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4"/>
    <p:sldMasterId id="2147483880" r:id="rId5"/>
    <p:sldMasterId id="2147484346" r:id="rId6"/>
    <p:sldMasterId id="2147484935" r:id="rId7"/>
    <p:sldMasterId id="2147483660" r:id="rId8"/>
    <p:sldMasterId id="2147485359" r:id="rId9"/>
  </p:sldMasterIdLst>
  <p:notesMasterIdLst>
    <p:notesMasterId r:id="rId53"/>
  </p:notesMasterIdLst>
  <p:sldIdLst>
    <p:sldId id="256" r:id="rId10"/>
    <p:sldId id="630" r:id="rId11"/>
    <p:sldId id="332" r:id="rId12"/>
    <p:sldId id="333" r:id="rId13"/>
    <p:sldId id="334" r:id="rId14"/>
    <p:sldId id="335" r:id="rId15"/>
    <p:sldId id="337" r:id="rId16"/>
    <p:sldId id="725" r:id="rId17"/>
    <p:sldId id="631" r:id="rId18"/>
    <p:sldId id="436" r:id="rId19"/>
    <p:sldId id="525" r:id="rId20"/>
    <p:sldId id="717" r:id="rId21"/>
    <p:sldId id="718" r:id="rId22"/>
    <p:sldId id="719" r:id="rId23"/>
    <p:sldId id="720" r:id="rId24"/>
    <p:sldId id="723" r:id="rId25"/>
    <p:sldId id="721" r:id="rId26"/>
    <p:sldId id="722" r:id="rId27"/>
    <p:sldId id="724" r:id="rId28"/>
    <p:sldId id="616" r:id="rId29"/>
    <p:sldId id="302" r:id="rId30"/>
    <p:sldId id="272" r:id="rId31"/>
    <p:sldId id="303" r:id="rId32"/>
    <p:sldId id="304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46" r:id="rId43"/>
    <p:sldId id="345" r:id="rId44"/>
    <p:sldId id="344" r:id="rId45"/>
    <p:sldId id="343" r:id="rId46"/>
    <p:sldId id="342" r:id="rId47"/>
    <p:sldId id="341" r:id="rId48"/>
    <p:sldId id="340" r:id="rId49"/>
    <p:sldId id="339" r:id="rId50"/>
    <p:sldId id="338" r:id="rId51"/>
    <p:sldId id="64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FCF76-1531-4282-92AB-2068D7C33F1B}" v="24" dt="2025-03-31T09:23:56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A98F-1869-426A-9F75-DACD3FEEB096}" type="datetimeFigureOut"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F9C53-F43E-4BA0-985A-E60AF47EA3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74C6173-AD14-E0F8-F426-56F2495618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67089AA5-BA0D-7756-BC65-733B5AA019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92FC6995-9323-F4B1-BBC7-DE899BE7D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3F5EA1F9-EFD7-4591-90A0-6360BE985F25}" type="slidenum">
              <a:rPr lang="en-GB" altLang="en-US">
                <a:latin typeface="Calibri" panose="020F0502020204030204" pitchFamily="34" charset="0"/>
              </a:rPr>
              <a:pPr/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60B3A355-3DBD-7947-CB2E-CA711964A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8E7D3746-5B7E-341E-298B-2ABA2C3024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B654BAC0-099E-DF9E-7F53-C05992173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1A265D77-D370-4EAF-ADD6-9437A52E06F0}" type="slidenum">
              <a:rPr lang="en-GB" altLang="en-US">
                <a:latin typeface="Calibri" panose="020F0502020204030204" pitchFamily="34" charset="0"/>
              </a:rPr>
              <a:pPr/>
              <a:t>33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9772237D-6A93-ECE8-DB65-1FA8525CB1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C16B1C10-C88D-537E-C3D3-1B6B97D881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D1E67C68-FDBD-8AD1-82A1-AEC745DEE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35E49BE4-83FD-459D-835C-EE68333D3D88}" type="slidenum">
              <a:rPr lang="en-GB" altLang="en-US">
                <a:latin typeface="Calibri" panose="020F0502020204030204" pitchFamily="34" charset="0"/>
              </a:rPr>
              <a:pPr/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5247F961-26B7-5496-F792-1A2C7ADC8B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D280969B-9FC3-A50E-7E58-188E8D1FAD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5505D2C5-5564-3112-0E07-2F9BCC292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4759C383-58D5-40EF-A66C-076F8BE39AA9}" type="slidenum">
              <a:rPr lang="en-GB" altLang="en-US">
                <a:latin typeface="Calibri" panose="020F0502020204030204" pitchFamily="34" charset="0"/>
              </a:rPr>
              <a:pPr/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D28C9F25-E24D-94DD-E618-67223B2E52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C682D944-DC9E-D830-5C01-572CC943F0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1BC237BC-A0F3-3DED-8946-BCA456827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9CCA9834-703E-4592-9451-22F916348A45}" type="slidenum">
              <a:rPr lang="en-GB" altLang="en-US">
                <a:latin typeface="Calibri" panose="020F0502020204030204" pitchFamily="34" charset="0"/>
              </a:rPr>
              <a:pPr/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4538B080-E7D3-CB32-B5C8-56CF6EC59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E0450F0-6E98-EEAE-3F4F-688C765E57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Change the orange bar at the bottom to match the background to hide the fairground employee </a:t>
            </a:r>
            <a:r>
              <a:rPr lang="en-GB" altLang="en-US">
                <a:sym typeface="Wingdings" panose="05000000000000000000" pitchFamily="2" charset="2"/>
              </a:rPr>
              <a:t></a:t>
            </a:r>
            <a:endParaRPr lang="en-GB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C3E50420-C5F4-D361-40BC-D73A9C9DE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C67A1050-F3A1-409D-B7E1-994440DB7417}" type="slidenum">
              <a:rPr lang="en-GB" altLang="en-US">
                <a:latin typeface="Calibri" panose="020F0502020204030204" pitchFamily="34" charset="0"/>
              </a:rPr>
              <a:pPr/>
              <a:t>28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397602C0-13CA-3D8E-4A3A-E94C6CB5FF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034CADDA-2A41-DE87-B1E6-19F50F9E41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19996067-4DDB-C5BF-87FA-508B256D9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B687A00E-1447-442E-ACBE-696966F6E544}" type="slidenum">
              <a:rPr lang="en-GB" altLang="en-US">
                <a:latin typeface="Calibri" panose="020F0502020204030204" pitchFamily="34" charset="0"/>
              </a:rPr>
              <a:pPr/>
              <a:t>29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C93FDDE6-39B6-1360-569C-9D18209B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3D98B4BD-CF0D-A9A8-05FD-CAC485B27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705DB9EC-5997-8338-816E-FD6F91EBE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6F54CE2D-3224-4D0D-8241-65CE33C06D2F}" type="slidenum">
              <a:rPr lang="en-GB" altLang="en-US">
                <a:latin typeface="Calibri" panose="020F0502020204030204" pitchFamily="34" charset="0"/>
              </a:rPr>
              <a:pPr/>
              <a:t>30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92234C56-E981-0AB6-8912-902C257DBC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E8DED33F-D4CA-8465-A2DF-9662163C7C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AE2A550-7BBB-27F8-0CF2-2CC780225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F539C939-EAC9-4AC0-BAB2-FFE436129EC2}" type="slidenum">
              <a:rPr lang="en-GB" altLang="en-US">
                <a:latin typeface="Calibri" panose="020F0502020204030204" pitchFamily="34" charset="0"/>
              </a:rPr>
              <a:pPr/>
              <a:t>31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6DB2BE48-D4DB-7CA5-2237-FFD9C7334A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C3AEB336-42C4-0555-D6A2-5B6806E68F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516ABD5E-48DC-314E-C523-7BF202D7C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2A0E1301-8269-4899-BABB-CEB5620EB61D}" type="slidenum">
              <a:rPr lang="en-GB" altLang="en-US">
                <a:latin typeface="Calibri" panose="020F0502020204030204" pitchFamily="34" charset="0"/>
              </a:rPr>
              <a:pPr/>
              <a:t>32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hyperlink" Target="https://www.twinkl.co.uk/resources/topics-organised-events/topics-organised-events-science-week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17037B5-AA03-4F51-4B31-E9E6090BCF0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740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8878888-7DE7-298C-A090-CA319ED2E9C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500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1CA242F-32D3-EAFC-B3B9-9F2FCF6A00F8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7780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C82500D-F334-D7BB-967F-F3892ABED759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2250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390878-A11D-B4C1-068B-15E9A618A65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917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9C18F83-1B95-D9F5-9C9A-082C0FEEBB4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0170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1F19F9C-45BA-ADA6-8692-A4CF2493BE0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9086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FB94790-35F1-319D-D897-992B3D7CAE9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6160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4B35B5F-2DFF-7AC1-0BBA-CB8C9AC490D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68348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451B82-2F05-4E54-4684-79ABCB6A95E5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63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A8CE5FE-5734-55D6-67FA-613C76DB8D5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8509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B9E94B2-B2B8-B6B2-9297-D412BD6F8F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23459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B62FA33-6DA8-1896-297D-F2F6A5ADA44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3182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7F9AB6F-3FE0-EB38-8AB2-717FF3A615B1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8593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F107921-CC12-D246-3657-B859C4BD5A16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E208A82-2104-BECC-593A-A86BA820D748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55B2CE-6CD0-8045-77C6-DFDB28E10607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>
                <a:latin typeface="Twinkl" pitchFamily="50" charset="0"/>
              </a:rPr>
              <a:t>Success Criteria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249408-5A85-18C7-B740-BD8ACA817335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>
                <a:latin typeface="Twinkl" pitchFamily="50" charset="0"/>
              </a:rPr>
              <a:t>Aim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F6DF9902-2C00-B1C3-CD73-2E752EA4261E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>
                <a:latin typeface="Twinkl" pitchFamily="50" charset="0"/>
              </a:rPr>
              <a:t>Statement 1 Lorem ipsum </a:t>
            </a:r>
            <a:r>
              <a:rPr lang="en-GB" sz="1800" err="1">
                <a:latin typeface="Twinkl" pitchFamily="50" charset="0"/>
              </a:rPr>
              <a:t>dolor</a:t>
            </a:r>
            <a:r>
              <a:rPr lang="en-GB" sz="1800">
                <a:latin typeface="Twinkl" pitchFamily="50" charset="0"/>
              </a:rPr>
              <a:t> sit </a:t>
            </a:r>
            <a:r>
              <a:rPr lang="en-GB" sz="1800" err="1">
                <a:latin typeface="Twinkl" pitchFamily="50" charset="0"/>
              </a:rPr>
              <a:t>amet</a:t>
            </a:r>
            <a:r>
              <a:rPr lang="en-GB" sz="1800">
                <a:latin typeface="Twinkl" pitchFamily="50" charset="0"/>
              </a:rPr>
              <a:t>, </a:t>
            </a:r>
            <a:r>
              <a:rPr lang="en-GB" sz="1800" err="1">
                <a:latin typeface="Twinkl" pitchFamily="50" charset="0"/>
              </a:rPr>
              <a:t>consectetur</a:t>
            </a:r>
            <a:r>
              <a:rPr lang="en-GB" sz="1800">
                <a:latin typeface="Twinkl" pitchFamily="50" charset="0"/>
              </a:rPr>
              <a:t> </a:t>
            </a:r>
            <a:r>
              <a:rPr lang="en-GB" sz="1800" err="1">
                <a:latin typeface="Twinkl" pitchFamily="50" charset="0"/>
              </a:rPr>
              <a:t>adipiscing</a:t>
            </a:r>
            <a:r>
              <a:rPr lang="en-GB" sz="1800">
                <a:latin typeface="Twinkl" pitchFamily="50" charset="0"/>
              </a:rPr>
              <a:t> </a:t>
            </a:r>
            <a:r>
              <a:rPr lang="en-GB" sz="1800" err="1">
                <a:latin typeface="Twinkl" pitchFamily="50" charset="0"/>
              </a:rPr>
              <a:t>elit</a:t>
            </a:r>
            <a:r>
              <a:rPr lang="en-GB" sz="180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/>
              <a:t>Statement 1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/>
              <a:t>Statement 2</a:t>
            </a:r>
          </a:p>
          <a:p>
            <a:pPr lvl="1"/>
            <a:r>
              <a:rPr lang="en-GB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9254417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26FE0C-0B28-9FD0-3E48-6B8378992500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2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851E932-2B7D-DB02-A6BC-2649C654E6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729EECA-8EF3-7EDB-0F19-6F97ADEDBC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1713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C5340F5-82FA-40C2-FBE3-E91C0E12CC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AAE1E-C045-4235-9E5E-641E7A78DC51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7F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029F835-4739-2D73-2535-5A1C95921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613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BA2F59-63B8-5689-A330-A5C06BF1D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8C268D-D414-C2C0-40B5-497F59B495E9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C4C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248A4CB-E743-4262-57E3-8A5ADDE120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788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BB61138-B1FB-9868-0B7A-8146B1FDA1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07121-95A3-BC26-A4AD-567BE72404D9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97C4166-D348-1578-83C8-1E22E1F2D3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2023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4528786-3C65-ECFE-EC9B-4DE1242B3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6D9F12-E3F1-C2E5-5D38-70ED302C659D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018D5C8-DCEE-0712-AC7D-7A510B941F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059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4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2"/>
          </p:nvPr>
        </p:nvSpPr>
        <p:spPr>
          <a:xfrm>
            <a:off x="414533" y="5490132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660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462F4-6ECA-7517-F6C4-F46E04F28CC9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4A9D32E-ED19-B426-0A32-A8211403B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A108D08-4981-56F8-C333-945C11861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019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9466852-27BB-DC08-52A1-DDC86B88810C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B0CE05B-436C-DE2E-A248-BEAF3BA1F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C90B9D-20F3-C396-B3AC-6A7AB312E88F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B2E716D-B97C-5292-B373-4F1F0A91C5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2721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3576729-F2C9-A2FC-93C2-905E8AF5ECF5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BD84937-5F90-88E2-A690-6FF85EEC0D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C45CF0-1F23-AA9C-C8DC-74924E5B2A76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A3D4598-71A3-08C6-32B2-E00418AC36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611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078594D-B91B-8998-45A9-7AA260AF2382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C900711-1011-1133-508A-9A671EC97B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5FF69-61EE-FE12-2F6E-A2C0A2233A01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313E0E-A874-1461-2632-7B6A9D58AE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130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2054B75-C417-7B5B-17F5-2C4AE4481ABE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42E171A-0C46-6355-9085-1C6A2561C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4B1FB-5C1E-A9B5-91EC-F8C3CEEB7B6D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8764673-7BE4-5782-13CE-E8BEBE142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4308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1B5D4DC-A57E-86CB-4612-B6241427DD8D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B40231E-DAF0-4618-D3DD-2A654E072B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EB3EA4-9C55-ACF7-AF1D-0303F8444B20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A59B1AB-A25C-6F50-7C79-8593CD6AF1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38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00DFB6E-B446-8626-38AC-0A85C113BEEF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7A24BDD-13D1-AD6B-B532-B27897D17C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87B772-7848-3258-290B-918A28F33EE6}"/>
              </a:ext>
            </a:extLst>
          </p:cNvPr>
          <p:cNvSpPr/>
          <p:nvPr userDrawn="1"/>
        </p:nvSpPr>
        <p:spPr>
          <a:xfrm>
            <a:off x="5761567" y="3335339"/>
            <a:ext cx="647700" cy="166687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4FC06E1-19CC-7232-6F41-1580319160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27389"/>
            <a:ext cx="838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65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769CDF-A7D5-E882-B7C8-E56526C5DCFC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791799E-B1FB-E664-2C49-303A7165D5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320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93C24D7-8FF1-B084-B7A1-BF3AEBC6544B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7753F0A-17E6-51E2-743A-98A4CBB871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295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FD3C142-16AC-8326-EFE6-0AB1C2DBA3B6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7A19CC1-C443-45D5-96AA-F5F878420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6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4054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2D8F4C9-807D-4FE3-BA73-225E30C79D0E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91D40D0-E640-7583-3682-C8F3023CCD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0757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7509A66-B5EF-6E64-A570-569EADEF4AD9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F8D42E-00A8-5A19-BA19-D6FFA2A98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819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72B1705-5624-4ED1-AD11-697B6EA8A8FC}"/>
              </a:ext>
            </a:extLst>
          </p:cNvPr>
          <p:cNvSpPr/>
          <p:nvPr userDrawn="1"/>
        </p:nvSpPr>
        <p:spPr>
          <a:xfrm>
            <a:off x="11307234" y="6665913"/>
            <a:ext cx="884767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2C7EA0A-2684-354B-9553-C750FB4D4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57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8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800" cy="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2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93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6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Key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E0BF20-1272-4A66-8D7B-C98EEFAAF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C5C3F-0E06-4616-B9AE-24FDF255647C}"/>
              </a:ext>
            </a:extLst>
          </p:cNvPr>
          <p:cNvSpPr txBox="1"/>
          <p:nvPr userDrawn="1"/>
        </p:nvSpPr>
        <p:spPr>
          <a:xfrm>
            <a:off x="261257" y="272141"/>
            <a:ext cx="1166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effectLst/>
                <a:latin typeface="Century Gothic" panose="020B0502020202020204" pitchFamily="34" charset="0"/>
              </a:rPr>
              <a:t>Key Information</a:t>
            </a:r>
            <a:endParaRPr lang="en-GB" sz="2800">
              <a:latin typeface="Century Gothic" panose="020B0502020202020204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BD1FAEE-489F-4553-A82D-A0F68FD77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528" y="2125450"/>
            <a:ext cx="10482943" cy="3139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OtherText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53207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Question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D29493-C804-4451-B118-2E791354C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DDBDCE6-E92B-4A64-8E30-4DD371889B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4467" y="2686017"/>
            <a:ext cx="8963066" cy="1775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NowThatWeHave</a:t>
            </a:r>
            <a:r>
              <a:rPr lang="en-GB"/>
              <a:t>…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42296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02E97D3A-E7BF-49BD-9CCB-DFE86FECC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BE4FEF8-B347-4093-AFB5-AC1C551E0D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1938" y="289357"/>
            <a:ext cx="11712575" cy="89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Century Gothic" panose="020B0502020202020204" pitchFamily="34" charset="0"/>
              </a:defRPr>
            </a:lvl1pPr>
            <a:lvl2pPr marL="457200" indent="0">
              <a:buNone/>
              <a:defRPr sz="1800" b="1">
                <a:latin typeface="Century Gothic" panose="020B0502020202020204" pitchFamily="34" charset="0"/>
              </a:defRPr>
            </a:lvl2pPr>
            <a:lvl3pPr marL="914400" indent="0">
              <a:buNone/>
              <a:defRPr sz="1600" b="1">
                <a:latin typeface="Century Gothic" panose="020B0502020202020204" pitchFamily="34" charset="0"/>
              </a:defRPr>
            </a:lvl3pPr>
            <a:lvl4pPr marL="1371600" indent="0">
              <a:buNone/>
              <a:defRPr sz="1400" b="1">
                <a:latin typeface="Century Gothic" panose="020B0502020202020204" pitchFamily="34" charset="0"/>
              </a:defRPr>
            </a:lvl4pPr>
            <a:lvl5pPr marL="1828800" indent="0">
              <a:buNone/>
              <a:defRPr sz="1400"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err="1"/>
              <a:t>TopText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F1F4440-FE66-49C1-B14D-9A367EF2A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938" y="4286247"/>
            <a:ext cx="11712574" cy="978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OtherText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5865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658400" y="637600"/>
            <a:ext cx="11533600" cy="1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9EFA"/>
              </a:buClr>
              <a:buSzPts val="3600"/>
              <a:buFont typeface="Proxima Nova Semibold"/>
              <a:buChar char="●"/>
              <a:defRPr sz="4800">
                <a:solidFill>
                  <a:srgbClr val="079EF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58400" y="2182400"/>
            <a:ext cx="115336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531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73646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795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B9ECEA-F938-423F-8CBC-97E2E9EAC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28114-5556-477D-9ADA-6FE9D7D67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CF0BEF-8123-4C00-A0D6-B29F0D255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B4DA-DC2E-4529-B463-4A6200D05A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1983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523CFFC-0179-490F-8101-3FD5667829D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9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388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184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Large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60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67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22245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DD842F7-E488-0FFC-B077-BA23645C966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89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Large image (no text under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11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Objectives / Questions / Lis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800" cy="508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800" cy="9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726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ext or Images side by s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611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F3501F9-6816-C6DD-3AA7-CF4D03711DD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55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no heading)">
  <p:cSld name="Large image and text under (no heading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4533" y="629333"/>
            <a:ext cx="11361600" cy="50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14533" y="5709567"/>
            <a:ext cx="113616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253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3">
            <a:hlinkClick r:id="rId2"/>
            <a:extLst>
              <a:ext uri="{FF2B5EF4-FFF2-40B4-BE49-F238E27FC236}">
                <a16:creationId xmlns:a16="http://schemas.microsoft.com/office/drawing/2014/main" id="{5BAC3EB1-70C2-2EA5-0FCE-4074E52FB17D}"/>
              </a:ext>
            </a:extLst>
          </p:cNvPr>
          <p:cNvSpPr/>
          <p:nvPr userDrawn="1"/>
        </p:nvSpPr>
        <p:spPr>
          <a:xfrm>
            <a:off x="574177" y="6039961"/>
            <a:ext cx="1271099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6D0CBD7-208D-2161-DBF6-DFD59381009D}"/>
              </a:ext>
            </a:extLst>
          </p:cNvPr>
          <p:cNvSpPr/>
          <p:nvPr userDrawn="1"/>
        </p:nvSpPr>
        <p:spPr>
          <a:xfrm>
            <a:off x="261641" y="2432663"/>
            <a:ext cx="3130916" cy="2107096"/>
          </a:xfrm>
          <a:prstGeom prst="roundRect">
            <a:avLst>
              <a:gd name="adj" fmla="val 487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A circular clock with a gold needle&#10;&#10;Description automatically generated">
            <a:extLst>
              <a:ext uri="{FF2B5EF4-FFF2-40B4-BE49-F238E27FC236}">
                <a16:creationId xmlns:a16="http://schemas.microsoft.com/office/drawing/2014/main" id="{C9A53FB9-640A-93DD-14EC-A02ACB625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02" y="2525760"/>
            <a:ext cx="2559991" cy="192090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93BFC45-5E0B-1FB3-2F7A-DB41A0118E3F}"/>
              </a:ext>
            </a:extLst>
          </p:cNvPr>
          <p:cNvSpPr/>
          <p:nvPr userDrawn="1"/>
        </p:nvSpPr>
        <p:spPr>
          <a:xfrm>
            <a:off x="3534927" y="2432663"/>
            <a:ext cx="4562152" cy="2107096"/>
          </a:xfrm>
          <a:prstGeom prst="roundRect">
            <a:avLst>
              <a:gd name="adj" fmla="val 4875"/>
            </a:avLst>
          </a:prstGeom>
          <a:solidFill>
            <a:srgbClr val="FFED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green dinosaur with yellow spots&#10;&#10;Description automatically generated">
            <a:extLst>
              <a:ext uri="{FF2B5EF4-FFF2-40B4-BE49-F238E27FC236}">
                <a16:creationId xmlns:a16="http://schemas.microsoft.com/office/drawing/2014/main" id="{79ED079E-E1FC-1717-5B97-A705CEE35E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289" y="2597246"/>
            <a:ext cx="4121427" cy="177792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CCD350-3015-DCD4-F835-60BE30A00B55}"/>
              </a:ext>
            </a:extLst>
          </p:cNvPr>
          <p:cNvSpPr/>
          <p:nvPr userDrawn="1"/>
        </p:nvSpPr>
        <p:spPr>
          <a:xfrm>
            <a:off x="8224581" y="2432664"/>
            <a:ext cx="1960200" cy="2322233"/>
          </a:xfrm>
          <a:prstGeom prst="roundRect">
            <a:avLst>
              <a:gd name="adj" fmla="val 487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A watch with brown straps&#10;&#10;Description automatically generated">
            <a:extLst>
              <a:ext uri="{FF2B5EF4-FFF2-40B4-BE49-F238E27FC236}">
                <a16:creationId xmlns:a16="http://schemas.microsoft.com/office/drawing/2014/main" id="{CF0ACF59-9657-89C3-36FC-6A58AE6EFD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1771" y="2784442"/>
            <a:ext cx="2049579" cy="161814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8A6C5F-AFF6-83AA-D9F8-E606CD402332}"/>
              </a:ext>
            </a:extLst>
          </p:cNvPr>
          <p:cNvSpPr/>
          <p:nvPr userDrawn="1"/>
        </p:nvSpPr>
        <p:spPr>
          <a:xfrm>
            <a:off x="261640" y="4618303"/>
            <a:ext cx="2295707" cy="1113424"/>
          </a:xfrm>
          <a:prstGeom prst="roundRect">
            <a:avLst>
              <a:gd name="adj" fmla="val 4875"/>
            </a:avLst>
          </a:prstGeom>
          <a:solidFill>
            <a:srgbClr val="0193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A drawing of ice cubes&#10;&#10;Description automatically generated">
            <a:extLst>
              <a:ext uri="{FF2B5EF4-FFF2-40B4-BE49-F238E27FC236}">
                <a16:creationId xmlns:a16="http://schemas.microsoft.com/office/drawing/2014/main" id="{07F4F0F9-F375-8045-8B8D-3FB734F065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94" y="4754897"/>
            <a:ext cx="1906167" cy="824377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82E12A-145A-919B-D5D9-9D54C71C890B}"/>
              </a:ext>
            </a:extLst>
          </p:cNvPr>
          <p:cNvSpPr/>
          <p:nvPr userDrawn="1"/>
        </p:nvSpPr>
        <p:spPr>
          <a:xfrm>
            <a:off x="2692759" y="4618303"/>
            <a:ext cx="3130916" cy="2107096"/>
          </a:xfrm>
          <a:prstGeom prst="roundRect">
            <a:avLst>
              <a:gd name="adj" fmla="val 4875"/>
            </a:avLst>
          </a:prstGeom>
          <a:solidFill>
            <a:srgbClr val="FFED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 descr="A grey rectangular device with a screen&#10;&#10;Description automatically generated">
            <a:extLst>
              <a:ext uri="{FF2B5EF4-FFF2-40B4-BE49-F238E27FC236}">
                <a16:creationId xmlns:a16="http://schemas.microsoft.com/office/drawing/2014/main" id="{8A11AE8B-5C3D-15AD-A66E-4D296DEC82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4975">
            <a:off x="3670410" y="4431869"/>
            <a:ext cx="1157069" cy="241191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33445C2-88F9-006B-FFEC-B1E31D723C7B}"/>
              </a:ext>
            </a:extLst>
          </p:cNvPr>
          <p:cNvSpPr/>
          <p:nvPr userDrawn="1"/>
        </p:nvSpPr>
        <p:spPr>
          <a:xfrm>
            <a:off x="5955244" y="4618303"/>
            <a:ext cx="2121299" cy="2107096"/>
          </a:xfrm>
          <a:prstGeom prst="roundRect">
            <a:avLst>
              <a:gd name="adj" fmla="val 487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E97A9BE-B59E-EF4D-9EE8-734BEBB54C8F}"/>
              </a:ext>
            </a:extLst>
          </p:cNvPr>
          <p:cNvSpPr/>
          <p:nvPr userDrawn="1"/>
        </p:nvSpPr>
        <p:spPr>
          <a:xfrm>
            <a:off x="8209712" y="4844273"/>
            <a:ext cx="1975069" cy="1881126"/>
          </a:xfrm>
          <a:prstGeom prst="roundRect">
            <a:avLst>
              <a:gd name="adj" fmla="val 4875"/>
            </a:avLst>
          </a:prstGeom>
          <a:solidFill>
            <a:srgbClr val="0193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6" name="Picture 25" descr="A yellow arrow pointing to the earth&#10;&#10;Description automatically generated">
            <a:extLst>
              <a:ext uri="{FF2B5EF4-FFF2-40B4-BE49-F238E27FC236}">
                <a16:creationId xmlns:a16="http://schemas.microsoft.com/office/drawing/2014/main" id="{B7005873-456B-009D-7C28-1E73279C22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29" y="5048634"/>
            <a:ext cx="1731355" cy="1472405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BED40FC-0E1E-1893-AFF0-F97AB32AF57A}"/>
              </a:ext>
            </a:extLst>
          </p:cNvPr>
          <p:cNvSpPr/>
          <p:nvPr userDrawn="1"/>
        </p:nvSpPr>
        <p:spPr>
          <a:xfrm>
            <a:off x="10306141" y="2432663"/>
            <a:ext cx="1624219" cy="3607298"/>
          </a:xfrm>
          <a:prstGeom prst="roundRect">
            <a:avLst>
              <a:gd name="adj" fmla="val 4875"/>
            </a:avLst>
          </a:prstGeom>
          <a:solidFill>
            <a:srgbClr val="FFED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 descr="A yellow leaf on a black background&#10;&#10;Description automatically generated">
            <a:extLst>
              <a:ext uri="{FF2B5EF4-FFF2-40B4-BE49-F238E27FC236}">
                <a16:creationId xmlns:a16="http://schemas.microsoft.com/office/drawing/2014/main" id="{AF3155F2-3FB6-8486-2B29-6E2A1965070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23" y="2651632"/>
            <a:ext cx="1154772" cy="755067"/>
          </a:xfrm>
          <a:prstGeom prst="rect">
            <a:avLst/>
          </a:prstGeom>
        </p:spPr>
      </p:pic>
      <p:pic>
        <p:nvPicPr>
          <p:cNvPr id="22" name="Picture 21" descr="A yellow leaf on a black background&#10;&#10;Description automatically generated">
            <a:extLst>
              <a:ext uri="{FF2B5EF4-FFF2-40B4-BE49-F238E27FC236}">
                <a16:creationId xmlns:a16="http://schemas.microsoft.com/office/drawing/2014/main" id="{CCA7E85B-4BFE-3B30-294B-50E5F59DF04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56027">
            <a:off x="10955585" y="3388405"/>
            <a:ext cx="999687" cy="653662"/>
          </a:xfrm>
          <a:prstGeom prst="rect">
            <a:avLst/>
          </a:prstGeom>
        </p:spPr>
      </p:pic>
      <p:pic>
        <p:nvPicPr>
          <p:cNvPr id="23" name="Picture 22" descr="A yellow leaf on a black background&#10;&#10;Description automatically generated">
            <a:extLst>
              <a:ext uri="{FF2B5EF4-FFF2-40B4-BE49-F238E27FC236}">
                <a16:creationId xmlns:a16="http://schemas.microsoft.com/office/drawing/2014/main" id="{2B9B78C3-815B-F056-444A-D0A875960EC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7666">
            <a:off x="10406096" y="3731111"/>
            <a:ext cx="710211" cy="825571"/>
          </a:xfrm>
          <a:prstGeom prst="rect">
            <a:avLst/>
          </a:prstGeom>
        </p:spPr>
      </p:pic>
      <p:pic>
        <p:nvPicPr>
          <p:cNvPr id="28" name="Picture 27" descr="A yellow leaf on a black background&#10;&#10;Description automatically generated">
            <a:extLst>
              <a:ext uri="{FF2B5EF4-FFF2-40B4-BE49-F238E27FC236}">
                <a16:creationId xmlns:a16="http://schemas.microsoft.com/office/drawing/2014/main" id="{FD686DED-14E6-C491-F11B-F6D55B114D0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55218">
            <a:off x="10835724" y="4490943"/>
            <a:ext cx="880603" cy="575797"/>
          </a:xfrm>
          <a:prstGeom prst="rect">
            <a:avLst/>
          </a:prstGeom>
        </p:spPr>
      </p:pic>
      <p:pic>
        <p:nvPicPr>
          <p:cNvPr id="29" name="Picture 28" descr="A yellow leaf on a black background&#10;&#10;Description automatically generated">
            <a:extLst>
              <a:ext uri="{FF2B5EF4-FFF2-40B4-BE49-F238E27FC236}">
                <a16:creationId xmlns:a16="http://schemas.microsoft.com/office/drawing/2014/main" id="{54F460E4-7823-D10E-7D05-44B67F0BAD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7666">
            <a:off x="10406096" y="5058107"/>
            <a:ext cx="710211" cy="825571"/>
          </a:xfrm>
          <a:prstGeom prst="rect">
            <a:avLst/>
          </a:prstGeom>
        </p:spPr>
      </p:pic>
      <p:pic>
        <p:nvPicPr>
          <p:cNvPr id="31" name="Picture 30" descr="A yellow stopwatch with a digital screen&#10;&#10;Description automatically generated">
            <a:extLst>
              <a:ext uri="{FF2B5EF4-FFF2-40B4-BE49-F238E27FC236}">
                <a16:creationId xmlns:a16="http://schemas.microsoft.com/office/drawing/2014/main" id="{F04CBFA2-1DC5-C369-F7ED-C23455A071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610" y="4874023"/>
            <a:ext cx="1906167" cy="15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93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</p:txBody>
      </p:sp>
      <p:sp>
        <p:nvSpPr>
          <p:cNvPr id="23" name="Google Shape;23;p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3600">
                <a:latin typeface="Twinkl" pitchFamily="2" charset="77"/>
                <a:ea typeface="Twinkl" pitchFamily="2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9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24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00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9D22661-47D4-A14F-4250-FD6D3C107C9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70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AD30ABE-4FBD-C1E8-D585-BE051CF9ED2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486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0FDFF52-A38E-0701-9F98-7756139090A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063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72F3A66-5BFC-15EE-01D0-07020844E97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621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1D74D33-3EB9-A6DB-44E8-9D1DBFFC54E3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295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EFDE383-0853-3CAF-EAC1-26A3F7BF0723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461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4034C50-373C-098A-1E8B-772B64D629E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890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DDC876A-7B06-91FE-9776-528082B5A2D1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80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565D586-3922-122D-A064-5620226E9AB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635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9831251-04ED-9836-6E47-8FE39383E18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112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B8FCD01-8CB2-2005-22DF-666208925308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2259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CD77405-FDC3-2EDA-7973-C8B8F02DBE4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537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BFE476E-592B-0B8B-B148-A082DFB66828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19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CA8D38B-7A43-A03D-1F83-4B869FB6FFA4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C4FC2459-2E8E-1592-C3B1-0169CF4AADBD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A704B-9730-13FB-BE64-7AA74EF8E151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>
                <a:latin typeface="Twinkl" pitchFamily="50" charset="0"/>
              </a:rPr>
              <a:t>Success Criteria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5B658B-26E8-2D83-CB6D-707E760B31EF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>
                <a:latin typeface="Twinkl" pitchFamily="50" charset="0"/>
              </a:rPr>
              <a:t>Aim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1DFE045E-B606-2D9A-0FD3-AC736FE3F74C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>
                <a:latin typeface="Twinkl" pitchFamily="50" charset="0"/>
              </a:rPr>
              <a:t>Statement 1 Lorem ipsum </a:t>
            </a:r>
            <a:r>
              <a:rPr lang="en-GB" sz="1800" err="1">
                <a:latin typeface="Twinkl" pitchFamily="50" charset="0"/>
              </a:rPr>
              <a:t>dolor</a:t>
            </a:r>
            <a:r>
              <a:rPr lang="en-GB" sz="1800">
                <a:latin typeface="Twinkl" pitchFamily="50" charset="0"/>
              </a:rPr>
              <a:t> sit </a:t>
            </a:r>
            <a:r>
              <a:rPr lang="en-GB" sz="1800" err="1">
                <a:latin typeface="Twinkl" pitchFamily="50" charset="0"/>
              </a:rPr>
              <a:t>amet</a:t>
            </a:r>
            <a:r>
              <a:rPr lang="en-GB" sz="1800">
                <a:latin typeface="Twinkl" pitchFamily="50" charset="0"/>
              </a:rPr>
              <a:t>, </a:t>
            </a:r>
            <a:r>
              <a:rPr lang="en-GB" sz="1800" err="1">
                <a:latin typeface="Twinkl" pitchFamily="50" charset="0"/>
              </a:rPr>
              <a:t>consectetur</a:t>
            </a:r>
            <a:r>
              <a:rPr lang="en-GB" sz="1800">
                <a:latin typeface="Twinkl" pitchFamily="50" charset="0"/>
              </a:rPr>
              <a:t> </a:t>
            </a:r>
            <a:r>
              <a:rPr lang="en-GB" sz="1800" err="1">
                <a:latin typeface="Twinkl" pitchFamily="50" charset="0"/>
              </a:rPr>
              <a:t>adipiscing</a:t>
            </a:r>
            <a:r>
              <a:rPr lang="en-GB" sz="1800">
                <a:latin typeface="Twinkl" pitchFamily="50" charset="0"/>
              </a:rPr>
              <a:t> </a:t>
            </a:r>
            <a:r>
              <a:rPr lang="en-GB" sz="1800" err="1">
                <a:latin typeface="Twinkl" pitchFamily="50" charset="0"/>
              </a:rPr>
              <a:t>elit</a:t>
            </a:r>
            <a:r>
              <a:rPr lang="en-GB" sz="180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/>
              <a:t>Statement 1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/>
              <a:t>Statement 2</a:t>
            </a:r>
          </a:p>
          <a:p>
            <a:pPr lvl="1"/>
            <a:r>
              <a:rPr lang="en-GB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78473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88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39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47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50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91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969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83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749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560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711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300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92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0634AE-4A3F-BF87-18B3-E43298D623C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6FCD6F03-BF1A-7E41-C23D-BF75133CF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700839"/>
            <a:ext cx="781051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1" y="1122363"/>
            <a:ext cx="10934700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1" y="3602038"/>
            <a:ext cx="10934700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0904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EEC80D-E544-FDAA-8F20-715B8664C56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A70CAEB7-0E31-CF88-4C03-0564D6693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700839"/>
            <a:ext cx="781051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63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1A9F3812-F24F-63B3-574C-D08915393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1" y="6700839"/>
            <a:ext cx="778933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549276"/>
            <a:ext cx="10909300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014537"/>
            <a:ext cx="10909300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05009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2359034"/>
            <a:ext cx="10752667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6626" y="3199951"/>
            <a:ext cx="7778749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5015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0559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E799691A-CD9D-1705-AC54-D8998EDBC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1" y="6700839"/>
            <a:ext cx="778933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182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979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813085A-32FC-97B6-A5A5-64CBB0A74E7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5371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7A1507D-E7F2-CF98-9467-660BC50647F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3768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599E989-B9B0-81DB-425B-7543788729B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8202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6986FB1-9E86-3F22-0FC0-0F75688C7F39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658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779F546-46E8-4EF4-2666-14A7519DBBC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81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5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9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662" r:id="rId2"/>
    <p:sldLayoutId id="2147483861" r:id="rId3"/>
    <p:sldLayoutId id="2147483664" r:id="rId4"/>
    <p:sldLayoutId id="2147483665" r:id="rId5"/>
    <p:sldLayoutId id="2147483864" r:id="rId6"/>
    <p:sldLayoutId id="2147483667" r:id="rId7"/>
    <p:sldLayoutId id="2147483668" r:id="rId8"/>
    <p:sldLayoutId id="2147483862" r:id="rId9"/>
    <p:sldLayoutId id="2147483863" r:id="rId10"/>
    <p:sldLayoutId id="2147483865" r:id="rId11"/>
    <p:sldLayoutId id="2147484938" r:id="rId12"/>
    <p:sldLayoutId id="2147484342" r:id="rId13"/>
    <p:sldLayoutId id="2147484343" r:id="rId14"/>
    <p:sldLayoutId id="2147484344" r:id="rId15"/>
    <p:sldLayoutId id="2147484775" r:id="rId16"/>
    <p:sldLayoutId id="2147484776" r:id="rId17"/>
    <p:sldLayoutId id="2147484777" r:id="rId18"/>
    <p:sldLayoutId id="2147484778" r:id="rId19"/>
    <p:sldLayoutId id="2147483680" r:id="rId20"/>
    <p:sldLayoutId id="2147483681" r:id="rId21"/>
    <p:sldLayoutId id="2147483682" r:id="rId22"/>
    <p:sldLayoutId id="2147483858" r:id="rId23"/>
    <p:sldLayoutId id="2147484328" r:id="rId24"/>
    <p:sldLayoutId id="214748434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69" r:id="rId2"/>
    <p:sldLayoutId id="2147483663" r:id="rId3"/>
    <p:sldLayoutId id="2147483871" r:id="rId4"/>
    <p:sldLayoutId id="2147483872" r:id="rId5"/>
    <p:sldLayoutId id="2147483666" r:id="rId6"/>
    <p:sldLayoutId id="2147483874" r:id="rId7"/>
    <p:sldLayoutId id="2147483875" r:id="rId8"/>
    <p:sldLayoutId id="2147483669" r:id="rId9"/>
    <p:sldLayoutId id="2147483670" r:id="rId10"/>
    <p:sldLayoutId id="2147483671" r:id="rId11"/>
    <p:sldLayoutId id="2147484773" r:id="rId12"/>
    <p:sldLayoutId id="21474838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3672" r:id="rId12"/>
    <p:sldLayoutId id="2147484936" r:id="rId13"/>
    <p:sldLayoutId id="2147483673" r:id="rId14"/>
    <p:sldLayoutId id="2147484774" r:id="rId15"/>
    <p:sldLayoutId id="2147484937" r:id="rId16"/>
    <p:sldLayoutId id="2147483675" r:id="rId17"/>
    <p:sldLayoutId id="2147483674" r:id="rId18"/>
    <p:sldLayoutId id="2147483676" r:id="rId19"/>
    <p:sldLayoutId id="2147483677" r:id="rId20"/>
    <p:sldLayoutId id="2147483678" r:id="rId21"/>
    <p:sldLayoutId id="214748367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39CEE7-06A8-31A1-1635-4182BED8A4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F9B5AEF-8144-88DE-57F7-8DA767E38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  <p:sldLayoutId id="2147484930" r:id="rId12"/>
    <p:sldLayoutId id="2147484931" r:id="rId13"/>
    <p:sldLayoutId id="2147484932" r:id="rId14"/>
    <p:sldLayoutId id="2147484933" r:id="rId15"/>
    <p:sldLayoutId id="2147484934" r:id="rId16"/>
    <p:sldLayoutId id="2147484909" r:id="rId17"/>
    <p:sldLayoutId id="2147484910" r:id="rId18"/>
    <p:sldLayoutId id="2147484911" r:id="rId19"/>
    <p:sldLayoutId id="2147484912" r:id="rId20"/>
    <p:sldLayoutId id="2147484913" r:id="rId21"/>
    <p:sldLayoutId id="2147484914" r:id="rId22"/>
    <p:sldLayoutId id="2147484915" r:id="rId23"/>
    <p:sldLayoutId id="2147484916" r:id="rId24"/>
    <p:sldLayoutId id="2147484917" r:id="rId25"/>
    <p:sldLayoutId id="2147484918" r:id="rId26"/>
    <p:sldLayoutId id="2147484919" r:id="rId2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EBE6540-E4BB-8AC2-2C77-78466B8A0E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EB7E0B2-D9B4-863E-B91E-08CDF46424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1" r:id="rId4"/>
    <p:sldLayoutId id="2147483792" r:id="rId5"/>
    <p:sldLayoutId id="214748379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33F2C-10D0-19D6-1F26-0084DB4ADE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0C03B3-4BB1-3343-AEC0-2132FDF2A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  <p:sldLayoutId id="2147485331" r:id="rId12"/>
    <p:sldLayoutId id="2147485332" r:id="rId13"/>
    <p:sldLayoutId id="2147485333" r:id="rId14"/>
    <p:sldLayoutId id="2147485334" r:id="rId15"/>
    <p:sldLayoutId id="2147485335" r:id="rId16"/>
    <p:sldLayoutId id="2147485336" r:id="rId17"/>
    <p:sldLayoutId id="2147485337" r:id="rId18"/>
    <p:sldLayoutId id="2147485338" r:id="rId19"/>
    <p:sldLayoutId id="2147485339" r:id="rId20"/>
    <p:sldLayoutId id="2147485340" r:id="rId21"/>
    <p:sldLayoutId id="2147485341" r:id="rId22"/>
    <p:sldLayoutId id="2147485342" r:id="rId23"/>
    <p:sldLayoutId id="2147485343" r:id="rId24"/>
    <p:sldLayoutId id="2147485344" r:id="rId25"/>
    <p:sldLayoutId id="2147485345" r:id="rId26"/>
    <p:sldLayoutId id="2147485346" r:id="rId27"/>
    <p:sldLayoutId id="2147485347" r:id="rId28"/>
    <p:sldLayoutId id="2147485348" r:id="rId29"/>
    <p:sldLayoutId id="2147485349" r:id="rId30"/>
    <p:sldLayoutId id="2147485350" r:id="rId31"/>
    <p:sldLayoutId id="2147485351" r:id="rId32"/>
    <p:sldLayoutId id="2147485352" r:id="rId33"/>
    <p:sldLayoutId id="2147485353" r:id="rId34"/>
    <p:sldLayoutId id="2147485354" r:id="rId35"/>
    <p:sldLayoutId id="2147485355" r:id="rId36"/>
    <p:sldLayoutId id="2147485356" r:id="rId37"/>
    <p:sldLayoutId id="2147485357" r:id="rId38"/>
    <p:sldLayoutId id="2147485358" r:id="rId3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daily10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youtube.com/watch?v=TdqAA9Ky2DY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76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u="sng"/>
              <a:t>Tuesday 1st April 2025</a:t>
            </a:r>
          </a:p>
          <a:p>
            <a:pPr algn="l"/>
            <a:r>
              <a:rPr lang="en-US" sz="3200" u="sng"/>
              <a:t>Morning challenge 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37435507-9604-D52C-391C-6B029858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241" y="-5020"/>
            <a:ext cx="1999264" cy="1201112"/>
          </a:xfrm>
          <a:prstGeom prst="rect">
            <a:avLst/>
          </a:prstGeom>
        </p:spPr>
      </p:pic>
      <p:pic>
        <p:nvPicPr>
          <p:cNvPr id="2" name="Picture 1" descr="Trivia Quizzes - Free Daily Trivia Games – Big Daily Trivia">
            <a:extLst>
              <a:ext uri="{FF2B5EF4-FFF2-40B4-BE49-F238E27FC236}">
                <a16:creationId xmlns:a16="http://schemas.microsoft.com/office/drawing/2014/main" id="{4252809B-1041-EDDA-B817-649343B3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581" y="-5378"/>
            <a:ext cx="1500727" cy="1085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957A7-0945-4192-98AE-848EF4B2B52B}"/>
              </a:ext>
            </a:extLst>
          </p:cNvPr>
          <p:cNvSpPr txBox="1"/>
          <p:nvPr/>
        </p:nvSpPr>
        <p:spPr>
          <a:xfrm>
            <a:off x="260711" y="1984239"/>
            <a:ext cx="1193636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600"/>
              <a:t>April Fool's Day</a:t>
            </a:r>
            <a:endParaRPr lang="en-US" sz="9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281EE-286A-AE65-FD8B-8884113F3C74}"/>
              </a:ext>
            </a:extLst>
          </p:cNvPr>
          <p:cNvSpPr txBox="1"/>
          <p:nvPr/>
        </p:nvSpPr>
        <p:spPr>
          <a:xfrm>
            <a:off x="259900" y="3917832"/>
            <a:ext cx="1146932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/>
              <a:t>How many words can you make using these letter? You can only use each of the letters once!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5279" y="-253"/>
            <a:ext cx="12288751" cy="6859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cs typeface="Calibri"/>
              </a:rPr>
              <a:t>01.04.25</a:t>
            </a:r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  <a:endParaRPr lang="en-GB" sz="2800" u="sng">
              <a:latin typeface="Comic Sans MS"/>
              <a:ea typeface="+mn-lt"/>
              <a:cs typeface="+mn-lt"/>
            </a:endParaRP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3 in 3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600">
                <a:latin typeface="Comic Sans MS"/>
                <a:ea typeface="Calibri"/>
                <a:cs typeface="Calibri"/>
              </a:rPr>
              <a:t>5/7 + 1/7 =</a:t>
            </a:r>
          </a:p>
          <a:p>
            <a:pPr marL="514350" indent="-514350" algn="l">
              <a:buAutoNum type="arabicPeriod"/>
            </a:pPr>
            <a:endParaRPr lang="en-GB" sz="3600">
              <a:solidFill>
                <a:srgbClr val="000000"/>
              </a:solidFill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600">
                <a:solidFill>
                  <a:srgbClr val="000000"/>
                </a:solidFill>
                <a:latin typeface="Comic Sans MS"/>
                <a:ea typeface="Calibri"/>
                <a:cs typeface="Calibri"/>
              </a:rPr>
              <a:t>56 divided by 8 =</a:t>
            </a:r>
          </a:p>
          <a:p>
            <a:pPr marL="514350" indent="-514350" algn="l">
              <a:buAutoNum type="arabicPeriod"/>
            </a:pPr>
            <a:endParaRPr lang="en-GB" sz="3600">
              <a:solidFill>
                <a:srgbClr val="000000"/>
              </a:solidFill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600">
                <a:solidFill>
                  <a:srgbClr val="000000"/>
                </a:solidFill>
                <a:latin typeface="Comic Sans MS"/>
                <a:ea typeface="Calibri"/>
                <a:cs typeface="Calibri"/>
              </a:rPr>
              <a:t>864 – 387 =</a:t>
            </a:r>
          </a:p>
          <a:p>
            <a:pPr marL="514350" indent="-514350" algn="l">
              <a:buAutoNum type="arabicPeriod"/>
            </a:pPr>
            <a:endParaRPr lang="en-GB" sz="2800" u="sng">
              <a:solidFill>
                <a:srgbClr val="000000"/>
              </a:solidFill>
              <a:latin typeface="Comic Sans MS"/>
              <a:ea typeface="Calibri"/>
              <a:cs typeface="Calibri"/>
            </a:endParaRP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endParaRPr lang="en-GB" sz="3200">
              <a:solidFill>
                <a:srgbClr val="FF0000"/>
              </a:solidFill>
              <a:latin typeface="Comic Sans MS"/>
              <a:ea typeface="Calibri"/>
              <a:cs typeface="Calibri"/>
            </a:endParaRPr>
          </a:p>
          <a:p>
            <a:pPr algn="l"/>
            <a:endParaRPr lang="en-GB" sz="280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2800" u="sng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endParaRPr lang="en-GB" sz="3200" u="sng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3200">
              <a:latin typeface="Comic Sans MS"/>
              <a:ea typeface="Calibri"/>
              <a:cs typeface="Calibri"/>
            </a:endParaRPr>
          </a:p>
          <a:p>
            <a:pPr algn="l"/>
            <a:endParaRPr lang="en-GB" sz="320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320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3200">
              <a:latin typeface="Comic Sans MS"/>
              <a:ea typeface="Calibri"/>
              <a:cs typeface="Calibri"/>
            </a:endParaRPr>
          </a:p>
          <a:p>
            <a:pPr algn="l"/>
            <a:endParaRPr lang="en-GB" sz="3500" u="sng">
              <a:latin typeface="Comic Sans MS"/>
              <a:ea typeface="Calibri"/>
              <a:cs typeface="Calibri"/>
            </a:endParaRPr>
          </a:p>
          <a:p>
            <a:pPr algn="l"/>
            <a:endParaRPr lang="en-GB" sz="3200">
              <a:latin typeface="Comic Sans MS"/>
              <a:ea typeface="Calibri"/>
              <a:cs typeface="Calibri"/>
            </a:endParaRPr>
          </a:p>
          <a:p>
            <a:pPr algn="l"/>
            <a:endParaRPr lang="en-GB" sz="3500" u="sng">
              <a:latin typeface="Comic Sans MS"/>
              <a:ea typeface="Calibri"/>
              <a:cs typeface="Calibri"/>
            </a:endParaRPr>
          </a:p>
          <a:p>
            <a:endParaRPr lang="en-GB">
              <a:latin typeface="Aptos" panose="020B0004020202020204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30157-8F27-1608-ECB2-C385A7D69170}"/>
              </a:ext>
            </a:extLst>
          </p:cNvPr>
          <p:cNvSpPr txBox="1"/>
          <p:nvPr/>
        </p:nvSpPr>
        <p:spPr>
          <a:xfrm>
            <a:off x="5355951" y="4452153"/>
            <a:ext cx="5814839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>
                <a:solidFill>
                  <a:srgbClr val="FF0000"/>
                </a:solidFill>
              </a:rPr>
              <a:t>Challenge</a:t>
            </a:r>
          </a:p>
          <a:p>
            <a:endParaRPr lang="en-GB" sz="2800">
              <a:solidFill>
                <a:srgbClr val="FF0000"/>
              </a:solidFill>
            </a:endParaRPr>
          </a:p>
          <a:p>
            <a:r>
              <a:rPr lang="en-GB" sz="2800">
                <a:solidFill>
                  <a:srgbClr val="FF0000"/>
                </a:solidFill>
              </a:rPr>
              <a:t>Complete the missing numbers.</a:t>
            </a:r>
          </a:p>
          <a:p>
            <a:endParaRPr lang="en-GB" sz="2800">
              <a:solidFill>
                <a:srgbClr val="FF0000"/>
              </a:solidFill>
            </a:endParaRPr>
          </a:p>
          <a:p>
            <a:r>
              <a:rPr lang="en-GB" sz="2800">
                <a:solidFill>
                  <a:srgbClr val="FF0000"/>
                </a:solidFill>
              </a:rPr>
              <a:t>600, ____, ____, 450, 400, ____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2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5" y="162905"/>
            <a:ext cx="12313331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C6E5DE5-D71B-72DD-2F28-7B26622F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909" y="1358702"/>
            <a:ext cx="3591464" cy="534829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25F5564-00A0-B142-E261-E4F8D7D731F7}"/>
              </a:ext>
            </a:extLst>
          </p:cNvPr>
          <p:cNvSpPr txBox="1"/>
          <p:nvPr/>
        </p:nvSpPr>
        <p:spPr>
          <a:xfrm>
            <a:off x="627270" y="2791791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3"/>
              </a:rPr>
              <a:t>Daily 10 - Mental Maths Challenge - Topmarks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7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3BF8-948B-175D-2081-490C6B531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CA0BB2-B02E-AFB7-5822-D576543EC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313331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 dirty="0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 dirty="0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 dirty="0">
                <a:latin typeface="Comic Sans MS"/>
                <a:ea typeface="Calibri"/>
                <a:cs typeface="Calibri"/>
              </a:rPr>
              <a:t>Recap – work out this calculation using the column method we learned yesterday.</a:t>
            </a:r>
          </a:p>
          <a:p>
            <a:pPr algn="l"/>
            <a:endParaRPr lang="en-GB" sz="2800" b="1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 dirty="0">
                <a:latin typeface="Comic Sans MS"/>
                <a:ea typeface="Calibri"/>
                <a:cs typeface="Calibri"/>
              </a:rPr>
              <a:t>Talk partners</a:t>
            </a:r>
          </a:p>
          <a:p>
            <a:pPr algn="l"/>
            <a:r>
              <a:rPr lang="en-GB" sz="2800" b="1" dirty="0">
                <a:latin typeface="Comic Sans MS"/>
                <a:ea typeface="Calibri"/>
                <a:cs typeface="Calibri"/>
              </a:rPr>
              <a:t>What do you remember about column multiplication?</a:t>
            </a:r>
            <a:endParaRPr lang="en-GB" dirty="0"/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E1A97-DE50-AA96-42EA-3C9D18231F8F}"/>
              </a:ext>
            </a:extLst>
          </p:cNvPr>
          <p:cNvSpPr txBox="1"/>
          <p:nvPr/>
        </p:nvSpPr>
        <p:spPr>
          <a:xfrm>
            <a:off x="4470730" y="4314803"/>
            <a:ext cx="59458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>
                <a:latin typeface="Comic Sans MS"/>
              </a:rPr>
              <a:t>23 x 3 =</a:t>
            </a:r>
          </a:p>
        </p:txBody>
      </p:sp>
    </p:spTree>
    <p:extLst>
      <p:ext uri="{BB962C8B-B14F-4D97-AF65-F5344CB8AC3E}">
        <p14:creationId xmlns:p14="http://schemas.microsoft.com/office/powerpoint/2010/main" val="1103520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BB723-6693-BC5E-2DE7-E2BF2C4D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81D5B0-4BCB-9847-DBEF-92B4B2B7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Here are representations to help us work out the answer to 25 x 3.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3E3CE668-504A-921F-A43F-A6CF02D3B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5" y="2154109"/>
            <a:ext cx="115443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7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1C16-2536-C1B8-E8BE-6A2D6671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30BB81-C8EA-D7FD-6FEB-CB265643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When we multiplied the ones column, we made another 10. 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4" name="Picture 3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634DB728-52D8-AB49-6777-17192F79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7" y="2159717"/>
            <a:ext cx="8105775" cy="421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D20FA-F0EC-E4B3-E2A8-5EBBDC4803FB}"/>
              </a:ext>
            </a:extLst>
          </p:cNvPr>
          <p:cNvSpPr txBox="1"/>
          <p:nvPr/>
        </p:nvSpPr>
        <p:spPr>
          <a:xfrm>
            <a:off x="8889614" y="3048039"/>
            <a:ext cx="3063459" cy="18269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latin typeface="Comic Sans MS"/>
              </a:rPr>
              <a:t>This 10 needs to be placed into the correct column.</a:t>
            </a:r>
          </a:p>
        </p:txBody>
      </p:sp>
    </p:spTree>
    <p:extLst>
      <p:ext uri="{BB962C8B-B14F-4D97-AF65-F5344CB8AC3E}">
        <p14:creationId xmlns:p14="http://schemas.microsoft.com/office/powerpoint/2010/main" val="141111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82B0-4C5C-7090-6F73-EE601F46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A7D79D-96A7-AAB8-D6EF-890AC5AE9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Classwork - whiteboard 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" name="Picture 1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8F3DA63B-E077-7F1D-22DC-0070BFE8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92" y="2247970"/>
            <a:ext cx="7953375" cy="392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EEAA1-D490-DBA9-83A5-6002CC56F333}"/>
              </a:ext>
            </a:extLst>
          </p:cNvPr>
          <p:cNvSpPr txBox="1"/>
          <p:nvPr/>
        </p:nvSpPr>
        <p:spPr>
          <a:xfrm>
            <a:off x="8231174" y="2257262"/>
            <a:ext cx="3960125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Now work out these calculations on your whiteboard.</a:t>
            </a:r>
          </a:p>
          <a:p>
            <a:endParaRPr lang="en-GB" sz="2800"/>
          </a:p>
          <a:p>
            <a:r>
              <a:rPr lang="en-GB" sz="4000"/>
              <a:t>26 x 3 =</a:t>
            </a:r>
          </a:p>
          <a:p>
            <a:endParaRPr lang="en-GB" sz="4000"/>
          </a:p>
          <a:p>
            <a:r>
              <a:rPr lang="en-GB" sz="4000"/>
              <a:t>34 x 3 =</a:t>
            </a:r>
          </a:p>
          <a:p>
            <a:endParaRPr lang="en-GB" sz="2400"/>
          </a:p>
          <a:p>
            <a:endParaRPr lang="en-GB" sz="24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9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EA338-0AC2-A670-0F92-B7597B8C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7CE1957-D2A3-CCFE-AA51-3D1938423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endParaRPr lang="en-GB" sz="2800" b="1">
              <a:latin typeface="Comic Sans MS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5" name="Picture 4" descr="A white background with pink circles and blue squares&#10;&#10;AI-generated content may be incorrect.">
            <a:extLst>
              <a:ext uri="{FF2B5EF4-FFF2-40B4-BE49-F238E27FC236}">
                <a16:creationId xmlns:a16="http://schemas.microsoft.com/office/drawing/2014/main" id="{7AFF484E-3EAF-4513-DDCC-AB10AA23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27" y="1138593"/>
            <a:ext cx="10458450" cy="5581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735A1C-5CC7-3930-86D9-AC158DB15433}"/>
              </a:ext>
            </a:extLst>
          </p:cNvPr>
          <p:cNvSpPr txBox="1"/>
          <p:nvPr/>
        </p:nvSpPr>
        <p:spPr>
          <a:xfrm>
            <a:off x="832730" y="4323834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/>
              <a:t>12 x 10 = 120.</a:t>
            </a:r>
          </a:p>
          <a:p>
            <a:endParaRPr lang="en-GB" sz="2000"/>
          </a:p>
          <a:p>
            <a:r>
              <a:rPr lang="en-GB" sz="2000"/>
              <a:t>We have made another 100 so we need to add this to the correct column.</a:t>
            </a:r>
          </a:p>
        </p:txBody>
      </p:sp>
    </p:spTree>
    <p:extLst>
      <p:ext uri="{BB962C8B-B14F-4D97-AF65-F5344CB8AC3E}">
        <p14:creationId xmlns:p14="http://schemas.microsoft.com/office/powerpoint/2010/main" val="652786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65128-26DA-77C1-9817-4FB71A99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EE7E12-F679-F370-3337-6A98B5594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4319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           </a:t>
            </a:r>
            <a:r>
              <a:rPr lang="en-GB" sz="4000" b="1">
                <a:latin typeface="Comic Sans MS"/>
                <a:ea typeface="Calibri"/>
                <a:cs typeface="Calibri"/>
              </a:rPr>
              <a:t> </a:t>
            </a:r>
            <a:r>
              <a:rPr lang="en-GB" sz="4000" b="1">
                <a:solidFill>
                  <a:srgbClr val="0070C0"/>
                </a:solidFill>
                <a:latin typeface="Comic Sans MS"/>
                <a:ea typeface="Calibri"/>
                <a:cs typeface="Calibri"/>
              </a:rPr>
              <a:t>  Blue</a:t>
            </a:r>
            <a:r>
              <a:rPr lang="en-GB" sz="4000" b="1">
                <a:latin typeface="Comic Sans MS"/>
                <a:ea typeface="Calibri"/>
                <a:cs typeface="Calibri"/>
              </a:rPr>
              <a:t>                   </a:t>
            </a:r>
            <a:r>
              <a:rPr lang="en-GB" sz="4000" b="1">
                <a:solidFill>
                  <a:srgbClr val="00B050"/>
                </a:solidFill>
                <a:latin typeface="Comic Sans MS"/>
                <a:ea typeface="Calibri"/>
                <a:cs typeface="Calibri"/>
              </a:rPr>
              <a:t>Green  </a:t>
            </a:r>
            <a:r>
              <a:rPr lang="en-GB" sz="4000" b="1">
                <a:latin typeface="Comic Sans MS"/>
                <a:ea typeface="Calibri"/>
                <a:cs typeface="Calibri"/>
              </a:rPr>
              <a:t> </a:t>
            </a:r>
            <a:r>
              <a:rPr lang="en-GB" sz="2800" b="1">
                <a:latin typeface="Comic Sans MS"/>
                <a:ea typeface="Calibri"/>
                <a:cs typeface="Calibri"/>
              </a:rPr>
              <a:t>          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4" name="Picture 3" descr="A grid with black lines&#10;&#10;AI-generated content may be incorrect.">
            <a:extLst>
              <a:ext uri="{FF2B5EF4-FFF2-40B4-BE49-F238E27FC236}">
                <a16:creationId xmlns:a16="http://schemas.microsoft.com/office/drawing/2014/main" id="{AD3ED838-8A8B-FDB4-6F0B-B551D28F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307"/>
          <a:stretch/>
        </p:blipFill>
        <p:spPr>
          <a:xfrm>
            <a:off x="1004508" y="2168455"/>
            <a:ext cx="4093368" cy="3900510"/>
          </a:xfrm>
          <a:prstGeom prst="rect">
            <a:avLst/>
          </a:prstGeom>
        </p:spPr>
      </p:pic>
      <p:pic>
        <p:nvPicPr>
          <p:cNvPr id="7" name="Picture 6" descr="A grid with black lines&#10;&#10;AI-generated content may be incorrect.">
            <a:extLst>
              <a:ext uri="{FF2B5EF4-FFF2-40B4-BE49-F238E27FC236}">
                <a16:creationId xmlns:a16="http://schemas.microsoft.com/office/drawing/2014/main" id="{1CCB6349-86FD-FE91-5317-E008462D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457" y="2157412"/>
            <a:ext cx="4093368" cy="3888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CA551B-82DD-05E8-075D-180C573556B0}"/>
              </a:ext>
            </a:extLst>
          </p:cNvPr>
          <p:cNvSpPr txBox="1"/>
          <p:nvPr/>
        </p:nvSpPr>
        <p:spPr>
          <a:xfrm>
            <a:off x="4292690" y="3331661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69906-464F-2A9D-B7C5-1A9E8077B0E4}"/>
              </a:ext>
            </a:extLst>
          </p:cNvPr>
          <p:cNvSpPr txBox="1"/>
          <p:nvPr/>
        </p:nvSpPr>
        <p:spPr>
          <a:xfrm>
            <a:off x="9733343" y="3206401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63C61-6B30-EBFA-2546-43C25E5F3948}"/>
              </a:ext>
            </a:extLst>
          </p:cNvPr>
          <p:cNvSpPr txBox="1"/>
          <p:nvPr/>
        </p:nvSpPr>
        <p:spPr>
          <a:xfrm>
            <a:off x="4292689" y="2329578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B770E-ACD3-8AC0-FD71-29434678D35D}"/>
              </a:ext>
            </a:extLst>
          </p:cNvPr>
          <p:cNvSpPr txBox="1"/>
          <p:nvPr/>
        </p:nvSpPr>
        <p:spPr>
          <a:xfrm>
            <a:off x="3290607" y="2329578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E7146-58E4-337A-5D91-4B64FF487327}"/>
              </a:ext>
            </a:extLst>
          </p:cNvPr>
          <p:cNvSpPr txBox="1"/>
          <p:nvPr/>
        </p:nvSpPr>
        <p:spPr>
          <a:xfrm>
            <a:off x="9731073" y="2329578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CF216-6F8F-1D41-EE7F-3FC5EADD2931}"/>
              </a:ext>
            </a:extLst>
          </p:cNvPr>
          <p:cNvSpPr txBox="1"/>
          <p:nvPr/>
        </p:nvSpPr>
        <p:spPr>
          <a:xfrm>
            <a:off x="8802059" y="2329578"/>
            <a:ext cx="490330" cy="769441"/>
          </a:xfrm>
          <a:prstGeom prst="rect">
            <a:avLst/>
          </a:prstGeom>
          <a:solidFill>
            <a:srgbClr val="F4F7E6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2477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EE46C-9C39-A17F-C906-D190C9E6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4E13C5-2993-7197-17DE-A7D2217E2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6856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Independent – set your calculation out using the column method.</a:t>
            </a:r>
          </a:p>
          <a:p>
            <a:pPr algn="l"/>
            <a:endParaRPr lang="en-GB" sz="2800" b="1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600" b="1">
                <a:latin typeface="Comic Sans MS"/>
                <a:ea typeface="Calibri"/>
                <a:cs typeface="Calibri"/>
              </a:rPr>
              <a:t>64 x 4 = </a:t>
            </a:r>
          </a:p>
          <a:p>
            <a:pPr marL="514350" indent="-514350" algn="l">
              <a:buAutoNum type="arabicPeriod"/>
            </a:pPr>
            <a:r>
              <a:rPr lang="en-GB" sz="3600" b="1">
                <a:latin typeface="Comic Sans MS"/>
                <a:ea typeface="Calibri"/>
                <a:cs typeface="Calibri"/>
              </a:rPr>
              <a:t>48 x 5 =</a:t>
            </a:r>
          </a:p>
          <a:p>
            <a:pPr marL="514350" indent="-514350" algn="l">
              <a:buAutoNum type="arabicPeriod"/>
            </a:pPr>
            <a:r>
              <a:rPr lang="en-GB" sz="3600" b="1">
                <a:latin typeface="Comic Sans MS"/>
                <a:ea typeface="Calibri"/>
                <a:cs typeface="Calibri"/>
              </a:rPr>
              <a:t>38 x 3 =</a:t>
            </a:r>
          </a:p>
          <a:p>
            <a:pPr marL="514350" indent="-514350" algn="l">
              <a:buAutoNum type="arabicPeriod"/>
            </a:pPr>
            <a:r>
              <a:rPr lang="en-GB" sz="3600" b="1">
                <a:latin typeface="Comic Sans MS"/>
                <a:ea typeface="Calibri"/>
                <a:cs typeface="Calibri"/>
              </a:rPr>
              <a:t>52 x 8 =</a:t>
            </a:r>
          </a:p>
          <a:p>
            <a:pPr marL="514350" indent="-514350" algn="l">
              <a:buAutoNum type="arabicPeriod"/>
            </a:pPr>
            <a:r>
              <a:rPr lang="en-GB" sz="3600" b="1">
                <a:latin typeface="Comic Sans MS"/>
                <a:ea typeface="Calibri"/>
                <a:cs typeface="Calibri"/>
              </a:rPr>
              <a:t>73 x 4 =</a:t>
            </a:r>
          </a:p>
          <a:p>
            <a:pPr marL="514350" indent="-514350" algn="l">
              <a:buAutoNum type="arabicPeriod"/>
            </a:pPr>
            <a:endParaRPr lang="en-GB" sz="2800" b="1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2800" b="1">
              <a:latin typeface="Comic Sans MS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AC4C5-A156-387A-3882-C5D8A2291BFF}"/>
              </a:ext>
            </a:extLst>
          </p:cNvPr>
          <p:cNvSpPr txBox="1"/>
          <p:nvPr/>
        </p:nvSpPr>
        <p:spPr>
          <a:xfrm>
            <a:off x="6082434" y="3077996"/>
            <a:ext cx="4051111" cy="181588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/>
              <a:t>RP</a:t>
            </a:r>
          </a:p>
          <a:p>
            <a:r>
              <a:rPr lang="en-GB" sz="2800"/>
              <a:t>Pencils come in boxes of 45. How many pencil will there be in 8 boxes?</a:t>
            </a:r>
          </a:p>
        </p:txBody>
      </p:sp>
    </p:spTree>
    <p:extLst>
      <p:ext uri="{BB962C8B-B14F-4D97-AF65-F5344CB8AC3E}">
        <p14:creationId xmlns:p14="http://schemas.microsoft.com/office/powerpoint/2010/main" val="607769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328A3-8C28-62FC-6BFF-D6448CCB2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983BFF-D5A9-9C09-3034-7E0437DB3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-2747"/>
            <a:ext cx="12296593" cy="6856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01.04.25</a:t>
            </a:r>
          </a:p>
          <a:p>
            <a:pPr algn="l"/>
            <a:r>
              <a:rPr lang="en-GB" sz="2800" u="sng">
                <a:latin typeface="Comic Sans MS"/>
                <a:ea typeface="Calibri"/>
                <a:cs typeface="Calibri"/>
              </a:rPr>
              <a:t>TBAT: multiply a 2-digit by a 1-digit number.</a:t>
            </a:r>
          </a:p>
          <a:p>
            <a:pPr algn="l"/>
            <a:endParaRPr lang="en-GB" sz="2800" u="sng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b="1">
                <a:latin typeface="Comic Sans MS"/>
                <a:ea typeface="Calibri"/>
                <a:cs typeface="Calibri"/>
              </a:rPr>
              <a:t>    Challenge              Mastery           Greater depth</a:t>
            </a:r>
          </a:p>
          <a:p>
            <a:pPr marL="514350" indent="-514350" algn="l">
              <a:buAutoNum type="arabicPeriod"/>
            </a:pPr>
            <a:endParaRPr lang="en-GB" sz="2800" b="1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2800" b="1">
              <a:latin typeface="Comic Sans MS"/>
              <a:ea typeface="Calibri"/>
              <a:cs typeface="Calibri"/>
            </a:endParaRPr>
          </a:p>
        </p:txBody>
      </p:sp>
      <p:pic>
        <p:nvPicPr>
          <p:cNvPr id="2" name="Picture 1" descr="A math worksheet with circles and squares&#10;&#10;AI-generated content may be incorrect.">
            <a:extLst>
              <a:ext uri="{FF2B5EF4-FFF2-40B4-BE49-F238E27FC236}">
                <a16:creationId xmlns:a16="http://schemas.microsoft.com/office/drawing/2014/main" id="{A9DF6BAF-EADC-36AF-7109-A79A18A0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8" y="2148812"/>
            <a:ext cx="2800635" cy="2571751"/>
          </a:xfrm>
          <a:prstGeom prst="rect">
            <a:avLst/>
          </a:prstGeom>
        </p:spPr>
      </p:pic>
      <p:pic>
        <p:nvPicPr>
          <p:cNvPr id="4" name="Picture 3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1F89367E-2641-EABD-FD52-A82BC6C3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18" y="2245554"/>
            <a:ext cx="3057952" cy="3128892"/>
          </a:xfrm>
          <a:prstGeom prst="rect">
            <a:avLst/>
          </a:prstGeom>
        </p:spPr>
      </p:pic>
      <p:pic>
        <p:nvPicPr>
          <p:cNvPr id="5" name="Picture 4" descr="A screenshot of a game&#10;&#10;AI-generated content may be incorrect.">
            <a:extLst>
              <a:ext uri="{FF2B5EF4-FFF2-40B4-BE49-F238E27FC236}">
                <a16:creationId xmlns:a16="http://schemas.microsoft.com/office/drawing/2014/main" id="{5F67CA68-68D2-43EC-01F1-E8AACCB87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18" y="2153859"/>
            <a:ext cx="39624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0D72C-591B-3FB5-D07D-449E18C4F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F93D32F-2823-D8BA-75FB-13FE6DBAB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76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u="sng">
                <a:latin typeface="Comic Sans MS"/>
              </a:rPr>
              <a:t>Tuesday 1st April 2025</a:t>
            </a:r>
          </a:p>
          <a:p>
            <a:pPr algn="l"/>
            <a:r>
              <a:rPr lang="en-US" sz="3200" u="sng">
                <a:latin typeface="Comic Sans MS"/>
              </a:rPr>
              <a:t>Word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5846E-1D0C-E056-D725-34EC68D41FD8}"/>
              </a:ext>
            </a:extLst>
          </p:cNvPr>
          <p:cNvSpPr txBox="1"/>
          <p:nvPr/>
        </p:nvSpPr>
        <p:spPr>
          <a:xfrm>
            <a:off x="1545737" y="2967262"/>
            <a:ext cx="8211726" cy="16561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CCE4D-8275-47EE-8D58-6C6B8FF46C83}"/>
              </a:ext>
            </a:extLst>
          </p:cNvPr>
          <p:cNvSpPr txBox="1"/>
          <p:nvPr/>
        </p:nvSpPr>
        <p:spPr>
          <a:xfrm>
            <a:off x="3962311" y="2964688"/>
            <a:ext cx="95918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000">
                <a:latin typeface="Comic Sans MS"/>
              </a:rPr>
              <a:t>**Whiteboards**</a:t>
            </a:r>
          </a:p>
        </p:txBody>
      </p:sp>
    </p:spTree>
    <p:extLst>
      <p:ext uri="{BB962C8B-B14F-4D97-AF65-F5344CB8AC3E}">
        <p14:creationId xmlns:p14="http://schemas.microsoft.com/office/powerpoint/2010/main" val="3642023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AE489-8C17-F872-D285-CAD3E445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8A30B1-93E3-6EB9-198A-A88EB849F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15" y="21833"/>
            <a:ext cx="11637364" cy="4295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3200" u="sng">
                <a:latin typeface="Comic Sans MS"/>
                <a:ea typeface="Calibri"/>
                <a:cs typeface="Calibri"/>
              </a:rPr>
              <a:t>Tuesday 1st April</a:t>
            </a:r>
          </a:p>
          <a:p>
            <a:pPr algn="l"/>
            <a:r>
              <a:rPr lang="en-GB" sz="3200" u="sng">
                <a:latin typeface="Comic Sans MS"/>
                <a:ea typeface="Calibri"/>
                <a:cs typeface="Calibri"/>
              </a:rPr>
              <a:t>Spelling</a:t>
            </a:r>
          </a:p>
          <a:p>
            <a:pPr algn="l"/>
            <a:endParaRPr lang="en-GB" sz="3200" u="sng">
              <a:latin typeface="Comic Sans MS"/>
              <a:ea typeface="Calibri"/>
              <a:cs typeface="Calibri"/>
            </a:endParaRPr>
          </a:p>
          <a:p>
            <a:pPr algn="l"/>
            <a:endParaRPr lang="en-GB" sz="3200" u="sng">
              <a:latin typeface="Comic Sans MS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7AC89B-267B-8019-A3F0-6B0DF3E5B3F0}"/>
              </a:ext>
            </a:extLst>
          </p:cNvPr>
          <p:cNvSpPr txBox="1"/>
          <p:nvPr/>
        </p:nvSpPr>
        <p:spPr>
          <a:xfrm>
            <a:off x="3487915" y="3076811"/>
            <a:ext cx="57413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latin typeface="Comic Sans MS"/>
              </a:rPr>
              <a:t>**Whiteboards**</a:t>
            </a:r>
          </a:p>
        </p:txBody>
      </p:sp>
    </p:spTree>
    <p:extLst>
      <p:ext uri="{BB962C8B-B14F-4D97-AF65-F5344CB8AC3E}">
        <p14:creationId xmlns:p14="http://schemas.microsoft.com/office/powerpoint/2010/main" val="1635389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>
            <a:extLst>
              <a:ext uri="{FF2B5EF4-FFF2-40B4-BE49-F238E27FC236}">
                <a16:creationId xmlns:a16="http://schemas.microsoft.com/office/drawing/2014/main" id="{EE78891B-FB30-B135-E86B-BEB12E0D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679450"/>
            <a:ext cx="763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  <a:latin typeface="Twinkl SemiBold" pitchFamily="2" charset="0"/>
              </a:rPr>
              <a:t>All of your spelling words for this week focus on words ending in –ary.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0A2C0576-1409-6F51-7FE9-2A005D3A5769}"/>
              </a:ext>
            </a:extLst>
          </p:cNvPr>
          <p:cNvSpPr/>
          <p:nvPr/>
        </p:nvSpPr>
        <p:spPr>
          <a:xfrm>
            <a:off x="1965326" y="1604963"/>
            <a:ext cx="1870075" cy="481012"/>
          </a:xfrm>
          <a:prstGeom prst="homePlate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GB">
                <a:solidFill>
                  <a:schemeClr val="tx1"/>
                </a:solidFill>
              </a:rPr>
              <a:t>For example: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EB0743C-344E-DCE9-F206-5261BC8C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9" y="1916113"/>
            <a:ext cx="1622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  <a:latin typeface="Twinkl SemiBold" pitchFamily="2" charset="0"/>
              </a:rPr>
              <a:t>library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A5036C-1DFF-DD70-64E2-42718B80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36"/>
          <a:stretch>
            <a:fillRect/>
          </a:stretch>
        </p:blipFill>
        <p:spPr bwMode="auto">
          <a:xfrm>
            <a:off x="4567239" y="2936876"/>
            <a:ext cx="30575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40E653-B2D0-0D8D-BAF2-90BA9ECF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0"/>
          <a:stretch>
            <a:fillRect/>
          </a:stretch>
        </p:blipFill>
        <p:spPr bwMode="auto">
          <a:xfrm>
            <a:off x="5835651" y="4660900"/>
            <a:ext cx="26701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1B08AD-89B2-A4DF-AB66-424D4BEDFD8F}"/>
              </a:ext>
            </a:extLst>
          </p:cNvPr>
          <p:cNvSpPr/>
          <p:nvPr/>
        </p:nvSpPr>
        <p:spPr>
          <a:xfrm>
            <a:off x="2279651" y="2208213"/>
            <a:ext cx="2493963" cy="24955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Say the word aloud. </a:t>
            </a: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cs typeface="Clear Sans Light" panose="020B0303030202020304" pitchFamily="34" charset="0"/>
              </a:rPr>
              <a:t>Write the letters </a:t>
            </a:r>
            <a:r>
              <a:rPr lang="en-GB" b="1">
                <a:solidFill>
                  <a:schemeClr val="accent6"/>
                </a:solidFill>
                <a:cs typeface="Clear Sans Light" panose="020B0303030202020304" pitchFamily="34" charset="0"/>
              </a:rPr>
              <a:t>ary</a:t>
            </a: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cs typeface="Clear Sans Light" panose="020B0303030202020304" pitchFamily="34" charset="0"/>
              </a:rPr>
              <a:t> on your friend’s back. </a:t>
            </a:r>
            <a:endParaRPr lang="en-GB" sz="2000">
              <a:solidFill>
                <a:schemeClr val="tx1">
                  <a:lumMod val="95000"/>
                  <a:lumOff val="5000"/>
                </a:schemeClr>
              </a:solidFill>
              <a:cs typeface="Clear Sans Light" panose="020B03030302020203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73518-BBEC-441B-5247-B1D74A14B3BA}"/>
              </a:ext>
            </a:extLst>
          </p:cNvPr>
          <p:cNvSpPr/>
          <p:nvPr/>
        </p:nvSpPr>
        <p:spPr>
          <a:xfrm>
            <a:off x="7451726" y="2208213"/>
            <a:ext cx="2493963" cy="24955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Can you 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hear the three distinct sounds that the letters in the letter string </a:t>
            </a:r>
            <a:r>
              <a:rPr lang="en-GB" b="1" err="1">
                <a:solidFill>
                  <a:schemeClr val="accent6"/>
                </a:solidFill>
              </a:rPr>
              <a:t>ary</a:t>
            </a:r>
            <a:r>
              <a:rPr lang="en-GB">
                <a:solidFill>
                  <a:schemeClr val="tx1"/>
                </a:solidFill>
              </a:rPr>
              <a:t> make?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>
            <a:extLst>
              <a:ext uri="{FF2B5EF4-FFF2-40B4-BE49-F238E27FC236}">
                <a16:creationId xmlns:a16="http://schemas.microsoft.com/office/drawing/2014/main" id="{2186C934-0EF2-F01E-EF6D-BFA263EA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679451"/>
            <a:ext cx="7632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  <a:latin typeface="Twinkl SemiBold" pitchFamily="2" charset="0"/>
              </a:rPr>
              <a:t>Let’s find out more about what these letters mean.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945CB-F8F4-9D3C-81E6-FD1386866E4E}"/>
              </a:ext>
            </a:extLst>
          </p:cNvPr>
          <p:cNvSpPr/>
          <p:nvPr/>
        </p:nvSpPr>
        <p:spPr>
          <a:xfrm>
            <a:off x="1965325" y="1423988"/>
            <a:ext cx="8261350" cy="48101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0000"/>
                </a:solidFill>
              </a:rPr>
              <a:t>-</a:t>
            </a:r>
            <a:r>
              <a:rPr lang="en-GB" b="1" err="1">
                <a:solidFill>
                  <a:srgbClr val="000000"/>
                </a:solidFill>
              </a:rPr>
              <a:t>ary</a:t>
            </a:r>
            <a:r>
              <a:rPr lang="en-GB">
                <a:solidFill>
                  <a:srgbClr val="000000"/>
                </a:solidFill>
              </a:rPr>
              <a:t> is from Latin and means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0AD37C-0A48-FEC7-7234-CBA1B6266A3F}"/>
              </a:ext>
            </a:extLst>
          </p:cNvPr>
          <p:cNvSpPr/>
          <p:nvPr/>
        </p:nvSpPr>
        <p:spPr>
          <a:xfrm>
            <a:off x="1965325" y="2035175"/>
            <a:ext cx="8261350" cy="482600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0000"/>
                </a:solidFill>
              </a:rPr>
              <a:t>belonging to </a:t>
            </a:r>
            <a:r>
              <a:rPr lang="en-GB">
                <a:solidFill>
                  <a:srgbClr val="000000"/>
                </a:solidFill>
              </a:rPr>
              <a:t>or </a:t>
            </a:r>
            <a:r>
              <a:rPr lang="en-GB" b="1">
                <a:solidFill>
                  <a:srgbClr val="000000"/>
                </a:solidFill>
              </a:rPr>
              <a:t>connected with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5B4E6C-ED15-1331-621C-67E87408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976564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For example, look how the word ‘library’ has been created: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7B266-7FA3-26CE-68EC-225C0A6E7C52}"/>
              </a:ext>
            </a:extLst>
          </p:cNvPr>
          <p:cNvSpPr/>
          <p:nvPr/>
        </p:nvSpPr>
        <p:spPr>
          <a:xfrm>
            <a:off x="4043363" y="4545014"/>
            <a:ext cx="1803400" cy="498475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rgbClr val="000000"/>
                </a:solidFill>
              </a:rPr>
              <a:t>meaning book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D8D92-D066-4016-724F-F64B78F5ACF1}"/>
              </a:ext>
            </a:extLst>
          </p:cNvPr>
          <p:cNvSpPr/>
          <p:nvPr/>
        </p:nvSpPr>
        <p:spPr>
          <a:xfrm>
            <a:off x="6359525" y="4545014"/>
            <a:ext cx="1803400" cy="498475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rgbClr val="000000"/>
                </a:solidFill>
              </a:rPr>
              <a:t>connected 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FB32F-5DDA-DE79-BB49-A8A1697CF2E4}"/>
              </a:ext>
            </a:extLst>
          </p:cNvPr>
          <p:cNvSpPr/>
          <p:nvPr/>
        </p:nvSpPr>
        <p:spPr>
          <a:xfrm>
            <a:off x="4043363" y="3870326"/>
            <a:ext cx="1803400" cy="500063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err="1">
                <a:solidFill>
                  <a:srgbClr val="000000"/>
                </a:solidFill>
              </a:rPr>
              <a:t>libr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FF3889-43B3-62C7-D64F-E8C9527E70A9}"/>
              </a:ext>
            </a:extLst>
          </p:cNvPr>
          <p:cNvSpPr/>
          <p:nvPr/>
        </p:nvSpPr>
        <p:spPr>
          <a:xfrm>
            <a:off x="6359525" y="3870326"/>
            <a:ext cx="1803400" cy="500063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err="1">
                <a:solidFill>
                  <a:srgbClr val="000000"/>
                </a:solidFill>
              </a:rPr>
              <a:t>ary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6BAA49-27A2-459C-B075-02BD5F455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3935413"/>
            <a:ext cx="379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6A480C-A3B0-F782-081A-06B253C3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4608513"/>
            <a:ext cx="379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588EE-0A84-107F-9829-D2F6E0226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6" y="5349875"/>
            <a:ext cx="366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7A9BC-2798-19FC-2763-B44397ED3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289" y="5316539"/>
            <a:ext cx="380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relating to or connected to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  <p:bldP spid="5" grpId="0" animBg="1"/>
      <p:bldP spid="7" grpId="0" animBg="1"/>
      <p:bldP spid="8" grpId="0" animBg="1"/>
      <p:bldP spid="9" grpId="0" animBg="1"/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7">
            <a:extLst>
              <a:ext uri="{FF2B5EF4-FFF2-40B4-BE49-F238E27FC236}">
                <a16:creationId xmlns:a16="http://schemas.microsoft.com/office/drawing/2014/main" id="{BE98E8E0-41FD-1C50-5E1F-B572F9A95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352">
            <a:off x="5765801" y="717551"/>
            <a:ext cx="44608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256-EBD8-834F-8C12-79CE8010C022}"/>
              </a:ext>
            </a:extLst>
          </p:cNvPr>
          <p:cNvSpPr/>
          <p:nvPr/>
        </p:nvSpPr>
        <p:spPr>
          <a:xfrm>
            <a:off x="7786689" y="5724525"/>
            <a:ext cx="928687" cy="36830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anchor="ctr"/>
          <a:lstStyle/>
          <a:p>
            <a:pPr algn="ctr">
              <a:defRPr/>
            </a:pPr>
            <a:r>
              <a:rPr lang="en-GB" sz="2000" b="1">
                <a:solidFill>
                  <a:schemeClr val="tx1"/>
                </a:solidFill>
              </a:rPr>
              <a:t>-</a:t>
            </a:r>
            <a:r>
              <a:rPr lang="en-GB" sz="2000" b="1" err="1">
                <a:solidFill>
                  <a:schemeClr val="tx1"/>
                </a:solidFill>
              </a:rPr>
              <a:t>ary</a:t>
            </a:r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808674-CA7B-2D62-4E57-04FACE3E9F39}"/>
              </a:ext>
            </a:extLst>
          </p:cNvPr>
          <p:cNvSpPr/>
          <p:nvPr/>
        </p:nvSpPr>
        <p:spPr>
          <a:xfrm>
            <a:off x="7316789" y="4716464"/>
            <a:ext cx="1836737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dictionary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214B00-DE4B-2B5B-73D3-218500811C27}"/>
              </a:ext>
            </a:extLst>
          </p:cNvPr>
          <p:cNvSpPr/>
          <p:nvPr/>
        </p:nvSpPr>
        <p:spPr>
          <a:xfrm>
            <a:off x="5807075" y="3079751"/>
            <a:ext cx="1836738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salary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7FAA5D-DB22-F852-DC4E-324552A9E71A}"/>
              </a:ext>
            </a:extLst>
          </p:cNvPr>
          <p:cNvSpPr/>
          <p:nvPr/>
        </p:nvSpPr>
        <p:spPr>
          <a:xfrm>
            <a:off x="8232776" y="3940176"/>
            <a:ext cx="1838325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February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AFC780-A192-5513-4E8F-3478CC184357}"/>
              </a:ext>
            </a:extLst>
          </p:cNvPr>
          <p:cNvSpPr/>
          <p:nvPr/>
        </p:nvSpPr>
        <p:spPr>
          <a:xfrm>
            <a:off x="8234364" y="2386014"/>
            <a:ext cx="1836737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boundary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203AFA-392B-12EF-87A2-AC18CD61B1A3}"/>
              </a:ext>
            </a:extLst>
          </p:cNvPr>
          <p:cNvSpPr/>
          <p:nvPr/>
        </p:nvSpPr>
        <p:spPr>
          <a:xfrm>
            <a:off x="6286501" y="1395414"/>
            <a:ext cx="1838325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05AA1-1869-B80E-20F7-3299018D9A13}"/>
              </a:ext>
            </a:extLst>
          </p:cNvPr>
          <p:cNvSpPr/>
          <p:nvPr/>
        </p:nvSpPr>
        <p:spPr>
          <a:xfrm>
            <a:off x="6124575" y="3922714"/>
            <a:ext cx="1836738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primary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177E84-177B-E3C3-FD00-B68B4B6FA0B9}"/>
              </a:ext>
            </a:extLst>
          </p:cNvPr>
          <p:cNvSpPr/>
          <p:nvPr/>
        </p:nvSpPr>
        <p:spPr>
          <a:xfrm>
            <a:off x="6159500" y="2238376"/>
            <a:ext cx="1836738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ordinary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41225A-13D9-4FDC-28DD-7F30840DCC93}"/>
              </a:ext>
            </a:extLst>
          </p:cNvPr>
          <p:cNvSpPr/>
          <p:nvPr/>
        </p:nvSpPr>
        <p:spPr>
          <a:xfrm>
            <a:off x="7843839" y="3163889"/>
            <a:ext cx="1838325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secondary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6EEB38-E13E-F7A2-8F60-F905A440E3AF}"/>
              </a:ext>
            </a:extLst>
          </p:cNvPr>
          <p:cNvSpPr/>
          <p:nvPr/>
        </p:nvSpPr>
        <p:spPr>
          <a:xfrm>
            <a:off x="8291514" y="1609726"/>
            <a:ext cx="1836737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necessary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665B83-A718-7B4F-F078-0F5FB540974C}"/>
              </a:ext>
            </a:extLst>
          </p:cNvPr>
          <p:cNvSpPr/>
          <p:nvPr/>
        </p:nvSpPr>
        <p:spPr>
          <a:xfrm>
            <a:off x="7253289" y="833439"/>
            <a:ext cx="1838325" cy="447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F5D55-319B-F74E-7E3C-A1675DE8E09F}"/>
              </a:ext>
            </a:extLst>
          </p:cNvPr>
          <p:cNvSpPr/>
          <p:nvPr/>
        </p:nvSpPr>
        <p:spPr>
          <a:xfrm>
            <a:off x="2182813" y="1643063"/>
            <a:ext cx="3352800" cy="3321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anchor="ctr"/>
          <a:lstStyle/>
          <a:p>
            <a:pPr eaLnBrk="1" hangingPunct="1">
              <a:lnSpc>
                <a:spcPts val="2800"/>
              </a:lnSpc>
              <a:defRPr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Can you and your </a:t>
            </a:r>
            <a:r>
              <a:rPr lang="en-GB" sz="2000">
                <a:solidFill>
                  <a:schemeClr val="tx1"/>
                </a:solidFill>
                <a:latin typeface="Twinkl SemiBold" pitchFamily="2" charset="0"/>
              </a:rPr>
              <a:t>partner use a </a:t>
            </a:r>
            <a:r>
              <a:rPr lang="en-GB" sz="2000" b="1">
                <a:solidFill>
                  <a:schemeClr val="tx1"/>
                </a:solidFill>
                <a:latin typeface="Twinkl SemiBold" pitchFamily="2" charset="0"/>
              </a:rPr>
              <a:t>dictionary</a:t>
            </a:r>
            <a:r>
              <a:rPr lang="en-GB" sz="2000">
                <a:solidFill>
                  <a:schemeClr val="tx1"/>
                </a:solidFill>
                <a:latin typeface="Twinkl SemiBold" pitchFamily="2" charset="0"/>
              </a:rPr>
              <a:t> to find a definition for each of these words? Write the words and their meaning down in alphabetical order.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ool">
            <a:extLst>
              <a:ext uri="{FF2B5EF4-FFF2-40B4-BE49-F238E27FC236}">
                <a16:creationId xmlns:a16="http://schemas.microsoft.com/office/drawing/2014/main" id="{612C2F9C-EA8C-AB66-FED8-501A093CD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Duck a">
            <a:extLst>
              <a:ext uri="{FF2B5EF4-FFF2-40B4-BE49-F238E27FC236}">
                <a16:creationId xmlns:a16="http://schemas.microsoft.com/office/drawing/2014/main" id="{23515DA9-F593-3F41-0166-5CAFCDB73730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662364"/>
            <a:ext cx="771525" cy="731837"/>
            <a:chOff x="4826000" y="3662363"/>
            <a:chExt cx="771525" cy="731235"/>
          </a:xfrm>
        </p:grpSpPr>
        <p:pic>
          <p:nvPicPr>
            <p:cNvPr id="47146" name="a">
              <a:extLst>
                <a:ext uri="{FF2B5EF4-FFF2-40B4-BE49-F238E27FC236}">
                  <a16:creationId xmlns:a16="http://schemas.microsoft.com/office/drawing/2014/main" id="{64146AB8-0D01-07BA-1056-3CA65723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7" name="letter a">
              <a:extLst>
                <a:ext uri="{FF2B5EF4-FFF2-40B4-BE49-F238E27FC236}">
                  <a16:creationId xmlns:a16="http://schemas.microsoft.com/office/drawing/2014/main" id="{1722B1D7-9C26-3D32-22F0-FEE5310B5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0520" y="380781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47108" name="Letter lines">
            <a:extLst>
              <a:ext uri="{FF2B5EF4-FFF2-40B4-BE49-F238E27FC236}">
                <a16:creationId xmlns:a16="http://schemas.microsoft.com/office/drawing/2014/main" id="{648678DA-9C99-AC5B-F011-9592AF482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6" y="1985963"/>
            <a:ext cx="411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tx1"/>
                </a:solidFill>
                <a:latin typeface="Twinkl Thin" pitchFamily="2" charset="0"/>
              </a:rPr>
              <a:t>_ _ _ _ _ _ _</a:t>
            </a:r>
          </a:p>
        </p:txBody>
      </p:sp>
      <p:sp>
        <p:nvSpPr>
          <p:cNvPr id="47107" name="Main w">
            <a:extLst>
              <a:ext uri="{FF2B5EF4-FFF2-40B4-BE49-F238E27FC236}">
                <a16:creationId xmlns:a16="http://schemas.microsoft.com/office/drawing/2014/main" id="{10936F23-6D8E-8E5D-65ED-F115B487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Main e">
            <a:extLst>
              <a:ext uri="{FF2B5EF4-FFF2-40B4-BE49-F238E27FC236}">
                <a16:creationId xmlns:a16="http://schemas.microsoft.com/office/drawing/2014/main" id="{53A90460-999F-02C9-0A3A-64B5E2715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218440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7109" name="Main 1 l">
            <a:extLst>
              <a:ext uri="{FF2B5EF4-FFF2-40B4-BE49-F238E27FC236}">
                <a16:creationId xmlns:a16="http://schemas.microsoft.com/office/drawing/2014/main" id="{293343D8-B5C2-A26C-79FE-D33364A52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218281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0" name="Main t">
            <a:extLst>
              <a:ext uri="{FF2B5EF4-FFF2-40B4-BE49-F238E27FC236}">
                <a16:creationId xmlns:a16="http://schemas.microsoft.com/office/drawing/2014/main" id="{8A3C8F59-5047-8F30-5961-7DF948BE5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1" y="2182814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7" name="Main w">
            <a:extLst>
              <a:ext uri="{FF2B5EF4-FFF2-40B4-BE49-F238E27FC236}">
                <a16:creationId xmlns:a16="http://schemas.microsoft.com/office/drawing/2014/main" id="{4681E821-E3E0-9305-FD6C-EE58C29D4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Main e">
            <a:extLst>
              <a:ext uri="{FF2B5EF4-FFF2-40B4-BE49-F238E27FC236}">
                <a16:creationId xmlns:a16="http://schemas.microsoft.com/office/drawing/2014/main" id="{3F7D3B9C-FA10-2BF9-91AD-82C1D2660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218440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9" name="Main 1 l">
            <a:extLst>
              <a:ext uri="{FF2B5EF4-FFF2-40B4-BE49-F238E27FC236}">
                <a16:creationId xmlns:a16="http://schemas.microsoft.com/office/drawing/2014/main" id="{6D35F7D6-3D24-E0DA-BD26-7EA142848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218281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7114" name="Incorrect Letter">
            <a:extLst>
              <a:ext uri="{FF2B5EF4-FFF2-40B4-BE49-F238E27FC236}">
                <a16:creationId xmlns:a16="http://schemas.microsoft.com/office/drawing/2014/main" id="{6E450A63-D3DC-C743-CF76-1A7B21AE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grpSp>
        <p:nvGrpSpPr>
          <p:cNvPr id="2" name="Duck y">
            <a:extLst>
              <a:ext uri="{FF2B5EF4-FFF2-40B4-BE49-F238E27FC236}">
                <a16:creationId xmlns:a16="http://schemas.microsoft.com/office/drawing/2014/main" id="{53A4403F-CD8F-40DA-54CD-961E113C28D9}"/>
              </a:ext>
            </a:extLst>
          </p:cNvPr>
          <p:cNvGrpSpPr>
            <a:grpSpLocks/>
          </p:cNvGrpSpPr>
          <p:nvPr/>
        </p:nvGrpSpPr>
        <p:grpSpPr bwMode="auto">
          <a:xfrm>
            <a:off x="4657726" y="3675063"/>
            <a:ext cx="771525" cy="722312"/>
            <a:chOff x="3133725" y="3675063"/>
            <a:chExt cx="771525" cy="722312"/>
          </a:xfrm>
        </p:grpSpPr>
        <p:pic>
          <p:nvPicPr>
            <p:cNvPr id="47144" name="y">
              <a:extLst>
                <a:ext uri="{FF2B5EF4-FFF2-40B4-BE49-F238E27FC236}">
                  <a16:creationId xmlns:a16="http://schemas.microsoft.com/office/drawing/2014/main" id="{50149DF9-82D1-1146-55E0-5E5F15B4E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5" name="letter y">
              <a:extLst>
                <a:ext uri="{FF2B5EF4-FFF2-40B4-BE49-F238E27FC236}">
                  <a16:creationId xmlns:a16="http://schemas.microsoft.com/office/drawing/2014/main" id="{204B3F44-55F7-E078-AFAC-D63E47593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2950" y="3786188"/>
              <a:ext cx="565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18436" name="Duck w">
            <a:extLst>
              <a:ext uri="{FF2B5EF4-FFF2-40B4-BE49-F238E27FC236}">
                <a16:creationId xmlns:a16="http://schemas.microsoft.com/office/drawing/2014/main" id="{2F0568D3-F616-441F-EEE9-6FF26D016922}"/>
              </a:ext>
            </a:extLst>
          </p:cNvPr>
          <p:cNvGrpSpPr>
            <a:grpSpLocks/>
          </p:cNvGrpSpPr>
          <p:nvPr/>
        </p:nvGrpSpPr>
        <p:grpSpPr bwMode="auto">
          <a:xfrm>
            <a:off x="4611689" y="4262438"/>
            <a:ext cx="771525" cy="736600"/>
            <a:chOff x="3087622" y="4263195"/>
            <a:chExt cx="771964" cy="736110"/>
          </a:xfrm>
        </p:grpSpPr>
        <p:pic>
          <p:nvPicPr>
            <p:cNvPr id="47142" name="o">
              <a:extLst>
                <a:ext uri="{FF2B5EF4-FFF2-40B4-BE49-F238E27FC236}">
                  <a16:creationId xmlns:a16="http://schemas.microsoft.com/office/drawing/2014/main" id="{10E02473-1CE4-789B-B82A-F4E794761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3" name="letter w">
              <a:extLst>
                <a:ext uri="{FF2B5EF4-FFF2-40B4-BE49-F238E27FC236}">
                  <a16:creationId xmlns:a16="http://schemas.microsoft.com/office/drawing/2014/main" id="{19709C4A-0B38-9CD8-A6FA-C77B73CB3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14530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6" name="Duck r">
            <a:extLst>
              <a:ext uri="{FF2B5EF4-FFF2-40B4-BE49-F238E27FC236}">
                <a16:creationId xmlns:a16="http://schemas.microsoft.com/office/drawing/2014/main" id="{A9FA76A6-AD9A-13F1-9F9A-03276D08F302}"/>
              </a:ext>
            </a:extLst>
          </p:cNvPr>
          <p:cNvGrpSpPr>
            <a:grpSpLocks/>
          </p:cNvGrpSpPr>
          <p:nvPr/>
        </p:nvGrpSpPr>
        <p:grpSpPr bwMode="auto">
          <a:xfrm>
            <a:off x="5503864" y="3608388"/>
            <a:ext cx="771525" cy="742950"/>
            <a:chOff x="3979863" y="3608388"/>
            <a:chExt cx="771525" cy="742157"/>
          </a:xfrm>
        </p:grpSpPr>
        <p:pic>
          <p:nvPicPr>
            <p:cNvPr id="47140" name="t">
              <a:extLst>
                <a:ext uri="{FF2B5EF4-FFF2-40B4-BE49-F238E27FC236}">
                  <a16:creationId xmlns:a16="http://schemas.microsoft.com/office/drawing/2014/main" id="{212EB1BB-FCBF-5F12-0E72-8C70D3CE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1" name="letter t">
              <a:extLst>
                <a:ext uri="{FF2B5EF4-FFF2-40B4-BE49-F238E27FC236}">
                  <a16:creationId xmlns:a16="http://schemas.microsoft.com/office/drawing/2014/main" id="{BAF57B6E-654C-F468-79CE-5A8D2B025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2958" y="3765770"/>
              <a:ext cx="565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10" name="Duck e">
            <a:extLst>
              <a:ext uri="{FF2B5EF4-FFF2-40B4-BE49-F238E27FC236}">
                <a16:creationId xmlns:a16="http://schemas.microsoft.com/office/drawing/2014/main" id="{DAF24482-2EB1-1103-EBB3-3FFAB029BED1}"/>
              </a:ext>
            </a:extLst>
          </p:cNvPr>
          <p:cNvGrpSpPr>
            <a:grpSpLocks/>
          </p:cNvGrpSpPr>
          <p:nvPr/>
        </p:nvGrpSpPr>
        <p:grpSpPr bwMode="auto">
          <a:xfrm>
            <a:off x="7318376" y="4021139"/>
            <a:ext cx="771525" cy="744537"/>
            <a:chOff x="5794375" y="4021138"/>
            <a:chExt cx="771525" cy="744375"/>
          </a:xfrm>
        </p:grpSpPr>
        <p:pic>
          <p:nvPicPr>
            <p:cNvPr id="47138" name="i">
              <a:extLst>
                <a:ext uri="{FF2B5EF4-FFF2-40B4-BE49-F238E27FC236}">
                  <a16:creationId xmlns:a16="http://schemas.microsoft.com/office/drawing/2014/main" id="{FBD5808B-E65D-484F-8DEB-2DF504914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9" name="letter e">
              <a:extLst>
                <a:ext uri="{FF2B5EF4-FFF2-40B4-BE49-F238E27FC236}">
                  <a16:creationId xmlns:a16="http://schemas.microsoft.com/office/drawing/2014/main" id="{83DA0A99-F653-9B5A-9DB4-1FECCE327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863" y="417972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47121" name="TextBox 71">
            <a:extLst>
              <a:ext uri="{FF2B5EF4-FFF2-40B4-BE49-F238E27FC236}">
                <a16:creationId xmlns:a16="http://schemas.microsoft.com/office/drawing/2014/main" id="{59D4EE17-0348-735F-8A82-767F7BB3B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77946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DA6CE154-6974-E519-2799-C3A50FAA0B06}"/>
              </a:ext>
            </a:extLst>
          </p:cNvPr>
          <p:cNvSpPr/>
          <p:nvPr/>
        </p:nvSpPr>
        <p:spPr>
          <a:xfrm>
            <a:off x="196532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2515A97F-C680-E599-DC7D-53D44F4B5EB5}"/>
              </a:ext>
            </a:extLst>
          </p:cNvPr>
          <p:cNvSpPr/>
          <p:nvPr/>
        </p:nvSpPr>
        <p:spPr>
          <a:xfrm>
            <a:off x="197167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b">
            <a:extLst>
              <a:ext uri="{FF2B5EF4-FFF2-40B4-BE49-F238E27FC236}">
                <a16:creationId xmlns:a16="http://schemas.microsoft.com/office/drawing/2014/main" id="{527E55AA-2F89-4EF2-7105-4FFFE8C773F6}"/>
              </a:ext>
            </a:extLst>
          </p:cNvPr>
          <p:cNvGrpSpPr>
            <a:grpSpLocks/>
          </p:cNvGrpSpPr>
          <p:nvPr/>
        </p:nvGrpSpPr>
        <p:grpSpPr bwMode="auto">
          <a:xfrm>
            <a:off x="6438901" y="4276725"/>
            <a:ext cx="771525" cy="782638"/>
            <a:chOff x="4914900" y="4276725"/>
            <a:chExt cx="771525" cy="782418"/>
          </a:xfrm>
        </p:grpSpPr>
        <p:pic>
          <p:nvPicPr>
            <p:cNvPr id="47136" name="s">
              <a:extLst>
                <a:ext uri="{FF2B5EF4-FFF2-40B4-BE49-F238E27FC236}">
                  <a16:creationId xmlns:a16="http://schemas.microsoft.com/office/drawing/2014/main" id="{9BC822B4-5179-7935-D91C-DBB3E72C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7" name="letter b">
              <a:extLst>
                <a:ext uri="{FF2B5EF4-FFF2-40B4-BE49-F238E27FC236}">
                  <a16:creationId xmlns:a16="http://schemas.microsoft.com/office/drawing/2014/main" id="{026E7FF4-95CC-4D00-C9B4-FE2ADC14C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47335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4D749A6E-7778-826B-F508-01AB1FBF2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Duck l">
            <a:extLst>
              <a:ext uri="{FF2B5EF4-FFF2-40B4-BE49-F238E27FC236}">
                <a16:creationId xmlns:a16="http://schemas.microsoft.com/office/drawing/2014/main" id="{CB6336A2-9CEB-E640-BBD6-F43EF43668C5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773113" cy="779462"/>
            <a:chOff x="2299469" y="3967454"/>
            <a:chExt cx="771964" cy="778992"/>
          </a:xfrm>
        </p:grpSpPr>
        <p:pic>
          <p:nvPicPr>
            <p:cNvPr id="47134" name="w">
              <a:extLst>
                <a:ext uri="{FF2B5EF4-FFF2-40B4-BE49-F238E27FC236}">
                  <a16:creationId xmlns:a16="http://schemas.microsoft.com/office/drawing/2014/main" id="{7EA33947-AC19-47A3-498E-F7DB9FBC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5" name="letter l">
              <a:extLst>
                <a:ext uri="{FF2B5EF4-FFF2-40B4-BE49-F238E27FC236}">
                  <a16:creationId xmlns:a16="http://schemas.microsoft.com/office/drawing/2014/main" id="{A44C99BD-C10D-93CD-CAD2-2569A3AE4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740" y="4161671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l</a:t>
              </a:r>
            </a:p>
          </p:txBody>
        </p:sp>
      </p:grpSp>
      <p:grpSp>
        <p:nvGrpSpPr>
          <p:cNvPr id="18437" name="Duck i">
            <a:extLst>
              <a:ext uri="{FF2B5EF4-FFF2-40B4-BE49-F238E27FC236}">
                <a16:creationId xmlns:a16="http://schemas.microsoft.com/office/drawing/2014/main" id="{2E2E164A-C79E-3ADF-E473-583C5CB40DC9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4383088"/>
            <a:ext cx="771525" cy="779462"/>
            <a:chOff x="4000251" y="4382402"/>
            <a:chExt cx="771964" cy="780454"/>
          </a:xfrm>
        </p:grpSpPr>
        <p:pic>
          <p:nvPicPr>
            <p:cNvPr id="47132" name="e">
              <a:extLst>
                <a:ext uri="{FF2B5EF4-FFF2-40B4-BE49-F238E27FC236}">
                  <a16:creationId xmlns:a16="http://schemas.microsoft.com/office/drawing/2014/main" id="{EC9ED7C0-8BB2-B77C-4063-A868332F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3" name="letter i">
              <a:extLst>
                <a:ext uri="{FF2B5EF4-FFF2-40B4-BE49-F238E27FC236}">
                  <a16:creationId xmlns:a16="http://schemas.microsoft.com/office/drawing/2014/main" id="{34988134-0100-8A91-ABFA-94A530087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78081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3" name="Fair Worker">
            <a:extLst>
              <a:ext uri="{FF2B5EF4-FFF2-40B4-BE49-F238E27FC236}">
                <a16:creationId xmlns:a16="http://schemas.microsoft.com/office/drawing/2014/main" id="{9A880EF6-6BD8-B64F-BBAB-08FBCE15B605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47130" name="Picture 1">
              <a:extLst>
                <a:ext uri="{FF2B5EF4-FFF2-40B4-BE49-F238E27FC236}">
                  <a16:creationId xmlns:a16="http://schemas.microsoft.com/office/drawing/2014/main" id="{28C0F286-026C-6D94-011C-CABC90CA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1" name="well">
              <a:extLst>
                <a:ext uri="{FF2B5EF4-FFF2-40B4-BE49-F238E27FC236}">
                  <a16:creationId xmlns:a16="http://schemas.microsoft.com/office/drawing/2014/main" id="{A8BCAD11-73D8-0CAF-BAF7-E4C321287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349" y="1770063"/>
              <a:ext cx="1850455" cy="7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000" b="1">
                  <a:solidFill>
                    <a:schemeClr val="tx1"/>
                  </a:solidFill>
                </a:rPr>
                <a:t>library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963A349-2F3F-D85C-7990-ECCE936FBA9B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031 0.1356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6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1.48148E-6 L 0.37066 -0.1363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7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875 0.1009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0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7.40741E-7 L 0.07118 -0.0995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49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7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6875 0.1356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67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0.1651 -0.1379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892 0.1509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75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33333E-6 L 0.26944 -0.161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503 0.09282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463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4.81481E-6 L 0.45347 -0.0942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024 0.0506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52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4.07407E-6 L 0.36111 -0.0490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7135 0.04004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19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-4.07407E-6 L 0.26962 -0.0393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691 0.04814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40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72222E-6 1.48148E-6 L 0.17829 -0.04931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7107" grpId="0"/>
      <p:bldP spid="8" grpId="0"/>
      <p:bldP spid="47109" grpId="0"/>
      <p:bldP spid="47110" grpId="0"/>
      <p:bldP spid="37" grpId="0"/>
      <p:bldP spid="38" grpId="0"/>
      <p:bldP spid="39" grpId="0"/>
      <p:bldP spid="47114" grpId="0"/>
      <p:bldP spid="47114" grpId="1"/>
      <p:bldP spid="47114" grpId="2"/>
      <p:bldP spid="47114" grpId="3"/>
      <p:bldP spid="47114" grpId="4"/>
      <p:bldP spid="47114" grpId="5"/>
      <p:bldP spid="34" grpId="0" animBg="1"/>
      <p:bldP spid="3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ncorrect Letter">
            <a:extLst>
              <a:ext uri="{FF2B5EF4-FFF2-40B4-BE49-F238E27FC236}">
                <a16:creationId xmlns:a16="http://schemas.microsoft.com/office/drawing/2014/main" id="{16D92C82-E5F8-CDC7-B83E-B84B86594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pic>
        <p:nvPicPr>
          <p:cNvPr id="49155" name="Pool">
            <a:extLst>
              <a:ext uri="{FF2B5EF4-FFF2-40B4-BE49-F238E27FC236}">
                <a16:creationId xmlns:a16="http://schemas.microsoft.com/office/drawing/2014/main" id="{259A669A-7215-D83B-370B-08632040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ADEF6D6C-A69C-B90A-763D-52C8EA9A686E}"/>
              </a:ext>
            </a:extLst>
          </p:cNvPr>
          <p:cNvSpPr/>
          <p:nvPr/>
        </p:nvSpPr>
        <p:spPr>
          <a:xfrm>
            <a:off x="196532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57DCB7B5-BF4D-E004-0AF6-AB1928B4CA4E}"/>
              </a:ext>
            </a:extLst>
          </p:cNvPr>
          <p:cNvSpPr/>
          <p:nvPr/>
        </p:nvSpPr>
        <p:spPr>
          <a:xfrm>
            <a:off x="197167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7" name="Duck w">
            <a:extLst>
              <a:ext uri="{FF2B5EF4-FFF2-40B4-BE49-F238E27FC236}">
                <a16:creationId xmlns:a16="http://schemas.microsoft.com/office/drawing/2014/main" id="{3A0344E3-4624-D8CA-2489-046D74C1142C}"/>
              </a:ext>
            </a:extLst>
          </p:cNvPr>
          <p:cNvGrpSpPr>
            <a:grpSpLocks/>
          </p:cNvGrpSpPr>
          <p:nvPr/>
        </p:nvGrpSpPr>
        <p:grpSpPr bwMode="auto">
          <a:xfrm>
            <a:off x="5503864" y="3608388"/>
            <a:ext cx="771525" cy="774700"/>
            <a:chOff x="3979863" y="3608388"/>
            <a:chExt cx="771525" cy="774700"/>
          </a:xfrm>
        </p:grpSpPr>
        <p:pic>
          <p:nvPicPr>
            <p:cNvPr id="49195" name="t">
              <a:extLst>
                <a:ext uri="{FF2B5EF4-FFF2-40B4-BE49-F238E27FC236}">
                  <a16:creationId xmlns:a16="http://schemas.microsoft.com/office/drawing/2014/main" id="{CDF20468-B398-F986-04A8-1C1D561AE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6" name="letter t">
              <a:extLst>
                <a:ext uri="{FF2B5EF4-FFF2-40B4-BE49-F238E27FC236}">
                  <a16:creationId xmlns:a16="http://schemas.microsoft.com/office/drawing/2014/main" id="{D5C399C2-D182-4661-A28A-CE24DB1C1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9" name="Duck F">
            <a:extLst>
              <a:ext uri="{FF2B5EF4-FFF2-40B4-BE49-F238E27FC236}">
                <a16:creationId xmlns:a16="http://schemas.microsoft.com/office/drawing/2014/main" id="{863D8EA3-F2FC-8DC0-F9EC-1D69550B50D9}"/>
              </a:ext>
            </a:extLst>
          </p:cNvPr>
          <p:cNvGrpSpPr>
            <a:grpSpLocks/>
          </p:cNvGrpSpPr>
          <p:nvPr/>
        </p:nvGrpSpPr>
        <p:grpSpPr bwMode="auto">
          <a:xfrm>
            <a:off x="4657726" y="3675064"/>
            <a:ext cx="771525" cy="771525"/>
            <a:chOff x="3133725" y="3675063"/>
            <a:chExt cx="771525" cy="771527"/>
          </a:xfrm>
        </p:grpSpPr>
        <p:pic>
          <p:nvPicPr>
            <p:cNvPr id="49193" name="y">
              <a:extLst>
                <a:ext uri="{FF2B5EF4-FFF2-40B4-BE49-F238E27FC236}">
                  <a16:creationId xmlns:a16="http://schemas.microsoft.com/office/drawing/2014/main" id="{C210CC4D-1200-5A24-A0C4-95C72657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4" name="letter y">
              <a:extLst>
                <a:ext uri="{FF2B5EF4-FFF2-40B4-BE49-F238E27FC236}">
                  <a16:creationId xmlns:a16="http://schemas.microsoft.com/office/drawing/2014/main" id="{48A04419-F99F-E2EA-BA2A-6CA8EDDB1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9406" y="3862390"/>
              <a:ext cx="565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f</a:t>
              </a:r>
            </a:p>
          </p:txBody>
        </p:sp>
      </p:grpSp>
      <p:grpSp>
        <p:nvGrpSpPr>
          <p:cNvPr id="6" name="Duck y">
            <a:extLst>
              <a:ext uri="{FF2B5EF4-FFF2-40B4-BE49-F238E27FC236}">
                <a16:creationId xmlns:a16="http://schemas.microsoft.com/office/drawing/2014/main" id="{03EB7AF4-0976-3B32-F810-1FF3F2A3F8FA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662363"/>
            <a:ext cx="771525" cy="722312"/>
            <a:chOff x="4826000" y="3662363"/>
            <a:chExt cx="771525" cy="722312"/>
          </a:xfrm>
        </p:grpSpPr>
        <p:pic>
          <p:nvPicPr>
            <p:cNvPr id="49191" name="a">
              <a:extLst>
                <a:ext uri="{FF2B5EF4-FFF2-40B4-BE49-F238E27FC236}">
                  <a16:creationId xmlns:a16="http://schemas.microsoft.com/office/drawing/2014/main" id="{947E75A8-281A-E54E-DBA3-AABB22FB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2" name="letter a">
              <a:extLst>
                <a:ext uri="{FF2B5EF4-FFF2-40B4-BE49-F238E27FC236}">
                  <a16:creationId xmlns:a16="http://schemas.microsoft.com/office/drawing/2014/main" id="{7A43CABD-6829-93B3-F473-3E80DA978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18438" name="Duck e">
            <a:extLst>
              <a:ext uri="{FF2B5EF4-FFF2-40B4-BE49-F238E27FC236}">
                <a16:creationId xmlns:a16="http://schemas.microsoft.com/office/drawing/2014/main" id="{39305E87-7104-94DB-178C-1644BF8A6A8E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773113" cy="749300"/>
            <a:chOff x="2299469" y="3967454"/>
            <a:chExt cx="771964" cy="749473"/>
          </a:xfrm>
        </p:grpSpPr>
        <p:pic>
          <p:nvPicPr>
            <p:cNvPr id="49189" name="w">
              <a:extLst>
                <a:ext uri="{FF2B5EF4-FFF2-40B4-BE49-F238E27FC236}">
                  <a16:creationId xmlns:a16="http://schemas.microsoft.com/office/drawing/2014/main" id="{B2404325-A4E7-DF02-DB04-D3F519E1F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0" name="letter w">
              <a:extLst>
                <a:ext uri="{FF2B5EF4-FFF2-40B4-BE49-F238E27FC236}">
                  <a16:creationId xmlns:a16="http://schemas.microsoft.com/office/drawing/2014/main" id="{95763197-58C8-8137-6102-306CE44F9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29" y="4132152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1" name="Duck r">
            <a:extLst>
              <a:ext uri="{FF2B5EF4-FFF2-40B4-BE49-F238E27FC236}">
                <a16:creationId xmlns:a16="http://schemas.microsoft.com/office/drawing/2014/main" id="{D90C949F-1488-9AEF-9C42-C8F7432A9D21}"/>
              </a:ext>
            </a:extLst>
          </p:cNvPr>
          <p:cNvGrpSpPr>
            <a:grpSpLocks/>
          </p:cNvGrpSpPr>
          <p:nvPr/>
        </p:nvGrpSpPr>
        <p:grpSpPr bwMode="auto">
          <a:xfrm>
            <a:off x="7318376" y="4021138"/>
            <a:ext cx="771525" cy="754062"/>
            <a:chOff x="5794375" y="4021138"/>
            <a:chExt cx="771525" cy="753381"/>
          </a:xfrm>
        </p:grpSpPr>
        <p:pic>
          <p:nvPicPr>
            <p:cNvPr id="49187" name="i">
              <a:extLst>
                <a:ext uri="{FF2B5EF4-FFF2-40B4-BE49-F238E27FC236}">
                  <a16:creationId xmlns:a16="http://schemas.microsoft.com/office/drawing/2014/main" id="{EDE97BEF-B1A0-0B70-C576-8ECF6DCE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8" name="letter i">
              <a:extLst>
                <a:ext uri="{FF2B5EF4-FFF2-40B4-BE49-F238E27FC236}">
                  <a16:creationId xmlns:a16="http://schemas.microsoft.com/office/drawing/2014/main" id="{7E7DB057-E97C-BD22-87C4-6B50C4FC2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35" y="4188731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18436" name="Duck b">
            <a:extLst>
              <a:ext uri="{FF2B5EF4-FFF2-40B4-BE49-F238E27FC236}">
                <a16:creationId xmlns:a16="http://schemas.microsoft.com/office/drawing/2014/main" id="{345867F4-36DD-07FA-0DD3-6154CD529CF6}"/>
              </a:ext>
            </a:extLst>
          </p:cNvPr>
          <p:cNvGrpSpPr>
            <a:grpSpLocks/>
          </p:cNvGrpSpPr>
          <p:nvPr/>
        </p:nvGrpSpPr>
        <p:grpSpPr bwMode="auto">
          <a:xfrm>
            <a:off x="4611689" y="4262439"/>
            <a:ext cx="771525" cy="769937"/>
            <a:chOff x="3087622" y="4263195"/>
            <a:chExt cx="771964" cy="768747"/>
          </a:xfrm>
        </p:grpSpPr>
        <p:pic>
          <p:nvPicPr>
            <p:cNvPr id="49185" name="o">
              <a:extLst>
                <a:ext uri="{FF2B5EF4-FFF2-40B4-BE49-F238E27FC236}">
                  <a16:creationId xmlns:a16="http://schemas.microsoft.com/office/drawing/2014/main" id="{58A4273B-0F53-9192-8AFA-89A45052E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6" name="letter o">
              <a:extLst>
                <a:ext uri="{FF2B5EF4-FFF2-40B4-BE49-F238E27FC236}">
                  <a16:creationId xmlns:a16="http://schemas.microsoft.com/office/drawing/2014/main" id="{E2E59297-087D-4A93-2348-273466252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47167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0" name="Duck u">
            <a:extLst>
              <a:ext uri="{FF2B5EF4-FFF2-40B4-BE49-F238E27FC236}">
                <a16:creationId xmlns:a16="http://schemas.microsoft.com/office/drawing/2014/main" id="{C63661BE-1A2D-64BB-F833-5FBE2FBFE6FF}"/>
              </a:ext>
            </a:extLst>
          </p:cNvPr>
          <p:cNvGrpSpPr>
            <a:grpSpLocks/>
          </p:cNvGrpSpPr>
          <p:nvPr/>
        </p:nvGrpSpPr>
        <p:grpSpPr bwMode="auto">
          <a:xfrm>
            <a:off x="6438901" y="4276725"/>
            <a:ext cx="771525" cy="750888"/>
            <a:chOff x="4914900" y="4276725"/>
            <a:chExt cx="771525" cy="750888"/>
          </a:xfrm>
        </p:grpSpPr>
        <p:pic>
          <p:nvPicPr>
            <p:cNvPr id="49183" name="s">
              <a:extLst>
                <a:ext uri="{FF2B5EF4-FFF2-40B4-BE49-F238E27FC236}">
                  <a16:creationId xmlns:a16="http://schemas.microsoft.com/office/drawing/2014/main" id="{C8B94559-328B-3AD8-131E-9C626C19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4" name="letter l">
              <a:extLst>
                <a:ext uri="{FF2B5EF4-FFF2-40B4-BE49-F238E27FC236}">
                  <a16:creationId xmlns:a16="http://schemas.microsoft.com/office/drawing/2014/main" id="{CAC9C421-B28C-1031-90B0-3080367A6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44182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u</a:t>
              </a:r>
            </a:p>
          </p:txBody>
        </p:sp>
      </p:grpSp>
      <p:grpSp>
        <p:nvGrpSpPr>
          <p:cNvPr id="18437" name="Duck a">
            <a:extLst>
              <a:ext uri="{FF2B5EF4-FFF2-40B4-BE49-F238E27FC236}">
                <a16:creationId xmlns:a16="http://schemas.microsoft.com/office/drawing/2014/main" id="{C6D4C7F3-5CFD-46BD-0590-544737B4F2F9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4383089"/>
            <a:ext cx="771525" cy="738187"/>
            <a:chOff x="4000251" y="4382402"/>
            <a:chExt cx="771964" cy="738402"/>
          </a:xfrm>
        </p:grpSpPr>
        <p:pic>
          <p:nvPicPr>
            <p:cNvPr id="49181" name="e">
              <a:extLst>
                <a:ext uri="{FF2B5EF4-FFF2-40B4-BE49-F238E27FC236}">
                  <a16:creationId xmlns:a16="http://schemas.microsoft.com/office/drawing/2014/main" id="{FD27A14F-E1F8-1FDF-7C5D-24E017CC9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2" name="letter e">
              <a:extLst>
                <a:ext uri="{FF2B5EF4-FFF2-40B4-BE49-F238E27FC236}">
                  <a16:creationId xmlns:a16="http://schemas.microsoft.com/office/drawing/2014/main" id="{DCBBCC27-9528-85C5-6F99-8D5BC3A6E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36029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810E9231-7CAB-920E-60FA-BAED3B288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228E3E-567B-E1B8-F81F-821AE00D729E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49179" name="Picture 1">
              <a:extLst>
                <a:ext uri="{FF2B5EF4-FFF2-40B4-BE49-F238E27FC236}">
                  <a16:creationId xmlns:a16="http://schemas.microsoft.com/office/drawing/2014/main" id="{F851B347-56A4-FCA6-1395-375322AE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0" name="well">
              <a:extLst>
                <a:ext uri="{FF2B5EF4-FFF2-40B4-BE49-F238E27FC236}">
                  <a16:creationId xmlns:a16="http://schemas.microsoft.com/office/drawing/2014/main" id="{7687897A-279B-657B-176B-DC25D806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298" y="1813611"/>
              <a:ext cx="192983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February</a:t>
              </a:r>
            </a:p>
          </p:txBody>
        </p:sp>
      </p:grpSp>
      <p:sp>
        <p:nvSpPr>
          <p:cNvPr id="49168" name="TextBox 71">
            <a:extLst>
              <a:ext uri="{FF2B5EF4-FFF2-40B4-BE49-F238E27FC236}">
                <a16:creationId xmlns:a16="http://schemas.microsoft.com/office/drawing/2014/main" id="{8B1B91C7-84B6-6253-CC70-C3F0938B2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9169" name="Letter lines">
            <a:extLst>
              <a:ext uri="{FF2B5EF4-FFF2-40B4-BE49-F238E27FC236}">
                <a16:creationId xmlns:a16="http://schemas.microsoft.com/office/drawing/2014/main" id="{02529BE9-CA9E-0F7A-DFD0-E9C99C57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1" y="1997075"/>
            <a:ext cx="4659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tx1"/>
                </a:solidFill>
                <a:latin typeface="Twinkl Thin" pitchFamily="2" charset="0"/>
              </a:rPr>
              <a:t>_ _ _ _ _ _ _ _</a:t>
            </a:r>
          </a:p>
        </p:txBody>
      </p:sp>
      <p:sp>
        <p:nvSpPr>
          <p:cNvPr id="45" name="Main w">
            <a:extLst>
              <a:ext uri="{FF2B5EF4-FFF2-40B4-BE49-F238E27FC236}">
                <a16:creationId xmlns:a16="http://schemas.microsoft.com/office/drawing/2014/main" id="{FB757D13-D2D6-79D5-447F-284A02CE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88" y="217646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6" name="Main e">
            <a:extLst>
              <a:ext uri="{FF2B5EF4-FFF2-40B4-BE49-F238E27FC236}">
                <a16:creationId xmlns:a16="http://schemas.microsoft.com/office/drawing/2014/main" id="{C68A5D5D-E16D-CD07-BE55-48CCB4EC2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200" y="2181225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7" name="Main 1 l">
            <a:extLst>
              <a:ext uri="{FF2B5EF4-FFF2-40B4-BE49-F238E27FC236}">
                <a16:creationId xmlns:a16="http://schemas.microsoft.com/office/drawing/2014/main" id="{77502591-5052-2D8B-0EED-436165C70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" name="Main t">
            <a:extLst>
              <a:ext uri="{FF2B5EF4-FFF2-40B4-BE49-F238E27FC236}">
                <a16:creationId xmlns:a16="http://schemas.microsoft.com/office/drawing/2014/main" id="{87D2E824-7718-C3F7-6C42-4AA3AFCA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2179639"/>
            <a:ext cx="5635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9" name="Main e">
            <a:extLst>
              <a:ext uri="{FF2B5EF4-FFF2-40B4-BE49-F238E27FC236}">
                <a16:creationId xmlns:a16="http://schemas.microsoft.com/office/drawing/2014/main" id="{AA671634-EF8D-39B8-4E5F-C044FF202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2181225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0" name="Main 1 l">
            <a:extLst>
              <a:ext uri="{FF2B5EF4-FFF2-40B4-BE49-F238E27FC236}">
                <a16:creationId xmlns:a16="http://schemas.microsoft.com/office/drawing/2014/main" id="{8535CEAC-D933-6743-59CB-7EF15D35A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8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Main t">
            <a:extLst>
              <a:ext uri="{FF2B5EF4-FFF2-40B4-BE49-F238E27FC236}">
                <a16:creationId xmlns:a16="http://schemas.microsoft.com/office/drawing/2014/main" id="{48E72275-9970-AD96-7F35-CCD5114B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426" y="2179639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" name="Main t">
            <a:extLst>
              <a:ext uri="{FF2B5EF4-FFF2-40B4-BE49-F238E27FC236}">
                <a16:creationId xmlns:a16="http://schemas.microsoft.com/office/drawing/2014/main" id="{57CE51CA-F800-E7B3-69A3-B2B0A3C4A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6" y="2179639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35C6B44-CB48-0FCE-9C17-6643D7458E73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875 0.1004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0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-3.7037E-6 L 0.07066 -0.0983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6875 0.1361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680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7.40741E-7 L 0.16684 -0.1381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632 0.152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76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4.07407E-6 L 0.26614 -0.1527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823 0.1365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0" y="682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3.7037E-6 L 0.36667 -0.13519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312 0.0921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460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1.85185E-6 L 0.45052 -0.091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111 0.0493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245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3.7037E-7 L 0.3592 -0.0483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892 0.0428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213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1.11111E-6 L 0.2691 -0.0375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291 0.04838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407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4.07407E-6 L 0.17656 -0.04652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34" grpId="0" animBg="1"/>
      <p:bldP spid="34" grpId="1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ool">
            <a:extLst>
              <a:ext uri="{FF2B5EF4-FFF2-40B4-BE49-F238E27FC236}">
                <a16:creationId xmlns:a16="http://schemas.microsoft.com/office/drawing/2014/main" id="{469A9343-37ED-F90F-4DF2-46DB0826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a">
            <a:extLst>
              <a:ext uri="{FF2B5EF4-FFF2-40B4-BE49-F238E27FC236}">
                <a16:creationId xmlns:a16="http://schemas.microsoft.com/office/drawing/2014/main" id="{7D3BEA64-E63D-08BD-3084-7517121B9D96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0"/>
            <a:ext cx="681037" cy="636588"/>
            <a:chOff x="4826000" y="3662363"/>
            <a:chExt cx="771525" cy="722312"/>
          </a:xfrm>
        </p:grpSpPr>
        <p:pic>
          <p:nvPicPr>
            <p:cNvPr id="51254" name="a">
              <a:extLst>
                <a:ext uri="{FF2B5EF4-FFF2-40B4-BE49-F238E27FC236}">
                  <a16:creationId xmlns:a16="http://schemas.microsoft.com/office/drawing/2014/main" id="{F07F850A-D0AA-62E9-6983-15CA76EE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5" name="letter a">
              <a:extLst>
                <a:ext uri="{FF2B5EF4-FFF2-40B4-BE49-F238E27FC236}">
                  <a16:creationId xmlns:a16="http://schemas.microsoft.com/office/drawing/2014/main" id="{C1102AFE-D26C-D428-C0BC-B409F63C4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45" name="Duck r">
            <a:extLst>
              <a:ext uri="{FF2B5EF4-FFF2-40B4-BE49-F238E27FC236}">
                <a16:creationId xmlns:a16="http://schemas.microsoft.com/office/drawing/2014/main" id="{6E3A94E4-CA59-C014-8786-F9FB303951F5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5"/>
            <a:ext cx="681037" cy="685800"/>
            <a:chOff x="4826000" y="3662363"/>
            <a:chExt cx="771525" cy="777078"/>
          </a:xfrm>
        </p:grpSpPr>
        <p:pic>
          <p:nvPicPr>
            <p:cNvPr id="51252" name="a">
              <a:extLst>
                <a:ext uri="{FF2B5EF4-FFF2-40B4-BE49-F238E27FC236}">
                  <a16:creationId xmlns:a16="http://schemas.microsoft.com/office/drawing/2014/main" id="{E4F519DB-E520-7187-C576-F4CC503C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3" name="letter a">
              <a:extLst>
                <a:ext uri="{FF2B5EF4-FFF2-40B4-BE49-F238E27FC236}">
                  <a16:creationId xmlns:a16="http://schemas.microsoft.com/office/drawing/2014/main" id="{1E6040F3-A437-319A-E5DB-807B0BD31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7678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4DA5753A-FC97-A8B0-A8A6-710A471CB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51206" name="Letter lines">
            <a:extLst>
              <a:ext uri="{FF2B5EF4-FFF2-40B4-BE49-F238E27FC236}">
                <a16:creationId xmlns:a16="http://schemas.microsoft.com/office/drawing/2014/main" id="{5E7684EE-F23B-0C59-A7CC-BFB79D01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9" y="1985963"/>
            <a:ext cx="5254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4FEE1206-27EB-1CE9-D946-89E9989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350" name="Main e">
            <a:extLst>
              <a:ext uri="{FF2B5EF4-FFF2-40B4-BE49-F238E27FC236}">
                <a16:creationId xmlns:a16="http://schemas.microsoft.com/office/drawing/2014/main" id="{B3531D8D-5897-6FC4-D40B-5AA66274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A0820F08-A798-9A16-909E-125D334BB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80EEABD1-C5B3-31AF-555E-E848BDD06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2133600"/>
            <a:ext cx="5635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AAF72F06-69FE-5382-EF2A-0C93B2B0502F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26183345-AE8E-285D-163A-E2D41F18D2E7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h">
            <a:extLst>
              <a:ext uri="{FF2B5EF4-FFF2-40B4-BE49-F238E27FC236}">
                <a16:creationId xmlns:a16="http://schemas.microsoft.com/office/drawing/2014/main" id="{D1784D9E-FAF2-1CEA-1B81-69AC98F73A52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51250" name="y">
              <a:extLst>
                <a:ext uri="{FF2B5EF4-FFF2-40B4-BE49-F238E27FC236}">
                  <a16:creationId xmlns:a16="http://schemas.microsoft.com/office/drawing/2014/main" id="{1908C0A1-A669-06F9-0960-A2927CFC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1" name="letter y">
              <a:extLst>
                <a:ext uri="{FF2B5EF4-FFF2-40B4-BE49-F238E27FC236}">
                  <a16:creationId xmlns:a16="http://schemas.microsoft.com/office/drawing/2014/main" id="{C3158C8B-0DC2-5B3D-3EB4-5CD3B1313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10" name="Duck s">
            <a:extLst>
              <a:ext uri="{FF2B5EF4-FFF2-40B4-BE49-F238E27FC236}">
                <a16:creationId xmlns:a16="http://schemas.microsoft.com/office/drawing/2014/main" id="{3F063CEF-6A09-336A-4D2E-EB19B606EFBD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36587"/>
            <a:chOff x="4914900" y="4276725"/>
            <a:chExt cx="771525" cy="722313"/>
          </a:xfrm>
        </p:grpSpPr>
        <p:pic>
          <p:nvPicPr>
            <p:cNvPr id="51248" name="s">
              <a:extLst>
                <a:ext uri="{FF2B5EF4-FFF2-40B4-BE49-F238E27FC236}">
                  <a16:creationId xmlns:a16="http://schemas.microsoft.com/office/drawing/2014/main" id="{057C8A74-83A1-E33A-9129-CA05908A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9" name="letter l">
              <a:extLst>
                <a:ext uri="{FF2B5EF4-FFF2-40B4-BE49-F238E27FC236}">
                  <a16:creationId xmlns:a16="http://schemas.microsoft.com/office/drawing/2014/main" id="{942D2456-CA84-E4AE-37C8-D7483535E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400790"/>
              <a:ext cx="565150" cy="58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sp>
        <p:nvSpPr>
          <p:cNvPr id="51215" name="TextBox 71">
            <a:extLst>
              <a:ext uri="{FF2B5EF4-FFF2-40B4-BE49-F238E27FC236}">
                <a16:creationId xmlns:a16="http://schemas.microsoft.com/office/drawing/2014/main" id="{FF75BD4B-F5E5-243E-DE45-774EA2FE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249BECB9-1C9A-26EE-00DE-6CA76D68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113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5" name="Main e">
            <a:extLst>
              <a:ext uri="{FF2B5EF4-FFF2-40B4-BE49-F238E27FC236}">
                <a16:creationId xmlns:a16="http://schemas.microsoft.com/office/drawing/2014/main" id="{1DEA4E77-697F-1DEE-29CA-0085403C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6" name="Main 1 l">
            <a:extLst>
              <a:ext uri="{FF2B5EF4-FFF2-40B4-BE49-F238E27FC236}">
                <a16:creationId xmlns:a16="http://schemas.microsoft.com/office/drawing/2014/main" id="{42C67B19-9884-F947-F229-1A51D922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" name="Main t">
            <a:extLst>
              <a:ext uri="{FF2B5EF4-FFF2-40B4-BE49-F238E27FC236}">
                <a16:creationId xmlns:a16="http://schemas.microsoft.com/office/drawing/2014/main" id="{5B1633FD-EFF8-DEC8-724F-ABD00F5D7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8" y="2133600"/>
            <a:ext cx="5635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321617E6-DF3C-33B1-81CC-400699685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Main t">
            <a:extLst>
              <a:ext uri="{FF2B5EF4-FFF2-40B4-BE49-F238E27FC236}">
                <a16:creationId xmlns:a16="http://schemas.microsoft.com/office/drawing/2014/main" id="{62A2C916-CD8A-5E00-425B-3FE0B6810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1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AAF45F-5928-EF24-A777-DCD649974F92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438" name="Duck d">
            <a:extLst>
              <a:ext uri="{FF2B5EF4-FFF2-40B4-BE49-F238E27FC236}">
                <a16:creationId xmlns:a16="http://schemas.microsoft.com/office/drawing/2014/main" id="{4360A50A-4698-35BC-E20A-C36403C6C678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730250"/>
            <a:chOff x="2299469" y="3967454"/>
            <a:chExt cx="771964" cy="827509"/>
          </a:xfrm>
        </p:grpSpPr>
        <p:pic>
          <p:nvPicPr>
            <p:cNvPr id="51246" name="w">
              <a:extLst>
                <a:ext uri="{FF2B5EF4-FFF2-40B4-BE49-F238E27FC236}">
                  <a16:creationId xmlns:a16="http://schemas.microsoft.com/office/drawing/2014/main" id="{8702DB18-1154-7EFD-8F18-1A3290818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7" name="letter w">
              <a:extLst>
                <a:ext uri="{FF2B5EF4-FFF2-40B4-BE49-F238E27FC236}">
                  <a16:creationId xmlns:a16="http://schemas.microsoft.com/office/drawing/2014/main" id="{DD146EC3-2368-FC54-5896-5765472CA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29" y="4132152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d</a:t>
              </a:r>
            </a:p>
          </p:txBody>
        </p:sp>
      </p:grpSp>
      <p:grpSp>
        <p:nvGrpSpPr>
          <p:cNvPr id="11" name="Duck i">
            <a:extLst>
              <a:ext uri="{FF2B5EF4-FFF2-40B4-BE49-F238E27FC236}">
                <a16:creationId xmlns:a16="http://schemas.microsoft.com/office/drawing/2014/main" id="{99551C43-F414-BC43-8419-F539965E6175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668338"/>
            <a:chOff x="5794375" y="4021138"/>
            <a:chExt cx="771525" cy="755891"/>
          </a:xfrm>
        </p:grpSpPr>
        <p:pic>
          <p:nvPicPr>
            <p:cNvPr id="51244" name="i">
              <a:extLst>
                <a:ext uri="{FF2B5EF4-FFF2-40B4-BE49-F238E27FC236}">
                  <a16:creationId xmlns:a16="http://schemas.microsoft.com/office/drawing/2014/main" id="{DAF67C0F-C0B8-FDD9-0E72-46D87AEF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5" name="letter i">
              <a:extLst>
                <a:ext uri="{FF2B5EF4-FFF2-40B4-BE49-F238E27FC236}">
                  <a16:creationId xmlns:a16="http://schemas.microsoft.com/office/drawing/2014/main" id="{9DAA853C-193D-E045-8912-E300D7F5B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863" y="4191240"/>
              <a:ext cx="565150" cy="58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7" name="Duck c">
            <a:extLst>
              <a:ext uri="{FF2B5EF4-FFF2-40B4-BE49-F238E27FC236}">
                <a16:creationId xmlns:a16="http://schemas.microsoft.com/office/drawing/2014/main" id="{C6CF8DD2-4370-272E-7A59-43BA78C63578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6"/>
          </a:xfrm>
        </p:grpSpPr>
        <p:pic>
          <p:nvPicPr>
            <p:cNvPr id="51242" name="t">
              <a:extLst>
                <a:ext uri="{FF2B5EF4-FFF2-40B4-BE49-F238E27FC236}">
                  <a16:creationId xmlns:a16="http://schemas.microsoft.com/office/drawing/2014/main" id="{88FE4B5A-B3C0-A30A-1233-5B475C6A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3" name="letter t">
              <a:extLst>
                <a:ext uri="{FF2B5EF4-FFF2-40B4-BE49-F238E27FC236}">
                  <a16:creationId xmlns:a16="http://schemas.microsoft.com/office/drawing/2014/main" id="{83AD0663-1B14-4D2A-B54C-6B00B123B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29516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8437" name="Duck t">
            <a:extLst>
              <a:ext uri="{FF2B5EF4-FFF2-40B4-BE49-F238E27FC236}">
                <a16:creationId xmlns:a16="http://schemas.microsoft.com/office/drawing/2014/main" id="{997AB8CE-2812-B7DB-C36F-30C0F094250C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720725"/>
            <a:chOff x="4000251" y="4382402"/>
            <a:chExt cx="771964" cy="816477"/>
          </a:xfrm>
        </p:grpSpPr>
        <p:pic>
          <p:nvPicPr>
            <p:cNvPr id="51240" name="e">
              <a:extLst>
                <a:ext uri="{FF2B5EF4-FFF2-40B4-BE49-F238E27FC236}">
                  <a16:creationId xmlns:a16="http://schemas.microsoft.com/office/drawing/2014/main" id="{A08B05C6-1791-3500-D4CA-91D311EB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1" name="letter e">
              <a:extLst>
                <a:ext uri="{FF2B5EF4-FFF2-40B4-BE49-F238E27FC236}">
                  <a16:creationId xmlns:a16="http://schemas.microsoft.com/office/drawing/2014/main" id="{E1A8D3A9-0204-BEB6-DA37-F853ECB46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36029"/>
              <a:ext cx="565016" cy="66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t</a:t>
              </a:r>
            </a:p>
          </p:txBody>
        </p:sp>
      </p:grpSp>
      <p:grpSp>
        <p:nvGrpSpPr>
          <p:cNvPr id="18436" name="Duck o">
            <a:extLst>
              <a:ext uri="{FF2B5EF4-FFF2-40B4-BE49-F238E27FC236}">
                <a16:creationId xmlns:a16="http://schemas.microsoft.com/office/drawing/2014/main" id="{A0FF84A5-DC15-078A-06B3-41E51C30BCA3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649288"/>
            <a:chOff x="3087622" y="4263195"/>
            <a:chExt cx="771964" cy="736110"/>
          </a:xfrm>
        </p:grpSpPr>
        <p:pic>
          <p:nvPicPr>
            <p:cNvPr id="51238" name="o">
              <a:extLst>
                <a:ext uri="{FF2B5EF4-FFF2-40B4-BE49-F238E27FC236}">
                  <a16:creationId xmlns:a16="http://schemas.microsoft.com/office/drawing/2014/main" id="{1765ED6D-E15E-FDF0-7AAD-6D004F54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9" name="letter o">
              <a:extLst>
                <a:ext uri="{FF2B5EF4-FFF2-40B4-BE49-F238E27FC236}">
                  <a16:creationId xmlns:a16="http://schemas.microsoft.com/office/drawing/2014/main" id="{E66EA0C3-6A79-7038-6B9D-19B93C01B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14530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48" name="Duck y">
            <a:extLst>
              <a:ext uri="{FF2B5EF4-FFF2-40B4-BE49-F238E27FC236}">
                <a16:creationId xmlns:a16="http://schemas.microsoft.com/office/drawing/2014/main" id="{A5EC1032-2476-63B7-3CDD-87F98E38CAA2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5"/>
            <a:ext cx="679450" cy="660400"/>
            <a:chOff x="4826000" y="3662363"/>
            <a:chExt cx="771525" cy="748252"/>
          </a:xfrm>
        </p:grpSpPr>
        <p:pic>
          <p:nvPicPr>
            <p:cNvPr id="51236" name="a">
              <a:extLst>
                <a:ext uri="{FF2B5EF4-FFF2-40B4-BE49-F238E27FC236}">
                  <a16:creationId xmlns:a16="http://schemas.microsoft.com/office/drawing/2014/main" id="{1161F57A-85B4-AB2D-68F9-996B3013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7" name="letter a">
              <a:extLst>
                <a:ext uri="{FF2B5EF4-FFF2-40B4-BE49-F238E27FC236}">
                  <a16:creationId xmlns:a16="http://schemas.microsoft.com/office/drawing/2014/main" id="{A4832DD8-1A3E-35B5-4605-1C31D5121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47957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1" name="Duck n">
            <a:extLst>
              <a:ext uri="{FF2B5EF4-FFF2-40B4-BE49-F238E27FC236}">
                <a16:creationId xmlns:a16="http://schemas.microsoft.com/office/drawing/2014/main" id="{E8631468-3AE8-0C05-6D18-217715B239E2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1"/>
            <a:ext cx="681038" cy="703263"/>
            <a:chOff x="4826000" y="3662363"/>
            <a:chExt cx="771525" cy="797595"/>
          </a:xfrm>
        </p:grpSpPr>
        <p:pic>
          <p:nvPicPr>
            <p:cNvPr id="51234" name="a">
              <a:extLst>
                <a:ext uri="{FF2B5EF4-FFF2-40B4-BE49-F238E27FC236}">
                  <a16:creationId xmlns:a16="http://schemas.microsoft.com/office/drawing/2014/main" id="{6C4DC76D-C062-7B50-D82F-8CF1913DF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5" name="letter a">
              <a:extLst>
                <a:ext uri="{FF2B5EF4-FFF2-40B4-BE49-F238E27FC236}">
                  <a16:creationId xmlns:a16="http://schemas.microsoft.com/office/drawing/2014/main" id="{0C46E973-5D05-7911-A1B9-5A7D03D43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B5EAFA-0D3B-69E4-3AE5-8708AC24D135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51232" name="Picture 1">
              <a:extLst>
                <a:ext uri="{FF2B5EF4-FFF2-40B4-BE49-F238E27FC236}">
                  <a16:creationId xmlns:a16="http://schemas.microsoft.com/office/drawing/2014/main" id="{025E02F7-7AFC-5C76-515B-032FEBEAF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3" name="well">
              <a:extLst>
                <a:ext uri="{FF2B5EF4-FFF2-40B4-BE49-F238E27FC236}">
                  <a16:creationId xmlns:a16="http://schemas.microsoft.com/office/drawing/2014/main" id="{588B66FB-ADB5-B187-576E-72FFB1E4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171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dictionary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7FB729AF-6EBE-C248-AC0F-36CF9928F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3.7037E-7 L 0.17587 -0.1532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0.24948 -0.1604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0.32778 -0.15209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4.07407E-6 L 0.36666 -0.1351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2.96296E-6 L 0.45052 -0.0919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07407E-6 L 0.2125 -0.041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85185E-6 L 0.12344 -0.04398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81481E-6 L 0.06493 -0.08796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1.85185E-6 L 0.10989 -0.12801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57349" grpId="0"/>
      <p:bldP spid="57350" grpId="0"/>
      <p:bldP spid="57351" grpId="0"/>
      <p:bldP spid="57352" grpId="0"/>
      <p:bldP spid="34" grpId="0" animBg="1"/>
      <p:bldP spid="34" grpId="1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ool">
            <a:extLst>
              <a:ext uri="{FF2B5EF4-FFF2-40B4-BE49-F238E27FC236}">
                <a16:creationId xmlns:a16="http://schemas.microsoft.com/office/drawing/2014/main" id="{6F893E1D-55C5-C053-1FC9-430A3411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a">
            <a:extLst>
              <a:ext uri="{FF2B5EF4-FFF2-40B4-BE49-F238E27FC236}">
                <a16:creationId xmlns:a16="http://schemas.microsoft.com/office/drawing/2014/main" id="{2CE69045-C3DF-5CF7-268B-589FF1986452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0"/>
            <a:ext cx="681037" cy="636588"/>
            <a:chOff x="4826000" y="3662363"/>
            <a:chExt cx="771525" cy="722312"/>
          </a:xfrm>
        </p:grpSpPr>
        <p:pic>
          <p:nvPicPr>
            <p:cNvPr id="53300" name="a">
              <a:extLst>
                <a:ext uri="{FF2B5EF4-FFF2-40B4-BE49-F238E27FC236}">
                  <a16:creationId xmlns:a16="http://schemas.microsoft.com/office/drawing/2014/main" id="{F0853245-5999-BC9F-6152-0D691FD74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301" name="letter a">
              <a:extLst>
                <a:ext uri="{FF2B5EF4-FFF2-40B4-BE49-F238E27FC236}">
                  <a16:creationId xmlns:a16="http://schemas.microsoft.com/office/drawing/2014/main" id="{32C92716-CE70-EC37-9683-DC65454BB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45" name="Duck r">
            <a:extLst>
              <a:ext uri="{FF2B5EF4-FFF2-40B4-BE49-F238E27FC236}">
                <a16:creationId xmlns:a16="http://schemas.microsoft.com/office/drawing/2014/main" id="{17C35265-4AD4-2E62-5C97-DAE394EC57BD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5"/>
            <a:ext cx="681037" cy="685800"/>
            <a:chOff x="4826000" y="3662363"/>
            <a:chExt cx="771525" cy="777078"/>
          </a:xfrm>
        </p:grpSpPr>
        <p:pic>
          <p:nvPicPr>
            <p:cNvPr id="53298" name="a">
              <a:extLst>
                <a:ext uri="{FF2B5EF4-FFF2-40B4-BE49-F238E27FC236}">
                  <a16:creationId xmlns:a16="http://schemas.microsoft.com/office/drawing/2014/main" id="{AA09E652-AE40-9CE1-56C1-AECB79AD6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99" name="letter a">
              <a:extLst>
                <a:ext uri="{FF2B5EF4-FFF2-40B4-BE49-F238E27FC236}">
                  <a16:creationId xmlns:a16="http://schemas.microsoft.com/office/drawing/2014/main" id="{7F70C232-A744-E436-C729-D861F6A25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7678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EC2F6375-5A37-1F92-1F3D-421E3A0F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53254" name="Letter lines">
            <a:extLst>
              <a:ext uri="{FF2B5EF4-FFF2-40B4-BE49-F238E27FC236}">
                <a16:creationId xmlns:a16="http://schemas.microsoft.com/office/drawing/2014/main" id="{06E59CEE-D515-65B5-BC37-91AA0A698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9" y="1985963"/>
            <a:ext cx="5254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4FDA319F-D3EB-F357-7CD9-D901D2EE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175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7350" name="Main e">
            <a:extLst>
              <a:ext uri="{FF2B5EF4-FFF2-40B4-BE49-F238E27FC236}">
                <a16:creationId xmlns:a16="http://schemas.microsoft.com/office/drawing/2014/main" id="{907B0C4A-CD09-54D5-73D1-854AD8E1D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41620995-9D05-7EDA-00EF-2B73FFE1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555CA0A8-B12A-4134-C914-8BF1A7EF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6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6A2114E8-36EA-1ECD-1857-A2F09118C616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1AC5E247-8C57-041C-9A0F-EBF781314FC2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e">
            <a:extLst>
              <a:ext uri="{FF2B5EF4-FFF2-40B4-BE49-F238E27FC236}">
                <a16:creationId xmlns:a16="http://schemas.microsoft.com/office/drawing/2014/main" id="{F53CBDB7-85D1-B413-1EE4-4A7117A0D3F8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53296" name="y">
              <a:extLst>
                <a:ext uri="{FF2B5EF4-FFF2-40B4-BE49-F238E27FC236}">
                  <a16:creationId xmlns:a16="http://schemas.microsoft.com/office/drawing/2014/main" id="{EAD585EF-526C-27CC-C67F-6180695EC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97" name="letter y">
              <a:extLst>
                <a:ext uri="{FF2B5EF4-FFF2-40B4-BE49-F238E27FC236}">
                  <a16:creationId xmlns:a16="http://schemas.microsoft.com/office/drawing/2014/main" id="{4CDA6054-50C4-6CA4-E4A9-115C9F5C9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0" name="Duck w">
            <a:extLst>
              <a:ext uri="{FF2B5EF4-FFF2-40B4-BE49-F238E27FC236}">
                <a16:creationId xmlns:a16="http://schemas.microsoft.com/office/drawing/2014/main" id="{87C71D39-B35D-0DF7-D23C-0609F3A22FEA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93737"/>
            <a:chOff x="4914900" y="4276725"/>
            <a:chExt cx="771525" cy="787589"/>
          </a:xfrm>
        </p:grpSpPr>
        <p:pic>
          <p:nvPicPr>
            <p:cNvPr id="53294" name="s">
              <a:extLst>
                <a:ext uri="{FF2B5EF4-FFF2-40B4-BE49-F238E27FC236}">
                  <a16:creationId xmlns:a16="http://schemas.microsoft.com/office/drawing/2014/main" id="{DAE74981-AEA0-30D1-0599-02F3CF3EB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95" name="letter l">
              <a:extLst>
                <a:ext uri="{FF2B5EF4-FFF2-40B4-BE49-F238E27FC236}">
                  <a16:creationId xmlns:a16="http://schemas.microsoft.com/office/drawing/2014/main" id="{7060C5D2-1D33-2651-5D9B-F80F04AA4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1" y="4400790"/>
              <a:ext cx="565150" cy="66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w</a:t>
              </a:r>
            </a:p>
          </p:txBody>
        </p:sp>
      </p:grpSp>
      <p:sp>
        <p:nvSpPr>
          <p:cNvPr id="53263" name="TextBox 71">
            <a:extLst>
              <a:ext uri="{FF2B5EF4-FFF2-40B4-BE49-F238E27FC236}">
                <a16:creationId xmlns:a16="http://schemas.microsoft.com/office/drawing/2014/main" id="{279F954B-4016-E43A-BB8A-7BFA984DD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FB73A6C6-8A3B-35AC-8C84-B25DF23F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Main t">
            <a:extLst>
              <a:ext uri="{FF2B5EF4-FFF2-40B4-BE49-F238E27FC236}">
                <a16:creationId xmlns:a16="http://schemas.microsoft.com/office/drawing/2014/main" id="{3B3D9D10-1127-453D-A50F-2CEC45E20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9" y="2133600"/>
            <a:ext cx="561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102B61B9-1DE4-B283-244D-A133B650E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8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Main t">
            <a:extLst>
              <a:ext uri="{FF2B5EF4-FFF2-40B4-BE49-F238E27FC236}">
                <a16:creationId xmlns:a16="http://schemas.microsoft.com/office/drawing/2014/main" id="{1B3505BC-59B8-AF04-A3D1-2EF3E2371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13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2D3467-F250-B395-CC5B-B2A5B9E165E2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438" name="Duck b">
            <a:extLst>
              <a:ext uri="{FF2B5EF4-FFF2-40B4-BE49-F238E27FC236}">
                <a16:creationId xmlns:a16="http://schemas.microsoft.com/office/drawing/2014/main" id="{D829E88F-E8FA-13F6-9E9F-12DD7DA54CFC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730250"/>
            <a:chOff x="2299469" y="3967454"/>
            <a:chExt cx="771964" cy="827509"/>
          </a:xfrm>
        </p:grpSpPr>
        <p:pic>
          <p:nvPicPr>
            <p:cNvPr id="53292" name="w">
              <a:extLst>
                <a:ext uri="{FF2B5EF4-FFF2-40B4-BE49-F238E27FC236}">
                  <a16:creationId xmlns:a16="http://schemas.microsoft.com/office/drawing/2014/main" id="{9602170A-9029-84B2-E873-9EDE948F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93" name="letter w">
              <a:extLst>
                <a:ext uri="{FF2B5EF4-FFF2-40B4-BE49-F238E27FC236}">
                  <a16:creationId xmlns:a16="http://schemas.microsoft.com/office/drawing/2014/main" id="{C8AB1A68-6738-EEE1-3ED0-67F026C12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29" y="4132152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7" name="Duck u">
            <a:extLst>
              <a:ext uri="{FF2B5EF4-FFF2-40B4-BE49-F238E27FC236}">
                <a16:creationId xmlns:a16="http://schemas.microsoft.com/office/drawing/2014/main" id="{F2324B6A-9DF2-CA80-C6F3-DA049C45C56F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6"/>
          </a:xfrm>
        </p:grpSpPr>
        <p:pic>
          <p:nvPicPr>
            <p:cNvPr id="53290" name="t">
              <a:extLst>
                <a:ext uri="{FF2B5EF4-FFF2-40B4-BE49-F238E27FC236}">
                  <a16:creationId xmlns:a16="http://schemas.microsoft.com/office/drawing/2014/main" id="{E822D80C-2BDE-0D99-3EA1-324A9DF2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91" name="letter t">
              <a:extLst>
                <a:ext uri="{FF2B5EF4-FFF2-40B4-BE49-F238E27FC236}">
                  <a16:creationId xmlns:a16="http://schemas.microsoft.com/office/drawing/2014/main" id="{EF1C9405-43FE-614D-A864-AD25946CA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29516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u</a:t>
              </a:r>
            </a:p>
          </p:txBody>
        </p:sp>
      </p:grpSp>
      <p:grpSp>
        <p:nvGrpSpPr>
          <p:cNvPr id="18437" name="Duck n">
            <a:extLst>
              <a:ext uri="{FF2B5EF4-FFF2-40B4-BE49-F238E27FC236}">
                <a16:creationId xmlns:a16="http://schemas.microsoft.com/office/drawing/2014/main" id="{F7EC7CC1-9965-7072-C5F7-FE81B0AF4297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720725"/>
            <a:chOff x="4000251" y="4382402"/>
            <a:chExt cx="771964" cy="816477"/>
          </a:xfrm>
        </p:grpSpPr>
        <p:pic>
          <p:nvPicPr>
            <p:cNvPr id="53288" name="e">
              <a:extLst>
                <a:ext uri="{FF2B5EF4-FFF2-40B4-BE49-F238E27FC236}">
                  <a16:creationId xmlns:a16="http://schemas.microsoft.com/office/drawing/2014/main" id="{1A5AE2A9-FB36-67A5-C40B-4D1DEC01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9" name="letter e">
              <a:extLst>
                <a:ext uri="{FF2B5EF4-FFF2-40B4-BE49-F238E27FC236}">
                  <a16:creationId xmlns:a16="http://schemas.microsoft.com/office/drawing/2014/main" id="{4B80E9AA-DC7D-3BAA-331E-18DABC8DA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36029"/>
              <a:ext cx="565016" cy="66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18436" name="Duck d">
            <a:extLst>
              <a:ext uri="{FF2B5EF4-FFF2-40B4-BE49-F238E27FC236}">
                <a16:creationId xmlns:a16="http://schemas.microsoft.com/office/drawing/2014/main" id="{CA2C2B61-988D-B3AD-D298-6FCB524144CC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736600"/>
            <a:chOff x="3087622" y="4263195"/>
            <a:chExt cx="771964" cy="834631"/>
          </a:xfrm>
        </p:grpSpPr>
        <p:pic>
          <p:nvPicPr>
            <p:cNvPr id="53286" name="o">
              <a:extLst>
                <a:ext uri="{FF2B5EF4-FFF2-40B4-BE49-F238E27FC236}">
                  <a16:creationId xmlns:a16="http://schemas.microsoft.com/office/drawing/2014/main" id="{130758B7-7C30-F8EF-82E4-D373D510F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7" name="letter o">
              <a:extLst>
                <a:ext uri="{FF2B5EF4-FFF2-40B4-BE49-F238E27FC236}">
                  <a16:creationId xmlns:a16="http://schemas.microsoft.com/office/drawing/2014/main" id="{73DF8A78-4955-55FB-C668-1E2DBFDEB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34857"/>
              <a:ext cx="565016" cy="6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d</a:t>
              </a:r>
            </a:p>
          </p:txBody>
        </p:sp>
      </p:grpSp>
      <p:grpSp>
        <p:nvGrpSpPr>
          <p:cNvPr id="48" name="Duck y">
            <a:extLst>
              <a:ext uri="{FF2B5EF4-FFF2-40B4-BE49-F238E27FC236}">
                <a16:creationId xmlns:a16="http://schemas.microsoft.com/office/drawing/2014/main" id="{041975D9-7904-5BCD-2CEF-839E4CDB990E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5"/>
            <a:ext cx="679450" cy="660400"/>
            <a:chOff x="4826000" y="3662363"/>
            <a:chExt cx="771525" cy="748252"/>
          </a:xfrm>
        </p:grpSpPr>
        <p:pic>
          <p:nvPicPr>
            <p:cNvPr id="53284" name="a">
              <a:extLst>
                <a:ext uri="{FF2B5EF4-FFF2-40B4-BE49-F238E27FC236}">
                  <a16:creationId xmlns:a16="http://schemas.microsoft.com/office/drawing/2014/main" id="{8FC19D69-2EF8-A944-907C-A6DF6D1F7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5" name="letter a">
              <a:extLst>
                <a:ext uri="{FF2B5EF4-FFF2-40B4-BE49-F238E27FC236}">
                  <a16:creationId xmlns:a16="http://schemas.microsoft.com/office/drawing/2014/main" id="{878275E1-7423-785F-8715-8B1D7780C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47957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1" name="Duck i">
            <a:extLst>
              <a:ext uri="{FF2B5EF4-FFF2-40B4-BE49-F238E27FC236}">
                <a16:creationId xmlns:a16="http://schemas.microsoft.com/office/drawing/2014/main" id="{3178F1BA-3E91-8CA3-5A70-B6C89A842542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1"/>
            <a:ext cx="681038" cy="739775"/>
            <a:chOff x="4826000" y="3662363"/>
            <a:chExt cx="771525" cy="838265"/>
          </a:xfrm>
        </p:grpSpPr>
        <p:pic>
          <p:nvPicPr>
            <p:cNvPr id="53282" name="a">
              <a:extLst>
                <a:ext uri="{FF2B5EF4-FFF2-40B4-BE49-F238E27FC236}">
                  <a16:creationId xmlns:a16="http://schemas.microsoft.com/office/drawing/2014/main" id="{A6FFB475-BEB7-9266-B16E-BA88632C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3" name="letter a">
              <a:extLst>
                <a:ext uri="{FF2B5EF4-FFF2-40B4-BE49-F238E27FC236}">
                  <a16:creationId xmlns:a16="http://schemas.microsoft.com/office/drawing/2014/main" id="{621BD5C1-F8BC-28A4-B20A-83E458B9BF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1738" y="3837970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672A084C-4972-15AB-6614-F67BFF127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Duck o">
            <a:extLst>
              <a:ext uri="{FF2B5EF4-FFF2-40B4-BE49-F238E27FC236}">
                <a16:creationId xmlns:a16="http://schemas.microsoft.com/office/drawing/2014/main" id="{3F72B06F-E2BF-CD79-093F-10FBF1BF8AC4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700088"/>
            <a:chOff x="5794375" y="4021138"/>
            <a:chExt cx="771525" cy="790926"/>
          </a:xfrm>
        </p:grpSpPr>
        <p:pic>
          <p:nvPicPr>
            <p:cNvPr id="53280" name="i">
              <a:extLst>
                <a:ext uri="{FF2B5EF4-FFF2-40B4-BE49-F238E27FC236}">
                  <a16:creationId xmlns:a16="http://schemas.microsoft.com/office/drawing/2014/main" id="{F678AFAB-8E2D-AD4F-975B-802E4984B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1" name="letter i">
              <a:extLst>
                <a:ext uri="{FF2B5EF4-FFF2-40B4-BE49-F238E27FC236}">
                  <a16:creationId xmlns:a16="http://schemas.microsoft.com/office/drawing/2014/main" id="{D59C36DE-C7A9-59DA-41EF-B1F3ACC1A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5331" y="4150683"/>
              <a:ext cx="565150" cy="66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CF983A-1E1A-64DB-F3FA-6134B891ABE2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53278" name="Picture 1">
              <a:extLst>
                <a:ext uri="{FF2B5EF4-FFF2-40B4-BE49-F238E27FC236}">
                  <a16:creationId xmlns:a16="http://schemas.microsoft.com/office/drawing/2014/main" id="{C66AD31C-858F-4AF1-2C7F-AAC419B9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9" name="well">
              <a:extLst>
                <a:ext uri="{FF2B5EF4-FFF2-40B4-BE49-F238E27FC236}">
                  <a16:creationId xmlns:a16="http://schemas.microsoft.com/office/drawing/2014/main" id="{13282EC2-0E1B-5273-AD6B-DF42F8160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171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boundary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4.44444E-6 L 0.17587 -0.1532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4948 -0.1604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0.32778 -0.1520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44444E-6 L 0.40729 -0.1363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2.96296E-6 L 0.45052 -0.091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07407E-6 L 0.2125 -0.0419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85185E-6 L 0.12344 -0.04398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81481E-6 L 0.06493 -0.0879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3.7037E-7 L 0.10989 -0.12801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 nodeType="clickPar">
                      <p:stCondLst>
                        <p:cond delay="0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76" grpId="6"/>
      <p:bldP spid="76" grpId="7"/>
      <p:bldP spid="76" grpId="8"/>
      <p:bldP spid="57349" grpId="0"/>
      <p:bldP spid="57350" grpId="0"/>
      <p:bldP spid="57351" grpId="0"/>
      <p:bldP spid="57352" grpId="0"/>
      <p:bldP spid="34" grpId="0" animBg="1"/>
      <p:bldP spid="34" grpId="1" animBg="1"/>
      <p:bldP spid="54" grpId="0"/>
      <p:bldP spid="57" grpId="0"/>
      <p:bldP spid="58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ncorrect Letter">
            <a:extLst>
              <a:ext uri="{FF2B5EF4-FFF2-40B4-BE49-F238E27FC236}">
                <a16:creationId xmlns:a16="http://schemas.microsoft.com/office/drawing/2014/main" id="{799128A2-4DE4-18F6-CB78-0DE82D13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pic>
        <p:nvPicPr>
          <p:cNvPr id="55299" name="Pool">
            <a:extLst>
              <a:ext uri="{FF2B5EF4-FFF2-40B4-BE49-F238E27FC236}">
                <a16:creationId xmlns:a16="http://schemas.microsoft.com/office/drawing/2014/main" id="{EAE2E54B-FDFF-B76F-CA88-9AF2368FD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Letter lines">
            <a:extLst>
              <a:ext uri="{FF2B5EF4-FFF2-40B4-BE49-F238E27FC236}">
                <a16:creationId xmlns:a16="http://schemas.microsoft.com/office/drawing/2014/main" id="{7FD71864-5DED-8E92-C600-7B9F4D72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887539"/>
            <a:ext cx="3736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tx1"/>
                </a:solidFill>
                <a:latin typeface="Twinkl Thin" pitchFamily="2" charset="0"/>
              </a:rPr>
              <a:t>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5301" name="Main w">
            <a:extLst>
              <a:ext uri="{FF2B5EF4-FFF2-40B4-BE49-F238E27FC236}">
                <a16:creationId xmlns:a16="http://schemas.microsoft.com/office/drawing/2014/main" id="{8A6BC308-81B8-A3F1-790D-3B7C96B3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208438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302" name="Main e">
            <a:extLst>
              <a:ext uri="{FF2B5EF4-FFF2-40B4-BE49-F238E27FC236}">
                <a16:creationId xmlns:a16="http://schemas.microsoft.com/office/drawing/2014/main" id="{5FEEC40F-DB2C-F2A3-5D37-D596A76A5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208915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303" name="Main 1 l">
            <a:extLst>
              <a:ext uri="{FF2B5EF4-FFF2-40B4-BE49-F238E27FC236}">
                <a16:creationId xmlns:a16="http://schemas.microsoft.com/office/drawing/2014/main" id="{C1ECCA8C-0C8B-5174-CAFF-45A8E837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08756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304" name="Main t">
            <a:extLst>
              <a:ext uri="{FF2B5EF4-FFF2-40B4-BE49-F238E27FC236}">
                <a16:creationId xmlns:a16="http://schemas.microsoft.com/office/drawing/2014/main" id="{F03D9FC9-7763-EA9B-E75C-F06722577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6" y="2087564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8C616781-D187-36BF-548E-F08853619D26}"/>
              </a:ext>
            </a:extLst>
          </p:cNvPr>
          <p:cNvSpPr/>
          <p:nvPr/>
        </p:nvSpPr>
        <p:spPr>
          <a:xfrm>
            <a:off x="196532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33C855DB-61B5-CDBF-4BE6-78D3A56CF38D}"/>
              </a:ext>
            </a:extLst>
          </p:cNvPr>
          <p:cNvSpPr/>
          <p:nvPr/>
        </p:nvSpPr>
        <p:spPr>
          <a:xfrm>
            <a:off x="197167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7" name="Duck a (2)">
            <a:extLst>
              <a:ext uri="{FF2B5EF4-FFF2-40B4-BE49-F238E27FC236}">
                <a16:creationId xmlns:a16="http://schemas.microsoft.com/office/drawing/2014/main" id="{15840AAE-2983-C35D-0358-FF5F39909357}"/>
              </a:ext>
            </a:extLst>
          </p:cNvPr>
          <p:cNvGrpSpPr>
            <a:grpSpLocks/>
          </p:cNvGrpSpPr>
          <p:nvPr/>
        </p:nvGrpSpPr>
        <p:grpSpPr bwMode="auto">
          <a:xfrm>
            <a:off x="5503864" y="3608388"/>
            <a:ext cx="771525" cy="774700"/>
            <a:chOff x="3979863" y="3608388"/>
            <a:chExt cx="771525" cy="774700"/>
          </a:xfrm>
        </p:grpSpPr>
        <p:pic>
          <p:nvPicPr>
            <p:cNvPr id="55337" name="t">
              <a:extLst>
                <a:ext uri="{FF2B5EF4-FFF2-40B4-BE49-F238E27FC236}">
                  <a16:creationId xmlns:a16="http://schemas.microsoft.com/office/drawing/2014/main" id="{262C4BC5-113A-7FC8-C4F4-AAE74FFE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8" name="letter t">
              <a:extLst>
                <a:ext uri="{FF2B5EF4-FFF2-40B4-BE49-F238E27FC236}">
                  <a16:creationId xmlns:a16="http://schemas.microsoft.com/office/drawing/2014/main" id="{970D405A-A514-450A-128E-59F55EA1C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9" name="Duck y">
            <a:extLst>
              <a:ext uri="{FF2B5EF4-FFF2-40B4-BE49-F238E27FC236}">
                <a16:creationId xmlns:a16="http://schemas.microsoft.com/office/drawing/2014/main" id="{A2A1EF45-9843-4162-66EB-F09D2C7AE0F1}"/>
              </a:ext>
            </a:extLst>
          </p:cNvPr>
          <p:cNvGrpSpPr>
            <a:grpSpLocks/>
          </p:cNvGrpSpPr>
          <p:nvPr/>
        </p:nvGrpSpPr>
        <p:grpSpPr bwMode="auto">
          <a:xfrm>
            <a:off x="4657726" y="3675063"/>
            <a:ext cx="771525" cy="722312"/>
            <a:chOff x="3133725" y="3675063"/>
            <a:chExt cx="771525" cy="722312"/>
          </a:xfrm>
        </p:grpSpPr>
        <p:pic>
          <p:nvPicPr>
            <p:cNvPr id="55335" name="y">
              <a:extLst>
                <a:ext uri="{FF2B5EF4-FFF2-40B4-BE49-F238E27FC236}">
                  <a16:creationId xmlns:a16="http://schemas.microsoft.com/office/drawing/2014/main" id="{6535170F-F97B-134F-3187-735034732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6" name="letter y">
              <a:extLst>
                <a:ext uri="{FF2B5EF4-FFF2-40B4-BE49-F238E27FC236}">
                  <a16:creationId xmlns:a16="http://schemas.microsoft.com/office/drawing/2014/main" id="{DAB79D3B-613F-FB8A-8552-A0FA83C72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020" y="3804118"/>
              <a:ext cx="565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6" name="Duck r">
            <a:extLst>
              <a:ext uri="{FF2B5EF4-FFF2-40B4-BE49-F238E27FC236}">
                <a16:creationId xmlns:a16="http://schemas.microsoft.com/office/drawing/2014/main" id="{A64DB212-B8D7-7411-1B33-1FE3438F6FC6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662363"/>
            <a:ext cx="771525" cy="747712"/>
            <a:chOff x="4826000" y="3662363"/>
            <a:chExt cx="771525" cy="747620"/>
          </a:xfrm>
        </p:grpSpPr>
        <p:pic>
          <p:nvPicPr>
            <p:cNvPr id="55333" name="a">
              <a:extLst>
                <a:ext uri="{FF2B5EF4-FFF2-40B4-BE49-F238E27FC236}">
                  <a16:creationId xmlns:a16="http://schemas.microsoft.com/office/drawing/2014/main" id="{6D3998AE-4883-AB29-CEFA-5E3E01B0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4" name="letter a">
              <a:extLst>
                <a:ext uri="{FF2B5EF4-FFF2-40B4-BE49-F238E27FC236}">
                  <a16:creationId xmlns:a16="http://schemas.microsoft.com/office/drawing/2014/main" id="{702FA167-83EB-B21A-4D0A-E7A50556B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5155" y="382419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18438" name="Duck l">
            <a:extLst>
              <a:ext uri="{FF2B5EF4-FFF2-40B4-BE49-F238E27FC236}">
                <a16:creationId xmlns:a16="http://schemas.microsoft.com/office/drawing/2014/main" id="{23F5CB25-819B-57E8-77C8-7DEE9095FFAD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773113" cy="793750"/>
            <a:chOff x="2299469" y="3967454"/>
            <a:chExt cx="771964" cy="794308"/>
          </a:xfrm>
        </p:grpSpPr>
        <p:pic>
          <p:nvPicPr>
            <p:cNvPr id="55331" name="w">
              <a:extLst>
                <a:ext uri="{FF2B5EF4-FFF2-40B4-BE49-F238E27FC236}">
                  <a16:creationId xmlns:a16="http://schemas.microsoft.com/office/drawing/2014/main" id="{DA898B77-E230-E7DB-4D3D-15E7EBA1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2" name="letter w">
              <a:extLst>
                <a:ext uri="{FF2B5EF4-FFF2-40B4-BE49-F238E27FC236}">
                  <a16:creationId xmlns:a16="http://schemas.microsoft.com/office/drawing/2014/main" id="{7AF09292-3634-33C4-AF41-93B9B1447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926" y="4176987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l</a:t>
              </a:r>
            </a:p>
          </p:txBody>
        </p:sp>
      </p:grpSp>
      <p:grpSp>
        <p:nvGrpSpPr>
          <p:cNvPr id="11" name="Duck o">
            <a:extLst>
              <a:ext uri="{FF2B5EF4-FFF2-40B4-BE49-F238E27FC236}">
                <a16:creationId xmlns:a16="http://schemas.microsoft.com/office/drawing/2014/main" id="{414A46D9-3F2E-2825-F136-79518B8F9970}"/>
              </a:ext>
            </a:extLst>
          </p:cNvPr>
          <p:cNvGrpSpPr>
            <a:grpSpLocks/>
          </p:cNvGrpSpPr>
          <p:nvPr/>
        </p:nvGrpSpPr>
        <p:grpSpPr bwMode="auto">
          <a:xfrm>
            <a:off x="7318376" y="4021139"/>
            <a:ext cx="771525" cy="752475"/>
            <a:chOff x="5794375" y="4021138"/>
            <a:chExt cx="771525" cy="752100"/>
          </a:xfrm>
        </p:grpSpPr>
        <p:pic>
          <p:nvPicPr>
            <p:cNvPr id="55329" name="i">
              <a:extLst>
                <a:ext uri="{FF2B5EF4-FFF2-40B4-BE49-F238E27FC236}">
                  <a16:creationId xmlns:a16="http://schemas.microsoft.com/office/drawing/2014/main" id="{DBEAE7FF-59B7-8354-F1A9-88606879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0" name="letter i">
              <a:extLst>
                <a:ext uri="{FF2B5EF4-FFF2-40B4-BE49-F238E27FC236}">
                  <a16:creationId xmlns:a16="http://schemas.microsoft.com/office/drawing/2014/main" id="{5E356863-7A4F-4C7C-2AD3-8933B23AB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1758" y="418745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18436" name="Duck e">
            <a:extLst>
              <a:ext uri="{FF2B5EF4-FFF2-40B4-BE49-F238E27FC236}">
                <a16:creationId xmlns:a16="http://schemas.microsoft.com/office/drawing/2014/main" id="{5CBDC93D-F552-B5FD-7F16-440C9EF6729D}"/>
              </a:ext>
            </a:extLst>
          </p:cNvPr>
          <p:cNvGrpSpPr>
            <a:grpSpLocks/>
          </p:cNvGrpSpPr>
          <p:nvPr/>
        </p:nvGrpSpPr>
        <p:grpSpPr bwMode="auto">
          <a:xfrm>
            <a:off x="4611689" y="4262438"/>
            <a:ext cx="771525" cy="736600"/>
            <a:chOff x="3087622" y="4263195"/>
            <a:chExt cx="771964" cy="736110"/>
          </a:xfrm>
        </p:grpSpPr>
        <p:pic>
          <p:nvPicPr>
            <p:cNvPr id="55327" name="o">
              <a:extLst>
                <a:ext uri="{FF2B5EF4-FFF2-40B4-BE49-F238E27FC236}">
                  <a16:creationId xmlns:a16="http://schemas.microsoft.com/office/drawing/2014/main" id="{5C0535BB-8093-90AE-52E4-188EB12CF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8" name="letter o">
              <a:extLst>
                <a:ext uri="{FF2B5EF4-FFF2-40B4-BE49-F238E27FC236}">
                  <a16:creationId xmlns:a16="http://schemas.microsoft.com/office/drawing/2014/main" id="{FC29F5FE-7646-DA0D-6D87-F83BF6611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14530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0" name="Duck s">
            <a:extLst>
              <a:ext uri="{FF2B5EF4-FFF2-40B4-BE49-F238E27FC236}">
                <a16:creationId xmlns:a16="http://schemas.microsoft.com/office/drawing/2014/main" id="{DEE31C1A-BAFC-73A0-2A0A-4604B2839773}"/>
              </a:ext>
            </a:extLst>
          </p:cNvPr>
          <p:cNvGrpSpPr>
            <a:grpSpLocks/>
          </p:cNvGrpSpPr>
          <p:nvPr/>
        </p:nvGrpSpPr>
        <p:grpSpPr bwMode="auto">
          <a:xfrm>
            <a:off x="6438901" y="4276725"/>
            <a:ext cx="771525" cy="750888"/>
            <a:chOff x="4914900" y="4276725"/>
            <a:chExt cx="771525" cy="750888"/>
          </a:xfrm>
        </p:grpSpPr>
        <p:pic>
          <p:nvPicPr>
            <p:cNvPr id="55325" name="s">
              <a:extLst>
                <a:ext uri="{FF2B5EF4-FFF2-40B4-BE49-F238E27FC236}">
                  <a16:creationId xmlns:a16="http://schemas.microsoft.com/office/drawing/2014/main" id="{1233B2C0-8947-A8DA-BE2D-64295BFB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6" name="letter l">
              <a:extLst>
                <a:ext uri="{FF2B5EF4-FFF2-40B4-BE49-F238E27FC236}">
                  <a16:creationId xmlns:a16="http://schemas.microsoft.com/office/drawing/2014/main" id="{899B65D7-C702-CFD0-343A-87178357B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44182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grpSp>
        <p:nvGrpSpPr>
          <p:cNvPr id="18437" name="Duck a">
            <a:extLst>
              <a:ext uri="{FF2B5EF4-FFF2-40B4-BE49-F238E27FC236}">
                <a16:creationId xmlns:a16="http://schemas.microsoft.com/office/drawing/2014/main" id="{61B82E4D-6536-E638-CDD4-66471FD2C07D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4383089"/>
            <a:ext cx="771525" cy="738187"/>
            <a:chOff x="4000251" y="4382402"/>
            <a:chExt cx="771964" cy="738402"/>
          </a:xfrm>
        </p:grpSpPr>
        <p:pic>
          <p:nvPicPr>
            <p:cNvPr id="55323" name="e">
              <a:extLst>
                <a:ext uri="{FF2B5EF4-FFF2-40B4-BE49-F238E27FC236}">
                  <a16:creationId xmlns:a16="http://schemas.microsoft.com/office/drawing/2014/main" id="{021DB1AB-F780-8987-50DB-083B6416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4" name="letter e">
              <a:extLst>
                <a:ext uri="{FF2B5EF4-FFF2-40B4-BE49-F238E27FC236}">
                  <a16:creationId xmlns:a16="http://schemas.microsoft.com/office/drawing/2014/main" id="{DC40771F-37FC-1344-A64A-2E9C3CEAE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36029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D63C4962-603E-3895-C920-2D7A4B61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D7568E-9A11-5481-D036-B708E5C67EC8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55321" name="Picture 1">
              <a:extLst>
                <a:ext uri="{FF2B5EF4-FFF2-40B4-BE49-F238E27FC236}">
                  <a16:creationId xmlns:a16="http://schemas.microsoft.com/office/drawing/2014/main" id="{0438D5AB-966D-9058-17E8-4A63C5DAA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2" name="well">
              <a:extLst>
                <a:ext uri="{FF2B5EF4-FFF2-40B4-BE49-F238E27FC236}">
                  <a16:creationId xmlns:a16="http://schemas.microsoft.com/office/drawing/2014/main" id="{8457F4F8-6127-0EDC-2164-A67369347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1575" y="1770063"/>
              <a:ext cx="171608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000" b="1">
                  <a:solidFill>
                    <a:schemeClr val="tx1"/>
                  </a:solidFill>
                </a:rPr>
                <a:t>salary</a:t>
              </a:r>
            </a:p>
          </p:txBody>
        </p:sp>
      </p:grpSp>
      <p:sp>
        <p:nvSpPr>
          <p:cNvPr id="55317" name="TextBox 71">
            <a:extLst>
              <a:ext uri="{FF2B5EF4-FFF2-40B4-BE49-F238E27FC236}">
                <a16:creationId xmlns:a16="http://schemas.microsoft.com/office/drawing/2014/main" id="{0AB51F69-A589-9B6B-77E6-70BF7382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F3A4C4-6110-BCD2-96F0-F28F0DC31A03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" name="Main w">
            <a:extLst>
              <a:ext uri="{FF2B5EF4-FFF2-40B4-BE49-F238E27FC236}">
                <a16:creationId xmlns:a16="http://schemas.microsoft.com/office/drawing/2014/main" id="{185B5F25-9C26-3A80-C20D-EF9BB302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208438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6" name="Main e">
            <a:extLst>
              <a:ext uri="{FF2B5EF4-FFF2-40B4-BE49-F238E27FC236}">
                <a16:creationId xmlns:a16="http://schemas.microsoft.com/office/drawing/2014/main" id="{26913E18-84F1-EB3C-816E-442FBE110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208915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875 0.1004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0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-3.7037E-6 L 0.07066 -0.0983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6875 0.1361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7.40741E-7 L 0.16684 -0.1381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632 0.1527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76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4.07407E-6 L 0.26614 -0.1527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823 0.1365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0" y="682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1.48148E-6 L 0.36667 -0.13518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312 0.0921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46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2.59259E-6 L 0.45052 -0.0919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111 0.0493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245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4.07407E-6 L 0.3592 -0.0483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892 0.04282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213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1.11111E-6 L 0.2691 -0.0375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291 0.0483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407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07407E-6 L 0.17656 -0.04653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55301" grpId="0"/>
      <p:bldP spid="55302" grpId="0"/>
      <p:bldP spid="55303" grpId="0"/>
      <p:bldP spid="55304" grpId="0"/>
      <p:bldP spid="34" grpId="0" animBg="1"/>
      <p:bldP spid="34" grpId="1" animBg="1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ool">
            <a:extLst>
              <a:ext uri="{FF2B5EF4-FFF2-40B4-BE49-F238E27FC236}">
                <a16:creationId xmlns:a16="http://schemas.microsoft.com/office/drawing/2014/main" id="{8FD11B14-9281-445C-1C26-5FF5DB05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r">
            <a:extLst>
              <a:ext uri="{FF2B5EF4-FFF2-40B4-BE49-F238E27FC236}">
                <a16:creationId xmlns:a16="http://schemas.microsoft.com/office/drawing/2014/main" id="{D41C2B6C-80D9-C471-1791-4F49B0819D74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1"/>
            <a:ext cx="681037" cy="703263"/>
            <a:chOff x="4826000" y="3662363"/>
            <a:chExt cx="771525" cy="798459"/>
          </a:xfrm>
        </p:grpSpPr>
        <p:pic>
          <p:nvPicPr>
            <p:cNvPr id="57395" name="a">
              <a:extLst>
                <a:ext uri="{FF2B5EF4-FFF2-40B4-BE49-F238E27FC236}">
                  <a16:creationId xmlns:a16="http://schemas.microsoft.com/office/drawing/2014/main" id="{044D94EA-5CE2-C12E-C3A3-5ECA2BC2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96" name="letter a">
              <a:extLst>
                <a:ext uri="{FF2B5EF4-FFF2-40B4-BE49-F238E27FC236}">
                  <a16:creationId xmlns:a16="http://schemas.microsoft.com/office/drawing/2014/main" id="{86D9D849-64F7-816A-C44F-8C98E376F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66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45" name="Duck y">
            <a:extLst>
              <a:ext uri="{FF2B5EF4-FFF2-40B4-BE49-F238E27FC236}">
                <a16:creationId xmlns:a16="http://schemas.microsoft.com/office/drawing/2014/main" id="{EC831E8F-0FFC-049A-FBD7-ACA3A08663A3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6"/>
            <a:ext cx="681037" cy="676275"/>
            <a:chOff x="4826000" y="3662363"/>
            <a:chExt cx="771525" cy="766920"/>
          </a:xfrm>
        </p:grpSpPr>
        <p:pic>
          <p:nvPicPr>
            <p:cNvPr id="57393" name="a">
              <a:extLst>
                <a:ext uri="{FF2B5EF4-FFF2-40B4-BE49-F238E27FC236}">
                  <a16:creationId xmlns:a16="http://schemas.microsoft.com/office/drawing/2014/main" id="{B6AE9EF4-807E-8C7B-0F6E-4EF251FF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94" name="letter a">
              <a:extLst>
                <a:ext uri="{FF2B5EF4-FFF2-40B4-BE49-F238E27FC236}">
                  <a16:creationId xmlns:a16="http://schemas.microsoft.com/office/drawing/2014/main" id="{2500359D-1522-3E69-8958-23C62ED5E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6662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2383DD3F-7288-2D54-453D-7A53A898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9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57350" name="Letter lines">
            <a:extLst>
              <a:ext uri="{FF2B5EF4-FFF2-40B4-BE49-F238E27FC236}">
                <a16:creationId xmlns:a16="http://schemas.microsoft.com/office/drawing/2014/main" id="{4EC270AE-296B-C05D-37A3-E9F3B2AA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1985964"/>
            <a:ext cx="5254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</a:t>
            </a: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CF72B555-947D-8877-5731-83BC8E92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Main e">
            <a:extLst>
              <a:ext uri="{FF2B5EF4-FFF2-40B4-BE49-F238E27FC236}">
                <a16:creationId xmlns:a16="http://schemas.microsoft.com/office/drawing/2014/main" id="{03A796FD-2218-F56D-BF6C-404572E9A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9C54AB1F-10F8-BC7B-13CA-762333BB4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3AC9C63D-52F4-E859-D5E1-C9D8EB65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6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B0EDC285-246E-7E76-9BC4-9FD6A2280306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D41D453B-9A4C-F7C8-BFC3-14BE7CBA66EE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e">
            <a:extLst>
              <a:ext uri="{FF2B5EF4-FFF2-40B4-BE49-F238E27FC236}">
                <a16:creationId xmlns:a16="http://schemas.microsoft.com/office/drawing/2014/main" id="{4F061C89-AB16-3064-A044-3BFC89476E82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57391" name="y">
              <a:extLst>
                <a:ext uri="{FF2B5EF4-FFF2-40B4-BE49-F238E27FC236}">
                  <a16:creationId xmlns:a16="http://schemas.microsoft.com/office/drawing/2014/main" id="{55C7DAEB-631F-FD99-8786-68BD39DAB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92" name="letter y">
              <a:extLst>
                <a:ext uri="{FF2B5EF4-FFF2-40B4-BE49-F238E27FC236}">
                  <a16:creationId xmlns:a16="http://schemas.microsoft.com/office/drawing/2014/main" id="{B3FB2065-6298-70AB-86BC-047A85F67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0" name="Duck o">
            <a:extLst>
              <a:ext uri="{FF2B5EF4-FFF2-40B4-BE49-F238E27FC236}">
                <a16:creationId xmlns:a16="http://schemas.microsoft.com/office/drawing/2014/main" id="{35935587-B83B-A504-1BDA-4C17A618581C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93737"/>
            <a:chOff x="4914900" y="4276725"/>
            <a:chExt cx="771525" cy="787589"/>
          </a:xfrm>
        </p:grpSpPr>
        <p:pic>
          <p:nvPicPr>
            <p:cNvPr id="57389" name="s">
              <a:extLst>
                <a:ext uri="{FF2B5EF4-FFF2-40B4-BE49-F238E27FC236}">
                  <a16:creationId xmlns:a16="http://schemas.microsoft.com/office/drawing/2014/main" id="{EE692B27-25F4-332D-B009-A51E72CE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90" name="letter l">
              <a:extLst>
                <a:ext uri="{FF2B5EF4-FFF2-40B4-BE49-F238E27FC236}">
                  <a16:creationId xmlns:a16="http://schemas.microsoft.com/office/drawing/2014/main" id="{DC826614-83F7-B94E-043E-AEF15828E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1" y="4400790"/>
              <a:ext cx="565150" cy="66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7359" name="TextBox 71">
            <a:extLst>
              <a:ext uri="{FF2B5EF4-FFF2-40B4-BE49-F238E27FC236}">
                <a16:creationId xmlns:a16="http://schemas.microsoft.com/office/drawing/2014/main" id="{89BAC21D-C5B6-74D2-B8EE-B8E560BA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CFD1C1B1-37ED-C9DE-9307-5BBAF8B0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Main t">
            <a:extLst>
              <a:ext uri="{FF2B5EF4-FFF2-40B4-BE49-F238E27FC236}">
                <a16:creationId xmlns:a16="http://schemas.microsoft.com/office/drawing/2014/main" id="{54383141-51B7-99FF-5E22-CABCEF56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951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BD7E94D0-5393-E2F5-32F8-690678A6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C0761A-EFCA-AEF1-E4CC-B69B4DE37E87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438" name="Duck s">
            <a:extLst>
              <a:ext uri="{FF2B5EF4-FFF2-40B4-BE49-F238E27FC236}">
                <a16:creationId xmlns:a16="http://schemas.microsoft.com/office/drawing/2014/main" id="{1A8AFBB3-9979-B332-03F4-DA488EC62800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685800"/>
            <a:chOff x="2299469" y="3967454"/>
            <a:chExt cx="771964" cy="776714"/>
          </a:xfrm>
        </p:grpSpPr>
        <p:pic>
          <p:nvPicPr>
            <p:cNvPr id="57387" name="w">
              <a:extLst>
                <a:ext uri="{FF2B5EF4-FFF2-40B4-BE49-F238E27FC236}">
                  <a16:creationId xmlns:a16="http://schemas.microsoft.com/office/drawing/2014/main" id="{0FBCD518-1CEA-F195-7719-674FD6469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8" name="letter w">
              <a:extLst>
                <a:ext uri="{FF2B5EF4-FFF2-40B4-BE49-F238E27FC236}">
                  <a16:creationId xmlns:a16="http://schemas.microsoft.com/office/drawing/2014/main" id="{8BD26742-58EA-71C4-210B-CB58D24AB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8276" y="4081357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grpSp>
        <p:nvGrpSpPr>
          <p:cNvPr id="7" name="Duck m (2)">
            <a:extLst>
              <a:ext uri="{FF2B5EF4-FFF2-40B4-BE49-F238E27FC236}">
                <a16:creationId xmlns:a16="http://schemas.microsoft.com/office/drawing/2014/main" id="{2938F3FA-6EF9-7F38-C3FA-A4064EA7BBE4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6"/>
          </a:xfrm>
        </p:grpSpPr>
        <p:pic>
          <p:nvPicPr>
            <p:cNvPr id="57385" name="t">
              <a:extLst>
                <a:ext uri="{FF2B5EF4-FFF2-40B4-BE49-F238E27FC236}">
                  <a16:creationId xmlns:a16="http://schemas.microsoft.com/office/drawing/2014/main" id="{D7DC942E-8A1E-1DFF-C157-CCE6DC9D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6" name="letter t">
              <a:extLst>
                <a:ext uri="{FF2B5EF4-FFF2-40B4-BE49-F238E27FC236}">
                  <a16:creationId xmlns:a16="http://schemas.microsoft.com/office/drawing/2014/main" id="{4162DAEB-CA5B-485F-A539-CCB795ED8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29516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m</a:t>
              </a:r>
            </a:p>
          </p:txBody>
        </p:sp>
      </p:grpSp>
      <p:grpSp>
        <p:nvGrpSpPr>
          <p:cNvPr id="18437" name="Duck m">
            <a:extLst>
              <a:ext uri="{FF2B5EF4-FFF2-40B4-BE49-F238E27FC236}">
                <a16:creationId xmlns:a16="http://schemas.microsoft.com/office/drawing/2014/main" id="{083F5D1B-EFCE-3A31-AA2F-54B44CCF047E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693737"/>
            <a:chOff x="4000251" y="4382402"/>
            <a:chExt cx="771964" cy="786009"/>
          </a:xfrm>
        </p:grpSpPr>
        <p:pic>
          <p:nvPicPr>
            <p:cNvPr id="57383" name="e">
              <a:extLst>
                <a:ext uri="{FF2B5EF4-FFF2-40B4-BE49-F238E27FC236}">
                  <a16:creationId xmlns:a16="http://schemas.microsoft.com/office/drawing/2014/main" id="{B64C4232-127E-BF1A-EF85-F74D9399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4" name="letter e">
              <a:extLst>
                <a:ext uri="{FF2B5EF4-FFF2-40B4-BE49-F238E27FC236}">
                  <a16:creationId xmlns:a16="http://schemas.microsoft.com/office/drawing/2014/main" id="{F7CD13B6-9A06-C93F-69FF-FD804F667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05560"/>
              <a:ext cx="565016" cy="66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m</a:t>
              </a:r>
            </a:p>
          </p:txBody>
        </p:sp>
      </p:grpSp>
      <p:grpSp>
        <p:nvGrpSpPr>
          <p:cNvPr id="18436" name="Duck a">
            <a:extLst>
              <a:ext uri="{FF2B5EF4-FFF2-40B4-BE49-F238E27FC236}">
                <a16:creationId xmlns:a16="http://schemas.microsoft.com/office/drawing/2014/main" id="{E80C4BD3-6D67-DAFA-6C5D-8C160F8DBA79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673100"/>
            <a:chOff x="3087622" y="4263195"/>
            <a:chExt cx="771964" cy="763484"/>
          </a:xfrm>
        </p:grpSpPr>
        <p:pic>
          <p:nvPicPr>
            <p:cNvPr id="57381" name="o">
              <a:extLst>
                <a:ext uri="{FF2B5EF4-FFF2-40B4-BE49-F238E27FC236}">
                  <a16:creationId xmlns:a16="http://schemas.microsoft.com/office/drawing/2014/main" id="{83B2C1B4-2546-A9E1-2F8F-E0308E789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2" name="letter o">
              <a:extLst>
                <a:ext uri="{FF2B5EF4-FFF2-40B4-BE49-F238E27FC236}">
                  <a16:creationId xmlns:a16="http://schemas.microsoft.com/office/drawing/2014/main" id="{6398FDE9-7D63-3F8E-E36B-615CC0A23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47" y="4363710"/>
              <a:ext cx="565016" cy="6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48" name="Duck n">
            <a:extLst>
              <a:ext uri="{FF2B5EF4-FFF2-40B4-BE49-F238E27FC236}">
                <a16:creationId xmlns:a16="http://schemas.microsoft.com/office/drawing/2014/main" id="{109BE33A-7F58-ABD0-823C-DB3AAE28325D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6"/>
            <a:ext cx="679450" cy="696913"/>
            <a:chOff x="4826000" y="3662363"/>
            <a:chExt cx="771525" cy="788881"/>
          </a:xfrm>
        </p:grpSpPr>
        <p:pic>
          <p:nvPicPr>
            <p:cNvPr id="57379" name="a">
              <a:extLst>
                <a:ext uri="{FF2B5EF4-FFF2-40B4-BE49-F238E27FC236}">
                  <a16:creationId xmlns:a16="http://schemas.microsoft.com/office/drawing/2014/main" id="{67AC9E45-3CC2-74C3-633C-F980DF341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0" name="letter a">
              <a:extLst>
                <a:ext uri="{FF2B5EF4-FFF2-40B4-BE49-F238E27FC236}">
                  <a16:creationId xmlns:a16="http://schemas.microsoft.com/office/drawing/2014/main" id="{56F70A7A-913C-03AD-0B0E-19700EF31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1690" y="3788587"/>
              <a:ext cx="565150" cy="66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51" name="Duck i">
            <a:extLst>
              <a:ext uri="{FF2B5EF4-FFF2-40B4-BE49-F238E27FC236}">
                <a16:creationId xmlns:a16="http://schemas.microsoft.com/office/drawing/2014/main" id="{99BEFE5F-AAE1-8773-2F81-975656CC8FED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1"/>
            <a:ext cx="681038" cy="739775"/>
            <a:chOff x="4826000" y="3662363"/>
            <a:chExt cx="771525" cy="838265"/>
          </a:xfrm>
        </p:grpSpPr>
        <p:pic>
          <p:nvPicPr>
            <p:cNvPr id="57377" name="a">
              <a:extLst>
                <a:ext uri="{FF2B5EF4-FFF2-40B4-BE49-F238E27FC236}">
                  <a16:creationId xmlns:a16="http://schemas.microsoft.com/office/drawing/2014/main" id="{1F78E0F2-32BC-2242-DB38-983CD860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8" name="letter a">
              <a:extLst>
                <a:ext uri="{FF2B5EF4-FFF2-40B4-BE49-F238E27FC236}">
                  <a16:creationId xmlns:a16="http://schemas.microsoft.com/office/drawing/2014/main" id="{BF7B618C-ECA4-1B27-8A11-2501FEFF5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1738" y="3837970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C2ABFE85-47B6-0CDC-7D02-D1CF1BF53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Duck u">
            <a:extLst>
              <a:ext uri="{FF2B5EF4-FFF2-40B4-BE49-F238E27FC236}">
                <a16:creationId xmlns:a16="http://schemas.microsoft.com/office/drawing/2014/main" id="{F34FF678-6986-C111-B2C8-89955AA94BAD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700088"/>
            <a:chOff x="5794375" y="4021138"/>
            <a:chExt cx="771525" cy="790926"/>
          </a:xfrm>
        </p:grpSpPr>
        <p:pic>
          <p:nvPicPr>
            <p:cNvPr id="57375" name="i">
              <a:extLst>
                <a:ext uri="{FF2B5EF4-FFF2-40B4-BE49-F238E27FC236}">
                  <a16:creationId xmlns:a16="http://schemas.microsoft.com/office/drawing/2014/main" id="{F8FDBD39-577D-7BE7-581C-BCFEDCF9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6" name="letter i">
              <a:extLst>
                <a:ext uri="{FF2B5EF4-FFF2-40B4-BE49-F238E27FC236}">
                  <a16:creationId xmlns:a16="http://schemas.microsoft.com/office/drawing/2014/main" id="{51CDD740-206B-3637-DCF8-AD0584B6B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5331" y="4150683"/>
              <a:ext cx="565150" cy="66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u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100DE2-1382-3CAC-C1A1-8714BF68FEE4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57373" name="Picture 1">
              <a:extLst>
                <a:ext uri="{FF2B5EF4-FFF2-40B4-BE49-F238E27FC236}">
                  <a16:creationId xmlns:a16="http://schemas.microsoft.com/office/drawing/2014/main" id="{34947296-4A21-A843-A4FA-2489DC2E7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4" name="well">
              <a:extLst>
                <a:ext uri="{FF2B5EF4-FFF2-40B4-BE49-F238E27FC236}">
                  <a16:creationId xmlns:a16="http://schemas.microsoft.com/office/drawing/2014/main" id="{5F432B3E-543E-81BA-0E25-E0DFC43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171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summary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4.44444E-6 L 0.17587 -0.153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4948 -0.16042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59259E-6 L 0.32778 -0.1520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07407E-6 L 0.40729 -0.13635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2.22222E-6 L 0.45052 -0.0919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2.96296E-6 L 0.2125 -0.0419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2.59259E-6 L 0.12344 -0.0439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1.11111E-6 L 0.06493 -0.0879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3.7037E-7 L 0.10989 -0.12801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10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76" grpId="6"/>
      <p:bldP spid="76" grpId="7"/>
      <p:bldP spid="76" grpId="8"/>
      <p:bldP spid="76" grpId="9"/>
      <p:bldP spid="76" grpId="10"/>
      <p:bldP spid="76" grpId="11"/>
      <p:bldP spid="57349" grpId="0"/>
      <p:bldP spid="2" grpId="0"/>
      <p:bldP spid="57351" grpId="0"/>
      <p:bldP spid="57352" grpId="0"/>
      <p:bldP spid="34" grpId="0" animBg="1"/>
      <p:bldP spid="34" grpId="1" animBg="1"/>
      <p:bldP spid="54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C34987-67C1-BF82-139D-E6E5F5340D38}"/>
              </a:ext>
            </a:extLst>
          </p:cNvPr>
          <p:cNvSpPr/>
          <p:nvPr/>
        </p:nvSpPr>
        <p:spPr>
          <a:xfrm>
            <a:off x="2290763" y="1962151"/>
            <a:ext cx="7632700" cy="4130675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6EE2B322-4371-740C-A347-F7FD4BC7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3600"/>
              <a:t>The Pets Have Escaped!</a:t>
            </a:r>
          </a:p>
        </p:txBody>
      </p:sp>
      <p:pic>
        <p:nvPicPr>
          <p:cNvPr id="12292" name="Talking Partners">
            <a:extLst>
              <a:ext uri="{FF2B5EF4-FFF2-40B4-BE49-F238E27FC236}">
                <a16:creationId xmlns:a16="http://schemas.microsoft.com/office/drawing/2014/main" id="{A2AD713D-AFC8-0733-E00D-8B0A22944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9" y="615950"/>
            <a:ext cx="8651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81C9B-245F-C9FD-912F-C963B029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3"/>
          <a:stretch>
            <a:fillRect/>
          </a:stretch>
        </p:blipFill>
        <p:spPr bwMode="auto">
          <a:xfrm>
            <a:off x="2740025" y="1962151"/>
            <a:ext cx="671195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2">
            <a:extLst>
              <a:ext uri="{FF2B5EF4-FFF2-40B4-BE49-F238E27FC236}">
                <a16:creationId xmlns:a16="http://schemas.microsoft.com/office/drawing/2014/main" id="{9D63359E-7FC1-B362-F110-52F64DDAB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295400"/>
            <a:ext cx="736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pets have escaped from the local pet shop! Look at the following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picture and describe where each of the animals are hiding.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ool">
            <a:extLst>
              <a:ext uri="{FF2B5EF4-FFF2-40B4-BE49-F238E27FC236}">
                <a16:creationId xmlns:a16="http://schemas.microsoft.com/office/drawing/2014/main" id="{13EDA7AA-0AF2-699F-D413-02803AD8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Duck a">
            <a:extLst>
              <a:ext uri="{FF2B5EF4-FFF2-40B4-BE49-F238E27FC236}">
                <a16:creationId xmlns:a16="http://schemas.microsoft.com/office/drawing/2014/main" id="{CB11734E-BC66-A577-A9F1-1448902C7F3B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662364"/>
            <a:ext cx="771525" cy="731837"/>
            <a:chOff x="4826000" y="3662363"/>
            <a:chExt cx="771525" cy="731235"/>
          </a:xfrm>
        </p:grpSpPr>
        <p:pic>
          <p:nvPicPr>
            <p:cNvPr id="59434" name="a">
              <a:extLst>
                <a:ext uri="{FF2B5EF4-FFF2-40B4-BE49-F238E27FC236}">
                  <a16:creationId xmlns:a16="http://schemas.microsoft.com/office/drawing/2014/main" id="{EA77680C-C963-FEAD-FA39-B1A51A5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35" name="letter a">
              <a:extLst>
                <a:ext uri="{FF2B5EF4-FFF2-40B4-BE49-F238E27FC236}">
                  <a16:creationId xmlns:a16="http://schemas.microsoft.com/office/drawing/2014/main" id="{D9C0D4A0-EACA-BE1D-FE34-7AC55B4B6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0520" y="380781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59396" name="Letter lines">
            <a:extLst>
              <a:ext uri="{FF2B5EF4-FFF2-40B4-BE49-F238E27FC236}">
                <a16:creationId xmlns:a16="http://schemas.microsoft.com/office/drawing/2014/main" id="{62C82627-CEF6-A063-8A02-0F2DD5F0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6" y="1985963"/>
            <a:ext cx="411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tx1"/>
                </a:solidFill>
                <a:latin typeface="Twinkl Thin" pitchFamily="2" charset="0"/>
              </a:rPr>
              <a:t>_ _ _ _ _ _ _</a:t>
            </a:r>
          </a:p>
        </p:txBody>
      </p:sp>
      <p:sp>
        <p:nvSpPr>
          <p:cNvPr id="47107" name="Main w">
            <a:extLst>
              <a:ext uri="{FF2B5EF4-FFF2-40B4-BE49-F238E27FC236}">
                <a16:creationId xmlns:a16="http://schemas.microsoft.com/office/drawing/2014/main" id="{42EF0C41-D93D-21BA-7F0D-1C0B4EB1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108" name="Main e">
            <a:extLst>
              <a:ext uri="{FF2B5EF4-FFF2-40B4-BE49-F238E27FC236}">
                <a16:creationId xmlns:a16="http://schemas.microsoft.com/office/drawing/2014/main" id="{79AE7633-AD30-CC88-F988-100F1C0D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218440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7109" name="Main 1 l">
            <a:extLst>
              <a:ext uri="{FF2B5EF4-FFF2-40B4-BE49-F238E27FC236}">
                <a16:creationId xmlns:a16="http://schemas.microsoft.com/office/drawing/2014/main" id="{680A6C05-9FAA-4717-93F3-E7E541D5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8281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7110" name="Main t">
            <a:extLst>
              <a:ext uri="{FF2B5EF4-FFF2-40B4-BE49-F238E27FC236}">
                <a16:creationId xmlns:a16="http://schemas.microsoft.com/office/drawing/2014/main" id="{377F6B5C-D4A3-2A23-9254-1BA9CF4EF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1" y="2182814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Main w">
            <a:extLst>
              <a:ext uri="{FF2B5EF4-FFF2-40B4-BE49-F238E27FC236}">
                <a16:creationId xmlns:a16="http://schemas.microsoft.com/office/drawing/2014/main" id="{A839BB7A-D4EB-2BC0-55EF-1E2D70D31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63" y="2179639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Main e">
            <a:extLst>
              <a:ext uri="{FF2B5EF4-FFF2-40B4-BE49-F238E27FC236}">
                <a16:creationId xmlns:a16="http://schemas.microsoft.com/office/drawing/2014/main" id="{48D532CA-3F24-C112-AD5B-927EB7166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2184400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9" name="Main 1 l">
            <a:extLst>
              <a:ext uri="{FF2B5EF4-FFF2-40B4-BE49-F238E27FC236}">
                <a16:creationId xmlns:a16="http://schemas.microsoft.com/office/drawing/2014/main" id="{5B664D58-FE01-651A-F99F-7D16D657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2182814"/>
            <a:ext cx="565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7114" name="Incorrect Letter">
            <a:extLst>
              <a:ext uri="{FF2B5EF4-FFF2-40B4-BE49-F238E27FC236}">
                <a16:creationId xmlns:a16="http://schemas.microsoft.com/office/drawing/2014/main" id="{43082290-E095-58F9-2C84-2571683B0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grpSp>
        <p:nvGrpSpPr>
          <p:cNvPr id="2" name="Duck y">
            <a:extLst>
              <a:ext uri="{FF2B5EF4-FFF2-40B4-BE49-F238E27FC236}">
                <a16:creationId xmlns:a16="http://schemas.microsoft.com/office/drawing/2014/main" id="{54A99262-9677-66AA-6C78-5ADC4AF351B3}"/>
              </a:ext>
            </a:extLst>
          </p:cNvPr>
          <p:cNvGrpSpPr>
            <a:grpSpLocks/>
          </p:cNvGrpSpPr>
          <p:nvPr/>
        </p:nvGrpSpPr>
        <p:grpSpPr bwMode="auto">
          <a:xfrm>
            <a:off x="4657726" y="3675063"/>
            <a:ext cx="771525" cy="722312"/>
            <a:chOff x="3133725" y="3675063"/>
            <a:chExt cx="771525" cy="722312"/>
          </a:xfrm>
        </p:grpSpPr>
        <p:pic>
          <p:nvPicPr>
            <p:cNvPr id="59432" name="y">
              <a:extLst>
                <a:ext uri="{FF2B5EF4-FFF2-40B4-BE49-F238E27FC236}">
                  <a16:creationId xmlns:a16="http://schemas.microsoft.com/office/drawing/2014/main" id="{2F7BB22D-3F37-52DF-18F1-B5B87754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33" name="letter y">
              <a:extLst>
                <a:ext uri="{FF2B5EF4-FFF2-40B4-BE49-F238E27FC236}">
                  <a16:creationId xmlns:a16="http://schemas.microsoft.com/office/drawing/2014/main" id="{BDE58AAA-E3B4-320E-1F06-44EC4B2365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2950" y="3786188"/>
              <a:ext cx="565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18436" name="Duck w">
            <a:extLst>
              <a:ext uri="{FF2B5EF4-FFF2-40B4-BE49-F238E27FC236}">
                <a16:creationId xmlns:a16="http://schemas.microsoft.com/office/drawing/2014/main" id="{FC353F20-D66D-47B2-B596-301D755BF7B8}"/>
              </a:ext>
            </a:extLst>
          </p:cNvPr>
          <p:cNvGrpSpPr>
            <a:grpSpLocks/>
          </p:cNvGrpSpPr>
          <p:nvPr/>
        </p:nvGrpSpPr>
        <p:grpSpPr bwMode="auto">
          <a:xfrm>
            <a:off x="4611689" y="4262438"/>
            <a:ext cx="771525" cy="736600"/>
            <a:chOff x="3087622" y="4263195"/>
            <a:chExt cx="771964" cy="736110"/>
          </a:xfrm>
        </p:grpSpPr>
        <p:pic>
          <p:nvPicPr>
            <p:cNvPr id="59430" name="o">
              <a:extLst>
                <a:ext uri="{FF2B5EF4-FFF2-40B4-BE49-F238E27FC236}">
                  <a16:creationId xmlns:a16="http://schemas.microsoft.com/office/drawing/2014/main" id="{7B1EE1B4-055E-D57B-83D3-B79E1237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31" name="letter w">
              <a:extLst>
                <a:ext uri="{FF2B5EF4-FFF2-40B4-BE49-F238E27FC236}">
                  <a16:creationId xmlns:a16="http://schemas.microsoft.com/office/drawing/2014/main" id="{86BAA9F7-0407-0C24-0593-A7141A078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14530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6" name="Duck r">
            <a:extLst>
              <a:ext uri="{FF2B5EF4-FFF2-40B4-BE49-F238E27FC236}">
                <a16:creationId xmlns:a16="http://schemas.microsoft.com/office/drawing/2014/main" id="{AFA6E4AE-491A-55FE-4549-E1F2925CD423}"/>
              </a:ext>
            </a:extLst>
          </p:cNvPr>
          <p:cNvGrpSpPr>
            <a:grpSpLocks/>
          </p:cNvGrpSpPr>
          <p:nvPr/>
        </p:nvGrpSpPr>
        <p:grpSpPr bwMode="auto">
          <a:xfrm>
            <a:off x="5503864" y="3608388"/>
            <a:ext cx="771525" cy="742950"/>
            <a:chOff x="3979863" y="3608388"/>
            <a:chExt cx="771525" cy="742157"/>
          </a:xfrm>
        </p:grpSpPr>
        <p:pic>
          <p:nvPicPr>
            <p:cNvPr id="59428" name="t">
              <a:extLst>
                <a:ext uri="{FF2B5EF4-FFF2-40B4-BE49-F238E27FC236}">
                  <a16:creationId xmlns:a16="http://schemas.microsoft.com/office/drawing/2014/main" id="{5474EE42-46E9-3C17-2DE9-1C8E46DAA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9" name="letter t">
              <a:extLst>
                <a:ext uri="{FF2B5EF4-FFF2-40B4-BE49-F238E27FC236}">
                  <a16:creationId xmlns:a16="http://schemas.microsoft.com/office/drawing/2014/main" id="{5AB2D914-3ECD-D1ED-1283-DA291C0E5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2958" y="3765770"/>
              <a:ext cx="565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m</a:t>
              </a:r>
            </a:p>
          </p:txBody>
        </p:sp>
      </p:grpSp>
      <p:grpSp>
        <p:nvGrpSpPr>
          <p:cNvPr id="10" name="Duck e">
            <a:extLst>
              <a:ext uri="{FF2B5EF4-FFF2-40B4-BE49-F238E27FC236}">
                <a16:creationId xmlns:a16="http://schemas.microsoft.com/office/drawing/2014/main" id="{4DE99D1F-0E21-F8FE-2136-7485B5CA8E18}"/>
              </a:ext>
            </a:extLst>
          </p:cNvPr>
          <p:cNvGrpSpPr>
            <a:grpSpLocks/>
          </p:cNvGrpSpPr>
          <p:nvPr/>
        </p:nvGrpSpPr>
        <p:grpSpPr bwMode="auto">
          <a:xfrm>
            <a:off x="7318376" y="4021139"/>
            <a:ext cx="771525" cy="744537"/>
            <a:chOff x="5794375" y="4021138"/>
            <a:chExt cx="771525" cy="744375"/>
          </a:xfrm>
        </p:grpSpPr>
        <p:pic>
          <p:nvPicPr>
            <p:cNvPr id="59426" name="i">
              <a:extLst>
                <a:ext uri="{FF2B5EF4-FFF2-40B4-BE49-F238E27FC236}">
                  <a16:creationId xmlns:a16="http://schemas.microsoft.com/office/drawing/2014/main" id="{2FCE7CF3-9841-7471-B038-F0CC8A27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7" name="letter e">
              <a:extLst>
                <a:ext uri="{FF2B5EF4-FFF2-40B4-BE49-F238E27FC236}">
                  <a16:creationId xmlns:a16="http://schemas.microsoft.com/office/drawing/2014/main" id="{0E78A226-20E6-E2CD-99CF-722B0DEBF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863" y="417972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59409" name="TextBox 71">
            <a:extLst>
              <a:ext uri="{FF2B5EF4-FFF2-40B4-BE49-F238E27FC236}">
                <a16:creationId xmlns:a16="http://schemas.microsoft.com/office/drawing/2014/main" id="{879E3FEA-236D-695D-773A-D83E24581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77946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8E81D17F-ECC4-E976-C767-FE238FCA04B3}"/>
              </a:ext>
            </a:extLst>
          </p:cNvPr>
          <p:cNvSpPr/>
          <p:nvPr/>
        </p:nvSpPr>
        <p:spPr>
          <a:xfrm>
            <a:off x="196532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C7E0EF04-BF40-D498-4CB1-9B04A140702B}"/>
              </a:ext>
            </a:extLst>
          </p:cNvPr>
          <p:cNvSpPr/>
          <p:nvPr/>
        </p:nvSpPr>
        <p:spPr>
          <a:xfrm>
            <a:off x="1971675" y="2220913"/>
            <a:ext cx="1835150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b">
            <a:extLst>
              <a:ext uri="{FF2B5EF4-FFF2-40B4-BE49-F238E27FC236}">
                <a16:creationId xmlns:a16="http://schemas.microsoft.com/office/drawing/2014/main" id="{A8F0B7E1-8260-9109-4788-5198DD5AB97B}"/>
              </a:ext>
            </a:extLst>
          </p:cNvPr>
          <p:cNvGrpSpPr>
            <a:grpSpLocks/>
          </p:cNvGrpSpPr>
          <p:nvPr/>
        </p:nvGrpSpPr>
        <p:grpSpPr bwMode="auto">
          <a:xfrm>
            <a:off x="6438901" y="4276725"/>
            <a:ext cx="771525" cy="782638"/>
            <a:chOff x="4914900" y="4276725"/>
            <a:chExt cx="771525" cy="782418"/>
          </a:xfrm>
        </p:grpSpPr>
        <p:pic>
          <p:nvPicPr>
            <p:cNvPr id="59424" name="s">
              <a:extLst>
                <a:ext uri="{FF2B5EF4-FFF2-40B4-BE49-F238E27FC236}">
                  <a16:creationId xmlns:a16="http://schemas.microsoft.com/office/drawing/2014/main" id="{241B1FD1-A197-4FF8-2ACF-F14F96B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5" name="letter b">
              <a:extLst>
                <a:ext uri="{FF2B5EF4-FFF2-40B4-BE49-F238E27FC236}">
                  <a16:creationId xmlns:a16="http://schemas.microsoft.com/office/drawing/2014/main" id="{9BBED8F6-9211-72CF-2AD7-305BEC29A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473355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3D70E542-D4E3-5AB5-17CC-B61BDB5EE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Duck l">
            <a:extLst>
              <a:ext uri="{FF2B5EF4-FFF2-40B4-BE49-F238E27FC236}">
                <a16:creationId xmlns:a16="http://schemas.microsoft.com/office/drawing/2014/main" id="{77B792E0-BC02-8C61-0A40-B7CFBC789DED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773113" cy="722312"/>
            <a:chOff x="2299469" y="3967454"/>
            <a:chExt cx="771964" cy="722184"/>
          </a:xfrm>
        </p:grpSpPr>
        <p:pic>
          <p:nvPicPr>
            <p:cNvPr id="59422" name="w">
              <a:extLst>
                <a:ext uri="{FF2B5EF4-FFF2-40B4-BE49-F238E27FC236}">
                  <a16:creationId xmlns:a16="http://schemas.microsoft.com/office/drawing/2014/main" id="{5C7292B9-94B6-6698-CC54-3A385EB88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3" name="letter l">
              <a:extLst>
                <a:ext uri="{FF2B5EF4-FFF2-40B4-BE49-F238E27FC236}">
                  <a16:creationId xmlns:a16="http://schemas.microsoft.com/office/drawing/2014/main" id="{6B97C84C-4CDB-DBC7-34AA-0DEA52345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740" y="4081036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p</a:t>
              </a:r>
            </a:p>
          </p:txBody>
        </p:sp>
      </p:grpSp>
      <p:grpSp>
        <p:nvGrpSpPr>
          <p:cNvPr id="18437" name="Duck i">
            <a:extLst>
              <a:ext uri="{FF2B5EF4-FFF2-40B4-BE49-F238E27FC236}">
                <a16:creationId xmlns:a16="http://schemas.microsoft.com/office/drawing/2014/main" id="{DD93912D-99FF-DFDA-61AE-73C1A314C495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4383088"/>
            <a:ext cx="771525" cy="779462"/>
            <a:chOff x="4000251" y="4382402"/>
            <a:chExt cx="771964" cy="780454"/>
          </a:xfrm>
        </p:grpSpPr>
        <p:pic>
          <p:nvPicPr>
            <p:cNvPr id="59420" name="e">
              <a:extLst>
                <a:ext uri="{FF2B5EF4-FFF2-40B4-BE49-F238E27FC236}">
                  <a16:creationId xmlns:a16="http://schemas.microsoft.com/office/drawing/2014/main" id="{14126557-3992-8156-0CD8-BAE8DB226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1" name="letter i">
              <a:extLst>
                <a:ext uri="{FF2B5EF4-FFF2-40B4-BE49-F238E27FC236}">
                  <a16:creationId xmlns:a16="http://schemas.microsoft.com/office/drawing/2014/main" id="{DF9247F3-64B8-77AC-91D5-57F84AD77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78081"/>
              <a:ext cx="565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3" name="Fair Worker">
            <a:extLst>
              <a:ext uri="{FF2B5EF4-FFF2-40B4-BE49-F238E27FC236}">
                <a16:creationId xmlns:a16="http://schemas.microsoft.com/office/drawing/2014/main" id="{4AB87B74-8A2E-F73E-5C12-5FA24633FF0A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59418" name="Picture 1">
              <a:extLst>
                <a:ext uri="{FF2B5EF4-FFF2-40B4-BE49-F238E27FC236}">
                  <a16:creationId xmlns:a16="http://schemas.microsoft.com/office/drawing/2014/main" id="{81FF4433-F01F-4F86-80A9-B822A12A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9" name="well">
              <a:extLst>
                <a:ext uri="{FF2B5EF4-FFF2-40B4-BE49-F238E27FC236}">
                  <a16:creationId xmlns:a16="http://schemas.microsoft.com/office/drawing/2014/main" id="{027CBE79-4EA9-9A45-F761-FF8786589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962" y="1770063"/>
              <a:ext cx="2070463" cy="64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 b="1">
                  <a:solidFill>
                    <a:schemeClr val="tx1"/>
                  </a:solidFill>
                </a:rPr>
                <a:t>primary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2026EC8-AFF9-0D87-83F2-EDB634BFBF6A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031 0.1356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6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1.48148E-6 L 0.37066 -0.1363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7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875 0.1009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0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7.40741E-7 L 0.07118 -0.0995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49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7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6875 0.1356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67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0.1651 -0.1379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6892 0.1509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75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33333E-6 L 0.26944 -0.161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503 0.0928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463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48148E-6 L 0.45347 -0.0942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6024 0.05069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523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4.07407E-6 L 0.36111 -0.04908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7135 0.04004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19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-4.07407E-6 L 0.26962 -0.0393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691 0.04814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407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72222E-6 1.48148E-6 L 0.17829 -0.0493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7107" grpId="0"/>
      <p:bldP spid="47108" grpId="0"/>
      <p:bldP spid="47109" grpId="0"/>
      <p:bldP spid="47110" grpId="0"/>
      <p:bldP spid="37" grpId="0"/>
      <p:bldP spid="38" grpId="0"/>
      <p:bldP spid="39" grpId="0"/>
      <p:bldP spid="47114" grpId="0"/>
      <p:bldP spid="47114" grpId="1"/>
      <p:bldP spid="47114" grpId="2"/>
      <p:bldP spid="47114" grpId="3"/>
      <p:bldP spid="47114" grpId="4"/>
      <p:bldP spid="47114" grpId="5"/>
      <p:bldP spid="34" grpId="0" animBg="1"/>
      <p:bldP spid="3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ool">
            <a:extLst>
              <a:ext uri="{FF2B5EF4-FFF2-40B4-BE49-F238E27FC236}">
                <a16:creationId xmlns:a16="http://schemas.microsoft.com/office/drawing/2014/main" id="{B29CFC07-6AE4-9D29-03A0-9FFE01AF8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i">
            <a:extLst>
              <a:ext uri="{FF2B5EF4-FFF2-40B4-BE49-F238E27FC236}">
                <a16:creationId xmlns:a16="http://schemas.microsoft.com/office/drawing/2014/main" id="{CBB3D754-8357-C586-32BE-F3EDB5619D2A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0"/>
            <a:ext cx="681037" cy="730250"/>
            <a:chOff x="4826000" y="3662363"/>
            <a:chExt cx="771525" cy="828976"/>
          </a:xfrm>
        </p:grpSpPr>
        <p:pic>
          <p:nvPicPr>
            <p:cNvPr id="61493" name="a">
              <a:extLst>
                <a:ext uri="{FF2B5EF4-FFF2-40B4-BE49-F238E27FC236}">
                  <a16:creationId xmlns:a16="http://schemas.microsoft.com/office/drawing/2014/main" id="{5C30E770-E475-226B-C9B7-F5EA1D694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4" name="letter a">
              <a:extLst>
                <a:ext uri="{FF2B5EF4-FFF2-40B4-BE49-F238E27FC236}">
                  <a16:creationId xmlns:a16="http://schemas.microsoft.com/office/drawing/2014/main" id="{6AC9FC09-1D06-F29F-EF18-DDA192400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70" y="3827817"/>
              <a:ext cx="565150" cy="66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45" name="Duck r">
            <a:extLst>
              <a:ext uri="{FF2B5EF4-FFF2-40B4-BE49-F238E27FC236}">
                <a16:creationId xmlns:a16="http://schemas.microsoft.com/office/drawing/2014/main" id="{D154D8F5-40A4-290B-51AA-628CB6483C78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5"/>
            <a:ext cx="681037" cy="685800"/>
            <a:chOff x="4826000" y="3662363"/>
            <a:chExt cx="771525" cy="777078"/>
          </a:xfrm>
        </p:grpSpPr>
        <p:pic>
          <p:nvPicPr>
            <p:cNvPr id="61491" name="a">
              <a:extLst>
                <a:ext uri="{FF2B5EF4-FFF2-40B4-BE49-F238E27FC236}">
                  <a16:creationId xmlns:a16="http://schemas.microsoft.com/office/drawing/2014/main" id="{CE113947-35FB-431D-4E9D-65DE5EF3A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2" name="letter a">
              <a:extLst>
                <a:ext uri="{FF2B5EF4-FFF2-40B4-BE49-F238E27FC236}">
                  <a16:creationId xmlns:a16="http://schemas.microsoft.com/office/drawing/2014/main" id="{CA1E2502-50B0-7533-C4E8-CD8206C69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7678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36670226-CBF7-5940-3600-A6541570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61446" name="Letter lines">
            <a:extLst>
              <a:ext uri="{FF2B5EF4-FFF2-40B4-BE49-F238E27FC236}">
                <a16:creationId xmlns:a16="http://schemas.microsoft.com/office/drawing/2014/main" id="{99F45BAF-5741-F1F1-26CD-4A127486E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6" y="1985963"/>
            <a:ext cx="5254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931E8732-ED75-2328-79EF-4CCE6D1C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7350" name="Main e">
            <a:extLst>
              <a:ext uri="{FF2B5EF4-FFF2-40B4-BE49-F238E27FC236}">
                <a16:creationId xmlns:a16="http://schemas.microsoft.com/office/drawing/2014/main" id="{0E78787A-C44D-2A0A-972B-0E794CF46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8B41C272-B371-CED5-1A84-D9DFAD6B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6A374C83-89D9-B0AC-F21E-2521284E4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6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0C85F090-21E0-325C-FAA5-888BD373CB4C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EDBC8464-AF6C-53D8-DE8B-7C4E3D7DD8C0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h">
            <a:extLst>
              <a:ext uri="{FF2B5EF4-FFF2-40B4-BE49-F238E27FC236}">
                <a16:creationId xmlns:a16="http://schemas.microsoft.com/office/drawing/2014/main" id="{B1ACB36A-2167-587C-EE12-88FD17987653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61489" name="y">
              <a:extLst>
                <a:ext uri="{FF2B5EF4-FFF2-40B4-BE49-F238E27FC236}">
                  <a16:creationId xmlns:a16="http://schemas.microsoft.com/office/drawing/2014/main" id="{77ED49DA-67B8-0283-4541-067229CD5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0" name="letter y">
              <a:extLst>
                <a:ext uri="{FF2B5EF4-FFF2-40B4-BE49-F238E27FC236}">
                  <a16:creationId xmlns:a16="http://schemas.microsoft.com/office/drawing/2014/main" id="{731F0872-C8E0-4BCA-87AC-786B96FD3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10" name="Duck s">
            <a:extLst>
              <a:ext uri="{FF2B5EF4-FFF2-40B4-BE49-F238E27FC236}">
                <a16:creationId xmlns:a16="http://schemas.microsoft.com/office/drawing/2014/main" id="{2F181E09-4C78-535F-850A-FDF08F17619D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93737"/>
            <a:chOff x="4914900" y="4276725"/>
            <a:chExt cx="771525" cy="787589"/>
          </a:xfrm>
        </p:grpSpPr>
        <p:pic>
          <p:nvPicPr>
            <p:cNvPr id="61487" name="s">
              <a:extLst>
                <a:ext uri="{FF2B5EF4-FFF2-40B4-BE49-F238E27FC236}">
                  <a16:creationId xmlns:a16="http://schemas.microsoft.com/office/drawing/2014/main" id="{2DA0C053-F0B1-0038-52ED-28ABA0C8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8" name="letter l">
              <a:extLst>
                <a:ext uri="{FF2B5EF4-FFF2-40B4-BE49-F238E27FC236}">
                  <a16:creationId xmlns:a16="http://schemas.microsoft.com/office/drawing/2014/main" id="{7144FA70-852A-7403-47ED-802902D6B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1" y="4400790"/>
              <a:ext cx="565150" cy="66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z</a:t>
              </a:r>
            </a:p>
          </p:txBody>
        </p:sp>
      </p:grpSp>
      <p:sp>
        <p:nvSpPr>
          <p:cNvPr id="61455" name="TextBox 71">
            <a:extLst>
              <a:ext uri="{FF2B5EF4-FFF2-40B4-BE49-F238E27FC236}">
                <a16:creationId xmlns:a16="http://schemas.microsoft.com/office/drawing/2014/main" id="{E12F31FA-326C-BAE5-B6AD-5B823F88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B93C1606-B0D9-1C2E-C2F0-4307AE81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5" name="Main e">
            <a:extLst>
              <a:ext uri="{FF2B5EF4-FFF2-40B4-BE49-F238E27FC236}">
                <a16:creationId xmlns:a16="http://schemas.microsoft.com/office/drawing/2014/main" id="{000A0282-239D-8865-899D-3932B51D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6" name="Main 1 l">
            <a:extLst>
              <a:ext uri="{FF2B5EF4-FFF2-40B4-BE49-F238E27FC236}">
                <a16:creationId xmlns:a16="http://schemas.microsoft.com/office/drawing/2014/main" id="{A28956B0-A6B0-CE8E-61E7-472420AC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E1F6019A-A303-8CD2-B823-F88E1222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Main t">
            <a:extLst>
              <a:ext uri="{FF2B5EF4-FFF2-40B4-BE49-F238E27FC236}">
                <a16:creationId xmlns:a16="http://schemas.microsoft.com/office/drawing/2014/main" id="{0AE438B5-C8E8-767C-451A-8B402061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1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grpSp>
        <p:nvGrpSpPr>
          <p:cNvPr id="18438" name="Duck d">
            <a:extLst>
              <a:ext uri="{FF2B5EF4-FFF2-40B4-BE49-F238E27FC236}">
                <a16:creationId xmlns:a16="http://schemas.microsoft.com/office/drawing/2014/main" id="{D7CB3F8F-583F-9215-C0F3-5E93398F8411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666750"/>
            <a:chOff x="2299469" y="3967454"/>
            <a:chExt cx="771964" cy="756396"/>
          </a:xfrm>
        </p:grpSpPr>
        <p:pic>
          <p:nvPicPr>
            <p:cNvPr id="61485" name="w">
              <a:extLst>
                <a:ext uri="{FF2B5EF4-FFF2-40B4-BE49-F238E27FC236}">
                  <a16:creationId xmlns:a16="http://schemas.microsoft.com/office/drawing/2014/main" id="{BD4175D8-0072-2002-D1D2-36D60A8F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6" name="letter w">
              <a:extLst>
                <a:ext uri="{FF2B5EF4-FFF2-40B4-BE49-F238E27FC236}">
                  <a16:creationId xmlns:a16="http://schemas.microsoft.com/office/drawing/2014/main" id="{F5029CD3-AFC4-39DF-9525-9EC5968FC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30" y="4061039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grpSp>
        <p:nvGrpSpPr>
          <p:cNvPr id="11" name="Duck i">
            <a:extLst>
              <a:ext uri="{FF2B5EF4-FFF2-40B4-BE49-F238E27FC236}">
                <a16:creationId xmlns:a16="http://schemas.microsoft.com/office/drawing/2014/main" id="{986D67C7-6B64-C1E8-6E69-3F7C2FF2E30A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700088"/>
            <a:chOff x="5794375" y="4021138"/>
            <a:chExt cx="771525" cy="790926"/>
          </a:xfrm>
        </p:grpSpPr>
        <p:pic>
          <p:nvPicPr>
            <p:cNvPr id="61483" name="i">
              <a:extLst>
                <a:ext uri="{FF2B5EF4-FFF2-40B4-BE49-F238E27FC236}">
                  <a16:creationId xmlns:a16="http://schemas.microsoft.com/office/drawing/2014/main" id="{B9506751-F1E7-43FC-0BF8-A28A624C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4" name="letter i">
              <a:extLst>
                <a:ext uri="{FF2B5EF4-FFF2-40B4-BE49-F238E27FC236}">
                  <a16:creationId xmlns:a16="http://schemas.microsoft.com/office/drawing/2014/main" id="{EE494D40-85B9-63F8-0AE9-6097399BF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863" y="4150683"/>
              <a:ext cx="565150" cy="66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7" name="Duck c">
            <a:extLst>
              <a:ext uri="{FF2B5EF4-FFF2-40B4-BE49-F238E27FC236}">
                <a16:creationId xmlns:a16="http://schemas.microsoft.com/office/drawing/2014/main" id="{0B01978C-C895-E99C-F266-31D1A72EFCF3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6"/>
          </a:xfrm>
        </p:grpSpPr>
        <p:pic>
          <p:nvPicPr>
            <p:cNvPr id="61481" name="t">
              <a:extLst>
                <a:ext uri="{FF2B5EF4-FFF2-40B4-BE49-F238E27FC236}">
                  <a16:creationId xmlns:a16="http://schemas.microsoft.com/office/drawing/2014/main" id="{BDD92963-CA8B-33D4-083E-AFBE489F8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2" name="letter t">
              <a:extLst>
                <a:ext uri="{FF2B5EF4-FFF2-40B4-BE49-F238E27FC236}">
                  <a16:creationId xmlns:a16="http://schemas.microsoft.com/office/drawing/2014/main" id="{729584AB-C8D3-AD71-B572-D470A61EE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29516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8437" name="Duck o">
            <a:extLst>
              <a:ext uri="{FF2B5EF4-FFF2-40B4-BE49-F238E27FC236}">
                <a16:creationId xmlns:a16="http://schemas.microsoft.com/office/drawing/2014/main" id="{391D4EAD-8943-7C1D-1045-35BB7B7E6AA0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693737"/>
            <a:chOff x="4000251" y="4382402"/>
            <a:chExt cx="771964" cy="786009"/>
          </a:xfrm>
        </p:grpSpPr>
        <p:pic>
          <p:nvPicPr>
            <p:cNvPr id="61479" name="e">
              <a:extLst>
                <a:ext uri="{FF2B5EF4-FFF2-40B4-BE49-F238E27FC236}">
                  <a16:creationId xmlns:a16="http://schemas.microsoft.com/office/drawing/2014/main" id="{0BE8B92C-2195-8D1A-9CDF-8D63C12A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0" name="letter e">
              <a:extLst>
                <a:ext uri="{FF2B5EF4-FFF2-40B4-BE49-F238E27FC236}">
                  <a16:creationId xmlns:a16="http://schemas.microsoft.com/office/drawing/2014/main" id="{76B6A0EB-AA85-98AB-A375-E81C7FC76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126" y="4505560"/>
              <a:ext cx="565016" cy="66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18436" name="Duck d">
            <a:extLst>
              <a:ext uri="{FF2B5EF4-FFF2-40B4-BE49-F238E27FC236}">
                <a16:creationId xmlns:a16="http://schemas.microsoft.com/office/drawing/2014/main" id="{16F91BDB-EF38-14D9-D280-E2A3AEE55CAB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736600"/>
            <a:chOff x="3087622" y="4263195"/>
            <a:chExt cx="771964" cy="834631"/>
          </a:xfrm>
        </p:grpSpPr>
        <p:pic>
          <p:nvPicPr>
            <p:cNvPr id="61477" name="o">
              <a:extLst>
                <a:ext uri="{FF2B5EF4-FFF2-40B4-BE49-F238E27FC236}">
                  <a16:creationId xmlns:a16="http://schemas.microsoft.com/office/drawing/2014/main" id="{BA77F33E-1325-3CF6-D14D-C0CCBA4B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8" name="letter o">
              <a:extLst>
                <a:ext uri="{FF2B5EF4-FFF2-40B4-BE49-F238E27FC236}">
                  <a16:creationId xmlns:a16="http://schemas.microsoft.com/office/drawing/2014/main" id="{296072C9-80D1-A823-1930-11BFC083D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34857"/>
              <a:ext cx="565016" cy="6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d</a:t>
              </a:r>
            </a:p>
          </p:txBody>
        </p:sp>
      </p:grpSp>
      <p:grpSp>
        <p:nvGrpSpPr>
          <p:cNvPr id="48" name="Duck y">
            <a:extLst>
              <a:ext uri="{FF2B5EF4-FFF2-40B4-BE49-F238E27FC236}">
                <a16:creationId xmlns:a16="http://schemas.microsoft.com/office/drawing/2014/main" id="{724BDF26-6789-381F-7A44-43A55DD49104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5"/>
            <a:ext cx="679450" cy="660400"/>
            <a:chOff x="4826000" y="3662363"/>
            <a:chExt cx="771525" cy="748252"/>
          </a:xfrm>
        </p:grpSpPr>
        <p:pic>
          <p:nvPicPr>
            <p:cNvPr id="61475" name="a">
              <a:extLst>
                <a:ext uri="{FF2B5EF4-FFF2-40B4-BE49-F238E27FC236}">
                  <a16:creationId xmlns:a16="http://schemas.microsoft.com/office/drawing/2014/main" id="{03AAB913-8D6C-04A2-CA61-48A3FEC01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6" name="letter a">
              <a:extLst>
                <a:ext uri="{FF2B5EF4-FFF2-40B4-BE49-F238E27FC236}">
                  <a16:creationId xmlns:a16="http://schemas.microsoft.com/office/drawing/2014/main" id="{B89F7801-4285-FE3B-4360-402F50220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47957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1" name="Duck a">
            <a:extLst>
              <a:ext uri="{FF2B5EF4-FFF2-40B4-BE49-F238E27FC236}">
                <a16:creationId xmlns:a16="http://schemas.microsoft.com/office/drawing/2014/main" id="{E4304AEB-8C70-6EFE-7590-BFA517C4760C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0"/>
            <a:ext cx="681038" cy="693738"/>
            <a:chOff x="4826000" y="3662363"/>
            <a:chExt cx="771525" cy="787428"/>
          </a:xfrm>
        </p:grpSpPr>
        <p:pic>
          <p:nvPicPr>
            <p:cNvPr id="61473" name="a">
              <a:extLst>
                <a:ext uri="{FF2B5EF4-FFF2-40B4-BE49-F238E27FC236}">
                  <a16:creationId xmlns:a16="http://schemas.microsoft.com/office/drawing/2014/main" id="{CC81E251-A9FC-F38C-AB9D-0E8E6FC81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4" name="letter a">
              <a:extLst>
                <a:ext uri="{FF2B5EF4-FFF2-40B4-BE49-F238E27FC236}">
                  <a16:creationId xmlns:a16="http://schemas.microsoft.com/office/drawing/2014/main" id="{78584E0F-8FD5-5EB4-4FB9-63DD8A236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1426" y="378713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3B7D62-C3B0-5ADF-6289-AA13086B3D86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61471" name="Picture 1">
              <a:extLst>
                <a:ext uri="{FF2B5EF4-FFF2-40B4-BE49-F238E27FC236}">
                  <a16:creationId xmlns:a16="http://schemas.microsoft.com/office/drawing/2014/main" id="{BAC95127-4099-554F-C498-77225E9E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2" name="well">
              <a:extLst>
                <a:ext uri="{FF2B5EF4-FFF2-40B4-BE49-F238E27FC236}">
                  <a16:creationId xmlns:a16="http://schemas.microsoft.com/office/drawing/2014/main" id="{CA54C7F2-7F51-36D0-AAAE-2B5F8EBD0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171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secondary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5FA3721A-7574-BDFD-45D6-38BD5ECC3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FB23B53-5E0F-1F8B-9EB5-D358FEA83697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4.44444E-6 L 0.17587 -0.1532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4948 -0.1604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59259E-6 L 0.32778 -0.1520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44444E-6 L 0.36666 -0.1351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3.33333E-6 L 0.45052 -0.09189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7037E-7 L 0.2125 -0.0419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85185E-6 L 0.12344 -0.04398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81481E-6 L 0.06493 -0.08796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2.59259E-6 L 0.10989 -0.12801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57349" grpId="0"/>
      <p:bldP spid="57350" grpId="0"/>
      <p:bldP spid="57351" grpId="0"/>
      <p:bldP spid="57352" grpId="0"/>
      <p:bldP spid="34" grpId="0" animBg="1"/>
      <p:bldP spid="34" grpId="1" animBg="1"/>
      <p:bldP spid="54" grpId="0"/>
      <p:bldP spid="55" grpId="0"/>
      <p:bldP spid="56" grpId="0"/>
      <p:bldP spid="58" grpId="0"/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ool">
            <a:extLst>
              <a:ext uri="{FF2B5EF4-FFF2-40B4-BE49-F238E27FC236}">
                <a16:creationId xmlns:a16="http://schemas.microsoft.com/office/drawing/2014/main" id="{137A3D6A-BD17-98A5-C1EE-95192070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a">
            <a:extLst>
              <a:ext uri="{FF2B5EF4-FFF2-40B4-BE49-F238E27FC236}">
                <a16:creationId xmlns:a16="http://schemas.microsoft.com/office/drawing/2014/main" id="{B76EA452-63A3-1AD9-1055-25EB6981AEE3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0"/>
            <a:ext cx="681037" cy="636588"/>
            <a:chOff x="4826000" y="3662363"/>
            <a:chExt cx="771525" cy="722312"/>
          </a:xfrm>
        </p:grpSpPr>
        <p:pic>
          <p:nvPicPr>
            <p:cNvPr id="63540" name="a">
              <a:extLst>
                <a:ext uri="{FF2B5EF4-FFF2-40B4-BE49-F238E27FC236}">
                  <a16:creationId xmlns:a16="http://schemas.microsoft.com/office/drawing/2014/main" id="{E5CF6E35-8D30-EAAE-7A00-FCE309A9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41" name="letter a">
              <a:extLst>
                <a:ext uri="{FF2B5EF4-FFF2-40B4-BE49-F238E27FC236}">
                  <a16:creationId xmlns:a16="http://schemas.microsoft.com/office/drawing/2014/main" id="{A817175A-F501-C755-A8E3-26140A496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97300"/>
              <a:ext cx="565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45" name="Duck r">
            <a:extLst>
              <a:ext uri="{FF2B5EF4-FFF2-40B4-BE49-F238E27FC236}">
                <a16:creationId xmlns:a16="http://schemas.microsoft.com/office/drawing/2014/main" id="{D3CFF6FA-9055-D69D-E4F5-6763D3A3B77C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5"/>
            <a:ext cx="681037" cy="685800"/>
            <a:chOff x="4826000" y="3662363"/>
            <a:chExt cx="771525" cy="777078"/>
          </a:xfrm>
        </p:grpSpPr>
        <p:pic>
          <p:nvPicPr>
            <p:cNvPr id="63538" name="a">
              <a:extLst>
                <a:ext uri="{FF2B5EF4-FFF2-40B4-BE49-F238E27FC236}">
                  <a16:creationId xmlns:a16="http://schemas.microsoft.com/office/drawing/2014/main" id="{FCF0E1DA-225A-969C-32A6-646AA1B8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39" name="letter a">
              <a:extLst>
                <a:ext uri="{FF2B5EF4-FFF2-40B4-BE49-F238E27FC236}">
                  <a16:creationId xmlns:a16="http://schemas.microsoft.com/office/drawing/2014/main" id="{934C401F-76F5-F50C-6DC1-3E24118FD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7678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6C5BA297-ABBD-C3DC-188C-324FEBE6E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63494" name="Letter lines">
            <a:extLst>
              <a:ext uri="{FF2B5EF4-FFF2-40B4-BE49-F238E27FC236}">
                <a16:creationId xmlns:a16="http://schemas.microsoft.com/office/drawing/2014/main" id="{6F60B032-06F3-7800-04F2-C2418E60A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9" y="1985963"/>
            <a:ext cx="5254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2B672D23-54BD-3E50-BE62-C73C8BE39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7350" name="Main e">
            <a:extLst>
              <a:ext uri="{FF2B5EF4-FFF2-40B4-BE49-F238E27FC236}">
                <a16:creationId xmlns:a16="http://schemas.microsoft.com/office/drawing/2014/main" id="{3761CCE4-8CCD-CF7E-AC19-9121FD692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88A4F7EA-733B-D316-381D-F74D72F5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AEFD2D64-3C90-EC66-3074-277D0B4B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6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7083B4CB-A717-09CB-80C4-8BA2F59A0858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64B225EF-56E2-B2C0-90DC-A6737456FFBD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e">
            <a:extLst>
              <a:ext uri="{FF2B5EF4-FFF2-40B4-BE49-F238E27FC236}">
                <a16:creationId xmlns:a16="http://schemas.microsoft.com/office/drawing/2014/main" id="{AAC1CA14-6735-55AE-BA36-D3C1E0854F5E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63536" name="y">
              <a:extLst>
                <a:ext uri="{FF2B5EF4-FFF2-40B4-BE49-F238E27FC236}">
                  <a16:creationId xmlns:a16="http://schemas.microsoft.com/office/drawing/2014/main" id="{CFE0270F-4226-73DC-63B2-F656933E5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37" name="letter y">
              <a:extLst>
                <a:ext uri="{FF2B5EF4-FFF2-40B4-BE49-F238E27FC236}">
                  <a16:creationId xmlns:a16="http://schemas.microsoft.com/office/drawing/2014/main" id="{581C691C-B46B-AC87-2960-B991C80BC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0" name="Duck w">
            <a:extLst>
              <a:ext uri="{FF2B5EF4-FFF2-40B4-BE49-F238E27FC236}">
                <a16:creationId xmlns:a16="http://schemas.microsoft.com/office/drawing/2014/main" id="{28F0EAD2-83A3-ED72-6A79-08A74C5F39E4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93737"/>
            <a:chOff x="4914900" y="4276725"/>
            <a:chExt cx="771525" cy="787589"/>
          </a:xfrm>
        </p:grpSpPr>
        <p:pic>
          <p:nvPicPr>
            <p:cNvPr id="63534" name="s">
              <a:extLst>
                <a:ext uri="{FF2B5EF4-FFF2-40B4-BE49-F238E27FC236}">
                  <a16:creationId xmlns:a16="http://schemas.microsoft.com/office/drawing/2014/main" id="{556DCEDA-F11E-BC51-7D30-B2BC1D07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35" name="letter l">
              <a:extLst>
                <a:ext uri="{FF2B5EF4-FFF2-40B4-BE49-F238E27FC236}">
                  <a16:creationId xmlns:a16="http://schemas.microsoft.com/office/drawing/2014/main" id="{6B1FE6BE-A73E-EAB7-EC74-41669D420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1" y="4400790"/>
              <a:ext cx="565150" cy="66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w</a:t>
              </a:r>
            </a:p>
          </p:txBody>
        </p:sp>
      </p:grpSp>
      <p:sp>
        <p:nvSpPr>
          <p:cNvPr id="63503" name="TextBox 71">
            <a:extLst>
              <a:ext uri="{FF2B5EF4-FFF2-40B4-BE49-F238E27FC236}">
                <a16:creationId xmlns:a16="http://schemas.microsoft.com/office/drawing/2014/main" id="{4A651225-0851-1B36-0884-6BB8F348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A67EBC07-273F-A583-4C56-5602E053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" name="Main t">
            <a:extLst>
              <a:ext uri="{FF2B5EF4-FFF2-40B4-BE49-F238E27FC236}">
                <a16:creationId xmlns:a16="http://schemas.microsoft.com/office/drawing/2014/main" id="{B3920469-5842-C3FF-9A94-4AFE454C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9" y="2133600"/>
            <a:ext cx="561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CE6677E3-1FBA-C393-FC6F-3D82C9829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8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Main t">
            <a:extLst>
              <a:ext uri="{FF2B5EF4-FFF2-40B4-BE49-F238E27FC236}">
                <a16:creationId xmlns:a16="http://schemas.microsoft.com/office/drawing/2014/main" id="{5D7D3FAD-9919-90C3-8D7E-CF949BCA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13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grpSp>
        <p:nvGrpSpPr>
          <p:cNvPr id="18438" name="Duck o">
            <a:extLst>
              <a:ext uri="{FF2B5EF4-FFF2-40B4-BE49-F238E27FC236}">
                <a16:creationId xmlns:a16="http://schemas.microsoft.com/office/drawing/2014/main" id="{D0ABE63C-2158-8234-DCD2-4C83FC2C58C8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685800"/>
            <a:chOff x="2299469" y="3967454"/>
            <a:chExt cx="771964" cy="776714"/>
          </a:xfrm>
        </p:grpSpPr>
        <p:pic>
          <p:nvPicPr>
            <p:cNvPr id="63532" name="w">
              <a:extLst>
                <a:ext uri="{FF2B5EF4-FFF2-40B4-BE49-F238E27FC236}">
                  <a16:creationId xmlns:a16="http://schemas.microsoft.com/office/drawing/2014/main" id="{27683CE0-20D7-CC1F-0911-32F14E60D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33" name="letter w">
              <a:extLst>
                <a:ext uri="{FF2B5EF4-FFF2-40B4-BE49-F238E27FC236}">
                  <a16:creationId xmlns:a16="http://schemas.microsoft.com/office/drawing/2014/main" id="{04254E13-CDCA-C6D1-0E51-9A109A3D7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30" y="4081357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7" name="Duck n">
            <a:extLst>
              <a:ext uri="{FF2B5EF4-FFF2-40B4-BE49-F238E27FC236}">
                <a16:creationId xmlns:a16="http://schemas.microsoft.com/office/drawing/2014/main" id="{4522D96A-A39E-7CD1-D45E-9667D66C0F58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5"/>
          </a:xfrm>
        </p:grpSpPr>
        <p:pic>
          <p:nvPicPr>
            <p:cNvPr id="63530" name="t">
              <a:extLst>
                <a:ext uri="{FF2B5EF4-FFF2-40B4-BE49-F238E27FC236}">
                  <a16:creationId xmlns:a16="http://schemas.microsoft.com/office/drawing/2014/main" id="{559FA0E8-B05C-B4E5-4DCE-51B2F9F7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31" name="letter t">
              <a:extLst>
                <a:ext uri="{FF2B5EF4-FFF2-40B4-BE49-F238E27FC236}">
                  <a16:creationId xmlns:a16="http://schemas.microsoft.com/office/drawing/2014/main" id="{086FE6E0-F998-00FA-2D9C-88D461B84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2406" y="3729516"/>
              <a:ext cx="565150" cy="66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18437" name="Duck i">
            <a:extLst>
              <a:ext uri="{FF2B5EF4-FFF2-40B4-BE49-F238E27FC236}">
                <a16:creationId xmlns:a16="http://schemas.microsoft.com/office/drawing/2014/main" id="{94ACD097-243A-B227-06BF-499A7192A15C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720725"/>
            <a:chOff x="4000251" y="4382402"/>
            <a:chExt cx="771964" cy="816477"/>
          </a:xfrm>
        </p:grpSpPr>
        <p:pic>
          <p:nvPicPr>
            <p:cNvPr id="63528" name="e">
              <a:extLst>
                <a:ext uri="{FF2B5EF4-FFF2-40B4-BE49-F238E27FC236}">
                  <a16:creationId xmlns:a16="http://schemas.microsoft.com/office/drawing/2014/main" id="{0EEAF3C4-3384-B60A-4812-E33A2889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9" name="letter e">
              <a:extLst>
                <a:ext uri="{FF2B5EF4-FFF2-40B4-BE49-F238E27FC236}">
                  <a16:creationId xmlns:a16="http://schemas.microsoft.com/office/drawing/2014/main" id="{7A381DB8-9778-BA60-51E9-037C092F4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50" y="4536029"/>
              <a:ext cx="565016" cy="66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18436" name="Duck d">
            <a:extLst>
              <a:ext uri="{FF2B5EF4-FFF2-40B4-BE49-F238E27FC236}">
                <a16:creationId xmlns:a16="http://schemas.microsoft.com/office/drawing/2014/main" id="{C39DF636-F372-45D8-B0B9-23C147DC4B4D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736600"/>
            <a:chOff x="3087622" y="4263195"/>
            <a:chExt cx="771964" cy="834631"/>
          </a:xfrm>
        </p:grpSpPr>
        <p:pic>
          <p:nvPicPr>
            <p:cNvPr id="63526" name="o">
              <a:extLst>
                <a:ext uri="{FF2B5EF4-FFF2-40B4-BE49-F238E27FC236}">
                  <a16:creationId xmlns:a16="http://schemas.microsoft.com/office/drawing/2014/main" id="{D632DF93-E793-7350-0579-94C5528D0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7" name="letter o">
              <a:extLst>
                <a:ext uri="{FF2B5EF4-FFF2-40B4-BE49-F238E27FC236}">
                  <a16:creationId xmlns:a16="http://schemas.microsoft.com/office/drawing/2014/main" id="{36CA84C1-6E87-D302-48E8-4C4984342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434857"/>
              <a:ext cx="565016" cy="6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d</a:t>
              </a:r>
            </a:p>
          </p:txBody>
        </p:sp>
      </p:grpSp>
      <p:grpSp>
        <p:nvGrpSpPr>
          <p:cNvPr id="48" name="Duck y">
            <a:extLst>
              <a:ext uri="{FF2B5EF4-FFF2-40B4-BE49-F238E27FC236}">
                <a16:creationId xmlns:a16="http://schemas.microsoft.com/office/drawing/2014/main" id="{73436E60-880A-917B-9FE6-C658BF39EB29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5"/>
            <a:ext cx="679450" cy="660400"/>
            <a:chOff x="4826000" y="3662363"/>
            <a:chExt cx="771525" cy="748252"/>
          </a:xfrm>
        </p:grpSpPr>
        <p:pic>
          <p:nvPicPr>
            <p:cNvPr id="63524" name="a">
              <a:extLst>
                <a:ext uri="{FF2B5EF4-FFF2-40B4-BE49-F238E27FC236}">
                  <a16:creationId xmlns:a16="http://schemas.microsoft.com/office/drawing/2014/main" id="{11BD784A-A653-1296-83EB-5C369CD4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5" name="letter a">
              <a:extLst>
                <a:ext uri="{FF2B5EF4-FFF2-40B4-BE49-F238E27FC236}">
                  <a16:creationId xmlns:a16="http://schemas.microsoft.com/office/drawing/2014/main" id="{0FD3FDA0-ED20-84EB-9243-51ED240E1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47957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1" name="Duck i">
            <a:extLst>
              <a:ext uri="{FF2B5EF4-FFF2-40B4-BE49-F238E27FC236}">
                <a16:creationId xmlns:a16="http://schemas.microsoft.com/office/drawing/2014/main" id="{5DDF97CE-06E3-C7D2-4D48-57B882FA8407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1"/>
            <a:ext cx="681038" cy="739775"/>
            <a:chOff x="4826000" y="3662363"/>
            <a:chExt cx="771525" cy="838265"/>
          </a:xfrm>
        </p:grpSpPr>
        <p:pic>
          <p:nvPicPr>
            <p:cNvPr id="63522" name="a">
              <a:extLst>
                <a:ext uri="{FF2B5EF4-FFF2-40B4-BE49-F238E27FC236}">
                  <a16:creationId xmlns:a16="http://schemas.microsoft.com/office/drawing/2014/main" id="{31C75788-868C-F5D3-168E-F2CE246FF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3" name="letter a">
              <a:extLst>
                <a:ext uri="{FF2B5EF4-FFF2-40B4-BE49-F238E27FC236}">
                  <a16:creationId xmlns:a16="http://schemas.microsoft.com/office/drawing/2014/main" id="{D987E6C4-A991-9D44-DF9E-073A46D21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1738" y="3837970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20795915-E517-D455-A432-6E3CD4328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Duck r">
            <a:extLst>
              <a:ext uri="{FF2B5EF4-FFF2-40B4-BE49-F238E27FC236}">
                <a16:creationId xmlns:a16="http://schemas.microsoft.com/office/drawing/2014/main" id="{3B8F623B-78BD-4062-C6D9-DD3B7D5704B7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700088"/>
            <a:chOff x="5794375" y="4021138"/>
            <a:chExt cx="771525" cy="790926"/>
          </a:xfrm>
        </p:grpSpPr>
        <p:pic>
          <p:nvPicPr>
            <p:cNvPr id="63520" name="i">
              <a:extLst>
                <a:ext uri="{FF2B5EF4-FFF2-40B4-BE49-F238E27FC236}">
                  <a16:creationId xmlns:a16="http://schemas.microsoft.com/office/drawing/2014/main" id="{652E8284-1618-6EF3-B767-1FA9001C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1" name="letter i">
              <a:extLst>
                <a:ext uri="{FF2B5EF4-FFF2-40B4-BE49-F238E27FC236}">
                  <a16:creationId xmlns:a16="http://schemas.microsoft.com/office/drawing/2014/main" id="{54CA6527-AA1E-CC69-BE3F-F7CC58A15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5331" y="4150683"/>
              <a:ext cx="565150" cy="66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2A6781-6FA3-E974-A322-F278CB7884D0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63518" name="Picture 1">
              <a:extLst>
                <a:ext uri="{FF2B5EF4-FFF2-40B4-BE49-F238E27FC236}">
                  <a16:creationId xmlns:a16="http://schemas.microsoft.com/office/drawing/2014/main" id="{6B66929E-F280-A126-2F9D-51414352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19" name="well">
              <a:extLst>
                <a:ext uri="{FF2B5EF4-FFF2-40B4-BE49-F238E27FC236}">
                  <a16:creationId xmlns:a16="http://schemas.microsoft.com/office/drawing/2014/main" id="{7EEEC988-C041-378E-C45A-93C10DA07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171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ordinary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F1C2E859-9126-FAD5-D572-A8C1819DFF20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4.44444E-6 L 0.17587 -0.1532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4948 -0.1604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0.32778 -0.1520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44444E-6 L 0.40729 -0.1363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2.22222E-6 L 0.45052 -0.091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07407E-6 L 0.2125 -0.0419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85185E-6 L 0.12344 -0.04398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81481E-6 L 0.06493 -0.0879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3.7037E-7 L 0.10989 -0.12801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 nodeType="clickPar">
                      <p:stCondLst>
                        <p:cond delay="0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76" grpId="3"/>
      <p:bldP spid="76" grpId="4"/>
      <p:bldP spid="76" grpId="5"/>
      <p:bldP spid="76" grpId="6"/>
      <p:bldP spid="76" grpId="7"/>
      <p:bldP spid="76" grpId="8"/>
      <p:bldP spid="57349" grpId="0"/>
      <p:bldP spid="57350" grpId="0"/>
      <p:bldP spid="57351" grpId="0"/>
      <p:bldP spid="57352" grpId="0"/>
      <p:bldP spid="34" grpId="0" animBg="1"/>
      <p:bldP spid="34" grpId="1" animBg="1"/>
      <p:bldP spid="54" grpId="0"/>
      <p:bldP spid="57" grpId="0"/>
      <p:bldP spid="58" grpId="0"/>
      <p:bldP spid="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ool">
            <a:extLst>
              <a:ext uri="{FF2B5EF4-FFF2-40B4-BE49-F238E27FC236}">
                <a16:creationId xmlns:a16="http://schemas.microsoft.com/office/drawing/2014/main" id="{E1074F60-C819-E09B-F311-FB826B59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3575050"/>
            <a:ext cx="4676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Duck i">
            <a:extLst>
              <a:ext uri="{FF2B5EF4-FFF2-40B4-BE49-F238E27FC236}">
                <a16:creationId xmlns:a16="http://schemas.microsoft.com/office/drawing/2014/main" id="{A730C350-F2E2-CAA8-846E-B5E753A367D0}"/>
              </a:ext>
            </a:extLst>
          </p:cNvPr>
          <p:cNvGrpSpPr>
            <a:grpSpLocks/>
          </p:cNvGrpSpPr>
          <p:nvPr/>
        </p:nvGrpSpPr>
        <p:grpSpPr bwMode="auto">
          <a:xfrm>
            <a:off x="6100764" y="3632200"/>
            <a:ext cx="681037" cy="730250"/>
            <a:chOff x="4826000" y="3662363"/>
            <a:chExt cx="771525" cy="828976"/>
          </a:xfrm>
        </p:grpSpPr>
        <p:pic>
          <p:nvPicPr>
            <p:cNvPr id="65589" name="a">
              <a:extLst>
                <a:ext uri="{FF2B5EF4-FFF2-40B4-BE49-F238E27FC236}">
                  <a16:creationId xmlns:a16="http://schemas.microsoft.com/office/drawing/2014/main" id="{1CD5B45A-3FE7-39FA-825E-47E570002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90" name="letter a">
              <a:extLst>
                <a:ext uri="{FF2B5EF4-FFF2-40B4-BE49-F238E27FC236}">
                  <a16:creationId xmlns:a16="http://schemas.microsoft.com/office/drawing/2014/main" id="{6B03D906-432C-6C50-664D-DFEAA67FC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70" y="3827817"/>
              <a:ext cx="565150" cy="66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45" name="Duck r">
            <a:extLst>
              <a:ext uri="{FF2B5EF4-FFF2-40B4-BE49-F238E27FC236}">
                <a16:creationId xmlns:a16="http://schemas.microsoft.com/office/drawing/2014/main" id="{7524D4D0-D973-0DBC-5EA6-AB04A045B7A6}"/>
              </a:ext>
            </a:extLst>
          </p:cNvPr>
          <p:cNvGrpSpPr>
            <a:grpSpLocks/>
          </p:cNvGrpSpPr>
          <p:nvPr/>
        </p:nvGrpSpPr>
        <p:grpSpPr bwMode="auto">
          <a:xfrm>
            <a:off x="6859589" y="3698875"/>
            <a:ext cx="681037" cy="685800"/>
            <a:chOff x="4826000" y="3662363"/>
            <a:chExt cx="771525" cy="777078"/>
          </a:xfrm>
        </p:grpSpPr>
        <p:pic>
          <p:nvPicPr>
            <p:cNvPr id="65587" name="a">
              <a:extLst>
                <a:ext uri="{FF2B5EF4-FFF2-40B4-BE49-F238E27FC236}">
                  <a16:creationId xmlns:a16="http://schemas.microsoft.com/office/drawing/2014/main" id="{38BBA725-4860-98D7-B538-116711960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8" name="letter a">
              <a:extLst>
                <a:ext uri="{FF2B5EF4-FFF2-40B4-BE49-F238E27FC236}">
                  <a16:creationId xmlns:a16="http://schemas.microsoft.com/office/drawing/2014/main" id="{36D20974-19B4-859E-8431-FF2728DC2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4" y="377678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76" name="Incorrect Letter">
            <a:extLst>
              <a:ext uri="{FF2B5EF4-FFF2-40B4-BE49-F238E27FC236}">
                <a16:creationId xmlns:a16="http://schemas.microsoft.com/office/drawing/2014/main" id="{841336E7-C39F-2E0A-0057-841706EE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150"/>
            <a:ext cx="299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C00000"/>
                </a:solidFill>
                <a:latin typeface="Twinkl SemiBold" pitchFamily="2" charset="0"/>
              </a:rPr>
              <a:t>incorrect letter</a:t>
            </a:r>
          </a:p>
        </p:txBody>
      </p:sp>
      <p:sp>
        <p:nvSpPr>
          <p:cNvPr id="65542" name="Letter lines">
            <a:extLst>
              <a:ext uri="{FF2B5EF4-FFF2-40B4-BE49-F238E27FC236}">
                <a16:creationId xmlns:a16="http://schemas.microsoft.com/office/drawing/2014/main" id="{99800334-FEBC-E91F-1018-71CAE1E4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6" y="1985963"/>
            <a:ext cx="5254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1"/>
                </a:solidFill>
                <a:latin typeface="Twinkl Thin" pitchFamily="2" charset="0"/>
              </a:rPr>
              <a:t>_ _ _ _ _ _ _ _ _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>
              <a:solidFill>
                <a:schemeClr val="tx1"/>
              </a:solidFill>
            </a:endParaRPr>
          </a:p>
        </p:txBody>
      </p:sp>
      <p:sp>
        <p:nvSpPr>
          <p:cNvPr id="57349" name="Main w">
            <a:extLst>
              <a:ext uri="{FF2B5EF4-FFF2-40B4-BE49-F238E27FC236}">
                <a16:creationId xmlns:a16="http://schemas.microsoft.com/office/drawing/2014/main" id="{D8152C40-B11D-C21A-3742-ED5D39E59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350" name="Main e">
            <a:extLst>
              <a:ext uri="{FF2B5EF4-FFF2-40B4-BE49-F238E27FC236}">
                <a16:creationId xmlns:a16="http://schemas.microsoft.com/office/drawing/2014/main" id="{0407533A-7F7D-E2C7-C9D2-2ED93A10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7351" name="Main 1 l">
            <a:extLst>
              <a:ext uri="{FF2B5EF4-FFF2-40B4-BE49-F238E27FC236}">
                <a16:creationId xmlns:a16="http://schemas.microsoft.com/office/drawing/2014/main" id="{D78563BB-15EC-D95A-6220-418BE76BF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7352" name="Main t">
            <a:extLst>
              <a:ext uri="{FF2B5EF4-FFF2-40B4-BE49-F238E27FC236}">
                <a16:creationId xmlns:a16="http://schemas.microsoft.com/office/drawing/2014/main" id="{2B7F2A29-6293-FB39-7240-5A47C69AC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6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435" name="&quot;Show Spelling&quot;">
            <a:extLst>
              <a:ext uri="{FF2B5EF4-FFF2-40B4-BE49-F238E27FC236}">
                <a16:creationId xmlns:a16="http://schemas.microsoft.com/office/drawing/2014/main" id="{16031A39-DB67-4D79-7BDD-39CAC0B5E4B3}"/>
              </a:ext>
            </a:extLst>
          </p:cNvPr>
          <p:cNvSpPr/>
          <p:nvPr/>
        </p:nvSpPr>
        <p:spPr>
          <a:xfrm>
            <a:off x="1965326" y="2220913"/>
            <a:ext cx="180816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Show spelling</a:t>
            </a:r>
          </a:p>
        </p:txBody>
      </p:sp>
      <p:sp>
        <p:nvSpPr>
          <p:cNvPr id="34" name="&quot;Hide Spelling&quot;">
            <a:extLst>
              <a:ext uri="{FF2B5EF4-FFF2-40B4-BE49-F238E27FC236}">
                <a16:creationId xmlns:a16="http://schemas.microsoft.com/office/drawing/2014/main" id="{F05049EF-0A3D-8EF8-3BAA-50B4195AB8CA}"/>
              </a:ext>
            </a:extLst>
          </p:cNvPr>
          <p:cNvSpPr/>
          <p:nvPr/>
        </p:nvSpPr>
        <p:spPr>
          <a:xfrm>
            <a:off x="1971676" y="2220913"/>
            <a:ext cx="1801813" cy="544512"/>
          </a:xfrm>
          <a:prstGeom prst="homePlate">
            <a:avLst/>
          </a:prstGeom>
          <a:solidFill>
            <a:srgbClr val="79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chemeClr val="tx1"/>
                </a:solidFill>
              </a:rPr>
              <a:t>Hide spelling</a:t>
            </a:r>
          </a:p>
        </p:txBody>
      </p:sp>
      <p:grpSp>
        <p:nvGrpSpPr>
          <p:cNvPr id="9" name="Duck h">
            <a:extLst>
              <a:ext uri="{FF2B5EF4-FFF2-40B4-BE49-F238E27FC236}">
                <a16:creationId xmlns:a16="http://schemas.microsoft.com/office/drawing/2014/main" id="{6B6AA8C3-8150-FD8E-F260-E4FD63121D8E}"/>
              </a:ext>
            </a:extLst>
          </p:cNvPr>
          <p:cNvGrpSpPr>
            <a:grpSpLocks/>
          </p:cNvGrpSpPr>
          <p:nvPr/>
        </p:nvGrpSpPr>
        <p:grpSpPr bwMode="auto">
          <a:xfrm>
            <a:off x="4560889" y="3687763"/>
            <a:ext cx="681037" cy="709612"/>
            <a:chOff x="3133725" y="3675063"/>
            <a:chExt cx="771525" cy="804270"/>
          </a:xfrm>
        </p:grpSpPr>
        <p:pic>
          <p:nvPicPr>
            <p:cNvPr id="65585" name="y">
              <a:extLst>
                <a:ext uri="{FF2B5EF4-FFF2-40B4-BE49-F238E27FC236}">
                  <a16:creationId xmlns:a16="http://schemas.microsoft.com/office/drawing/2014/main" id="{B9442F00-D031-CFAA-15A8-ED848271B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6750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6" name="letter y">
              <a:extLst>
                <a:ext uri="{FF2B5EF4-FFF2-40B4-BE49-F238E27FC236}">
                  <a16:creationId xmlns:a16="http://schemas.microsoft.com/office/drawing/2014/main" id="{959DFCE1-05F6-17AA-1D62-AC1F9CAE5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480" y="3816675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grpSp>
        <p:nvGrpSpPr>
          <p:cNvPr id="10" name="Duck s">
            <a:extLst>
              <a:ext uri="{FF2B5EF4-FFF2-40B4-BE49-F238E27FC236}">
                <a16:creationId xmlns:a16="http://schemas.microsoft.com/office/drawing/2014/main" id="{598DC243-FE26-810A-7399-6A7DA0D8557B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481514"/>
            <a:ext cx="681038" cy="693737"/>
            <a:chOff x="4914900" y="4276725"/>
            <a:chExt cx="771525" cy="787589"/>
          </a:xfrm>
        </p:grpSpPr>
        <p:pic>
          <p:nvPicPr>
            <p:cNvPr id="65583" name="s">
              <a:extLst>
                <a:ext uri="{FF2B5EF4-FFF2-40B4-BE49-F238E27FC236}">
                  <a16:creationId xmlns:a16="http://schemas.microsoft.com/office/drawing/2014/main" id="{462623C4-47FA-384F-8971-E07F013A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276725"/>
              <a:ext cx="77152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4" name="letter l">
              <a:extLst>
                <a:ext uri="{FF2B5EF4-FFF2-40B4-BE49-F238E27FC236}">
                  <a16:creationId xmlns:a16="http://schemas.microsoft.com/office/drawing/2014/main" id="{485F93C2-8C6D-3B52-8A31-5836BA30D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1" y="4400790"/>
              <a:ext cx="565150" cy="66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z</a:t>
              </a:r>
            </a:p>
          </p:txBody>
        </p:sp>
      </p:grpSp>
      <p:sp>
        <p:nvSpPr>
          <p:cNvPr id="65551" name="TextBox 71">
            <a:extLst>
              <a:ext uri="{FF2B5EF4-FFF2-40B4-BE49-F238E27FC236}">
                <a16:creationId xmlns:a16="http://schemas.microsoft.com/office/drawing/2014/main" id="{7263105F-6821-51E9-2C0A-6434A3545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7762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Select the correct ducks to spell out the word that appears when you click 'Show spelling'.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4" name="Main w">
            <a:extLst>
              <a:ext uri="{FF2B5EF4-FFF2-40B4-BE49-F238E27FC236}">
                <a16:creationId xmlns:a16="http://schemas.microsoft.com/office/drawing/2014/main" id="{F92B0F31-BD92-747B-9B80-F68D18FA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130425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Main e">
            <a:extLst>
              <a:ext uri="{FF2B5EF4-FFF2-40B4-BE49-F238E27FC236}">
                <a16:creationId xmlns:a16="http://schemas.microsoft.com/office/drawing/2014/main" id="{AF43C8E9-C573-5BC1-990E-2D15D2068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2135188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Main 1 l">
            <a:extLst>
              <a:ext uri="{FF2B5EF4-FFF2-40B4-BE49-F238E27FC236}">
                <a16:creationId xmlns:a16="http://schemas.microsoft.com/office/drawing/2014/main" id="{5D48665C-8C9B-887A-851F-3CD27AF02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Main 1 l">
            <a:extLst>
              <a:ext uri="{FF2B5EF4-FFF2-40B4-BE49-F238E27FC236}">
                <a16:creationId xmlns:a16="http://schemas.microsoft.com/office/drawing/2014/main" id="{79E2FDA9-6AC8-DF68-8CD2-1AC86320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2133600"/>
            <a:ext cx="565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Main t">
            <a:extLst>
              <a:ext uri="{FF2B5EF4-FFF2-40B4-BE49-F238E27FC236}">
                <a16:creationId xmlns:a16="http://schemas.microsoft.com/office/drawing/2014/main" id="{C52BB2A7-0C85-11DD-C934-D719DEF56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1" y="2133600"/>
            <a:ext cx="563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y</a:t>
            </a:r>
          </a:p>
        </p:txBody>
      </p:sp>
      <p:grpSp>
        <p:nvGrpSpPr>
          <p:cNvPr id="18438" name="Duck d">
            <a:extLst>
              <a:ext uri="{FF2B5EF4-FFF2-40B4-BE49-F238E27FC236}">
                <a16:creationId xmlns:a16="http://schemas.microsoft.com/office/drawing/2014/main" id="{CA9B2F82-2420-C708-5801-71897D940648}"/>
              </a:ext>
            </a:extLst>
          </p:cNvPr>
          <p:cNvGrpSpPr>
            <a:grpSpLocks/>
          </p:cNvGrpSpPr>
          <p:nvPr/>
        </p:nvGrpSpPr>
        <p:grpSpPr bwMode="auto">
          <a:xfrm>
            <a:off x="3822701" y="3967163"/>
            <a:ext cx="682625" cy="666750"/>
            <a:chOff x="2299469" y="3967454"/>
            <a:chExt cx="771964" cy="756396"/>
          </a:xfrm>
        </p:grpSpPr>
        <p:pic>
          <p:nvPicPr>
            <p:cNvPr id="65581" name="w">
              <a:extLst>
                <a:ext uri="{FF2B5EF4-FFF2-40B4-BE49-F238E27FC236}">
                  <a16:creationId xmlns:a16="http://schemas.microsoft.com/office/drawing/2014/main" id="{92ED17E8-9A97-759B-00F3-D19A608F3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469" y="3967454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2" name="letter w">
              <a:extLst>
                <a:ext uri="{FF2B5EF4-FFF2-40B4-BE49-F238E27FC236}">
                  <a16:creationId xmlns:a16="http://schemas.microsoft.com/office/drawing/2014/main" id="{72F4F309-946F-2D73-A991-C758E7F8F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830" y="4061039"/>
              <a:ext cx="565016" cy="66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11" name="Duck i">
            <a:extLst>
              <a:ext uri="{FF2B5EF4-FFF2-40B4-BE49-F238E27FC236}">
                <a16:creationId xmlns:a16="http://schemas.microsoft.com/office/drawing/2014/main" id="{D23815C1-05D4-2EF7-DD62-112C0D87F8DA}"/>
              </a:ext>
            </a:extLst>
          </p:cNvPr>
          <p:cNvGrpSpPr>
            <a:grpSpLocks/>
          </p:cNvGrpSpPr>
          <p:nvPr/>
        </p:nvGrpSpPr>
        <p:grpSpPr bwMode="auto">
          <a:xfrm>
            <a:off x="6388100" y="4413250"/>
            <a:ext cx="681038" cy="700088"/>
            <a:chOff x="5794375" y="4021138"/>
            <a:chExt cx="771525" cy="790926"/>
          </a:xfrm>
        </p:grpSpPr>
        <p:pic>
          <p:nvPicPr>
            <p:cNvPr id="65579" name="i">
              <a:extLst>
                <a:ext uri="{FF2B5EF4-FFF2-40B4-BE49-F238E27FC236}">
                  <a16:creationId xmlns:a16="http://schemas.microsoft.com/office/drawing/2014/main" id="{49474BD3-4109-D28A-209E-59B5EF04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75" y="4021138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0" name="letter i">
              <a:extLst>
                <a:ext uri="{FF2B5EF4-FFF2-40B4-BE49-F238E27FC236}">
                  <a16:creationId xmlns:a16="http://schemas.microsoft.com/office/drawing/2014/main" id="{F02DF9CA-4874-5AE2-0137-573011AFB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863" y="4150683"/>
              <a:ext cx="565150" cy="66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7" name="Duck c">
            <a:extLst>
              <a:ext uri="{FF2B5EF4-FFF2-40B4-BE49-F238E27FC236}">
                <a16:creationId xmlns:a16="http://schemas.microsoft.com/office/drawing/2014/main" id="{4A90F5D8-97F4-1C7D-8264-045167F00847}"/>
              </a:ext>
            </a:extLst>
          </p:cNvPr>
          <p:cNvGrpSpPr>
            <a:grpSpLocks/>
          </p:cNvGrpSpPr>
          <p:nvPr/>
        </p:nvGrpSpPr>
        <p:grpSpPr bwMode="auto">
          <a:xfrm>
            <a:off x="5341939" y="3608388"/>
            <a:ext cx="681037" cy="692150"/>
            <a:chOff x="3979863" y="3608388"/>
            <a:chExt cx="771525" cy="783786"/>
          </a:xfrm>
        </p:grpSpPr>
        <p:pic>
          <p:nvPicPr>
            <p:cNvPr id="65577" name="t">
              <a:extLst>
                <a:ext uri="{FF2B5EF4-FFF2-40B4-BE49-F238E27FC236}">
                  <a16:creationId xmlns:a16="http://schemas.microsoft.com/office/drawing/2014/main" id="{0150E46E-9FE9-C4C2-02A8-88DE67055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63" y="3608388"/>
              <a:ext cx="771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78" name="letter t">
              <a:extLst>
                <a:ext uri="{FF2B5EF4-FFF2-40B4-BE49-F238E27FC236}">
                  <a16:creationId xmlns:a16="http://schemas.microsoft.com/office/drawing/2014/main" id="{BDF8BEF4-3AF5-62F5-8619-B6DECDD61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3729516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8437" name="Duck o">
            <a:extLst>
              <a:ext uri="{FF2B5EF4-FFF2-40B4-BE49-F238E27FC236}">
                <a16:creationId xmlns:a16="http://schemas.microsoft.com/office/drawing/2014/main" id="{D98B5644-ED49-11EA-887F-F6625C539D45}"/>
              </a:ext>
            </a:extLst>
          </p:cNvPr>
          <p:cNvGrpSpPr>
            <a:grpSpLocks/>
          </p:cNvGrpSpPr>
          <p:nvPr/>
        </p:nvGrpSpPr>
        <p:grpSpPr bwMode="auto">
          <a:xfrm>
            <a:off x="5018089" y="4446589"/>
            <a:ext cx="681037" cy="693737"/>
            <a:chOff x="4000251" y="4382402"/>
            <a:chExt cx="771964" cy="786009"/>
          </a:xfrm>
        </p:grpSpPr>
        <p:pic>
          <p:nvPicPr>
            <p:cNvPr id="65575" name="e">
              <a:extLst>
                <a:ext uri="{FF2B5EF4-FFF2-40B4-BE49-F238E27FC236}">
                  <a16:creationId xmlns:a16="http://schemas.microsoft.com/office/drawing/2014/main" id="{9DFF1C25-B039-6C80-10A0-A686B8169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1" y="4382402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76" name="letter e">
              <a:extLst>
                <a:ext uri="{FF2B5EF4-FFF2-40B4-BE49-F238E27FC236}">
                  <a16:creationId xmlns:a16="http://schemas.microsoft.com/office/drawing/2014/main" id="{3CEFCECB-CCD2-082C-12E1-6D2F41522C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126" y="4505560"/>
              <a:ext cx="565016" cy="66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18436" name="Duck d">
            <a:extLst>
              <a:ext uri="{FF2B5EF4-FFF2-40B4-BE49-F238E27FC236}">
                <a16:creationId xmlns:a16="http://schemas.microsoft.com/office/drawing/2014/main" id="{20704BFC-D337-5B67-6274-3E4BABC34C2B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298950"/>
            <a:ext cx="679450" cy="687388"/>
            <a:chOff x="3087622" y="4263195"/>
            <a:chExt cx="771964" cy="778116"/>
          </a:xfrm>
        </p:grpSpPr>
        <p:pic>
          <p:nvPicPr>
            <p:cNvPr id="65573" name="o">
              <a:extLst>
                <a:ext uri="{FF2B5EF4-FFF2-40B4-BE49-F238E27FC236}">
                  <a16:creationId xmlns:a16="http://schemas.microsoft.com/office/drawing/2014/main" id="{5173F60A-AB00-53A9-C44F-F180921F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22" y="4263195"/>
              <a:ext cx="771964" cy="72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74" name="letter o">
              <a:extLst>
                <a:ext uri="{FF2B5EF4-FFF2-40B4-BE49-F238E27FC236}">
                  <a16:creationId xmlns:a16="http://schemas.microsoft.com/office/drawing/2014/main" id="{94407F2E-87BC-1057-C098-D648C3DE9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990" y="4378342"/>
              <a:ext cx="565016" cy="6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s</a:t>
              </a:r>
            </a:p>
          </p:txBody>
        </p:sp>
      </p:grpSp>
      <p:grpSp>
        <p:nvGrpSpPr>
          <p:cNvPr id="48" name="Duck y">
            <a:extLst>
              <a:ext uri="{FF2B5EF4-FFF2-40B4-BE49-F238E27FC236}">
                <a16:creationId xmlns:a16="http://schemas.microsoft.com/office/drawing/2014/main" id="{40D08EBF-7C20-3D7B-9FEF-35702E14A12D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3971925"/>
            <a:ext cx="679450" cy="660400"/>
            <a:chOff x="4826000" y="3662363"/>
            <a:chExt cx="771525" cy="748252"/>
          </a:xfrm>
        </p:grpSpPr>
        <p:pic>
          <p:nvPicPr>
            <p:cNvPr id="65571" name="a">
              <a:extLst>
                <a:ext uri="{FF2B5EF4-FFF2-40B4-BE49-F238E27FC236}">
                  <a16:creationId xmlns:a16="http://schemas.microsoft.com/office/drawing/2014/main" id="{B3359B6B-C4DE-1392-ADD7-FE6C65020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72" name="letter a">
              <a:extLst>
                <a:ext uri="{FF2B5EF4-FFF2-40B4-BE49-F238E27FC236}">
                  <a16:creationId xmlns:a16="http://schemas.microsoft.com/office/drawing/2014/main" id="{FA746197-37F6-803D-A98E-642F283D9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747957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1" name="Duck a">
            <a:extLst>
              <a:ext uri="{FF2B5EF4-FFF2-40B4-BE49-F238E27FC236}">
                <a16:creationId xmlns:a16="http://schemas.microsoft.com/office/drawing/2014/main" id="{4D4518F2-721E-474C-D2E4-3274437E9A52}"/>
              </a:ext>
            </a:extLst>
          </p:cNvPr>
          <p:cNvGrpSpPr>
            <a:grpSpLocks/>
          </p:cNvGrpSpPr>
          <p:nvPr/>
        </p:nvGrpSpPr>
        <p:grpSpPr bwMode="auto">
          <a:xfrm>
            <a:off x="7026275" y="4248150"/>
            <a:ext cx="681038" cy="693738"/>
            <a:chOff x="4826000" y="3662363"/>
            <a:chExt cx="771525" cy="787428"/>
          </a:xfrm>
        </p:grpSpPr>
        <p:pic>
          <p:nvPicPr>
            <p:cNvPr id="65569" name="a">
              <a:extLst>
                <a:ext uri="{FF2B5EF4-FFF2-40B4-BE49-F238E27FC236}">
                  <a16:creationId xmlns:a16="http://schemas.microsoft.com/office/drawing/2014/main" id="{5663A224-7634-6B43-796E-0C107028B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3662363"/>
              <a:ext cx="77152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70" name="letter a">
              <a:extLst>
                <a:ext uri="{FF2B5EF4-FFF2-40B4-BE49-F238E27FC236}">
                  <a16:creationId xmlns:a16="http://schemas.microsoft.com/office/drawing/2014/main" id="{1870D66E-E8CD-C3AF-3726-7826A9CD8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1426" y="3787133"/>
              <a:ext cx="565150" cy="66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7BE7E6-F68C-64BC-43A0-25F5965FCF3B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3840163"/>
            <a:ext cx="2519363" cy="5060950"/>
            <a:chOff x="3179762" y="1339423"/>
            <a:chExt cx="2519350" cy="5061377"/>
          </a:xfrm>
        </p:grpSpPr>
        <p:pic>
          <p:nvPicPr>
            <p:cNvPr id="65567" name="Picture 1">
              <a:extLst>
                <a:ext uri="{FF2B5EF4-FFF2-40B4-BE49-F238E27FC236}">
                  <a16:creationId xmlns:a16="http://schemas.microsoft.com/office/drawing/2014/main" id="{7B3D55B2-2D36-FC16-B95A-C5D8F494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" b="26366"/>
            <a:stretch>
              <a:fillRect/>
            </a:stretch>
          </p:blipFill>
          <p:spPr bwMode="auto">
            <a:xfrm>
              <a:off x="3179762" y="1339423"/>
              <a:ext cx="2519350" cy="506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68" name="well">
              <a:extLst>
                <a:ext uri="{FF2B5EF4-FFF2-40B4-BE49-F238E27FC236}">
                  <a16:creationId xmlns:a16="http://schemas.microsoft.com/office/drawing/2014/main" id="{097FBCA0-92A0-3F6B-B815-C06FC0697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276" y="1814027"/>
              <a:ext cx="2302520" cy="5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b="1">
                  <a:solidFill>
                    <a:schemeClr val="tx1"/>
                  </a:solidFill>
                </a:rPr>
                <a:t>necessary</a:t>
              </a:r>
            </a:p>
          </p:txBody>
        </p:sp>
      </p:grpSp>
      <p:pic>
        <p:nvPicPr>
          <p:cNvPr id="5" name="Hook">
            <a:extLst>
              <a:ext uri="{FF2B5EF4-FFF2-40B4-BE49-F238E27FC236}">
                <a16:creationId xmlns:a16="http://schemas.microsoft.com/office/drawing/2014/main" id="{1173B50B-07E4-788F-7692-7B145D2E3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478214"/>
            <a:ext cx="28876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3B6BBF4-AD9D-10A6-3EAA-80D75228EAD1}"/>
              </a:ext>
            </a:extLst>
          </p:cNvPr>
          <p:cNvSpPr/>
          <p:nvPr/>
        </p:nvSpPr>
        <p:spPr>
          <a:xfrm>
            <a:off x="3203575" y="6418263"/>
            <a:ext cx="6045200" cy="449262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47893 L -0.00798 -0.282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28287 L 0.00799 0.391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951 0.151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75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4.44444E-6 L 0.17587 -0.1532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225 0.15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8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4948 -0.1604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691 0.1581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78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59259E-6 L 0.32778 -0.1520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0243 0.1358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678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1.85185E-6 L 0.36666 -0.13518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45989 0.0856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428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3.33333E-6 L 0.45052 -0.0918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7725 0.0467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233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3809 -0.049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0902 0.04004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99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7037E-7 L 0.2125 -0.0419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2378 0.0504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2523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85185E-6 L 0.12344 -0.0439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6475 0.0831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414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81481E-6 L 0.06493 -0.08796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538 0.12685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6343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2.59259E-6 L 0.10989 -0.12801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479 0.03657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182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7 L 0.29826 -0.03681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6" grpId="2"/>
      <p:bldP spid="57349" grpId="0"/>
      <p:bldP spid="57350" grpId="0"/>
      <p:bldP spid="57351" grpId="0"/>
      <p:bldP spid="57352" grpId="0"/>
      <p:bldP spid="34" grpId="0" animBg="1"/>
      <p:bldP spid="34" grpId="1" animBg="1"/>
      <p:bldP spid="54" grpId="0"/>
      <p:bldP spid="55" grpId="0"/>
      <p:bldP spid="56" grpId="0"/>
      <p:bldP spid="58" grpId="0"/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342765" y="1169193"/>
            <a:ext cx="1219500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r>
              <a:rPr lang="en-GB" sz="3000" u="sng">
                <a:latin typeface="Comic Sans MS"/>
              </a:rPr>
              <a:t>Talk partners</a:t>
            </a: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r>
              <a:rPr lang="en-GB" sz="3000">
                <a:latin typeface="Comic Sans MS"/>
              </a:rPr>
              <a:t>We are going to plan to write a recount</a:t>
            </a:r>
          </a:p>
          <a:p>
            <a:endParaRPr lang="en-GB" sz="3000">
              <a:latin typeface="Comic Sans MS"/>
            </a:endParaRPr>
          </a:p>
          <a:p>
            <a:r>
              <a:rPr lang="en-GB" sz="3000">
                <a:latin typeface="Comic Sans MS"/>
              </a:rPr>
              <a:t>What is a recount? When might a recount be from?</a:t>
            </a: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endParaRPr lang="en-GB" sz="3000">
              <a:latin typeface="Comic Sans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7E536-6FB7-3D8D-4611-3C75196B5AEB}"/>
              </a:ext>
            </a:extLst>
          </p:cNvPr>
          <p:cNvSpPr txBox="1"/>
          <p:nvPr/>
        </p:nvSpPr>
        <p:spPr>
          <a:xfrm>
            <a:off x="165141" y="149529"/>
            <a:ext cx="1155049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</a:p>
          <a:p>
            <a:r>
              <a:rPr lang="en-GB" sz="3200" u="sng">
                <a:latin typeface="Comic Sans MS"/>
              </a:rPr>
              <a:t>TBAT: Plan a recount of our Science investigation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236" y="189586"/>
            <a:ext cx="12195008" cy="621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  <a:endParaRPr lang="en-US"/>
          </a:p>
          <a:p>
            <a:r>
              <a:rPr lang="en-GB" sz="3000" u="sng">
                <a:latin typeface="Comic Sans MS"/>
              </a:rPr>
              <a:t>TBAT: Plan a recount of our Science investigation</a:t>
            </a:r>
            <a:br>
              <a:rPr lang="en-GB" sz="3000" u="sng">
                <a:latin typeface="Comic Sans MS"/>
              </a:rPr>
            </a:br>
            <a:br>
              <a:rPr lang="en-GB" sz="3000">
                <a:latin typeface="Comic Sans MS"/>
              </a:rPr>
            </a:br>
            <a:br>
              <a:rPr lang="en-GB" sz="3000">
                <a:latin typeface="Comic Sans MS"/>
              </a:rPr>
            </a:br>
            <a:r>
              <a:rPr lang="en-GB" sz="3600">
                <a:solidFill>
                  <a:srgbClr val="0070C0"/>
                </a:solidFill>
                <a:latin typeface="Comic Sans MS"/>
              </a:rPr>
              <a:t>What does a recount tell us?</a:t>
            </a:r>
            <a:br>
              <a:rPr lang="en-GB" sz="3600">
                <a:latin typeface="Comic Sans MS"/>
              </a:rPr>
            </a:br>
            <a:br>
              <a:rPr lang="en-GB" sz="3600">
                <a:latin typeface="Comic Sans MS"/>
              </a:rPr>
            </a:br>
            <a:r>
              <a:rPr lang="en-GB" sz="3600">
                <a:solidFill>
                  <a:srgbClr val="00B050"/>
                </a:solidFill>
                <a:latin typeface="Comic Sans MS"/>
              </a:rPr>
              <a:t>What tense would you write a recount in and why?</a:t>
            </a:r>
            <a:br>
              <a:rPr lang="en-GB" sz="3600">
                <a:latin typeface="Comic Sans MS"/>
              </a:rPr>
            </a:br>
            <a:br>
              <a:rPr lang="en-GB" sz="3600">
                <a:latin typeface="Comic Sans MS"/>
              </a:rPr>
            </a:br>
            <a:r>
              <a:rPr lang="en-GB" sz="3600">
                <a:solidFill>
                  <a:srgbClr val="FF0000"/>
                </a:solidFill>
                <a:latin typeface="Comic Sans MS"/>
              </a:rPr>
              <a:t>What other features of writing can we use to extend our piece?</a:t>
            </a: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endParaRPr lang="en-GB" sz="300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75172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236" y="503052"/>
            <a:ext cx="12195008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  <a:endParaRPr lang="en-US"/>
          </a:p>
          <a:p>
            <a:r>
              <a:rPr lang="en-GB" sz="3000" u="sng">
                <a:latin typeface="Comic Sans MS"/>
              </a:rPr>
              <a:t>TBAT: Plan a recount of our Science investigation</a:t>
            </a:r>
            <a:br>
              <a:rPr lang="en-GB" sz="3000" u="sng">
                <a:latin typeface="Comic Sans MS"/>
              </a:rPr>
            </a:br>
            <a:endParaRPr lang="en-GB" sz="3000" u="sng">
              <a:latin typeface="Comic Sans MS"/>
            </a:endParaRPr>
          </a:p>
          <a:p>
            <a:r>
              <a:rPr lang="en-GB" sz="3000" u="sng">
                <a:latin typeface="Comic Sans MS"/>
              </a:rPr>
              <a:t>Class Talk</a:t>
            </a: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r>
              <a:rPr lang="en-GB" sz="3000">
                <a:latin typeface="Comic Sans MS"/>
              </a:rPr>
              <a:t>What do I include in my recount?</a:t>
            </a:r>
            <a:br>
              <a:rPr lang="en-GB" sz="3000" u="sng">
                <a:latin typeface="Comic Sans MS"/>
              </a:rPr>
            </a:br>
            <a:endParaRPr lang="en-GB" sz="3000" u="sng">
              <a:latin typeface="Comic Sans MS"/>
            </a:endParaRPr>
          </a:p>
          <a:p>
            <a:endParaRPr lang="en-GB" sz="3000">
              <a:ea typeface="+mn-lt"/>
              <a:cs typeface="+mn-lt"/>
            </a:endParaRPr>
          </a:p>
          <a:p>
            <a:br>
              <a:rPr lang="en-GB" sz="3000" u="sng">
                <a:latin typeface="Comic Sans MS"/>
              </a:rPr>
            </a:br>
            <a:endParaRPr lang="en-GB" sz="3000">
              <a:latin typeface="Comic Sans MS"/>
            </a:endParaRPr>
          </a:p>
        </p:txBody>
      </p:sp>
      <p:pic>
        <p:nvPicPr>
          <p:cNvPr id="2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7AFEF6FD-C080-9E5B-7186-BB4B569F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40" y="3368159"/>
            <a:ext cx="4316680" cy="32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0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D538558F-B10C-C0FA-71F6-EC859EF6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Introduction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B42425-2591-5B69-9350-2D4AEDB01FCE}"/>
              </a:ext>
            </a:extLst>
          </p:cNvPr>
          <p:cNvSpPr/>
          <p:nvPr/>
        </p:nvSpPr>
        <p:spPr>
          <a:xfrm>
            <a:off x="2420938" y="3241675"/>
            <a:ext cx="1903412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bg1"/>
                </a:solidFill>
              </a:rPr>
              <a:t>What</a:t>
            </a:r>
            <a:r>
              <a:rPr lang="en-GB">
                <a:solidFill>
                  <a:srgbClr val="1C1C1C"/>
                </a:solidFill>
              </a:rPr>
              <a:t> did they do?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FFD38E-AC95-2B8B-C76C-6D6957FD745F}"/>
              </a:ext>
            </a:extLst>
          </p:cNvPr>
          <p:cNvSpPr/>
          <p:nvPr/>
        </p:nvSpPr>
        <p:spPr>
          <a:xfrm>
            <a:off x="7877176" y="3235325"/>
            <a:ext cx="1901825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bg1"/>
                </a:solidFill>
              </a:rPr>
              <a:t>When</a:t>
            </a:r>
            <a:r>
              <a:rPr lang="en-GB">
                <a:solidFill>
                  <a:srgbClr val="1C1C1C"/>
                </a:solidFill>
              </a:rPr>
              <a:t> did this happen?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208735-E0C9-DF26-000E-F14C9A7901B9}"/>
              </a:ext>
            </a:extLst>
          </p:cNvPr>
          <p:cNvSpPr/>
          <p:nvPr/>
        </p:nvSpPr>
        <p:spPr>
          <a:xfrm>
            <a:off x="2430463" y="2071688"/>
            <a:ext cx="1903412" cy="5715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bg1"/>
                </a:solidFill>
              </a:rPr>
              <a:t>Who</a:t>
            </a:r>
            <a:r>
              <a:rPr lang="en-GB">
                <a:solidFill>
                  <a:srgbClr val="1C1C1C"/>
                </a:solidFill>
              </a:rPr>
              <a:t> did the activity?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E62A6F-40A2-E5D1-439A-78D158C17364}"/>
              </a:ext>
            </a:extLst>
          </p:cNvPr>
          <p:cNvSpPr/>
          <p:nvPr/>
        </p:nvSpPr>
        <p:spPr>
          <a:xfrm>
            <a:off x="7877176" y="2039939"/>
            <a:ext cx="1901825" cy="573087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bg1"/>
                </a:solidFill>
              </a:rPr>
              <a:t>Where</a:t>
            </a:r>
            <a:r>
              <a:rPr lang="en-GB">
                <a:solidFill>
                  <a:srgbClr val="1C1C1C"/>
                </a:solidFill>
              </a:rPr>
              <a:t> did it all take place?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7E589F5-BA3E-11FD-58F1-D3A9A5FC95FF}"/>
              </a:ext>
            </a:extLst>
          </p:cNvPr>
          <p:cNvSpPr/>
          <p:nvPr/>
        </p:nvSpPr>
        <p:spPr>
          <a:xfrm>
            <a:off x="4183064" y="5010150"/>
            <a:ext cx="3825875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bg1"/>
                </a:solidFill>
              </a:rPr>
              <a:t>Why</a:t>
            </a:r>
            <a:r>
              <a:rPr lang="en-GB">
                <a:solidFill>
                  <a:srgbClr val="1C1C1C"/>
                </a:solidFill>
              </a:rPr>
              <a:t> was the activity carried out?</a:t>
            </a:r>
          </a:p>
        </p:txBody>
      </p:sp>
      <p:pic>
        <p:nvPicPr>
          <p:cNvPr id="9224" name="Picture 3">
            <a:extLst>
              <a:ext uri="{FF2B5EF4-FFF2-40B4-BE49-F238E27FC236}">
                <a16:creationId xmlns:a16="http://schemas.microsoft.com/office/drawing/2014/main" id="{3E3EA509-B1FC-FCF2-E7C6-962BDCDEE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4" y="2162175"/>
            <a:ext cx="24606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577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21D8-9E70-13E1-E3E4-B0878DB0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67" y="3183087"/>
            <a:ext cx="457775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/>
                <a:cs typeface="Calibri Light"/>
              </a:rPr>
              <a:t>Write some bullet points on what you may include in your introduction.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A58AE2-747D-761B-3A26-81791FC75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0963" y="85965"/>
            <a:ext cx="6015395" cy="67667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DDBD90-F739-4DC4-DD7C-725F7EBF04FD}"/>
              </a:ext>
            </a:extLst>
          </p:cNvPr>
          <p:cNvSpPr txBox="1"/>
          <p:nvPr/>
        </p:nvSpPr>
        <p:spPr>
          <a:xfrm>
            <a:off x="144047" y="261591"/>
            <a:ext cx="560429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  <a:endParaRPr lang="en-US"/>
          </a:p>
          <a:p>
            <a:r>
              <a:rPr lang="en-GB" sz="2800" u="sng">
                <a:latin typeface="Comic Sans MS"/>
              </a:rPr>
              <a:t>TBAT: Plan a recount of our Science investigation</a:t>
            </a:r>
            <a:endParaRPr lang="en-GB" sz="2800" u="sng"/>
          </a:p>
        </p:txBody>
      </p:sp>
    </p:spTree>
    <p:extLst>
      <p:ext uri="{BB962C8B-B14F-4D97-AF65-F5344CB8AC3E}">
        <p14:creationId xmlns:p14="http://schemas.microsoft.com/office/powerpoint/2010/main" val="3075526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F75E1C17-3ED6-01D2-4CEE-E86FDD01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Main body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34822E-AAC0-FE26-BB89-9470C8415570}"/>
              </a:ext>
            </a:extLst>
          </p:cNvPr>
          <p:cNvSpPr/>
          <p:nvPr/>
        </p:nvSpPr>
        <p:spPr>
          <a:xfrm>
            <a:off x="2279650" y="1574800"/>
            <a:ext cx="7632700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Write in </a:t>
            </a:r>
            <a:r>
              <a:rPr lang="en-GB">
                <a:solidFill>
                  <a:schemeClr val="bg1"/>
                </a:solidFill>
              </a:rPr>
              <a:t>chronological order.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55D35C-12CB-E84A-D217-6595748D0718}"/>
              </a:ext>
            </a:extLst>
          </p:cNvPr>
          <p:cNvSpPr/>
          <p:nvPr/>
        </p:nvSpPr>
        <p:spPr>
          <a:xfrm>
            <a:off x="2279650" y="3406775"/>
            <a:ext cx="7632700" cy="5715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Write in </a:t>
            </a:r>
            <a:r>
              <a:rPr lang="en-GB">
                <a:solidFill>
                  <a:schemeClr val="bg1"/>
                </a:solidFill>
              </a:rPr>
              <a:t>paragraphs.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923C06-74FF-8B3D-C55D-7DA12F0C16AC}"/>
              </a:ext>
            </a:extLst>
          </p:cNvPr>
          <p:cNvSpPr/>
          <p:nvPr/>
        </p:nvSpPr>
        <p:spPr>
          <a:xfrm>
            <a:off x="2274888" y="5237164"/>
            <a:ext cx="7632700" cy="573087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Write about what happened </a:t>
            </a:r>
            <a:r>
              <a:rPr lang="en-GB">
                <a:solidFill>
                  <a:schemeClr val="bg1"/>
                </a:solidFill>
              </a:rPr>
              <a:t>during the activity.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7213CD-7F27-CBFF-94AF-00C0BE69C0AD}"/>
              </a:ext>
            </a:extLst>
          </p:cNvPr>
          <p:cNvSpPr/>
          <p:nvPr/>
        </p:nvSpPr>
        <p:spPr>
          <a:xfrm>
            <a:off x="2279650" y="4322763"/>
            <a:ext cx="7632700" cy="5715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Use </a:t>
            </a:r>
            <a:r>
              <a:rPr lang="en-GB">
                <a:solidFill>
                  <a:schemeClr val="bg1"/>
                </a:solidFill>
              </a:rPr>
              <a:t>detailed</a:t>
            </a:r>
            <a:r>
              <a:rPr lang="en-GB">
                <a:solidFill>
                  <a:srgbClr val="1C1C1C"/>
                </a:solidFill>
              </a:rPr>
              <a:t> and </a:t>
            </a:r>
            <a:r>
              <a:rPr lang="en-GB">
                <a:solidFill>
                  <a:schemeClr val="bg1"/>
                </a:solidFill>
              </a:rPr>
              <a:t>technical vocabulary.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D89456B-3641-32C9-195C-28BB93F1B797}"/>
              </a:ext>
            </a:extLst>
          </p:cNvPr>
          <p:cNvSpPr/>
          <p:nvPr/>
        </p:nvSpPr>
        <p:spPr>
          <a:xfrm>
            <a:off x="2279650" y="2490789"/>
            <a:ext cx="7632700" cy="573087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Use </a:t>
            </a:r>
            <a:r>
              <a:rPr lang="en-GB">
                <a:solidFill>
                  <a:schemeClr val="bg1"/>
                </a:solidFill>
              </a:rPr>
              <a:t>sequential words.</a:t>
            </a:r>
          </a:p>
        </p:txBody>
      </p:sp>
    </p:spTree>
    <p:extLst>
      <p:ext uri="{BB962C8B-B14F-4D97-AF65-F5344CB8AC3E}">
        <p14:creationId xmlns:p14="http://schemas.microsoft.com/office/powerpoint/2010/main" val="1025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0A54EE-95ED-5F5F-3C75-B05E9481BAF9}"/>
              </a:ext>
            </a:extLst>
          </p:cNvPr>
          <p:cNvSpPr/>
          <p:nvPr/>
        </p:nvSpPr>
        <p:spPr>
          <a:xfrm>
            <a:off x="2279651" y="5307014"/>
            <a:ext cx="7643813" cy="822325"/>
          </a:xfrm>
          <a:prstGeom prst="rect">
            <a:avLst/>
          </a:prstGeom>
          <a:solidFill>
            <a:srgbClr val="F5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6B18A-8301-5FAC-914D-253F40E6A65E}"/>
              </a:ext>
            </a:extLst>
          </p:cNvPr>
          <p:cNvSpPr/>
          <p:nvPr/>
        </p:nvSpPr>
        <p:spPr>
          <a:xfrm>
            <a:off x="7488239" y="3675064"/>
            <a:ext cx="2435225" cy="1482725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471EE5-B115-DD67-61A9-543E340CB16B}"/>
              </a:ext>
            </a:extLst>
          </p:cNvPr>
          <p:cNvSpPr/>
          <p:nvPr/>
        </p:nvSpPr>
        <p:spPr>
          <a:xfrm>
            <a:off x="7488239" y="1962151"/>
            <a:ext cx="2435225" cy="1482725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12064656-8459-8690-965E-84045E6D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3600"/>
              <a:t>The Pets Have Escaped!</a:t>
            </a:r>
          </a:p>
        </p:txBody>
      </p:sp>
      <p:pic>
        <p:nvPicPr>
          <p:cNvPr id="13318" name="Talking Partners">
            <a:extLst>
              <a:ext uri="{FF2B5EF4-FFF2-40B4-BE49-F238E27FC236}">
                <a16:creationId xmlns:a16="http://schemas.microsoft.com/office/drawing/2014/main" id="{B434619F-B4D6-C62C-3930-DFA31D925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9" y="615950"/>
            <a:ext cx="8651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">
            <a:extLst>
              <a:ext uri="{FF2B5EF4-FFF2-40B4-BE49-F238E27FC236}">
                <a16:creationId xmlns:a16="http://schemas.microsoft.com/office/drawing/2014/main" id="{FCF3177F-C274-7CFD-22E5-30341B44A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b="8253"/>
          <a:stretch>
            <a:fillRect/>
          </a:stretch>
        </p:blipFill>
        <p:spPr bwMode="auto">
          <a:xfrm>
            <a:off x="2279650" y="1962150"/>
            <a:ext cx="498633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2">
            <a:extLst>
              <a:ext uri="{FF2B5EF4-FFF2-40B4-BE49-F238E27FC236}">
                <a16:creationId xmlns:a16="http://schemas.microsoft.com/office/drawing/2014/main" id="{B526076B-AEDA-E905-EB54-DA6CEA7B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423988"/>
            <a:ext cx="736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Share your animal sentences with the rest of the class.</a:t>
            </a:r>
          </a:p>
        </p:txBody>
      </p:sp>
      <p:sp>
        <p:nvSpPr>
          <p:cNvPr id="13321" name="Rectangle 3">
            <a:extLst>
              <a:ext uri="{FF2B5EF4-FFF2-40B4-BE49-F238E27FC236}">
                <a16:creationId xmlns:a16="http://schemas.microsoft.com/office/drawing/2014/main" id="{F71A64EF-ABE4-5E05-39FE-B9D6906C1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2119314"/>
            <a:ext cx="2286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You have been using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to describe where the animals are.</a:t>
            </a:r>
          </a:p>
        </p:txBody>
      </p:sp>
      <p:sp>
        <p:nvSpPr>
          <p:cNvPr id="13322" name="Rectangle 4">
            <a:extLst>
              <a:ext uri="{FF2B5EF4-FFF2-40B4-BE49-F238E27FC236}">
                <a16:creationId xmlns:a16="http://schemas.microsoft.com/office/drawing/2014/main" id="{6F5615B9-48D5-58B8-0829-D294086E7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395913"/>
            <a:ext cx="6711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With your talk partner, repeat the activity you have just done using some of the following place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prepositions.</a:t>
            </a:r>
            <a:endParaRPr lang="en-US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3323" name="Rectangle 9">
            <a:extLst>
              <a:ext uri="{FF2B5EF4-FFF2-40B4-BE49-F238E27FC236}">
                <a16:creationId xmlns:a16="http://schemas.microsoft.com/office/drawing/2014/main" id="{E6E98255-18F0-2A87-5D6A-5BC4CEF6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988" y="3830638"/>
            <a:ext cx="2127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 are words / phrases used to describe a place, time or cause.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21D8-9E70-13E1-E3E4-B0878DB0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31" y="3269352"/>
            <a:ext cx="457775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/>
                <a:cs typeface="Calibri Light"/>
              </a:rPr>
              <a:t>Write some bullet points on what you may include in your main body.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A58AE2-747D-761B-3A26-81791FC75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0963" y="85965"/>
            <a:ext cx="6015395" cy="67667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6587D-C232-442B-9D23-5B20DDBD5866}"/>
              </a:ext>
            </a:extLst>
          </p:cNvPr>
          <p:cNvSpPr txBox="1"/>
          <p:nvPr/>
        </p:nvSpPr>
        <p:spPr>
          <a:xfrm>
            <a:off x="247019" y="179212"/>
            <a:ext cx="560429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  <a:endParaRPr lang="en-US"/>
          </a:p>
          <a:p>
            <a:r>
              <a:rPr lang="en-GB" sz="2800" u="sng">
                <a:latin typeface="Comic Sans MS"/>
              </a:rPr>
              <a:t>TBAT: Plan a recount of our Science investigation</a:t>
            </a:r>
            <a:endParaRPr lang="en-GB" sz="2800" u="sng"/>
          </a:p>
        </p:txBody>
      </p:sp>
    </p:spTree>
    <p:extLst>
      <p:ext uri="{BB962C8B-B14F-4D97-AF65-F5344CB8AC3E}">
        <p14:creationId xmlns:p14="http://schemas.microsoft.com/office/powerpoint/2010/main" val="2766537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DFED2BD-D283-1E5B-9E28-39B0197F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Concluding Paragraph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9A7EA0-F960-39F0-4A9C-F3B9BACC1B25}"/>
              </a:ext>
            </a:extLst>
          </p:cNvPr>
          <p:cNvSpPr/>
          <p:nvPr/>
        </p:nvSpPr>
        <p:spPr>
          <a:xfrm>
            <a:off x="2274888" y="3273425"/>
            <a:ext cx="7632700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Write about the </a:t>
            </a:r>
            <a:r>
              <a:rPr lang="en-GB">
                <a:solidFill>
                  <a:schemeClr val="bg1"/>
                </a:solidFill>
              </a:rPr>
              <a:t>highlights</a:t>
            </a:r>
            <a:r>
              <a:rPr lang="en-GB">
                <a:solidFill>
                  <a:srgbClr val="1C1C1C"/>
                </a:solidFill>
              </a:rPr>
              <a:t> of the event.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40CA1-509F-F8B2-1B66-2CCDA05D0DB9}"/>
              </a:ext>
            </a:extLst>
          </p:cNvPr>
          <p:cNvSpPr/>
          <p:nvPr/>
        </p:nvSpPr>
        <p:spPr>
          <a:xfrm>
            <a:off x="2274888" y="2495550"/>
            <a:ext cx="7632700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How would you describe the general </a:t>
            </a:r>
            <a:r>
              <a:rPr lang="en-GB">
                <a:solidFill>
                  <a:schemeClr val="bg1"/>
                </a:solidFill>
              </a:rPr>
              <a:t>atmosphere</a:t>
            </a:r>
            <a:r>
              <a:rPr lang="en-GB">
                <a:solidFill>
                  <a:srgbClr val="1C1C1C"/>
                </a:solidFill>
              </a:rPr>
              <a:t> of the event?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9D77D30-616E-1E8C-2FDB-9F1D88224DA2}"/>
              </a:ext>
            </a:extLst>
          </p:cNvPr>
          <p:cNvSpPr/>
          <p:nvPr/>
        </p:nvSpPr>
        <p:spPr>
          <a:xfrm>
            <a:off x="6100764" y="4052889"/>
            <a:ext cx="3811587" cy="573087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What have you </a:t>
            </a:r>
            <a:r>
              <a:rPr lang="en-GB">
                <a:solidFill>
                  <a:schemeClr val="bg1"/>
                </a:solidFill>
              </a:rPr>
              <a:t>learnt?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FE99C6-0194-60B4-9B80-3ECEBCFB5378}"/>
              </a:ext>
            </a:extLst>
          </p:cNvPr>
          <p:cNvSpPr/>
          <p:nvPr/>
        </p:nvSpPr>
        <p:spPr>
          <a:xfrm>
            <a:off x="2279650" y="1714500"/>
            <a:ext cx="7632700" cy="5730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1C1C1C"/>
                </a:solidFill>
              </a:rPr>
              <a:t>What would you </a:t>
            </a:r>
            <a:r>
              <a:rPr lang="en-GB">
                <a:solidFill>
                  <a:schemeClr val="bg1"/>
                </a:solidFill>
              </a:rPr>
              <a:t>recommend</a:t>
            </a:r>
            <a:r>
              <a:rPr lang="en-GB">
                <a:solidFill>
                  <a:srgbClr val="1C1C1C"/>
                </a:solidFill>
              </a:rPr>
              <a:t> to others?</a:t>
            </a:r>
            <a:endParaRPr lang="en-GB" u="sng">
              <a:solidFill>
                <a:srgbClr val="1C1C1C"/>
              </a:solidFill>
            </a:endParaRPr>
          </a:p>
        </p:txBody>
      </p:sp>
      <p:pic>
        <p:nvPicPr>
          <p:cNvPr id="12295" name="Picture 10">
            <a:extLst>
              <a:ext uri="{FF2B5EF4-FFF2-40B4-BE49-F238E27FC236}">
                <a16:creationId xmlns:a16="http://schemas.microsoft.com/office/drawing/2014/main" id="{A56ED97A-FBA3-D846-63DA-C7DBD2A9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941763"/>
            <a:ext cx="3065463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145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21D8-9E70-13E1-E3E4-B0878DB0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31" y="3154333"/>
            <a:ext cx="457775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/>
                <a:cs typeface="Calibri Light"/>
              </a:rPr>
              <a:t>Write some bullet points on what you may include in your conclusion.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A58AE2-747D-761B-3A26-81791FC75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0963" y="85965"/>
            <a:ext cx="6015395" cy="67667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4A457-0EAE-79FA-5FDC-AD8637F141B3}"/>
              </a:ext>
            </a:extLst>
          </p:cNvPr>
          <p:cNvSpPr txBox="1"/>
          <p:nvPr/>
        </p:nvSpPr>
        <p:spPr>
          <a:xfrm>
            <a:off x="247019" y="86537"/>
            <a:ext cx="560429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Tuesday 1st April</a:t>
            </a:r>
            <a:endParaRPr lang="en-US"/>
          </a:p>
          <a:p>
            <a:r>
              <a:rPr lang="en-GB" sz="2800" u="sng">
                <a:latin typeface="Comic Sans MS"/>
              </a:rPr>
              <a:t>TBAT: Plan a recount of our Science investigation</a:t>
            </a:r>
            <a:endParaRPr lang="en-GB" sz="2800" u="sng"/>
          </a:p>
        </p:txBody>
      </p:sp>
    </p:spTree>
    <p:extLst>
      <p:ext uri="{BB962C8B-B14F-4D97-AF65-F5344CB8AC3E}">
        <p14:creationId xmlns:p14="http://schemas.microsoft.com/office/powerpoint/2010/main" val="920938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9B2DE-8452-1866-396E-D90BDBE2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F417A-0DEE-77D2-6A09-8E1A0808899B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Tuesday 1st April 2025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D.T afternoon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u="sng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u="sng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drawing of a pizza with vegetables&#10;&#10;AI-generated content may be incorrect.">
            <a:extLst>
              <a:ext uri="{FF2B5EF4-FFF2-40B4-BE49-F238E27FC236}">
                <a16:creationId xmlns:a16="http://schemas.microsoft.com/office/drawing/2014/main" id="{49A2AE6B-B5A1-1D3F-15A3-ACE22DF0E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181729"/>
            <a:ext cx="6780700" cy="44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62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BB88F5-0913-BB2A-4AB9-B9D06093A4E6}"/>
              </a:ext>
            </a:extLst>
          </p:cNvPr>
          <p:cNvSpPr/>
          <p:nvPr/>
        </p:nvSpPr>
        <p:spPr>
          <a:xfrm>
            <a:off x="7724776" y="2049463"/>
            <a:ext cx="2187575" cy="423862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A6DA3DF6-5D4B-A746-EDAF-D004AA6E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3600"/>
              <a:t>The Pets Have Escaped!</a:t>
            </a:r>
          </a:p>
        </p:txBody>
      </p:sp>
      <p:pic>
        <p:nvPicPr>
          <p:cNvPr id="14340" name="Talking Partners">
            <a:extLst>
              <a:ext uri="{FF2B5EF4-FFF2-40B4-BE49-F238E27FC236}">
                <a16:creationId xmlns:a16="http://schemas.microsoft.com/office/drawing/2014/main" id="{46D38581-403B-B3BE-4F6A-FB676381A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9" y="615950"/>
            <a:ext cx="8651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>
            <a:extLst>
              <a:ext uri="{FF2B5EF4-FFF2-40B4-BE49-F238E27FC236}">
                <a16:creationId xmlns:a16="http://schemas.microsoft.com/office/drawing/2014/main" id="{8D21FE3B-34DF-D8BA-ACC4-50C9B0162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517" r="10524" b="8253"/>
          <a:stretch>
            <a:fillRect/>
          </a:stretch>
        </p:blipFill>
        <p:spPr bwMode="auto">
          <a:xfrm>
            <a:off x="2289176" y="2047875"/>
            <a:ext cx="529272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2">
            <a:extLst>
              <a:ext uri="{FF2B5EF4-FFF2-40B4-BE49-F238E27FC236}">
                <a16:creationId xmlns:a16="http://schemas.microsoft.com/office/drawing/2014/main" id="{E84F3321-3ED6-B91C-3AE1-EA38F2A4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295400"/>
            <a:ext cx="736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Repeat the activity you have just done using some of the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following place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prepositions.</a:t>
            </a:r>
            <a:endParaRPr lang="en-US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4343" name="Rectangle 4">
            <a:extLst>
              <a:ext uri="{FF2B5EF4-FFF2-40B4-BE49-F238E27FC236}">
                <a16:creationId xmlns:a16="http://schemas.microsoft.com/office/drawing/2014/main" id="{1AFA022F-CBD3-761A-B6C1-7A89C3DDB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738" y="2079625"/>
            <a:ext cx="75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beside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1FD2C8-B38F-AFC7-61CA-A6B188FC5D67}"/>
              </a:ext>
            </a:extLst>
          </p:cNvPr>
          <p:cNvSpPr/>
          <p:nvPr/>
        </p:nvSpPr>
        <p:spPr>
          <a:xfrm>
            <a:off x="7724776" y="2654300"/>
            <a:ext cx="2187575" cy="425450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7DB10F84-615B-D8DA-EAA6-7BB0C029C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2678114"/>
            <a:ext cx="92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beneath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2DC76B-52DD-F581-0F49-AD4DEB514A15}"/>
              </a:ext>
            </a:extLst>
          </p:cNvPr>
          <p:cNvSpPr/>
          <p:nvPr/>
        </p:nvSpPr>
        <p:spPr>
          <a:xfrm>
            <a:off x="7724776" y="3260725"/>
            <a:ext cx="2187575" cy="425450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7" name="Rectangle 12">
            <a:extLst>
              <a:ext uri="{FF2B5EF4-FFF2-40B4-BE49-F238E27FC236}">
                <a16:creationId xmlns:a16="http://schemas.microsoft.com/office/drawing/2014/main" id="{7C82BF2D-056D-8629-A579-628307B06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26" y="3289300"/>
            <a:ext cx="714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under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78414F-1EA3-C2C4-62E9-90D07022CDAA}"/>
              </a:ext>
            </a:extLst>
          </p:cNvPr>
          <p:cNvSpPr/>
          <p:nvPr/>
        </p:nvSpPr>
        <p:spPr>
          <a:xfrm>
            <a:off x="7724776" y="3867150"/>
            <a:ext cx="2187575" cy="425450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563C45B2-8157-C506-42FF-D596EBB2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89" y="3886200"/>
            <a:ext cx="350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in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69C61-268A-BE45-7A03-C75393E025D2}"/>
              </a:ext>
            </a:extLst>
          </p:cNvPr>
          <p:cNvSpPr/>
          <p:nvPr/>
        </p:nvSpPr>
        <p:spPr>
          <a:xfrm>
            <a:off x="7724776" y="4473576"/>
            <a:ext cx="2187575" cy="423863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51" name="Rectangle 16">
            <a:extLst>
              <a:ext uri="{FF2B5EF4-FFF2-40B4-BE49-F238E27FC236}">
                <a16:creationId xmlns:a16="http://schemas.microsoft.com/office/drawing/2014/main" id="{12B2BA90-519C-94FD-B59D-41A35B513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826" y="4500564"/>
            <a:ext cx="415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on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5A31E7-A5E8-6C1E-1157-A93B43D06412}"/>
              </a:ext>
            </a:extLst>
          </p:cNvPr>
          <p:cNvSpPr/>
          <p:nvPr/>
        </p:nvSpPr>
        <p:spPr>
          <a:xfrm>
            <a:off x="7724776" y="5078413"/>
            <a:ext cx="2187575" cy="425450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53" name="Rectangle 18">
            <a:extLst>
              <a:ext uri="{FF2B5EF4-FFF2-40B4-BE49-F238E27FC236}">
                <a16:creationId xmlns:a16="http://schemas.microsoft.com/office/drawing/2014/main" id="{014F9AB3-5397-C3CF-1B18-215B3BC57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8" y="5106989"/>
            <a:ext cx="908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through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107ACA-93AB-E7B8-97A2-40482CE3A8B8}"/>
              </a:ext>
            </a:extLst>
          </p:cNvPr>
          <p:cNvSpPr/>
          <p:nvPr/>
        </p:nvSpPr>
        <p:spPr>
          <a:xfrm>
            <a:off x="7724776" y="5684838"/>
            <a:ext cx="2187575" cy="425450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55" name="Rectangle 20">
            <a:extLst>
              <a:ext uri="{FF2B5EF4-FFF2-40B4-BE49-F238E27FC236}">
                <a16:creationId xmlns:a16="http://schemas.microsoft.com/office/drawing/2014/main" id="{EEF57BC6-E54F-B2CD-2FC6-8A9C2695D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739" y="5713413"/>
            <a:ext cx="801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behind</a:t>
            </a:r>
            <a:endParaRPr lang="en-GB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C53CA3-69BA-D92B-9690-461C24633A48}"/>
              </a:ext>
            </a:extLst>
          </p:cNvPr>
          <p:cNvSpPr/>
          <p:nvPr/>
        </p:nvSpPr>
        <p:spPr>
          <a:xfrm>
            <a:off x="6494463" y="4030664"/>
            <a:ext cx="3429000" cy="1438275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BA69B-6C44-1408-B4F1-65C36F282630}"/>
              </a:ext>
            </a:extLst>
          </p:cNvPr>
          <p:cNvSpPr/>
          <p:nvPr/>
        </p:nvSpPr>
        <p:spPr>
          <a:xfrm>
            <a:off x="6497639" y="2090738"/>
            <a:ext cx="3425825" cy="768350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AB6EDCA9-F8FC-BC29-159D-01868508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3600"/>
              <a:t>The Pets Have Escaped!</a:t>
            </a:r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3ACC9EC0-8A2C-9153-C3ED-2CFE343C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r="9962" b="8253"/>
          <a:stretch>
            <a:fillRect/>
          </a:stretch>
        </p:blipFill>
        <p:spPr bwMode="auto">
          <a:xfrm>
            <a:off x="2284413" y="2090738"/>
            <a:ext cx="40513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2">
            <a:extLst>
              <a:ext uri="{FF2B5EF4-FFF2-40B4-BE49-F238E27FC236}">
                <a16:creationId xmlns:a16="http://schemas.microsoft.com/office/drawing/2014/main" id="{8F2FA733-F370-D767-DFDB-3FF34771B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423988"/>
            <a:ext cx="736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 are words / phrases used to describe a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place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,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time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or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cause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.</a:t>
            </a: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865C989A-A75D-672B-A425-162748890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4462463"/>
            <a:ext cx="32004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These prepositions tell us about the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place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of the animals.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00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pic>
        <p:nvPicPr>
          <p:cNvPr id="15368" name="Whole Class">
            <a:extLst>
              <a:ext uri="{FF2B5EF4-FFF2-40B4-BE49-F238E27FC236}">
                <a16:creationId xmlns:a16="http://schemas.microsoft.com/office/drawing/2014/main" id="{834689EB-EFA2-1CCF-8271-42F1D05F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1">
            <a:extLst>
              <a:ext uri="{FF2B5EF4-FFF2-40B4-BE49-F238E27FC236}">
                <a16:creationId xmlns:a16="http://schemas.microsoft.com/office/drawing/2014/main" id="{6F6B0EFD-B0B5-4E6E-5036-2F5B2B80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2292350"/>
            <a:ext cx="308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dog is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on 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table.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1EC81-4D63-D70E-2101-CD451E767C15}"/>
              </a:ext>
            </a:extLst>
          </p:cNvPr>
          <p:cNvSpPr/>
          <p:nvPr/>
        </p:nvSpPr>
        <p:spPr>
          <a:xfrm>
            <a:off x="6497639" y="3065463"/>
            <a:ext cx="3425825" cy="768350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71" name="Rectangle 13">
            <a:extLst>
              <a:ext uri="{FF2B5EF4-FFF2-40B4-BE49-F238E27FC236}">
                <a16:creationId xmlns:a16="http://schemas.microsoft.com/office/drawing/2014/main" id="{3E954C75-21B2-3B7F-6868-9A7FAFBBE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64" y="3263900"/>
            <a:ext cx="3373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iguana is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next to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the teacher.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E48E72-493D-E9CB-9C60-0194A0A029D3}"/>
              </a:ext>
            </a:extLst>
          </p:cNvPr>
          <p:cNvSpPr/>
          <p:nvPr/>
        </p:nvSpPr>
        <p:spPr>
          <a:xfrm>
            <a:off x="6497639" y="4030664"/>
            <a:ext cx="3425825" cy="1438275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C52E8-16A4-D8D6-68A7-BC3FD270E214}"/>
              </a:ext>
            </a:extLst>
          </p:cNvPr>
          <p:cNvSpPr/>
          <p:nvPr/>
        </p:nvSpPr>
        <p:spPr>
          <a:xfrm>
            <a:off x="2279651" y="4030664"/>
            <a:ext cx="4056063" cy="1438275"/>
          </a:xfrm>
          <a:prstGeom prst="rect">
            <a:avLst/>
          </a:prstGeom>
          <a:solidFill>
            <a:srgbClr val="F3D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DFC901-42CC-97D5-7403-9B89D5AD9478}"/>
              </a:ext>
            </a:extLst>
          </p:cNvPr>
          <p:cNvSpPr/>
          <p:nvPr/>
        </p:nvSpPr>
        <p:spPr>
          <a:xfrm>
            <a:off x="6497639" y="2090738"/>
            <a:ext cx="3425825" cy="768350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20D15190-E209-559E-F259-3A076E0E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3600"/>
              <a:t>The Pets Have Escaped!</a:t>
            </a:r>
          </a:p>
        </p:txBody>
      </p:sp>
      <p:pic>
        <p:nvPicPr>
          <p:cNvPr id="16390" name="Picture 1">
            <a:extLst>
              <a:ext uri="{FF2B5EF4-FFF2-40B4-BE49-F238E27FC236}">
                <a16:creationId xmlns:a16="http://schemas.microsoft.com/office/drawing/2014/main" id="{6009F03E-7A61-7E9F-4DFF-043462AAC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32259" r="12299" b="21017"/>
          <a:stretch>
            <a:fillRect/>
          </a:stretch>
        </p:blipFill>
        <p:spPr bwMode="auto">
          <a:xfrm>
            <a:off x="2284413" y="2090738"/>
            <a:ext cx="40513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2">
            <a:extLst>
              <a:ext uri="{FF2B5EF4-FFF2-40B4-BE49-F238E27FC236}">
                <a16:creationId xmlns:a16="http://schemas.microsoft.com/office/drawing/2014/main" id="{FFF51CE9-D90F-6B1A-4BC0-A6A4199B7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423988"/>
            <a:ext cx="736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Prepositions can also tell us about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time.</a:t>
            </a:r>
            <a:endParaRPr lang="en-US" altLang="en-US">
              <a:solidFill>
                <a:schemeClr val="tx1"/>
              </a:solidFill>
              <a:ea typeface="BPreplay" pitchFamily="50" charset="0"/>
              <a:cs typeface="BPreplay" pitchFamily="50" charset="0"/>
            </a:endParaRPr>
          </a:p>
        </p:txBody>
      </p:sp>
      <p:pic>
        <p:nvPicPr>
          <p:cNvPr id="16392" name="Whole Class">
            <a:extLst>
              <a:ext uri="{FF2B5EF4-FFF2-40B4-BE49-F238E27FC236}">
                <a16:creationId xmlns:a16="http://schemas.microsoft.com/office/drawing/2014/main" id="{5F9F286A-7F2F-1AE2-50AC-AE7F5D52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319F56-555C-7377-8699-368437E8838E}"/>
              </a:ext>
            </a:extLst>
          </p:cNvPr>
          <p:cNvSpPr/>
          <p:nvPr/>
        </p:nvSpPr>
        <p:spPr>
          <a:xfrm>
            <a:off x="6497639" y="3065463"/>
            <a:ext cx="3425825" cy="768350"/>
          </a:xfrm>
          <a:prstGeom prst="rect">
            <a:avLst/>
          </a:prstGeom>
          <a:solidFill>
            <a:srgbClr val="B9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94" name="Rectangle 4">
            <a:extLst>
              <a:ext uri="{FF2B5EF4-FFF2-40B4-BE49-F238E27FC236}">
                <a16:creationId xmlns:a16="http://schemas.microsoft.com/office/drawing/2014/main" id="{6F17AD5F-4D95-FB26-75A7-033E6928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3133726"/>
            <a:ext cx="344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During the lesson, 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cat was under the table.</a:t>
            </a:r>
          </a:p>
        </p:txBody>
      </p:sp>
      <p:sp>
        <p:nvSpPr>
          <p:cNvPr id="16395" name="Rectangle 2">
            <a:extLst>
              <a:ext uri="{FF2B5EF4-FFF2-40B4-BE49-F238E27FC236}">
                <a16:creationId xmlns:a16="http://schemas.microsoft.com/office/drawing/2014/main" id="{EC970135-CAE7-CA8F-8A44-323ADD14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4" y="2155826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At 6 o’clock 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dog was</a:t>
            </a:r>
            <a:r>
              <a:rPr lang="en-US" altLang="en-US" i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on</a:t>
            </a:r>
            <a:r>
              <a:rPr lang="en-US" altLang="en-US" i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 floor.</a:t>
            </a:r>
          </a:p>
        </p:txBody>
      </p:sp>
      <p:sp>
        <p:nvSpPr>
          <p:cNvPr id="16396" name="Rectangle 3">
            <a:extLst>
              <a:ext uri="{FF2B5EF4-FFF2-40B4-BE49-F238E27FC236}">
                <a16:creationId xmlns:a16="http://schemas.microsoft.com/office/drawing/2014/main" id="{48138951-CE40-8046-626B-47A0FD7D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4" y="4287839"/>
            <a:ext cx="2867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Other prepositions tell us about how something is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caused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by something else.</a:t>
            </a:r>
          </a:p>
        </p:txBody>
      </p:sp>
      <p:sp>
        <p:nvSpPr>
          <p:cNvPr id="16397" name="Rectangle 4">
            <a:extLst>
              <a:ext uri="{FF2B5EF4-FFF2-40B4-BE49-F238E27FC236}">
                <a16:creationId xmlns:a16="http://schemas.microsoft.com/office/drawing/2014/main" id="{E13A19FD-A820-6F1A-2C19-EE795EB67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39" y="4427538"/>
            <a:ext cx="290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Due to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the barking, she put her hands over her ears.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31470E0-2262-6FD2-9B06-3CA30C9D4C93}"/>
              </a:ext>
            </a:extLst>
          </p:cNvPr>
          <p:cNvSpPr txBox="1">
            <a:spLocks/>
          </p:cNvSpPr>
          <p:nvPr/>
        </p:nvSpPr>
        <p:spPr>
          <a:xfrm>
            <a:off x="0" y="5976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>
                <a:latin typeface="Comic Sans MS"/>
              </a:rPr>
              <a:t>Tuesday 1st April 2025</a:t>
            </a:r>
            <a:endParaRPr lang="en-US"/>
          </a:p>
          <a:p>
            <a:pPr marL="0" indent="0">
              <a:buNone/>
            </a:pPr>
            <a:r>
              <a:rPr lang="en-US" sz="3200" u="sng">
                <a:latin typeface="Comic Sans MS"/>
              </a:rPr>
              <a:t>Word work</a:t>
            </a:r>
          </a:p>
        </p:txBody>
      </p:sp>
      <p:pic>
        <p:nvPicPr>
          <p:cNvPr id="6" name="Picture 5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6CF8AE0F-DEB8-186E-AF29-E9308DD4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43" y="1231556"/>
            <a:ext cx="7069352" cy="3756454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8929919-E097-F19B-D201-B34F7BBE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5153282"/>
            <a:ext cx="9383154" cy="13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5D86F-5A8C-837E-5D72-BF5BCE514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38249BB-7D43-62E1-6920-FAD78E3B7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76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u="sng"/>
              <a:t>01.04.25</a:t>
            </a:r>
          </a:p>
          <a:p>
            <a:pPr algn="l"/>
            <a:r>
              <a:rPr lang="en-US" sz="3200" u="sng"/>
              <a:t>Times tables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5848D-A0A8-030A-0525-A44B8D1105BD}"/>
              </a:ext>
            </a:extLst>
          </p:cNvPr>
          <p:cNvSpPr txBox="1"/>
          <p:nvPr/>
        </p:nvSpPr>
        <p:spPr>
          <a:xfrm>
            <a:off x="607142" y="160265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2"/>
              </a:rPr>
              <a:t>8 Times Table Song | Skip Counting by 8 Multiplication Song - YouTube</a:t>
            </a:r>
            <a:endParaRPr lang="en-US"/>
          </a:p>
        </p:txBody>
      </p:sp>
      <p:pic>
        <p:nvPicPr>
          <p:cNvPr id="4" name="Picture 3" descr="Around the World {Math Game}">
            <a:extLst>
              <a:ext uri="{FF2B5EF4-FFF2-40B4-BE49-F238E27FC236}">
                <a16:creationId xmlns:a16="http://schemas.microsoft.com/office/drawing/2014/main" id="{8FF58D6D-46EF-7392-0A3A-6314D2D6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212" y="315429"/>
            <a:ext cx="4802532" cy="62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7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2ED16E-A87E-4670-804B-44CE2252E048}"/>
</file>

<file path=customXml/itemProps2.xml><?xml version="1.0" encoding="utf-8"?>
<ds:datastoreItem xmlns:ds="http://schemas.openxmlformats.org/officeDocument/2006/customXml" ds:itemID="{5077E949-6C4C-4367-804A-854D837D5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414463-D1FF-4B07-966B-B487E40AC17C}">
  <ds:schemaRefs>
    <ds:schemaRef ds:uri="5519ec2d-3025-400a-aa14-bba49a7e18f3"/>
    <ds:schemaRef ds:uri="e255f982-5f1f-41c7-871f-7a91432a548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43</Slides>
  <Notes>10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The Pets Have Escaped!</vt:lpstr>
      <vt:lpstr>The Pets Have Escaped!</vt:lpstr>
      <vt:lpstr>The Pets Have Escaped!</vt:lpstr>
      <vt:lpstr>The Pets Have Escaped!</vt:lpstr>
      <vt:lpstr>The Pets Have Escaped!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Write some bullet points on what you may include in your introduction.</vt:lpstr>
      <vt:lpstr>Main body</vt:lpstr>
      <vt:lpstr>Write some bullet points on what you may include in your main body.</vt:lpstr>
      <vt:lpstr>Concluding Paragraph</vt:lpstr>
      <vt:lpstr>Write some bullet points on what you may include in your conclusion.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13</cp:revision>
  <dcterms:created xsi:type="dcterms:W3CDTF">2024-09-07T10:33:58Z</dcterms:created>
  <dcterms:modified xsi:type="dcterms:W3CDTF">2025-03-31T11:15:03Z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</Properties>
</file>