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6"/>
  </p:notesMasterIdLst>
  <p:sldIdLst>
    <p:sldId id="257" r:id="rId5"/>
    <p:sldId id="258" r:id="rId6"/>
    <p:sldId id="557" r:id="rId7"/>
    <p:sldId id="561" r:id="rId8"/>
    <p:sldId id="563" r:id="rId9"/>
    <p:sldId id="562" r:id="rId10"/>
    <p:sldId id="564" r:id="rId11"/>
    <p:sldId id="565" r:id="rId12"/>
    <p:sldId id="566" r:id="rId13"/>
    <p:sldId id="544" r:id="rId14"/>
    <p:sldId id="546" r:id="rId15"/>
    <p:sldId id="558" r:id="rId16"/>
    <p:sldId id="559" r:id="rId17"/>
    <p:sldId id="548" r:id="rId18"/>
    <p:sldId id="549" r:id="rId19"/>
    <p:sldId id="550" r:id="rId20"/>
    <p:sldId id="551" r:id="rId21"/>
    <p:sldId id="560" r:id="rId22"/>
    <p:sldId id="553" r:id="rId23"/>
    <p:sldId id="552" r:id="rId24"/>
    <p:sldId id="554" r:id="rId25"/>
    <p:sldId id="556" r:id="rId26"/>
    <p:sldId id="555" r:id="rId27"/>
    <p:sldId id="498" r:id="rId28"/>
    <p:sldId id="542" r:id="rId29"/>
    <p:sldId id="541" r:id="rId30"/>
    <p:sldId id="547" r:id="rId31"/>
    <p:sldId id="570" r:id="rId32"/>
    <p:sldId id="571" r:id="rId33"/>
    <p:sldId id="572" r:id="rId34"/>
    <p:sldId id="573" r:id="rId35"/>
    <p:sldId id="256" r:id="rId36"/>
    <p:sldId id="569" r:id="rId37"/>
    <p:sldId id="568" r:id="rId38"/>
    <p:sldId id="259" r:id="rId39"/>
    <p:sldId id="260" r:id="rId40"/>
    <p:sldId id="261" r:id="rId41"/>
    <p:sldId id="262" r:id="rId42"/>
    <p:sldId id="263" r:id="rId43"/>
    <p:sldId id="264" r:id="rId44"/>
    <p:sldId id="265" r:id="rId4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3B754-5BC9-E260-3784-7B1BD314FE45}" v="213" dt="2025-04-01T20:05:59.387"/>
    <p1510:client id="{317E41BB-3870-4369-9DB1-04FE08E1FA17}" v="14" dt="2025-03-31T21:49:48.468"/>
    <p1510:client id="{4A599B59-D169-573E-C7BF-8E1467217DE1}" v="13" dt="2025-04-01T15:27:27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Freel" userId="S::afreel@ohacademy.co.uk::f6dead3d-cc44-4b49-aee1-60fe86f08dbd" providerId="AD" clId="Web-{DF609720-4F46-43B3-956A-428093DE7C7A}"/>
    <pc:docChg chg="delSld modSld">
      <pc:chgData name="A Freel" userId="S::afreel@ohacademy.co.uk::f6dead3d-cc44-4b49-aee1-60fe86f08dbd" providerId="AD" clId="Web-{DF609720-4F46-43B3-956A-428093DE7C7A}" dt="2025-02-08T14:24:00.694" v="4" actId="20577"/>
      <pc:docMkLst>
        <pc:docMk/>
      </pc:docMkLst>
      <pc:sldChg chg="del">
        <pc:chgData name="A Freel" userId="S::afreel@ohacademy.co.uk::f6dead3d-cc44-4b49-aee1-60fe86f08dbd" providerId="AD" clId="Web-{DF609720-4F46-43B3-956A-428093DE7C7A}" dt="2025-02-08T14:23:45.865" v="0"/>
        <pc:sldMkLst>
          <pc:docMk/>
          <pc:sldMk cId="109857222" sldId="256"/>
        </pc:sldMkLst>
      </pc:sldChg>
      <pc:sldChg chg="modSp">
        <pc:chgData name="A Freel" userId="S::afreel@ohacademy.co.uk::f6dead3d-cc44-4b49-aee1-60fe86f08dbd" providerId="AD" clId="Web-{DF609720-4F46-43B3-956A-428093DE7C7A}" dt="2025-02-08T14:24:00.694" v="4" actId="20577"/>
        <pc:sldMkLst>
          <pc:docMk/>
          <pc:sldMk cId="2412452524" sldId="257"/>
        </pc:sldMkLst>
        <pc:spChg chg="mod">
          <ac:chgData name="A Freel" userId="S::afreel@ohacademy.co.uk::f6dead3d-cc44-4b49-aee1-60fe86f08dbd" providerId="AD" clId="Web-{DF609720-4F46-43B3-956A-428093DE7C7A}" dt="2025-02-08T14:23:57.334" v="3" actId="20577"/>
          <ac:spMkLst>
            <pc:docMk/>
            <pc:sldMk cId="2412452524" sldId="257"/>
            <ac:spMk id="2" creationId="{00000000-0000-0000-0000-000000000000}"/>
          </ac:spMkLst>
        </pc:spChg>
        <pc:spChg chg="mod">
          <ac:chgData name="A Freel" userId="S::afreel@ohacademy.co.uk::f6dead3d-cc44-4b49-aee1-60fe86f08dbd" providerId="AD" clId="Web-{DF609720-4F46-43B3-956A-428093DE7C7A}" dt="2025-02-08T14:24:00.694" v="4" actId="20577"/>
          <ac:spMkLst>
            <pc:docMk/>
            <pc:sldMk cId="2412452524" sldId="257"/>
            <ac:spMk id="3" creationId="{00000000-0000-0000-0000-000000000000}"/>
          </ac:spMkLst>
        </pc:spChg>
      </pc:sldChg>
    </pc:docChg>
  </pc:docChgLst>
  <pc:docChgLst>
    <pc:chgData name="A Freel" userId="S::afreel@ohacademy.co.uk::f6dead3d-cc44-4b49-aee1-60fe86f08dbd" providerId="AD" clId="Web-{BF5A6EEC-6DBB-50CC-7A5B-6EC2633E1182}"/>
    <pc:docChg chg="addSld modSld sldOrd">
      <pc:chgData name="A Freel" userId="S::afreel@ohacademy.co.uk::f6dead3d-cc44-4b49-aee1-60fe86f08dbd" providerId="AD" clId="Web-{BF5A6EEC-6DBB-50CC-7A5B-6EC2633E1182}" dt="2025-03-23T10:05:20.775" v="66" actId="1076"/>
      <pc:docMkLst>
        <pc:docMk/>
      </pc:docMkLst>
      <pc:sldChg chg="addSp modSp">
        <pc:chgData name="A Freel" userId="S::afreel@ohacademy.co.uk::f6dead3d-cc44-4b49-aee1-60fe86f08dbd" providerId="AD" clId="Web-{BF5A6EEC-6DBB-50CC-7A5B-6EC2633E1182}" dt="2025-03-23T09:49:36.846" v="7" actId="1076"/>
        <pc:sldMkLst>
          <pc:docMk/>
          <pc:sldMk cId="3014464008" sldId="546"/>
        </pc:sldMkLst>
        <pc:spChg chg="mod">
          <ac:chgData name="A Freel" userId="S::afreel@ohacademy.co.uk::f6dead3d-cc44-4b49-aee1-60fe86f08dbd" providerId="AD" clId="Web-{BF5A6EEC-6DBB-50CC-7A5B-6EC2633E1182}" dt="2025-03-23T09:46:53.961" v="0" actId="20577"/>
          <ac:spMkLst>
            <pc:docMk/>
            <pc:sldMk cId="3014464008" sldId="546"/>
            <ac:spMk id="2" creationId="{D67CE20B-B31A-0E9B-8760-F4FE2C56F27A}"/>
          </ac:spMkLst>
        </pc:spChg>
      </pc:sldChg>
      <pc:sldChg chg="addSp modSp add replId">
        <pc:chgData name="A Freel" userId="S::afreel@ohacademy.co.uk::f6dead3d-cc44-4b49-aee1-60fe86f08dbd" providerId="AD" clId="Web-{BF5A6EEC-6DBB-50CC-7A5B-6EC2633E1182}" dt="2025-03-23T09:49:55.394" v="9" actId="1076"/>
        <pc:sldMkLst>
          <pc:docMk/>
          <pc:sldMk cId="2439330209" sldId="548"/>
        </pc:sldMkLst>
        <pc:picChg chg="add mod">
          <ac:chgData name="A Freel" userId="S::afreel@ohacademy.co.uk::f6dead3d-cc44-4b49-aee1-60fe86f08dbd" providerId="AD" clId="Web-{BF5A6EEC-6DBB-50CC-7A5B-6EC2633E1182}" dt="2025-03-23T09:49:55.394" v="9" actId="1076"/>
          <ac:picMkLst>
            <pc:docMk/>
            <pc:sldMk cId="2439330209" sldId="548"/>
            <ac:picMk id="3" creationId="{EC3547DD-C279-DA31-611E-7CF8D0BA1383}"/>
          </ac:picMkLst>
        </pc:picChg>
      </pc:sldChg>
      <pc:sldChg chg="addSp modSp add replId">
        <pc:chgData name="A Freel" userId="S::afreel@ohacademy.co.uk::f6dead3d-cc44-4b49-aee1-60fe86f08dbd" providerId="AD" clId="Web-{BF5A6EEC-6DBB-50CC-7A5B-6EC2633E1182}" dt="2025-03-23T09:50:14.082" v="10"/>
        <pc:sldMkLst>
          <pc:docMk/>
          <pc:sldMk cId="1630025451" sldId="549"/>
        </pc:sldMkLst>
        <pc:picChg chg="add mod">
          <ac:chgData name="A Freel" userId="S::afreel@ohacademy.co.uk::f6dead3d-cc44-4b49-aee1-60fe86f08dbd" providerId="AD" clId="Web-{BF5A6EEC-6DBB-50CC-7A5B-6EC2633E1182}" dt="2025-03-23T09:50:14.082" v="10"/>
          <ac:picMkLst>
            <pc:docMk/>
            <pc:sldMk cId="1630025451" sldId="549"/>
            <ac:picMk id="3" creationId="{F40910EA-2949-6309-3C31-0506C22394EB}"/>
          </ac:picMkLst>
        </pc:picChg>
      </pc:sldChg>
      <pc:sldChg chg="addSp modSp add replId">
        <pc:chgData name="A Freel" userId="S::afreel@ohacademy.co.uk::f6dead3d-cc44-4b49-aee1-60fe86f08dbd" providerId="AD" clId="Web-{BF5A6EEC-6DBB-50CC-7A5B-6EC2633E1182}" dt="2025-03-23T09:50:37.833" v="12" actId="1076"/>
        <pc:sldMkLst>
          <pc:docMk/>
          <pc:sldMk cId="3135815311" sldId="550"/>
        </pc:sldMkLst>
        <pc:picChg chg="add mod">
          <ac:chgData name="A Freel" userId="S::afreel@ohacademy.co.uk::f6dead3d-cc44-4b49-aee1-60fe86f08dbd" providerId="AD" clId="Web-{BF5A6EEC-6DBB-50CC-7A5B-6EC2633E1182}" dt="2025-03-23T09:50:37.833" v="12" actId="1076"/>
          <ac:picMkLst>
            <pc:docMk/>
            <pc:sldMk cId="3135815311" sldId="550"/>
            <ac:picMk id="3" creationId="{8A2E9234-5606-268E-3C09-98E9AEF46406}"/>
          </ac:picMkLst>
        </pc:picChg>
      </pc:sldChg>
      <pc:sldChg chg="addSp modSp add replId">
        <pc:chgData name="A Freel" userId="S::afreel@ohacademy.co.uk::f6dead3d-cc44-4b49-aee1-60fe86f08dbd" providerId="AD" clId="Web-{BF5A6EEC-6DBB-50CC-7A5B-6EC2633E1182}" dt="2025-03-23T09:51:11.631" v="18" actId="1076"/>
        <pc:sldMkLst>
          <pc:docMk/>
          <pc:sldMk cId="1695729257" sldId="551"/>
        </pc:sldMkLst>
        <pc:picChg chg="add mod">
          <ac:chgData name="A Freel" userId="S::afreel@ohacademy.co.uk::f6dead3d-cc44-4b49-aee1-60fe86f08dbd" providerId="AD" clId="Web-{BF5A6EEC-6DBB-50CC-7A5B-6EC2633E1182}" dt="2025-03-23T09:51:11.631" v="18" actId="1076"/>
          <ac:picMkLst>
            <pc:docMk/>
            <pc:sldMk cId="1695729257" sldId="551"/>
            <ac:picMk id="3" creationId="{A948BD21-72F7-2083-E9A2-BDF4760CBB2F}"/>
          </ac:picMkLst>
        </pc:picChg>
      </pc:sldChg>
      <pc:sldChg chg="addSp modSp add replId">
        <pc:chgData name="A Freel" userId="S::afreel@ohacademy.co.uk::f6dead3d-cc44-4b49-aee1-60fe86f08dbd" providerId="AD" clId="Web-{BF5A6EEC-6DBB-50CC-7A5B-6EC2633E1182}" dt="2025-03-23T09:51:28.569" v="19"/>
        <pc:sldMkLst>
          <pc:docMk/>
          <pc:sldMk cId="4045346325" sldId="552"/>
        </pc:sldMkLst>
        <pc:picChg chg="add mod">
          <ac:chgData name="A Freel" userId="S::afreel@ohacademy.co.uk::f6dead3d-cc44-4b49-aee1-60fe86f08dbd" providerId="AD" clId="Web-{BF5A6EEC-6DBB-50CC-7A5B-6EC2633E1182}" dt="2025-03-23T09:51:28.569" v="19"/>
          <ac:picMkLst>
            <pc:docMk/>
            <pc:sldMk cId="4045346325" sldId="552"/>
            <ac:picMk id="3" creationId="{6AAB1ACD-EE9C-D256-F6B2-2A357AC82667}"/>
          </ac:picMkLst>
        </pc:picChg>
      </pc:sldChg>
      <pc:sldChg chg="addSp modSp add replId">
        <pc:chgData name="A Freel" userId="S::afreel@ohacademy.co.uk::f6dead3d-cc44-4b49-aee1-60fe86f08dbd" providerId="AD" clId="Web-{BF5A6EEC-6DBB-50CC-7A5B-6EC2633E1182}" dt="2025-03-23T09:51:59.086" v="20"/>
        <pc:sldMkLst>
          <pc:docMk/>
          <pc:sldMk cId="4028228749" sldId="553"/>
        </pc:sldMkLst>
        <pc:picChg chg="add mod">
          <ac:chgData name="A Freel" userId="S::afreel@ohacademy.co.uk::f6dead3d-cc44-4b49-aee1-60fe86f08dbd" providerId="AD" clId="Web-{BF5A6EEC-6DBB-50CC-7A5B-6EC2633E1182}" dt="2025-03-23T09:51:59.086" v="20"/>
          <ac:picMkLst>
            <pc:docMk/>
            <pc:sldMk cId="4028228749" sldId="553"/>
            <ac:picMk id="3" creationId="{8E06531D-0EE0-A0EE-7DD3-6CA2DB6111E5}"/>
          </ac:picMkLst>
        </pc:picChg>
      </pc:sldChg>
      <pc:sldChg chg="addSp modSp add replId">
        <pc:chgData name="A Freel" userId="S::afreel@ohacademy.co.uk::f6dead3d-cc44-4b49-aee1-60fe86f08dbd" providerId="AD" clId="Web-{BF5A6EEC-6DBB-50CC-7A5B-6EC2633E1182}" dt="2025-03-23T09:52:38.009" v="22" actId="1076"/>
        <pc:sldMkLst>
          <pc:docMk/>
          <pc:sldMk cId="2447770158" sldId="554"/>
        </pc:sldMkLst>
        <pc:picChg chg="add mod">
          <ac:chgData name="A Freel" userId="S::afreel@ohacademy.co.uk::f6dead3d-cc44-4b49-aee1-60fe86f08dbd" providerId="AD" clId="Web-{BF5A6EEC-6DBB-50CC-7A5B-6EC2633E1182}" dt="2025-03-23T09:52:38.009" v="22" actId="1076"/>
          <ac:picMkLst>
            <pc:docMk/>
            <pc:sldMk cId="2447770158" sldId="554"/>
            <ac:picMk id="3" creationId="{78321638-1E93-99D0-6288-546A636B106F}"/>
          </ac:picMkLst>
        </pc:picChg>
      </pc:sldChg>
      <pc:sldChg chg="addSp modSp add ord replId">
        <pc:chgData name="A Freel" userId="S::afreel@ohacademy.co.uk::f6dead3d-cc44-4b49-aee1-60fe86f08dbd" providerId="AD" clId="Web-{BF5A6EEC-6DBB-50CC-7A5B-6EC2633E1182}" dt="2025-03-23T09:54:06.778" v="64" actId="20577"/>
        <pc:sldMkLst>
          <pc:docMk/>
          <pc:sldMk cId="992547541" sldId="555"/>
        </pc:sldMkLst>
        <pc:spChg chg="add mod">
          <ac:chgData name="A Freel" userId="S::afreel@ohacademy.co.uk::f6dead3d-cc44-4b49-aee1-60fe86f08dbd" providerId="AD" clId="Web-{BF5A6EEC-6DBB-50CC-7A5B-6EC2633E1182}" dt="2025-03-23T09:53:38.824" v="43" actId="20577"/>
          <ac:spMkLst>
            <pc:docMk/>
            <pc:sldMk cId="992547541" sldId="555"/>
            <ac:spMk id="3" creationId="{141AE7F0-0B2A-FBA3-452C-AC6BAD710032}"/>
          </ac:spMkLst>
        </pc:spChg>
        <pc:spChg chg="add mod">
          <ac:chgData name="A Freel" userId="S::afreel@ohacademy.co.uk::f6dead3d-cc44-4b49-aee1-60fe86f08dbd" providerId="AD" clId="Web-{BF5A6EEC-6DBB-50CC-7A5B-6EC2633E1182}" dt="2025-03-23T09:53:54.558" v="50" actId="1076"/>
          <ac:spMkLst>
            <pc:docMk/>
            <pc:sldMk cId="992547541" sldId="555"/>
            <ac:spMk id="5" creationId="{E47C4FAF-D3BC-F614-7232-8B78C2CEB70E}"/>
          </ac:spMkLst>
        </pc:spChg>
        <pc:spChg chg="add mod">
          <ac:chgData name="A Freel" userId="S::afreel@ohacademy.co.uk::f6dead3d-cc44-4b49-aee1-60fe86f08dbd" providerId="AD" clId="Web-{BF5A6EEC-6DBB-50CC-7A5B-6EC2633E1182}" dt="2025-03-23T09:54:06.778" v="64" actId="20577"/>
          <ac:spMkLst>
            <pc:docMk/>
            <pc:sldMk cId="992547541" sldId="555"/>
            <ac:spMk id="6" creationId="{8C07F6AE-83F4-EECF-6EF6-ED56E4177E82}"/>
          </ac:spMkLst>
        </pc:spChg>
      </pc:sldChg>
      <pc:sldChg chg="addSp modSp add replId">
        <pc:chgData name="A Freel" userId="S::afreel@ohacademy.co.uk::f6dead3d-cc44-4b49-aee1-60fe86f08dbd" providerId="AD" clId="Web-{BF5A6EEC-6DBB-50CC-7A5B-6EC2633E1182}" dt="2025-03-23T10:05:20.775" v="66" actId="1076"/>
        <pc:sldMkLst>
          <pc:docMk/>
          <pc:sldMk cId="1031224127" sldId="556"/>
        </pc:sldMkLst>
        <pc:spChg chg="add mod">
          <ac:chgData name="A Freel" userId="S::afreel@ohacademy.co.uk::f6dead3d-cc44-4b49-aee1-60fe86f08dbd" providerId="AD" clId="Web-{BF5A6EEC-6DBB-50CC-7A5B-6EC2633E1182}" dt="2025-03-23T09:53:12.432" v="33" actId="20577"/>
          <ac:spMkLst>
            <pc:docMk/>
            <pc:sldMk cId="1031224127" sldId="556"/>
            <ac:spMk id="3" creationId="{2443DADB-EBDC-736F-358E-618506B22324}"/>
          </ac:spMkLst>
        </pc:spChg>
        <pc:spChg chg="add mod">
          <ac:chgData name="A Freel" userId="S::afreel@ohacademy.co.uk::f6dead3d-cc44-4b49-aee1-60fe86f08dbd" providerId="AD" clId="Web-{BF5A6EEC-6DBB-50CC-7A5B-6EC2633E1182}" dt="2025-03-23T09:53:22.729" v="36" actId="20577"/>
          <ac:spMkLst>
            <pc:docMk/>
            <pc:sldMk cId="1031224127" sldId="556"/>
            <ac:spMk id="5" creationId="{7B43FCD5-545D-63C7-3C36-2AD8CB0DA907}"/>
          </ac:spMkLst>
        </pc:spChg>
        <pc:picChg chg="add mod">
          <ac:chgData name="A Freel" userId="S::afreel@ohacademy.co.uk::f6dead3d-cc44-4b49-aee1-60fe86f08dbd" providerId="AD" clId="Web-{BF5A6EEC-6DBB-50CC-7A5B-6EC2633E1182}" dt="2025-03-23T10:05:20.775" v="66" actId="1076"/>
          <ac:picMkLst>
            <pc:docMk/>
            <pc:sldMk cId="1031224127" sldId="556"/>
            <ac:picMk id="6" creationId="{1B5E52F2-E7EE-13A1-269F-27904071C778}"/>
          </ac:picMkLst>
        </pc:picChg>
      </pc:sldChg>
    </pc:docChg>
  </pc:docChgLst>
  <pc:docChgLst>
    <pc:chgData clId="Web-{DF609720-4F46-43B3-956A-428093DE7C7A}"/>
    <pc:docChg chg="addSld">
      <pc:chgData name="" userId="" providerId="" clId="Web-{DF609720-4F46-43B3-956A-428093DE7C7A}" dt="2025-02-08T14:23:42.990" v="0"/>
      <pc:docMkLst>
        <pc:docMk/>
      </pc:docMkLst>
      <pc:sldChg chg="add">
        <pc:chgData name="" userId="" providerId="" clId="Web-{DF609720-4F46-43B3-956A-428093DE7C7A}" dt="2025-02-08T14:23:42.990" v="0"/>
        <pc:sldMkLst>
          <pc:docMk/>
          <pc:sldMk cId="2412452524" sldId="257"/>
        </pc:sldMkLst>
      </pc:sldChg>
    </pc:docChg>
  </pc:docChgLst>
  <pc:docChgLst>
    <pc:chgData name="P McKenzie-Cook" userId="6605cc89-aaff-4d80-9ee6-20e4afa4ef0c" providerId="ADAL" clId="{317E41BB-3870-4369-9DB1-04FE08E1FA17}"/>
    <pc:docChg chg="undo redo custSel addSld delSld modSld">
      <pc:chgData name="P McKenzie-Cook" userId="6605cc89-aaff-4d80-9ee6-20e4afa4ef0c" providerId="ADAL" clId="{317E41BB-3870-4369-9DB1-04FE08E1FA17}" dt="2025-03-31T21:53:22.287" v="1656" actId="403"/>
      <pc:docMkLst>
        <pc:docMk/>
      </pc:docMkLst>
      <pc:sldChg chg="modSp mod">
        <pc:chgData name="P McKenzie-Cook" userId="6605cc89-aaff-4d80-9ee6-20e4afa4ef0c" providerId="ADAL" clId="{317E41BB-3870-4369-9DB1-04FE08E1FA17}" dt="2025-03-31T21:42:45.025" v="1397" actId="1076"/>
        <pc:sldMkLst>
          <pc:docMk/>
          <pc:sldMk cId="0" sldId="256"/>
        </pc:sldMkLst>
        <pc:spChg chg="mod">
          <ac:chgData name="P McKenzie-Cook" userId="6605cc89-aaff-4d80-9ee6-20e4afa4ef0c" providerId="ADAL" clId="{317E41BB-3870-4369-9DB1-04FE08E1FA17}" dt="2025-03-31T21:42:45.025" v="1397" actId="1076"/>
          <ac:spMkLst>
            <pc:docMk/>
            <pc:sldMk cId="0" sldId="256"/>
            <ac:spMk id="50" creationId="{00000000-0000-0000-0000-000000000000}"/>
          </ac:spMkLst>
        </pc:spChg>
        <pc:spChg chg="mod">
          <ac:chgData name="P McKenzie-Cook" userId="6605cc89-aaff-4d80-9ee6-20e4afa4ef0c" providerId="ADAL" clId="{317E41BB-3870-4369-9DB1-04FE08E1FA17}" dt="2025-03-31T21:42:35.936" v="1393" actId="1076"/>
          <ac:spMkLst>
            <pc:docMk/>
            <pc:sldMk cId="0" sldId="256"/>
            <ac:spMk id="51" creationId="{00000000-0000-0000-0000-000000000000}"/>
          </ac:spMkLst>
        </pc:spChg>
      </pc:sldChg>
      <pc:sldChg chg="modSp mod">
        <pc:chgData name="P McKenzie-Cook" userId="6605cc89-aaff-4d80-9ee6-20e4afa4ef0c" providerId="ADAL" clId="{317E41BB-3870-4369-9DB1-04FE08E1FA17}" dt="2025-03-31T21:50:52.885" v="1622" actId="2711"/>
        <pc:sldMkLst>
          <pc:docMk/>
          <pc:sldMk cId="0" sldId="259"/>
        </pc:sldMkLst>
        <pc:spChg chg="mod">
          <ac:chgData name="P McKenzie-Cook" userId="6605cc89-aaff-4d80-9ee6-20e4afa4ef0c" providerId="ADAL" clId="{317E41BB-3870-4369-9DB1-04FE08E1FA17}" dt="2025-03-31T21:50:52.885" v="1622" actId="2711"/>
          <ac:spMkLst>
            <pc:docMk/>
            <pc:sldMk cId="0" sldId="259"/>
            <ac:spMk id="80" creationId="{00000000-0000-0000-0000-000000000000}"/>
          </ac:spMkLst>
        </pc:spChg>
        <pc:spChg chg="mod">
          <ac:chgData name="P McKenzie-Cook" userId="6605cc89-aaff-4d80-9ee6-20e4afa4ef0c" providerId="ADAL" clId="{317E41BB-3870-4369-9DB1-04FE08E1FA17}" dt="2025-03-31T21:50:46.154" v="1621" actId="2711"/>
          <ac:spMkLst>
            <pc:docMk/>
            <pc:sldMk cId="0" sldId="259"/>
            <ac:spMk id="81" creationId="{00000000-0000-0000-0000-000000000000}"/>
          </ac:spMkLst>
        </pc:spChg>
      </pc:sldChg>
      <pc:sldChg chg="modSp mod">
        <pc:chgData name="P McKenzie-Cook" userId="6605cc89-aaff-4d80-9ee6-20e4afa4ef0c" providerId="ADAL" clId="{317E41BB-3870-4369-9DB1-04FE08E1FA17}" dt="2025-03-31T21:51:15.257" v="1624" actId="2711"/>
        <pc:sldMkLst>
          <pc:docMk/>
          <pc:sldMk cId="0" sldId="260"/>
        </pc:sldMkLst>
        <pc:spChg chg="mod">
          <ac:chgData name="P McKenzie-Cook" userId="6605cc89-aaff-4d80-9ee6-20e4afa4ef0c" providerId="ADAL" clId="{317E41BB-3870-4369-9DB1-04FE08E1FA17}" dt="2025-03-31T21:51:15.257" v="1624" actId="2711"/>
          <ac:spMkLst>
            <pc:docMk/>
            <pc:sldMk cId="0" sldId="260"/>
            <ac:spMk id="125" creationId="{00000000-0000-0000-0000-000000000000}"/>
          </ac:spMkLst>
        </pc:spChg>
        <pc:spChg chg="mod">
          <ac:chgData name="P McKenzie-Cook" userId="6605cc89-aaff-4d80-9ee6-20e4afa4ef0c" providerId="ADAL" clId="{317E41BB-3870-4369-9DB1-04FE08E1FA17}" dt="2025-03-31T21:51:08.806" v="1623" actId="2711"/>
          <ac:spMkLst>
            <pc:docMk/>
            <pc:sldMk cId="0" sldId="260"/>
            <ac:spMk id="126" creationId="{00000000-0000-0000-0000-000000000000}"/>
          </ac:spMkLst>
        </pc:spChg>
      </pc:sldChg>
      <pc:sldChg chg="modSp mod">
        <pc:chgData name="P McKenzie-Cook" userId="6605cc89-aaff-4d80-9ee6-20e4afa4ef0c" providerId="ADAL" clId="{317E41BB-3870-4369-9DB1-04FE08E1FA17}" dt="2025-03-31T21:51:31.605" v="1629" actId="1076"/>
        <pc:sldMkLst>
          <pc:docMk/>
          <pc:sldMk cId="0" sldId="261"/>
        </pc:sldMkLst>
        <pc:spChg chg="mod">
          <ac:chgData name="P McKenzie-Cook" userId="6605cc89-aaff-4d80-9ee6-20e4afa4ef0c" providerId="ADAL" clId="{317E41BB-3870-4369-9DB1-04FE08E1FA17}" dt="2025-03-31T21:51:30.060" v="1628" actId="403"/>
          <ac:spMkLst>
            <pc:docMk/>
            <pc:sldMk cId="0" sldId="261"/>
            <ac:spMk id="139" creationId="{00000000-0000-0000-0000-000000000000}"/>
          </ac:spMkLst>
        </pc:spChg>
        <pc:spChg chg="mod">
          <ac:chgData name="P McKenzie-Cook" userId="6605cc89-aaff-4d80-9ee6-20e4afa4ef0c" providerId="ADAL" clId="{317E41BB-3870-4369-9DB1-04FE08E1FA17}" dt="2025-03-31T21:51:21.261" v="1625" actId="2711"/>
          <ac:spMkLst>
            <pc:docMk/>
            <pc:sldMk cId="0" sldId="261"/>
            <ac:spMk id="160" creationId="{00000000-0000-0000-0000-000000000000}"/>
          </ac:spMkLst>
        </pc:spChg>
        <pc:picChg chg="mod">
          <ac:chgData name="P McKenzie-Cook" userId="6605cc89-aaff-4d80-9ee6-20e4afa4ef0c" providerId="ADAL" clId="{317E41BB-3870-4369-9DB1-04FE08E1FA17}" dt="2025-03-31T21:51:31.605" v="1629" actId="1076"/>
          <ac:picMkLst>
            <pc:docMk/>
            <pc:sldMk cId="0" sldId="261"/>
            <ac:picMk id="141" creationId="{00000000-0000-0000-0000-000000000000}"/>
          </ac:picMkLst>
        </pc:picChg>
      </pc:sldChg>
      <pc:sldChg chg="modSp mod">
        <pc:chgData name="P McKenzie-Cook" userId="6605cc89-aaff-4d80-9ee6-20e4afa4ef0c" providerId="ADAL" clId="{317E41BB-3870-4369-9DB1-04FE08E1FA17}" dt="2025-03-31T21:52:06.080" v="1637" actId="403"/>
        <pc:sldMkLst>
          <pc:docMk/>
          <pc:sldMk cId="0" sldId="262"/>
        </pc:sldMkLst>
        <pc:spChg chg="mod">
          <ac:chgData name="P McKenzie-Cook" userId="6605cc89-aaff-4d80-9ee6-20e4afa4ef0c" providerId="ADAL" clId="{317E41BB-3870-4369-9DB1-04FE08E1FA17}" dt="2025-03-31T21:52:06.080" v="1637" actId="403"/>
          <ac:spMkLst>
            <pc:docMk/>
            <pc:sldMk cId="0" sldId="262"/>
            <ac:spMk id="186" creationId="{00000000-0000-0000-0000-000000000000}"/>
          </ac:spMkLst>
        </pc:spChg>
        <pc:spChg chg="mod">
          <ac:chgData name="P McKenzie-Cook" userId="6605cc89-aaff-4d80-9ee6-20e4afa4ef0c" providerId="ADAL" clId="{317E41BB-3870-4369-9DB1-04FE08E1FA17}" dt="2025-03-31T21:51:57.684" v="1632" actId="2711"/>
          <ac:spMkLst>
            <pc:docMk/>
            <pc:sldMk cId="0" sldId="262"/>
            <ac:spMk id="187" creationId="{00000000-0000-0000-0000-000000000000}"/>
          </ac:spMkLst>
        </pc:spChg>
        <pc:picChg chg="mod">
          <ac:chgData name="P McKenzie-Cook" userId="6605cc89-aaff-4d80-9ee6-20e4afa4ef0c" providerId="ADAL" clId="{317E41BB-3870-4369-9DB1-04FE08E1FA17}" dt="2025-03-31T21:52:01.284" v="1633" actId="1076"/>
          <ac:picMkLst>
            <pc:docMk/>
            <pc:sldMk cId="0" sldId="262"/>
            <ac:picMk id="192" creationId="{00000000-0000-0000-0000-000000000000}"/>
          </ac:picMkLst>
        </pc:picChg>
      </pc:sldChg>
      <pc:sldChg chg="modSp mod">
        <pc:chgData name="P McKenzie-Cook" userId="6605cc89-aaff-4d80-9ee6-20e4afa4ef0c" providerId="ADAL" clId="{317E41BB-3870-4369-9DB1-04FE08E1FA17}" dt="2025-03-31T21:52:26.352" v="1640" actId="2711"/>
        <pc:sldMkLst>
          <pc:docMk/>
          <pc:sldMk cId="0" sldId="263"/>
        </pc:sldMkLst>
        <pc:spChg chg="mod">
          <ac:chgData name="P McKenzie-Cook" userId="6605cc89-aaff-4d80-9ee6-20e4afa4ef0c" providerId="ADAL" clId="{317E41BB-3870-4369-9DB1-04FE08E1FA17}" dt="2025-03-31T21:52:26.352" v="1640" actId="2711"/>
          <ac:spMkLst>
            <pc:docMk/>
            <pc:sldMk cId="0" sldId="263"/>
            <ac:spMk id="215" creationId="{00000000-0000-0000-0000-000000000000}"/>
          </ac:spMkLst>
        </pc:spChg>
        <pc:spChg chg="mod">
          <ac:chgData name="P McKenzie-Cook" userId="6605cc89-aaff-4d80-9ee6-20e4afa4ef0c" providerId="ADAL" clId="{317E41BB-3870-4369-9DB1-04FE08E1FA17}" dt="2025-03-31T21:52:14.219" v="1639" actId="403"/>
          <ac:spMkLst>
            <pc:docMk/>
            <pc:sldMk cId="0" sldId="263"/>
            <ac:spMk id="216" creationId="{00000000-0000-0000-0000-000000000000}"/>
          </ac:spMkLst>
        </pc:spChg>
      </pc:sldChg>
      <pc:sldChg chg="modSp mod">
        <pc:chgData name="P McKenzie-Cook" userId="6605cc89-aaff-4d80-9ee6-20e4afa4ef0c" providerId="ADAL" clId="{317E41BB-3870-4369-9DB1-04FE08E1FA17}" dt="2025-03-31T21:52:49.446" v="1647" actId="1076"/>
        <pc:sldMkLst>
          <pc:docMk/>
          <pc:sldMk cId="0" sldId="264"/>
        </pc:sldMkLst>
        <pc:spChg chg="mod">
          <ac:chgData name="P McKenzie-Cook" userId="6605cc89-aaff-4d80-9ee6-20e4afa4ef0c" providerId="ADAL" clId="{317E41BB-3870-4369-9DB1-04FE08E1FA17}" dt="2025-03-31T21:52:46.961" v="1646" actId="20577"/>
          <ac:spMkLst>
            <pc:docMk/>
            <pc:sldMk cId="0" sldId="264"/>
            <ac:spMk id="296" creationId="{00000000-0000-0000-0000-000000000000}"/>
          </ac:spMkLst>
        </pc:spChg>
        <pc:picChg chg="mod">
          <ac:chgData name="P McKenzie-Cook" userId="6605cc89-aaff-4d80-9ee6-20e4afa4ef0c" providerId="ADAL" clId="{317E41BB-3870-4369-9DB1-04FE08E1FA17}" dt="2025-03-31T21:52:49.446" v="1647" actId="1076"/>
          <ac:picMkLst>
            <pc:docMk/>
            <pc:sldMk cId="0" sldId="264"/>
            <ac:picMk id="298" creationId="{00000000-0000-0000-0000-000000000000}"/>
          </ac:picMkLst>
        </pc:picChg>
      </pc:sldChg>
      <pc:sldChg chg="modSp mod">
        <pc:chgData name="P McKenzie-Cook" userId="6605cc89-aaff-4d80-9ee6-20e4afa4ef0c" providerId="ADAL" clId="{317E41BB-3870-4369-9DB1-04FE08E1FA17}" dt="2025-03-31T21:53:22.287" v="1656" actId="403"/>
        <pc:sldMkLst>
          <pc:docMk/>
          <pc:sldMk cId="0" sldId="265"/>
        </pc:sldMkLst>
        <pc:spChg chg="mod">
          <ac:chgData name="P McKenzie-Cook" userId="6605cc89-aaff-4d80-9ee6-20e4afa4ef0c" providerId="ADAL" clId="{317E41BB-3870-4369-9DB1-04FE08E1FA17}" dt="2025-03-31T21:53:13.819" v="1655" actId="2711"/>
          <ac:spMkLst>
            <pc:docMk/>
            <pc:sldMk cId="0" sldId="265"/>
            <ac:spMk id="329" creationId="{00000000-0000-0000-0000-000000000000}"/>
          </ac:spMkLst>
        </pc:spChg>
        <pc:spChg chg="mod">
          <ac:chgData name="P McKenzie-Cook" userId="6605cc89-aaff-4d80-9ee6-20e4afa4ef0c" providerId="ADAL" clId="{317E41BB-3870-4369-9DB1-04FE08E1FA17}" dt="2025-03-31T21:53:22.287" v="1656" actId="403"/>
          <ac:spMkLst>
            <pc:docMk/>
            <pc:sldMk cId="0" sldId="265"/>
            <ac:spMk id="347" creationId="{00000000-0000-0000-0000-000000000000}"/>
          </ac:spMkLst>
        </pc:spChg>
      </pc:sldChg>
      <pc:sldChg chg="modSp mod">
        <pc:chgData name="P McKenzie-Cook" userId="6605cc89-aaff-4d80-9ee6-20e4afa4ef0c" providerId="ADAL" clId="{317E41BB-3870-4369-9DB1-04FE08E1FA17}" dt="2025-03-31T21:18:00.576" v="32" actId="1076"/>
        <pc:sldMkLst>
          <pc:docMk/>
          <pc:sldMk cId="3593797509" sldId="557"/>
        </pc:sldMkLst>
        <pc:spChg chg="mod">
          <ac:chgData name="P McKenzie-Cook" userId="6605cc89-aaff-4d80-9ee6-20e4afa4ef0c" providerId="ADAL" clId="{317E41BB-3870-4369-9DB1-04FE08E1FA17}" dt="2025-03-31T21:17:57.028" v="31" actId="403"/>
          <ac:spMkLst>
            <pc:docMk/>
            <pc:sldMk cId="3593797509" sldId="557"/>
            <ac:spMk id="2" creationId="{091A42A1-70AB-738A-F063-DCC0FC63E515}"/>
          </ac:spMkLst>
        </pc:spChg>
        <pc:spChg chg="mod">
          <ac:chgData name="P McKenzie-Cook" userId="6605cc89-aaff-4d80-9ee6-20e4afa4ef0c" providerId="ADAL" clId="{317E41BB-3870-4369-9DB1-04FE08E1FA17}" dt="2025-03-31T21:18:00.576" v="32" actId="1076"/>
          <ac:spMkLst>
            <pc:docMk/>
            <pc:sldMk cId="3593797509" sldId="557"/>
            <ac:spMk id="3" creationId="{FB8107DE-358D-EDCA-0B3A-833F149068FC}"/>
          </ac:spMkLst>
        </pc:spChg>
      </pc:sldChg>
      <pc:sldChg chg="modSp new mod">
        <pc:chgData name="P McKenzie-Cook" userId="6605cc89-aaff-4d80-9ee6-20e4afa4ef0c" providerId="ADAL" clId="{317E41BB-3870-4369-9DB1-04FE08E1FA17}" dt="2025-03-31T21:30:01.933" v="331" actId="27636"/>
        <pc:sldMkLst>
          <pc:docMk/>
          <pc:sldMk cId="765419117" sldId="561"/>
        </pc:sldMkLst>
        <pc:spChg chg="mod">
          <ac:chgData name="P McKenzie-Cook" userId="6605cc89-aaff-4d80-9ee6-20e4afa4ef0c" providerId="ADAL" clId="{317E41BB-3870-4369-9DB1-04FE08E1FA17}" dt="2025-03-31T21:29:56.506" v="328" actId="1076"/>
          <ac:spMkLst>
            <pc:docMk/>
            <pc:sldMk cId="765419117" sldId="561"/>
            <ac:spMk id="2" creationId="{7465B62F-2529-8F5D-B591-29B613072C16}"/>
          </ac:spMkLst>
        </pc:spChg>
        <pc:spChg chg="mod">
          <ac:chgData name="P McKenzie-Cook" userId="6605cc89-aaff-4d80-9ee6-20e4afa4ef0c" providerId="ADAL" clId="{317E41BB-3870-4369-9DB1-04FE08E1FA17}" dt="2025-03-31T21:30:01.933" v="331" actId="27636"/>
          <ac:spMkLst>
            <pc:docMk/>
            <pc:sldMk cId="765419117" sldId="561"/>
            <ac:spMk id="3" creationId="{BC225935-855E-C5D1-6288-E9D1EEE3A408}"/>
          </ac:spMkLst>
        </pc:spChg>
      </pc:sldChg>
      <pc:sldChg chg="addSp delSp modSp new mod">
        <pc:chgData name="P McKenzie-Cook" userId="6605cc89-aaff-4d80-9ee6-20e4afa4ef0c" providerId="ADAL" clId="{317E41BB-3870-4369-9DB1-04FE08E1FA17}" dt="2025-03-31T21:35:57.645" v="843" actId="1076"/>
        <pc:sldMkLst>
          <pc:docMk/>
          <pc:sldMk cId="1893546833" sldId="562"/>
        </pc:sldMkLst>
        <pc:spChg chg="mod">
          <ac:chgData name="P McKenzie-Cook" userId="6605cc89-aaff-4d80-9ee6-20e4afa4ef0c" providerId="ADAL" clId="{317E41BB-3870-4369-9DB1-04FE08E1FA17}" dt="2025-03-31T21:35:01.694" v="771" actId="20577"/>
          <ac:spMkLst>
            <pc:docMk/>
            <pc:sldMk cId="1893546833" sldId="562"/>
            <ac:spMk id="2" creationId="{A254F94B-163C-2981-2441-5D4369F435B6}"/>
          </ac:spMkLst>
        </pc:spChg>
        <pc:spChg chg="del mod">
          <ac:chgData name="P McKenzie-Cook" userId="6605cc89-aaff-4d80-9ee6-20e4afa4ef0c" providerId="ADAL" clId="{317E41BB-3870-4369-9DB1-04FE08E1FA17}" dt="2025-03-31T21:33:32.635" v="683" actId="22"/>
          <ac:spMkLst>
            <pc:docMk/>
            <pc:sldMk cId="1893546833" sldId="562"/>
            <ac:spMk id="3" creationId="{4B17FEE6-0066-EF27-9BE0-A51CB2641C63}"/>
          </ac:spMkLst>
        </pc:spChg>
        <pc:spChg chg="add mod">
          <ac:chgData name="P McKenzie-Cook" userId="6605cc89-aaff-4d80-9ee6-20e4afa4ef0c" providerId="ADAL" clId="{317E41BB-3870-4369-9DB1-04FE08E1FA17}" dt="2025-03-31T21:35:57.645" v="843" actId="1076"/>
          <ac:spMkLst>
            <pc:docMk/>
            <pc:sldMk cId="1893546833" sldId="562"/>
            <ac:spMk id="6" creationId="{B0377C8B-600A-93EB-E237-31C36AFE56B2}"/>
          </ac:spMkLst>
        </pc:spChg>
        <pc:picChg chg="add mod ord">
          <ac:chgData name="P McKenzie-Cook" userId="6605cc89-aaff-4d80-9ee6-20e4afa4ef0c" providerId="ADAL" clId="{317E41BB-3870-4369-9DB1-04FE08E1FA17}" dt="2025-03-31T21:35:04.289" v="773" actId="1076"/>
          <ac:picMkLst>
            <pc:docMk/>
            <pc:sldMk cId="1893546833" sldId="562"/>
            <ac:picMk id="5" creationId="{1AECC400-DE18-0447-8498-5627166CBD50}"/>
          </ac:picMkLst>
        </pc:picChg>
      </pc:sldChg>
      <pc:sldChg chg="modSp new mod">
        <pc:chgData name="P McKenzie-Cook" userId="6605cc89-aaff-4d80-9ee6-20e4afa4ef0c" providerId="ADAL" clId="{317E41BB-3870-4369-9DB1-04FE08E1FA17}" dt="2025-03-31T21:33:00.116" v="663" actId="207"/>
        <pc:sldMkLst>
          <pc:docMk/>
          <pc:sldMk cId="2781718127" sldId="563"/>
        </pc:sldMkLst>
        <pc:spChg chg="mod">
          <ac:chgData name="P McKenzie-Cook" userId="6605cc89-aaff-4d80-9ee6-20e4afa4ef0c" providerId="ADAL" clId="{317E41BB-3870-4369-9DB1-04FE08E1FA17}" dt="2025-03-31T21:30:48.939" v="393" actId="207"/>
          <ac:spMkLst>
            <pc:docMk/>
            <pc:sldMk cId="2781718127" sldId="563"/>
            <ac:spMk id="2" creationId="{C9B061C5-9982-E692-BBD3-3AC558954717}"/>
          </ac:spMkLst>
        </pc:spChg>
        <pc:spChg chg="mod">
          <ac:chgData name="P McKenzie-Cook" userId="6605cc89-aaff-4d80-9ee6-20e4afa4ef0c" providerId="ADAL" clId="{317E41BB-3870-4369-9DB1-04FE08E1FA17}" dt="2025-03-31T21:33:00.116" v="663" actId="207"/>
          <ac:spMkLst>
            <pc:docMk/>
            <pc:sldMk cId="2781718127" sldId="563"/>
            <ac:spMk id="3" creationId="{C3FB3B7D-6E44-14EF-3F65-40C41B9598FF}"/>
          </ac:spMkLst>
        </pc:spChg>
      </pc:sldChg>
      <pc:sldChg chg="addSp delSp modSp new mod">
        <pc:chgData name="P McKenzie-Cook" userId="6605cc89-aaff-4d80-9ee6-20e4afa4ef0c" providerId="ADAL" clId="{317E41BB-3870-4369-9DB1-04FE08E1FA17}" dt="2025-03-31T21:36:49.111" v="966" actId="478"/>
        <pc:sldMkLst>
          <pc:docMk/>
          <pc:sldMk cId="3701561506" sldId="564"/>
        </pc:sldMkLst>
        <pc:spChg chg="mod">
          <ac:chgData name="P McKenzie-Cook" userId="6605cc89-aaff-4d80-9ee6-20e4afa4ef0c" providerId="ADAL" clId="{317E41BB-3870-4369-9DB1-04FE08E1FA17}" dt="2025-03-31T21:36:46.140" v="965" actId="2711"/>
          <ac:spMkLst>
            <pc:docMk/>
            <pc:sldMk cId="3701561506" sldId="564"/>
            <ac:spMk id="2" creationId="{76491D96-A58D-BFD6-9C9B-9A362421EC5C}"/>
          </ac:spMkLst>
        </pc:spChg>
        <pc:spChg chg="del">
          <ac:chgData name="P McKenzie-Cook" userId="6605cc89-aaff-4d80-9ee6-20e4afa4ef0c" providerId="ADAL" clId="{317E41BB-3870-4369-9DB1-04FE08E1FA17}" dt="2025-03-31T21:36:49.111" v="966" actId="478"/>
          <ac:spMkLst>
            <pc:docMk/>
            <pc:sldMk cId="3701561506" sldId="564"/>
            <ac:spMk id="3" creationId="{007ECA9B-55C7-C2F9-D38E-87B465D51621}"/>
          </ac:spMkLst>
        </pc:spChg>
        <pc:spChg chg="add mod">
          <ac:chgData name="P McKenzie-Cook" userId="6605cc89-aaff-4d80-9ee6-20e4afa4ef0c" providerId="ADAL" clId="{317E41BB-3870-4369-9DB1-04FE08E1FA17}" dt="2025-03-31T21:36:04.421" v="845" actId="1076"/>
          <ac:spMkLst>
            <pc:docMk/>
            <pc:sldMk cId="3701561506" sldId="564"/>
            <ac:spMk id="8" creationId="{C52A4115-B51E-D6AD-BB4A-20B4099F49C4}"/>
          </ac:spMkLst>
        </pc:spChg>
        <pc:picChg chg="add mod">
          <ac:chgData name="P McKenzie-Cook" userId="6605cc89-aaff-4d80-9ee6-20e4afa4ef0c" providerId="ADAL" clId="{317E41BB-3870-4369-9DB1-04FE08E1FA17}" dt="2025-03-31T21:36:09.663" v="847" actId="1076"/>
          <ac:picMkLst>
            <pc:docMk/>
            <pc:sldMk cId="3701561506" sldId="564"/>
            <ac:picMk id="5" creationId="{9929EB85-E1F4-6CCF-8662-EF7D4882468B}"/>
          </ac:picMkLst>
        </pc:picChg>
        <pc:picChg chg="add del">
          <ac:chgData name="P McKenzie-Cook" userId="6605cc89-aaff-4d80-9ee6-20e4afa4ef0c" providerId="ADAL" clId="{317E41BB-3870-4369-9DB1-04FE08E1FA17}" dt="2025-03-31T21:35:53.572" v="842" actId="22"/>
          <ac:picMkLst>
            <pc:docMk/>
            <pc:sldMk cId="3701561506" sldId="564"/>
            <ac:picMk id="7" creationId="{104F1F75-EC14-993C-8A09-A956175EBE9B}"/>
          </ac:picMkLst>
        </pc:picChg>
      </pc:sldChg>
      <pc:sldChg chg="addSp delSp modSp new mod">
        <pc:chgData name="P McKenzie-Cook" userId="6605cc89-aaff-4d80-9ee6-20e4afa4ef0c" providerId="ADAL" clId="{317E41BB-3870-4369-9DB1-04FE08E1FA17}" dt="2025-03-31T21:37:35.613" v="976" actId="14100"/>
        <pc:sldMkLst>
          <pc:docMk/>
          <pc:sldMk cId="4162565055" sldId="565"/>
        </pc:sldMkLst>
        <pc:spChg chg="del">
          <ac:chgData name="P McKenzie-Cook" userId="6605cc89-aaff-4d80-9ee6-20e4afa4ef0c" providerId="ADAL" clId="{317E41BB-3870-4369-9DB1-04FE08E1FA17}" dt="2025-03-31T21:37:29.487" v="971" actId="478"/>
          <ac:spMkLst>
            <pc:docMk/>
            <pc:sldMk cId="4162565055" sldId="565"/>
            <ac:spMk id="2" creationId="{A7232D3C-8147-3B2C-8A2B-26899FDB14E3}"/>
          </ac:spMkLst>
        </pc:spChg>
        <pc:spChg chg="del">
          <ac:chgData name="P McKenzie-Cook" userId="6605cc89-aaff-4d80-9ee6-20e4afa4ef0c" providerId="ADAL" clId="{317E41BB-3870-4369-9DB1-04FE08E1FA17}" dt="2025-03-31T21:37:27.375" v="970" actId="478"/>
          <ac:spMkLst>
            <pc:docMk/>
            <pc:sldMk cId="4162565055" sldId="565"/>
            <ac:spMk id="3" creationId="{503FBAD3-92F8-C67D-A7B6-02009FEC112A}"/>
          </ac:spMkLst>
        </pc:spChg>
        <pc:spChg chg="add mod">
          <ac:chgData name="P McKenzie-Cook" userId="6605cc89-aaff-4d80-9ee6-20e4afa4ef0c" providerId="ADAL" clId="{317E41BB-3870-4369-9DB1-04FE08E1FA17}" dt="2025-03-31T21:37:35.613" v="976" actId="14100"/>
          <ac:spMkLst>
            <pc:docMk/>
            <pc:sldMk cId="4162565055" sldId="565"/>
            <ac:spMk id="4" creationId="{613A1A96-BA5E-011B-8B07-5621F89C622B}"/>
          </ac:spMkLst>
        </pc:spChg>
      </pc:sldChg>
      <pc:sldChg chg="modSp new mod">
        <pc:chgData name="P McKenzie-Cook" userId="6605cc89-aaff-4d80-9ee6-20e4afa4ef0c" providerId="ADAL" clId="{317E41BB-3870-4369-9DB1-04FE08E1FA17}" dt="2025-03-31T21:39:23.523" v="1378" actId="2711"/>
        <pc:sldMkLst>
          <pc:docMk/>
          <pc:sldMk cId="172566879" sldId="566"/>
        </pc:sldMkLst>
        <pc:spChg chg="mod">
          <ac:chgData name="P McKenzie-Cook" userId="6605cc89-aaff-4d80-9ee6-20e4afa4ef0c" providerId="ADAL" clId="{317E41BB-3870-4369-9DB1-04FE08E1FA17}" dt="2025-03-31T21:39:23.523" v="1378" actId="2711"/>
          <ac:spMkLst>
            <pc:docMk/>
            <pc:sldMk cId="172566879" sldId="566"/>
            <ac:spMk id="2" creationId="{D01CABDB-F95F-3D47-D1AF-87B61E8ADFC1}"/>
          </ac:spMkLst>
        </pc:spChg>
        <pc:spChg chg="mod">
          <ac:chgData name="P McKenzie-Cook" userId="6605cc89-aaff-4d80-9ee6-20e4afa4ef0c" providerId="ADAL" clId="{317E41BB-3870-4369-9DB1-04FE08E1FA17}" dt="2025-03-31T21:39:18.206" v="1377" actId="403"/>
          <ac:spMkLst>
            <pc:docMk/>
            <pc:sldMk cId="172566879" sldId="566"/>
            <ac:spMk id="3" creationId="{91A33016-A974-58F5-D68F-433CCF99EAE9}"/>
          </ac:spMkLst>
        </pc:spChg>
      </pc:sldChg>
      <pc:sldChg chg="addSp delSp modSp del mod">
        <pc:chgData name="P McKenzie-Cook" userId="6605cc89-aaff-4d80-9ee6-20e4afa4ef0c" providerId="ADAL" clId="{317E41BB-3870-4369-9DB1-04FE08E1FA17}" dt="2025-03-31T21:42:14.290" v="1380" actId="47"/>
        <pc:sldMkLst>
          <pc:docMk/>
          <pc:sldMk cId="0" sldId="567"/>
        </pc:sldMkLst>
        <pc:spChg chg="add mod">
          <ac:chgData name="P McKenzie-Cook" userId="6605cc89-aaff-4d80-9ee6-20e4afa4ef0c" providerId="ADAL" clId="{317E41BB-3870-4369-9DB1-04FE08E1FA17}" dt="2025-03-31T21:42:11.915" v="1379" actId="478"/>
          <ac:spMkLst>
            <pc:docMk/>
            <pc:sldMk cId="0" sldId="567"/>
            <ac:spMk id="3" creationId="{90F2B5E4-C61D-708F-DFB4-242ED6D0EF23}"/>
          </ac:spMkLst>
        </pc:spChg>
        <pc:spChg chg="del">
          <ac:chgData name="P McKenzie-Cook" userId="6605cc89-aaff-4d80-9ee6-20e4afa4ef0c" providerId="ADAL" clId="{317E41BB-3870-4369-9DB1-04FE08E1FA17}" dt="2025-03-31T21:42:11.915" v="1379" actId="478"/>
          <ac:spMkLst>
            <pc:docMk/>
            <pc:sldMk cId="0" sldId="567"/>
            <ac:spMk id="58" creationId="{00000000-0000-0000-0000-000000000000}"/>
          </ac:spMkLst>
        </pc:spChg>
      </pc:sldChg>
      <pc:sldChg chg="modSp mod">
        <pc:chgData name="P McKenzie-Cook" userId="6605cc89-aaff-4d80-9ee6-20e4afa4ef0c" providerId="ADAL" clId="{317E41BB-3870-4369-9DB1-04FE08E1FA17}" dt="2025-03-31T21:43:09.332" v="1404" actId="2711"/>
        <pc:sldMkLst>
          <pc:docMk/>
          <pc:sldMk cId="0" sldId="568"/>
        </pc:sldMkLst>
        <pc:spChg chg="mod">
          <ac:chgData name="P McKenzie-Cook" userId="6605cc89-aaff-4d80-9ee6-20e4afa4ef0c" providerId="ADAL" clId="{317E41BB-3870-4369-9DB1-04FE08E1FA17}" dt="2025-03-31T21:43:09.332" v="1404" actId="2711"/>
          <ac:spMkLst>
            <pc:docMk/>
            <pc:sldMk cId="0" sldId="568"/>
            <ac:spMk id="64" creationId="{00000000-0000-0000-0000-000000000000}"/>
          </ac:spMkLst>
        </pc:spChg>
        <pc:spChg chg="mod">
          <ac:chgData name="P McKenzie-Cook" userId="6605cc89-aaff-4d80-9ee6-20e4afa4ef0c" providerId="ADAL" clId="{317E41BB-3870-4369-9DB1-04FE08E1FA17}" dt="2025-03-31T21:42:59.947" v="1401" actId="14100"/>
          <ac:spMkLst>
            <pc:docMk/>
            <pc:sldMk cId="0" sldId="568"/>
            <ac:spMk id="67" creationId="{00000000-0000-0000-0000-000000000000}"/>
          </ac:spMkLst>
        </pc:spChg>
      </pc:sldChg>
      <pc:sldChg chg="addSp delSp modSp new mod modAnim">
        <pc:chgData name="P McKenzie-Cook" userId="6605cc89-aaff-4d80-9ee6-20e4afa4ef0c" providerId="ADAL" clId="{317E41BB-3870-4369-9DB1-04FE08E1FA17}" dt="2025-03-31T21:50:10.138" v="1618" actId="14100"/>
        <pc:sldMkLst>
          <pc:docMk/>
          <pc:sldMk cId="91343866" sldId="569"/>
        </pc:sldMkLst>
        <pc:spChg chg="mod">
          <ac:chgData name="P McKenzie-Cook" userId="6605cc89-aaff-4d80-9ee6-20e4afa4ef0c" providerId="ADAL" clId="{317E41BB-3870-4369-9DB1-04FE08E1FA17}" dt="2025-03-31T21:44:26.518" v="1553" actId="20577"/>
          <ac:spMkLst>
            <pc:docMk/>
            <pc:sldMk cId="91343866" sldId="569"/>
            <ac:spMk id="2" creationId="{EFEABF13-2FEE-48B3-D862-CD54352B14EA}"/>
          </ac:spMkLst>
        </pc:spChg>
        <pc:spChg chg="del">
          <ac:chgData name="P McKenzie-Cook" userId="6605cc89-aaff-4d80-9ee6-20e4afa4ef0c" providerId="ADAL" clId="{317E41BB-3870-4369-9DB1-04FE08E1FA17}" dt="2025-03-31T21:44:02.310" v="1529" actId="478"/>
          <ac:spMkLst>
            <pc:docMk/>
            <pc:sldMk cId="91343866" sldId="569"/>
            <ac:spMk id="3" creationId="{EB82829C-621A-888F-255E-0D21EB362699}"/>
          </ac:spMkLst>
        </pc:spChg>
        <pc:spChg chg="mod">
          <ac:chgData name="P McKenzie-Cook" userId="6605cc89-aaff-4d80-9ee6-20e4afa4ef0c" providerId="ADAL" clId="{317E41BB-3870-4369-9DB1-04FE08E1FA17}" dt="2025-03-31T21:48:23.442" v="1554"/>
          <ac:spMkLst>
            <pc:docMk/>
            <pc:sldMk cId="91343866" sldId="569"/>
            <ac:spMk id="6" creationId="{1C1E06CC-2C5A-BB78-5B1A-F78822747010}"/>
          </ac:spMkLst>
        </pc:spChg>
        <pc:spChg chg="mod">
          <ac:chgData name="P McKenzie-Cook" userId="6605cc89-aaff-4d80-9ee6-20e4afa4ef0c" providerId="ADAL" clId="{317E41BB-3870-4369-9DB1-04FE08E1FA17}" dt="2025-03-31T21:48:23.442" v="1554"/>
          <ac:spMkLst>
            <pc:docMk/>
            <pc:sldMk cId="91343866" sldId="569"/>
            <ac:spMk id="8" creationId="{E63FBA36-9DCA-D242-DCA1-E8F670561B47}"/>
          </ac:spMkLst>
        </pc:spChg>
        <pc:spChg chg="mod">
          <ac:chgData name="P McKenzie-Cook" userId="6605cc89-aaff-4d80-9ee6-20e4afa4ef0c" providerId="ADAL" clId="{317E41BB-3870-4369-9DB1-04FE08E1FA17}" dt="2025-03-31T21:48:23.442" v="1554"/>
          <ac:spMkLst>
            <pc:docMk/>
            <pc:sldMk cId="91343866" sldId="569"/>
            <ac:spMk id="9" creationId="{E30A153C-376A-8C31-0C2F-0F739A5A777F}"/>
          </ac:spMkLst>
        </pc:spChg>
        <pc:spChg chg="mod">
          <ac:chgData name="P McKenzie-Cook" userId="6605cc89-aaff-4d80-9ee6-20e4afa4ef0c" providerId="ADAL" clId="{317E41BB-3870-4369-9DB1-04FE08E1FA17}" dt="2025-03-31T21:48:24.157" v="1555"/>
          <ac:spMkLst>
            <pc:docMk/>
            <pc:sldMk cId="91343866" sldId="569"/>
            <ac:spMk id="11" creationId="{2AC5857C-605C-4822-B83A-EAD2785F2763}"/>
          </ac:spMkLst>
        </pc:spChg>
        <pc:spChg chg="mod">
          <ac:chgData name="P McKenzie-Cook" userId="6605cc89-aaff-4d80-9ee6-20e4afa4ef0c" providerId="ADAL" clId="{317E41BB-3870-4369-9DB1-04FE08E1FA17}" dt="2025-03-31T21:48:24.157" v="1555"/>
          <ac:spMkLst>
            <pc:docMk/>
            <pc:sldMk cId="91343866" sldId="569"/>
            <ac:spMk id="13" creationId="{D519C9E6-86C4-10A1-4EA8-11600DB18F9B}"/>
          </ac:spMkLst>
        </pc:spChg>
        <pc:spChg chg="mod">
          <ac:chgData name="P McKenzie-Cook" userId="6605cc89-aaff-4d80-9ee6-20e4afa4ef0c" providerId="ADAL" clId="{317E41BB-3870-4369-9DB1-04FE08E1FA17}" dt="2025-03-31T21:48:24.157" v="1555"/>
          <ac:spMkLst>
            <pc:docMk/>
            <pc:sldMk cId="91343866" sldId="569"/>
            <ac:spMk id="14" creationId="{ADCB8870-9762-BD48-F074-E47EE4366E23}"/>
          </ac:spMkLst>
        </pc:spChg>
        <pc:spChg chg="mod">
          <ac:chgData name="P McKenzie-Cook" userId="6605cc89-aaff-4d80-9ee6-20e4afa4ef0c" providerId="ADAL" clId="{317E41BB-3870-4369-9DB1-04FE08E1FA17}" dt="2025-03-31T21:48:33.113" v="1558"/>
          <ac:spMkLst>
            <pc:docMk/>
            <pc:sldMk cId="91343866" sldId="569"/>
            <ac:spMk id="16" creationId="{4F54AF07-830C-1AB6-248A-D7E970951EBA}"/>
          </ac:spMkLst>
        </pc:spChg>
        <pc:spChg chg="mod">
          <ac:chgData name="P McKenzie-Cook" userId="6605cc89-aaff-4d80-9ee6-20e4afa4ef0c" providerId="ADAL" clId="{317E41BB-3870-4369-9DB1-04FE08E1FA17}" dt="2025-03-31T21:48:33.113" v="1558"/>
          <ac:spMkLst>
            <pc:docMk/>
            <pc:sldMk cId="91343866" sldId="569"/>
            <ac:spMk id="18" creationId="{AFBED03F-C7B4-ACA3-02BA-B693EC5E4426}"/>
          </ac:spMkLst>
        </pc:spChg>
        <pc:spChg chg="mod">
          <ac:chgData name="P McKenzie-Cook" userId="6605cc89-aaff-4d80-9ee6-20e4afa4ef0c" providerId="ADAL" clId="{317E41BB-3870-4369-9DB1-04FE08E1FA17}" dt="2025-03-31T21:48:33.113" v="1558"/>
          <ac:spMkLst>
            <pc:docMk/>
            <pc:sldMk cId="91343866" sldId="569"/>
            <ac:spMk id="19" creationId="{36858BF9-ECBF-D8EE-C776-5A0E5B1F5748}"/>
          </ac:spMkLst>
        </pc:spChg>
        <pc:spChg chg="mod">
          <ac:chgData name="P McKenzie-Cook" userId="6605cc89-aaff-4d80-9ee6-20e4afa4ef0c" providerId="ADAL" clId="{317E41BB-3870-4369-9DB1-04FE08E1FA17}" dt="2025-03-31T21:48:40.286" v="1560"/>
          <ac:spMkLst>
            <pc:docMk/>
            <pc:sldMk cId="91343866" sldId="569"/>
            <ac:spMk id="21" creationId="{4992D42A-50DC-F8CC-7FF2-CEE7EE4C7764}"/>
          </ac:spMkLst>
        </pc:spChg>
        <pc:spChg chg="mod">
          <ac:chgData name="P McKenzie-Cook" userId="6605cc89-aaff-4d80-9ee6-20e4afa4ef0c" providerId="ADAL" clId="{317E41BB-3870-4369-9DB1-04FE08E1FA17}" dt="2025-03-31T21:48:40.286" v="1560"/>
          <ac:spMkLst>
            <pc:docMk/>
            <pc:sldMk cId="91343866" sldId="569"/>
            <ac:spMk id="23" creationId="{1FDC701C-82B3-7DFA-3B3D-7130DB23D6C5}"/>
          </ac:spMkLst>
        </pc:spChg>
        <pc:spChg chg="mod">
          <ac:chgData name="P McKenzie-Cook" userId="6605cc89-aaff-4d80-9ee6-20e4afa4ef0c" providerId="ADAL" clId="{317E41BB-3870-4369-9DB1-04FE08E1FA17}" dt="2025-03-31T21:48:40.286" v="1560"/>
          <ac:spMkLst>
            <pc:docMk/>
            <pc:sldMk cId="91343866" sldId="569"/>
            <ac:spMk id="24" creationId="{ED0B3C86-DEA0-07E0-A770-57204A673E37}"/>
          </ac:spMkLst>
        </pc:spChg>
        <pc:spChg chg="mod">
          <ac:chgData name="P McKenzie-Cook" userId="6605cc89-aaff-4d80-9ee6-20e4afa4ef0c" providerId="ADAL" clId="{317E41BB-3870-4369-9DB1-04FE08E1FA17}" dt="2025-03-31T21:48:40.794" v="1561"/>
          <ac:spMkLst>
            <pc:docMk/>
            <pc:sldMk cId="91343866" sldId="569"/>
            <ac:spMk id="26" creationId="{78399A3F-2580-1FEE-9945-9C2AE7C2776F}"/>
          </ac:spMkLst>
        </pc:spChg>
        <pc:spChg chg="mod">
          <ac:chgData name="P McKenzie-Cook" userId="6605cc89-aaff-4d80-9ee6-20e4afa4ef0c" providerId="ADAL" clId="{317E41BB-3870-4369-9DB1-04FE08E1FA17}" dt="2025-03-31T21:48:40.794" v="1561"/>
          <ac:spMkLst>
            <pc:docMk/>
            <pc:sldMk cId="91343866" sldId="569"/>
            <ac:spMk id="28" creationId="{E963D994-B35F-7272-EC64-3831FE0C70B7}"/>
          </ac:spMkLst>
        </pc:spChg>
        <pc:spChg chg="mod">
          <ac:chgData name="P McKenzie-Cook" userId="6605cc89-aaff-4d80-9ee6-20e4afa4ef0c" providerId="ADAL" clId="{317E41BB-3870-4369-9DB1-04FE08E1FA17}" dt="2025-03-31T21:48:40.794" v="1561"/>
          <ac:spMkLst>
            <pc:docMk/>
            <pc:sldMk cId="91343866" sldId="569"/>
            <ac:spMk id="29" creationId="{FD93D861-FF44-E38C-3214-3D8ECD24C6CC}"/>
          </ac:spMkLst>
        </pc:spChg>
        <pc:spChg chg="mod">
          <ac:chgData name="P McKenzie-Cook" userId="6605cc89-aaff-4d80-9ee6-20e4afa4ef0c" providerId="ADAL" clId="{317E41BB-3870-4369-9DB1-04FE08E1FA17}" dt="2025-03-31T21:48:49.604" v="1564"/>
          <ac:spMkLst>
            <pc:docMk/>
            <pc:sldMk cId="91343866" sldId="569"/>
            <ac:spMk id="31" creationId="{B05AA60B-6D3B-1B45-6E87-4AFBA71D98CC}"/>
          </ac:spMkLst>
        </pc:spChg>
        <pc:spChg chg="mod">
          <ac:chgData name="P McKenzie-Cook" userId="6605cc89-aaff-4d80-9ee6-20e4afa4ef0c" providerId="ADAL" clId="{317E41BB-3870-4369-9DB1-04FE08E1FA17}" dt="2025-03-31T21:48:49.604" v="1564"/>
          <ac:spMkLst>
            <pc:docMk/>
            <pc:sldMk cId="91343866" sldId="569"/>
            <ac:spMk id="33" creationId="{E375A885-562E-F3A0-794A-B0DBB8483BAF}"/>
          </ac:spMkLst>
        </pc:spChg>
        <pc:spChg chg="mod">
          <ac:chgData name="P McKenzie-Cook" userId="6605cc89-aaff-4d80-9ee6-20e4afa4ef0c" providerId="ADAL" clId="{317E41BB-3870-4369-9DB1-04FE08E1FA17}" dt="2025-03-31T21:48:49.604" v="1564"/>
          <ac:spMkLst>
            <pc:docMk/>
            <pc:sldMk cId="91343866" sldId="569"/>
            <ac:spMk id="34" creationId="{E3A2542F-357E-9E98-CE32-EA97E4659B78}"/>
          </ac:spMkLst>
        </pc:spChg>
        <pc:spChg chg="add mod">
          <ac:chgData name="P McKenzie-Cook" userId="6605cc89-aaff-4d80-9ee6-20e4afa4ef0c" providerId="ADAL" clId="{317E41BB-3870-4369-9DB1-04FE08E1FA17}" dt="2025-03-31T21:49:23.619" v="1572" actId="208"/>
          <ac:spMkLst>
            <pc:docMk/>
            <pc:sldMk cId="91343866" sldId="569"/>
            <ac:spMk id="35" creationId="{246E62D7-BEAB-6915-5232-8018936A43EB}"/>
          </ac:spMkLst>
        </pc:spChg>
        <pc:spChg chg="add mod">
          <ac:chgData name="P McKenzie-Cook" userId="6605cc89-aaff-4d80-9ee6-20e4afa4ef0c" providerId="ADAL" clId="{317E41BB-3870-4369-9DB1-04FE08E1FA17}" dt="2025-03-31T21:49:37.202" v="1576" actId="208"/>
          <ac:spMkLst>
            <pc:docMk/>
            <pc:sldMk cId="91343866" sldId="569"/>
            <ac:spMk id="36" creationId="{44135794-6DFC-64BC-3950-4599746E11BF}"/>
          </ac:spMkLst>
        </pc:spChg>
        <pc:spChg chg="add mod">
          <ac:chgData name="P McKenzie-Cook" userId="6605cc89-aaff-4d80-9ee6-20e4afa4ef0c" providerId="ADAL" clId="{317E41BB-3870-4369-9DB1-04FE08E1FA17}" dt="2025-03-31T21:49:38.951" v="1577"/>
          <ac:spMkLst>
            <pc:docMk/>
            <pc:sldMk cId="91343866" sldId="569"/>
            <ac:spMk id="37" creationId="{765A82BD-6B5F-7B68-E371-466E5B86A58E}"/>
          </ac:spMkLst>
        </pc:spChg>
        <pc:spChg chg="add mod">
          <ac:chgData name="P McKenzie-Cook" userId="6605cc89-aaff-4d80-9ee6-20e4afa4ef0c" providerId="ADAL" clId="{317E41BB-3870-4369-9DB1-04FE08E1FA17}" dt="2025-03-31T21:50:10.138" v="1618" actId="14100"/>
          <ac:spMkLst>
            <pc:docMk/>
            <pc:sldMk cId="91343866" sldId="569"/>
            <ac:spMk id="38" creationId="{A23C0460-4B9A-4842-736E-AE8D1BF4A723}"/>
          </ac:spMkLst>
        </pc:spChg>
        <pc:grpChg chg="add mod">
          <ac:chgData name="P McKenzie-Cook" userId="6605cc89-aaff-4d80-9ee6-20e4afa4ef0c" providerId="ADAL" clId="{317E41BB-3870-4369-9DB1-04FE08E1FA17}" dt="2025-03-31T21:48:29.139" v="1557" actId="1076"/>
          <ac:grpSpMkLst>
            <pc:docMk/>
            <pc:sldMk cId="91343866" sldId="569"/>
            <ac:grpSpMk id="5" creationId="{8C242D59-E7F0-F9DE-640C-4D67BA9EE09A}"/>
          </ac:grpSpMkLst>
        </pc:grpChg>
        <pc:grpChg chg="mod">
          <ac:chgData name="P McKenzie-Cook" userId="6605cc89-aaff-4d80-9ee6-20e4afa4ef0c" providerId="ADAL" clId="{317E41BB-3870-4369-9DB1-04FE08E1FA17}" dt="2025-03-31T21:48:23.442" v="1554"/>
          <ac:grpSpMkLst>
            <pc:docMk/>
            <pc:sldMk cId="91343866" sldId="569"/>
            <ac:grpSpMk id="7" creationId="{FED31F2F-B5AC-4AFA-8918-A8C883984DB4}"/>
          </ac:grpSpMkLst>
        </pc:grpChg>
        <pc:grpChg chg="add mod">
          <ac:chgData name="P McKenzie-Cook" userId="6605cc89-aaff-4d80-9ee6-20e4afa4ef0c" providerId="ADAL" clId="{317E41BB-3870-4369-9DB1-04FE08E1FA17}" dt="2025-03-31T21:48:26.767" v="1556" actId="1076"/>
          <ac:grpSpMkLst>
            <pc:docMk/>
            <pc:sldMk cId="91343866" sldId="569"/>
            <ac:grpSpMk id="10" creationId="{FAED6EC9-7435-A6EB-B3BD-96E50E77D1C1}"/>
          </ac:grpSpMkLst>
        </pc:grpChg>
        <pc:grpChg chg="mod">
          <ac:chgData name="P McKenzie-Cook" userId="6605cc89-aaff-4d80-9ee6-20e4afa4ef0c" providerId="ADAL" clId="{317E41BB-3870-4369-9DB1-04FE08E1FA17}" dt="2025-03-31T21:48:24.157" v="1555"/>
          <ac:grpSpMkLst>
            <pc:docMk/>
            <pc:sldMk cId="91343866" sldId="569"/>
            <ac:grpSpMk id="12" creationId="{7040544B-FC27-D3A9-87D0-72F53692174C}"/>
          </ac:grpSpMkLst>
        </pc:grpChg>
        <pc:grpChg chg="add mod">
          <ac:chgData name="P McKenzie-Cook" userId="6605cc89-aaff-4d80-9ee6-20e4afa4ef0c" providerId="ADAL" clId="{317E41BB-3870-4369-9DB1-04FE08E1FA17}" dt="2025-03-31T21:48:38.878" v="1559" actId="1076"/>
          <ac:grpSpMkLst>
            <pc:docMk/>
            <pc:sldMk cId="91343866" sldId="569"/>
            <ac:grpSpMk id="15" creationId="{E5C83969-057E-CE9C-5378-768824A0C659}"/>
          </ac:grpSpMkLst>
        </pc:grpChg>
        <pc:grpChg chg="mod">
          <ac:chgData name="P McKenzie-Cook" userId="6605cc89-aaff-4d80-9ee6-20e4afa4ef0c" providerId="ADAL" clId="{317E41BB-3870-4369-9DB1-04FE08E1FA17}" dt="2025-03-31T21:48:33.113" v="1558"/>
          <ac:grpSpMkLst>
            <pc:docMk/>
            <pc:sldMk cId="91343866" sldId="569"/>
            <ac:grpSpMk id="17" creationId="{37609890-F7B1-85E1-1E4A-01E4D4D9FDDF}"/>
          </ac:grpSpMkLst>
        </pc:grpChg>
        <pc:grpChg chg="add mod">
          <ac:chgData name="P McKenzie-Cook" userId="6605cc89-aaff-4d80-9ee6-20e4afa4ef0c" providerId="ADAL" clId="{317E41BB-3870-4369-9DB1-04FE08E1FA17}" dt="2025-03-31T21:48:48.457" v="1563" actId="1076"/>
          <ac:grpSpMkLst>
            <pc:docMk/>
            <pc:sldMk cId="91343866" sldId="569"/>
            <ac:grpSpMk id="20" creationId="{20B2744D-8475-6F41-DFF1-20F12A89C450}"/>
          </ac:grpSpMkLst>
        </pc:grpChg>
        <pc:grpChg chg="mod">
          <ac:chgData name="P McKenzie-Cook" userId="6605cc89-aaff-4d80-9ee6-20e4afa4ef0c" providerId="ADAL" clId="{317E41BB-3870-4369-9DB1-04FE08E1FA17}" dt="2025-03-31T21:48:40.286" v="1560"/>
          <ac:grpSpMkLst>
            <pc:docMk/>
            <pc:sldMk cId="91343866" sldId="569"/>
            <ac:grpSpMk id="22" creationId="{E43CACAC-A513-3818-3E4B-6EE178D8BB59}"/>
          </ac:grpSpMkLst>
        </pc:grpChg>
        <pc:grpChg chg="add mod">
          <ac:chgData name="P McKenzie-Cook" userId="6605cc89-aaff-4d80-9ee6-20e4afa4ef0c" providerId="ADAL" clId="{317E41BB-3870-4369-9DB1-04FE08E1FA17}" dt="2025-03-31T21:48:44.007" v="1562" actId="1076"/>
          <ac:grpSpMkLst>
            <pc:docMk/>
            <pc:sldMk cId="91343866" sldId="569"/>
            <ac:grpSpMk id="25" creationId="{B32B2165-FFD4-1531-15CD-AA79D4C38F5B}"/>
          </ac:grpSpMkLst>
        </pc:grpChg>
        <pc:grpChg chg="mod">
          <ac:chgData name="P McKenzie-Cook" userId="6605cc89-aaff-4d80-9ee6-20e4afa4ef0c" providerId="ADAL" clId="{317E41BB-3870-4369-9DB1-04FE08E1FA17}" dt="2025-03-31T21:48:40.794" v="1561"/>
          <ac:grpSpMkLst>
            <pc:docMk/>
            <pc:sldMk cId="91343866" sldId="569"/>
            <ac:grpSpMk id="27" creationId="{80020FDE-5149-3E71-335C-8E029D831001}"/>
          </ac:grpSpMkLst>
        </pc:grpChg>
        <pc:grpChg chg="add mod">
          <ac:chgData name="P McKenzie-Cook" userId="6605cc89-aaff-4d80-9ee6-20e4afa4ef0c" providerId="ADAL" clId="{317E41BB-3870-4369-9DB1-04FE08E1FA17}" dt="2025-03-31T21:48:53.733" v="1565" actId="1076"/>
          <ac:grpSpMkLst>
            <pc:docMk/>
            <pc:sldMk cId="91343866" sldId="569"/>
            <ac:grpSpMk id="30" creationId="{0B9984CB-6511-D682-E435-99A8D888EA02}"/>
          </ac:grpSpMkLst>
        </pc:grpChg>
        <pc:grpChg chg="mod">
          <ac:chgData name="P McKenzie-Cook" userId="6605cc89-aaff-4d80-9ee6-20e4afa4ef0c" providerId="ADAL" clId="{317E41BB-3870-4369-9DB1-04FE08E1FA17}" dt="2025-03-31T21:48:49.604" v="1564"/>
          <ac:grpSpMkLst>
            <pc:docMk/>
            <pc:sldMk cId="91343866" sldId="569"/>
            <ac:grpSpMk id="32" creationId="{6AF2D9A6-7F13-4287-6CFE-D14D166DBAEB}"/>
          </ac:grpSpMkLst>
        </pc:grpChg>
      </pc:sldChg>
      <pc:sldMasterChg chg="delSldLayout">
        <pc:chgData name="P McKenzie-Cook" userId="6605cc89-aaff-4d80-9ee6-20e4afa4ef0c" providerId="ADAL" clId="{317E41BB-3870-4369-9DB1-04FE08E1FA17}" dt="2025-03-31T21:42:14.290" v="1380" actId="47"/>
        <pc:sldMasterMkLst>
          <pc:docMk/>
          <pc:sldMasterMk cId="2460954070" sldId="2147483660"/>
        </pc:sldMasterMkLst>
        <pc:sldLayoutChg chg="del">
          <pc:chgData name="P McKenzie-Cook" userId="6605cc89-aaff-4d80-9ee6-20e4afa4ef0c" providerId="ADAL" clId="{317E41BB-3870-4369-9DB1-04FE08E1FA17}" dt="2025-03-31T21:42:14.290" v="1380" actId="47"/>
          <pc:sldLayoutMkLst>
            <pc:docMk/>
            <pc:sldMasterMk cId="2460954070" sldId="2147483660"/>
            <pc:sldLayoutMk cId="2114723035" sldId="2147483674"/>
          </pc:sldLayoutMkLst>
        </pc:sldLayoutChg>
      </pc:sldMasterChg>
    </pc:docChg>
  </pc:docChgLst>
  <pc:docChgLst>
    <pc:chgData name="A Freel" userId="S::afreel@ohacademy.co.uk::f6dead3d-cc44-4b49-aee1-60fe86f08dbd" providerId="AD" clId="Web-{88F4D011-3B36-F041-C97C-948DD1E3411D}"/>
    <pc:docChg chg="addSld delSld modSld modMainMaster">
      <pc:chgData name="A Freel" userId="S::afreel@ohacademy.co.uk::f6dead3d-cc44-4b49-aee1-60fe86f08dbd" providerId="AD" clId="Web-{88F4D011-3B36-F041-C97C-948DD1E3411D}" dt="2025-03-22T11:25:07.319" v="56" actId="20577"/>
      <pc:docMkLst>
        <pc:docMk/>
      </pc:docMkLst>
      <pc:sldChg chg="mod">
        <pc:chgData name="A Freel" userId="S::afreel@ohacademy.co.uk::f6dead3d-cc44-4b49-aee1-60fe86f08dbd" providerId="AD" clId="Web-{88F4D011-3B36-F041-C97C-948DD1E3411D}" dt="2025-03-20T10:11:17.367" v="13"/>
        <pc:sldMkLst>
          <pc:docMk/>
          <pc:sldMk cId="2412452524" sldId="257"/>
        </pc:sldMkLst>
      </pc:sldChg>
      <pc:sldChg chg="addSp modSp add">
        <pc:chgData name="A Freel" userId="S::afreel@ohacademy.co.uk::f6dead3d-cc44-4b49-aee1-60fe86f08dbd" providerId="AD" clId="Web-{88F4D011-3B36-F041-C97C-948DD1E3411D}" dt="2025-03-20T10:23:21.076" v="18" actId="1076"/>
        <pc:sldMkLst>
          <pc:docMk/>
          <pc:sldMk cId="1120572278" sldId="258"/>
        </pc:sldMkLst>
        <pc:picChg chg="add mod">
          <ac:chgData name="A Freel" userId="S::afreel@ohacademy.co.uk::f6dead3d-cc44-4b49-aee1-60fe86f08dbd" providerId="AD" clId="Web-{88F4D011-3B36-F041-C97C-948DD1E3411D}" dt="2025-03-20T10:23:21.076" v="18" actId="1076"/>
          <ac:picMkLst>
            <pc:docMk/>
            <pc:sldMk cId="1120572278" sldId="258"/>
            <ac:picMk id="2" creationId="{305A1A1E-BD4C-AFA5-DBA3-10C70D037E5C}"/>
          </ac:picMkLst>
        </pc:picChg>
      </pc:sldChg>
      <pc:sldChg chg="add mod">
        <pc:chgData name="A Freel" userId="S::afreel@ohacademy.co.uk::f6dead3d-cc44-4b49-aee1-60fe86f08dbd" providerId="AD" clId="Web-{88F4D011-3B36-F041-C97C-948DD1E3411D}" dt="2025-03-20T10:11:17.367" v="13"/>
        <pc:sldMkLst>
          <pc:docMk/>
          <pc:sldMk cId="3772315522" sldId="498"/>
        </pc:sldMkLst>
      </pc:sldChg>
      <pc:sldChg chg="add mod">
        <pc:chgData name="A Freel" userId="S::afreel@ohacademy.co.uk::f6dead3d-cc44-4b49-aee1-60fe86f08dbd" providerId="AD" clId="Web-{88F4D011-3B36-F041-C97C-948DD1E3411D}" dt="2025-03-20T10:11:17.367" v="13"/>
        <pc:sldMkLst>
          <pc:docMk/>
          <pc:sldMk cId="4018164479" sldId="541"/>
        </pc:sldMkLst>
      </pc:sldChg>
      <pc:sldChg chg="addSp modSp add mod setBg">
        <pc:chgData name="A Freel" userId="S::afreel@ohacademy.co.uk::f6dead3d-cc44-4b49-aee1-60fe86f08dbd" providerId="AD" clId="Web-{88F4D011-3B36-F041-C97C-948DD1E3411D}" dt="2025-03-20T10:11:17.367" v="13"/>
        <pc:sldMkLst>
          <pc:docMk/>
          <pc:sldMk cId="2235925399" sldId="542"/>
        </pc:sldMkLst>
        <pc:picChg chg="add mod">
          <ac:chgData name="A Freel" userId="S::afreel@ohacademy.co.uk::f6dead3d-cc44-4b49-aee1-60fe86f08dbd" providerId="AD" clId="Web-{88F4D011-3B36-F041-C97C-948DD1E3411D}" dt="2025-03-20T10:09:28.255" v="11" actId="1076"/>
          <ac:picMkLst>
            <pc:docMk/>
            <pc:sldMk cId="2235925399" sldId="542"/>
            <ac:picMk id="3" creationId="{3CFA2A62-1E47-DE3A-6521-DFBBC5C8C26A}"/>
          </ac:picMkLst>
        </pc:picChg>
      </pc:sldChg>
      <pc:sldChg chg="add mod">
        <pc:chgData name="A Freel" userId="S::afreel@ohacademy.co.uk::f6dead3d-cc44-4b49-aee1-60fe86f08dbd" providerId="AD" clId="Web-{88F4D011-3B36-F041-C97C-948DD1E3411D}" dt="2025-03-20T10:11:17.367" v="13"/>
        <pc:sldMkLst>
          <pc:docMk/>
          <pc:sldMk cId="1084262566" sldId="544"/>
        </pc:sldMkLst>
      </pc:sldChg>
      <pc:sldChg chg="modSp new del mod">
        <pc:chgData name="A Freel" userId="S::afreel@ohacademy.co.uk::f6dead3d-cc44-4b49-aee1-60fe86f08dbd" providerId="AD" clId="Web-{88F4D011-3B36-F041-C97C-948DD1E3411D}" dt="2025-03-22T08:48:18.425" v="20"/>
        <pc:sldMkLst>
          <pc:docMk/>
          <pc:sldMk cId="1857781411" sldId="545"/>
        </pc:sldMkLst>
      </pc:sldChg>
      <pc:sldChg chg="modSp add">
        <pc:chgData name="A Freel" userId="S::afreel@ohacademy.co.uk::f6dead3d-cc44-4b49-aee1-60fe86f08dbd" providerId="AD" clId="Web-{88F4D011-3B36-F041-C97C-948DD1E3411D}" dt="2025-03-22T11:24:51.052" v="33" actId="20577"/>
        <pc:sldMkLst>
          <pc:docMk/>
          <pc:sldMk cId="3014464008" sldId="546"/>
        </pc:sldMkLst>
        <pc:spChg chg="mod">
          <ac:chgData name="A Freel" userId="S::afreel@ohacademy.co.uk::f6dead3d-cc44-4b49-aee1-60fe86f08dbd" providerId="AD" clId="Web-{88F4D011-3B36-F041-C97C-948DD1E3411D}" dt="2025-03-22T11:24:51.052" v="33" actId="20577"/>
          <ac:spMkLst>
            <pc:docMk/>
            <pc:sldMk cId="3014464008" sldId="546"/>
            <ac:spMk id="2" creationId="{D67CE20B-B31A-0E9B-8760-F4FE2C56F27A}"/>
          </ac:spMkLst>
        </pc:spChg>
        <pc:spChg chg="mod">
          <ac:chgData name="A Freel" userId="S::afreel@ohacademy.co.uk::f6dead3d-cc44-4b49-aee1-60fe86f08dbd" providerId="AD" clId="Web-{88F4D011-3B36-F041-C97C-948DD1E3411D}" dt="2025-03-22T08:48:46.645" v="32" actId="20577"/>
          <ac:spMkLst>
            <pc:docMk/>
            <pc:sldMk cId="3014464008" sldId="546"/>
            <ac:spMk id="4" creationId="{3AF2305C-EC77-AE28-40D5-0F53B5884082}"/>
          </ac:spMkLst>
        </pc:spChg>
      </pc:sldChg>
      <pc:sldChg chg="modSp new">
        <pc:chgData name="A Freel" userId="S::afreel@ohacademy.co.uk::f6dead3d-cc44-4b49-aee1-60fe86f08dbd" providerId="AD" clId="Web-{88F4D011-3B36-F041-C97C-948DD1E3411D}" dt="2025-03-22T11:25:07.319" v="56" actId="20577"/>
        <pc:sldMkLst>
          <pc:docMk/>
          <pc:sldMk cId="899201194" sldId="547"/>
        </pc:sldMkLst>
        <pc:spChg chg="mod">
          <ac:chgData name="A Freel" userId="S::afreel@ohacademy.co.uk::f6dead3d-cc44-4b49-aee1-60fe86f08dbd" providerId="AD" clId="Web-{88F4D011-3B36-F041-C97C-948DD1E3411D}" dt="2025-03-22T11:25:07.319" v="56" actId="20577"/>
          <ac:spMkLst>
            <pc:docMk/>
            <pc:sldMk cId="899201194" sldId="547"/>
            <ac:spMk id="2" creationId="{7F0646BE-FFE8-CF82-68C2-097360E6D0D0}"/>
          </ac:spMkLst>
        </pc:spChg>
      </pc:sldChg>
      <pc:sldMasterChg chg="mod setBg addSldLayout modSldLayout">
        <pc:chgData name="A Freel" userId="S::afreel@ohacademy.co.uk::f6dead3d-cc44-4b49-aee1-60fe86f08dbd" providerId="AD" clId="Web-{88F4D011-3B36-F041-C97C-948DD1E3411D}" dt="2025-03-20T10:11:17.367" v="13"/>
        <pc:sldMasterMkLst>
          <pc:docMk/>
          <pc:sldMasterMk cId="2460954070" sldId="2147483660"/>
        </pc:sldMasterMkLst>
        <pc:sldLayoutChg chg="mod">
          <pc:chgData name="A Freel" userId="S::afreel@ohacademy.co.uk::f6dead3d-cc44-4b49-aee1-60fe86f08dbd" providerId="AD" clId="Web-{88F4D011-3B36-F041-C97C-948DD1E3411D}" dt="2025-03-20T10:11:17.367" v="13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A Freel" userId="S::afreel@ohacademy.co.uk::f6dead3d-cc44-4b49-aee1-60fe86f08dbd" providerId="AD" clId="Web-{88F4D011-3B36-F041-C97C-948DD1E3411D}" dt="2025-03-20T10:11:17.367" v="13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A Freel" userId="S::afreel@ohacademy.co.uk::f6dead3d-cc44-4b49-aee1-60fe86f08dbd" providerId="AD" clId="Web-{88F4D011-3B36-F041-C97C-948DD1E3411D}" dt="2025-03-20T10:11:17.367" v="13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A Freel" userId="S::afreel@ohacademy.co.uk::f6dead3d-cc44-4b49-aee1-60fe86f08dbd" providerId="AD" clId="Web-{88F4D011-3B36-F041-C97C-948DD1E3411D}" dt="2025-03-20T10:11:17.367" v="13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A Freel" userId="S::afreel@ohacademy.co.uk::f6dead3d-cc44-4b49-aee1-60fe86f08dbd" providerId="AD" clId="Web-{88F4D011-3B36-F041-C97C-948DD1E3411D}" dt="2025-03-20T10:11:17.367" v="13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A Freel" userId="S::afreel@ohacademy.co.uk::f6dead3d-cc44-4b49-aee1-60fe86f08dbd" providerId="AD" clId="Web-{88F4D011-3B36-F041-C97C-948DD1E3411D}" dt="2025-03-20T10:11:17.367" v="13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A Freel" userId="S::afreel@ohacademy.co.uk::f6dead3d-cc44-4b49-aee1-60fe86f08dbd" providerId="AD" clId="Web-{88F4D011-3B36-F041-C97C-948DD1E3411D}" dt="2025-03-20T10:11:17.367" v="13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A Freel" userId="S::afreel@ohacademy.co.uk::f6dead3d-cc44-4b49-aee1-60fe86f08dbd" providerId="AD" clId="Web-{88F4D011-3B36-F041-C97C-948DD1E3411D}" dt="2025-03-20T10:11:17.367" v="13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A Freel" userId="S::afreel@ohacademy.co.uk::f6dead3d-cc44-4b49-aee1-60fe86f08dbd" providerId="AD" clId="Web-{88F4D011-3B36-F041-C97C-948DD1E3411D}" dt="2025-03-20T10:11:17.367" v="13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A Freel" userId="S::afreel@ohacademy.co.uk::f6dead3d-cc44-4b49-aee1-60fe86f08dbd" providerId="AD" clId="Web-{88F4D011-3B36-F041-C97C-948DD1E3411D}" dt="2025-03-20T10:11:17.367" v="13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A Freel" userId="S::afreel@ohacademy.co.uk::f6dead3d-cc44-4b49-aee1-60fe86f08dbd" providerId="AD" clId="Web-{88F4D011-3B36-F041-C97C-948DD1E3411D}" dt="2025-03-20T10:11:17.367" v="13"/>
          <pc:sldLayoutMkLst>
            <pc:docMk/>
            <pc:sldMasterMk cId="2460954070" sldId="2147483660"/>
            <pc:sldLayoutMk cId="3479445657" sldId="2147483671"/>
          </pc:sldLayoutMkLst>
        </pc:sldLayoutChg>
        <pc:sldLayoutChg chg="add mod">
          <pc:chgData name="A Freel" userId="S::afreel@ohacademy.co.uk::f6dead3d-cc44-4b49-aee1-60fe86f08dbd" providerId="AD" clId="Web-{88F4D011-3B36-F041-C97C-948DD1E3411D}" dt="2025-03-20T10:11:17.367" v="13"/>
          <pc:sldLayoutMkLst>
            <pc:docMk/>
            <pc:sldMasterMk cId="2460954070" sldId="2147483660"/>
            <pc:sldLayoutMk cId="2880564632" sldId="2147483672"/>
          </pc:sldLayoutMkLst>
        </pc:sldLayoutChg>
      </pc:sldMasterChg>
    </pc:docChg>
  </pc:docChgLst>
  <pc:docChgLst>
    <pc:chgData name="A Freel" userId="S::afreel@ohacademy.co.uk::f6dead3d-cc44-4b49-aee1-60fe86f08dbd" providerId="AD" clId="Web-{1053C4F6-938F-3D7D-17DA-32A26168DEC1}"/>
    <pc:docChg chg="addSld delSld modSld sldOrd">
      <pc:chgData name="A Freel" userId="S::afreel@ohacademy.co.uk::f6dead3d-cc44-4b49-aee1-60fe86f08dbd" providerId="AD" clId="Web-{1053C4F6-938F-3D7D-17DA-32A26168DEC1}" dt="2025-03-29T12:28:05.848" v="113" actId="20577"/>
      <pc:docMkLst>
        <pc:docMk/>
      </pc:docMkLst>
      <pc:sldChg chg="addSp delSp modSp">
        <pc:chgData name="A Freel" userId="S::afreel@ohacademy.co.uk::f6dead3d-cc44-4b49-aee1-60fe86f08dbd" providerId="AD" clId="Web-{1053C4F6-938F-3D7D-17DA-32A26168DEC1}" dt="2025-03-28T20:37:32.832" v="50" actId="20577"/>
        <pc:sldMkLst>
          <pc:docMk/>
          <pc:sldMk cId="3014464008" sldId="546"/>
        </pc:sldMkLst>
        <pc:spChg chg="add mod">
          <ac:chgData name="A Freel" userId="S::afreel@ohacademy.co.uk::f6dead3d-cc44-4b49-aee1-60fe86f08dbd" providerId="AD" clId="Web-{1053C4F6-938F-3D7D-17DA-32A26168DEC1}" dt="2025-03-28T20:30:29.809" v="9" actId="20577"/>
          <ac:spMkLst>
            <pc:docMk/>
            <pc:sldMk cId="3014464008" sldId="546"/>
            <ac:spMk id="5" creationId="{CFF27464-3E68-CB4E-190B-A21CD9876CBD}"/>
          </ac:spMkLst>
        </pc:spChg>
        <pc:spChg chg="add mod">
          <ac:chgData name="A Freel" userId="S::afreel@ohacademy.co.uk::f6dead3d-cc44-4b49-aee1-60fe86f08dbd" providerId="AD" clId="Web-{1053C4F6-938F-3D7D-17DA-32A26168DEC1}" dt="2025-03-28T20:37:32.832" v="50" actId="20577"/>
          <ac:spMkLst>
            <pc:docMk/>
            <pc:sldMk cId="3014464008" sldId="546"/>
            <ac:spMk id="7" creationId="{815BC295-A3F0-973E-03B5-93B0241F8FEA}"/>
          </ac:spMkLst>
        </pc:spChg>
        <pc:picChg chg="add mod">
          <ac:chgData name="A Freel" userId="S::afreel@ohacademy.co.uk::f6dead3d-cc44-4b49-aee1-60fe86f08dbd" providerId="AD" clId="Web-{1053C4F6-938F-3D7D-17DA-32A26168DEC1}" dt="2025-03-28T20:36:58.159" v="25" actId="1076"/>
          <ac:picMkLst>
            <pc:docMk/>
            <pc:sldMk cId="3014464008" sldId="546"/>
            <ac:picMk id="6" creationId="{04AEE449-6B7D-042F-96D3-8D35CB44469A}"/>
          </ac:picMkLst>
        </pc:picChg>
      </pc:sldChg>
      <pc:sldChg chg="ord">
        <pc:chgData name="A Freel" userId="S::afreel@ohacademy.co.uk::f6dead3d-cc44-4b49-aee1-60fe86f08dbd" providerId="AD" clId="Web-{1053C4F6-938F-3D7D-17DA-32A26168DEC1}" dt="2025-03-29T12:25:41.594" v="58"/>
        <pc:sldMkLst>
          <pc:docMk/>
          <pc:sldMk cId="4045346325" sldId="552"/>
        </pc:sldMkLst>
      </pc:sldChg>
      <pc:sldChg chg="addSp modSp">
        <pc:chgData name="A Freel" userId="S::afreel@ohacademy.co.uk::f6dead3d-cc44-4b49-aee1-60fe86f08dbd" providerId="AD" clId="Web-{1053C4F6-938F-3D7D-17DA-32A26168DEC1}" dt="2025-03-28T20:33:15.179" v="22" actId="14100"/>
        <pc:sldMkLst>
          <pc:docMk/>
          <pc:sldMk cId="992547541" sldId="555"/>
        </pc:sldMkLst>
        <pc:picChg chg="add mod">
          <ac:chgData name="A Freel" userId="S::afreel@ohacademy.co.uk::f6dead3d-cc44-4b49-aee1-60fe86f08dbd" providerId="AD" clId="Web-{1053C4F6-938F-3D7D-17DA-32A26168DEC1}" dt="2025-03-28T20:31:35.890" v="14" actId="1076"/>
          <ac:picMkLst>
            <pc:docMk/>
            <pc:sldMk cId="992547541" sldId="555"/>
            <ac:picMk id="7" creationId="{6D1A994D-B7B3-DB4B-5F82-847B5C871A4D}"/>
          </ac:picMkLst>
        </pc:picChg>
        <pc:picChg chg="add mod">
          <ac:chgData name="A Freel" userId="S::afreel@ohacademy.co.uk::f6dead3d-cc44-4b49-aee1-60fe86f08dbd" providerId="AD" clId="Web-{1053C4F6-938F-3D7D-17DA-32A26168DEC1}" dt="2025-03-28T20:31:51.891" v="17" actId="1076"/>
          <ac:picMkLst>
            <pc:docMk/>
            <pc:sldMk cId="992547541" sldId="555"/>
            <ac:picMk id="8" creationId="{3DC63D34-50EF-68CC-0E4B-EB2B27491D1F}"/>
          </ac:picMkLst>
        </pc:picChg>
        <pc:picChg chg="add mod">
          <ac:chgData name="A Freel" userId="S::afreel@ohacademy.co.uk::f6dead3d-cc44-4b49-aee1-60fe86f08dbd" providerId="AD" clId="Web-{1053C4F6-938F-3D7D-17DA-32A26168DEC1}" dt="2025-03-28T20:33:15.179" v="22" actId="14100"/>
          <ac:picMkLst>
            <pc:docMk/>
            <pc:sldMk cId="992547541" sldId="555"/>
            <ac:picMk id="9" creationId="{6F7661B1-1969-11D8-C23D-2925B4BC04B3}"/>
          </ac:picMkLst>
        </pc:picChg>
      </pc:sldChg>
      <pc:sldChg chg="addSp modSp">
        <pc:chgData name="A Freel" userId="S::afreel@ohacademy.co.uk::f6dead3d-cc44-4b49-aee1-60fe86f08dbd" providerId="AD" clId="Web-{1053C4F6-938F-3D7D-17DA-32A26168DEC1}" dt="2025-03-29T11:39:31.091" v="57" actId="14100"/>
        <pc:sldMkLst>
          <pc:docMk/>
          <pc:sldMk cId="1031224127" sldId="556"/>
        </pc:sldMkLst>
        <pc:picChg chg="add mod">
          <ac:chgData name="A Freel" userId="S::afreel@ohacademy.co.uk::f6dead3d-cc44-4b49-aee1-60fe86f08dbd" providerId="AD" clId="Web-{1053C4F6-938F-3D7D-17DA-32A26168DEC1}" dt="2025-03-29T11:39:31.091" v="57" actId="14100"/>
          <ac:picMkLst>
            <pc:docMk/>
            <pc:sldMk cId="1031224127" sldId="556"/>
            <ac:picMk id="7" creationId="{C1CD5800-4D81-3EED-1BFE-5B74D886924A}"/>
          </ac:picMkLst>
        </pc:picChg>
      </pc:sldChg>
      <pc:sldChg chg="add replId">
        <pc:chgData name="A Freel" userId="S::afreel@ohacademy.co.uk::f6dead3d-cc44-4b49-aee1-60fe86f08dbd" providerId="AD" clId="Web-{1053C4F6-938F-3D7D-17DA-32A26168DEC1}" dt="2025-03-28T20:30:07.370" v="0"/>
        <pc:sldMkLst>
          <pc:docMk/>
          <pc:sldMk cId="570379069" sldId="558"/>
        </pc:sldMkLst>
      </pc:sldChg>
      <pc:sldChg chg="new del">
        <pc:chgData name="A Freel" userId="S::afreel@ohacademy.co.uk::f6dead3d-cc44-4b49-aee1-60fe86f08dbd" providerId="AD" clId="Web-{1053C4F6-938F-3D7D-17DA-32A26168DEC1}" dt="2025-03-29T12:26:02.594" v="60"/>
        <pc:sldMkLst>
          <pc:docMk/>
          <pc:sldMk cId="1430475106" sldId="559"/>
        </pc:sldMkLst>
      </pc:sldChg>
      <pc:sldChg chg="addSp delSp modSp add replId">
        <pc:chgData name="A Freel" userId="S::afreel@ohacademy.co.uk::f6dead3d-cc44-4b49-aee1-60fe86f08dbd" providerId="AD" clId="Web-{1053C4F6-938F-3D7D-17DA-32A26168DEC1}" dt="2025-03-29T12:27:27.738" v="94" actId="1076"/>
        <pc:sldMkLst>
          <pc:docMk/>
          <pc:sldMk cId="2203167494" sldId="559"/>
        </pc:sldMkLst>
        <pc:spChg chg="add mod">
          <ac:chgData name="A Freel" userId="S::afreel@ohacademy.co.uk::f6dead3d-cc44-4b49-aee1-60fe86f08dbd" providerId="AD" clId="Web-{1053C4F6-938F-3D7D-17DA-32A26168DEC1}" dt="2025-03-29T12:26:49.986" v="89" actId="20577"/>
          <ac:spMkLst>
            <pc:docMk/>
            <pc:sldMk cId="2203167494" sldId="559"/>
            <ac:spMk id="5" creationId="{955A9F41-3C48-6604-9C57-9BE17449C091}"/>
          </ac:spMkLst>
        </pc:spChg>
        <pc:picChg chg="add mod">
          <ac:chgData name="A Freel" userId="S::afreel@ohacademy.co.uk::f6dead3d-cc44-4b49-aee1-60fe86f08dbd" providerId="AD" clId="Web-{1053C4F6-938F-3D7D-17DA-32A26168DEC1}" dt="2025-03-29T12:27:27.738" v="94" actId="1076"/>
          <ac:picMkLst>
            <pc:docMk/>
            <pc:sldMk cId="2203167494" sldId="559"/>
            <ac:picMk id="6" creationId="{41AAA46E-9DE4-FD9F-7673-4021C64147F4}"/>
          </ac:picMkLst>
        </pc:picChg>
      </pc:sldChg>
      <pc:sldChg chg="addSp delSp modSp add replId">
        <pc:chgData name="A Freel" userId="S::afreel@ohacademy.co.uk::f6dead3d-cc44-4b49-aee1-60fe86f08dbd" providerId="AD" clId="Web-{1053C4F6-938F-3D7D-17DA-32A26168DEC1}" dt="2025-03-29T12:28:05.848" v="113" actId="20577"/>
        <pc:sldMkLst>
          <pc:docMk/>
          <pc:sldMk cId="1105472210" sldId="560"/>
        </pc:sldMkLst>
        <pc:spChg chg="add mod">
          <ac:chgData name="A Freel" userId="S::afreel@ohacademy.co.uk::f6dead3d-cc44-4b49-aee1-60fe86f08dbd" providerId="AD" clId="Web-{1053C4F6-938F-3D7D-17DA-32A26168DEC1}" dt="2025-03-29T12:28:05.848" v="113" actId="20577"/>
          <ac:spMkLst>
            <pc:docMk/>
            <pc:sldMk cId="1105472210" sldId="560"/>
            <ac:spMk id="5" creationId="{545CC36A-9981-710C-6185-B8008A8A28D6}"/>
          </ac:spMkLst>
        </pc:spChg>
      </pc:sldChg>
      <pc:sldChg chg="new del">
        <pc:chgData name="A Freel" userId="S::afreel@ohacademy.co.uk::f6dead3d-cc44-4b49-aee1-60fe86f08dbd" providerId="AD" clId="Web-{1053C4F6-938F-3D7D-17DA-32A26168DEC1}" dt="2025-03-29T12:27:36.425" v="96"/>
        <pc:sldMkLst>
          <pc:docMk/>
          <pc:sldMk cId="2235004081" sldId="560"/>
        </pc:sldMkLst>
      </pc:sldChg>
    </pc:docChg>
  </pc:docChgLst>
  <pc:docChgLst>
    <pc:chgData name="A Freel" userId="S::afreel@ohacademy.co.uk::f6dead3d-cc44-4b49-aee1-60fe86f08dbd" providerId="AD" clId="Web-{1603B754-5BC9-E260-3784-7B1BD314FE45}"/>
    <pc:docChg chg="addSld modSld">
      <pc:chgData name="A Freel" userId="S::afreel@ohacademy.co.uk::f6dead3d-cc44-4b49-aee1-60fe86f08dbd" providerId="AD" clId="Web-{1603B754-5BC9-E260-3784-7B1BD314FE45}" dt="2025-04-01T20:05:59.387" v="169" actId="1076"/>
      <pc:docMkLst>
        <pc:docMk/>
      </pc:docMkLst>
      <pc:sldChg chg="addSp delSp modSp">
        <pc:chgData name="A Freel" userId="S::afreel@ohacademy.co.uk::f6dead3d-cc44-4b49-aee1-60fe86f08dbd" providerId="AD" clId="Web-{1603B754-5BC9-E260-3784-7B1BD314FE45}" dt="2025-04-01T19:45:32.373" v="69" actId="14100"/>
        <pc:sldMkLst>
          <pc:docMk/>
          <pc:sldMk cId="899201194" sldId="547"/>
        </pc:sldMkLst>
        <pc:spChg chg="del">
          <ac:chgData name="A Freel" userId="S::afreel@ohacademy.co.uk::f6dead3d-cc44-4b49-aee1-60fe86f08dbd" providerId="AD" clId="Web-{1603B754-5BC9-E260-3784-7B1BD314FE45}" dt="2025-04-01T19:44:29.652" v="0"/>
          <ac:spMkLst>
            <pc:docMk/>
            <pc:sldMk cId="899201194" sldId="547"/>
            <ac:spMk id="2" creationId="{7F0646BE-FFE8-CF82-68C2-097360E6D0D0}"/>
          </ac:spMkLst>
        </pc:spChg>
        <pc:spChg chg="add mod">
          <ac:chgData name="A Freel" userId="S::afreel@ohacademy.co.uk::f6dead3d-cc44-4b49-aee1-60fe86f08dbd" providerId="AD" clId="Web-{1603B754-5BC9-E260-3784-7B1BD314FE45}" dt="2025-04-01T19:45:01.403" v="49" actId="20577"/>
          <ac:spMkLst>
            <pc:docMk/>
            <pc:sldMk cId="899201194" sldId="547"/>
            <ac:spMk id="6" creationId="{F84D7409-D883-3AC9-2582-21B60D6FA9FD}"/>
          </ac:spMkLst>
        </pc:spChg>
        <pc:spChg chg="add mod">
          <ac:chgData name="A Freel" userId="S::afreel@ohacademy.co.uk::f6dead3d-cc44-4b49-aee1-60fe86f08dbd" providerId="AD" clId="Web-{1603B754-5BC9-E260-3784-7B1BD314FE45}" dt="2025-04-01T19:45:32.373" v="69" actId="14100"/>
          <ac:spMkLst>
            <pc:docMk/>
            <pc:sldMk cId="899201194" sldId="547"/>
            <ac:spMk id="7" creationId="{CAEC13CB-5DFE-CB75-DE15-439359CF4AEC}"/>
          </ac:spMkLst>
        </pc:spChg>
      </pc:sldChg>
      <pc:sldChg chg="addSp delSp modSp">
        <pc:chgData name="A Freel" userId="S::afreel@ohacademy.co.uk::f6dead3d-cc44-4b49-aee1-60fe86f08dbd" providerId="AD" clId="Web-{1603B754-5BC9-E260-3784-7B1BD314FE45}" dt="2025-04-01T20:05:59.387" v="169" actId="1076"/>
        <pc:sldMkLst>
          <pc:docMk/>
          <pc:sldMk cId="1105472210" sldId="560"/>
        </pc:sldMkLst>
        <pc:spChg chg="add mod ord">
          <ac:chgData name="A Freel" userId="S::afreel@ohacademy.co.uk::f6dead3d-cc44-4b49-aee1-60fe86f08dbd" providerId="AD" clId="Web-{1603B754-5BC9-E260-3784-7B1BD314FE45}" dt="2025-04-01T20:04:15.556" v="128"/>
          <ac:spMkLst>
            <pc:docMk/>
            <pc:sldMk cId="1105472210" sldId="560"/>
            <ac:spMk id="7" creationId="{70079D36-E364-E815-82A9-004D5B61A221}"/>
          </ac:spMkLst>
        </pc:spChg>
        <pc:spChg chg="add mod ord">
          <ac:chgData name="A Freel" userId="S::afreel@ohacademy.co.uk::f6dead3d-cc44-4b49-aee1-60fe86f08dbd" providerId="AD" clId="Web-{1603B754-5BC9-E260-3784-7B1BD314FE45}" dt="2025-04-01T20:04:34.213" v="134"/>
          <ac:spMkLst>
            <pc:docMk/>
            <pc:sldMk cId="1105472210" sldId="560"/>
            <ac:spMk id="9" creationId="{409E81F2-9425-47B7-DF68-06ED3EC2725F}"/>
          </ac:spMkLst>
        </pc:spChg>
        <pc:spChg chg="add mod">
          <ac:chgData name="A Freel" userId="S::afreel@ohacademy.co.uk::f6dead3d-cc44-4b49-aee1-60fe86f08dbd" providerId="AD" clId="Web-{1603B754-5BC9-E260-3784-7B1BD314FE45}" dt="2025-04-01T20:05:11.292" v="159" actId="1076"/>
          <ac:spMkLst>
            <pc:docMk/>
            <pc:sldMk cId="1105472210" sldId="560"/>
            <ac:spMk id="10" creationId="{E146416F-A6C1-BFFA-16CB-712E17312296}"/>
          </ac:spMkLst>
        </pc:spChg>
        <pc:spChg chg="add del">
          <ac:chgData name="A Freel" userId="S::afreel@ohacademy.co.uk::f6dead3d-cc44-4b49-aee1-60fe86f08dbd" providerId="AD" clId="Web-{1603B754-5BC9-E260-3784-7B1BD314FE45}" dt="2025-04-01T20:05:15.448" v="161"/>
          <ac:spMkLst>
            <pc:docMk/>
            <pc:sldMk cId="1105472210" sldId="560"/>
            <ac:spMk id="11" creationId="{E765FE3C-4538-FBE7-7208-C7AB5C798E19}"/>
          </ac:spMkLst>
        </pc:spChg>
        <pc:spChg chg="add mod">
          <ac:chgData name="A Freel" userId="S::afreel@ohacademy.co.uk::f6dead3d-cc44-4b49-aee1-60fe86f08dbd" providerId="AD" clId="Web-{1603B754-5BC9-E260-3784-7B1BD314FE45}" dt="2025-04-01T20:05:28.152" v="167" actId="20577"/>
          <ac:spMkLst>
            <pc:docMk/>
            <pc:sldMk cId="1105472210" sldId="560"/>
            <ac:spMk id="12" creationId="{9EEA4AE8-C0DC-0853-1712-2C5950E3BFCD}"/>
          </ac:spMkLst>
        </pc:spChg>
        <pc:picChg chg="add mod modCrop">
          <ac:chgData name="A Freel" userId="S::afreel@ohacademy.co.uk::f6dead3d-cc44-4b49-aee1-60fe86f08dbd" providerId="AD" clId="Web-{1603B754-5BC9-E260-3784-7B1BD314FE45}" dt="2025-04-01T20:03:09.867" v="121" actId="1076"/>
          <ac:picMkLst>
            <pc:docMk/>
            <pc:sldMk cId="1105472210" sldId="560"/>
            <ac:picMk id="3" creationId="{A88018F4-F9F7-3804-5772-510ABB197757}"/>
          </ac:picMkLst>
        </pc:picChg>
        <pc:picChg chg="add mod modCrop">
          <ac:chgData name="A Freel" userId="S::afreel@ohacademy.co.uk::f6dead3d-cc44-4b49-aee1-60fe86f08dbd" providerId="AD" clId="Web-{1603B754-5BC9-E260-3784-7B1BD314FE45}" dt="2025-04-01T20:03:45.805" v="125"/>
          <ac:picMkLst>
            <pc:docMk/>
            <pc:sldMk cId="1105472210" sldId="560"/>
            <ac:picMk id="6" creationId="{57C40373-DE3A-02E5-A989-13FAB9DAA73E}"/>
          </ac:picMkLst>
        </pc:picChg>
        <pc:picChg chg="add del mod">
          <ac:chgData name="A Freel" userId="S::afreel@ohacademy.co.uk::f6dead3d-cc44-4b49-aee1-60fe86f08dbd" providerId="AD" clId="Web-{1603B754-5BC9-E260-3784-7B1BD314FE45}" dt="2025-04-01T20:04:20.775" v="130"/>
          <ac:picMkLst>
            <pc:docMk/>
            <pc:sldMk cId="1105472210" sldId="560"/>
            <ac:picMk id="8" creationId="{07EFEE27-32A0-A4BA-B64F-5705B93A41A1}"/>
          </ac:picMkLst>
        </pc:picChg>
        <pc:picChg chg="add mod">
          <ac:chgData name="A Freel" userId="S::afreel@ohacademy.co.uk::f6dead3d-cc44-4b49-aee1-60fe86f08dbd" providerId="AD" clId="Web-{1603B754-5BC9-E260-3784-7B1BD314FE45}" dt="2025-04-01T20:05:59.387" v="169" actId="1076"/>
          <ac:picMkLst>
            <pc:docMk/>
            <pc:sldMk cId="1105472210" sldId="560"/>
            <ac:picMk id="13" creationId="{79191BCE-891B-4CDE-EFF4-2A0325A1C799}"/>
          </ac:picMkLst>
        </pc:picChg>
      </pc:sldChg>
      <pc:sldChg chg="addSp modSp add replId">
        <pc:chgData name="A Freel" userId="S::afreel@ohacademy.co.uk::f6dead3d-cc44-4b49-aee1-60fe86f08dbd" providerId="AD" clId="Web-{1603B754-5BC9-E260-3784-7B1BD314FE45}" dt="2025-04-01T19:58:20.532" v="88" actId="1076"/>
        <pc:sldMkLst>
          <pc:docMk/>
          <pc:sldMk cId="3289291437" sldId="570"/>
        </pc:sldMkLst>
        <pc:spChg chg="mod">
          <ac:chgData name="A Freel" userId="S::afreel@ohacademy.co.uk::f6dead3d-cc44-4b49-aee1-60fe86f08dbd" providerId="AD" clId="Web-{1603B754-5BC9-E260-3784-7B1BD314FE45}" dt="2025-04-01T19:58:16.297" v="86" actId="20577"/>
          <ac:spMkLst>
            <pc:docMk/>
            <pc:sldMk cId="3289291437" sldId="570"/>
            <ac:spMk id="6" creationId="{6C5838C4-90D6-7835-E94D-802BD9E7FDF3}"/>
          </ac:spMkLst>
        </pc:spChg>
        <pc:picChg chg="add mod">
          <ac:chgData name="A Freel" userId="S::afreel@ohacademy.co.uk::f6dead3d-cc44-4b49-aee1-60fe86f08dbd" providerId="AD" clId="Web-{1603B754-5BC9-E260-3784-7B1BD314FE45}" dt="2025-04-01T19:58:20.532" v="88" actId="1076"/>
          <ac:picMkLst>
            <pc:docMk/>
            <pc:sldMk cId="3289291437" sldId="570"/>
            <ac:picMk id="2" creationId="{048FD32E-5768-5082-D287-2D7CF7193023}"/>
          </ac:picMkLst>
        </pc:picChg>
      </pc:sldChg>
      <pc:sldChg chg="delSp modSp add replId">
        <pc:chgData name="A Freel" userId="S::afreel@ohacademy.co.uk::f6dead3d-cc44-4b49-aee1-60fe86f08dbd" providerId="AD" clId="Web-{1603B754-5BC9-E260-3784-7B1BD314FE45}" dt="2025-04-01T19:58:39.892" v="110" actId="20577"/>
        <pc:sldMkLst>
          <pc:docMk/>
          <pc:sldMk cId="3112643701" sldId="571"/>
        </pc:sldMkLst>
        <pc:spChg chg="mod">
          <ac:chgData name="A Freel" userId="S::afreel@ohacademy.co.uk::f6dead3d-cc44-4b49-aee1-60fe86f08dbd" providerId="AD" clId="Web-{1603B754-5BC9-E260-3784-7B1BD314FE45}" dt="2025-04-01T19:58:39.892" v="110" actId="20577"/>
          <ac:spMkLst>
            <pc:docMk/>
            <pc:sldMk cId="3112643701" sldId="571"/>
            <ac:spMk id="6" creationId="{EA8D23A2-9FE4-9C0F-7B35-410D26DA5D00}"/>
          </ac:spMkLst>
        </pc:spChg>
        <pc:picChg chg="del">
          <ac:chgData name="A Freel" userId="S::afreel@ohacademy.co.uk::f6dead3d-cc44-4b49-aee1-60fe86f08dbd" providerId="AD" clId="Web-{1603B754-5BC9-E260-3784-7B1BD314FE45}" dt="2025-04-01T19:58:27.438" v="90"/>
          <ac:picMkLst>
            <pc:docMk/>
            <pc:sldMk cId="3112643701" sldId="571"/>
            <ac:picMk id="2" creationId="{AD8D2132-23C6-1A90-6E92-EEAAF86707DD}"/>
          </ac:picMkLst>
        </pc:picChg>
      </pc:sldChg>
      <pc:sldChg chg="modSp add replId">
        <pc:chgData name="A Freel" userId="S::afreel@ohacademy.co.uk::f6dead3d-cc44-4b49-aee1-60fe86f08dbd" providerId="AD" clId="Web-{1603B754-5BC9-E260-3784-7B1BD314FE45}" dt="2025-04-01T19:59:08.439" v="115" actId="20577"/>
        <pc:sldMkLst>
          <pc:docMk/>
          <pc:sldMk cId="1567340213" sldId="572"/>
        </pc:sldMkLst>
        <pc:spChg chg="mod">
          <ac:chgData name="A Freel" userId="S::afreel@ohacademy.co.uk::f6dead3d-cc44-4b49-aee1-60fe86f08dbd" providerId="AD" clId="Web-{1603B754-5BC9-E260-3784-7B1BD314FE45}" dt="2025-04-01T19:59:08.439" v="115" actId="20577"/>
          <ac:spMkLst>
            <pc:docMk/>
            <pc:sldMk cId="1567340213" sldId="572"/>
            <ac:spMk id="6" creationId="{2586E632-26F5-A183-AA56-0626858F323E}"/>
          </ac:spMkLst>
        </pc:spChg>
      </pc:sldChg>
      <pc:sldChg chg="delSp add replId">
        <pc:chgData name="A Freel" userId="S::afreel@ohacademy.co.uk::f6dead3d-cc44-4b49-aee1-60fe86f08dbd" providerId="AD" clId="Web-{1603B754-5BC9-E260-3784-7B1BD314FE45}" dt="2025-04-01T19:59:15.939" v="117"/>
        <pc:sldMkLst>
          <pc:docMk/>
          <pc:sldMk cId="2984314115" sldId="573"/>
        </pc:sldMkLst>
        <pc:picChg chg="del">
          <ac:chgData name="A Freel" userId="S::afreel@ohacademy.co.uk::f6dead3d-cc44-4b49-aee1-60fe86f08dbd" providerId="AD" clId="Web-{1603B754-5BC9-E260-3784-7B1BD314FE45}" dt="2025-04-01T19:59:15.939" v="117"/>
          <ac:picMkLst>
            <pc:docMk/>
            <pc:sldMk cId="2984314115" sldId="573"/>
            <ac:picMk id="2" creationId="{CB5D1D58-E234-C998-AB0B-D585C56F62CA}"/>
          </ac:picMkLst>
        </pc:picChg>
      </pc:sldChg>
    </pc:docChg>
  </pc:docChgLst>
  <pc:docChgLst>
    <pc:chgData name="P McKenzie-Cook" userId="S::pmckenzie-cook@ohacademy.co.uk::6605cc89-aaff-4d80-9ee6-20e4afa4ef0c" providerId="AD" clId="Web-{A11C0D6B-C5C1-AA34-17E2-E9E40D1F529A}"/>
    <pc:docChg chg="addSld modSld">
      <pc:chgData name="P McKenzie-Cook" userId="S::pmckenzie-cook@ohacademy.co.uk::6605cc89-aaff-4d80-9ee6-20e4afa4ef0c" providerId="AD" clId="Web-{A11C0D6B-C5C1-AA34-17E2-E9E40D1F529A}" dt="2025-03-28T13:53:29.469" v="6" actId="20577"/>
      <pc:docMkLst>
        <pc:docMk/>
      </pc:docMkLst>
      <pc:sldChg chg="modSp new">
        <pc:chgData name="P McKenzie-Cook" userId="S::pmckenzie-cook@ohacademy.co.uk::6605cc89-aaff-4d80-9ee6-20e4afa4ef0c" providerId="AD" clId="Web-{A11C0D6B-C5C1-AA34-17E2-E9E40D1F529A}" dt="2025-03-28T13:53:29.469" v="6" actId="20577"/>
        <pc:sldMkLst>
          <pc:docMk/>
          <pc:sldMk cId="3593797509" sldId="557"/>
        </pc:sldMkLst>
        <pc:spChg chg="mod">
          <ac:chgData name="P McKenzie-Cook" userId="S::pmckenzie-cook@ohacademy.co.uk::6605cc89-aaff-4d80-9ee6-20e4afa4ef0c" providerId="AD" clId="Web-{A11C0D6B-C5C1-AA34-17E2-E9E40D1F529A}" dt="2025-03-28T13:53:29.469" v="6" actId="20577"/>
          <ac:spMkLst>
            <pc:docMk/>
            <pc:sldMk cId="3593797509" sldId="557"/>
            <ac:spMk id="2" creationId="{091A42A1-70AB-738A-F063-DCC0FC63E515}"/>
          </ac:spMkLst>
        </pc:spChg>
      </pc:sldChg>
    </pc:docChg>
  </pc:docChgLst>
  <pc:docChgLst>
    <pc:chgData name="A Freel" userId="S::afreel@ohacademy.co.uk::f6dead3d-cc44-4b49-aee1-60fe86f08dbd" providerId="AD" clId="Web-{4A599B59-D169-573E-C7BF-8E1467217DE1}"/>
    <pc:docChg chg="modSld">
      <pc:chgData name="A Freel" userId="S::afreel@ohacademy.co.uk::f6dead3d-cc44-4b49-aee1-60fe86f08dbd" providerId="AD" clId="Web-{4A599B59-D169-573E-C7BF-8E1467217DE1}" dt="2025-04-01T15:27:27.594" v="10" actId="14100"/>
      <pc:docMkLst>
        <pc:docMk/>
      </pc:docMkLst>
      <pc:sldChg chg="addSp delSp modSp">
        <pc:chgData name="A Freel" userId="S::afreel@ohacademy.co.uk::f6dead3d-cc44-4b49-aee1-60fe86f08dbd" providerId="AD" clId="Web-{4A599B59-D169-573E-C7BF-8E1467217DE1}" dt="2025-04-01T15:27:27.594" v="10" actId="14100"/>
        <pc:sldMkLst>
          <pc:docMk/>
          <pc:sldMk cId="899201194" sldId="547"/>
        </pc:sldMkLst>
        <pc:spChg chg="del">
          <ac:chgData name="A Freel" userId="S::afreel@ohacademy.co.uk::f6dead3d-cc44-4b49-aee1-60fe86f08dbd" providerId="AD" clId="Web-{4A599B59-D169-573E-C7BF-8E1467217DE1}" dt="2025-04-01T15:25:20.897" v="0"/>
          <ac:spMkLst>
            <pc:docMk/>
            <pc:sldMk cId="899201194" sldId="547"/>
            <ac:spMk id="3" creationId="{3CD6ECE1-3D32-C660-E4CE-8775F2BC9473}"/>
          </ac:spMkLst>
        </pc:spChg>
        <pc:picChg chg="add mod">
          <ac:chgData name="A Freel" userId="S::afreel@ohacademy.co.uk::f6dead3d-cc44-4b49-aee1-60fe86f08dbd" providerId="AD" clId="Web-{4A599B59-D169-573E-C7BF-8E1467217DE1}" dt="2025-04-01T15:26:07.275" v="9" actId="14100"/>
          <ac:picMkLst>
            <pc:docMk/>
            <pc:sldMk cId="899201194" sldId="547"/>
            <ac:picMk id="4" creationId="{52B3F9F0-1C1F-B0D5-E751-61D2491D0779}"/>
          </ac:picMkLst>
        </pc:picChg>
        <pc:picChg chg="add mod">
          <ac:chgData name="A Freel" userId="S::afreel@ohacademy.co.uk::f6dead3d-cc44-4b49-aee1-60fe86f08dbd" providerId="AD" clId="Web-{4A599B59-D169-573E-C7BF-8E1467217DE1}" dt="2025-04-01T15:27:27.594" v="10" actId="14100"/>
          <ac:picMkLst>
            <pc:docMk/>
            <pc:sldMk cId="899201194" sldId="547"/>
            <ac:picMk id="5" creationId="{FCA4F2EC-CD91-288D-6A17-86011AB16D8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818BF-89B4-45C2-9CC2-C89570995DF0}" type="datetimeFigureOut">
              <a:t>4/1/2025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7E377-D3D8-494F-8F35-7433906ABFD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6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vectors/woods-trees-abstract-scene-forest-3988713/" TargetMode="External"/><Relationship Id="rId3" Type="http://schemas.openxmlformats.org/officeDocument/2006/relationships/hyperlink" Target="https://pixabay.com/illustrations/wizard-magic-magician-mystery-1454385/" TargetMode="External"/><Relationship Id="rId7" Type="http://schemas.openxmlformats.org/officeDocument/2006/relationships/hyperlink" Target="https://pixabay.com/vectors/mushroom-fly-agarnic-house-green-307468/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vectors/the-background-background-design-352165/" TargetMode="External"/><Relationship Id="rId11" Type="http://schemas.openxmlformats.org/officeDocument/2006/relationships/hyperlink" Target="https://pixabay.com/vectors/bird-owl-animal-cute-nature-157249/" TargetMode="External"/><Relationship Id="rId5" Type="http://schemas.openxmlformats.org/officeDocument/2006/relationships/hyperlink" Target="https://pixabay.com/vectors/castle-fort-fortress-land-146417/" TargetMode="External"/><Relationship Id="rId10" Type="http://schemas.openxmlformats.org/officeDocument/2006/relationships/hyperlink" Target="https://pixabay.com/illustrations/greenery-bush-garden-shrub-leaves-3778767/" TargetMode="External"/><Relationship Id="rId4" Type="http://schemas.openxmlformats.org/officeDocument/2006/relationships/hyperlink" Target="https://pixabay.com/vectors/dragon-mythical-creature-310237/" TargetMode="External"/><Relationship Id="rId9" Type="http://schemas.openxmlformats.org/officeDocument/2006/relationships/hyperlink" Target="https://pixabay.com/vectors/tree-trunk-nature-environment-576144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cce.io/tcc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cce.io/og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vectors/woods-trees-abstract-scene-forest-3988713/" TargetMode="External"/><Relationship Id="rId3" Type="http://schemas.openxmlformats.org/officeDocument/2006/relationships/hyperlink" Target="https://pixabay.com/illustrations/wizard-magic-magician-mystery-1454385/" TargetMode="External"/><Relationship Id="rId7" Type="http://schemas.openxmlformats.org/officeDocument/2006/relationships/hyperlink" Target="https://pixabay.com/vectors/mushroom-fly-agarnic-house-green-307468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vectors/the-background-background-design-352165/" TargetMode="External"/><Relationship Id="rId11" Type="http://schemas.openxmlformats.org/officeDocument/2006/relationships/hyperlink" Target="https://pixabay.com/vectors/bird-owl-animal-cute-nature-157249/" TargetMode="External"/><Relationship Id="rId5" Type="http://schemas.openxmlformats.org/officeDocument/2006/relationships/hyperlink" Target="https://pixabay.com/vectors/castle-fort-fortress-land-146417/" TargetMode="External"/><Relationship Id="rId10" Type="http://schemas.openxmlformats.org/officeDocument/2006/relationships/hyperlink" Target="https://pixabay.com/illustrations/greenery-bush-garden-shrub-leaves-3778767/" TargetMode="External"/><Relationship Id="rId4" Type="http://schemas.openxmlformats.org/officeDocument/2006/relationships/hyperlink" Target="https://pixabay.com/vectors/dragon-mythical-creature-310237/" TargetMode="External"/><Relationship Id="rId9" Type="http://schemas.openxmlformats.org/officeDocument/2006/relationships/hyperlink" Target="https://pixabay.com/vectors/tree-trunk-nature-environment-576144/" TargetMode="Externa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vectors/woods-trees-abstract-scene-forest-3988713/" TargetMode="External"/><Relationship Id="rId3" Type="http://schemas.openxmlformats.org/officeDocument/2006/relationships/hyperlink" Target="https://pixabay.com/illustrations/wizard-magic-magician-mystery-1454385/" TargetMode="External"/><Relationship Id="rId7" Type="http://schemas.openxmlformats.org/officeDocument/2006/relationships/hyperlink" Target="https://pixabay.com/vectors/mushroom-fly-agarnic-house-green-307468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vectors/the-background-background-design-352165/" TargetMode="External"/><Relationship Id="rId11" Type="http://schemas.openxmlformats.org/officeDocument/2006/relationships/hyperlink" Target="https://pixabay.com/vectors/bird-owl-animal-cute-nature-157249/" TargetMode="External"/><Relationship Id="rId5" Type="http://schemas.openxmlformats.org/officeDocument/2006/relationships/hyperlink" Target="https://pixabay.com/vectors/castle-fort-fortress-land-146417/" TargetMode="External"/><Relationship Id="rId10" Type="http://schemas.openxmlformats.org/officeDocument/2006/relationships/hyperlink" Target="https://pixabay.com/illustrations/greenery-bush-garden-shrub-leaves-3778767/" TargetMode="External"/><Relationship Id="rId4" Type="http://schemas.openxmlformats.org/officeDocument/2006/relationships/hyperlink" Target="https://pixabay.com/vectors/dragon-mythical-creature-310237/" TargetMode="External"/><Relationship Id="rId9" Type="http://schemas.openxmlformats.org/officeDocument/2006/relationships/hyperlink" Target="https://pixabay.com/vectors/tree-trunk-nature-environment-576144/" TargetMode="Externa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vectors/woods-trees-abstract-scene-forest-3988713/" TargetMode="External"/><Relationship Id="rId3" Type="http://schemas.openxmlformats.org/officeDocument/2006/relationships/hyperlink" Target="https://pixabay.com/illustrations/wizard-magic-magician-mystery-1454385/" TargetMode="External"/><Relationship Id="rId7" Type="http://schemas.openxmlformats.org/officeDocument/2006/relationships/hyperlink" Target="https://pixabay.com/vectors/mushroom-fly-agarnic-house-green-307468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vectors/the-background-background-design-352165/" TargetMode="External"/><Relationship Id="rId11" Type="http://schemas.openxmlformats.org/officeDocument/2006/relationships/hyperlink" Target="https://pixabay.com/vectors/bird-owl-animal-cute-nature-157249/" TargetMode="External"/><Relationship Id="rId5" Type="http://schemas.openxmlformats.org/officeDocument/2006/relationships/hyperlink" Target="https://pixabay.com/vectors/castle-fort-fortress-land-146417/" TargetMode="External"/><Relationship Id="rId10" Type="http://schemas.openxmlformats.org/officeDocument/2006/relationships/hyperlink" Target="https://pixabay.com/illustrations/greenery-bush-garden-shrub-leaves-3778767/" TargetMode="External"/><Relationship Id="rId4" Type="http://schemas.openxmlformats.org/officeDocument/2006/relationships/hyperlink" Target="https://pixabay.com/vectors/dragon-mythical-creature-310237/" TargetMode="External"/><Relationship Id="rId9" Type="http://schemas.openxmlformats.org/officeDocument/2006/relationships/hyperlink" Target="https://pixabay.com/vectors/tree-trunk-nature-environment-576144/" TargetMode="Externa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vectors/woods-trees-abstract-scene-forest-3988713/" TargetMode="External"/><Relationship Id="rId3" Type="http://schemas.openxmlformats.org/officeDocument/2006/relationships/hyperlink" Target="https://pixabay.com/illustrations/wizard-magic-magician-mystery-1454385/" TargetMode="External"/><Relationship Id="rId7" Type="http://schemas.openxmlformats.org/officeDocument/2006/relationships/hyperlink" Target="https://pixabay.com/vectors/mushroom-fly-agarnic-house-green-307468/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vectors/the-background-background-design-352165/" TargetMode="External"/><Relationship Id="rId11" Type="http://schemas.openxmlformats.org/officeDocument/2006/relationships/hyperlink" Target="https://pixabay.com/vectors/bird-owl-animal-cute-nature-157249/" TargetMode="External"/><Relationship Id="rId5" Type="http://schemas.openxmlformats.org/officeDocument/2006/relationships/hyperlink" Target="https://pixabay.com/vectors/castle-fort-fortress-land-146417/" TargetMode="External"/><Relationship Id="rId10" Type="http://schemas.openxmlformats.org/officeDocument/2006/relationships/hyperlink" Target="https://pixabay.com/illustrations/greenery-bush-garden-shrub-leaves-3778767/" TargetMode="External"/><Relationship Id="rId4" Type="http://schemas.openxmlformats.org/officeDocument/2006/relationships/hyperlink" Target="https://pixabay.com/vectors/dragon-mythical-creature-310237/" TargetMode="External"/><Relationship Id="rId9" Type="http://schemas.openxmlformats.org/officeDocument/2006/relationships/hyperlink" Target="https://pixabay.com/vectors/tree-trunk-nature-environment-576144/" TargetMode="Externa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vectors/woods-trees-abstract-scene-forest-3988713/" TargetMode="External"/><Relationship Id="rId3" Type="http://schemas.openxmlformats.org/officeDocument/2006/relationships/hyperlink" Target="https://pixabay.com/illustrations/wizard-magic-magician-mystery-1454385/" TargetMode="External"/><Relationship Id="rId7" Type="http://schemas.openxmlformats.org/officeDocument/2006/relationships/hyperlink" Target="https://pixabay.com/vectors/mushroom-fly-agarnic-house-green-307468/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vectors/the-background-background-design-352165/" TargetMode="External"/><Relationship Id="rId11" Type="http://schemas.openxmlformats.org/officeDocument/2006/relationships/hyperlink" Target="https://pixabay.com/vectors/bird-owl-animal-cute-nature-157249/" TargetMode="External"/><Relationship Id="rId5" Type="http://schemas.openxmlformats.org/officeDocument/2006/relationships/hyperlink" Target="https://pixabay.com/vectors/castle-fort-fortress-land-146417/" TargetMode="External"/><Relationship Id="rId10" Type="http://schemas.openxmlformats.org/officeDocument/2006/relationships/hyperlink" Target="https://pixabay.com/illustrations/greenery-bush-garden-shrub-leaves-3778767/" TargetMode="External"/><Relationship Id="rId4" Type="http://schemas.openxmlformats.org/officeDocument/2006/relationships/hyperlink" Target="https://pixabay.com/vectors/dragon-mythical-creature-310237/" TargetMode="External"/><Relationship Id="rId9" Type="http://schemas.openxmlformats.org/officeDocument/2006/relationships/hyperlink" Target="https://pixabay.com/vectors/tree-trunk-nature-environment-576144/" TargetMode="Externa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vectors/woods-trees-abstract-scene-forest-3988713/" TargetMode="External"/><Relationship Id="rId3" Type="http://schemas.openxmlformats.org/officeDocument/2006/relationships/hyperlink" Target="https://pixabay.com/illustrations/wizard-magic-magician-mystery-1454385/" TargetMode="External"/><Relationship Id="rId7" Type="http://schemas.openxmlformats.org/officeDocument/2006/relationships/hyperlink" Target="https://pixabay.com/vectors/mushroom-fly-agarnic-house-green-307468/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vectors/the-background-background-design-352165/" TargetMode="External"/><Relationship Id="rId11" Type="http://schemas.openxmlformats.org/officeDocument/2006/relationships/hyperlink" Target="https://pixabay.com/vectors/bird-owl-animal-cute-nature-157249/" TargetMode="External"/><Relationship Id="rId5" Type="http://schemas.openxmlformats.org/officeDocument/2006/relationships/hyperlink" Target="https://pixabay.com/vectors/castle-fort-fortress-land-146417/" TargetMode="External"/><Relationship Id="rId10" Type="http://schemas.openxmlformats.org/officeDocument/2006/relationships/hyperlink" Target="https://pixabay.com/illustrations/greenery-bush-garden-shrub-leaves-3778767/" TargetMode="External"/><Relationship Id="rId4" Type="http://schemas.openxmlformats.org/officeDocument/2006/relationships/hyperlink" Target="https://pixabay.com/vectors/dragon-mythical-creature-310237/" TargetMode="External"/><Relationship Id="rId9" Type="http://schemas.openxmlformats.org/officeDocument/2006/relationships/hyperlink" Target="https://pixabay.com/vectors/tree-trunk-nature-environment-576144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a61e715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a61e715e_0_148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19b57966c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819b57966c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Image sources: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https://pixabay.com/illustrations/wizard-magic-magician-mystery-1454385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https://pixabay.com/vectors/dragon-mythical-creature-310237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https://pixabay.com/vectors/castle-fort-fortress-land-146417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https://pixabay.com/vectors/the-background-background-design-352165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https://pixabay.com/vectors/mushroom-fly-agarnic-house-green-307468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https://pixabay.com/vectors/woods-trees-abstract-scene-forest-3988713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https://pixabay.com/vectors/tree-trunk-nature-environment-576144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https://pixabay.com/illustrations/greenery-bush-garden-shrub-leaves-3778767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https://pixabay.com/vectors/bird-owl-animal-cute-nature-157249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5eb07e6303_3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5eb07e6303_3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Last updated 29-10-21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Resources are updated regularly — the latest version is available at: </a:t>
            </a:r>
            <a:r>
              <a:rPr lang="en" sz="1000" u="sng">
                <a:solidFill>
                  <a:srgbClr val="3197A8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ncce.io/tcc</a:t>
            </a: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 </a:t>
            </a:r>
            <a:r>
              <a:rPr lang="en" sz="1000" u="sng">
                <a:solidFill>
                  <a:srgbClr val="3197A8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ncce.io/ogl</a:t>
            </a: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e3d9e063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e3d9e063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eff836eb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eff836eb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Image sources: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https://pixabay.com/illustrations/wizard-magic-magician-mystery-1454385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https://pixabay.com/vectors/dragon-mythical-creature-310237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https://pixabay.com/vectors/castle-fort-fortress-land-146417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https://pixabay.com/vectors/the-background-background-design-352165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https://pixabay.com/vectors/mushroom-fly-agarnic-house-green-307468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https://pixabay.com/vectors/woods-trees-abstract-scene-forest-3988713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https://pixabay.com/vectors/tree-trunk-nature-environment-576144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https://pixabay.com/illustrations/greenery-bush-garden-shrub-leaves-3778767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https://pixabay.com/vectors/bird-owl-animal-cute-nature-157249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eff836eb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eff836eb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Image sources: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https://pixabay.com/illustrations/wizard-magic-magician-mystery-1454385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https://pixabay.com/vectors/dragon-mythical-creature-310237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https://pixabay.com/vectors/castle-fort-fortress-land-146417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https://pixabay.com/vectors/the-background-background-design-352165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https://pixabay.com/vectors/mushroom-fly-agarnic-house-green-307468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https://pixabay.com/vectors/woods-trees-abstract-scene-forest-3988713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https://pixabay.com/vectors/tree-trunk-nature-environment-576144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https://pixabay.com/illustrations/greenery-bush-garden-shrub-leaves-3778767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https://pixabay.com/vectors/bird-owl-animal-cute-nature-157249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eff836eb7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eff836eb7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Image sources: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https://pixabay.com/illustrations/wizard-magic-magician-mystery-1454385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https://pixabay.com/vectors/dragon-mythical-creature-310237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https://pixabay.com/vectors/castle-fort-fortress-land-146417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https://pixabay.com/vectors/the-background-background-design-352165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https://pixabay.com/vectors/mushroom-fly-agarnic-house-green-307468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https://pixabay.com/vectors/woods-trees-abstract-scene-forest-3988713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https://pixabay.com/vectors/tree-trunk-nature-environment-576144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https://pixabay.com/illustrations/greenery-bush-garden-shrub-leaves-3778767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https://pixabay.com/vectors/bird-owl-animal-cute-nature-157249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eff836eb7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eff836eb7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Image sources:</a:t>
            </a:r>
            <a:endParaRPr sz="10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 dirty="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https://pixabay.com/illustrations/wizard-magic-magician-mystery-1454385</a:t>
            </a:r>
            <a:endParaRPr sz="1000" dirty="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 dirty="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https://pixabay.com/vectors/dragon-mythical-creature-310237</a:t>
            </a:r>
            <a:endParaRPr sz="1000" dirty="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 dirty="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https://pixabay.com/vectors/castle-fort-fortress-land-146417</a:t>
            </a:r>
            <a:endParaRPr sz="1000" dirty="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 dirty="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https://pixabay.com/vectors/the-background-background-design-352165</a:t>
            </a:r>
            <a:endParaRPr sz="1000" dirty="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 dirty="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https://pixabay.com/vectors/mushroom-fly-agarnic-house-green-307468</a:t>
            </a:r>
            <a:endParaRPr sz="1000" dirty="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 dirty="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https://pixabay.com/vectors/woods-trees-abstract-scene-forest-3988713</a:t>
            </a:r>
            <a:endParaRPr sz="1000" dirty="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 dirty="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https://pixabay.com/vectors/tree-trunk-nature-environment-576144</a:t>
            </a:r>
            <a:endParaRPr sz="1000" dirty="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 dirty="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https://pixabay.com/illustrations/greenery-bush-garden-shrub-leaves-3778767</a:t>
            </a:r>
            <a:endParaRPr sz="1000" dirty="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 dirty="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https://pixabay.com/vectors/bird-owl-animal-cute-nature-157249</a:t>
            </a:r>
            <a:endParaRPr sz="1000" dirty="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eff836eb7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eff836eb7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Image sources: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 dirty="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https://pixabay.com/illustrations/wizard-magic-magician-mystery-1454385</a:t>
            </a:r>
            <a:endParaRPr lang="en-GB" sz="1000" dirty="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 dirty="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https://pixabay.com/vectors/dragon-mythical-creature-310237</a:t>
            </a:r>
            <a:endParaRPr lang="en-GB" sz="1000" dirty="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 dirty="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https://pixabay.com/vectors/castle-fort-fortress-land-146417</a:t>
            </a:r>
            <a:endParaRPr lang="en-GB" sz="1000" dirty="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 dirty="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https://pixabay.com/vectors/the-background-background-design-352165</a:t>
            </a:r>
            <a:endParaRPr lang="en-GB" sz="1000" dirty="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 dirty="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https://pixabay.com/vectors/mushroom-fly-agarnic-house-green-307468</a:t>
            </a:r>
            <a:endParaRPr lang="en-GB" sz="1000" dirty="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 dirty="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https://pixabay.com/vectors/woods-trees-abstract-scene-forest-3988713</a:t>
            </a:r>
            <a:endParaRPr lang="en-GB" sz="1000" dirty="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 dirty="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https://pixabay.com/vectors/tree-trunk-nature-environment-576144</a:t>
            </a:r>
            <a:endParaRPr lang="en-GB" sz="1000" dirty="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 dirty="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https://pixabay.com/illustrations/greenery-bush-garden-shrub-leaves-3778767</a:t>
            </a:r>
            <a:endParaRPr lang="en-GB" sz="1000" dirty="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 dirty="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</a:t>
            </a:r>
            <a:r>
              <a:rPr lang="en-GB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/vectors/bird-owl-animal-cute-nature-157249</a:t>
            </a:r>
            <a:endParaRPr lang="en-GB"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19b57966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819b57966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Image sources: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https://pixabay.com/illustrations/wizard-magic-magician-mystery-1454385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https://pixabay.com/vectors/dragon-mythical-creature-310237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https://pixabay.com/vectors/castle-fort-fortress-land-146417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https://pixabay.com/vectors/the-background-background-design-352165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https://pixabay.com/vectors/mushroom-fly-agarnic-house-green-307468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https://pixabay.com/vectors/woods-trees-abstract-scene-forest-3988713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https://pixabay.com/vectors/tree-trunk-nature-environment-576144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https://pixabay.com/illustrations/greenery-bush-garden-shrub-leaves-3778767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https://pixabay.com/vectors/bird-owl-animal-cute-nature-157249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056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702500" y="769033"/>
            <a:ext cx="10794400" cy="27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77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0300" y="3553867"/>
            <a:ext cx="10794400" cy="9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23568" y="5665533"/>
            <a:ext cx="1953897" cy="867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23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side by side">
  <p:cSld name="Text or Images side by s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14533" y="1560165"/>
            <a:ext cx="5462000" cy="487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315467" y="1560133"/>
            <a:ext cx="5462000" cy="487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760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Sassoon Primary"/>
              </a:rPr>
              <a:t>Wednesday 2nd April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Sassoon Primary"/>
              </a:rPr>
              <a:t>2/4/25</a:t>
            </a:r>
            <a:endParaRPr lang="en-GB" dirty="0"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241245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F96B6-CE47-EA6B-3E1D-73759E2E1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4FD6-A5F0-BF28-9E3A-FCD94812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Break</a:t>
            </a:r>
          </a:p>
        </p:txBody>
      </p:sp>
      <p:pic>
        <p:nvPicPr>
          <p:cNvPr id="4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0CAC3DF9-59D6-8B12-7942-A2B20A3A3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3063081"/>
            <a:ext cx="3467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62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E20B-B31A-0E9B-8760-F4FE2C56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Sassoon Primary"/>
              </a:rPr>
              <a:t>TBAT: consolidate quartering a quantity.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F2305C-EC77-AE28-40D5-0F53B5884082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Wednesday 2nd April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27464-3E68-CB4E-190B-A21CD9876CBD}"/>
              </a:ext>
            </a:extLst>
          </p:cNvPr>
          <p:cNvSpPr txBox="1"/>
          <p:nvPr/>
        </p:nvSpPr>
        <p:spPr>
          <a:xfrm>
            <a:off x="312241" y="758299"/>
            <a:ext cx="39476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latin typeface="Sassoon Primary"/>
              </a:rPr>
              <a:t>3 in 3</a:t>
            </a:r>
          </a:p>
        </p:txBody>
      </p:sp>
      <p:pic>
        <p:nvPicPr>
          <p:cNvPr id="6" name="Picture 5" descr="A screenshot of a game&#10;&#10;AI-generated content may be incorrect.">
            <a:extLst>
              <a:ext uri="{FF2B5EF4-FFF2-40B4-BE49-F238E27FC236}">
                <a16:creationId xmlns:a16="http://schemas.microsoft.com/office/drawing/2014/main" id="{04AEE449-6B7D-042F-96D3-8D35CB444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424" y="885088"/>
            <a:ext cx="5810250" cy="5667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5BC295-A3F0-973E-03B5-93B0241F8FEA}"/>
              </a:ext>
            </a:extLst>
          </p:cNvPr>
          <p:cNvSpPr txBox="1"/>
          <p:nvPr/>
        </p:nvSpPr>
        <p:spPr>
          <a:xfrm>
            <a:off x="8586635" y="2497930"/>
            <a:ext cx="332313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Sassoon Primary"/>
              </a:rPr>
              <a:t>Challenge: </a:t>
            </a:r>
          </a:p>
          <a:p>
            <a:r>
              <a:rPr lang="en-GB" sz="3600" dirty="0">
                <a:solidFill>
                  <a:srgbClr val="FF0000"/>
                </a:solidFill>
                <a:latin typeface="Sassoon Primary"/>
              </a:rPr>
              <a:t>Explain how you know they have been quartered. </a:t>
            </a:r>
          </a:p>
        </p:txBody>
      </p:sp>
    </p:spTree>
    <p:extLst>
      <p:ext uri="{BB962C8B-B14F-4D97-AF65-F5344CB8AC3E}">
        <p14:creationId xmlns:p14="http://schemas.microsoft.com/office/powerpoint/2010/main" val="301446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2F70C-FEB1-985F-8BE7-47B2196AB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8251-B0C6-F70F-7F82-80441615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Sassoon Primary"/>
              </a:rPr>
              <a:t>TBAT: consolidate quartering a quantity.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E0A311-7716-9DEA-FE17-1B480E4CBE8B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Wednesday 2nd April 2025</a:t>
            </a:r>
          </a:p>
        </p:txBody>
      </p:sp>
      <p:pic>
        <p:nvPicPr>
          <p:cNvPr id="3" name="Picture 2" descr="A pizza with pepperoni and cheese&#10;&#10;AI-generated content may be incorrect.">
            <a:extLst>
              <a:ext uri="{FF2B5EF4-FFF2-40B4-BE49-F238E27FC236}">
                <a16:creationId xmlns:a16="http://schemas.microsoft.com/office/drawing/2014/main" id="{9BCB6179-1535-436C-5411-7B2205A18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073" y="883619"/>
            <a:ext cx="59245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7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111B4-40EA-9049-C4F5-4BF891349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93719-6C77-28EA-DC93-31BFE909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Sassoon Primary"/>
              </a:rPr>
              <a:t>TBAT: consolidate quartering a quantity.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0DDE7-19DD-2059-8844-02CFA7353EBE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Wednesday 2nd April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5A9F41-3C48-6604-9C57-9BE17449C091}"/>
              </a:ext>
            </a:extLst>
          </p:cNvPr>
          <p:cNvSpPr txBox="1"/>
          <p:nvPr/>
        </p:nvSpPr>
        <p:spPr>
          <a:xfrm>
            <a:off x="1739630" y="1806539"/>
            <a:ext cx="878736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dirty="0">
                <a:latin typeface="Sassoon Primary"/>
              </a:rPr>
              <a:t>What happens when you </a:t>
            </a:r>
            <a:r>
              <a:rPr lang="en-GB" sz="4000" b="1" i="1" dirty="0">
                <a:latin typeface="Sassoon Primary"/>
              </a:rPr>
              <a:t>quarter</a:t>
            </a:r>
            <a:r>
              <a:rPr lang="en-GB" sz="4000" dirty="0">
                <a:latin typeface="Sassoon Primary"/>
              </a:rPr>
              <a:t> something? </a:t>
            </a:r>
            <a:endParaRPr lang="en-US"/>
          </a:p>
        </p:txBody>
      </p:sp>
      <p:pic>
        <p:nvPicPr>
          <p:cNvPr id="6" name="Picture 5" descr="A stick figure with a thought bubble&#10;&#10;AI-generated content may be incorrect.">
            <a:extLst>
              <a:ext uri="{FF2B5EF4-FFF2-40B4-BE49-F238E27FC236}">
                <a16:creationId xmlns:a16="http://schemas.microsoft.com/office/drawing/2014/main" id="{41AAA46E-9DE4-FD9F-7673-4021C6414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19" y="3440671"/>
            <a:ext cx="2034058" cy="267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67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C39CB-B3C5-EC09-8E50-C2F076FDE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FA28-5764-38C0-731F-7E344D28B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Sassoon Primary"/>
              </a:rPr>
              <a:t>TBAT: consolidate </a:t>
            </a:r>
            <a:r>
              <a:rPr lang="en-GB" sz="1800">
                <a:latin typeface="Sassoon Primary"/>
              </a:rPr>
              <a:t>quartering</a:t>
            </a:r>
            <a:r>
              <a:rPr lang="en-GB" sz="1800" dirty="0">
                <a:latin typeface="Sassoon Primary"/>
              </a:rPr>
              <a:t> a quantity.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92416C-5F0A-4527-BCF5-3894C83CC41B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Wednesday 2nd April 2025</a:t>
            </a:r>
          </a:p>
        </p:txBody>
      </p:sp>
      <p:pic>
        <p:nvPicPr>
          <p:cNvPr id="3" name="Picture 2" descr="A white rectangular grid with a yellow square&#10;&#10;AI-generated content may be incorrect.">
            <a:extLst>
              <a:ext uri="{FF2B5EF4-FFF2-40B4-BE49-F238E27FC236}">
                <a16:creationId xmlns:a16="http://schemas.microsoft.com/office/drawing/2014/main" id="{EC3547DD-C279-DA31-611E-7CF8D0BA1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77" y="1047750"/>
            <a:ext cx="8763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30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484AF-68FE-1002-07CF-89AB47A98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8D49E-6E43-88EE-D153-97595384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Sassoon Primary"/>
              </a:rPr>
              <a:t>TBAT: consolidate </a:t>
            </a:r>
            <a:r>
              <a:rPr lang="en-GB" sz="1800">
                <a:latin typeface="Sassoon Primary"/>
              </a:rPr>
              <a:t>quartering</a:t>
            </a:r>
            <a:r>
              <a:rPr lang="en-GB" sz="1800" dirty="0">
                <a:latin typeface="Sassoon Primary"/>
              </a:rPr>
              <a:t> a quantity.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F0AF5-44C4-69D9-01B6-A9E610D110F7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Wednesday 2nd April 2025</a:t>
            </a:r>
          </a:p>
        </p:txBody>
      </p:sp>
      <p:pic>
        <p:nvPicPr>
          <p:cNvPr id="3" name="Picture 2" descr="A purple circles on a white background&#10;&#10;AI-generated content may be incorrect.">
            <a:extLst>
              <a:ext uri="{FF2B5EF4-FFF2-40B4-BE49-F238E27FC236}">
                <a16:creationId xmlns:a16="http://schemas.microsoft.com/office/drawing/2014/main" id="{F40910EA-2949-6309-3C31-0506C2239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1047750"/>
            <a:ext cx="83915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25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ED675-C3A7-FF3E-530A-EE586C808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2780E-73E5-1546-BFC7-BD5B10FA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Sassoon Primary"/>
              </a:rPr>
              <a:t>TBAT: consolidate </a:t>
            </a:r>
            <a:r>
              <a:rPr lang="en-GB" sz="1800">
                <a:latin typeface="Sassoon Primary"/>
              </a:rPr>
              <a:t>quartering</a:t>
            </a:r>
            <a:r>
              <a:rPr lang="en-GB" sz="1800" dirty="0">
                <a:latin typeface="Sassoon Primary"/>
              </a:rPr>
              <a:t> a quantity.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BE6EE1-88D8-EA47-5E07-37FE37F1E101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Wednesday 2nd April 2025</a:t>
            </a:r>
          </a:p>
        </p:txBody>
      </p:sp>
      <p:pic>
        <p:nvPicPr>
          <p:cNvPr id="3" name="Picture 2" descr="A screenshot of a game&#10;&#10;AI-generated content may be incorrect.">
            <a:extLst>
              <a:ext uri="{FF2B5EF4-FFF2-40B4-BE49-F238E27FC236}">
                <a16:creationId xmlns:a16="http://schemas.microsoft.com/office/drawing/2014/main" id="{8A2E9234-5606-268E-3C09-98E9AEF46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3" y="902494"/>
            <a:ext cx="55911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15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1946C-CF56-D7E9-028A-7F329585A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A5FA-BB0D-473E-8508-44B8E028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Sassoon Primary"/>
              </a:rPr>
              <a:t>TBAT: consolidate </a:t>
            </a:r>
            <a:r>
              <a:rPr lang="en-GB" sz="1800">
                <a:latin typeface="Sassoon Primary"/>
              </a:rPr>
              <a:t>quartering</a:t>
            </a:r>
            <a:r>
              <a:rPr lang="en-GB" sz="1800" dirty="0">
                <a:latin typeface="Sassoon Primary"/>
              </a:rPr>
              <a:t> a quantity.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74C61-6A9D-7A36-B8D1-5C28054309D2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Wednesday 2nd April 2025</a:t>
            </a:r>
          </a:p>
        </p:txBody>
      </p:sp>
      <p:pic>
        <p:nvPicPr>
          <p:cNvPr id="3" name="Picture 2" descr="A screenshot of a game&#10;&#10;AI-generated content may be incorrect.">
            <a:extLst>
              <a:ext uri="{FF2B5EF4-FFF2-40B4-BE49-F238E27FC236}">
                <a16:creationId xmlns:a16="http://schemas.microsoft.com/office/drawing/2014/main" id="{A948BD21-72F7-2083-E9A2-BDF4760CB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718" y="889733"/>
            <a:ext cx="66770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29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897E2-E9EE-DABA-0E06-77FCA753C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9E81F2-9425-47B7-DF68-06ED3EC2725F}"/>
              </a:ext>
            </a:extLst>
          </p:cNvPr>
          <p:cNvSpPr/>
          <p:nvPr/>
        </p:nvSpPr>
        <p:spPr>
          <a:xfrm>
            <a:off x="6858473" y="1541752"/>
            <a:ext cx="4300183" cy="30504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79D36-E364-E815-82A9-004D5B61A221}"/>
              </a:ext>
            </a:extLst>
          </p:cNvPr>
          <p:cNvSpPr/>
          <p:nvPr/>
        </p:nvSpPr>
        <p:spPr>
          <a:xfrm>
            <a:off x="1182550" y="1639445"/>
            <a:ext cx="4300183" cy="30504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484A4-894C-D3B2-45F6-1117B9E4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Sassoon Primary"/>
              </a:rPr>
              <a:t>TBAT: consolidate </a:t>
            </a:r>
            <a:r>
              <a:rPr lang="en-GB" sz="1800">
                <a:latin typeface="Sassoon Primary"/>
              </a:rPr>
              <a:t>quartering</a:t>
            </a:r>
            <a:r>
              <a:rPr lang="en-GB" sz="1800" dirty="0">
                <a:latin typeface="Sassoon Primary"/>
              </a:rPr>
              <a:t> a quantity.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358B0-6348-5A55-D371-E98E90594388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Wednesday 2nd April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CC36A-9981-710C-6185-B8008A8A28D6}"/>
              </a:ext>
            </a:extLst>
          </p:cNvPr>
          <p:cNvSpPr txBox="1"/>
          <p:nvPr/>
        </p:nvSpPr>
        <p:spPr>
          <a:xfrm>
            <a:off x="89211" y="1092845"/>
            <a:ext cx="56203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Sassoon Primary"/>
              </a:rPr>
              <a:t>Blue</a:t>
            </a:r>
            <a:r>
              <a:rPr lang="en-GB" sz="3600" b="1" dirty="0">
                <a:latin typeface="Sassoon Primary"/>
              </a:rPr>
              <a:t>/ </a:t>
            </a:r>
            <a:r>
              <a:rPr lang="en-GB" sz="3600" b="1" dirty="0">
                <a:solidFill>
                  <a:srgbClr val="00B050"/>
                </a:solidFill>
                <a:latin typeface="Sassoon Primary"/>
              </a:rPr>
              <a:t>Green</a:t>
            </a:r>
          </a:p>
        </p:txBody>
      </p:sp>
      <p:pic>
        <p:nvPicPr>
          <p:cNvPr id="3" name="Picture 2" descr="A red square with black text&#10;&#10;AI-generated content may be incorrect.">
            <a:extLst>
              <a:ext uri="{FF2B5EF4-FFF2-40B4-BE49-F238E27FC236}">
                <a16:creationId xmlns:a16="http://schemas.microsoft.com/office/drawing/2014/main" id="{A88018F4-F9F7-3804-5772-510ABB1977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7" t="2827" r="-762" b="353"/>
          <a:stretch/>
        </p:blipFill>
        <p:spPr>
          <a:xfrm>
            <a:off x="7107238" y="1735260"/>
            <a:ext cx="3819308" cy="2674408"/>
          </a:xfrm>
          <a:prstGeom prst="rect">
            <a:avLst/>
          </a:prstGeom>
        </p:spPr>
      </p:pic>
      <p:pic>
        <p:nvPicPr>
          <p:cNvPr id="6" name="Picture 5" descr="A green squares with black text&#10;&#10;AI-generated content may be incorrect.">
            <a:extLst>
              <a:ext uri="{FF2B5EF4-FFF2-40B4-BE49-F238E27FC236}">
                <a16:creationId xmlns:a16="http://schemas.microsoft.com/office/drawing/2014/main" id="{57C40373-DE3A-02E5-A989-13FAB9DAA7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65" t="1311" r="-345" b="805"/>
          <a:stretch/>
        </p:blipFill>
        <p:spPr>
          <a:xfrm>
            <a:off x="1297300" y="1746198"/>
            <a:ext cx="3863899" cy="26758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46416F-A6C1-BFFA-16CB-712E17312296}"/>
              </a:ext>
            </a:extLst>
          </p:cNvPr>
          <p:cNvSpPr txBox="1"/>
          <p:nvPr/>
        </p:nvSpPr>
        <p:spPr>
          <a:xfrm>
            <a:off x="1324312" y="4973324"/>
            <a:ext cx="402152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Sassoon Primary"/>
              </a:rPr>
              <a:t>Emma is correct/ incorrect because.....................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EA4AE8-C0DC-0853-1712-2C5950E3BFCD}"/>
              </a:ext>
            </a:extLst>
          </p:cNvPr>
          <p:cNvSpPr txBox="1"/>
          <p:nvPr/>
        </p:nvSpPr>
        <p:spPr>
          <a:xfrm>
            <a:off x="7000235" y="4973324"/>
            <a:ext cx="402152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Sassoon Primary"/>
              </a:rPr>
              <a:t>James is correct/ incorrect because.....................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191BCE-891B-4CDE-EFF4-2A0325A1C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80" y="269875"/>
            <a:ext cx="27908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72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74F21-7E7E-A98A-DB92-6F0A5B163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6BE8-00D8-9DA4-1CBA-9B244800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Sassoon Primary"/>
              </a:rPr>
              <a:t>TBAT: consolidate </a:t>
            </a:r>
            <a:r>
              <a:rPr lang="en-GB" sz="1800">
                <a:latin typeface="Sassoon Primary"/>
              </a:rPr>
              <a:t>quartering</a:t>
            </a:r>
            <a:r>
              <a:rPr lang="en-GB" sz="1800" dirty="0">
                <a:latin typeface="Sassoon Primary"/>
              </a:rPr>
              <a:t> a quantity.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2DFF0-8057-CA65-2584-07234BD1185C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Wednesday 2nd April 2025</a:t>
            </a:r>
          </a:p>
        </p:txBody>
      </p:sp>
      <p:pic>
        <p:nvPicPr>
          <p:cNvPr id="3" name="Picture 2" descr="A cartoon of a penguin and a row of red gems&#10;&#10;AI-generated content may be incorrect.">
            <a:extLst>
              <a:ext uri="{FF2B5EF4-FFF2-40B4-BE49-F238E27FC236}">
                <a16:creationId xmlns:a16="http://schemas.microsoft.com/office/drawing/2014/main" id="{8E06531D-0EE0-A0EE-7DD3-6CA2DB611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823912"/>
            <a:ext cx="92202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2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ine of blue and grey lines&#10;&#10;Description automatically generated">
            <a:extLst>
              <a:ext uri="{FF2B5EF4-FFF2-40B4-BE49-F238E27FC236}">
                <a16:creationId xmlns:a16="http://schemas.microsoft.com/office/drawing/2014/main" id="{604768FA-990E-5175-1325-265C264B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79" y="1492024"/>
            <a:ext cx="7962900" cy="17240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E55996-49C3-341C-9E60-08338473CDB3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Sassoon Primary"/>
              </a:rPr>
              <a:t>Morning Challenges: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60F0FEAA-2BFF-4C53-0ADC-FB0FE3336592}"/>
              </a:ext>
            </a:extLst>
          </p:cNvPr>
          <p:cNvSpPr txBox="1"/>
          <p:nvPr/>
        </p:nvSpPr>
        <p:spPr>
          <a:xfrm>
            <a:off x="8698876" y="1628472"/>
            <a:ext cx="3188082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Sassoon Primary"/>
              </a:rPr>
              <a:t>Name writing</a:t>
            </a:r>
          </a:p>
        </p:txBody>
      </p:sp>
      <p:pic>
        <p:nvPicPr>
          <p:cNvPr id="2" name="Picture 1" descr="A crossword puzzle with palm leaves&#10;&#10;AI-generated content may be incorrect.">
            <a:extLst>
              <a:ext uri="{FF2B5EF4-FFF2-40B4-BE49-F238E27FC236}">
                <a16:creationId xmlns:a16="http://schemas.microsoft.com/office/drawing/2014/main" id="{305A1A1E-BD4C-AFA5-DBA3-10C70D037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506" y="3219718"/>
            <a:ext cx="2519186" cy="345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7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45A54-59B2-DE22-716D-6F4B5A7F0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5F8D-79FB-E7B4-8261-2F376E20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Sassoon Primary"/>
              </a:rPr>
              <a:t>TBAT: consolidate </a:t>
            </a:r>
            <a:r>
              <a:rPr lang="en-GB" sz="1800">
                <a:latin typeface="Sassoon Primary"/>
              </a:rPr>
              <a:t>quartering</a:t>
            </a:r>
            <a:r>
              <a:rPr lang="en-GB" sz="1800" dirty="0">
                <a:latin typeface="Sassoon Primary"/>
              </a:rPr>
              <a:t> a quantity.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E8EC7-DF7D-3706-ED8D-5E3013C27E42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Wednesday 2nd April 2025</a:t>
            </a:r>
          </a:p>
        </p:txBody>
      </p:sp>
      <p:pic>
        <p:nvPicPr>
          <p:cNvPr id="3" name="Picture 2" descr="A white and yellow squares&#10;&#10;AI-generated content may be incorrect.">
            <a:extLst>
              <a:ext uri="{FF2B5EF4-FFF2-40B4-BE49-F238E27FC236}">
                <a16:creationId xmlns:a16="http://schemas.microsoft.com/office/drawing/2014/main" id="{6AAB1ACD-EE9C-D256-F6B2-2A357AC8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014413"/>
            <a:ext cx="89154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46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D0085-3806-EA2D-C076-4FD012A97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0360C-EB17-1684-FD91-A75FD593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Sassoon Primary"/>
              </a:rPr>
              <a:t>TBAT: consolidate </a:t>
            </a:r>
            <a:r>
              <a:rPr lang="en-GB" sz="1800">
                <a:latin typeface="Sassoon Primary"/>
              </a:rPr>
              <a:t>quartering</a:t>
            </a:r>
            <a:r>
              <a:rPr lang="en-GB" sz="1800" dirty="0">
                <a:latin typeface="Sassoon Primary"/>
              </a:rPr>
              <a:t> a quantity.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216756-0CA3-4534-4342-5D9CCD88C3A9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Wednesday 2nd April 2025</a:t>
            </a:r>
          </a:p>
        </p:txBody>
      </p:sp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78321638-1E93-99D0-6288-546A636B1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3" y="890465"/>
            <a:ext cx="852487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70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B726F-F3DB-08D3-EB7F-C092ED4FD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127A-D9C7-46ED-5A28-1438490CA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Sassoon Primary"/>
              </a:rPr>
              <a:t>TBAT: consolidate </a:t>
            </a:r>
            <a:r>
              <a:rPr lang="en-GB" sz="1800">
                <a:latin typeface="Sassoon Primary"/>
              </a:rPr>
              <a:t>quartering</a:t>
            </a:r>
            <a:r>
              <a:rPr lang="en-GB" sz="1800" dirty="0">
                <a:latin typeface="Sassoon Primary"/>
              </a:rPr>
              <a:t> a quantity.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A293B-DD91-3773-9E78-6C79C2FD281D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Wednesday 2nd April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43DADB-EBDC-736F-358E-618506B22324}"/>
              </a:ext>
            </a:extLst>
          </p:cNvPr>
          <p:cNvSpPr txBox="1"/>
          <p:nvPr/>
        </p:nvSpPr>
        <p:spPr>
          <a:xfrm>
            <a:off x="161256" y="1290054"/>
            <a:ext cx="397766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assoon Primary"/>
              </a:rPr>
              <a:t>Independent: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3FCD5-545D-63C7-3C36-2AD8CB0DA907}"/>
              </a:ext>
            </a:extLst>
          </p:cNvPr>
          <p:cNvSpPr txBox="1"/>
          <p:nvPr/>
        </p:nvSpPr>
        <p:spPr>
          <a:xfrm>
            <a:off x="7331871" y="1290053"/>
            <a:ext cx="397766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assoon Primary"/>
              </a:rPr>
              <a:t>RP: </a:t>
            </a:r>
          </a:p>
        </p:txBody>
      </p:sp>
      <p:pic>
        <p:nvPicPr>
          <p:cNvPr id="6" name="Picture 5" descr="A group of pictures of objects&#10;&#10;AI-generated content may be incorrect.">
            <a:extLst>
              <a:ext uri="{FF2B5EF4-FFF2-40B4-BE49-F238E27FC236}">
                <a16:creationId xmlns:a16="http://schemas.microsoft.com/office/drawing/2014/main" id="{1B5E52F2-E7EE-13A1-269F-27904071C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13" y="1938093"/>
            <a:ext cx="5353050" cy="3724275"/>
          </a:xfrm>
          <a:prstGeom prst="rect">
            <a:avLst/>
          </a:prstGeom>
        </p:spPr>
      </p:pic>
      <p:pic>
        <p:nvPicPr>
          <p:cNvPr id="7" name="Picture 6" descr="A screenshot of a game&#10;&#10;AI-generated content may be incorrect.">
            <a:extLst>
              <a:ext uri="{FF2B5EF4-FFF2-40B4-BE49-F238E27FC236}">
                <a16:creationId xmlns:a16="http://schemas.microsoft.com/office/drawing/2014/main" id="{C1CD5800-4D81-3EED-1BFE-5B74D8869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191" y="1903290"/>
            <a:ext cx="3741615" cy="36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24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2DCD9-1F73-37D9-59AD-6ED09AD85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2432-AAF2-1660-81C3-191E4CC1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Sassoon Primary"/>
              </a:rPr>
              <a:t>TBAT: consolidate </a:t>
            </a:r>
            <a:r>
              <a:rPr lang="en-GB" sz="1800">
                <a:latin typeface="Sassoon Primary"/>
              </a:rPr>
              <a:t>quartering</a:t>
            </a:r>
            <a:r>
              <a:rPr lang="en-GB" sz="1800" dirty="0">
                <a:latin typeface="Sassoon Primary"/>
              </a:rPr>
              <a:t> a quantity.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8AF52C-B53F-8FBD-8A5C-8E975F53579A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Wednesday 2nd April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1AE7F0-0B2A-FBA3-452C-AC6BAD710032}"/>
              </a:ext>
            </a:extLst>
          </p:cNvPr>
          <p:cNvSpPr txBox="1"/>
          <p:nvPr/>
        </p:nvSpPr>
        <p:spPr>
          <a:xfrm>
            <a:off x="349390" y="1437873"/>
            <a:ext cx="339983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Sassoon Primary"/>
              </a:rPr>
              <a:t>Challenge: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7C4FAF-D3BC-F614-7232-8B78C2CEB70E}"/>
              </a:ext>
            </a:extLst>
          </p:cNvPr>
          <p:cNvSpPr txBox="1"/>
          <p:nvPr/>
        </p:nvSpPr>
        <p:spPr>
          <a:xfrm>
            <a:off x="4647851" y="1437873"/>
            <a:ext cx="339983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Sassoon Primary"/>
              </a:rPr>
              <a:t>Mastery: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7F6AE-83F4-EECF-6EF6-ED56E4177E82}"/>
              </a:ext>
            </a:extLst>
          </p:cNvPr>
          <p:cNvSpPr txBox="1"/>
          <p:nvPr/>
        </p:nvSpPr>
        <p:spPr>
          <a:xfrm>
            <a:off x="8663004" y="1437872"/>
            <a:ext cx="339983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Sassoon Primary"/>
              </a:rPr>
              <a:t>Mastery with greater depth: </a:t>
            </a:r>
          </a:p>
        </p:txBody>
      </p:sp>
      <p:pic>
        <p:nvPicPr>
          <p:cNvPr id="7" name="Picture 6" descr="A cartoon of a child&#10;&#10;AI-generated content may be incorrect.">
            <a:extLst>
              <a:ext uri="{FF2B5EF4-FFF2-40B4-BE49-F238E27FC236}">
                <a16:creationId xmlns:a16="http://schemas.microsoft.com/office/drawing/2014/main" id="{6D1A994D-B7B3-DB4B-5F82-847B5C871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2" y="2080071"/>
            <a:ext cx="3388486" cy="2708589"/>
          </a:xfrm>
          <a:prstGeom prst="rect">
            <a:avLst/>
          </a:prstGeom>
        </p:spPr>
      </p:pic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3DC63D34-50EF-68CC-0E4B-EB2B27491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854" y="2392452"/>
            <a:ext cx="3712067" cy="1386223"/>
          </a:xfrm>
          <a:prstGeom prst="rect">
            <a:avLst/>
          </a:prstGeom>
        </p:spPr>
      </p:pic>
      <p:pic>
        <p:nvPicPr>
          <p:cNvPr id="9" name="Picture 8" descr="A close up of a sign&#10;&#10;AI-generated content may be incorrect.">
            <a:extLst>
              <a:ext uri="{FF2B5EF4-FFF2-40B4-BE49-F238E27FC236}">
                <a16:creationId xmlns:a16="http://schemas.microsoft.com/office/drawing/2014/main" id="{6F7661B1-1969-11D8-C23D-2925B4BC0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527" y="2395941"/>
            <a:ext cx="4096018" cy="126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47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>
                <a:latin typeface="Sassoon Primary"/>
              </a:rPr>
              <a:t>Lunch</a:t>
            </a:r>
            <a:endParaRPr>
              <a:latin typeface="Sassoon Primary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699" y="1451533"/>
            <a:ext cx="5376165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315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1D3A-911F-F80C-4F76-752868B1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assoon Primary"/>
              </a:rPr>
              <a:t>Today's Alien language is.......</a:t>
            </a:r>
          </a:p>
        </p:txBody>
      </p:sp>
      <p:pic>
        <p:nvPicPr>
          <p:cNvPr id="3" name="Picture 2" descr="A purple cartoon character with wings and wings&#10;&#10;AI-generated content may be incorrect.">
            <a:extLst>
              <a:ext uri="{FF2B5EF4-FFF2-40B4-BE49-F238E27FC236}">
                <a16:creationId xmlns:a16="http://schemas.microsoft.com/office/drawing/2014/main" id="{3CFA2A62-1E47-DE3A-6521-DFBBC5C8C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940" y="1953396"/>
            <a:ext cx="8162924" cy="37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25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9CF4-DB63-3CA1-7315-7FEE44AD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assoon Primary"/>
              </a:rPr>
              <a:t>Toothbrushing</a:t>
            </a:r>
          </a:p>
        </p:txBody>
      </p:sp>
      <p:pic>
        <p:nvPicPr>
          <p:cNvPr id="4" name="Picture 3" descr="A cartoon tooth with a toothbrush&#10;&#10;AI-generated content may be incorrect.">
            <a:extLst>
              <a:ext uri="{FF2B5EF4-FFF2-40B4-BE49-F238E27FC236}">
                <a16:creationId xmlns:a16="http://schemas.microsoft.com/office/drawing/2014/main" id="{95D57133-BA1C-C8CB-FDCF-F580575EE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204" y="1359091"/>
            <a:ext cx="5303043" cy="53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64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stic bottle with brown dirt inside&#10;&#10;AI-generated content may be incorrect.">
            <a:extLst>
              <a:ext uri="{FF2B5EF4-FFF2-40B4-BE49-F238E27FC236}">
                <a16:creationId xmlns:a16="http://schemas.microsoft.com/office/drawing/2014/main" id="{52B3F9F0-1C1F-B0D5-E751-61D2491D0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506" y="1538287"/>
            <a:ext cx="2602707" cy="3579018"/>
          </a:xfrm>
          <a:prstGeom prst="rect">
            <a:avLst/>
          </a:prstGeom>
        </p:spPr>
      </p:pic>
      <p:pic>
        <p:nvPicPr>
          <p:cNvPr id="5" name="Picture 4" descr="A plastic bottle with dirt inside&#10;&#10;AI-generated content may be incorrect.">
            <a:extLst>
              <a:ext uri="{FF2B5EF4-FFF2-40B4-BE49-F238E27FC236}">
                <a16:creationId xmlns:a16="http://schemas.microsoft.com/office/drawing/2014/main" id="{FCA4F2EC-CD91-288D-6A17-86011AB16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1535906"/>
            <a:ext cx="2615224" cy="359110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84D7409-D883-3AC9-2582-21B60D6F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Primary"/>
              </a:rPr>
              <a:t>Let's look at our wormery.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C13CB-5DFE-CB75-DE15-439359CF4AEC}"/>
              </a:ext>
            </a:extLst>
          </p:cNvPr>
          <p:cNvSpPr txBox="1"/>
          <p:nvPr/>
        </p:nvSpPr>
        <p:spPr>
          <a:xfrm>
            <a:off x="7833245" y="241885"/>
            <a:ext cx="411320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latin typeface="Sassoon Primary"/>
              </a:rPr>
              <a:t>Wednesday 2nd April 2025</a:t>
            </a:r>
          </a:p>
        </p:txBody>
      </p:sp>
    </p:spTree>
    <p:extLst>
      <p:ext uri="{BB962C8B-B14F-4D97-AF65-F5344CB8AC3E}">
        <p14:creationId xmlns:p14="http://schemas.microsoft.com/office/powerpoint/2010/main" val="899201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95905-5CEC-893F-625D-64E058505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stic bottle with brown dirt inside&#10;&#10;AI-generated content may be incorrect.">
            <a:extLst>
              <a:ext uri="{FF2B5EF4-FFF2-40B4-BE49-F238E27FC236}">
                <a16:creationId xmlns:a16="http://schemas.microsoft.com/office/drawing/2014/main" id="{7C86E3F3-6527-0548-CAA3-228E5D3F3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506" y="1538287"/>
            <a:ext cx="2602707" cy="3579018"/>
          </a:xfrm>
          <a:prstGeom prst="rect">
            <a:avLst/>
          </a:prstGeom>
        </p:spPr>
      </p:pic>
      <p:pic>
        <p:nvPicPr>
          <p:cNvPr id="5" name="Picture 4" descr="A plastic bottle with dirt inside&#10;&#10;AI-generated content may be incorrect.">
            <a:extLst>
              <a:ext uri="{FF2B5EF4-FFF2-40B4-BE49-F238E27FC236}">
                <a16:creationId xmlns:a16="http://schemas.microsoft.com/office/drawing/2014/main" id="{C9FF073B-6D10-8582-2104-18758F63B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1535906"/>
            <a:ext cx="2615224" cy="359110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C5838C4-90D6-7835-E94D-802BD9E7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Primary"/>
              </a:rPr>
              <a:t>Do you notice any differences? 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EF157-7D5F-5C3C-51BA-837A5F960018}"/>
              </a:ext>
            </a:extLst>
          </p:cNvPr>
          <p:cNvSpPr txBox="1"/>
          <p:nvPr/>
        </p:nvSpPr>
        <p:spPr>
          <a:xfrm>
            <a:off x="7833245" y="241885"/>
            <a:ext cx="411320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latin typeface="Sassoon Primary"/>
              </a:rPr>
              <a:t>Wednesday 2nd April 2025</a:t>
            </a:r>
          </a:p>
        </p:txBody>
      </p:sp>
      <p:pic>
        <p:nvPicPr>
          <p:cNvPr id="2" name="Picture 1" descr="A group of people with speech bubbles&#10;&#10;AI-generated content may be incorrect.">
            <a:extLst>
              <a:ext uri="{FF2B5EF4-FFF2-40B4-BE49-F238E27FC236}">
                <a16:creationId xmlns:a16="http://schemas.microsoft.com/office/drawing/2014/main" id="{048FD32E-5768-5082-D287-2D7CF7193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106" y="4755296"/>
            <a:ext cx="20002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91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BE36C-7D28-DE11-F588-BC10F8FE6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stic bottle with brown dirt inside&#10;&#10;AI-generated content may be incorrect.">
            <a:extLst>
              <a:ext uri="{FF2B5EF4-FFF2-40B4-BE49-F238E27FC236}">
                <a16:creationId xmlns:a16="http://schemas.microsoft.com/office/drawing/2014/main" id="{9A82FC67-40DB-8727-F14D-03ADA1A55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506" y="1538287"/>
            <a:ext cx="2602707" cy="3579018"/>
          </a:xfrm>
          <a:prstGeom prst="rect">
            <a:avLst/>
          </a:prstGeom>
        </p:spPr>
      </p:pic>
      <p:pic>
        <p:nvPicPr>
          <p:cNvPr id="5" name="Picture 4" descr="A plastic bottle with dirt inside&#10;&#10;AI-generated content may be incorrect.">
            <a:extLst>
              <a:ext uri="{FF2B5EF4-FFF2-40B4-BE49-F238E27FC236}">
                <a16:creationId xmlns:a16="http://schemas.microsoft.com/office/drawing/2014/main" id="{240DD707-C2AE-96B2-A861-6FBA77AD5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1535906"/>
            <a:ext cx="2615224" cy="359110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A8D23A2-9FE4-9C0F-7B35-410D26DA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Primary"/>
              </a:rPr>
              <a:t>Are there any differences between the leaves? 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F2F47-D52B-436C-1162-7023ECA23C9F}"/>
              </a:ext>
            </a:extLst>
          </p:cNvPr>
          <p:cNvSpPr txBox="1"/>
          <p:nvPr/>
        </p:nvSpPr>
        <p:spPr>
          <a:xfrm>
            <a:off x="7833245" y="241885"/>
            <a:ext cx="411320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latin typeface="Sassoon Primary"/>
              </a:rPr>
              <a:t>Wednesday 2nd April 2025</a:t>
            </a:r>
          </a:p>
        </p:txBody>
      </p:sp>
    </p:spTree>
    <p:extLst>
      <p:ext uri="{BB962C8B-B14F-4D97-AF65-F5344CB8AC3E}">
        <p14:creationId xmlns:p14="http://schemas.microsoft.com/office/powerpoint/2010/main" val="311264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42A1-70AB-738A-F063-DCC0FC63E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Sassoon Primary"/>
              </a:rPr>
              <a:t>Phonics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107DE-358D-EDCA-0B3A-833F14906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0505"/>
            <a:ext cx="10160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 err="1">
                <a:latin typeface="Sassoon Infant Std" panose="020B0503020103030203" pitchFamily="34" charset="0"/>
              </a:rPr>
              <a:t>Pixl</a:t>
            </a:r>
            <a:r>
              <a:rPr lang="en-GB" sz="5400" dirty="0">
                <a:latin typeface="Sassoon Infant Std" panose="020B0503020103030203" pitchFamily="34" charset="0"/>
              </a:rPr>
              <a:t> spelling test</a:t>
            </a:r>
          </a:p>
        </p:txBody>
      </p:sp>
    </p:spTree>
    <p:extLst>
      <p:ext uri="{BB962C8B-B14F-4D97-AF65-F5344CB8AC3E}">
        <p14:creationId xmlns:p14="http://schemas.microsoft.com/office/powerpoint/2010/main" val="3593797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7DA66-159C-51B9-732A-73EDE93FE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stic bottle with brown dirt inside&#10;&#10;AI-generated content may be incorrect.">
            <a:extLst>
              <a:ext uri="{FF2B5EF4-FFF2-40B4-BE49-F238E27FC236}">
                <a16:creationId xmlns:a16="http://schemas.microsoft.com/office/drawing/2014/main" id="{EA151522-C887-A78D-373E-1D1C7AC82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506" y="1538287"/>
            <a:ext cx="2602707" cy="3579018"/>
          </a:xfrm>
          <a:prstGeom prst="rect">
            <a:avLst/>
          </a:prstGeom>
        </p:spPr>
      </p:pic>
      <p:pic>
        <p:nvPicPr>
          <p:cNvPr id="5" name="Picture 4" descr="A plastic bottle with dirt inside&#10;&#10;AI-generated content may be incorrect.">
            <a:extLst>
              <a:ext uri="{FF2B5EF4-FFF2-40B4-BE49-F238E27FC236}">
                <a16:creationId xmlns:a16="http://schemas.microsoft.com/office/drawing/2014/main" id="{C1D00D6B-932D-FC93-1C9E-DF4119490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1535906"/>
            <a:ext cx="2615224" cy="359110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586E632-26F5-A183-AA56-0626858F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Primary"/>
              </a:rPr>
              <a:t>Are there any differences between the layers? 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37366-E6C0-8624-B08A-38B796D921AF}"/>
              </a:ext>
            </a:extLst>
          </p:cNvPr>
          <p:cNvSpPr txBox="1"/>
          <p:nvPr/>
        </p:nvSpPr>
        <p:spPr>
          <a:xfrm>
            <a:off x="7833245" y="241885"/>
            <a:ext cx="411320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latin typeface="Sassoon Primary"/>
              </a:rPr>
              <a:t>Wednesday 2nd April 2025</a:t>
            </a:r>
          </a:p>
        </p:txBody>
      </p:sp>
    </p:spTree>
    <p:extLst>
      <p:ext uri="{BB962C8B-B14F-4D97-AF65-F5344CB8AC3E}">
        <p14:creationId xmlns:p14="http://schemas.microsoft.com/office/powerpoint/2010/main" val="1567340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E5946-6D55-2550-5CC1-B93D2FD6F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stic bottle with brown dirt inside&#10;&#10;AI-generated content may be incorrect.">
            <a:extLst>
              <a:ext uri="{FF2B5EF4-FFF2-40B4-BE49-F238E27FC236}">
                <a16:creationId xmlns:a16="http://schemas.microsoft.com/office/drawing/2014/main" id="{AC49B4C2-6D26-B1BF-82FB-4DA13A473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506" y="1538287"/>
            <a:ext cx="2602707" cy="3579018"/>
          </a:xfrm>
          <a:prstGeom prst="rect">
            <a:avLst/>
          </a:prstGeom>
        </p:spPr>
      </p:pic>
      <p:pic>
        <p:nvPicPr>
          <p:cNvPr id="5" name="Picture 4" descr="A plastic bottle with dirt inside&#10;&#10;AI-generated content may be incorrect.">
            <a:extLst>
              <a:ext uri="{FF2B5EF4-FFF2-40B4-BE49-F238E27FC236}">
                <a16:creationId xmlns:a16="http://schemas.microsoft.com/office/drawing/2014/main" id="{EBCC1FC9-8AA5-D584-2216-BEA76ECDB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1535906"/>
            <a:ext cx="2615224" cy="359110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5D0D516-8766-5939-93E1-B6E648F7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Primary"/>
              </a:rPr>
              <a:t>Do you notice any differences? 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081278-636F-769E-AF96-01E18820EA4A}"/>
              </a:ext>
            </a:extLst>
          </p:cNvPr>
          <p:cNvSpPr txBox="1"/>
          <p:nvPr/>
        </p:nvSpPr>
        <p:spPr>
          <a:xfrm>
            <a:off x="7833245" y="241885"/>
            <a:ext cx="411320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latin typeface="Sassoon Primary"/>
              </a:rPr>
              <a:t>Wednesday 2nd April 2025</a:t>
            </a:r>
          </a:p>
        </p:txBody>
      </p:sp>
    </p:spTree>
    <p:extLst>
      <p:ext uri="{BB962C8B-B14F-4D97-AF65-F5344CB8AC3E}">
        <p14:creationId xmlns:p14="http://schemas.microsoft.com/office/powerpoint/2010/main" val="2984314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466460" y="393113"/>
            <a:ext cx="10794400" cy="27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Lesson 6: Routes</a:t>
            </a:r>
            <a:br>
              <a:rPr lang="en" dirty="0"/>
            </a:br>
            <a:r>
              <a:rPr lang="en" sz="6600" dirty="0">
                <a:latin typeface="Sassoon Primary" pitchFamily="50" charset="0"/>
              </a:rPr>
              <a:t>TBAT: </a:t>
            </a:r>
            <a:r>
              <a:rPr lang="en-GB" sz="6600" b="1" dirty="0">
                <a:latin typeface="Sassoon Primary" pitchFamily="50" charset="0"/>
              </a:rPr>
              <a:t>find more than one solution to a problem.</a:t>
            </a:r>
            <a:br>
              <a:rPr lang="en-GB" b="1" dirty="0">
                <a:latin typeface="Sassoon Primary" pitchFamily="50" charset="0"/>
              </a:rPr>
            </a:br>
            <a:endParaRPr dirty="0">
              <a:latin typeface="Sassoon Primary" pitchFamily="50" charset="0"/>
            </a:endParaRPr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466460" y="5601567"/>
            <a:ext cx="10794400" cy="97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 dirty="0">
                <a:solidFill>
                  <a:srgbClr val="494985"/>
                </a:solidFill>
              </a:rPr>
              <a:t>Year 1 – Moving a robot</a:t>
            </a:r>
            <a:endParaRPr dirty="0">
              <a:solidFill>
                <a:srgbClr val="494985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BF13-2FEE-48B3-D862-CD54352B1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solidFill>
                  <a:schemeClr val="tx2">
                    <a:lumMod val="75000"/>
                    <a:lumOff val="25000"/>
                  </a:schemeClr>
                </a:solidFill>
                <a:latin typeface="Sassoon Primary" pitchFamily="50" charset="0"/>
              </a:rPr>
              <a:t>Blue</a:t>
            </a:r>
            <a:r>
              <a:rPr lang="en-GB" sz="5400" dirty="0">
                <a:latin typeface="Sassoon Primary" pitchFamily="50" charset="0"/>
              </a:rPr>
              <a:t>/ </a:t>
            </a:r>
            <a:r>
              <a:rPr lang="en-GB" sz="5400" dirty="0">
                <a:solidFill>
                  <a:srgbClr val="00B050"/>
                </a:solidFill>
                <a:latin typeface="Sassoon Primary" pitchFamily="50" charset="0"/>
              </a:rPr>
              <a:t>green</a:t>
            </a:r>
            <a:br>
              <a:rPr lang="en-GB" sz="5400" dirty="0">
                <a:latin typeface="Sassoon Primary" pitchFamily="50" charset="0"/>
              </a:rPr>
            </a:br>
            <a:r>
              <a:rPr lang="en-GB" sz="5400" dirty="0">
                <a:latin typeface="Sassoon Primary" pitchFamily="50" charset="0"/>
              </a:rPr>
              <a:t>What turn will the robot make if you press these buttons? </a:t>
            </a:r>
            <a:br>
              <a:rPr lang="en-GB" sz="5400" dirty="0">
                <a:latin typeface="Sassoon Primary" pitchFamily="50" charset="0"/>
              </a:rPr>
            </a:br>
            <a:r>
              <a:rPr lang="en-GB" sz="5400" dirty="0">
                <a:latin typeface="Sassoon Primary" pitchFamily="50" charset="0"/>
              </a:rPr>
              <a:t>Half, quarter, full?</a:t>
            </a:r>
            <a:br>
              <a:rPr lang="en-GB" sz="5400" dirty="0">
                <a:latin typeface="Sassoon Primary" pitchFamily="50" charset="0"/>
              </a:rPr>
            </a:br>
            <a:br>
              <a:rPr lang="en-GB" sz="5400" dirty="0">
                <a:latin typeface="Sassoon Primary" pitchFamily="50" charset="0"/>
              </a:rPr>
            </a:br>
            <a:endParaRPr lang="en-GB" sz="5400" dirty="0">
              <a:latin typeface="Sassoon Primary" pitchFamily="50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429C639-3DFA-66EA-CEB1-59654101E23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5" name="Google Shape;83;p12">
            <a:extLst>
              <a:ext uri="{FF2B5EF4-FFF2-40B4-BE49-F238E27FC236}">
                <a16:creationId xmlns:a16="http://schemas.microsoft.com/office/drawing/2014/main" id="{8C242D59-E7F0-F9DE-640C-4D67BA9EE09A}"/>
              </a:ext>
            </a:extLst>
          </p:cNvPr>
          <p:cNvGrpSpPr/>
          <p:nvPr/>
        </p:nvGrpSpPr>
        <p:grpSpPr>
          <a:xfrm>
            <a:off x="2362536" y="4448069"/>
            <a:ext cx="1355039" cy="1430665"/>
            <a:chOff x="5063213" y="5375500"/>
            <a:chExt cx="2899512" cy="3061339"/>
          </a:xfrm>
        </p:grpSpPr>
        <p:sp>
          <p:nvSpPr>
            <p:cNvPr id="6" name="Google Shape;84;p12">
              <a:extLst>
                <a:ext uri="{FF2B5EF4-FFF2-40B4-BE49-F238E27FC236}">
                  <a16:creationId xmlns:a16="http://schemas.microsoft.com/office/drawing/2014/main" id="{1C1E06CC-2C5A-BB78-5B1A-F78822747010}"/>
                </a:ext>
              </a:extLst>
            </p:cNvPr>
            <p:cNvSpPr/>
            <p:nvPr/>
          </p:nvSpPr>
          <p:spPr>
            <a:xfrm rot="5400000">
              <a:off x="5764775" y="4898350"/>
              <a:ext cx="1720800" cy="26751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7" name="Google Shape;85;p12">
              <a:extLst>
                <a:ext uri="{FF2B5EF4-FFF2-40B4-BE49-F238E27FC236}">
                  <a16:creationId xmlns:a16="http://schemas.microsoft.com/office/drawing/2014/main" id="{FED31F2F-B5AC-4AFA-8918-A8C883984DB4}"/>
                </a:ext>
              </a:extLst>
            </p:cNvPr>
            <p:cNvGrpSpPr/>
            <p:nvPr/>
          </p:nvGrpSpPr>
          <p:grpSpPr>
            <a:xfrm>
              <a:off x="5063213" y="5596631"/>
              <a:ext cx="2731337" cy="2840208"/>
              <a:chOff x="5063213" y="5596631"/>
              <a:chExt cx="2731337" cy="2840208"/>
            </a:xfrm>
          </p:grpSpPr>
          <p:sp>
            <p:nvSpPr>
              <p:cNvPr id="8" name="Google Shape;86;p12">
                <a:extLst>
                  <a:ext uri="{FF2B5EF4-FFF2-40B4-BE49-F238E27FC236}">
                    <a16:creationId xmlns:a16="http://schemas.microsoft.com/office/drawing/2014/main" id="{E63FBA36-9DCA-D242-DCA1-E8F670561B47}"/>
                  </a:ext>
                </a:extLst>
              </p:cNvPr>
              <p:cNvSpPr/>
              <p:nvPr/>
            </p:nvSpPr>
            <p:spPr>
              <a:xfrm>
                <a:off x="6330550" y="5596631"/>
                <a:ext cx="1464000" cy="1267800"/>
              </a:xfrm>
              <a:prstGeom prst="rightArrow">
                <a:avLst>
                  <a:gd name="adj1" fmla="val 39984"/>
                  <a:gd name="adj2" fmla="val 80266"/>
                </a:avLst>
              </a:prstGeom>
              <a:solidFill>
                <a:srgbClr val="F2F6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" name="Google Shape;87;p12">
                <a:extLst>
                  <a:ext uri="{FF2B5EF4-FFF2-40B4-BE49-F238E27FC236}">
                    <a16:creationId xmlns:a16="http://schemas.microsoft.com/office/drawing/2014/main" id="{E30A153C-376A-8C31-0C2F-0F739A5A777F}"/>
                  </a:ext>
                </a:extLst>
              </p:cNvPr>
              <p:cNvSpPr/>
              <p:nvPr/>
            </p:nvSpPr>
            <p:spPr>
              <a:xfrm rot="-5540273">
                <a:off x="5132709" y="5954216"/>
                <a:ext cx="2412208" cy="2454846"/>
              </a:xfrm>
              <a:prstGeom prst="blockArc">
                <a:avLst>
                  <a:gd name="adj1" fmla="val 18766996"/>
                  <a:gd name="adj2" fmla="val 151791"/>
                  <a:gd name="adj3" fmla="val 21062"/>
                </a:avLst>
              </a:prstGeom>
              <a:solidFill>
                <a:srgbClr val="F2F6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grpSp>
        <p:nvGrpSpPr>
          <p:cNvPr id="10" name="Google Shape;83;p12">
            <a:extLst>
              <a:ext uri="{FF2B5EF4-FFF2-40B4-BE49-F238E27FC236}">
                <a16:creationId xmlns:a16="http://schemas.microsoft.com/office/drawing/2014/main" id="{FAED6EC9-7435-A6EB-B3BD-96E50E77D1C1}"/>
              </a:ext>
            </a:extLst>
          </p:cNvPr>
          <p:cNvGrpSpPr/>
          <p:nvPr/>
        </p:nvGrpSpPr>
        <p:grpSpPr>
          <a:xfrm>
            <a:off x="902619" y="4448069"/>
            <a:ext cx="1355039" cy="1430665"/>
            <a:chOff x="5063213" y="5375500"/>
            <a:chExt cx="2899512" cy="3061339"/>
          </a:xfrm>
        </p:grpSpPr>
        <p:sp>
          <p:nvSpPr>
            <p:cNvPr id="11" name="Google Shape;84;p12">
              <a:extLst>
                <a:ext uri="{FF2B5EF4-FFF2-40B4-BE49-F238E27FC236}">
                  <a16:creationId xmlns:a16="http://schemas.microsoft.com/office/drawing/2014/main" id="{2AC5857C-605C-4822-B83A-EAD2785F2763}"/>
                </a:ext>
              </a:extLst>
            </p:cNvPr>
            <p:cNvSpPr/>
            <p:nvPr/>
          </p:nvSpPr>
          <p:spPr>
            <a:xfrm rot="5400000">
              <a:off x="5764775" y="4898350"/>
              <a:ext cx="1720800" cy="26751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2" name="Google Shape;85;p12">
              <a:extLst>
                <a:ext uri="{FF2B5EF4-FFF2-40B4-BE49-F238E27FC236}">
                  <a16:creationId xmlns:a16="http://schemas.microsoft.com/office/drawing/2014/main" id="{7040544B-FC27-D3A9-87D0-72F53692174C}"/>
                </a:ext>
              </a:extLst>
            </p:cNvPr>
            <p:cNvGrpSpPr/>
            <p:nvPr/>
          </p:nvGrpSpPr>
          <p:grpSpPr>
            <a:xfrm>
              <a:off x="5063213" y="5596631"/>
              <a:ext cx="2731337" cy="2840208"/>
              <a:chOff x="5063213" y="5596631"/>
              <a:chExt cx="2731337" cy="2840208"/>
            </a:xfrm>
          </p:grpSpPr>
          <p:sp>
            <p:nvSpPr>
              <p:cNvPr id="13" name="Google Shape;86;p12">
                <a:extLst>
                  <a:ext uri="{FF2B5EF4-FFF2-40B4-BE49-F238E27FC236}">
                    <a16:creationId xmlns:a16="http://schemas.microsoft.com/office/drawing/2014/main" id="{D519C9E6-86C4-10A1-4EA8-11600DB18F9B}"/>
                  </a:ext>
                </a:extLst>
              </p:cNvPr>
              <p:cNvSpPr/>
              <p:nvPr/>
            </p:nvSpPr>
            <p:spPr>
              <a:xfrm>
                <a:off x="6330550" y="5596631"/>
                <a:ext cx="1464000" cy="1267800"/>
              </a:xfrm>
              <a:prstGeom prst="rightArrow">
                <a:avLst>
                  <a:gd name="adj1" fmla="val 39984"/>
                  <a:gd name="adj2" fmla="val 80266"/>
                </a:avLst>
              </a:prstGeom>
              <a:solidFill>
                <a:srgbClr val="F2F6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4" name="Google Shape;87;p12">
                <a:extLst>
                  <a:ext uri="{FF2B5EF4-FFF2-40B4-BE49-F238E27FC236}">
                    <a16:creationId xmlns:a16="http://schemas.microsoft.com/office/drawing/2014/main" id="{ADCB8870-9762-BD48-F074-E47EE4366E23}"/>
                  </a:ext>
                </a:extLst>
              </p:cNvPr>
              <p:cNvSpPr/>
              <p:nvPr/>
            </p:nvSpPr>
            <p:spPr>
              <a:xfrm rot="-5540273">
                <a:off x="5132709" y="5954216"/>
                <a:ext cx="2412208" cy="2454846"/>
              </a:xfrm>
              <a:prstGeom prst="blockArc">
                <a:avLst>
                  <a:gd name="adj1" fmla="val 18766996"/>
                  <a:gd name="adj2" fmla="val 151791"/>
                  <a:gd name="adj3" fmla="val 21062"/>
                </a:avLst>
              </a:prstGeom>
              <a:solidFill>
                <a:srgbClr val="F2F6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grpSp>
        <p:nvGrpSpPr>
          <p:cNvPr id="15" name="Google Shape;83;p12">
            <a:extLst>
              <a:ext uri="{FF2B5EF4-FFF2-40B4-BE49-F238E27FC236}">
                <a16:creationId xmlns:a16="http://schemas.microsoft.com/office/drawing/2014/main" id="{E5C83969-057E-CE9C-5378-768824A0C659}"/>
              </a:ext>
            </a:extLst>
          </p:cNvPr>
          <p:cNvGrpSpPr/>
          <p:nvPr/>
        </p:nvGrpSpPr>
        <p:grpSpPr>
          <a:xfrm>
            <a:off x="7119387" y="4448069"/>
            <a:ext cx="1355039" cy="1430665"/>
            <a:chOff x="5063213" y="5375500"/>
            <a:chExt cx="2899512" cy="3061339"/>
          </a:xfrm>
        </p:grpSpPr>
        <p:sp>
          <p:nvSpPr>
            <p:cNvPr id="16" name="Google Shape;84;p12">
              <a:extLst>
                <a:ext uri="{FF2B5EF4-FFF2-40B4-BE49-F238E27FC236}">
                  <a16:creationId xmlns:a16="http://schemas.microsoft.com/office/drawing/2014/main" id="{4F54AF07-830C-1AB6-248A-D7E970951EBA}"/>
                </a:ext>
              </a:extLst>
            </p:cNvPr>
            <p:cNvSpPr/>
            <p:nvPr/>
          </p:nvSpPr>
          <p:spPr>
            <a:xfrm rot="5400000">
              <a:off x="5764775" y="4898350"/>
              <a:ext cx="1720800" cy="26751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7" name="Google Shape;85;p12">
              <a:extLst>
                <a:ext uri="{FF2B5EF4-FFF2-40B4-BE49-F238E27FC236}">
                  <a16:creationId xmlns:a16="http://schemas.microsoft.com/office/drawing/2014/main" id="{37609890-F7B1-85E1-1E4A-01E4D4D9FDDF}"/>
                </a:ext>
              </a:extLst>
            </p:cNvPr>
            <p:cNvGrpSpPr/>
            <p:nvPr/>
          </p:nvGrpSpPr>
          <p:grpSpPr>
            <a:xfrm>
              <a:off x="5063213" y="5596631"/>
              <a:ext cx="2731337" cy="2840208"/>
              <a:chOff x="5063213" y="5596631"/>
              <a:chExt cx="2731337" cy="2840208"/>
            </a:xfrm>
          </p:grpSpPr>
          <p:sp>
            <p:nvSpPr>
              <p:cNvPr id="18" name="Google Shape;86;p12">
                <a:extLst>
                  <a:ext uri="{FF2B5EF4-FFF2-40B4-BE49-F238E27FC236}">
                    <a16:creationId xmlns:a16="http://schemas.microsoft.com/office/drawing/2014/main" id="{AFBED03F-C7B4-ACA3-02BA-B693EC5E4426}"/>
                  </a:ext>
                </a:extLst>
              </p:cNvPr>
              <p:cNvSpPr/>
              <p:nvPr/>
            </p:nvSpPr>
            <p:spPr>
              <a:xfrm>
                <a:off x="6330550" y="5596631"/>
                <a:ext cx="1464000" cy="1267800"/>
              </a:xfrm>
              <a:prstGeom prst="rightArrow">
                <a:avLst>
                  <a:gd name="adj1" fmla="val 39984"/>
                  <a:gd name="adj2" fmla="val 80266"/>
                </a:avLst>
              </a:prstGeom>
              <a:solidFill>
                <a:srgbClr val="F2F6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" name="Google Shape;87;p12">
                <a:extLst>
                  <a:ext uri="{FF2B5EF4-FFF2-40B4-BE49-F238E27FC236}">
                    <a16:creationId xmlns:a16="http://schemas.microsoft.com/office/drawing/2014/main" id="{36858BF9-ECBF-D8EE-C776-5A0E5B1F5748}"/>
                  </a:ext>
                </a:extLst>
              </p:cNvPr>
              <p:cNvSpPr/>
              <p:nvPr/>
            </p:nvSpPr>
            <p:spPr>
              <a:xfrm rot="-5540273">
                <a:off x="5132709" y="5954216"/>
                <a:ext cx="2412208" cy="2454846"/>
              </a:xfrm>
              <a:prstGeom prst="blockArc">
                <a:avLst>
                  <a:gd name="adj1" fmla="val 18766996"/>
                  <a:gd name="adj2" fmla="val 151791"/>
                  <a:gd name="adj3" fmla="val 21062"/>
                </a:avLst>
              </a:prstGeom>
              <a:solidFill>
                <a:srgbClr val="F2F6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grpSp>
        <p:nvGrpSpPr>
          <p:cNvPr id="20" name="Google Shape;83;p12">
            <a:extLst>
              <a:ext uri="{FF2B5EF4-FFF2-40B4-BE49-F238E27FC236}">
                <a16:creationId xmlns:a16="http://schemas.microsoft.com/office/drawing/2014/main" id="{20B2744D-8475-6F41-DFF1-20F12A89C450}"/>
              </a:ext>
            </a:extLst>
          </p:cNvPr>
          <p:cNvGrpSpPr/>
          <p:nvPr/>
        </p:nvGrpSpPr>
        <p:grpSpPr>
          <a:xfrm>
            <a:off x="9944077" y="4409057"/>
            <a:ext cx="1355039" cy="1430665"/>
            <a:chOff x="5063213" y="5375500"/>
            <a:chExt cx="2899512" cy="3061339"/>
          </a:xfrm>
        </p:grpSpPr>
        <p:sp>
          <p:nvSpPr>
            <p:cNvPr id="21" name="Google Shape;84;p12">
              <a:extLst>
                <a:ext uri="{FF2B5EF4-FFF2-40B4-BE49-F238E27FC236}">
                  <a16:creationId xmlns:a16="http://schemas.microsoft.com/office/drawing/2014/main" id="{4992D42A-50DC-F8CC-7FF2-CEE7EE4C7764}"/>
                </a:ext>
              </a:extLst>
            </p:cNvPr>
            <p:cNvSpPr/>
            <p:nvPr/>
          </p:nvSpPr>
          <p:spPr>
            <a:xfrm rot="5400000">
              <a:off x="5764775" y="4898350"/>
              <a:ext cx="1720800" cy="26751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2" name="Google Shape;85;p12">
              <a:extLst>
                <a:ext uri="{FF2B5EF4-FFF2-40B4-BE49-F238E27FC236}">
                  <a16:creationId xmlns:a16="http://schemas.microsoft.com/office/drawing/2014/main" id="{E43CACAC-A513-3818-3E4B-6EE178D8BB59}"/>
                </a:ext>
              </a:extLst>
            </p:cNvPr>
            <p:cNvGrpSpPr/>
            <p:nvPr/>
          </p:nvGrpSpPr>
          <p:grpSpPr>
            <a:xfrm>
              <a:off x="5063213" y="5596631"/>
              <a:ext cx="2731337" cy="2840208"/>
              <a:chOff x="5063213" y="5596631"/>
              <a:chExt cx="2731337" cy="2840208"/>
            </a:xfrm>
          </p:grpSpPr>
          <p:sp>
            <p:nvSpPr>
              <p:cNvPr id="23" name="Google Shape;86;p12">
                <a:extLst>
                  <a:ext uri="{FF2B5EF4-FFF2-40B4-BE49-F238E27FC236}">
                    <a16:creationId xmlns:a16="http://schemas.microsoft.com/office/drawing/2014/main" id="{1FDC701C-82B3-7DFA-3B3D-7130DB23D6C5}"/>
                  </a:ext>
                </a:extLst>
              </p:cNvPr>
              <p:cNvSpPr/>
              <p:nvPr/>
            </p:nvSpPr>
            <p:spPr>
              <a:xfrm>
                <a:off x="6330550" y="5596631"/>
                <a:ext cx="1464000" cy="1267800"/>
              </a:xfrm>
              <a:prstGeom prst="rightArrow">
                <a:avLst>
                  <a:gd name="adj1" fmla="val 39984"/>
                  <a:gd name="adj2" fmla="val 80266"/>
                </a:avLst>
              </a:prstGeom>
              <a:solidFill>
                <a:srgbClr val="F2F6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4" name="Google Shape;87;p12">
                <a:extLst>
                  <a:ext uri="{FF2B5EF4-FFF2-40B4-BE49-F238E27FC236}">
                    <a16:creationId xmlns:a16="http://schemas.microsoft.com/office/drawing/2014/main" id="{ED0B3C86-DEA0-07E0-A770-57204A673E37}"/>
                  </a:ext>
                </a:extLst>
              </p:cNvPr>
              <p:cNvSpPr/>
              <p:nvPr/>
            </p:nvSpPr>
            <p:spPr>
              <a:xfrm rot="-5540273">
                <a:off x="5132709" y="5954216"/>
                <a:ext cx="2412208" cy="2454846"/>
              </a:xfrm>
              <a:prstGeom prst="blockArc">
                <a:avLst>
                  <a:gd name="adj1" fmla="val 18766996"/>
                  <a:gd name="adj2" fmla="val 151791"/>
                  <a:gd name="adj3" fmla="val 21062"/>
                </a:avLst>
              </a:prstGeom>
              <a:solidFill>
                <a:srgbClr val="F2F6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grpSp>
        <p:nvGrpSpPr>
          <p:cNvPr id="25" name="Google Shape;83;p12">
            <a:extLst>
              <a:ext uri="{FF2B5EF4-FFF2-40B4-BE49-F238E27FC236}">
                <a16:creationId xmlns:a16="http://schemas.microsoft.com/office/drawing/2014/main" id="{B32B2165-FFD4-1531-15CD-AA79D4C38F5B}"/>
              </a:ext>
            </a:extLst>
          </p:cNvPr>
          <p:cNvGrpSpPr/>
          <p:nvPr/>
        </p:nvGrpSpPr>
        <p:grpSpPr>
          <a:xfrm>
            <a:off x="8520580" y="4428563"/>
            <a:ext cx="1355039" cy="1430665"/>
            <a:chOff x="5063213" y="5375500"/>
            <a:chExt cx="2899512" cy="3061339"/>
          </a:xfrm>
        </p:grpSpPr>
        <p:sp>
          <p:nvSpPr>
            <p:cNvPr id="26" name="Google Shape;84;p12">
              <a:extLst>
                <a:ext uri="{FF2B5EF4-FFF2-40B4-BE49-F238E27FC236}">
                  <a16:creationId xmlns:a16="http://schemas.microsoft.com/office/drawing/2014/main" id="{78399A3F-2580-1FEE-9945-9C2AE7C2776F}"/>
                </a:ext>
              </a:extLst>
            </p:cNvPr>
            <p:cNvSpPr/>
            <p:nvPr/>
          </p:nvSpPr>
          <p:spPr>
            <a:xfrm rot="5400000">
              <a:off x="5764775" y="4898350"/>
              <a:ext cx="1720800" cy="26751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7" name="Google Shape;85;p12">
              <a:extLst>
                <a:ext uri="{FF2B5EF4-FFF2-40B4-BE49-F238E27FC236}">
                  <a16:creationId xmlns:a16="http://schemas.microsoft.com/office/drawing/2014/main" id="{80020FDE-5149-3E71-335C-8E029D831001}"/>
                </a:ext>
              </a:extLst>
            </p:cNvPr>
            <p:cNvGrpSpPr/>
            <p:nvPr/>
          </p:nvGrpSpPr>
          <p:grpSpPr>
            <a:xfrm>
              <a:off x="5063213" y="5596631"/>
              <a:ext cx="2731337" cy="2840208"/>
              <a:chOff x="5063213" y="5596631"/>
              <a:chExt cx="2731337" cy="2840208"/>
            </a:xfrm>
          </p:grpSpPr>
          <p:sp>
            <p:nvSpPr>
              <p:cNvPr id="28" name="Google Shape;86;p12">
                <a:extLst>
                  <a:ext uri="{FF2B5EF4-FFF2-40B4-BE49-F238E27FC236}">
                    <a16:creationId xmlns:a16="http://schemas.microsoft.com/office/drawing/2014/main" id="{E963D994-B35F-7272-EC64-3831FE0C70B7}"/>
                  </a:ext>
                </a:extLst>
              </p:cNvPr>
              <p:cNvSpPr/>
              <p:nvPr/>
            </p:nvSpPr>
            <p:spPr>
              <a:xfrm>
                <a:off x="6330550" y="5596631"/>
                <a:ext cx="1464000" cy="1267800"/>
              </a:xfrm>
              <a:prstGeom prst="rightArrow">
                <a:avLst>
                  <a:gd name="adj1" fmla="val 39984"/>
                  <a:gd name="adj2" fmla="val 80266"/>
                </a:avLst>
              </a:prstGeom>
              <a:solidFill>
                <a:srgbClr val="F2F6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" name="Google Shape;87;p12">
                <a:extLst>
                  <a:ext uri="{FF2B5EF4-FFF2-40B4-BE49-F238E27FC236}">
                    <a16:creationId xmlns:a16="http://schemas.microsoft.com/office/drawing/2014/main" id="{FD93D861-FF44-E38C-3214-3D8ECD24C6CC}"/>
                  </a:ext>
                </a:extLst>
              </p:cNvPr>
              <p:cNvSpPr/>
              <p:nvPr/>
            </p:nvSpPr>
            <p:spPr>
              <a:xfrm rot="-5540273">
                <a:off x="5132709" y="5954216"/>
                <a:ext cx="2412208" cy="2454846"/>
              </a:xfrm>
              <a:prstGeom prst="blockArc">
                <a:avLst>
                  <a:gd name="adj1" fmla="val 18766996"/>
                  <a:gd name="adj2" fmla="val 151791"/>
                  <a:gd name="adj3" fmla="val 21062"/>
                </a:avLst>
              </a:prstGeom>
              <a:solidFill>
                <a:srgbClr val="F2F6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grpSp>
        <p:nvGrpSpPr>
          <p:cNvPr id="30" name="Google Shape;83;p12">
            <a:extLst>
              <a:ext uri="{FF2B5EF4-FFF2-40B4-BE49-F238E27FC236}">
                <a16:creationId xmlns:a16="http://schemas.microsoft.com/office/drawing/2014/main" id="{0B9984CB-6511-D682-E435-99A8D888EA02}"/>
              </a:ext>
            </a:extLst>
          </p:cNvPr>
          <p:cNvGrpSpPr/>
          <p:nvPr/>
        </p:nvGrpSpPr>
        <p:grpSpPr>
          <a:xfrm>
            <a:off x="5800768" y="4428563"/>
            <a:ext cx="1355039" cy="1430665"/>
            <a:chOff x="5063213" y="5375500"/>
            <a:chExt cx="2899512" cy="3061339"/>
          </a:xfrm>
        </p:grpSpPr>
        <p:sp>
          <p:nvSpPr>
            <p:cNvPr id="31" name="Google Shape;84;p12">
              <a:extLst>
                <a:ext uri="{FF2B5EF4-FFF2-40B4-BE49-F238E27FC236}">
                  <a16:creationId xmlns:a16="http://schemas.microsoft.com/office/drawing/2014/main" id="{B05AA60B-6D3B-1B45-6E87-4AFBA71D98CC}"/>
                </a:ext>
              </a:extLst>
            </p:cNvPr>
            <p:cNvSpPr/>
            <p:nvPr/>
          </p:nvSpPr>
          <p:spPr>
            <a:xfrm rot="5400000">
              <a:off x="5764775" y="4898350"/>
              <a:ext cx="1720800" cy="26751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2" name="Google Shape;85;p12">
              <a:extLst>
                <a:ext uri="{FF2B5EF4-FFF2-40B4-BE49-F238E27FC236}">
                  <a16:creationId xmlns:a16="http://schemas.microsoft.com/office/drawing/2014/main" id="{6AF2D9A6-7F13-4287-6CFE-D14D166DBAEB}"/>
                </a:ext>
              </a:extLst>
            </p:cNvPr>
            <p:cNvGrpSpPr/>
            <p:nvPr/>
          </p:nvGrpSpPr>
          <p:grpSpPr>
            <a:xfrm>
              <a:off x="5063213" y="5596631"/>
              <a:ext cx="2731337" cy="2840208"/>
              <a:chOff x="5063213" y="5596631"/>
              <a:chExt cx="2731337" cy="2840208"/>
            </a:xfrm>
          </p:grpSpPr>
          <p:sp>
            <p:nvSpPr>
              <p:cNvPr id="33" name="Google Shape;86;p12">
                <a:extLst>
                  <a:ext uri="{FF2B5EF4-FFF2-40B4-BE49-F238E27FC236}">
                    <a16:creationId xmlns:a16="http://schemas.microsoft.com/office/drawing/2014/main" id="{E375A885-562E-F3A0-794A-B0DBB8483BAF}"/>
                  </a:ext>
                </a:extLst>
              </p:cNvPr>
              <p:cNvSpPr/>
              <p:nvPr/>
            </p:nvSpPr>
            <p:spPr>
              <a:xfrm>
                <a:off x="6330550" y="5596631"/>
                <a:ext cx="1464000" cy="1267800"/>
              </a:xfrm>
              <a:prstGeom prst="rightArrow">
                <a:avLst>
                  <a:gd name="adj1" fmla="val 39984"/>
                  <a:gd name="adj2" fmla="val 80266"/>
                </a:avLst>
              </a:prstGeom>
              <a:solidFill>
                <a:srgbClr val="F2F6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" name="Google Shape;87;p12">
                <a:extLst>
                  <a:ext uri="{FF2B5EF4-FFF2-40B4-BE49-F238E27FC236}">
                    <a16:creationId xmlns:a16="http://schemas.microsoft.com/office/drawing/2014/main" id="{E3A2542F-357E-9E98-CE32-EA97E4659B78}"/>
                  </a:ext>
                </a:extLst>
              </p:cNvPr>
              <p:cNvSpPr/>
              <p:nvPr/>
            </p:nvSpPr>
            <p:spPr>
              <a:xfrm rot="-5540273">
                <a:off x="5132709" y="5954216"/>
                <a:ext cx="2412208" cy="2454846"/>
              </a:xfrm>
              <a:prstGeom prst="blockArc">
                <a:avLst>
                  <a:gd name="adj1" fmla="val 18766996"/>
                  <a:gd name="adj2" fmla="val 151791"/>
                  <a:gd name="adj3" fmla="val 21062"/>
                </a:avLst>
              </a:prstGeom>
              <a:solidFill>
                <a:srgbClr val="F2F6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46E62D7-BEAB-6915-5232-8018936A43EB}"/>
              </a:ext>
            </a:extLst>
          </p:cNvPr>
          <p:cNvSpPr/>
          <p:nvPr/>
        </p:nvSpPr>
        <p:spPr>
          <a:xfrm>
            <a:off x="5606468" y="4074160"/>
            <a:ext cx="6047052" cy="15646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135794-6DFC-64BC-3950-4599746E11BF}"/>
              </a:ext>
            </a:extLst>
          </p:cNvPr>
          <p:cNvSpPr/>
          <p:nvPr/>
        </p:nvSpPr>
        <p:spPr>
          <a:xfrm>
            <a:off x="676492" y="4082029"/>
            <a:ext cx="3460329" cy="15646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3C0460-4B9A-4842-736E-AE8D1BF4A723}"/>
              </a:ext>
            </a:extLst>
          </p:cNvPr>
          <p:cNvSpPr txBox="1"/>
          <p:nvPr/>
        </p:nvSpPr>
        <p:spPr>
          <a:xfrm>
            <a:off x="1300480" y="595376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assoon Primary" pitchFamily="50" charset="0"/>
              </a:rPr>
              <a:t>Use ‘because’ in your answer</a:t>
            </a:r>
          </a:p>
        </p:txBody>
      </p:sp>
    </p:spTree>
    <p:extLst>
      <p:ext uri="{BB962C8B-B14F-4D97-AF65-F5344CB8AC3E}">
        <p14:creationId xmlns:p14="http://schemas.microsoft.com/office/powerpoint/2010/main" val="9134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000" dirty="0">
                <a:latin typeface="Sassoon Primary" pitchFamily="50" charset="0"/>
              </a:rPr>
              <a:t>Which way?</a:t>
            </a:r>
            <a:endParaRPr sz="4000" dirty="0">
              <a:latin typeface="Sassoon Primary" pitchFamily="50" charset="0"/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34</a:t>
            </a:fld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vert="horz" wrap="square" lIns="121900" tIns="121900" rIns="0" bIns="121900" rtlCol="0" anchor="ctr" anchorCtr="0">
            <a:noAutofit/>
          </a:bodyPr>
          <a:lstStyle/>
          <a:p>
            <a:pPr marL="0" indent="0"/>
            <a:r>
              <a:rPr lang="en"/>
              <a:t>Introduction</a:t>
            </a: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414532" y="1560165"/>
            <a:ext cx="6595867" cy="487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3600" dirty="0">
                <a:latin typeface="Sassoon Primary" pitchFamily="50" charset="0"/>
              </a:rPr>
              <a:t>There is often more than one way to get somewhere. Today you will be looking for different routes and trying them out.</a:t>
            </a:r>
            <a:endParaRPr sz="3600" dirty="0">
              <a:latin typeface="Sassoon Primary" pitchFamily="50" charset="0"/>
            </a:endParaRPr>
          </a:p>
        </p:txBody>
      </p:sp>
      <p:sp>
        <p:nvSpPr>
          <p:cNvPr id="68" name="Google Shape;68;p11"/>
          <p:cNvSpPr/>
          <p:nvPr/>
        </p:nvSpPr>
        <p:spPr>
          <a:xfrm>
            <a:off x="9502233" y="1012867"/>
            <a:ext cx="309200" cy="5082000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" name="Google Shape;69;p11"/>
          <p:cNvSpPr/>
          <p:nvPr/>
        </p:nvSpPr>
        <p:spPr>
          <a:xfrm>
            <a:off x="7967433" y="1105633"/>
            <a:ext cx="3378800" cy="2458800"/>
          </a:xfrm>
          <a:prstGeom prst="roundRect">
            <a:avLst>
              <a:gd name="adj" fmla="val 16667"/>
            </a:avLst>
          </a:prstGeom>
          <a:solidFill>
            <a:srgbClr val="1155CC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" name="Google Shape;70;p11"/>
          <p:cNvSpPr/>
          <p:nvPr/>
        </p:nvSpPr>
        <p:spPr>
          <a:xfrm>
            <a:off x="10694125" y="1295603"/>
            <a:ext cx="262132" cy="548700"/>
          </a:xfrm>
          <a:prstGeom prst="upArrow">
            <a:avLst>
              <a:gd name="adj1" fmla="val 50000"/>
              <a:gd name="adj2" fmla="val 96621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Google Shape;71;p11"/>
          <p:cNvSpPr/>
          <p:nvPr/>
        </p:nvSpPr>
        <p:spPr>
          <a:xfrm>
            <a:off x="10694111" y="2109330"/>
            <a:ext cx="262132" cy="548700"/>
          </a:xfrm>
          <a:prstGeom prst="upArrow">
            <a:avLst>
              <a:gd name="adj1" fmla="val 50000"/>
              <a:gd name="adj2" fmla="val 96621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" name="Google Shape;72;p11"/>
          <p:cNvSpPr txBox="1"/>
          <p:nvPr/>
        </p:nvSpPr>
        <p:spPr>
          <a:xfrm>
            <a:off x="8299800" y="1252633"/>
            <a:ext cx="2174400" cy="21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320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Star</a:t>
            </a:r>
            <a:endParaRPr sz="32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>
              <a:lnSpc>
                <a:spcPct val="150000"/>
              </a:lnSpc>
            </a:pPr>
            <a:r>
              <a:rPr lang="en" sz="320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Cross</a:t>
            </a:r>
            <a:endParaRPr sz="32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>
              <a:lnSpc>
                <a:spcPct val="150000"/>
              </a:lnSpc>
            </a:pPr>
            <a:r>
              <a:rPr lang="en" sz="320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Sun</a:t>
            </a:r>
            <a:endParaRPr sz="32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endParaRPr sz="24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3" name="Google Shape;73;p11"/>
          <p:cNvSpPr/>
          <p:nvPr/>
        </p:nvSpPr>
        <p:spPr>
          <a:xfrm rot="5400000">
            <a:off x="10694211" y="2869229"/>
            <a:ext cx="262000" cy="548800"/>
          </a:xfrm>
          <a:prstGeom prst="upArrow">
            <a:avLst>
              <a:gd name="adj1" fmla="val 50000"/>
              <a:gd name="adj2" fmla="val 96621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35</a:t>
            </a:fld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vert="horz" wrap="square" lIns="121900" tIns="121900" rIns="0" bIns="121900" rtlCol="0" anchor="ctr" anchorCtr="0">
            <a:noAutofit/>
          </a:bodyPr>
          <a:lstStyle/>
          <a:p>
            <a:pPr marL="0" indent="0"/>
            <a:r>
              <a:rPr lang="en"/>
              <a:t>Activity 1</a:t>
            </a:r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14533" y="1560165"/>
            <a:ext cx="5462000" cy="64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rgbClr val="5B5BA5"/>
                </a:solidFill>
                <a:latin typeface="Sassoon Primary" pitchFamily="50" charset="0"/>
              </a:rPr>
              <a:t>Use the cards to pick start and end places</a:t>
            </a:r>
            <a:r>
              <a:rPr lang="en" dirty="0">
                <a:solidFill>
                  <a:srgbClr val="5B5BA5"/>
                </a:solidFill>
              </a:rPr>
              <a:t>.</a:t>
            </a:r>
            <a:endParaRPr dirty="0">
              <a:solidFill>
                <a:srgbClr val="5B5BA5"/>
              </a:solidFill>
            </a:endParaRPr>
          </a:p>
          <a:p>
            <a:pPr indent="0">
              <a:buNone/>
            </a:pPr>
            <a:endParaRPr dirty="0">
              <a:solidFill>
                <a:srgbClr val="5B5BA5"/>
              </a:solidFill>
            </a:endParaRPr>
          </a:p>
          <a:p>
            <a:pPr marL="0" indent="0">
              <a:buNone/>
            </a:pPr>
            <a:endParaRPr dirty="0">
              <a:solidFill>
                <a:srgbClr val="5B5BA5"/>
              </a:solidFill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000" dirty="0">
                <a:latin typeface="Sassoon Primary" pitchFamily="50" charset="0"/>
              </a:rPr>
              <a:t>Going this way and that way</a:t>
            </a:r>
            <a:endParaRPr sz="4000" dirty="0">
              <a:latin typeface="Sassoon Primary" pitchFamily="50" charset="0"/>
            </a:endParaRPr>
          </a:p>
        </p:txBody>
      </p:sp>
      <p:sp>
        <p:nvSpPr>
          <p:cNvPr id="82" name="Google Shape;82;p12"/>
          <p:cNvSpPr/>
          <p:nvPr/>
        </p:nvSpPr>
        <p:spPr>
          <a:xfrm rot="-365293">
            <a:off x="2076352" y="3171403"/>
            <a:ext cx="1968704" cy="19687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3" name="Google Shape;83;p12"/>
          <p:cNvSpPr/>
          <p:nvPr/>
        </p:nvSpPr>
        <p:spPr>
          <a:xfrm>
            <a:off x="2005073" y="3171389"/>
            <a:ext cx="1968800" cy="1968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" name="Google Shape;84;p12"/>
          <p:cNvSpPr/>
          <p:nvPr/>
        </p:nvSpPr>
        <p:spPr>
          <a:xfrm rot="379255">
            <a:off x="2005163" y="3171237"/>
            <a:ext cx="1969171" cy="19691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Google Shape;85;p12"/>
          <p:cNvSpPr/>
          <p:nvPr/>
        </p:nvSpPr>
        <p:spPr>
          <a:xfrm rot="679144">
            <a:off x="2076542" y="3171383"/>
            <a:ext cx="1968692" cy="19686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6" name="Google Shape;8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99414">
            <a:off x="2198653" y="3171433"/>
            <a:ext cx="1968799" cy="19687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87" name="Google Shape;87;p12"/>
          <p:cNvGrpSpPr/>
          <p:nvPr/>
        </p:nvGrpSpPr>
        <p:grpSpPr>
          <a:xfrm>
            <a:off x="7723057" y="805753"/>
            <a:ext cx="3958489" cy="5588400"/>
            <a:chOff x="5555805" y="561940"/>
            <a:chExt cx="2968867" cy="4191300"/>
          </a:xfrm>
        </p:grpSpPr>
        <p:sp>
          <p:nvSpPr>
            <p:cNvPr id="88" name="Google Shape;88;p12"/>
            <p:cNvSpPr/>
            <p:nvPr/>
          </p:nvSpPr>
          <p:spPr>
            <a:xfrm>
              <a:off x="5557992" y="561940"/>
              <a:ext cx="2964900" cy="4191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89;p12"/>
            <p:cNvSpPr/>
            <p:nvPr/>
          </p:nvSpPr>
          <p:spPr>
            <a:xfrm>
              <a:off x="7054236" y="1986909"/>
              <a:ext cx="1452600" cy="973800"/>
            </a:xfrm>
            <a:prstGeom prst="rect">
              <a:avLst/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0;p12"/>
            <p:cNvSpPr/>
            <p:nvPr/>
          </p:nvSpPr>
          <p:spPr>
            <a:xfrm>
              <a:off x="7054236" y="2904976"/>
              <a:ext cx="1452600" cy="463800"/>
            </a:xfrm>
            <a:prstGeom prst="rect">
              <a:avLst/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1;p12"/>
            <p:cNvSpPr/>
            <p:nvPr/>
          </p:nvSpPr>
          <p:spPr>
            <a:xfrm>
              <a:off x="5573381" y="4042758"/>
              <a:ext cx="1452600" cy="698400"/>
            </a:xfrm>
            <a:prstGeom prst="rect">
              <a:avLst/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2;p12"/>
            <p:cNvSpPr/>
            <p:nvPr/>
          </p:nvSpPr>
          <p:spPr>
            <a:xfrm>
              <a:off x="5573381" y="3400900"/>
              <a:ext cx="1452600" cy="698400"/>
            </a:xfrm>
            <a:prstGeom prst="rect">
              <a:avLst/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93" name="Google Shape;93;p12"/>
            <p:cNvCxnSpPr/>
            <p:nvPr/>
          </p:nvCxnSpPr>
          <p:spPr>
            <a:xfrm>
              <a:off x="7040071" y="564311"/>
              <a:ext cx="0" cy="4188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12"/>
            <p:cNvCxnSpPr/>
            <p:nvPr/>
          </p:nvCxnSpPr>
          <p:spPr>
            <a:xfrm rot="10800000">
              <a:off x="5556172" y="1967734"/>
              <a:ext cx="2968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12"/>
            <p:cNvCxnSpPr/>
            <p:nvPr/>
          </p:nvCxnSpPr>
          <p:spPr>
            <a:xfrm rot="10800000">
              <a:off x="5555805" y="3382830"/>
              <a:ext cx="2968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96" name="Google Shape;96;p12"/>
            <p:cNvPicPr preferRelativeResize="0"/>
            <p:nvPr/>
          </p:nvPicPr>
          <p:blipFill rotWithShape="1">
            <a:blip r:embed="rId4">
              <a:alphaModFix/>
            </a:blip>
            <a:srcRect l="5052" r="5052"/>
            <a:stretch/>
          </p:blipFill>
          <p:spPr>
            <a:xfrm>
              <a:off x="5572344" y="1984667"/>
              <a:ext cx="1452678" cy="13827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56861" y="3397507"/>
              <a:ext cx="1452678" cy="1340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2"/>
            <p:cNvPicPr preferRelativeResize="0"/>
            <p:nvPr/>
          </p:nvPicPr>
          <p:blipFill rotWithShape="1">
            <a:blip r:embed="rId6">
              <a:alphaModFix/>
            </a:blip>
            <a:srcRect t="14023" b="14023"/>
            <a:stretch/>
          </p:blipFill>
          <p:spPr>
            <a:xfrm>
              <a:off x="7054620" y="575379"/>
              <a:ext cx="1452678" cy="138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749752" y="3541251"/>
              <a:ext cx="857724" cy="1027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241418" y="2116505"/>
              <a:ext cx="1080119" cy="1126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374924" y="3916161"/>
              <a:ext cx="437808" cy="4066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73382" y="573136"/>
              <a:ext cx="1452677" cy="138270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3"/>
          <p:cNvGrpSpPr/>
          <p:nvPr/>
        </p:nvGrpSpPr>
        <p:grpSpPr>
          <a:xfrm>
            <a:off x="7723057" y="805753"/>
            <a:ext cx="3958489" cy="5588400"/>
            <a:chOff x="5555805" y="561940"/>
            <a:chExt cx="2968867" cy="4191300"/>
          </a:xfrm>
        </p:grpSpPr>
        <p:sp>
          <p:nvSpPr>
            <p:cNvPr id="108" name="Google Shape;108;p13"/>
            <p:cNvSpPr/>
            <p:nvPr/>
          </p:nvSpPr>
          <p:spPr>
            <a:xfrm>
              <a:off x="5557992" y="561940"/>
              <a:ext cx="2964900" cy="4191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7054236" y="1986909"/>
              <a:ext cx="1452600" cy="973800"/>
            </a:xfrm>
            <a:prstGeom prst="rect">
              <a:avLst/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7054236" y="2904976"/>
              <a:ext cx="1452600" cy="463800"/>
            </a:xfrm>
            <a:prstGeom prst="rect">
              <a:avLst/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573381" y="4042758"/>
              <a:ext cx="1452600" cy="698400"/>
            </a:xfrm>
            <a:prstGeom prst="rect">
              <a:avLst/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5573381" y="3400900"/>
              <a:ext cx="1452600" cy="698400"/>
            </a:xfrm>
            <a:prstGeom prst="rect">
              <a:avLst/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13" name="Google Shape;113;p13"/>
            <p:cNvCxnSpPr/>
            <p:nvPr/>
          </p:nvCxnSpPr>
          <p:spPr>
            <a:xfrm>
              <a:off x="7040071" y="564311"/>
              <a:ext cx="0" cy="4188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13"/>
            <p:cNvCxnSpPr/>
            <p:nvPr/>
          </p:nvCxnSpPr>
          <p:spPr>
            <a:xfrm rot="10800000">
              <a:off x="5556172" y="1967734"/>
              <a:ext cx="2968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13"/>
            <p:cNvCxnSpPr/>
            <p:nvPr/>
          </p:nvCxnSpPr>
          <p:spPr>
            <a:xfrm rot="10800000">
              <a:off x="5555805" y="3382830"/>
              <a:ext cx="2968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16" name="Google Shape;116;p13"/>
            <p:cNvPicPr preferRelativeResize="0"/>
            <p:nvPr/>
          </p:nvPicPr>
          <p:blipFill rotWithShape="1">
            <a:blip r:embed="rId3">
              <a:alphaModFix/>
            </a:blip>
            <a:srcRect l="5052" r="5052"/>
            <a:stretch/>
          </p:blipFill>
          <p:spPr>
            <a:xfrm>
              <a:off x="5572344" y="1984667"/>
              <a:ext cx="1452678" cy="13827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56861" y="3397507"/>
              <a:ext cx="1452678" cy="1340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3"/>
            <p:cNvPicPr preferRelativeResize="0"/>
            <p:nvPr/>
          </p:nvPicPr>
          <p:blipFill rotWithShape="1">
            <a:blip r:embed="rId5">
              <a:alphaModFix/>
            </a:blip>
            <a:srcRect t="14023" b="14023"/>
            <a:stretch/>
          </p:blipFill>
          <p:spPr>
            <a:xfrm>
              <a:off x="7054620" y="575379"/>
              <a:ext cx="1452678" cy="138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749752" y="3541251"/>
              <a:ext cx="857724" cy="1027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41418" y="2116505"/>
              <a:ext cx="1080119" cy="1126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374924" y="3916161"/>
              <a:ext cx="437808" cy="4066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573382" y="573136"/>
              <a:ext cx="1452677" cy="13827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36</a:t>
            </a:fld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vert="horz" wrap="square" lIns="121900" tIns="121900" rIns="0" bIns="121900" rtlCol="0" anchor="ctr" anchorCtr="0">
            <a:noAutofit/>
          </a:bodyPr>
          <a:lstStyle/>
          <a:p>
            <a:pPr marL="0" indent="0"/>
            <a:r>
              <a:rPr lang="en"/>
              <a:t>Activity 1</a:t>
            </a:r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body" idx="1"/>
          </p:nvPr>
        </p:nvSpPr>
        <p:spPr>
          <a:xfrm>
            <a:off x="414533" y="1560175"/>
            <a:ext cx="5462000" cy="482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solidFill>
                  <a:srgbClr val="5B5BA5"/>
                </a:solidFill>
                <a:latin typeface="Sassoon Primary" pitchFamily="50" charset="0"/>
              </a:rPr>
              <a:t>Start: </a:t>
            </a:r>
            <a:endParaRPr sz="3200" dirty="0">
              <a:solidFill>
                <a:srgbClr val="5B5BA5"/>
              </a:solidFill>
              <a:latin typeface="Sassoon Primary" pitchFamily="50" charset="0"/>
            </a:endParaRPr>
          </a:p>
          <a:p>
            <a:pPr marL="0" indent="0">
              <a:buNone/>
            </a:pPr>
            <a:endParaRPr sz="3200" dirty="0">
              <a:solidFill>
                <a:srgbClr val="5B5BA5"/>
              </a:solidFill>
              <a:latin typeface="Sassoon Primary" pitchFamily="50" charset="0"/>
            </a:endParaRPr>
          </a:p>
          <a:p>
            <a:pPr marL="0" indent="0">
              <a:buNone/>
            </a:pPr>
            <a:r>
              <a:rPr lang="en" sz="3200" dirty="0">
                <a:solidFill>
                  <a:srgbClr val="5B5BA5"/>
                </a:solidFill>
                <a:latin typeface="Sassoon Primary" pitchFamily="50" charset="0"/>
              </a:rPr>
              <a:t>End:</a:t>
            </a:r>
            <a:endParaRPr sz="3200" dirty="0">
              <a:solidFill>
                <a:srgbClr val="5B5BA5"/>
              </a:solidFill>
              <a:latin typeface="Sassoon Primary" pitchFamily="50" charset="0"/>
            </a:endParaRPr>
          </a:p>
          <a:p>
            <a:pPr marL="0" indent="0">
              <a:buNone/>
            </a:pPr>
            <a:endParaRPr sz="3200" dirty="0">
              <a:solidFill>
                <a:srgbClr val="5B5BA5"/>
              </a:solidFill>
              <a:latin typeface="Sassoon Primary" pitchFamily="50" charset="0"/>
            </a:endParaRPr>
          </a:p>
          <a:p>
            <a:pPr marL="0" indent="0">
              <a:buNone/>
            </a:pPr>
            <a:r>
              <a:rPr lang="en" dirty="0">
                <a:solidFill>
                  <a:srgbClr val="5B5BA5"/>
                </a:solidFill>
                <a:latin typeface="Sassoon Primary" pitchFamily="50" charset="0"/>
              </a:rPr>
              <a:t>Draw two or three different routes between the start and end places.</a:t>
            </a:r>
            <a:endParaRPr dirty="0">
              <a:solidFill>
                <a:srgbClr val="5B5BA5"/>
              </a:solidFill>
              <a:latin typeface="Sassoon Primary" pitchFamily="50" charset="0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latin typeface="Sassoon Primary" pitchFamily="50" charset="0"/>
              </a:rPr>
              <a:t>Draw your routes</a:t>
            </a:r>
            <a:endParaRPr dirty="0">
              <a:latin typeface="Sassoon Primary" pitchFamily="50" charset="0"/>
            </a:endParaRPr>
          </a:p>
        </p:txBody>
      </p:sp>
      <p:sp>
        <p:nvSpPr>
          <p:cNvPr id="127" name="Google Shape;127;p13"/>
          <p:cNvSpPr/>
          <p:nvPr/>
        </p:nvSpPr>
        <p:spPr>
          <a:xfrm rot="-366093">
            <a:off x="3994844" y="2057900"/>
            <a:ext cx="583304" cy="5833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8" name="Google Shape;128;p13"/>
          <p:cNvSpPr/>
          <p:nvPr/>
        </p:nvSpPr>
        <p:spPr>
          <a:xfrm>
            <a:off x="3973668" y="2057959"/>
            <a:ext cx="583600" cy="58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9" name="Google Shape;129;p13"/>
          <p:cNvSpPr/>
          <p:nvPr/>
        </p:nvSpPr>
        <p:spPr>
          <a:xfrm rot="377809">
            <a:off x="3973840" y="2057797"/>
            <a:ext cx="583520" cy="5835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0" name="Google Shape;130;p13"/>
          <p:cNvSpPr/>
          <p:nvPr/>
        </p:nvSpPr>
        <p:spPr>
          <a:xfrm rot="678134">
            <a:off x="3994935" y="2057907"/>
            <a:ext cx="583720" cy="5837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1" name="Google Shape;131;p13"/>
          <p:cNvSpPr/>
          <p:nvPr/>
        </p:nvSpPr>
        <p:spPr>
          <a:xfrm>
            <a:off x="8679153" y="1679106"/>
            <a:ext cx="2075600" cy="2032100"/>
          </a:xfrm>
          <a:custGeom>
            <a:avLst/>
            <a:gdLst/>
            <a:ahLst/>
            <a:cxnLst/>
            <a:rect l="l" t="t" r="r" b="b"/>
            <a:pathLst>
              <a:path w="62268" h="60963" extrusionOk="0">
                <a:moveTo>
                  <a:pt x="62268" y="888"/>
                </a:moveTo>
                <a:cubicBezTo>
                  <a:pt x="48969" y="888"/>
                  <a:pt x="35672" y="1352"/>
                  <a:pt x="22373" y="1352"/>
                </a:cubicBezTo>
                <a:cubicBezTo>
                  <a:pt x="16492" y="1352"/>
                  <a:pt x="8902" y="-2110"/>
                  <a:pt x="4744" y="2048"/>
                </a:cubicBezTo>
                <a:cubicBezTo>
                  <a:pt x="2254" y="4538"/>
                  <a:pt x="3975" y="9070"/>
                  <a:pt x="3121" y="12486"/>
                </a:cubicBezTo>
                <a:cubicBezTo>
                  <a:pt x="-808" y="28192"/>
                  <a:pt x="105" y="44773"/>
                  <a:pt x="105" y="60963"/>
                </a:cubicBezTo>
              </a:path>
            </a:pathLst>
          </a:cu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2" name="Google Shape;132;p13"/>
          <p:cNvSpPr/>
          <p:nvPr/>
        </p:nvSpPr>
        <p:spPr>
          <a:xfrm>
            <a:off x="8560212" y="1747367"/>
            <a:ext cx="2380133" cy="3923467"/>
          </a:xfrm>
          <a:custGeom>
            <a:avLst/>
            <a:gdLst/>
            <a:ahLst/>
            <a:cxnLst/>
            <a:rect l="l" t="t" r="r" b="b"/>
            <a:pathLst>
              <a:path w="71404" h="117704" extrusionOk="0">
                <a:moveTo>
                  <a:pt x="71404" y="0"/>
                </a:moveTo>
                <a:cubicBezTo>
                  <a:pt x="71404" y="14665"/>
                  <a:pt x="68911" y="29224"/>
                  <a:pt x="67693" y="43838"/>
                </a:cubicBezTo>
                <a:cubicBezTo>
                  <a:pt x="66882" y="53571"/>
                  <a:pt x="67520" y="63487"/>
                  <a:pt x="65605" y="73064"/>
                </a:cubicBezTo>
                <a:cubicBezTo>
                  <a:pt x="63780" y="82187"/>
                  <a:pt x="64360" y="91632"/>
                  <a:pt x="63517" y="100898"/>
                </a:cubicBezTo>
                <a:cubicBezTo>
                  <a:pt x="63181" y="104598"/>
                  <a:pt x="64362" y="109853"/>
                  <a:pt x="61198" y="111800"/>
                </a:cubicBezTo>
                <a:cubicBezTo>
                  <a:pt x="51224" y="117938"/>
                  <a:pt x="38116" y="116671"/>
                  <a:pt x="26405" y="116671"/>
                </a:cubicBezTo>
                <a:cubicBezTo>
                  <a:pt x="19349" y="116671"/>
                  <a:pt x="10501" y="119814"/>
                  <a:pt x="5298" y="115047"/>
                </a:cubicBezTo>
                <a:cubicBezTo>
                  <a:pt x="-7199" y="103596"/>
                  <a:pt x="7089" y="80694"/>
                  <a:pt x="2978" y="64250"/>
                </a:cubicBezTo>
              </a:path>
            </a:pathLst>
          </a:cu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133" name="Google Shape;133;p13"/>
          <p:cNvPicPr preferRelativeResize="0"/>
          <p:nvPr/>
        </p:nvPicPr>
        <p:blipFill rotWithShape="1">
          <a:blip r:embed="rId3">
            <a:alphaModFix/>
          </a:blip>
          <a:srcRect l="5052" r="5052"/>
          <a:stretch/>
        </p:blipFill>
        <p:spPr>
          <a:xfrm>
            <a:off x="1996474" y="2551833"/>
            <a:ext cx="871965" cy="82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/>
          <p:cNvPicPr preferRelativeResize="0"/>
          <p:nvPr/>
        </p:nvPicPr>
        <p:blipFill rotWithShape="1">
          <a:blip r:embed="rId5">
            <a:alphaModFix/>
          </a:blip>
          <a:srcRect t="14023" b="14023"/>
          <a:stretch/>
        </p:blipFill>
        <p:spPr>
          <a:xfrm>
            <a:off x="1996468" y="1558201"/>
            <a:ext cx="871963" cy="829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>
            <a:spLocks noGrp="1"/>
          </p:cNvSpPr>
          <p:nvPr>
            <p:ph type="body" idx="1"/>
          </p:nvPr>
        </p:nvSpPr>
        <p:spPr>
          <a:xfrm>
            <a:off x="414533" y="1560175"/>
            <a:ext cx="5462000" cy="482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4000" dirty="0">
                <a:solidFill>
                  <a:srgbClr val="5B5BA5"/>
                </a:solidFill>
                <a:latin typeface="Sassoon Infant Std" panose="020B0503020103030203" pitchFamily="34" charset="0"/>
              </a:rPr>
              <a:t>Start: 			End:</a:t>
            </a:r>
            <a:endParaRPr sz="4000" dirty="0">
              <a:solidFill>
                <a:srgbClr val="5B5BA5"/>
              </a:solidFill>
              <a:latin typeface="Sassoon Infant Std" panose="020B0503020103030203" pitchFamily="34" charset="0"/>
            </a:endParaRPr>
          </a:p>
          <a:p>
            <a:pPr marL="0" indent="0">
              <a:buNone/>
            </a:pPr>
            <a:endParaRPr sz="4000" dirty="0">
              <a:solidFill>
                <a:srgbClr val="5B5BA5"/>
              </a:solidFill>
              <a:latin typeface="Sassoon Infant Std" panose="020B0503020103030203" pitchFamily="34" charset="0"/>
            </a:endParaRPr>
          </a:p>
          <a:p>
            <a:pPr marL="0" indent="0">
              <a:buNone/>
            </a:pPr>
            <a:endParaRPr sz="3600" dirty="0">
              <a:solidFill>
                <a:srgbClr val="5B5BA5"/>
              </a:solidFill>
              <a:latin typeface="Sassoon Infant Std" panose="020B0503020103030203" pitchFamily="34" charset="0"/>
            </a:endParaRPr>
          </a:p>
          <a:p>
            <a:pPr marL="0" indent="0">
              <a:spcAft>
                <a:spcPts val="2133"/>
              </a:spcAft>
              <a:buNone/>
            </a:pPr>
            <a:r>
              <a:rPr lang="en" sz="3600" dirty="0">
                <a:latin typeface="Sassoon Infant Std" panose="020B0503020103030203" pitchFamily="34" charset="0"/>
              </a:rPr>
              <a:t>Before you begin planning, place your robot on the mat.</a:t>
            </a:r>
            <a:endParaRPr sz="3600" dirty="0">
              <a:latin typeface="Sassoon Infant Std" panose="020B0503020103030203" pitchFamily="34" charset="0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 rotWithShape="1">
          <a:blip r:embed="rId3">
            <a:alphaModFix/>
          </a:blip>
          <a:srcRect t="14023" b="14023"/>
          <a:stretch/>
        </p:blipFill>
        <p:spPr>
          <a:xfrm>
            <a:off x="1996468" y="1558201"/>
            <a:ext cx="871963" cy="82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 rotWithShape="1">
          <a:blip r:embed="rId4">
            <a:alphaModFix/>
          </a:blip>
          <a:srcRect l="5052" r="5052"/>
          <a:stretch/>
        </p:blipFill>
        <p:spPr>
          <a:xfrm>
            <a:off x="5160668" y="1558215"/>
            <a:ext cx="871965" cy="8299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14"/>
          <p:cNvGrpSpPr/>
          <p:nvPr/>
        </p:nvGrpSpPr>
        <p:grpSpPr>
          <a:xfrm>
            <a:off x="7723057" y="805753"/>
            <a:ext cx="3958489" cy="5588400"/>
            <a:chOff x="5555805" y="561940"/>
            <a:chExt cx="2968867" cy="4191300"/>
          </a:xfrm>
        </p:grpSpPr>
        <p:sp>
          <p:nvSpPr>
            <p:cNvPr id="143" name="Google Shape;143;p14"/>
            <p:cNvSpPr/>
            <p:nvPr/>
          </p:nvSpPr>
          <p:spPr>
            <a:xfrm>
              <a:off x="5557992" y="561940"/>
              <a:ext cx="2964900" cy="4191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7054236" y="1986909"/>
              <a:ext cx="1452600" cy="973800"/>
            </a:xfrm>
            <a:prstGeom prst="rect">
              <a:avLst/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7054236" y="2904976"/>
              <a:ext cx="1452600" cy="463800"/>
            </a:xfrm>
            <a:prstGeom prst="rect">
              <a:avLst/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573381" y="4042758"/>
              <a:ext cx="1452600" cy="698400"/>
            </a:xfrm>
            <a:prstGeom prst="rect">
              <a:avLst/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5573381" y="3400900"/>
              <a:ext cx="1452600" cy="698400"/>
            </a:xfrm>
            <a:prstGeom prst="rect">
              <a:avLst/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48" name="Google Shape;148;p14"/>
            <p:cNvCxnSpPr/>
            <p:nvPr/>
          </p:nvCxnSpPr>
          <p:spPr>
            <a:xfrm>
              <a:off x="7040071" y="564311"/>
              <a:ext cx="0" cy="4188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4"/>
            <p:cNvCxnSpPr/>
            <p:nvPr/>
          </p:nvCxnSpPr>
          <p:spPr>
            <a:xfrm rot="10800000">
              <a:off x="5556172" y="1967734"/>
              <a:ext cx="2968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4"/>
            <p:cNvCxnSpPr/>
            <p:nvPr/>
          </p:nvCxnSpPr>
          <p:spPr>
            <a:xfrm rot="10800000">
              <a:off x="5555805" y="3382830"/>
              <a:ext cx="2968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51" name="Google Shape;151;p14"/>
            <p:cNvPicPr preferRelativeResize="0"/>
            <p:nvPr/>
          </p:nvPicPr>
          <p:blipFill rotWithShape="1">
            <a:blip r:embed="rId4">
              <a:alphaModFix/>
            </a:blip>
            <a:srcRect l="5052" r="5052"/>
            <a:stretch/>
          </p:blipFill>
          <p:spPr>
            <a:xfrm>
              <a:off x="5572344" y="1984667"/>
              <a:ext cx="1452678" cy="13827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56861" y="3397507"/>
              <a:ext cx="1452678" cy="1340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4"/>
            <p:cNvPicPr preferRelativeResize="0"/>
            <p:nvPr/>
          </p:nvPicPr>
          <p:blipFill rotWithShape="1">
            <a:blip r:embed="rId3">
              <a:alphaModFix/>
            </a:blip>
            <a:srcRect t="14023" b="14023"/>
            <a:stretch/>
          </p:blipFill>
          <p:spPr>
            <a:xfrm>
              <a:off x="7054620" y="575379"/>
              <a:ext cx="1452678" cy="138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749752" y="3541251"/>
              <a:ext cx="857724" cy="1027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41418" y="2116505"/>
              <a:ext cx="1080119" cy="1126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374924" y="3916161"/>
              <a:ext cx="437808" cy="4066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573382" y="573136"/>
              <a:ext cx="1452677" cy="13827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p14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37</a:t>
            </a:fld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vert="horz" wrap="square" lIns="121900" tIns="121900" rIns="0" bIns="121900" rtlCol="0" anchor="ctr" anchorCtr="0">
            <a:noAutofit/>
          </a:bodyPr>
          <a:lstStyle/>
          <a:p>
            <a:pPr marL="0" indent="0"/>
            <a:r>
              <a:rPr lang="en"/>
              <a:t>Activity 2</a:t>
            </a:r>
            <a:endParaRPr/>
          </a:p>
        </p:txBody>
      </p:sp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latin typeface="Sassoon Primary" pitchFamily="50" charset="0"/>
              </a:rPr>
              <a:t>Create your algorithms</a:t>
            </a:r>
            <a:endParaRPr dirty="0">
              <a:latin typeface="Sassoon Primary" pitchFamily="50" charset="0"/>
            </a:endParaRPr>
          </a:p>
        </p:txBody>
      </p:sp>
      <p:sp>
        <p:nvSpPr>
          <p:cNvPr id="161" name="Google Shape;161;p14"/>
          <p:cNvSpPr/>
          <p:nvPr/>
        </p:nvSpPr>
        <p:spPr>
          <a:xfrm>
            <a:off x="8679153" y="1679106"/>
            <a:ext cx="2075600" cy="2032100"/>
          </a:xfrm>
          <a:custGeom>
            <a:avLst/>
            <a:gdLst/>
            <a:ahLst/>
            <a:cxnLst/>
            <a:rect l="l" t="t" r="r" b="b"/>
            <a:pathLst>
              <a:path w="62268" h="60963" extrusionOk="0">
                <a:moveTo>
                  <a:pt x="62268" y="888"/>
                </a:moveTo>
                <a:cubicBezTo>
                  <a:pt x="48969" y="888"/>
                  <a:pt x="35672" y="1352"/>
                  <a:pt x="22373" y="1352"/>
                </a:cubicBezTo>
                <a:cubicBezTo>
                  <a:pt x="16492" y="1352"/>
                  <a:pt x="8902" y="-2110"/>
                  <a:pt x="4744" y="2048"/>
                </a:cubicBezTo>
                <a:cubicBezTo>
                  <a:pt x="2254" y="4538"/>
                  <a:pt x="3975" y="9070"/>
                  <a:pt x="3121" y="12486"/>
                </a:cubicBezTo>
                <a:cubicBezTo>
                  <a:pt x="-808" y="28192"/>
                  <a:pt x="105" y="44773"/>
                  <a:pt x="105" y="60963"/>
                </a:cubicBezTo>
              </a:path>
            </a:pathLst>
          </a:cu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62" name="Google Shape;162;p14"/>
          <p:cNvSpPr/>
          <p:nvPr/>
        </p:nvSpPr>
        <p:spPr>
          <a:xfrm>
            <a:off x="8560212" y="1747367"/>
            <a:ext cx="2380133" cy="3923467"/>
          </a:xfrm>
          <a:custGeom>
            <a:avLst/>
            <a:gdLst/>
            <a:ahLst/>
            <a:cxnLst/>
            <a:rect l="l" t="t" r="r" b="b"/>
            <a:pathLst>
              <a:path w="71404" h="117704" extrusionOk="0">
                <a:moveTo>
                  <a:pt x="71404" y="0"/>
                </a:moveTo>
                <a:cubicBezTo>
                  <a:pt x="71404" y="14665"/>
                  <a:pt x="68911" y="29224"/>
                  <a:pt x="67693" y="43838"/>
                </a:cubicBezTo>
                <a:cubicBezTo>
                  <a:pt x="66882" y="53571"/>
                  <a:pt x="67520" y="63487"/>
                  <a:pt x="65605" y="73064"/>
                </a:cubicBezTo>
                <a:cubicBezTo>
                  <a:pt x="63780" y="82187"/>
                  <a:pt x="64360" y="91632"/>
                  <a:pt x="63517" y="100898"/>
                </a:cubicBezTo>
                <a:cubicBezTo>
                  <a:pt x="63181" y="104598"/>
                  <a:pt x="64362" y="109853"/>
                  <a:pt x="61198" y="111800"/>
                </a:cubicBezTo>
                <a:cubicBezTo>
                  <a:pt x="51224" y="117938"/>
                  <a:pt x="38116" y="116671"/>
                  <a:pt x="26405" y="116671"/>
                </a:cubicBezTo>
                <a:cubicBezTo>
                  <a:pt x="19349" y="116671"/>
                  <a:pt x="10501" y="119814"/>
                  <a:pt x="5298" y="115047"/>
                </a:cubicBezTo>
                <a:cubicBezTo>
                  <a:pt x="-7199" y="103596"/>
                  <a:pt x="7089" y="80694"/>
                  <a:pt x="2978" y="64250"/>
                </a:cubicBezTo>
              </a:path>
            </a:pathLst>
          </a:cu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163" name="Google Shape;163;p14"/>
          <p:cNvPicPr preferRelativeResize="0"/>
          <p:nvPr/>
        </p:nvPicPr>
        <p:blipFill rotWithShape="1">
          <a:blip r:embed="rId10">
            <a:alphaModFix/>
          </a:blip>
          <a:srcRect l="2471" r="2480"/>
          <a:stretch/>
        </p:blipFill>
        <p:spPr>
          <a:xfrm rot="10800000">
            <a:off x="9968534" y="770067"/>
            <a:ext cx="1495399" cy="19942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5"/>
          <p:cNvGrpSpPr/>
          <p:nvPr/>
        </p:nvGrpSpPr>
        <p:grpSpPr>
          <a:xfrm>
            <a:off x="7723057" y="805753"/>
            <a:ext cx="3958489" cy="5588400"/>
            <a:chOff x="5555805" y="561940"/>
            <a:chExt cx="2968867" cy="4191300"/>
          </a:xfrm>
        </p:grpSpPr>
        <p:sp>
          <p:nvSpPr>
            <p:cNvPr id="169" name="Google Shape;169;p15"/>
            <p:cNvSpPr/>
            <p:nvPr/>
          </p:nvSpPr>
          <p:spPr>
            <a:xfrm>
              <a:off x="5557992" y="561940"/>
              <a:ext cx="2964900" cy="4191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7054236" y="1986909"/>
              <a:ext cx="1452600" cy="973800"/>
            </a:xfrm>
            <a:prstGeom prst="rect">
              <a:avLst/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7054236" y="2904976"/>
              <a:ext cx="1452600" cy="463800"/>
            </a:xfrm>
            <a:prstGeom prst="rect">
              <a:avLst/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5573381" y="4042758"/>
              <a:ext cx="1452600" cy="698400"/>
            </a:xfrm>
            <a:prstGeom prst="rect">
              <a:avLst/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5573381" y="3400900"/>
              <a:ext cx="1452600" cy="698400"/>
            </a:xfrm>
            <a:prstGeom prst="rect">
              <a:avLst/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74" name="Google Shape;174;p15"/>
            <p:cNvCxnSpPr/>
            <p:nvPr/>
          </p:nvCxnSpPr>
          <p:spPr>
            <a:xfrm>
              <a:off x="7040071" y="564311"/>
              <a:ext cx="0" cy="4188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15"/>
            <p:cNvCxnSpPr/>
            <p:nvPr/>
          </p:nvCxnSpPr>
          <p:spPr>
            <a:xfrm rot="10800000">
              <a:off x="5556172" y="1967734"/>
              <a:ext cx="2968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15"/>
            <p:cNvCxnSpPr/>
            <p:nvPr/>
          </p:nvCxnSpPr>
          <p:spPr>
            <a:xfrm rot="10800000">
              <a:off x="5555805" y="3382830"/>
              <a:ext cx="2968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77" name="Google Shape;177;p15"/>
            <p:cNvPicPr preferRelativeResize="0"/>
            <p:nvPr/>
          </p:nvPicPr>
          <p:blipFill rotWithShape="1">
            <a:blip r:embed="rId3">
              <a:alphaModFix/>
            </a:blip>
            <a:srcRect l="5052" r="5052"/>
            <a:stretch/>
          </p:blipFill>
          <p:spPr>
            <a:xfrm>
              <a:off x="5572344" y="1984667"/>
              <a:ext cx="1452678" cy="13827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56861" y="3397507"/>
              <a:ext cx="1452678" cy="1340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15"/>
            <p:cNvPicPr preferRelativeResize="0"/>
            <p:nvPr/>
          </p:nvPicPr>
          <p:blipFill rotWithShape="1">
            <a:blip r:embed="rId5">
              <a:alphaModFix/>
            </a:blip>
            <a:srcRect t="14023" b="14023"/>
            <a:stretch/>
          </p:blipFill>
          <p:spPr>
            <a:xfrm>
              <a:off x="7054620" y="575379"/>
              <a:ext cx="1452678" cy="138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749752" y="3541251"/>
              <a:ext cx="857724" cy="1027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41418" y="2116505"/>
              <a:ext cx="1080119" cy="1126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374924" y="3916161"/>
              <a:ext cx="437808" cy="4066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573382" y="573136"/>
              <a:ext cx="1452677" cy="13827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4" name="Google Shape;184;p15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38</a:t>
            </a:fld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vert="horz" wrap="square" lIns="121900" tIns="121900" rIns="0" bIns="121900" rtlCol="0" anchor="ctr" anchorCtr="0">
            <a:noAutofit/>
          </a:bodyPr>
          <a:lstStyle/>
          <a:p>
            <a:pPr marL="0" indent="0"/>
            <a:r>
              <a:rPr lang="en"/>
              <a:t>Activity 2</a:t>
            </a:r>
            <a:endParaRPr/>
          </a:p>
        </p:txBody>
      </p:sp>
      <p:sp>
        <p:nvSpPr>
          <p:cNvPr id="186" name="Google Shape;186;p15"/>
          <p:cNvSpPr txBox="1">
            <a:spLocks noGrp="1"/>
          </p:cNvSpPr>
          <p:nvPr>
            <p:ph type="body" idx="1"/>
          </p:nvPr>
        </p:nvSpPr>
        <p:spPr>
          <a:xfrm>
            <a:off x="414533" y="1560175"/>
            <a:ext cx="5462000" cy="482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solidFill>
                  <a:srgbClr val="5B5BA5"/>
                </a:solidFill>
                <a:latin typeface="Sassoon Primary" pitchFamily="50" charset="0"/>
              </a:rPr>
              <a:t>Start: 			     End:</a:t>
            </a:r>
            <a:endParaRPr sz="3200" dirty="0">
              <a:solidFill>
                <a:srgbClr val="5B5BA5"/>
              </a:solidFill>
              <a:latin typeface="Sassoon Primary" pitchFamily="50" charset="0"/>
            </a:endParaRPr>
          </a:p>
          <a:p>
            <a:pPr marL="0" indent="0">
              <a:buNone/>
            </a:pPr>
            <a:endParaRPr sz="4000" dirty="0">
              <a:solidFill>
                <a:srgbClr val="5B5BA5"/>
              </a:solidFill>
              <a:latin typeface="Sassoon Primary" pitchFamily="50" charset="0"/>
            </a:endParaRPr>
          </a:p>
          <a:p>
            <a:pPr marL="0" indent="0">
              <a:buNone/>
            </a:pPr>
            <a:endParaRPr sz="3600" dirty="0">
              <a:solidFill>
                <a:srgbClr val="5B5BA5"/>
              </a:solidFill>
              <a:latin typeface="Sassoon Primary" pitchFamily="50" charset="0"/>
            </a:endParaRPr>
          </a:p>
          <a:p>
            <a:pPr marL="0" indent="0">
              <a:spcAft>
                <a:spcPts val="2133"/>
              </a:spcAft>
              <a:buNone/>
            </a:pPr>
            <a:r>
              <a:rPr lang="en" sz="3600" dirty="0">
                <a:latin typeface="Sassoon Primary" pitchFamily="50" charset="0"/>
              </a:rPr>
              <a:t>Decide which way it will look at the start of your program.</a:t>
            </a:r>
            <a:endParaRPr sz="3600" dirty="0">
              <a:latin typeface="Sassoon Primary" pitchFamily="50" charset="0"/>
            </a:endParaRPr>
          </a:p>
        </p:txBody>
      </p:sp>
      <p:sp>
        <p:nvSpPr>
          <p:cNvPr id="187" name="Google Shape;187;p15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latin typeface="Sassoon Primary" pitchFamily="50" charset="0"/>
              </a:rPr>
              <a:t>Create your algorithms</a:t>
            </a:r>
            <a:endParaRPr dirty="0">
              <a:latin typeface="Sassoon Primary" pitchFamily="50" charset="0"/>
            </a:endParaRPr>
          </a:p>
          <a:p>
            <a:endParaRPr dirty="0"/>
          </a:p>
        </p:txBody>
      </p:sp>
      <p:sp>
        <p:nvSpPr>
          <p:cNvPr id="188" name="Google Shape;188;p15"/>
          <p:cNvSpPr/>
          <p:nvPr/>
        </p:nvSpPr>
        <p:spPr>
          <a:xfrm>
            <a:off x="8679153" y="1679106"/>
            <a:ext cx="2075600" cy="2032100"/>
          </a:xfrm>
          <a:custGeom>
            <a:avLst/>
            <a:gdLst/>
            <a:ahLst/>
            <a:cxnLst/>
            <a:rect l="l" t="t" r="r" b="b"/>
            <a:pathLst>
              <a:path w="62268" h="60963" extrusionOk="0">
                <a:moveTo>
                  <a:pt x="62268" y="888"/>
                </a:moveTo>
                <a:cubicBezTo>
                  <a:pt x="48969" y="888"/>
                  <a:pt x="35672" y="1352"/>
                  <a:pt x="22373" y="1352"/>
                </a:cubicBezTo>
                <a:cubicBezTo>
                  <a:pt x="16492" y="1352"/>
                  <a:pt x="8902" y="-2110"/>
                  <a:pt x="4744" y="2048"/>
                </a:cubicBezTo>
                <a:cubicBezTo>
                  <a:pt x="2254" y="4538"/>
                  <a:pt x="3975" y="9070"/>
                  <a:pt x="3121" y="12486"/>
                </a:cubicBezTo>
                <a:cubicBezTo>
                  <a:pt x="-808" y="28192"/>
                  <a:pt x="105" y="44773"/>
                  <a:pt x="105" y="60963"/>
                </a:cubicBezTo>
              </a:path>
            </a:pathLst>
          </a:cu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9" name="Google Shape;189;p15"/>
          <p:cNvSpPr/>
          <p:nvPr/>
        </p:nvSpPr>
        <p:spPr>
          <a:xfrm>
            <a:off x="8560212" y="1747367"/>
            <a:ext cx="2380133" cy="3923467"/>
          </a:xfrm>
          <a:custGeom>
            <a:avLst/>
            <a:gdLst/>
            <a:ahLst/>
            <a:cxnLst/>
            <a:rect l="l" t="t" r="r" b="b"/>
            <a:pathLst>
              <a:path w="71404" h="117704" extrusionOk="0">
                <a:moveTo>
                  <a:pt x="71404" y="0"/>
                </a:moveTo>
                <a:cubicBezTo>
                  <a:pt x="71404" y="14665"/>
                  <a:pt x="68911" y="29224"/>
                  <a:pt x="67693" y="43838"/>
                </a:cubicBezTo>
                <a:cubicBezTo>
                  <a:pt x="66882" y="53571"/>
                  <a:pt x="67520" y="63487"/>
                  <a:pt x="65605" y="73064"/>
                </a:cubicBezTo>
                <a:cubicBezTo>
                  <a:pt x="63780" y="82187"/>
                  <a:pt x="64360" y="91632"/>
                  <a:pt x="63517" y="100898"/>
                </a:cubicBezTo>
                <a:cubicBezTo>
                  <a:pt x="63181" y="104598"/>
                  <a:pt x="64362" y="109853"/>
                  <a:pt x="61198" y="111800"/>
                </a:cubicBezTo>
                <a:cubicBezTo>
                  <a:pt x="51224" y="117938"/>
                  <a:pt x="38116" y="116671"/>
                  <a:pt x="26405" y="116671"/>
                </a:cubicBezTo>
                <a:cubicBezTo>
                  <a:pt x="19349" y="116671"/>
                  <a:pt x="10501" y="119814"/>
                  <a:pt x="5298" y="115047"/>
                </a:cubicBezTo>
                <a:cubicBezTo>
                  <a:pt x="-7199" y="103596"/>
                  <a:pt x="7089" y="80694"/>
                  <a:pt x="2978" y="64250"/>
                </a:cubicBezTo>
              </a:path>
            </a:pathLst>
          </a:cu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190" name="Google Shape;190;p15"/>
          <p:cNvPicPr preferRelativeResize="0"/>
          <p:nvPr/>
        </p:nvPicPr>
        <p:blipFill rotWithShape="1">
          <a:blip r:embed="rId10">
            <a:alphaModFix/>
          </a:blip>
          <a:srcRect l="2471" r="2480"/>
          <a:stretch/>
        </p:blipFill>
        <p:spPr>
          <a:xfrm rot="10800000">
            <a:off x="9968534" y="770067"/>
            <a:ext cx="1495399" cy="19942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1" name="Google Shape;191;p15"/>
          <p:cNvPicPr preferRelativeResize="0"/>
          <p:nvPr/>
        </p:nvPicPr>
        <p:blipFill rotWithShape="1">
          <a:blip r:embed="rId5">
            <a:alphaModFix/>
          </a:blip>
          <a:srcRect t="14023" b="14023"/>
          <a:stretch/>
        </p:blipFill>
        <p:spPr>
          <a:xfrm>
            <a:off x="1996468" y="1558201"/>
            <a:ext cx="871963" cy="82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5"/>
          <p:cNvPicPr preferRelativeResize="0"/>
          <p:nvPr/>
        </p:nvPicPr>
        <p:blipFill rotWithShape="1">
          <a:blip r:embed="rId3">
            <a:alphaModFix/>
          </a:blip>
          <a:srcRect l="5052" r="5052"/>
          <a:stretch/>
        </p:blipFill>
        <p:spPr>
          <a:xfrm>
            <a:off x="5732727" y="1558201"/>
            <a:ext cx="871965" cy="829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16"/>
          <p:cNvGrpSpPr/>
          <p:nvPr/>
        </p:nvGrpSpPr>
        <p:grpSpPr>
          <a:xfrm>
            <a:off x="7723057" y="805753"/>
            <a:ext cx="3958489" cy="5588400"/>
            <a:chOff x="5555805" y="561940"/>
            <a:chExt cx="2968867" cy="4191300"/>
          </a:xfrm>
        </p:grpSpPr>
        <p:sp>
          <p:nvSpPr>
            <p:cNvPr id="198" name="Google Shape;198;p16"/>
            <p:cNvSpPr/>
            <p:nvPr/>
          </p:nvSpPr>
          <p:spPr>
            <a:xfrm>
              <a:off x="5557992" y="561940"/>
              <a:ext cx="2964900" cy="4191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7054236" y="1986909"/>
              <a:ext cx="1452600" cy="973800"/>
            </a:xfrm>
            <a:prstGeom prst="rect">
              <a:avLst/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7054236" y="2904976"/>
              <a:ext cx="1452600" cy="463800"/>
            </a:xfrm>
            <a:prstGeom prst="rect">
              <a:avLst/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5573381" y="4042758"/>
              <a:ext cx="1452600" cy="698400"/>
            </a:xfrm>
            <a:prstGeom prst="rect">
              <a:avLst/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5573381" y="3400900"/>
              <a:ext cx="1452600" cy="698400"/>
            </a:xfrm>
            <a:prstGeom prst="rect">
              <a:avLst/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03" name="Google Shape;203;p16"/>
            <p:cNvCxnSpPr/>
            <p:nvPr/>
          </p:nvCxnSpPr>
          <p:spPr>
            <a:xfrm>
              <a:off x="7040071" y="564311"/>
              <a:ext cx="0" cy="4188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16"/>
            <p:cNvCxnSpPr/>
            <p:nvPr/>
          </p:nvCxnSpPr>
          <p:spPr>
            <a:xfrm rot="10800000">
              <a:off x="5556172" y="1967734"/>
              <a:ext cx="2968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16"/>
            <p:cNvCxnSpPr/>
            <p:nvPr/>
          </p:nvCxnSpPr>
          <p:spPr>
            <a:xfrm rot="10800000">
              <a:off x="5555805" y="3382830"/>
              <a:ext cx="2968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06" name="Google Shape;206;p16"/>
            <p:cNvPicPr preferRelativeResize="0"/>
            <p:nvPr/>
          </p:nvPicPr>
          <p:blipFill rotWithShape="1">
            <a:blip r:embed="rId3">
              <a:alphaModFix/>
            </a:blip>
            <a:srcRect l="5052" r="5052"/>
            <a:stretch/>
          </p:blipFill>
          <p:spPr>
            <a:xfrm>
              <a:off x="5572344" y="1984667"/>
              <a:ext cx="1452678" cy="13827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56861" y="3397507"/>
              <a:ext cx="1452678" cy="1340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16"/>
            <p:cNvPicPr preferRelativeResize="0"/>
            <p:nvPr/>
          </p:nvPicPr>
          <p:blipFill rotWithShape="1">
            <a:blip r:embed="rId5">
              <a:alphaModFix/>
            </a:blip>
            <a:srcRect t="14023" b="14023"/>
            <a:stretch/>
          </p:blipFill>
          <p:spPr>
            <a:xfrm>
              <a:off x="7054620" y="575379"/>
              <a:ext cx="1452678" cy="138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749752" y="3541251"/>
              <a:ext cx="857724" cy="1027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41418" y="2116505"/>
              <a:ext cx="1080119" cy="1126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374924" y="3916161"/>
              <a:ext cx="437808" cy="4066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573382" y="573136"/>
              <a:ext cx="1452677" cy="13827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16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39</a:t>
            </a:fld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vert="horz" wrap="square" lIns="121900" tIns="121900" rIns="0" bIns="121900" rtlCol="0" anchor="ctr" anchorCtr="0">
            <a:noAutofit/>
          </a:bodyPr>
          <a:lstStyle/>
          <a:p>
            <a:pPr marL="0" indent="0"/>
            <a:r>
              <a:rPr lang="en"/>
              <a:t>Activity 2</a:t>
            </a:r>
            <a:endParaRPr/>
          </a:p>
        </p:txBody>
      </p:sp>
      <p:sp>
        <p:nvSpPr>
          <p:cNvPr id="215" name="Google Shape;215;p16"/>
          <p:cNvSpPr txBox="1">
            <a:spLocks noGrp="1"/>
          </p:cNvSpPr>
          <p:nvPr>
            <p:ph type="body" idx="1"/>
          </p:nvPr>
        </p:nvSpPr>
        <p:spPr>
          <a:xfrm>
            <a:off x="414533" y="1560165"/>
            <a:ext cx="5462000" cy="487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dirty="0">
              <a:solidFill>
                <a:srgbClr val="5B5BA5"/>
              </a:solidFill>
            </a:endParaRPr>
          </a:p>
          <a:p>
            <a:pPr marL="0" indent="0">
              <a:buNone/>
            </a:pPr>
            <a:endParaRPr dirty="0">
              <a:solidFill>
                <a:srgbClr val="5B5BA5"/>
              </a:solidFill>
            </a:endParaRPr>
          </a:p>
          <a:p>
            <a:pPr marL="0" indent="0">
              <a:buNone/>
            </a:pPr>
            <a:endParaRPr dirty="0">
              <a:solidFill>
                <a:srgbClr val="5B5BA5"/>
              </a:solidFill>
            </a:endParaRPr>
          </a:p>
          <a:p>
            <a:pPr marL="0" indent="0">
              <a:buNone/>
            </a:pPr>
            <a:endParaRPr dirty="0">
              <a:solidFill>
                <a:srgbClr val="5B5BA5"/>
              </a:solidFill>
            </a:endParaRPr>
          </a:p>
          <a:p>
            <a:pPr marL="0" indent="0">
              <a:buNone/>
            </a:pPr>
            <a:endParaRPr dirty="0">
              <a:solidFill>
                <a:srgbClr val="5B5BA5"/>
              </a:solidFill>
            </a:endParaRPr>
          </a:p>
          <a:p>
            <a:pPr marL="0" indent="0">
              <a:buNone/>
            </a:pPr>
            <a:endParaRPr dirty="0">
              <a:solidFill>
                <a:srgbClr val="5B5BA5"/>
              </a:solidFill>
            </a:endParaRPr>
          </a:p>
          <a:p>
            <a:pPr marL="0" indent="0">
              <a:buNone/>
            </a:pPr>
            <a:endParaRPr dirty="0">
              <a:solidFill>
                <a:srgbClr val="5B5BA5"/>
              </a:solidFill>
            </a:endParaRPr>
          </a:p>
          <a:p>
            <a:pPr marL="0" indent="0">
              <a:buNone/>
            </a:pPr>
            <a:endParaRPr dirty="0">
              <a:solidFill>
                <a:srgbClr val="5B5BA5"/>
              </a:solidFill>
            </a:endParaRPr>
          </a:p>
          <a:p>
            <a:pPr marL="0" indent="0">
              <a:buNone/>
            </a:pPr>
            <a:r>
              <a:rPr lang="en" dirty="0">
                <a:solidFill>
                  <a:srgbClr val="5B5BA5"/>
                </a:solidFill>
                <a:latin typeface="Sassoon Primary" pitchFamily="50" charset="0"/>
              </a:rPr>
              <a:t>Try your algorithms out as programs on the robot. Debug your program if you need to.</a:t>
            </a:r>
            <a:endParaRPr dirty="0">
              <a:solidFill>
                <a:srgbClr val="5B5BA5"/>
              </a:solidFill>
              <a:latin typeface="Sassoon Primary" pitchFamily="50" charset="0"/>
            </a:endParaRPr>
          </a:p>
          <a:p>
            <a:pPr marL="0" indent="0">
              <a:buNone/>
            </a:pPr>
            <a:endParaRPr dirty="0">
              <a:solidFill>
                <a:srgbClr val="5B5BA5"/>
              </a:solidFill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216" name="Google Shape;216;p16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3600" dirty="0">
                <a:latin typeface="Sassoon Primary" pitchFamily="50" charset="0"/>
              </a:rPr>
              <a:t>Create your algorithms</a:t>
            </a:r>
            <a:endParaRPr sz="3600" dirty="0">
              <a:latin typeface="Sassoon Primary" pitchFamily="50" charset="0"/>
            </a:endParaRPr>
          </a:p>
        </p:txBody>
      </p:sp>
      <p:sp>
        <p:nvSpPr>
          <p:cNvPr id="217" name="Google Shape;217;p16"/>
          <p:cNvSpPr/>
          <p:nvPr/>
        </p:nvSpPr>
        <p:spPr>
          <a:xfrm>
            <a:off x="8679153" y="1679106"/>
            <a:ext cx="2075600" cy="2032100"/>
          </a:xfrm>
          <a:custGeom>
            <a:avLst/>
            <a:gdLst/>
            <a:ahLst/>
            <a:cxnLst/>
            <a:rect l="l" t="t" r="r" b="b"/>
            <a:pathLst>
              <a:path w="62268" h="60963" extrusionOk="0">
                <a:moveTo>
                  <a:pt x="62268" y="888"/>
                </a:moveTo>
                <a:cubicBezTo>
                  <a:pt x="48969" y="888"/>
                  <a:pt x="35672" y="1352"/>
                  <a:pt x="22373" y="1352"/>
                </a:cubicBezTo>
                <a:cubicBezTo>
                  <a:pt x="16492" y="1352"/>
                  <a:pt x="8902" y="-2110"/>
                  <a:pt x="4744" y="2048"/>
                </a:cubicBezTo>
                <a:cubicBezTo>
                  <a:pt x="2254" y="4538"/>
                  <a:pt x="3975" y="9070"/>
                  <a:pt x="3121" y="12486"/>
                </a:cubicBezTo>
                <a:cubicBezTo>
                  <a:pt x="-808" y="28192"/>
                  <a:pt x="105" y="44773"/>
                  <a:pt x="105" y="60963"/>
                </a:cubicBezTo>
              </a:path>
            </a:pathLst>
          </a:cu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18" name="Google Shape;218;p16"/>
          <p:cNvSpPr/>
          <p:nvPr/>
        </p:nvSpPr>
        <p:spPr>
          <a:xfrm>
            <a:off x="8560212" y="1747367"/>
            <a:ext cx="2380133" cy="3923467"/>
          </a:xfrm>
          <a:custGeom>
            <a:avLst/>
            <a:gdLst/>
            <a:ahLst/>
            <a:cxnLst/>
            <a:rect l="l" t="t" r="r" b="b"/>
            <a:pathLst>
              <a:path w="71404" h="117704" extrusionOk="0">
                <a:moveTo>
                  <a:pt x="71404" y="0"/>
                </a:moveTo>
                <a:cubicBezTo>
                  <a:pt x="71404" y="14665"/>
                  <a:pt x="68911" y="29224"/>
                  <a:pt x="67693" y="43838"/>
                </a:cubicBezTo>
                <a:cubicBezTo>
                  <a:pt x="66882" y="53571"/>
                  <a:pt x="67520" y="63487"/>
                  <a:pt x="65605" y="73064"/>
                </a:cubicBezTo>
                <a:cubicBezTo>
                  <a:pt x="63780" y="82187"/>
                  <a:pt x="64360" y="91632"/>
                  <a:pt x="63517" y="100898"/>
                </a:cubicBezTo>
                <a:cubicBezTo>
                  <a:pt x="63181" y="104598"/>
                  <a:pt x="64362" y="109853"/>
                  <a:pt x="61198" y="111800"/>
                </a:cubicBezTo>
                <a:cubicBezTo>
                  <a:pt x="51224" y="117938"/>
                  <a:pt x="38116" y="116671"/>
                  <a:pt x="26405" y="116671"/>
                </a:cubicBezTo>
                <a:cubicBezTo>
                  <a:pt x="19349" y="116671"/>
                  <a:pt x="10501" y="119814"/>
                  <a:pt x="5298" y="115047"/>
                </a:cubicBezTo>
                <a:cubicBezTo>
                  <a:pt x="-7199" y="103596"/>
                  <a:pt x="7089" y="80694"/>
                  <a:pt x="2978" y="64250"/>
                </a:cubicBezTo>
              </a:path>
            </a:pathLst>
          </a:cu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219" name="Google Shape;219;p16"/>
          <p:cNvPicPr preferRelativeResize="0"/>
          <p:nvPr/>
        </p:nvPicPr>
        <p:blipFill rotWithShape="1">
          <a:blip r:embed="rId10">
            <a:alphaModFix/>
          </a:blip>
          <a:srcRect l="2471" r="2480"/>
          <a:stretch/>
        </p:blipFill>
        <p:spPr>
          <a:xfrm rot="10800000">
            <a:off x="9968534" y="770067"/>
            <a:ext cx="1495399" cy="19942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0" name="Google Shape;220;p16"/>
          <p:cNvSpPr/>
          <p:nvPr/>
        </p:nvSpPr>
        <p:spPr>
          <a:xfrm>
            <a:off x="70500" y="1976351"/>
            <a:ext cx="415600" cy="1600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1" name="Google Shape;221;p16"/>
          <p:cNvSpPr/>
          <p:nvPr/>
        </p:nvSpPr>
        <p:spPr>
          <a:xfrm>
            <a:off x="70500" y="4132467"/>
            <a:ext cx="415600" cy="1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22" name="Google Shape;222;p16"/>
          <p:cNvGrpSpPr/>
          <p:nvPr/>
        </p:nvGrpSpPr>
        <p:grpSpPr>
          <a:xfrm>
            <a:off x="2280739" y="1560167"/>
            <a:ext cx="1128800" cy="1128800"/>
            <a:chOff x="4945688" y="1003313"/>
            <a:chExt cx="846600" cy="846600"/>
          </a:xfrm>
        </p:grpSpPr>
        <p:grpSp>
          <p:nvGrpSpPr>
            <p:cNvPr id="223" name="Google Shape;223;p16"/>
            <p:cNvGrpSpPr/>
            <p:nvPr/>
          </p:nvGrpSpPr>
          <p:grpSpPr>
            <a:xfrm>
              <a:off x="4945688" y="1003313"/>
              <a:ext cx="846600" cy="846600"/>
              <a:chOff x="482538" y="3775125"/>
              <a:chExt cx="846600" cy="846600"/>
            </a:xfrm>
          </p:grpSpPr>
          <p:sp>
            <p:nvSpPr>
              <p:cNvPr id="224" name="Google Shape;224;p16"/>
              <p:cNvSpPr/>
              <p:nvPr/>
            </p:nvSpPr>
            <p:spPr>
              <a:xfrm>
                <a:off x="482538" y="3775125"/>
                <a:ext cx="846600" cy="8466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762299" y="3885130"/>
                <a:ext cx="287100" cy="601200"/>
              </a:xfrm>
              <a:prstGeom prst="upArrow">
                <a:avLst>
                  <a:gd name="adj1" fmla="val 50000"/>
                  <a:gd name="adj2" fmla="val 9662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26" name="Google Shape;226;p16"/>
            <p:cNvGrpSpPr/>
            <p:nvPr/>
          </p:nvGrpSpPr>
          <p:grpSpPr>
            <a:xfrm>
              <a:off x="5011678" y="1045884"/>
              <a:ext cx="714647" cy="796436"/>
              <a:chOff x="1117625" y="1618271"/>
              <a:chExt cx="1092900" cy="1217979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1429313" y="1618271"/>
                <a:ext cx="469500" cy="982800"/>
              </a:xfrm>
              <a:prstGeom prst="upArrow">
                <a:avLst>
                  <a:gd name="adj1" fmla="val 50000"/>
                  <a:gd name="adj2" fmla="val 96621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067"/>
              </a:p>
            </p:txBody>
          </p:sp>
          <p:sp>
            <p:nvSpPr>
              <p:cNvPr id="228" name="Google Shape;228;p16"/>
              <p:cNvSpPr txBox="1"/>
              <p:nvPr/>
            </p:nvSpPr>
            <p:spPr>
              <a:xfrm>
                <a:off x="1117625" y="2652050"/>
                <a:ext cx="1092900" cy="18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" sz="1067">
                    <a:latin typeface="Quicksand"/>
                    <a:ea typeface="Quicksand"/>
                    <a:cs typeface="Quicksand"/>
                    <a:sym typeface="Quicksand"/>
                  </a:rPr>
                  <a:t>Forwards</a:t>
                </a:r>
                <a:endParaRPr sz="1067"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</p:grpSp>
      <p:grpSp>
        <p:nvGrpSpPr>
          <p:cNvPr id="229" name="Google Shape;229;p16"/>
          <p:cNvGrpSpPr/>
          <p:nvPr/>
        </p:nvGrpSpPr>
        <p:grpSpPr>
          <a:xfrm>
            <a:off x="1020638" y="1560167"/>
            <a:ext cx="1155145" cy="1279088"/>
            <a:chOff x="6191278" y="-322612"/>
            <a:chExt cx="866359" cy="959316"/>
          </a:xfrm>
        </p:grpSpPr>
        <p:sp>
          <p:nvSpPr>
            <p:cNvPr id="230" name="Google Shape;230;p16"/>
            <p:cNvSpPr/>
            <p:nvPr/>
          </p:nvSpPr>
          <p:spPr>
            <a:xfrm>
              <a:off x="6211038" y="-322612"/>
              <a:ext cx="846600" cy="846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31" name="Google Shape;231;p16"/>
            <p:cNvGrpSpPr/>
            <p:nvPr/>
          </p:nvGrpSpPr>
          <p:grpSpPr>
            <a:xfrm>
              <a:off x="6191278" y="-174915"/>
              <a:ext cx="799575" cy="811619"/>
              <a:chOff x="1024121" y="7523919"/>
              <a:chExt cx="1222779" cy="1241197"/>
            </a:xfrm>
          </p:grpSpPr>
          <p:grpSp>
            <p:nvGrpSpPr>
              <p:cNvPr id="232" name="Google Shape;232;p16"/>
              <p:cNvGrpSpPr/>
              <p:nvPr/>
            </p:nvGrpSpPr>
            <p:grpSpPr>
              <a:xfrm flipH="1">
                <a:off x="1024121" y="7523919"/>
                <a:ext cx="1193048" cy="1241197"/>
                <a:chOff x="5329997" y="5656178"/>
                <a:chExt cx="2731337" cy="2841567"/>
              </a:xfrm>
            </p:grpSpPr>
            <p:sp>
              <p:nvSpPr>
                <p:cNvPr id="233" name="Google Shape;233;p16"/>
                <p:cNvSpPr/>
                <p:nvPr/>
              </p:nvSpPr>
              <p:spPr>
                <a:xfrm flipH="1">
                  <a:off x="5329997" y="5656178"/>
                  <a:ext cx="1464000" cy="1267800"/>
                </a:xfrm>
                <a:prstGeom prst="rightArrow">
                  <a:avLst>
                    <a:gd name="adj1" fmla="val 39984"/>
                    <a:gd name="adj2" fmla="val 80266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067"/>
                </a:p>
              </p:txBody>
            </p:sp>
            <p:sp>
              <p:nvSpPr>
                <p:cNvPr id="234" name="Google Shape;234;p16"/>
                <p:cNvSpPr/>
                <p:nvPr/>
              </p:nvSpPr>
              <p:spPr>
                <a:xfrm rot="5540273" flipH="1">
                  <a:off x="5579631" y="6015123"/>
                  <a:ext cx="2412208" cy="2454846"/>
                </a:xfrm>
                <a:prstGeom prst="blockArc">
                  <a:avLst>
                    <a:gd name="adj1" fmla="val 18766996"/>
                    <a:gd name="adj2" fmla="val 153816"/>
                    <a:gd name="adj3" fmla="val 21010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067"/>
                </a:p>
              </p:txBody>
            </p:sp>
          </p:grpSp>
          <p:sp>
            <p:nvSpPr>
              <p:cNvPr id="235" name="Google Shape;235;p16"/>
              <p:cNvSpPr txBox="1"/>
              <p:nvPr/>
            </p:nvSpPr>
            <p:spPr>
              <a:xfrm>
                <a:off x="1154000" y="8265475"/>
                <a:ext cx="1092900" cy="18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" sz="1067">
                    <a:latin typeface="Quicksand"/>
                    <a:ea typeface="Quicksand"/>
                    <a:cs typeface="Quicksand"/>
                    <a:sym typeface="Quicksand"/>
                  </a:rPr>
                  <a:t>Right turn</a:t>
                </a:r>
                <a:endParaRPr sz="1067"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</p:grpSp>
      <p:grpSp>
        <p:nvGrpSpPr>
          <p:cNvPr id="236" name="Google Shape;236;p16"/>
          <p:cNvGrpSpPr/>
          <p:nvPr/>
        </p:nvGrpSpPr>
        <p:grpSpPr>
          <a:xfrm>
            <a:off x="4762933" y="1560167"/>
            <a:ext cx="1128800" cy="1128800"/>
            <a:chOff x="4945688" y="1003313"/>
            <a:chExt cx="846600" cy="846600"/>
          </a:xfrm>
        </p:grpSpPr>
        <p:grpSp>
          <p:nvGrpSpPr>
            <p:cNvPr id="237" name="Google Shape;237;p16"/>
            <p:cNvGrpSpPr/>
            <p:nvPr/>
          </p:nvGrpSpPr>
          <p:grpSpPr>
            <a:xfrm>
              <a:off x="4945688" y="1003313"/>
              <a:ext cx="846600" cy="846600"/>
              <a:chOff x="482538" y="3775125"/>
              <a:chExt cx="846600" cy="846600"/>
            </a:xfrm>
          </p:grpSpPr>
          <p:sp>
            <p:nvSpPr>
              <p:cNvPr id="238" name="Google Shape;238;p16"/>
              <p:cNvSpPr/>
              <p:nvPr/>
            </p:nvSpPr>
            <p:spPr>
              <a:xfrm>
                <a:off x="482538" y="3775125"/>
                <a:ext cx="846600" cy="8466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9" name="Google Shape;239;p16"/>
              <p:cNvSpPr/>
              <p:nvPr/>
            </p:nvSpPr>
            <p:spPr>
              <a:xfrm>
                <a:off x="762299" y="3885130"/>
                <a:ext cx="287100" cy="601200"/>
              </a:xfrm>
              <a:prstGeom prst="upArrow">
                <a:avLst>
                  <a:gd name="adj1" fmla="val 50000"/>
                  <a:gd name="adj2" fmla="val 9662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40" name="Google Shape;240;p16"/>
            <p:cNvGrpSpPr/>
            <p:nvPr/>
          </p:nvGrpSpPr>
          <p:grpSpPr>
            <a:xfrm>
              <a:off x="5011678" y="1045884"/>
              <a:ext cx="714647" cy="796436"/>
              <a:chOff x="1117625" y="1618271"/>
              <a:chExt cx="1092900" cy="1217979"/>
            </a:xfrm>
          </p:grpSpPr>
          <p:sp>
            <p:nvSpPr>
              <p:cNvPr id="241" name="Google Shape;241;p16"/>
              <p:cNvSpPr/>
              <p:nvPr/>
            </p:nvSpPr>
            <p:spPr>
              <a:xfrm>
                <a:off x="1429313" y="1618271"/>
                <a:ext cx="469500" cy="982800"/>
              </a:xfrm>
              <a:prstGeom prst="upArrow">
                <a:avLst>
                  <a:gd name="adj1" fmla="val 50000"/>
                  <a:gd name="adj2" fmla="val 96621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067"/>
              </a:p>
            </p:txBody>
          </p:sp>
          <p:sp>
            <p:nvSpPr>
              <p:cNvPr id="242" name="Google Shape;242;p16"/>
              <p:cNvSpPr txBox="1"/>
              <p:nvPr/>
            </p:nvSpPr>
            <p:spPr>
              <a:xfrm>
                <a:off x="1117625" y="2652050"/>
                <a:ext cx="1092900" cy="18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" sz="1067">
                    <a:latin typeface="Quicksand"/>
                    <a:ea typeface="Quicksand"/>
                    <a:cs typeface="Quicksand"/>
                    <a:sym typeface="Quicksand"/>
                  </a:rPr>
                  <a:t>Forwards</a:t>
                </a:r>
                <a:endParaRPr sz="1067"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</p:grpSp>
      <p:grpSp>
        <p:nvGrpSpPr>
          <p:cNvPr id="243" name="Google Shape;243;p16"/>
          <p:cNvGrpSpPr/>
          <p:nvPr/>
        </p:nvGrpSpPr>
        <p:grpSpPr>
          <a:xfrm>
            <a:off x="531067" y="3572917"/>
            <a:ext cx="1128800" cy="1128800"/>
            <a:chOff x="4945688" y="1003313"/>
            <a:chExt cx="846600" cy="846600"/>
          </a:xfrm>
        </p:grpSpPr>
        <p:grpSp>
          <p:nvGrpSpPr>
            <p:cNvPr id="244" name="Google Shape;244;p16"/>
            <p:cNvGrpSpPr/>
            <p:nvPr/>
          </p:nvGrpSpPr>
          <p:grpSpPr>
            <a:xfrm>
              <a:off x="4945688" y="1003313"/>
              <a:ext cx="846600" cy="846600"/>
              <a:chOff x="482538" y="3775125"/>
              <a:chExt cx="846600" cy="846600"/>
            </a:xfrm>
          </p:grpSpPr>
          <p:sp>
            <p:nvSpPr>
              <p:cNvPr id="245" name="Google Shape;245;p16"/>
              <p:cNvSpPr/>
              <p:nvPr/>
            </p:nvSpPr>
            <p:spPr>
              <a:xfrm>
                <a:off x="482538" y="3775125"/>
                <a:ext cx="846600" cy="8466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6" name="Google Shape;246;p16"/>
              <p:cNvSpPr/>
              <p:nvPr/>
            </p:nvSpPr>
            <p:spPr>
              <a:xfrm>
                <a:off x="762299" y="3885130"/>
                <a:ext cx="287100" cy="601200"/>
              </a:xfrm>
              <a:prstGeom prst="upArrow">
                <a:avLst>
                  <a:gd name="adj1" fmla="val 50000"/>
                  <a:gd name="adj2" fmla="val 9662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47" name="Google Shape;247;p16"/>
            <p:cNvGrpSpPr/>
            <p:nvPr/>
          </p:nvGrpSpPr>
          <p:grpSpPr>
            <a:xfrm>
              <a:off x="5011678" y="1045884"/>
              <a:ext cx="714647" cy="796436"/>
              <a:chOff x="1117625" y="1618271"/>
              <a:chExt cx="1092900" cy="1217979"/>
            </a:xfrm>
          </p:grpSpPr>
          <p:sp>
            <p:nvSpPr>
              <p:cNvPr id="248" name="Google Shape;248;p16"/>
              <p:cNvSpPr/>
              <p:nvPr/>
            </p:nvSpPr>
            <p:spPr>
              <a:xfrm>
                <a:off x="1429313" y="1618271"/>
                <a:ext cx="469500" cy="982800"/>
              </a:xfrm>
              <a:prstGeom prst="upArrow">
                <a:avLst>
                  <a:gd name="adj1" fmla="val 50000"/>
                  <a:gd name="adj2" fmla="val 96621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067"/>
              </a:p>
            </p:txBody>
          </p:sp>
          <p:sp>
            <p:nvSpPr>
              <p:cNvPr id="249" name="Google Shape;249;p16"/>
              <p:cNvSpPr txBox="1"/>
              <p:nvPr/>
            </p:nvSpPr>
            <p:spPr>
              <a:xfrm>
                <a:off x="1117625" y="2652050"/>
                <a:ext cx="1092900" cy="18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" sz="1067">
                    <a:latin typeface="Quicksand"/>
                    <a:ea typeface="Quicksand"/>
                    <a:cs typeface="Quicksand"/>
                    <a:sym typeface="Quicksand"/>
                  </a:rPr>
                  <a:t>Forwards</a:t>
                </a:r>
                <a:endParaRPr sz="1067"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</p:grpSp>
      <p:grpSp>
        <p:nvGrpSpPr>
          <p:cNvPr id="250" name="Google Shape;250;p16"/>
          <p:cNvGrpSpPr/>
          <p:nvPr/>
        </p:nvGrpSpPr>
        <p:grpSpPr>
          <a:xfrm>
            <a:off x="3514495" y="1560167"/>
            <a:ext cx="1143483" cy="1279088"/>
            <a:chOff x="4945688" y="185513"/>
            <a:chExt cx="857612" cy="959316"/>
          </a:xfrm>
        </p:grpSpPr>
        <p:sp>
          <p:nvSpPr>
            <p:cNvPr id="251" name="Google Shape;251;p16"/>
            <p:cNvSpPr/>
            <p:nvPr/>
          </p:nvSpPr>
          <p:spPr>
            <a:xfrm>
              <a:off x="4945688" y="185513"/>
              <a:ext cx="846600" cy="846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52" name="Google Shape;252;p16"/>
            <p:cNvGrpSpPr/>
            <p:nvPr/>
          </p:nvGrpSpPr>
          <p:grpSpPr>
            <a:xfrm>
              <a:off x="5010856" y="333210"/>
              <a:ext cx="792443" cy="811619"/>
              <a:chOff x="1154000" y="7523919"/>
              <a:chExt cx="1211872" cy="1241197"/>
            </a:xfrm>
          </p:grpSpPr>
          <p:grpSp>
            <p:nvGrpSpPr>
              <p:cNvPr id="253" name="Google Shape;253;p16"/>
              <p:cNvGrpSpPr/>
              <p:nvPr/>
            </p:nvGrpSpPr>
            <p:grpSpPr>
              <a:xfrm flipH="1">
                <a:off x="1172824" y="7523919"/>
                <a:ext cx="1193048" cy="1241197"/>
                <a:chOff x="4989560" y="5656178"/>
                <a:chExt cx="2731337" cy="2841567"/>
              </a:xfrm>
            </p:grpSpPr>
            <p:sp>
              <p:nvSpPr>
                <p:cNvPr id="254" name="Google Shape;254;p16"/>
                <p:cNvSpPr/>
                <p:nvPr/>
              </p:nvSpPr>
              <p:spPr>
                <a:xfrm>
                  <a:off x="6256898" y="5656178"/>
                  <a:ext cx="1464000" cy="1267800"/>
                </a:xfrm>
                <a:prstGeom prst="rightArrow">
                  <a:avLst>
                    <a:gd name="adj1" fmla="val 39984"/>
                    <a:gd name="adj2" fmla="val 80266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067"/>
                </a:p>
              </p:txBody>
            </p:sp>
            <p:sp>
              <p:nvSpPr>
                <p:cNvPr id="255" name="Google Shape;255;p16"/>
                <p:cNvSpPr/>
                <p:nvPr/>
              </p:nvSpPr>
              <p:spPr>
                <a:xfrm rot="-5540273">
                  <a:off x="5059056" y="6015123"/>
                  <a:ext cx="2412208" cy="2454846"/>
                </a:xfrm>
                <a:prstGeom prst="blockArc">
                  <a:avLst>
                    <a:gd name="adj1" fmla="val 18766996"/>
                    <a:gd name="adj2" fmla="val 153816"/>
                    <a:gd name="adj3" fmla="val 21010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067"/>
                </a:p>
              </p:txBody>
            </p:sp>
          </p:grpSp>
          <p:sp>
            <p:nvSpPr>
              <p:cNvPr id="256" name="Google Shape;256;p16"/>
              <p:cNvSpPr txBox="1"/>
              <p:nvPr/>
            </p:nvSpPr>
            <p:spPr>
              <a:xfrm>
                <a:off x="1154000" y="8265475"/>
                <a:ext cx="1092900" cy="18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" sz="1067">
                    <a:latin typeface="Quicksand"/>
                    <a:ea typeface="Quicksand"/>
                    <a:cs typeface="Quicksand"/>
                    <a:sym typeface="Quicksand"/>
                  </a:rPr>
                  <a:t>Left turn</a:t>
                </a:r>
                <a:endParaRPr sz="1067"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</p:grpSp>
      <p:grpSp>
        <p:nvGrpSpPr>
          <p:cNvPr id="257" name="Google Shape;257;p16"/>
          <p:cNvGrpSpPr/>
          <p:nvPr/>
        </p:nvGrpSpPr>
        <p:grpSpPr>
          <a:xfrm>
            <a:off x="1704845" y="3572917"/>
            <a:ext cx="1128800" cy="1128800"/>
            <a:chOff x="4945688" y="1003313"/>
            <a:chExt cx="846600" cy="846600"/>
          </a:xfrm>
        </p:grpSpPr>
        <p:grpSp>
          <p:nvGrpSpPr>
            <p:cNvPr id="258" name="Google Shape;258;p16"/>
            <p:cNvGrpSpPr/>
            <p:nvPr/>
          </p:nvGrpSpPr>
          <p:grpSpPr>
            <a:xfrm>
              <a:off x="4945688" y="1003313"/>
              <a:ext cx="846600" cy="846600"/>
              <a:chOff x="482538" y="3775125"/>
              <a:chExt cx="846600" cy="846600"/>
            </a:xfrm>
          </p:grpSpPr>
          <p:sp>
            <p:nvSpPr>
              <p:cNvPr id="259" name="Google Shape;259;p16"/>
              <p:cNvSpPr/>
              <p:nvPr/>
            </p:nvSpPr>
            <p:spPr>
              <a:xfrm>
                <a:off x="482538" y="3775125"/>
                <a:ext cx="846600" cy="8466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0" name="Google Shape;260;p16"/>
              <p:cNvSpPr/>
              <p:nvPr/>
            </p:nvSpPr>
            <p:spPr>
              <a:xfrm>
                <a:off x="762299" y="3885130"/>
                <a:ext cx="287100" cy="601200"/>
              </a:xfrm>
              <a:prstGeom prst="upArrow">
                <a:avLst>
                  <a:gd name="adj1" fmla="val 50000"/>
                  <a:gd name="adj2" fmla="val 9662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61" name="Google Shape;261;p16"/>
            <p:cNvGrpSpPr/>
            <p:nvPr/>
          </p:nvGrpSpPr>
          <p:grpSpPr>
            <a:xfrm>
              <a:off x="5011678" y="1045884"/>
              <a:ext cx="714647" cy="796436"/>
              <a:chOff x="1117625" y="1618271"/>
              <a:chExt cx="1092900" cy="1217979"/>
            </a:xfrm>
          </p:grpSpPr>
          <p:sp>
            <p:nvSpPr>
              <p:cNvPr id="262" name="Google Shape;262;p16"/>
              <p:cNvSpPr/>
              <p:nvPr/>
            </p:nvSpPr>
            <p:spPr>
              <a:xfrm>
                <a:off x="1429313" y="1618271"/>
                <a:ext cx="469500" cy="982800"/>
              </a:xfrm>
              <a:prstGeom prst="upArrow">
                <a:avLst>
                  <a:gd name="adj1" fmla="val 50000"/>
                  <a:gd name="adj2" fmla="val 96621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067"/>
              </a:p>
            </p:txBody>
          </p:sp>
          <p:sp>
            <p:nvSpPr>
              <p:cNvPr id="263" name="Google Shape;263;p16"/>
              <p:cNvSpPr txBox="1"/>
              <p:nvPr/>
            </p:nvSpPr>
            <p:spPr>
              <a:xfrm>
                <a:off x="1117625" y="2652050"/>
                <a:ext cx="1092900" cy="18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" sz="1067">
                    <a:latin typeface="Quicksand"/>
                    <a:ea typeface="Quicksand"/>
                    <a:cs typeface="Quicksand"/>
                    <a:sym typeface="Quicksand"/>
                  </a:rPr>
                  <a:t>Forwards</a:t>
                </a:r>
                <a:endParaRPr sz="1067"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</p:grpSp>
      <p:grpSp>
        <p:nvGrpSpPr>
          <p:cNvPr id="264" name="Google Shape;264;p16"/>
          <p:cNvGrpSpPr/>
          <p:nvPr/>
        </p:nvGrpSpPr>
        <p:grpSpPr>
          <a:xfrm>
            <a:off x="2878625" y="3572917"/>
            <a:ext cx="1155145" cy="1279088"/>
            <a:chOff x="6191278" y="-322612"/>
            <a:chExt cx="866359" cy="959316"/>
          </a:xfrm>
        </p:grpSpPr>
        <p:sp>
          <p:nvSpPr>
            <p:cNvPr id="265" name="Google Shape;265;p16"/>
            <p:cNvSpPr/>
            <p:nvPr/>
          </p:nvSpPr>
          <p:spPr>
            <a:xfrm>
              <a:off x="6211038" y="-322612"/>
              <a:ext cx="846600" cy="846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66" name="Google Shape;266;p16"/>
            <p:cNvGrpSpPr/>
            <p:nvPr/>
          </p:nvGrpSpPr>
          <p:grpSpPr>
            <a:xfrm>
              <a:off x="6191278" y="-174915"/>
              <a:ext cx="799575" cy="811619"/>
              <a:chOff x="1024121" y="7523919"/>
              <a:chExt cx="1222779" cy="1241197"/>
            </a:xfrm>
          </p:grpSpPr>
          <p:grpSp>
            <p:nvGrpSpPr>
              <p:cNvPr id="267" name="Google Shape;267;p16"/>
              <p:cNvGrpSpPr/>
              <p:nvPr/>
            </p:nvGrpSpPr>
            <p:grpSpPr>
              <a:xfrm flipH="1">
                <a:off x="1024121" y="7523919"/>
                <a:ext cx="1193048" cy="1241197"/>
                <a:chOff x="5329997" y="5656178"/>
                <a:chExt cx="2731337" cy="2841567"/>
              </a:xfrm>
            </p:grpSpPr>
            <p:sp>
              <p:nvSpPr>
                <p:cNvPr id="268" name="Google Shape;268;p16"/>
                <p:cNvSpPr/>
                <p:nvPr/>
              </p:nvSpPr>
              <p:spPr>
                <a:xfrm flipH="1">
                  <a:off x="5329997" y="5656178"/>
                  <a:ext cx="1464000" cy="1267800"/>
                </a:xfrm>
                <a:prstGeom prst="rightArrow">
                  <a:avLst>
                    <a:gd name="adj1" fmla="val 39984"/>
                    <a:gd name="adj2" fmla="val 80266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067"/>
                </a:p>
              </p:txBody>
            </p:sp>
            <p:sp>
              <p:nvSpPr>
                <p:cNvPr id="269" name="Google Shape;269;p16"/>
                <p:cNvSpPr/>
                <p:nvPr/>
              </p:nvSpPr>
              <p:spPr>
                <a:xfrm rot="5540273" flipH="1">
                  <a:off x="5579631" y="6015123"/>
                  <a:ext cx="2412208" cy="2454846"/>
                </a:xfrm>
                <a:prstGeom prst="blockArc">
                  <a:avLst>
                    <a:gd name="adj1" fmla="val 18766996"/>
                    <a:gd name="adj2" fmla="val 153816"/>
                    <a:gd name="adj3" fmla="val 21010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067"/>
                </a:p>
              </p:txBody>
            </p:sp>
          </p:grpSp>
          <p:sp>
            <p:nvSpPr>
              <p:cNvPr id="270" name="Google Shape;270;p16"/>
              <p:cNvSpPr txBox="1"/>
              <p:nvPr/>
            </p:nvSpPr>
            <p:spPr>
              <a:xfrm>
                <a:off x="1154000" y="8265475"/>
                <a:ext cx="1092900" cy="18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" sz="1067">
                    <a:latin typeface="Quicksand"/>
                    <a:ea typeface="Quicksand"/>
                    <a:cs typeface="Quicksand"/>
                    <a:sym typeface="Quicksand"/>
                  </a:rPr>
                  <a:t>Right turn</a:t>
                </a:r>
                <a:endParaRPr sz="1067"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</p:grpSp>
      <p:grpSp>
        <p:nvGrpSpPr>
          <p:cNvPr id="271" name="Google Shape;271;p16"/>
          <p:cNvGrpSpPr/>
          <p:nvPr/>
        </p:nvGrpSpPr>
        <p:grpSpPr>
          <a:xfrm>
            <a:off x="4078748" y="3572917"/>
            <a:ext cx="1128800" cy="1128800"/>
            <a:chOff x="4945688" y="1003313"/>
            <a:chExt cx="846600" cy="846600"/>
          </a:xfrm>
        </p:grpSpPr>
        <p:grpSp>
          <p:nvGrpSpPr>
            <p:cNvPr id="272" name="Google Shape;272;p16"/>
            <p:cNvGrpSpPr/>
            <p:nvPr/>
          </p:nvGrpSpPr>
          <p:grpSpPr>
            <a:xfrm>
              <a:off x="4945688" y="1003313"/>
              <a:ext cx="846600" cy="846600"/>
              <a:chOff x="482538" y="3775125"/>
              <a:chExt cx="846600" cy="846600"/>
            </a:xfrm>
          </p:grpSpPr>
          <p:sp>
            <p:nvSpPr>
              <p:cNvPr id="273" name="Google Shape;273;p16"/>
              <p:cNvSpPr/>
              <p:nvPr/>
            </p:nvSpPr>
            <p:spPr>
              <a:xfrm>
                <a:off x="482538" y="3775125"/>
                <a:ext cx="846600" cy="8466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4" name="Google Shape;274;p16"/>
              <p:cNvSpPr/>
              <p:nvPr/>
            </p:nvSpPr>
            <p:spPr>
              <a:xfrm>
                <a:off x="762299" y="3885130"/>
                <a:ext cx="287100" cy="601200"/>
              </a:xfrm>
              <a:prstGeom prst="upArrow">
                <a:avLst>
                  <a:gd name="adj1" fmla="val 50000"/>
                  <a:gd name="adj2" fmla="val 9662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75" name="Google Shape;275;p16"/>
            <p:cNvGrpSpPr/>
            <p:nvPr/>
          </p:nvGrpSpPr>
          <p:grpSpPr>
            <a:xfrm>
              <a:off x="5011678" y="1045884"/>
              <a:ext cx="714647" cy="796436"/>
              <a:chOff x="1117625" y="1618271"/>
              <a:chExt cx="1092900" cy="1217979"/>
            </a:xfrm>
          </p:grpSpPr>
          <p:sp>
            <p:nvSpPr>
              <p:cNvPr id="276" name="Google Shape;276;p16"/>
              <p:cNvSpPr/>
              <p:nvPr/>
            </p:nvSpPr>
            <p:spPr>
              <a:xfrm>
                <a:off x="1429313" y="1618271"/>
                <a:ext cx="469500" cy="982800"/>
              </a:xfrm>
              <a:prstGeom prst="upArrow">
                <a:avLst>
                  <a:gd name="adj1" fmla="val 50000"/>
                  <a:gd name="adj2" fmla="val 96621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067"/>
              </a:p>
            </p:txBody>
          </p:sp>
          <p:sp>
            <p:nvSpPr>
              <p:cNvPr id="277" name="Google Shape;277;p16"/>
              <p:cNvSpPr txBox="1"/>
              <p:nvPr/>
            </p:nvSpPr>
            <p:spPr>
              <a:xfrm>
                <a:off x="1117625" y="2652050"/>
                <a:ext cx="1092900" cy="18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" sz="1067">
                    <a:latin typeface="Quicksand"/>
                    <a:ea typeface="Quicksand"/>
                    <a:cs typeface="Quicksand"/>
                    <a:sym typeface="Quicksand"/>
                  </a:rPr>
                  <a:t>Forwards</a:t>
                </a:r>
                <a:endParaRPr sz="1067"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</p:grpSp>
      <p:grpSp>
        <p:nvGrpSpPr>
          <p:cNvPr id="278" name="Google Shape;278;p16"/>
          <p:cNvGrpSpPr/>
          <p:nvPr/>
        </p:nvGrpSpPr>
        <p:grpSpPr>
          <a:xfrm>
            <a:off x="5252526" y="3572917"/>
            <a:ext cx="1155145" cy="1279088"/>
            <a:chOff x="6191278" y="-322612"/>
            <a:chExt cx="866359" cy="959316"/>
          </a:xfrm>
        </p:grpSpPr>
        <p:sp>
          <p:nvSpPr>
            <p:cNvPr id="279" name="Google Shape;279;p16"/>
            <p:cNvSpPr/>
            <p:nvPr/>
          </p:nvSpPr>
          <p:spPr>
            <a:xfrm>
              <a:off x="6211038" y="-322612"/>
              <a:ext cx="846600" cy="846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80" name="Google Shape;280;p16"/>
            <p:cNvGrpSpPr/>
            <p:nvPr/>
          </p:nvGrpSpPr>
          <p:grpSpPr>
            <a:xfrm>
              <a:off x="6191278" y="-174915"/>
              <a:ext cx="799575" cy="811619"/>
              <a:chOff x="1024121" y="7523919"/>
              <a:chExt cx="1222779" cy="1241197"/>
            </a:xfrm>
          </p:grpSpPr>
          <p:grpSp>
            <p:nvGrpSpPr>
              <p:cNvPr id="281" name="Google Shape;281;p16"/>
              <p:cNvGrpSpPr/>
              <p:nvPr/>
            </p:nvGrpSpPr>
            <p:grpSpPr>
              <a:xfrm flipH="1">
                <a:off x="1024121" y="7523919"/>
                <a:ext cx="1193048" cy="1241197"/>
                <a:chOff x="5329997" y="5656178"/>
                <a:chExt cx="2731337" cy="2841567"/>
              </a:xfrm>
            </p:grpSpPr>
            <p:sp>
              <p:nvSpPr>
                <p:cNvPr id="282" name="Google Shape;282;p16"/>
                <p:cNvSpPr/>
                <p:nvPr/>
              </p:nvSpPr>
              <p:spPr>
                <a:xfrm flipH="1">
                  <a:off x="5329997" y="5656178"/>
                  <a:ext cx="1464000" cy="1267800"/>
                </a:xfrm>
                <a:prstGeom prst="rightArrow">
                  <a:avLst>
                    <a:gd name="adj1" fmla="val 39984"/>
                    <a:gd name="adj2" fmla="val 80266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067"/>
                </a:p>
              </p:txBody>
            </p:sp>
            <p:sp>
              <p:nvSpPr>
                <p:cNvPr id="283" name="Google Shape;283;p16"/>
                <p:cNvSpPr/>
                <p:nvPr/>
              </p:nvSpPr>
              <p:spPr>
                <a:xfrm rot="5540273" flipH="1">
                  <a:off x="5579631" y="6015123"/>
                  <a:ext cx="2412208" cy="2454846"/>
                </a:xfrm>
                <a:prstGeom prst="blockArc">
                  <a:avLst>
                    <a:gd name="adj1" fmla="val 18766996"/>
                    <a:gd name="adj2" fmla="val 153816"/>
                    <a:gd name="adj3" fmla="val 21010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067"/>
                </a:p>
              </p:txBody>
            </p:sp>
          </p:grpSp>
          <p:sp>
            <p:nvSpPr>
              <p:cNvPr id="284" name="Google Shape;284;p16"/>
              <p:cNvSpPr txBox="1"/>
              <p:nvPr/>
            </p:nvSpPr>
            <p:spPr>
              <a:xfrm>
                <a:off x="1154000" y="8265475"/>
                <a:ext cx="1092900" cy="18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" sz="1067">
                    <a:latin typeface="Quicksand"/>
                    <a:ea typeface="Quicksand"/>
                    <a:cs typeface="Quicksand"/>
                    <a:sym typeface="Quicksand"/>
                  </a:rPr>
                  <a:t>Right turn</a:t>
                </a:r>
                <a:endParaRPr sz="1067"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</p:grpSp>
      <p:grpSp>
        <p:nvGrpSpPr>
          <p:cNvPr id="285" name="Google Shape;285;p16"/>
          <p:cNvGrpSpPr/>
          <p:nvPr/>
        </p:nvGrpSpPr>
        <p:grpSpPr>
          <a:xfrm>
            <a:off x="6452651" y="3572917"/>
            <a:ext cx="1128800" cy="1128800"/>
            <a:chOff x="4945688" y="1003313"/>
            <a:chExt cx="846600" cy="846600"/>
          </a:xfrm>
        </p:grpSpPr>
        <p:grpSp>
          <p:nvGrpSpPr>
            <p:cNvPr id="286" name="Google Shape;286;p16"/>
            <p:cNvGrpSpPr/>
            <p:nvPr/>
          </p:nvGrpSpPr>
          <p:grpSpPr>
            <a:xfrm>
              <a:off x="4945688" y="1003313"/>
              <a:ext cx="846600" cy="846600"/>
              <a:chOff x="482538" y="3775125"/>
              <a:chExt cx="846600" cy="846600"/>
            </a:xfrm>
          </p:grpSpPr>
          <p:sp>
            <p:nvSpPr>
              <p:cNvPr id="287" name="Google Shape;287;p16"/>
              <p:cNvSpPr/>
              <p:nvPr/>
            </p:nvSpPr>
            <p:spPr>
              <a:xfrm>
                <a:off x="482538" y="3775125"/>
                <a:ext cx="846600" cy="8466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" name="Google Shape;288;p16"/>
              <p:cNvSpPr/>
              <p:nvPr/>
            </p:nvSpPr>
            <p:spPr>
              <a:xfrm>
                <a:off x="762299" y="3885130"/>
                <a:ext cx="287100" cy="601200"/>
              </a:xfrm>
              <a:prstGeom prst="upArrow">
                <a:avLst>
                  <a:gd name="adj1" fmla="val 50000"/>
                  <a:gd name="adj2" fmla="val 9662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89" name="Google Shape;289;p16"/>
            <p:cNvGrpSpPr/>
            <p:nvPr/>
          </p:nvGrpSpPr>
          <p:grpSpPr>
            <a:xfrm>
              <a:off x="5011678" y="1045884"/>
              <a:ext cx="714647" cy="796436"/>
              <a:chOff x="1117625" y="1618271"/>
              <a:chExt cx="1092900" cy="1217979"/>
            </a:xfrm>
          </p:grpSpPr>
          <p:sp>
            <p:nvSpPr>
              <p:cNvPr id="290" name="Google Shape;290;p16"/>
              <p:cNvSpPr/>
              <p:nvPr/>
            </p:nvSpPr>
            <p:spPr>
              <a:xfrm>
                <a:off x="1429313" y="1618271"/>
                <a:ext cx="469500" cy="982800"/>
              </a:xfrm>
              <a:prstGeom prst="upArrow">
                <a:avLst>
                  <a:gd name="adj1" fmla="val 50000"/>
                  <a:gd name="adj2" fmla="val 96621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067"/>
              </a:p>
            </p:txBody>
          </p:sp>
          <p:sp>
            <p:nvSpPr>
              <p:cNvPr id="291" name="Google Shape;291;p16"/>
              <p:cNvSpPr txBox="1"/>
              <p:nvPr/>
            </p:nvSpPr>
            <p:spPr>
              <a:xfrm>
                <a:off x="1117625" y="2652050"/>
                <a:ext cx="1092900" cy="18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" sz="1067">
                    <a:latin typeface="Quicksand"/>
                    <a:ea typeface="Quicksand"/>
                    <a:cs typeface="Quicksand"/>
                    <a:sym typeface="Quicksand"/>
                  </a:rPr>
                  <a:t>Forwards</a:t>
                </a:r>
                <a:endParaRPr sz="1067"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B62F-2529-8F5D-B591-29B61307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-32861"/>
            <a:ext cx="10515600" cy="1325563"/>
          </a:xfrm>
        </p:spPr>
        <p:txBody>
          <a:bodyPr/>
          <a:lstStyle/>
          <a:p>
            <a:r>
              <a:rPr lang="en-GB" dirty="0">
                <a:latin typeface="Sassoon Primary" pitchFamily="50" charset="0"/>
              </a:rPr>
              <a:t>TBAT: write a fact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25935-855E-C5D1-6288-E9D1EEE3A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60" y="1075372"/>
            <a:ext cx="11480800" cy="56607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400" dirty="0">
                <a:latin typeface="Sassoon Primary" pitchFamily="50" charset="0"/>
              </a:rPr>
              <a:t>3 in 3 </a:t>
            </a:r>
          </a:p>
          <a:p>
            <a:endParaRPr lang="en-GB" sz="4400" dirty="0">
              <a:latin typeface="Sassoon Primary" pitchFamily="50" charset="0"/>
            </a:endParaRPr>
          </a:p>
          <a:p>
            <a:pPr marL="0" indent="0">
              <a:buNone/>
            </a:pPr>
            <a:r>
              <a:rPr lang="en-GB" sz="4400" dirty="0">
                <a:latin typeface="Sassoon Primary" pitchFamily="50" charset="0"/>
              </a:rPr>
              <a:t>Which words are spelled correctly?</a:t>
            </a:r>
          </a:p>
          <a:p>
            <a:pPr marL="0" indent="0">
              <a:buNone/>
            </a:pPr>
            <a:endParaRPr lang="en-GB" sz="4400" dirty="0">
              <a:latin typeface="Sassoon Primary" pitchFamily="50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7000" dirty="0" err="1">
                <a:latin typeface="Sassoon Primary" pitchFamily="50" charset="0"/>
              </a:rPr>
              <a:t>thay</a:t>
            </a:r>
            <a:r>
              <a:rPr lang="en-GB" sz="7000" dirty="0">
                <a:latin typeface="Sassoon Primary" pitchFamily="50" charset="0"/>
              </a:rPr>
              <a:t>      their      </a:t>
            </a:r>
            <a:r>
              <a:rPr lang="en-GB" sz="7000" dirty="0" err="1">
                <a:latin typeface="Sassoon Primary" pitchFamily="50" charset="0"/>
              </a:rPr>
              <a:t>peopel</a:t>
            </a:r>
            <a:r>
              <a:rPr lang="en-GB" sz="7000" dirty="0">
                <a:latin typeface="Sassoon Primary" pitchFamily="50" charset="0"/>
              </a:rPr>
              <a:t>       </a:t>
            </a:r>
            <a:r>
              <a:rPr lang="en-GB" sz="7000" dirty="0" err="1">
                <a:latin typeface="Sassoon Primary" pitchFamily="50" charset="0"/>
              </a:rPr>
              <a:t>freind</a:t>
            </a:r>
            <a:r>
              <a:rPr lang="en-GB" sz="7000" dirty="0">
                <a:latin typeface="Sassoon Primary" pitchFamily="50" charset="0"/>
              </a:rPr>
              <a:t> there      me     my     by     of     </a:t>
            </a:r>
            <a:r>
              <a:rPr lang="en-GB" sz="7000" dirty="0" err="1">
                <a:latin typeface="Sassoon Primary" pitchFamily="50" charset="0"/>
              </a:rPr>
              <a:t>throogh</a:t>
            </a:r>
            <a:endParaRPr lang="en-GB" sz="7000" dirty="0">
              <a:latin typeface="Sassoon Prima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19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"/>
          <p:cNvSpPr txBox="1">
            <a:spLocks noGrp="1"/>
          </p:cNvSpPr>
          <p:nvPr>
            <p:ph type="body" idx="1"/>
          </p:nvPr>
        </p:nvSpPr>
        <p:spPr>
          <a:xfrm>
            <a:off x="414533" y="1560167"/>
            <a:ext cx="6829610" cy="482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solidFill>
                  <a:srgbClr val="5B5BA5"/>
                </a:solidFill>
                <a:latin typeface="Sassoon Primary" pitchFamily="50" charset="0"/>
              </a:rPr>
              <a:t>Start:             Then: </a:t>
            </a:r>
            <a:r>
              <a:rPr lang="en" sz="3200" dirty="0">
                <a:latin typeface="Sassoon Primary" pitchFamily="50" charset="0"/>
              </a:rPr>
              <a:t>	      End:</a:t>
            </a:r>
            <a:endParaRPr sz="3200" dirty="0">
              <a:latin typeface="Sassoon Primary" pitchFamily="50" charset="0"/>
            </a:endParaRPr>
          </a:p>
          <a:p>
            <a:pPr marL="0" indent="0">
              <a:buNone/>
            </a:pPr>
            <a:endParaRPr sz="3200" dirty="0">
              <a:solidFill>
                <a:srgbClr val="5B5BA5"/>
              </a:solidFill>
              <a:latin typeface="Sassoon Primary" pitchFamily="50" charset="0"/>
            </a:endParaRPr>
          </a:p>
          <a:p>
            <a:pPr marL="0" indent="0">
              <a:buNone/>
            </a:pPr>
            <a:r>
              <a:rPr lang="en" dirty="0">
                <a:solidFill>
                  <a:srgbClr val="5B5BA5"/>
                </a:solidFill>
                <a:latin typeface="Sassoon Primary" pitchFamily="50" charset="0"/>
              </a:rPr>
              <a:t>This time, choose three cards. </a:t>
            </a:r>
            <a:endParaRPr dirty="0">
              <a:solidFill>
                <a:srgbClr val="5B5BA5"/>
              </a:solidFill>
              <a:latin typeface="Sassoon Primary" pitchFamily="50" charset="0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dirty="0">
                <a:solidFill>
                  <a:srgbClr val="5B5BA5"/>
                </a:solidFill>
                <a:latin typeface="Sassoon Primary" pitchFamily="50" charset="0"/>
              </a:rPr>
              <a:t>The robot needs to visit them in the order you picked them.</a:t>
            </a:r>
            <a:endParaRPr dirty="0">
              <a:solidFill>
                <a:srgbClr val="5B5BA5"/>
              </a:solidFill>
              <a:latin typeface="Sassoon Primary" pitchFamily="50" charset="0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dirty="0">
                <a:latin typeface="Sassoon Primary" pitchFamily="50" charset="0"/>
              </a:rPr>
              <a:t>Your routes may go back over themselves.</a:t>
            </a:r>
            <a:endParaRPr dirty="0">
              <a:latin typeface="Sassoon Primary" pitchFamily="50" charset="0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297" name="Google Shape;297;p17"/>
          <p:cNvPicPr preferRelativeResize="0"/>
          <p:nvPr/>
        </p:nvPicPr>
        <p:blipFill rotWithShape="1">
          <a:blip r:embed="rId3">
            <a:alphaModFix/>
          </a:blip>
          <a:srcRect t="14023" b="14023"/>
          <a:stretch/>
        </p:blipFill>
        <p:spPr>
          <a:xfrm>
            <a:off x="1841835" y="1558201"/>
            <a:ext cx="871963" cy="82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7"/>
          <p:cNvPicPr preferRelativeResize="0"/>
          <p:nvPr/>
        </p:nvPicPr>
        <p:blipFill rotWithShape="1">
          <a:blip r:embed="rId4">
            <a:alphaModFix/>
          </a:blip>
          <a:srcRect l="5052" r="5052"/>
          <a:stretch/>
        </p:blipFill>
        <p:spPr>
          <a:xfrm>
            <a:off x="6741300" y="1528129"/>
            <a:ext cx="871965" cy="8299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17"/>
          <p:cNvGrpSpPr/>
          <p:nvPr/>
        </p:nvGrpSpPr>
        <p:grpSpPr>
          <a:xfrm>
            <a:off x="7723057" y="805753"/>
            <a:ext cx="3958489" cy="5588400"/>
            <a:chOff x="5555805" y="561940"/>
            <a:chExt cx="2968867" cy="4191300"/>
          </a:xfrm>
        </p:grpSpPr>
        <p:sp>
          <p:nvSpPr>
            <p:cNvPr id="300" name="Google Shape;300;p17"/>
            <p:cNvSpPr/>
            <p:nvPr/>
          </p:nvSpPr>
          <p:spPr>
            <a:xfrm>
              <a:off x="5557992" y="561940"/>
              <a:ext cx="2964900" cy="4191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7054236" y="1986909"/>
              <a:ext cx="1452600" cy="973800"/>
            </a:xfrm>
            <a:prstGeom prst="rect">
              <a:avLst/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7054236" y="2904976"/>
              <a:ext cx="1452600" cy="463800"/>
            </a:xfrm>
            <a:prstGeom prst="rect">
              <a:avLst/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5573381" y="4042758"/>
              <a:ext cx="1452600" cy="698400"/>
            </a:xfrm>
            <a:prstGeom prst="rect">
              <a:avLst/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5573381" y="3400900"/>
              <a:ext cx="1452600" cy="698400"/>
            </a:xfrm>
            <a:prstGeom prst="rect">
              <a:avLst/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305" name="Google Shape;305;p17"/>
            <p:cNvCxnSpPr/>
            <p:nvPr/>
          </p:nvCxnSpPr>
          <p:spPr>
            <a:xfrm>
              <a:off x="7040071" y="564311"/>
              <a:ext cx="0" cy="4188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 rot="10800000">
              <a:off x="5556172" y="1967734"/>
              <a:ext cx="2968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17"/>
            <p:cNvCxnSpPr/>
            <p:nvPr/>
          </p:nvCxnSpPr>
          <p:spPr>
            <a:xfrm rot="10800000">
              <a:off x="5555805" y="3382830"/>
              <a:ext cx="2968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308" name="Google Shape;308;p17"/>
            <p:cNvPicPr preferRelativeResize="0"/>
            <p:nvPr/>
          </p:nvPicPr>
          <p:blipFill rotWithShape="1">
            <a:blip r:embed="rId4">
              <a:alphaModFix/>
            </a:blip>
            <a:srcRect l="5052" r="5052"/>
            <a:stretch/>
          </p:blipFill>
          <p:spPr>
            <a:xfrm>
              <a:off x="5572344" y="1984667"/>
              <a:ext cx="1452678" cy="13827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56861" y="3397507"/>
              <a:ext cx="1452678" cy="1340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17"/>
            <p:cNvPicPr preferRelativeResize="0"/>
            <p:nvPr/>
          </p:nvPicPr>
          <p:blipFill rotWithShape="1">
            <a:blip r:embed="rId3">
              <a:alphaModFix/>
            </a:blip>
            <a:srcRect t="14023" b="14023"/>
            <a:stretch/>
          </p:blipFill>
          <p:spPr>
            <a:xfrm>
              <a:off x="7054620" y="575379"/>
              <a:ext cx="1452678" cy="138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749752" y="3541251"/>
              <a:ext cx="857724" cy="1027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41418" y="2116505"/>
              <a:ext cx="1080119" cy="1126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374924" y="3916161"/>
              <a:ext cx="437808" cy="4066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1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573382" y="573136"/>
              <a:ext cx="1452677" cy="13827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5" name="Google Shape;315;p17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40</a:t>
            </a:fld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vert="horz" wrap="square" lIns="121900" tIns="121900" rIns="0" bIns="121900" rtlCol="0" anchor="ctr" anchorCtr="0">
            <a:noAutofit/>
          </a:bodyPr>
          <a:lstStyle/>
          <a:p>
            <a:pPr marL="0" indent="0"/>
            <a:r>
              <a:rPr lang="en"/>
              <a:t>Activity 3</a:t>
            </a:r>
            <a:endParaRPr/>
          </a:p>
        </p:txBody>
      </p:sp>
      <p:sp>
        <p:nvSpPr>
          <p:cNvPr id="317" name="Google Shape;317;p17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Even more routes</a:t>
            </a:r>
            <a:endParaRPr/>
          </a:p>
        </p:txBody>
      </p:sp>
      <p:sp>
        <p:nvSpPr>
          <p:cNvPr id="318" name="Google Shape;318;p17"/>
          <p:cNvSpPr/>
          <p:nvPr/>
        </p:nvSpPr>
        <p:spPr>
          <a:xfrm>
            <a:off x="8814101" y="2288567"/>
            <a:ext cx="2095633" cy="3432333"/>
          </a:xfrm>
          <a:custGeom>
            <a:avLst/>
            <a:gdLst/>
            <a:ahLst/>
            <a:cxnLst/>
            <a:rect l="l" t="t" r="r" b="b"/>
            <a:pathLst>
              <a:path w="62869" h="102970" extrusionOk="0">
                <a:moveTo>
                  <a:pt x="60771" y="0"/>
                </a:moveTo>
                <a:cubicBezTo>
                  <a:pt x="65017" y="21229"/>
                  <a:pt x="61737" y="43360"/>
                  <a:pt x="60076" y="64946"/>
                </a:cubicBezTo>
                <a:cubicBezTo>
                  <a:pt x="59364" y="74202"/>
                  <a:pt x="60072" y="83543"/>
                  <a:pt x="59148" y="92780"/>
                </a:cubicBezTo>
                <a:cubicBezTo>
                  <a:pt x="58783" y="96428"/>
                  <a:pt x="57988" y="101594"/>
                  <a:pt x="54509" y="102754"/>
                </a:cubicBezTo>
                <a:cubicBezTo>
                  <a:pt x="48129" y="104881"/>
                  <a:pt x="48478" y="90227"/>
                  <a:pt x="48478" y="83502"/>
                </a:cubicBezTo>
                <a:cubicBezTo>
                  <a:pt x="48478" y="74224"/>
                  <a:pt x="47554" y="64900"/>
                  <a:pt x="48478" y="55668"/>
                </a:cubicBezTo>
                <a:cubicBezTo>
                  <a:pt x="49033" y="50116"/>
                  <a:pt x="51710" y="44149"/>
                  <a:pt x="49638" y="38968"/>
                </a:cubicBezTo>
                <a:cubicBezTo>
                  <a:pt x="47139" y="32721"/>
                  <a:pt x="36056" y="38112"/>
                  <a:pt x="29458" y="39432"/>
                </a:cubicBezTo>
                <a:cubicBezTo>
                  <a:pt x="19829" y="41358"/>
                  <a:pt x="9820" y="39200"/>
                  <a:pt x="0" y="39200"/>
                </a:cubicBezTo>
              </a:path>
            </a:pathLst>
          </a:cu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319" name="Google Shape;319;p17"/>
          <p:cNvPicPr preferRelativeResize="0"/>
          <p:nvPr/>
        </p:nvPicPr>
        <p:blipFill rotWithShape="1">
          <a:blip r:embed="rId10">
            <a:alphaModFix/>
          </a:blip>
          <a:srcRect l="2471" r="2480"/>
          <a:stretch/>
        </p:blipFill>
        <p:spPr>
          <a:xfrm rot="10800000">
            <a:off x="9968534" y="770067"/>
            <a:ext cx="1495399" cy="19942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320" name="Google Shape;320;p17"/>
          <p:cNvGrpSpPr/>
          <p:nvPr/>
        </p:nvGrpSpPr>
        <p:grpSpPr>
          <a:xfrm>
            <a:off x="4035456" y="1570946"/>
            <a:ext cx="871993" cy="804501"/>
            <a:chOff x="7056861" y="3397507"/>
            <a:chExt cx="1452678" cy="1340240"/>
          </a:xfrm>
        </p:grpSpPr>
        <p:pic>
          <p:nvPicPr>
            <p:cNvPr id="321" name="Google Shape;321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56861" y="3397507"/>
              <a:ext cx="1452678" cy="1340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374924" y="3916161"/>
              <a:ext cx="437808" cy="40668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41</a:t>
            </a:fld>
            <a:endParaRPr/>
          </a:p>
        </p:txBody>
      </p:sp>
      <p:sp>
        <p:nvSpPr>
          <p:cNvPr id="328" name="Google Shape;328;p18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vert="horz" wrap="square" lIns="121900" tIns="121900" rIns="0" bIns="121900" rtlCol="0" anchor="ctr" anchorCtr="0">
            <a:noAutofit/>
          </a:bodyPr>
          <a:lstStyle/>
          <a:p>
            <a:pPr marL="0" indent="0"/>
            <a:r>
              <a:rPr lang="en"/>
              <a:t>Plenary</a:t>
            </a:r>
            <a:endParaRPr/>
          </a:p>
        </p:txBody>
      </p:sp>
      <p:sp>
        <p:nvSpPr>
          <p:cNvPr id="329" name="Google Shape;329;p18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latin typeface="Sassoon Primary" pitchFamily="50" charset="0"/>
              </a:rPr>
              <a:t>Final challenge</a:t>
            </a:r>
            <a:endParaRPr dirty="0">
              <a:latin typeface="Sassoon Primary" pitchFamily="50" charset="0"/>
            </a:endParaRPr>
          </a:p>
        </p:txBody>
      </p:sp>
      <p:grpSp>
        <p:nvGrpSpPr>
          <p:cNvPr id="330" name="Google Shape;330;p18"/>
          <p:cNvGrpSpPr/>
          <p:nvPr/>
        </p:nvGrpSpPr>
        <p:grpSpPr>
          <a:xfrm>
            <a:off x="7723057" y="805753"/>
            <a:ext cx="3958489" cy="5588400"/>
            <a:chOff x="5555805" y="561940"/>
            <a:chExt cx="2968867" cy="4191300"/>
          </a:xfrm>
        </p:grpSpPr>
        <p:sp>
          <p:nvSpPr>
            <p:cNvPr id="331" name="Google Shape;331;p18"/>
            <p:cNvSpPr/>
            <p:nvPr/>
          </p:nvSpPr>
          <p:spPr>
            <a:xfrm>
              <a:off x="5557992" y="561940"/>
              <a:ext cx="2964900" cy="4191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7054236" y="1986909"/>
              <a:ext cx="1452600" cy="973800"/>
            </a:xfrm>
            <a:prstGeom prst="rect">
              <a:avLst/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7054236" y="2904976"/>
              <a:ext cx="1452600" cy="463800"/>
            </a:xfrm>
            <a:prstGeom prst="rect">
              <a:avLst/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5573381" y="4042758"/>
              <a:ext cx="1452600" cy="698400"/>
            </a:xfrm>
            <a:prstGeom prst="rect">
              <a:avLst/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5573381" y="3400900"/>
              <a:ext cx="1452600" cy="698400"/>
            </a:xfrm>
            <a:prstGeom prst="rect">
              <a:avLst/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lin ang="5400012" scaled="0"/>
            </a:gra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336" name="Google Shape;336;p18"/>
            <p:cNvCxnSpPr/>
            <p:nvPr/>
          </p:nvCxnSpPr>
          <p:spPr>
            <a:xfrm>
              <a:off x="7040071" y="564311"/>
              <a:ext cx="0" cy="4188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8"/>
            <p:cNvCxnSpPr/>
            <p:nvPr/>
          </p:nvCxnSpPr>
          <p:spPr>
            <a:xfrm rot="10800000">
              <a:off x="5556172" y="1967734"/>
              <a:ext cx="2968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8"/>
            <p:cNvCxnSpPr/>
            <p:nvPr/>
          </p:nvCxnSpPr>
          <p:spPr>
            <a:xfrm rot="10800000">
              <a:off x="5555805" y="3382830"/>
              <a:ext cx="2968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339" name="Google Shape;339;p18"/>
            <p:cNvPicPr preferRelativeResize="0"/>
            <p:nvPr/>
          </p:nvPicPr>
          <p:blipFill rotWithShape="1">
            <a:blip r:embed="rId3">
              <a:alphaModFix/>
            </a:blip>
            <a:srcRect l="5052" r="5052"/>
            <a:stretch/>
          </p:blipFill>
          <p:spPr>
            <a:xfrm>
              <a:off x="5572344" y="1984667"/>
              <a:ext cx="1452678" cy="13827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56861" y="3397507"/>
              <a:ext cx="1452678" cy="1340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18"/>
            <p:cNvPicPr preferRelativeResize="0"/>
            <p:nvPr/>
          </p:nvPicPr>
          <p:blipFill rotWithShape="1">
            <a:blip r:embed="rId5">
              <a:alphaModFix/>
            </a:blip>
            <a:srcRect t="14023" b="14023"/>
            <a:stretch/>
          </p:blipFill>
          <p:spPr>
            <a:xfrm>
              <a:off x="7054620" y="575379"/>
              <a:ext cx="1452678" cy="138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749752" y="3541251"/>
              <a:ext cx="857724" cy="1027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41418" y="2116505"/>
              <a:ext cx="1080119" cy="1126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374924" y="3916161"/>
              <a:ext cx="437808" cy="4066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1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573382" y="573136"/>
              <a:ext cx="1452677" cy="138270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6" name="Google Shape;346;p18"/>
          <p:cNvPicPr preferRelativeResize="0"/>
          <p:nvPr/>
        </p:nvPicPr>
        <p:blipFill rotWithShape="1">
          <a:blip r:embed="rId10">
            <a:alphaModFix/>
          </a:blip>
          <a:srcRect l="2471" r="2480"/>
          <a:stretch/>
        </p:blipFill>
        <p:spPr>
          <a:xfrm>
            <a:off x="7974567" y="2602833"/>
            <a:ext cx="1495399" cy="19942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47" name="Google Shape;347;p18"/>
          <p:cNvSpPr txBox="1">
            <a:spLocks noGrp="1"/>
          </p:cNvSpPr>
          <p:nvPr>
            <p:ph type="body" idx="1"/>
          </p:nvPr>
        </p:nvSpPr>
        <p:spPr>
          <a:xfrm>
            <a:off x="414533" y="1560165"/>
            <a:ext cx="5462000" cy="487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Sassoon Infant Std" panose="020B0503020103030203" pitchFamily="34" charset="0"/>
              </a:rPr>
              <a:t>Start the robot on the woods, facing the owl.</a:t>
            </a:r>
            <a:endParaRPr sz="3200" dirty="0">
              <a:latin typeface="Sassoon Infant Std" panose="020B0503020103030203" pitchFamily="34" charset="0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sz="3200" dirty="0">
                <a:latin typeface="Sassoon Infant Std" panose="020B0503020103030203" pitchFamily="34" charset="0"/>
              </a:rPr>
              <a:t>Get the robot to the mushroom using only these commands:</a:t>
            </a:r>
            <a:endParaRPr sz="3200" dirty="0">
              <a:latin typeface="Sassoon Infant Std" panose="020B0503020103030203" pitchFamily="34" charset="0"/>
            </a:endParaRPr>
          </a:p>
        </p:txBody>
      </p:sp>
      <p:grpSp>
        <p:nvGrpSpPr>
          <p:cNvPr id="348" name="Google Shape;348;p18"/>
          <p:cNvGrpSpPr/>
          <p:nvPr/>
        </p:nvGrpSpPr>
        <p:grpSpPr>
          <a:xfrm>
            <a:off x="3324833" y="4351300"/>
            <a:ext cx="1128800" cy="1128800"/>
            <a:chOff x="4945688" y="1003313"/>
            <a:chExt cx="846600" cy="846600"/>
          </a:xfrm>
        </p:grpSpPr>
        <p:grpSp>
          <p:nvGrpSpPr>
            <p:cNvPr id="349" name="Google Shape;349;p18"/>
            <p:cNvGrpSpPr/>
            <p:nvPr/>
          </p:nvGrpSpPr>
          <p:grpSpPr>
            <a:xfrm>
              <a:off x="4945688" y="1003313"/>
              <a:ext cx="846600" cy="846600"/>
              <a:chOff x="482538" y="3775125"/>
              <a:chExt cx="846600" cy="846600"/>
            </a:xfrm>
          </p:grpSpPr>
          <p:sp>
            <p:nvSpPr>
              <p:cNvPr id="350" name="Google Shape;350;p18"/>
              <p:cNvSpPr/>
              <p:nvPr/>
            </p:nvSpPr>
            <p:spPr>
              <a:xfrm>
                <a:off x="482538" y="3775125"/>
                <a:ext cx="846600" cy="8466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1" name="Google Shape;351;p18"/>
              <p:cNvSpPr/>
              <p:nvPr/>
            </p:nvSpPr>
            <p:spPr>
              <a:xfrm>
                <a:off x="762299" y="3885130"/>
                <a:ext cx="287100" cy="601200"/>
              </a:xfrm>
              <a:prstGeom prst="upArrow">
                <a:avLst>
                  <a:gd name="adj1" fmla="val 50000"/>
                  <a:gd name="adj2" fmla="val 9662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52" name="Google Shape;352;p18"/>
            <p:cNvGrpSpPr/>
            <p:nvPr/>
          </p:nvGrpSpPr>
          <p:grpSpPr>
            <a:xfrm>
              <a:off x="5011678" y="1045884"/>
              <a:ext cx="714647" cy="796436"/>
              <a:chOff x="1117625" y="1618271"/>
              <a:chExt cx="1092900" cy="1217979"/>
            </a:xfrm>
          </p:grpSpPr>
          <p:sp>
            <p:nvSpPr>
              <p:cNvPr id="353" name="Google Shape;353;p18"/>
              <p:cNvSpPr/>
              <p:nvPr/>
            </p:nvSpPr>
            <p:spPr>
              <a:xfrm>
                <a:off x="1429313" y="1618271"/>
                <a:ext cx="469500" cy="982800"/>
              </a:xfrm>
              <a:prstGeom prst="upArrow">
                <a:avLst>
                  <a:gd name="adj1" fmla="val 50000"/>
                  <a:gd name="adj2" fmla="val 96621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067"/>
              </a:p>
            </p:txBody>
          </p:sp>
          <p:sp>
            <p:nvSpPr>
              <p:cNvPr id="354" name="Google Shape;354;p18"/>
              <p:cNvSpPr txBox="1"/>
              <p:nvPr/>
            </p:nvSpPr>
            <p:spPr>
              <a:xfrm>
                <a:off x="1117625" y="2652050"/>
                <a:ext cx="1092900" cy="18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" sz="1067">
                    <a:latin typeface="Quicksand"/>
                    <a:ea typeface="Quicksand"/>
                    <a:cs typeface="Quicksand"/>
                    <a:sym typeface="Quicksand"/>
                  </a:rPr>
                  <a:t>Forwards</a:t>
                </a:r>
                <a:endParaRPr sz="1067"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</p:grpSp>
      <p:grpSp>
        <p:nvGrpSpPr>
          <p:cNvPr id="355" name="Google Shape;355;p18"/>
          <p:cNvGrpSpPr/>
          <p:nvPr/>
        </p:nvGrpSpPr>
        <p:grpSpPr>
          <a:xfrm>
            <a:off x="2076395" y="4351300"/>
            <a:ext cx="1143483" cy="1279088"/>
            <a:chOff x="4945688" y="185513"/>
            <a:chExt cx="857612" cy="959316"/>
          </a:xfrm>
        </p:grpSpPr>
        <p:sp>
          <p:nvSpPr>
            <p:cNvPr id="356" name="Google Shape;356;p18"/>
            <p:cNvSpPr/>
            <p:nvPr/>
          </p:nvSpPr>
          <p:spPr>
            <a:xfrm>
              <a:off x="4945688" y="185513"/>
              <a:ext cx="846600" cy="846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57" name="Google Shape;357;p18"/>
            <p:cNvGrpSpPr/>
            <p:nvPr/>
          </p:nvGrpSpPr>
          <p:grpSpPr>
            <a:xfrm>
              <a:off x="5010856" y="333210"/>
              <a:ext cx="792443" cy="811619"/>
              <a:chOff x="1154000" y="7523919"/>
              <a:chExt cx="1211872" cy="1241197"/>
            </a:xfrm>
          </p:grpSpPr>
          <p:grpSp>
            <p:nvGrpSpPr>
              <p:cNvPr id="358" name="Google Shape;358;p18"/>
              <p:cNvGrpSpPr/>
              <p:nvPr/>
            </p:nvGrpSpPr>
            <p:grpSpPr>
              <a:xfrm flipH="1">
                <a:off x="1172824" y="7523919"/>
                <a:ext cx="1193048" cy="1241197"/>
                <a:chOff x="4989560" y="5656178"/>
                <a:chExt cx="2731337" cy="2841567"/>
              </a:xfrm>
            </p:grpSpPr>
            <p:sp>
              <p:nvSpPr>
                <p:cNvPr id="359" name="Google Shape;359;p18"/>
                <p:cNvSpPr/>
                <p:nvPr/>
              </p:nvSpPr>
              <p:spPr>
                <a:xfrm>
                  <a:off x="6256898" y="5656178"/>
                  <a:ext cx="1464000" cy="1267800"/>
                </a:xfrm>
                <a:prstGeom prst="rightArrow">
                  <a:avLst>
                    <a:gd name="adj1" fmla="val 39984"/>
                    <a:gd name="adj2" fmla="val 80266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067"/>
                </a:p>
              </p:txBody>
            </p:sp>
            <p:sp>
              <p:nvSpPr>
                <p:cNvPr id="360" name="Google Shape;360;p18"/>
                <p:cNvSpPr/>
                <p:nvPr/>
              </p:nvSpPr>
              <p:spPr>
                <a:xfrm rot="-5540273">
                  <a:off x="5059056" y="6015123"/>
                  <a:ext cx="2412208" cy="2454846"/>
                </a:xfrm>
                <a:prstGeom prst="blockArc">
                  <a:avLst>
                    <a:gd name="adj1" fmla="val 18766996"/>
                    <a:gd name="adj2" fmla="val 153816"/>
                    <a:gd name="adj3" fmla="val 21010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067"/>
                </a:p>
              </p:txBody>
            </p:sp>
          </p:grpSp>
          <p:sp>
            <p:nvSpPr>
              <p:cNvPr id="361" name="Google Shape;361;p18"/>
              <p:cNvSpPr txBox="1"/>
              <p:nvPr/>
            </p:nvSpPr>
            <p:spPr>
              <a:xfrm>
                <a:off x="1154000" y="8265475"/>
                <a:ext cx="1092900" cy="18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" sz="1067">
                    <a:latin typeface="Quicksand"/>
                    <a:ea typeface="Quicksand"/>
                    <a:cs typeface="Quicksand"/>
                    <a:sym typeface="Quicksand"/>
                  </a:rPr>
                  <a:t>Left turn</a:t>
                </a:r>
                <a:endParaRPr sz="1067"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</p:grpSp>
      <p:pic>
        <p:nvPicPr>
          <p:cNvPr id="362" name="Google Shape;362;p18"/>
          <p:cNvPicPr preferRelativeResize="0"/>
          <p:nvPr/>
        </p:nvPicPr>
        <p:blipFill rotWithShape="1">
          <a:blip r:embed="rId3">
            <a:alphaModFix/>
          </a:blip>
          <a:srcRect l="5052" r="5052"/>
          <a:stretch/>
        </p:blipFill>
        <p:spPr>
          <a:xfrm>
            <a:off x="6007974" y="1670433"/>
            <a:ext cx="871965" cy="8299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3" name="Google Shape;363;p18"/>
          <p:cNvGrpSpPr/>
          <p:nvPr/>
        </p:nvGrpSpPr>
        <p:grpSpPr>
          <a:xfrm>
            <a:off x="6007956" y="2813912"/>
            <a:ext cx="871993" cy="804501"/>
            <a:chOff x="7056861" y="3397507"/>
            <a:chExt cx="1452678" cy="1340240"/>
          </a:xfrm>
        </p:grpSpPr>
        <p:pic>
          <p:nvPicPr>
            <p:cNvPr id="364" name="Google Shape;364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56861" y="3397507"/>
              <a:ext cx="1452678" cy="1340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374924" y="3916161"/>
              <a:ext cx="437808" cy="40668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61C5-9982-E692-BBD3-3AC55895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Sassoon Primary" pitchFamily="50" charset="0"/>
              </a:rPr>
              <a:t>Blue</a:t>
            </a:r>
            <a:r>
              <a:rPr lang="en-GB" dirty="0">
                <a:latin typeface="Sassoon Primary" pitchFamily="50" charset="0"/>
              </a:rPr>
              <a:t>/</a:t>
            </a:r>
            <a:r>
              <a:rPr lang="en-GB" dirty="0">
                <a:solidFill>
                  <a:srgbClr val="00B050"/>
                </a:solidFill>
                <a:latin typeface="Sassoon Primary" pitchFamily="50" charset="0"/>
              </a:rPr>
              <a:t>green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B3B7D-6E44-14EF-3F65-40C41B959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latin typeface="Sassoon Primary" pitchFamily="50" charset="0"/>
              </a:rPr>
              <a:t>Improve the sentence by extending it with ‘and’, ‘but’ or ‘or’.</a:t>
            </a:r>
          </a:p>
          <a:p>
            <a:pPr marL="0" indent="0">
              <a:buNone/>
            </a:pPr>
            <a:endParaRPr lang="en-GB" sz="4400" dirty="0">
              <a:latin typeface="Sassoon Primary" pitchFamily="50" charset="0"/>
            </a:endParaRPr>
          </a:p>
          <a:p>
            <a:pPr marL="0" indent="0">
              <a:buNone/>
            </a:pPr>
            <a:r>
              <a:rPr lang="en-GB" sz="4400" dirty="0">
                <a:solidFill>
                  <a:srgbClr val="0070C0"/>
                </a:solidFill>
                <a:latin typeface="Sassoon Primary" pitchFamily="50" charset="0"/>
              </a:rPr>
              <a:t>Plants are living things.</a:t>
            </a:r>
          </a:p>
          <a:p>
            <a:pPr marL="0" indent="0">
              <a:buNone/>
            </a:pPr>
            <a:endParaRPr lang="en-GB" sz="4400" dirty="0">
              <a:solidFill>
                <a:srgbClr val="0070C0"/>
              </a:solidFill>
              <a:latin typeface="Sassoon Primary" pitchFamily="50" charset="0"/>
            </a:endParaRPr>
          </a:p>
          <a:p>
            <a:pPr marL="0" indent="0">
              <a:buNone/>
            </a:pPr>
            <a:r>
              <a:rPr lang="en-GB" sz="4400" dirty="0">
                <a:solidFill>
                  <a:srgbClr val="00B050"/>
                </a:solidFill>
                <a:latin typeface="Sassoon Primary" pitchFamily="50" charset="0"/>
              </a:rPr>
              <a:t>Leaves are green.</a:t>
            </a:r>
          </a:p>
        </p:txBody>
      </p:sp>
    </p:spTree>
    <p:extLst>
      <p:ext uri="{BB962C8B-B14F-4D97-AF65-F5344CB8AC3E}">
        <p14:creationId xmlns:p14="http://schemas.microsoft.com/office/powerpoint/2010/main" val="278171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F94B-163C-2981-2441-5D4369F4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5" y="868680"/>
            <a:ext cx="1144143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Sassoon Primary" pitchFamily="50" charset="0"/>
              </a:rPr>
              <a:t>Today, we will finish our fact files and edit them. </a:t>
            </a:r>
            <a:br>
              <a:rPr lang="en-GB" dirty="0">
                <a:latin typeface="Sassoon Primary" pitchFamily="50" charset="0"/>
              </a:rPr>
            </a:br>
            <a:br>
              <a:rPr lang="en-GB" dirty="0">
                <a:latin typeface="Sassoon Primary" pitchFamily="50" charset="0"/>
              </a:rPr>
            </a:br>
            <a:r>
              <a:rPr lang="en-GB" dirty="0">
                <a:latin typeface="Sassoon Primary" pitchFamily="50" charset="0"/>
              </a:rPr>
              <a:t>What could we write about the tree’s trunk?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ECC400-DE18-0447-8498-5627166CB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18330"/>
            <a:ext cx="12192000" cy="29166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77C8B-600A-93EB-E237-31C36AFE56B2}"/>
              </a:ext>
            </a:extLst>
          </p:cNvPr>
          <p:cNvSpPr txBox="1"/>
          <p:nvPr/>
        </p:nvSpPr>
        <p:spPr>
          <a:xfrm>
            <a:off x="1608772" y="5989320"/>
            <a:ext cx="78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Sassoon Primary" pitchFamily="50" charset="0"/>
              </a:rPr>
              <a:t>Remember: Use ‘and’, ‘but’ and ‘or’.</a:t>
            </a:r>
          </a:p>
        </p:txBody>
      </p:sp>
    </p:spTree>
    <p:extLst>
      <p:ext uri="{BB962C8B-B14F-4D97-AF65-F5344CB8AC3E}">
        <p14:creationId xmlns:p14="http://schemas.microsoft.com/office/powerpoint/2010/main" val="189354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1D96-A58D-BFD6-9C9B-9A362421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Primary" pitchFamily="50" charset="0"/>
              </a:rPr>
              <a:t>Use ‘or’ in this section to explain the different types of seeds.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9EB85-E1F4-6CCF-8662-EF7D48824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1337"/>
            <a:ext cx="12399347" cy="32492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2A4115-B51E-D6AD-BB4A-20B4099F49C4}"/>
              </a:ext>
            </a:extLst>
          </p:cNvPr>
          <p:cNvSpPr txBox="1"/>
          <p:nvPr/>
        </p:nvSpPr>
        <p:spPr>
          <a:xfrm>
            <a:off x="682942" y="5665569"/>
            <a:ext cx="78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Sassoon Primary" pitchFamily="50" charset="0"/>
              </a:rPr>
              <a:t>Remember: Use ‘and’, ‘but’ and ‘or’.</a:t>
            </a:r>
          </a:p>
        </p:txBody>
      </p:sp>
    </p:spTree>
    <p:extLst>
      <p:ext uri="{BB962C8B-B14F-4D97-AF65-F5344CB8AC3E}">
        <p14:creationId xmlns:p14="http://schemas.microsoft.com/office/powerpoint/2010/main" val="370156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3A1A96-BA5E-011B-8B07-5621F89C622B}"/>
              </a:ext>
            </a:extLst>
          </p:cNvPr>
          <p:cNvSpPr txBox="1"/>
          <p:nvPr/>
        </p:nvSpPr>
        <p:spPr>
          <a:xfrm>
            <a:off x="711429" y="681037"/>
            <a:ext cx="10556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Sassoon Infant Std" panose="020B0503020103030203" pitchFamily="34" charset="0"/>
              </a:rPr>
              <a:t>Challenge: Create a fact box containing one or two interesting facts.         Did you know…   ?’</a:t>
            </a:r>
          </a:p>
        </p:txBody>
      </p:sp>
    </p:spTree>
    <p:extLst>
      <p:ext uri="{BB962C8B-B14F-4D97-AF65-F5344CB8AC3E}">
        <p14:creationId xmlns:p14="http://schemas.microsoft.com/office/powerpoint/2010/main" val="4162565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ABDB-F95F-3D47-D1AF-87B61E8AD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Primary" pitchFamily="50" charset="0"/>
              </a:rPr>
              <a:t>When finished: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33016-A974-58F5-D68F-433CCF99E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Sassoon Primary" pitchFamily="50" charset="0"/>
              </a:rPr>
              <a:t>Check for full stops and capital letters.</a:t>
            </a:r>
          </a:p>
          <a:p>
            <a:r>
              <a:rPr lang="en-GB" sz="3200" dirty="0">
                <a:latin typeface="Sassoon Primary" pitchFamily="50" charset="0"/>
              </a:rPr>
              <a:t>Read through your work to check it makes sense’</a:t>
            </a:r>
          </a:p>
          <a:p>
            <a:r>
              <a:rPr lang="en-GB" sz="3200" dirty="0">
                <a:latin typeface="Sassoon Primary" pitchFamily="50" charset="0"/>
              </a:rPr>
              <a:t>Add any extra detail if you have empty lines. </a:t>
            </a:r>
          </a:p>
          <a:p>
            <a:r>
              <a:rPr lang="en-GB" sz="3200" dirty="0">
                <a:latin typeface="Sassoon Primary" pitchFamily="50" charset="0"/>
              </a:rPr>
              <a:t>Check spellings are correct.</a:t>
            </a:r>
          </a:p>
          <a:p>
            <a:endParaRPr lang="en-GB" sz="3200" dirty="0">
              <a:latin typeface="Sassoon Primary" pitchFamily="50" charset="0"/>
            </a:endParaRPr>
          </a:p>
          <a:p>
            <a:r>
              <a:rPr lang="en-GB" sz="3200" dirty="0">
                <a:latin typeface="Sassoon Primary" pitchFamily="50" charset="0"/>
              </a:rPr>
              <a:t>If someone else on your table is finished, swap books and read each others. Give any feedback.</a:t>
            </a:r>
          </a:p>
        </p:txBody>
      </p:sp>
    </p:spTree>
    <p:extLst>
      <p:ext uri="{BB962C8B-B14F-4D97-AF65-F5344CB8AC3E}">
        <p14:creationId xmlns:p14="http://schemas.microsoft.com/office/powerpoint/2010/main" val="172566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  <SharedWithUsers xmlns="e255f982-5f1f-41c7-871f-7a91432a5484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8" ma:contentTypeDescription="Create a new document." ma:contentTypeScope="" ma:versionID="0cd5e201c5e6392a389a7288fb1eb275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c6dba6005af131f6ebb8b46ea4d332e1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D8E6A0-A549-4E72-9E14-B718AF127FB6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5519ec2d-3025-400a-aa14-bba49a7e18f3"/>
    <ds:schemaRef ds:uri="http://purl.org/dc/terms/"/>
    <ds:schemaRef ds:uri="e255f982-5f1f-41c7-871f-7a91432a5484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F63A2F-8AFB-4807-AFFE-D1BE9220FB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ED98A4-D613-4C22-8004-4A0F957A44E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1329</Words>
  <Application>Microsoft Office PowerPoint</Application>
  <PresentationFormat>Widescreen</PresentationFormat>
  <Paragraphs>230</Paragraphs>
  <Slides>41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Wednesday 2nd April 2025</vt:lpstr>
      <vt:lpstr>PowerPoint Presentation</vt:lpstr>
      <vt:lpstr>Phonics</vt:lpstr>
      <vt:lpstr>TBAT: write a fact file</vt:lpstr>
      <vt:lpstr>Blue/green</vt:lpstr>
      <vt:lpstr>Today, we will finish our fact files and edit them.   What could we write about the tree’s trunk?</vt:lpstr>
      <vt:lpstr>Use ‘or’ in this section to explain the different types of seeds.</vt:lpstr>
      <vt:lpstr>PowerPoint Presentation</vt:lpstr>
      <vt:lpstr>When finished:</vt:lpstr>
      <vt:lpstr>Break</vt:lpstr>
      <vt:lpstr>TBAT: consolidate quartering a quantity. </vt:lpstr>
      <vt:lpstr>TBAT: consolidate quartering a quantity. </vt:lpstr>
      <vt:lpstr>TBAT: consolidate quartering a quantity. </vt:lpstr>
      <vt:lpstr>TBAT: consolidate quartering a quantity. </vt:lpstr>
      <vt:lpstr>TBAT: consolidate quartering a quantity. </vt:lpstr>
      <vt:lpstr>TBAT: consolidate quartering a quantity. </vt:lpstr>
      <vt:lpstr>TBAT: consolidate quartering a quantity. </vt:lpstr>
      <vt:lpstr>TBAT: consolidate quartering a quantity. </vt:lpstr>
      <vt:lpstr>TBAT: consolidate quartering a quantity. </vt:lpstr>
      <vt:lpstr>TBAT: consolidate quartering a quantity. </vt:lpstr>
      <vt:lpstr>TBAT: consolidate quartering a quantity. </vt:lpstr>
      <vt:lpstr>TBAT: consolidate quartering a quantity. </vt:lpstr>
      <vt:lpstr>TBAT: consolidate quartering a quantity. </vt:lpstr>
      <vt:lpstr>Lunch</vt:lpstr>
      <vt:lpstr>Today's Alien language is.......</vt:lpstr>
      <vt:lpstr>Toothbrushing</vt:lpstr>
      <vt:lpstr>Let's look at our wormery. </vt:lpstr>
      <vt:lpstr>Do you notice any differences?  </vt:lpstr>
      <vt:lpstr>Are there any differences between the leaves?  </vt:lpstr>
      <vt:lpstr>Are there any differences between the layers?  </vt:lpstr>
      <vt:lpstr>Do you notice any differences?  </vt:lpstr>
      <vt:lpstr>Lesson 6: Routes TBAT: find more than one solution to a problem. </vt:lpstr>
      <vt:lpstr>Blue/ green What turn will the robot make if you press these buttons?  Half, quarter, full?  </vt:lpstr>
      <vt:lpstr>Which way?</vt:lpstr>
      <vt:lpstr>Going this way and that way</vt:lpstr>
      <vt:lpstr>Draw your routes</vt:lpstr>
      <vt:lpstr>Create your algorithms</vt:lpstr>
      <vt:lpstr>Create your algorithms </vt:lpstr>
      <vt:lpstr>Create your algorithms</vt:lpstr>
      <vt:lpstr>Even more routes</vt:lpstr>
      <vt:lpstr>Final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 McKenzie-Cook</cp:lastModifiedBy>
  <cp:revision>153</cp:revision>
  <dcterms:created xsi:type="dcterms:W3CDTF">2025-02-08T14:23:40Z</dcterms:created>
  <dcterms:modified xsi:type="dcterms:W3CDTF">2025-04-01T20:06:07Z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  <property fmtid="{D5CDD505-2E9C-101B-9397-08002B2CF9AE}" pid="4" name="Order">
    <vt:r8>267500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