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7"/>
  </p:notesMasterIdLst>
  <p:sldIdLst>
    <p:sldId id="256" r:id="rId5"/>
    <p:sldId id="531" r:id="rId6"/>
    <p:sldId id="410" r:id="rId7"/>
    <p:sldId id="530" r:id="rId8"/>
    <p:sldId id="543" r:id="rId9"/>
    <p:sldId id="544" r:id="rId10"/>
    <p:sldId id="545" r:id="rId11"/>
    <p:sldId id="546" r:id="rId12"/>
    <p:sldId id="547" r:id="rId13"/>
    <p:sldId id="548" r:id="rId14"/>
    <p:sldId id="532" r:id="rId15"/>
    <p:sldId id="551" r:id="rId16"/>
    <p:sldId id="550" r:id="rId17"/>
    <p:sldId id="549" r:id="rId18"/>
    <p:sldId id="533" r:id="rId19"/>
    <p:sldId id="534" r:id="rId20"/>
    <p:sldId id="535" r:id="rId21"/>
    <p:sldId id="536" r:id="rId22"/>
    <p:sldId id="537" r:id="rId23"/>
    <p:sldId id="538" r:id="rId24"/>
    <p:sldId id="539" r:id="rId25"/>
    <p:sldId id="540" r:id="rId26"/>
    <p:sldId id="541" r:id="rId27"/>
    <p:sldId id="285" r:id="rId28"/>
    <p:sldId id="411" r:id="rId29"/>
    <p:sldId id="363" r:id="rId30"/>
    <p:sldId id="364" r:id="rId31"/>
    <p:sldId id="365" r:id="rId32"/>
    <p:sldId id="397" r:id="rId33"/>
    <p:sldId id="366" r:id="rId34"/>
    <p:sldId id="409" r:id="rId35"/>
    <p:sldId id="413" r:id="rId36"/>
    <p:sldId id="399" r:id="rId37"/>
    <p:sldId id="552" r:id="rId38"/>
    <p:sldId id="553" r:id="rId39"/>
    <p:sldId id="369" r:id="rId40"/>
    <p:sldId id="261" r:id="rId41"/>
    <p:sldId id="529" r:id="rId42"/>
    <p:sldId id="352" r:id="rId43"/>
    <p:sldId id="353" r:id="rId44"/>
    <p:sldId id="354" r:id="rId45"/>
    <p:sldId id="355" r:id="rId46"/>
    <p:sldId id="356" r:id="rId47"/>
    <p:sldId id="358" r:id="rId48"/>
    <p:sldId id="357" r:id="rId49"/>
    <p:sldId id="359" r:id="rId50"/>
    <p:sldId id="360" r:id="rId51"/>
    <p:sldId id="554" r:id="rId52"/>
    <p:sldId id="555" r:id="rId53"/>
    <p:sldId id="556" r:id="rId54"/>
    <p:sldId id="557" r:id="rId55"/>
    <p:sldId id="558" r:id="rId5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DABC8D-BA95-4229-B132-874C6E815CEB}" v="106" dt="2025-04-22T16:2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7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B5B70320-977C-0575-2494-1864CA31187B}"/>
    <pc:docChg chg="addSld delSld modSld">
      <pc:chgData name="A Freel" userId="S::afreel@ohacademy.co.uk::f6dead3d-cc44-4b49-aee1-60fe86f08dbd" providerId="AD" clId="Web-{B5B70320-977C-0575-2494-1864CA31187B}" dt="2025-04-13T21:08:55.222" v="414" actId="20577"/>
      <pc:docMkLst>
        <pc:docMk/>
      </pc:docMkLst>
      <pc:sldChg chg="modSp">
        <pc:chgData name="A Freel" userId="S::afreel@ohacademy.co.uk::f6dead3d-cc44-4b49-aee1-60fe86f08dbd" providerId="AD" clId="Web-{B5B70320-977C-0575-2494-1864CA31187B}" dt="2025-04-13T09:40:42.961" v="8" actId="20577"/>
        <pc:sldMkLst>
          <pc:docMk/>
          <pc:sldMk cId="109857222" sldId="256"/>
        </pc:sldMkLst>
        <pc:spChg chg="mod">
          <ac:chgData name="A Freel" userId="S::afreel@ohacademy.co.uk::f6dead3d-cc44-4b49-aee1-60fe86f08dbd" providerId="AD" clId="Web-{B5B70320-977C-0575-2494-1864CA31187B}" dt="2025-04-13T09:40:42.961" v="8" actId="20577"/>
          <ac:spMkLst>
            <pc:docMk/>
            <pc:sldMk cId="109857222" sldId="256"/>
            <ac:spMk id="3" creationId="{00000000-0000-0000-0000-000000000000}"/>
          </ac:spMkLst>
        </pc:spChg>
      </pc:sldChg>
      <pc:sldChg chg="addSp modSp">
        <pc:chgData name="A Freel" userId="S::afreel@ohacademy.co.uk::f6dead3d-cc44-4b49-aee1-60fe86f08dbd" providerId="AD" clId="Web-{B5B70320-977C-0575-2494-1864CA31187B}" dt="2025-04-13T21:08:55.222" v="414" actId="20577"/>
        <pc:sldMkLst>
          <pc:docMk/>
          <pc:sldMk cId="19223369" sldId="354"/>
        </pc:sldMkLst>
        <pc:spChg chg="add mod">
          <ac:chgData name="A Freel" userId="S::afreel@ohacademy.co.uk::f6dead3d-cc44-4b49-aee1-60fe86f08dbd" providerId="AD" clId="Web-{B5B70320-977C-0575-2494-1864CA31187B}" dt="2025-04-13T21:08:55.222" v="414" actId="20577"/>
          <ac:spMkLst>
            <pc:docMk/>
            <pc:sldMk cId="19223369" sldId="354"/>
            <ac:spMk id="7" creationId="{08686F6D-E52A-E1AF-B3A6-192C2D9F00E3}"/>
          </ac:spMkLst>
        </pc:spChg>
        <pc:picChg chg="add mod">
          <ac:chgData name="A Freel" userId="S::afreel@ohacademy.co.uk::f6dead3d-cc44-4b49-aee1-60fe86f08dbd" providerId="AD" clId="Web-{B5B70320-977C-0575-2494-1864CA31187B}" dt="2025-04-13T21:08:10.330" v="379" actId="1076"/>
          <ac:picMkLst>
            <pc:docMk/>
            <pc:sldMk cId="19223369" sldId="354"/>
            <ac:picMk id="2" creationId="{B39701C0-7353-1B64-024E-BAE710D539DF}"/>
          </ac:picMkLst>
        </pc:picChg>
      </pc:sldChg>
      <pc:sldChg chg="addSp delSp modSp">
        <pc:chgData name="A Freel" userId="S::afreel@ohacademy.co.uk::f6dead3d-cc44-4b49-aee1-60fe86f08dbd" providerId="AD" clId="Web-{B5B70320-977C-0575-2494-1864CA31187B}" dt="2025-04-13T09:50:38.596" v="237" actId="1076"/>
        <pc:sldMkLst>
          <pc:docMk/>
          <pc:sldMk cId="1708571891" sldId="532"/>
        </pc:sldMkLst>
        <pc:spChg chg="add mod">
          <ac:chgData name="A Freel" userId="S::afreel@ohacademy.co.uk::f6dead3d-cc44-4b49-aee1-60fe86f08dbd" providerId="AD" clId="Web-{B5B70320-977C-0575-2494-1864CA31187B}" dt="2025-04-13T09:49:52.610" v="233" actId="20577"/>
          <ac:spMkLst>
            <pc:docMk/>
            <pc:sldMk cId="1708571891" sldId="532"/>
            <ac:spMk id="6" creationId="{CEB64BB9-B2D7-AE3B-2400-537E17674E4F}"/>
          </ac:spMkLst>
        </pc:spChg>
        <pc:picChg chg="add mod">
          <ac:chgData name="A Freel" userId="S::afreel@ohacademy.co.uk::f6dead3d-cc44-4b49-aee1-60fe86f08dbd" providerId="AD" clId="Web-{B5B70320-977C-0575-2494-1864CA31187B}" dt="2025-04-13T09:50:38.596" v="237" actId="1076"/>
          <ac:picMkLst>
            <pc:docMk/>
            <pc:sldMk cId="1708571891" sldId="532"/>
            <ac:picMk id="7" creationId="{E15D45FB-F324-248A-FA12-601396C13F0B}"/>
          </ac:picMkLst>
        </pc:picChg>
      </pc:sldChg>
      <pc:sldChg chg="addSp delSp modSp">
        <pc:chgData name="A Freel" userId="S::afreel@ohacademy.co.uk::f6dead3d-cc44-4b49-aee1-60fe86f08dbd" providerId="AD" clId="Web-{B5B70320-977C-0575-2494-1864CA31187B}" dt="2025-04-13T10:02:08.455" v="290" actId="1076"/>
        <pc:sldMkLst>
          <pc:docMk/>
          <pc:sldMk cId="2859001594" sldId="541"/>
        </pc:sldMkLst>
        <pc:spChg chg="add mod">
          <ac:chgData name="A Freel" userId="S::afreel@ohacademy.co.uk::f6dead3d-cc44-4b49-aee1-60fe86f08dbd" providerId="AD" clId="Web-{B5B70320-977C-0575-2494-1864CA31187B}" dt="2025-04-13T09:47:01.416" v="38" actId="20577"/>
          <ac:spMkLst>
            <pc:docMk/>
            <pc:sldMk cId="2859001594" sldId="541"/>
            <ac:spMk id="2" creationId="{0B6C889F-4483-C2A9-2425-0B7C24535EB5}"/>
          </ac:spMkLst>
        </pc:spChg>
        <pc:spChg chg="add mod">
          <ac:chgData name="A Freel" userId="S::afreel@ohacademy.co.uk::f6dead3d-cc44-4b49-aee1-60fe86f08dbd" providerId="AD" clId="Web-{B5B70320-977C-0575-2494-1864CA31187B}" dt="2025-04-13T09:47:12.744" v="42" actId="20577"/>
          <ac:spMkLst>
            <pc:docMk/>
            <pc:sldMk cId="2859001594" sldId="541"/>
            <ac:spMk id="3" creationId="{6E64B0A2-A93F-0BA8-D78E-F3A89B99CBFF}"/>
          </ac:spMkLst>
        </pc:spChg>
        <pc:picChg chg="add mod modCrop">
          <ac:chgData name="A Freel" userId="S::afreel@ohacademy.co.uk::f6dead3d-cc44-4b49-aee1-60fe86f08dbd" providerId="AD" clId="Web-{B5B70320-977C-0575-2494-1864CA31187B}" dt="2025-04-13T10:01:46.751" v="286" actId="1076"/>
          <ac:picMkLst>
            <pc:docMk/>
            <pc:sldMk cId="2859001594" sldId="541"/>
            <ac:picMk id="7" creationId="{A653A766-6B69-60DE-1EAD-80109515D123}"/>
          </ac:picMkLst>
        </pc:picChg>
        <pc:picChg chg="add mod">
          <ac:chgData name="A Freel" userId="S::afreel@ohacademy.co.uk::f6dead3d-cc44-4b49-aee1-60fe86f08dbd" providerId="AD" clId="Web-{B5B70320-977C-0575-2494-1864CA31187B}" dt="2025-04-13T10:02:08.455" v="290" actId="1076"/>
          <ac:picMkLst>
            <pc:docMk/>
            <pc:sldMk cId="2859001594" sldId="541"/>
            <ac:picMk id="9" creationId="{BD6A6220-14FC-AD36-BFD8-5E39E7457A58}"/>
          </ac:picMkLst>
        </pc:picChg>
      </pc:sldChg>
      <pc:sldChg chg="del">
        <pc:chgData name="A Freel" userId="S::afreel@ohacademy.co.uk::f6dead3d-cc44-4b49-aee1-60fe86f08dbd" providerId="AD" clId="Web-{B5B70320-977C-0575-2494-1864CA31187B}" dt="2025-04-13T09:47:15.010" v="43"/>
        <pc:sldMkLst>
          <pc:docMk/>
          <pc:sldMk cId="3759261425" sldId="542"/>
        </pc:sldMkLst>
      </pc:sldChg>
      <pc:sldChg chg="addSp delSp modSp add replId">
        <pc:chgData name="A Freel" userId="S::afreel@ohacademy.co.uk::f6dead3d-cc44-4b49-aee1-60fe86f08dbd" providerId="AD" clId="Web-{B5B70320-977C-0575-2494-1864CA31187B}" dt="2025-04-13T20:34:41.720" v="377" actId="20577"/>
        <pc:sldMkLst>
          <pc:docMk/>
          <pc:sldMk cId="258355347" sldId="549"/>
        </pc:sldMkLst>
        <pc:spChg chg="add mod">
          <ac:chgData name="A Freel" userId="S::afreel@ohacademy.co.uk::f6dead3d-cc44-4b49-aee1-60fe86f08dbd" providerId="AD" clId="Web-{B5B70320-977C-0575-2494-1864CA31187B}" dt="2025-04-13T20:29:37.367" v="309" actId="20577"/>
          <ac:spMkLst>
            <pc:docMk/>
            <pc:sldMk cId="258355347" sldId="549"/>
            <ac:spMk id="3" creationId="{F032B424-E88E-3722-E4B4-AE05200B7C4C}"/>
          </ac:spMkLst>
        </pc:spChg>
        <pc:spChg chg="add mod">
          <ac:chgData name="A Freel" userId="S::afreel@ohacademy.co.uk::f6dead3d-cc44-4b49-aee1-60fe86f08dbd" providerId="AD" clId="Web-{B5B70320-977C-0575-2494-1864CA31187B}" dt="2025-04-13T20:34:13.470" v="355" actId="20577"/>
          <ac:spMkLst>
            <pc:docMk/>
            <pc:sldMk cId="258355347" sldId="549"/>
            <ac:spMk id="4" creationId="{9A012DC7-0DBC-E4EA-2F1E-22F2DF904EB6}"/>
          </ac:spMkLst>
        </pc:spChg>
        <pc:spChg chg="add mod">
          <ac:chgData name="A Freel" userId="S::afreel@ohacademy.co.uk::f6dead3d-cc44-4b49-aee1-60fe86f08dbd" providerId="AD" clId="Web-{B5B70320-977C-0575-2494-1864CA31187B}" dt="2025-04-13T20:34:41.720" v="377" actId="20577"/>
          <ac:spMkLst>
            <pc:docMk/>
            <pc:sldMk cId="258355347" sldId="549"/>
            <ac:spMk id="6" creationId="{C77F4F3E-5FE9-3627-DBD5-035CE98CD0C2}"/>
          </ac:spMkLst>
        </pc:spChg>
        <pc:spChg chg="add mod">
          <ac:chgData name="A Freel" userId="S::afreel@ohacademy.co.uk::f6dead3d-cc44-4b49-aee1-60fe86f08dbd" providerId="AD" clId="Web-{B5B70320-977C-0575-2494-1864CA31187B}" dt="2025-04-13T20:32:12.341" v="347" actId="20577"/>
          <ac:spMkLst>
            <pc:docMk/>
            <pc:sldMk cId="258355347" sldId="549"/>
            <ac:spMk id="7" creationId="{F08E8E77-8BF0-4555-C242-F22CAF1975BF}"/>
          </ac:spMkLst>
        </pc:spChg>
        <pc:picChg chg="add mod">
          <ac:chgData name="A Freel" userId="S::afreel@ohacademy.co.uk::f6dead3d-cc44-4b49-aee1-60fe86f08dbd" providerId="AD" clId="Web-{B5B70320-977C-0575-2494-1864CA31187B}" dt="2025-04-13T20:29:58.055" v="311" actId="1076"/>
          <ac:picMkLst>
            <pc:docMk/>
            <pc:sldMk cId="258355347" sldId="549"/>
            <ac:picMk id="2" creationId="{70450C21-985A-EABC-C897-B509F9A721FB}"/>
          </ac:picMkLst>
        </pc:picChg>
      </pc:sldChg>
      <pc:sldChg chg="add replId">
        <pc:chgData name="A Freel" userId="S::afreel@ohacademy.co.uk::f6dead3d-cc44-4b49-aee1-60fe86f08dbd" providerId="AD" clId="Web-{B5B70320-977C-0575-2494-1864CA31187B}" dt="2025-04-13T09:49:00.170" v="166"/>
        <pc:sldMkLst>
          <pc:docMk/>
          <pc:sldMk cId="15450797" sldId="550"/>
        </pc:sldMkLst>
      </pc:sldChg>
      <pc:sldChg chg="delSp modSp add replId">
        <pc:chgData name="A Freel" userId="S::afreel@ohacademy.co.uk::f6dead3d-cc44-4b49-aee1-60fe86f08dbd" providerId="AD" clId="Web-{B5B70320-977C-0575-2494-1864CA31187B}" dt="2025-04-13T09:51:43.677" v="269" actId="20577"/>
        <pc:sldMkLst>
          <pc:docMk/>
          <pc:sldMk cId="2795713185" sldId="551"/>
        </pc:sldMkLst>
        <pc:spChg chg="mod">
          <ac:chgData name="A Freel" userId="S::afreel@ohacademy.co.uk::f6dead3d-cc44-4b49-aee1-60fe86f08dbd" providerId="AD" clId="Web-{B5B70320-977C-0575-2494-1864CA31187B}" dt="2025-04-13T09:51:43.677" v="269" actId="20577"/>
          <ac:spMkLst>
            <pc:docMk/>
            <pc:sldMk cId="2795713185" sldId="551"/>
            <ac:spMk id="6" creationId="{4EE85A34-9648-D572-7106-07AE842C136E}"/>
          </ac:spMkLst>
        </pc:spChg>
      </pc:sldChg>
    </pc:docChg>
  </pc:docChgLst>
  <pc:docChgLst>
    <pc:chgData name="A Freel" userId="S::afreel@ohacademy.co.uk::f6dead3d-cc44-4b49-aee1-60fe86f08dbd" providerId="AD" clId="Web-{A8D211C1-F654-8D13-914E-961E88EF0B09}"/>
    <pc:docChg chg="addSld">
      <pc:chgData name="A Freel" userId="S::afreel@ohacademy.co.uk::f6dead3d-cc44-4b49-aee1-60fe86f08dbd" providerId="AD" clId="Web-{A8D211C1-F654-8D13-914E-961E88EF0B09}" dt="2025-03-29T12:45:26.648" v="8"/>
      <pc:docMkLst>
        <pc:docMk/>
      </pc:docMkLst>
      <pc:sldChg chg="add">
        <pc:chgData name="A Freel" userId="S::afreel@ohacademy.co.uk::f6dead3d-cc44-4b49-aee1-60fe86f08dbd" providerId="AD" clId="Web-{A8D211C1-F654-8D13-914E-961E88EF0B09}" dt="2025-03-29T12:45:26.523" v="0"/>
        <pc:sldMkLst>
          <pc:docMk/>
          <pc:sldMk cId="1264938930" sldId="352"/>
        </pc:sldMkLst>
      </pc:sldChg>
      <pc:sldChg chg="add">
        <pc:chgData name="A Freel" userId="S::afreel@ohacademy.co.uk::f6dead3d-cc44-4b49-aee1-60fe86f08dbd" providerId="AD" clId="Web-{A8D211C1-F654-8D13-914E-961E88EF0B09}" dt="2025-03-29T12:45:26.539" v="1"/>
        <pc:sldMkLst>
          <pc:docMk/>
          <pc:sldMk cId="3063566054" sldId="353"/>
        </pc:sldMkLst>
      </pc:sldChg>
      <pc:sldChg chg="add">
        <pc:chgData name="A Freel" userId="S::afreel@ohacademy.co.uk::f6dead3d-cc44-4b49-aee1-60fe86f08dbd" providerId="AD" clId="Web-{A8D211C1-F654-8D13-914E-961E88EF0B09}" dt="2025-03-29T12:45:26.554" v="2"/>
        <pc:sldMkLst>
          <pc:docMk/>
          <pc:sldMk cId="19223369" sldId="354"/>
        </pc:sldMkLst>
      </pc:sldChg>
      <pc:sldChg chg="add">
        <pc:chgData name="A Freel" userId="S::afreel@ohacademy.co.uk::f6dead3d-cc44-4b49-aee1-60fe86f08dbd" providerId="AD" clId="Web-{A8D211C1-F654-8D13-914E-961E88EF0B09}" dt="2025-03-29T12:45:26.570" v="3"/>
        <pc:sldMkLst>
          <pc:docMk/>
          <pc:sldMk cId="3806227532" sldId="355"/>
        </pc:sldMkLst>
      </pc:sldChg>
      <pc:sldChg chg="add">
        <pc:chgData name="A Freel" userId="S::afreel@ohacademy.co.uk::f6dead3d-cc44-4b49-aee1-60fe86f08dbd" providerId="AD" clId="Web-{A8D211C1-F654-8D13-914E-961E88EF0B09}" dt="2025-03-29T12:45:26.585" v="4"/>
        <pc:sldMkLst>
          <pc:docMk/>
          <pc:sldMk cId="2640231606" sldId="356"/>
        </pc:sldMkLst>
      </pc:sldChg>
      <pc:sldChg chg="add">
        <pc:chgData name="A Freel" userId="S::afreel@ohacademy.co.uk::f6dead3d-cc44-4b49-aee1-60fe86f08dbd" providerId="AD" clId="Web-{A8D211C1-F654-8D13-914E-961E88EF0B09}" dt="2025-03-29T12:45:26.617" v="6"/>
        <pc:sldMkLst>
          <pc:docMk/>
          <pc:sldMk cId="2275344307" sldId="357"/>
        </pc:sldMkLst>
      </pc:sldChg>
      <pc:sldChg chg="add">
        <pc:chgData name="A Freel" userId="S::afreel@ohacademy.co.uk::f6dead3d-cc44-4b49-aee1-60fe86f08dbd" providerId="AD" clId="Web-{A8D211C1-F654-8D13-914E-961E88EF0B09}" dt="2025-03-29T12:45:26.601" v="5"/>
        <pc:sldMkLst>
          <pc:docMk/>
          <pc:sldMk cId="3976950969" sldId="358"/>
        </pc:sldMkLst>
      </pc:sldChg>
      <pc:sldChg chg="add">
        <pc:chgData name="A Freel" userId="S::afreel@ohacademy.co.uk::f6dead3d-cc44-4b49-aee1-60fe86f08dbd" providerId="AD" clId="Web-{A8D211C1-F654-8D13-914E-961E88EF0B09}" dt="2025-03-29T12:45:26.632" v="7"/>
        <pc:sldMkLst>
          <pc:docMk/>
          <pc:sldMk cId="1532434489" sldId="359"/>
        </pc:sldMkLst>
      </pc:sldChg>
      <pc:sldChg chg="add">
        <pc:chgData name="A Freel" userId="S::afreel@ohacademy.co.uk::f6dead3d-cc44-4b49-aee1-60fe86f08dbd" providerId="AD" clId="Web-{A8D211C1-F654-8D13-914E-961E88EF0B09}" dt="2025-03-29T12:45:26.648" v="8"/>
        <pc:sldMkLst>
          <pc:docMk/>
          <pc:sldMk cId="1710447708" sldId="360"/>
        </pc:sldMkLst>
      </pc:sldChg>
      <pc:sldMasterChg chg="addSldLayout">
        <pc:chgData name="A Freel" userId="S::afreel@ohacademy.co.uk::f6dead3d-cc44-4b49-aee1-60fe86f08dbd" providerId="AD" clId="Web-{A8D211C1-F654-8D13-914E-961E88EF0B09}" dt="2025-03-29T12:45:26.523" v="0"/>
        <pc:sldMasterMkLst>
          <pc:docMk/>
          <pc:sldMasterMk cId="2460954070" sldId="2147483660"/>
        </pc:sldMasterMkLst>
        <pc:sldLayoutChg chg="add">
          <pc:chgData name="A Freel" userId="S::afreel@ohacademy.co.uk::f6dead3d-cc44-4b49-aee1-60fe86f08dbd" providerId="AD" clId="Web-{A8D211C1-F654-8D13-914E-961E88EF0B09}" dt="2025-03-29T12:45:26.523" v="0"/>
          <pc:sldLayoutMkLst>
            <pc:docMk/>
            <pc:sldMasterMk cId="2460954070" sldId="2147483660"/>
            <pc:sldLayoutMk cId="3889991189" sldId="2147483672"/>
          </pc:sldLayoutMkLst>
        </pc:sldLayoutChg>
      </pc:sldMasterChg>
    </pc:docChg>
  </pc:docChgLst>
  <pc:docChgLst>
    <pc:chgData name="A Freel" userId="S::afreel@ohacademy.co.uk::f6dead3d-cc44-4b49-aee1-60fe86f08dbd" providerId="AD" clId="Web-{82E7AA3F-1564-D2DC-E0C6-F2B14BEF5204}"/>
    <pc:docChg chg="addSld delSld modSld">
      <pc:chgData name="A Freel" userId="S::afreel@ohacademy.co.uk::f6dead3d-cc44-4b49-aee1-60fe86f08dbd" providerId="AD" clId="Web-{82E7AA3F-1564-D2DC-E0C6-F2B14BEF5204}" dt="2025-04-04T13:47:21.205" v="121" actId="14100"/>
      <pc:docMkLst>
        <pc:docMk/>
      </pc:docMkLst>
      <pc:sldChg chg="add del">
        <pc:chgData name="A Freel" userId="S::afreel@ohacademy.co.uk::f6dead3d-cc44-4b49-aee1-60fe86f08dbd" providerId="AD" clId="Web-{82E7AA3F-1564-D2DC-E0C6-F2B14BEF5204}" dt="2025-04-04T13:02:08.739" v="11"/>
        <pc:sldMkLst>
          <pc:docMk/>
          <pc:sldMk cId="1120572278" sldId="258"/>
        </pc:sldMkLst>
      </pc:sldChg>
      <pc:sldChg chg="add">
        <pc:chgData name="A Freel" userId="S::afreel@ohacademy.co.uk::f6dead3d-cc44-4b49-aee1-60fe86f08dbd" providerId="AD" clId="Web-{82E7AA3F-1564-D2DC-E0C6-F2B14BEF5204}" dt="2025-04-04T12:57:14.526" v="2"/>
        <pc:sldMkLst>
          <pc:docMk/>
          <pc:sldMk cId="3772315522" sldId="261"/>
        </pc:sldMkLst>
      </pc:sldChg>
      <pc:sldChg chg="add">
        <pc:chgData name="A Freel" userId="S::afreel@ohacademy.co.uk::f6dead3d-cc44-4b49-aee1-60fe86f08dbd" providerId="AD" clId="Web-{82E7AA3F-1564-D2DC-E0C6-F2B14BEF5204}" dt="2025-04-04T12:54:49.990" v="0"/>
        <pc:sldMkLst>
          <pc:docMk/>
          <pc:sldMk cId="160205333" sldId="285"/>
        </pc:sldMkLst>
      </pc:sldChg>
      <pc:sldChg chg="add">
        <pc:chgData name="A Freel" userId="S::afreel@ohacademy.co.uk::f6dead3d-cc44-4b49-aee1-60fe86f08dbd" providerId="AD" clId="Web-{82E7AA3F-1564-D2DC-E0C6-F2B14BEF5204}" dt="2025-04-04T12:55:23.272" v="1"/>
        <pc:sldMkLst>
          <pc:docMk/>
          <pc:sldMk cId="1726649943" sldId="529"/>
        </pc:sldMkLst>
      </pc:sldChg>
      <pc:sldChg chg="addSp delSp modSp new">
        <pc:chgData name="A Freel" userId="S::afreel@ohacademy.co.uk::f6dead3d-cc44-4b49-aee1-60fe86f08dbd" providerId="AD" clId="Web-{82E7AA3F-1564-D2DC-E0C6-F2B14BEF5204}" dt="2025-04-04T13:12:39.479" v="48" actId="20577"/>
        <pc:sldMkLst>
          <pc:docMk/>
          <pc:sldMk cId="405324169" sldId="530"/>
        </pc:sldMkLst>
        <pc:spChg chg="add mod">
          <ac:chgData name="A Freel" userId="S::afreel@ohacademy.co.uk::f6dead3d-cc44-4b49-aee1-60fe86f08dbd" providerId="AD" clId="Web-{82E7AA3F-1564-D2DC-E0C6-F2B14BEF5204}" dt="2025-04-04T13:12:39.479" v="48" actId="20577"/>
          <ac:spMkLst>
            <pc:docMk/>
            <pc:sldMk cId="405324169" sldId="530"/>
            <ac:spMk id="9" creationId="{A35D4622-EA83-9ED9-AF28-C121B58A7EF3}"/>
          </ac:spMkLst>
        </pc:spChg>
      </pc:sldChg>
      <pc:sldChg chg="add">
        <pc:chgData name="A Freel" userId="S::afreel@ohacademy.co.uk::f6dead3d-cc44-4b49-aee1-60fe86f08dbd" providerId="AD" clId="Web-{82E7AA3F-1564-D2DC-E0C6-F2B14BEF5204}" dt="2025-04-04T13:02:06.161" v="10"/>
        <pc:sldMkLst>
          <pc:docMk/>
          <pc:sldMk cId="1861892897" sldId="531"/>
        </pc:sldMkLst>
      </pc:sldChg>
      <pc:sldChg chg="addSp delSp modSp new">
        <pc:chgData name="A Freel" userId="S::afreel@ohacademy.co.uk::f6dead3d-cc44-4b49-aee1-60fe86f08dbd" providerId="AD" clId="Web-{82E7AA3F-1564-D2DC-E0C6-F2B14BEF5204}" dt="2025-04-04T13:35:01.674" v="82" actId="20577"/>
        <pc:sldMkLst>
          <pc:docMk/>
          <pc:sldMk cId="1708571891" sldId="532"/>
        </pc:sldMkLst>
        <pc:spChg chg="add mod">
          <ac:chgData name="A Freel" userId="S::afreel@ohacademy.co.uk::f6dead3d-cc44-4b49-aee1-60fe86f08dbd" providerId="AD" clId="Web-{82E7AA3F-1564-D2DC-E0C6-F2B14BEF5204}" dt="2025-04-04T13:34:12.765" v="64" actId="20577"/>
          <ac:spMkLst>
            <pc:docMk/>
            <pc:sldMk cId="1708571891" sldId="532"/>
            <ac:spMk id="5" creationId="{0893D759-E7DE-EB58-175E-3DEE57EB80EE}"/>
          </ac:spMkLst>
        </pc:spChg>
        <pc:spChg chg="add mod">
          <ac:chgData name="A Freel" userId="S::afreel@ohacademy.co.uk::f6dead3d-cc44-4b49-aee1-60fe86f08dbd" providerId="AD" clId="Web-{82E7AA3F-1564-D2DC-E0C6-F2B14BEF5204}" dt="2025-04-04T13:35:01.674" v="82" actId="20577"/>
          <ac:spMkLst>
            <pc:docMk/>
            <pc:sldMk cId="1708571891" sldId="532"/>
            <ac:spMk id="8" creationId="{53F3D9EF-4940-19E1-F7D0-1030AE74206D}"/>
          </ac:spMkLst>
        </pc:spChg>
      </pc:sldChg>
      <pc:sldChg chg="addSp delSp modSp add replId">
        <pc:chgData name="A Freel" userId="S::afreel@ohacademy.co.uk::f6dead3d-cc44-4b49-aee1-60fe86f08dbd" providerId="AD" clId="Web-{82E7AA3F-1564-D2DC-E0C6-F2B14BEF5204}" dt="2025-04-04T13:35:43.801" v="92" actId="14100"/>
        <pc:sldMkLst>
          <pc:docMk/>
          <pc:sldMk cId="1509324697" sldId="533"/>
        </pc:sldMkLst>
        <pc:picChg chg="add mod">
          <ac:chgData name="A Freel" userId="S::afreel@ohacademy.co.uk::f6dead3d-cc44-4b49-aee1-60fe86f08dbd" providerId="AD" clId="Web-{82E7AA3F-1564-D2DC-E0C6-F2B14BEF5204}" dt="2025-04-04T13:35:43.801" v="92" actId="14100"/>
          <ac:picMkLst>
            <pc:docMk/>
            <pc:sldMk cId="1509324697" sldId="533"/>
            <ac:picMk id="2" creationId="{00DF9153-E9FB-002A-E686-2A1E958430A8}"/>
          </ac:picMkLst>
        </pc:picChg>
      </pc:sldChg>
      <pc:sldChg chg="addSp modSp add replId">
        <pc:chgData name="A Freel" userId="S::afreel@ohacademy.co.uk::f6dead3d-cc44-4b49-aee1-60fe86f08dbd" providerId="AD" clId="Web-{82E7AA3F-1564-D2DC-E0C6-F2B14BEF5204}" dt="2025-04-04T13:36:18.802" v="95" actId="14100"/>
        <pc:sldMkLst>
          <pc:docMk/>
          <pc:sldMk cId="2867424513" sldId="534"/>
        </pc:sldMkLst>
        <pc:picChg chg="add mod">
          <ac:chgData name="A Freel" userId="S::afreel@ohacademy.co.uk::f6dead3d-cc44-4b49-aee1-60fe86f08dbd" providerId="AD" clId="Web-{82E7AA3F-1564-D2DC-E0C6-F2B14BEF5204}" dt="2025-04-04T13:36:18.802" v="95" actId="14100"/>
          <ac:picMkLst>
            <pc:docMk/>
            <pc:sldMk cId="2867424513" sldId="534"/>
            <ac:picMk id="2" creationId="{3B782335-6385-D08E-9FF1-44760EEACF74}"/>
          </ac:picMkLst>
        </pc:picChg>
      </pc:sldChg>
      <pc:sldChg chg="addSp modSp add replId">
        <pc:chgData name="A Freel" userId="S::afreel@ohacademy.co.uk::f6dead3d-cc44-4b49-aee1-60fe86f08dbd" providerId="AD" clId="Web-{82E7AA3F-1564-D2DC-E0C6-F2B14BEF5204}" dt="2025-04-04T13:40:26.031" v="99" actId="1076"/>
        <pc:sldMkLst>
          <pc:docMk/>
          <pc:sldMk cId="3388553915" sldId="535"/>
        </pc:sldMkLst>
        <pc:picChg chg="add mod">
          <ac:chgData name="A Freel" userId="S::afreel@ohacademy.co.uk::f6dead3d-cc44-4b49-aee1-60fe86f08dbd" providerId="AD" clId="Web-{82E7AA3F-1564-D2DC-E0C6-F2B14BEF5204}" dt="2025-04-04T13:40:26.031" v="99" actId="1076"/>
          <ac:picMkLst>
            <pc:docMk/>
            <pc:sldMk cId="3388553915" sldId="535"/>
            <ac:picMk id="2" creationId="{B255020F-CE72-554B-D9E3-81421BD6EAA1}"/>
          </ac:picMkLst>
        </pc:picChg>
      </pc:sldChg>
      <pc:sldChg chg="addSp modSp add replId">
        <pc:chgData name="A Freel" userId="S::afreel@ohacademy.co.uk::f6dead3d-cc44-4b49-aee1-60fe86f08dbd" providerId="AD" clId="Web-{82E7AA3F-1564-D2DC-E0C6-F2B14BEF5204}" dt="2025-04-04T13:41:03.330" v="103" actId="1076"/>
        <pc:sldMkLst>
          <pc:docMk/>
          <pc:sldMk cId="1767123168" sldId="536"/>
        </pc:sldMkLst>
        <pc:picChg chg="add mod">
          <ac:chgData name="A Freel" userId="S::afreel@ohacademy.co.uk::f6dead3d-cc44-4b49-aee1-60fe86f08dbd" providerId="AD" clId="Web-{82E7AA3F-1564-D2DC-E0C6-F2B14BEF5204}" dt="2025-04-04T13:41:03.330" v="103" actId="1076"/>
          <ac:picMkLst>
            <pc:docMk/>
            <pc:sldMk cId="1767123168" sldId="536"/>
            <ac:picMk id="2" creationId="{D714E066-3838-5FAA-3DCB-5986E05DFE38}"/>
          </ac:picMkLst>
        </pc:picChg>
      </pc:sldChg>
      <pc:sldChg chg="addSp modSp add replId">
        <pc:chgData name="A Freel" userId="S::afreel@ohacademy.co.uk::f6dead3d-cc44-4b49-aee1-60fe86f08dbd" providerId="AD" clId="Web-{82E7AA3F-1564-D2DC-E0C6-F2B14BEF5204}" dt="2025-04-04T13:44:42.745" v="106" actId="14100"/>
        <pc:sldMkLst>
          <pc:docMk/>
          <pc:sldMk cId="1214986887" sldId="537"/>
        </pc:sldMkLst>
        <pc:picChg chg="add mod">
          <ac:chgData name="A Freel" userId="S::afreel@ohacademy.co.uk::f6dead3d-cc44-4b49-aee1-60fe86f08dbd" providerId="AD" clId="Web-{82E7AA3F-1564-D2DC-E0C6-F2B14BEF5204}" dt="2025-04-04T13:44:42.745" v="106" actId="14100"/>
          <ac:picMkLst>
            <pc:docMk/>
            <pc:sldMk cId="1214986887" sldId="537"/>
            <ac:picMk id="2" creationId="{0C35A6F8-F0B6-047B-21AE-ACB71B3EC4D5}"/>
          </ac:picMkLst>
        </pc:picChg>
      </pc:sldChg>
      <pc:sldChg chg="addSp modSp add replId">
        <pc:chgData name="A Freel" userId="S::afreel@ohacademy.co.uk::f6dead3d-cc44-4b49-aee1-60fe86f08dbd" providerId="AD" clId="Web-{82E7AA3F-1564-D2DC-E0C6-F2B14BEF5204}" dt="2025-04-04T13:45:27.450" v="113" actId="14100"/>
        <pc:sldMkLst>
          <pc:docMk/>
          <pc:sldMk cId="1593969280" sldId="538"/>
        </pc:sldMkLst>
        <pc:picChg chg="add mod">
          <ac:chgData name="A Freel" userId="S::afreel@ohacademy.co.uk::f6dead3d-cc44-4b49-aee1-60fe86f08dbd" providerId="AD" clId="Web-{82E7AA3F-1564-D2DC-E0C6-F2B14BEF5204}" dt="2025-04-04T13:45:27.450" v="113" actId="14100"/>
          <ac:picMkLst>
            <pc:docMk/>
            <pc:sldMk cId="1593969280" sldId="538"/>
            <ac:picMk id="2" creationId="{37D165CB-EB1E-B585-44EC-5DC1ACACE967}"/>
          </ac:picMkLst>
        </pc:picChg>
      </pc:sldChg>
      <pc:sldChg chg="addSp modSp add replId">
        <pc:chgData name="A Freel" userId="S::afreel@ohacademy.co.uk::f6dead3d-cc44-4b49-aee1-60fe86f08dbd" providerId="AD" clId="Web-{82E7AA3F-1564-D2DC-E0C6-F2B14BEF5204}" dt="2025-04-04T13:46:20.609" v="118" actId="1076"/>
        <pc:sldMkLst>
          <pc:docMk/>
          <pc:sldMk cId="1960802137" sldId="539"/>
        </pc:sldMkLst>
        <pc:picChg chg="add mod">
          <ac:chgData name="A Freel" userId="S::afreel@ohacademy.co.uk::f6dead3d-cc44-4b49-aee1-60fe86f08dbd" providerId="AD" clId="Web-{82E7AA3F-1564-D2DC-E0C6-F2B14BEF5204}" dt="2025-04-04T13:46:20.609" v="118" actId="1076"/>
          <ac:picMkLst>
            <pc:docMk/>
            <pc:sldMk cId="1960802137" sldId="539"/>
            <ac:picMk id="2" creationId="{2319BCB0-D630-18E9-3AEC-D340374404D9}"/>
          </ac:picMkLst>
        </pc:picChg>
      </pc:sldChg>
      <pc:sldChg chg="addSp modSp add replId">
        <pc:chgData name="A Freel" userId="S::afreel@ohacademy.co.uk::f6dead3d-cc44-4b49-aee1-60fe86f08dbd" providerId="AD" clId="Web-{82E7AA3F-1564-D2DC-E0C6-F2B14BEF5204}" dt="2025-04-04T13:47:21.205" v="121" actId="14100"/>
        <pc:sldMkLst>
          <pc:docMk/>
          <pc:sldMk cId="521640417" sldId="540"/>
        </pc:sldMkLst>
        <pc:picChg chg="add mod">
          <ac:chgData name="A Freel" userId="S::afreel@ohacademy.co.uk::f6dead3d-cc44-4b49-aee1-60fe86f08dbd" providerId="AD" clId="Web-{82E7AA3F-1564-D2DC-E0C6-F2B14BEF5204}" dt="2025-04-04T13:47:21.205" v="121" actId="14100"/>
          <ac:picMkLst>
            <pc:docMk/>
            <pc:sldMk cId="521640417" sldId="540"/>
            <ac:picMk id="2" creationId="{ED5675B4-E995-6AC1-7F7C-9AD6FBE9DEB4}"/>
          </ac:picMkLst>
        </pc:picChg>
      </pc:sldChg>
      <pc:sldChg chg="add replId">
        <pc:chgData name="A Freel" userId="S::afreel@ohacademy.co.uk::f6dead3d-cc44-4b49-aee1-60fe86f08dbd" providerId="AD" clId="Web-{82E7AA3F-1564-D2DC-E0C6-F2B14BEF5204}" dt="2025-04-04T13:45:10.325" v="109"/>
        <pc:sldMkLst>
          <pc:docMk/>
          <pc:sldMk cId="2859001594" sldId="541"/>
        </pc:sldMkLst>
      </pc:sldChg>
      <pc:sldChg chg="add replId">
        <pc:chgData name="A Freel" userId="S::afreel@ohacademy.co.uk::f6dead3d-cc44-4b49-aee1-60fe86f08dbd" providerId="AD" clId="Web-{82E7AA3F-1564-D2DC-E0C6-F2B14BEF5204}" dt="2025-04-04T13:45:10.356" v="110"/>
        <pc:sldMkLst>
          <pc:docMk/>
          <pc:sldMk cId="3759261425" sldId="542"/>
        </pc:sldMkLst>
      </pc:sldChg>
    </pc:docChg>
  </pc:docChgLst>
  <pc:docChgLst>
    <pc:chgData name="P McKenzie-Cook" userId="6605cc89-aaff-4d80-9ee6-20e4afa4ef0c" providerId="ADAL" clId="{BFDABC8D-BA95-4229-B132-874C6E815CEB}"/>
    <pc:docChg chg="undo custSel addSld delSld modSld modMainMaster">
      <pc:chgData name="P McKenzie-Cook" userId="6605cc89-aaff-4d80-9ee6-20e4afa4ef0c" providerId="ADAL" clId="{BFDABC8D-BA95-4229-B132-874C6E815CEB}" dt="2025-04-22T16:24:17.996" v="1621"/>
      <pc:docMkLst>
        <pc:docMk/>
      </pc:docMkLst>
      <pc:sldChg chg="modSp mod">
        <pc:chgData name="P McKenzie-Cook" userId="6605cc89-aaff-4d80-9ee6-20e4afa4ef0c" providerId="ADAL" clId="{BFDABC8D-BA95-4229-B132-874C6E815CEB}" dt="2025-04-04T12:23:27.746" v="25" actId="2711"/>
        <pc:sldMkLst>
          <pc:docMk/>
          <pc:sldMk cId="109857222" sldId="256"/>
        </pc:sldMkLst>
        <pc:spChg chg="mod">
          <ac:chgData name="P McKenzie-Cook" userId="6605cc89-aaff-4d80-9ee6-20e4afa4ef0c" providerId="ADAL" clId="{BFDABC8D-BA95-4229-B132-874C6E815CEB}" dt="2025-04-04T12:23:27.746" v="25" actId="2711"/>
          <ac:spMkLst>
            <pc:docMk/>
            <pc:sldMk cId="109857222" sldId="256"/>
            <ac:spMk id="2" creationId="{00000000-0000-0000-0000-000000000000}"/>
          </ac:spMkLst>
        </pc:spChg>
      </pc:sldChg>
      <pc:sldChg chg="addSp delSp modSp mod setBg">
        <pc:chgData name="P McKenzie-Cook" userId="6605cc89-aaff-4d80-9ee6-20e4afa4ef0c" providerId="ADAL" clId="{BFDABC8D-BA95-4229-B132-874C6E815CEB}" dt="2025-04-20T20:32:51.694" v="353" actId="1076"/>
        <pc:sldMkLst>
          <pc:docMk/>
          <pc:sldMk cId="2140999192" sldId="363"/>
        </pc:sldMkLst>
        <pc:spChg chg="mod">
          <ac:chgData name="P McKenzie-Cook" userId="6605cc89-aaff-4d80-9ee6-20e4afa4ef0c" providerId="ADAL" clId="{BFDABC8D-BA95-4229-B132-874C6E815CEB}" dt="2025-04-04T12:27:01.738" v="111" actId="1076"/>
          <ac:spMkLst>
            <pc:docMk/>
            <pc:sldMk cId="2140999192" sldId="363"/>
            <ac:spMk id="4" creationId="{00000000-0000-0000-0000-000000000000}"/>
          </ac:spMkLst>
        </pc:spChg>
        <pc:spChg chg="mod">
          <ac:chgData name="P McKenzie-Cook" userId="6605cc89-aaff-4d80-9ee6-20e4afa4ef0c" providerId="ADAL" clId="{BFDABC8D-BA95-4229-B132-874C6E815CEB}" dt="2025-04-04T12:26:58.639" v="110" actId="1076"/>
          <ac:spMkLst>
            <pc:docMk/>
            <pc:sldMk cId="2140999192" sldId="363"/>
            <ac:spMk id="15" creationId="{00000000-0000-0000-0000-000000000000}"/>
          </ac:spMkLst>
        </pc:spChg>
        <pc:spChg chg="add mod">
          <ac:chgData name="P McKenzie-Cook" userId="6605cc89-aaff-4d80-9ee6-20e4afa4ef0c" providerId="ADAL" clId="{BFDABC8D-BA95-4229-B132-874C6E815CEB}" dt="2025-04-20T20:32:51.694" v="353" actId="1076"/>
          <ac:spMkLst>
            <pc:docMk/>
            <pc:sldMk cId="2140999192" sldId="363"/>
            <ac:spMk id="23" creationId="{12F1212B-9820-4365-6616-76AD39FCCA91}"/>
          </ac:spMkLst>
        </pc:spChg>
        <pc:spChg chg="add mod">
          <ac:chgData name="P McKenzie-Cook" userId="6605cc89-aaff-4d80-9ee6-20e4afa4ef0c" providerId="ADAL" clId="{BFDABC8D-BA95-4229-B132-874C6E815CEB}" dt="2025-04-19T09:17:30.969" v="218" actId="692"/>
          <ac:spMkLst>
            <pc:docMk/>
            <pc:sldMk cId="2140999192" sldId="363"/>
            <ac:spMk id="24" creationId="{F94AA887-FA72-8D91-0491-5BEB63B35265}"/>
          </ac:spMkLst>
        </pc:spChg>
        <pc:spChg chg="add mod">
          <ac:chgData name="P McKenzie-Cook" userId="6605cc89-aaff-4d80-9ee6-20e4afa4ef0c" providerId="ADAL" clId="{BFDABC8D-BA95-4229-B132-874C6E815CEB}" dt="2025-04-04T12:30:04.819" v="143" actId="208"/>
          <ac:spMkLst>
            <pc:docMk/>
            <pc:sldMk cId="2140999192" sldId="363"/>
            <ac:spMk id="25" creationId="{63D97F2C-80DB-74C4-32C5-9CC740A0628D}"/>
          </ac:spMkLst>
        </pc:spChg>
        <pc:spChg chg="add mod">
          <ac:chgData name="P McKenzie-Cook" userId="6605cc89-aaff-4d80-9ee6-20e4afa4ef0c" providerId="ADAL" clId="{BFDABC8D-BA95-4229-B132-874C6E815CEB}" dt="2025-04-04T12:30:15.913" v="149" actId="20577"/>
          <ac:spMkLst>
            <pc:docMk/>
            <pc:sldMk cId="2140999192" sldId="363"/>
            <ac:spMk id="26" creationId="{909EBA87-7912-8155-989D-65AAFDF66875}"/>
          </ac:spMkLst>
        </pc:spChg>
        <pc:picChg chg="mod">
          <ac:chgData name="P McKenzie-Cook" userId="6605cc89-aaff-4d80-9ee6-20e4afa4ef0c" providerId="ADAL" clId="{BFDABC8D-BA95-4229-B132-874C6E815CEB}" dt="2025-04-04T12:27:32.998" v="119" actId="1076"/>
          <ac:picMkLst>
            <pc:docMk/>
            <pc:sldMk cId="2140999192" sldId="363"/>
            <ac:picMk id="5" creationId="{3CA57ACB-29C5-9E1B-87E2-C6E473062E2D}"/>
          </ac:picMkLst>
        </pc:picChg>
        <pc:picChg chg="mod">
          <ac:chgData name="P McKenzie-Cook" userId="6605cc89-aaff-4d80-9ee6-20e4afa4ef0c" providerId="ADAL" clId="{BFDABC8D-BA95-4229-B132-874C6E815CEB}" dt="2025-04-04T12:27:21.331" v="115" actId="1076"/>
          <ac:picMkLst>
            <pc:docMk/>
            <pc:sldMk cId="2140999192" sldId="363"/>
            <ac:picMk id="6" creationId="{F2557667-917C-60ED-FB4A-387907BDC718}"/>
          </ac:picMkLst>
        </pc:picChg>
        <pc:picChg chg="mod">
          <ac:chgData name="P McKenzie-Cook" userId="6605cc89-aaff-4d80-9ee6-20e4afa4ef0c" providerId="ADAL" clId="{BFDABC8D-BA95-4229-B132-874C6E815CEB}" dt="2025-04-04T12:27:30.919" v="118" actId="1076"/>
          <ac:picMkLst>
            <pc:docMk/>
            <pc:sldMk cId="2140999192" sldId="363"/>
            <ac:picMk id="7" creationId="{B7B87CE4-2119-7A1A-1B9E-56BC0FB1F5A3}"/>
          </ac:picMkLst>
        </pc:picChg>
        <pc:picChg chg="mod">
          <ac:chgData name="P McKenzie-Cook" userId="6605cc89-aaff-4d80-9ee6-20e4afa4ef0c" providerId="ADAL" clId="{BFDABC8D-BA95-4229-B132-874C6E815CEB}" dt="2025-04-04T12:27:14.790" v="112" actId="1076"/>
          <ac:picMkLst>
            <pc:docMk/>
            <pc:sldMk cId="2140999192" sldId="363"/>
            <ac:picMk id="8" creationId="{B96D3D52-AA2E-229B-3F3E-99FE3D81D590}"/>
          </ac:picMkLst>
        </pc:picChg>
        <pc:picChg chg="mod">
          <ac:chgData name="P McKenzie-Cook" userId="6605cc89-aaff-4d80-9ee6-20e4afa4ef0c" providerId="ADAL" clId="{BFDABC8D-BA95-4229-B132-874C6E815CEB}" dt="2025-04-04T12:27:19.467" v="114" actId="1076"/>
          <ac:picMkLst>
            <pc:docMk/>
            <pc:sldMk cId="2140999192" sldId="363"/>
            <ac:picMk id="9" creationId="{FB086569-F78C-1525-0C5C-40BF02D72859}"/>
          </ac:picMkLst>
        </pc:picChg>
        <pc:picChg chg="add mod">
          <ac:chgData name="P McKenzie-Cook" userId="6605cc89-aaff-4d80-9ee6-20e4afa4ef0c" providerId="ADAL" clId="{BFDABC8D-BA95-4229-B132-874C6E815CEB}" dt="2025-04-04T12:27:35.554" v="120" actId="1076"/>
          <ac:picMkLst>
            <pc:docMk/>
            <pc:sldMk cId="2140999192" sldId="363"/>
            <ac:picMk id="11" creationId="{223DDA18-D623-1609-C4DE-4E19ECE87F44}"/>
          </ac:picMkLst>
        </pc:picChg>
        <pc:picChg chg="mod">
          <ac:chgData name="P McKenzie-Cook" userId="6605cc89-aaff-4d80-9ee6-20e4afa4ef0c" providerId="ADAL" clId="{BFDABC8D-BA95-4229-B132-874C6E815CEB}" dt="2025-04-04T12:27:14.790" v="112" actId="1076"/>
          <ac:picMkLst>
            <pc:docMk/>
            <pc:sldMk cId="2140999192" sldId="363"/>
            <ac:picMk id="12" creationId="{0A24A0DF-B7A1-55AC-4BDE-B760012B0721}"/>
          </ac:picMkLst>
        </pc:picChg>
        <pc:picChg chg="mod">
          <ac:chgData name="P McKenzie-Cook" userId="6605cc89-aaff-4d80-9ee6-20e4afa4ef0c" providerId="ADAL" clId="{BFDABC8D-BA95-4229-B132-874C6E815CEB}" dt="2025-04-04T12:27:14.790" v="112" actId="1076"/>
          <ac:picMkLst>
            <pc:docMk/>
            <pc:sldMk cId="2140999192" sldId="363"/>
            <ac:picMk id="13" creationId="{A4B7A89E-13EE-2A33-F234-7CE1116D443C}"/>
          </ac:picMkLst>
        </pc:picChg>
        <pc:picChg chg="add mod">
          <ac:chgData name="P McKenzie-Cook" userId="6605cc89-aaff-4d80-9ee6-20e4afa4ef0c" providerId="ADAL" clId="{BFDABC8D-BA95-4229-B132-874C6E815CEB}" dt="2025-04-04T12:27:48.470" v="127" actId="1076"/>
          <ac:picMkLst>
            <pc:docMk/>
            <pc:sldMk cId="2140999192" sldId="363"/>
            <ac:picMk id="14" creationId="{1506BDCA-8F4D-9621-3D8F-5FCF38D0842A}"/>
          </ac:picMkLst>
        </pc:picChg>
        <pc:picChg chg="add mod">
          <ac:chgData name="P McKenzie-Cook" userId="6605cc89-aaff-4d80-9ee6-20e4afa4ef0c" providerId="ADAL" clId="{BFDABC8D-BA95-4229-B132-874C6E815CEB}" dt="2025-04-04T12:27:46.443" v="126" actId="1076"/>
          <ac:picMkLst>
            <pc:docMk/>
            <pc:sldMk cId="2140999192" sldId="363"/>
            <ac:picMk id="16" creationId="{DC8C54D4-C0C8-5F5D-1523-F2E907EF5202}"/>
          </ac:picMkLst>
        </pc:picChg>
        <pc:picChg chg="add mod">
          <ac:chgData name="P McKenzie-Cook" userId="6605cc89-aaff-4d80-9ee6-20e4afa4ef0c" providerId="ADAL" clId="{BFDABC8D-BA95-4229-B132-874C6E815CEB}" dt="2025-04-04T12:27:43.977" v="125" actId="1076"/>
          <ac:picMkLst>
            <pc:docMk/>
            <pc:sldMk cId="2140999192" sldId="363"/>
            <ac:picMk id="17" creationId="{8AFE805B-982A-F1E4-B782-78C3062FDC7F}"/>
          </ac:picMkLst>
        </pc:picChg>
        <pc:picChg chg="add mod">
          <ac:chgData name="P McKenzie-Cook" userId="6605cc89-aaff-4d80-9ee6-20e4afa4ef0c" providerId="ADAL" clId="{BFDABC8D-BA95-4229-B132-874C6E815CEB}" dt="2025-04-04T12:27:52.824" v="129" actId="1076"/>
          <ac:picMkLst>
            <pc:docMk/>
            <pc:sldMk cId="2140999192" sldId="363"/>
            <ac:picMk id="18" creationId="{1CB6A751-8F44-2A4F-7089-D58160E19ACD}"/>
          </ac:picMkLst>
        </pc:picChg>
        <pc:picChg chg="mod">
          <ac:chgData name="P McKenzie-Cook" userId="6605cc89-aaff-4d80-9ee6-20e4afa4ef0c" providerId="ADAL" clId="{BFDABC8D-BA95-4229-B132-874C6E815CEB}" dt="2025-04-04T12:27:14.790" v="112" actId="1076"/>
          <ac:picMkLst>
            <pc:docMk/>
            <pc:sldMk cId="2140999192" sldId="363"/>
            <ac:picMk id="19" creationId="{58C00DB6-A00E-B0BF-0AEC-D5CFBDFED240}"/>
          </ac:picMkLst>
        </pc:picChg>
        <pc:picChg chg="add mod">
          <ac:chgData name="P McKenzie-Cook" userId="6605cc89-aaff-4d80-9ee6-20e4afa4ef0c" providerId="ADAL" clId="{BFDABC8D-BA95-4229-B132-874C6E815CEB}" dt="2025-04-04T12:27:56.820" v="131" actId="1076"/>
          <ac:picMkLst>
            <pc:docMk/>
            <pc:sldMk cId="2140999192" sldId="363"/>
            <ac:picMk id="20" creationId="{52A8423B-1BFE-C0A4-BF8F-D5C771D60684}"/>
          </ac:picMkLst>
        </pc:picChg>
        <pc:picChg chg="add mod">
          <ac:chgData name="P McKenzie-Cook" userId="6605cc89-aaff-4d80-9ee6-20e4afa4ef0c" providerId="ADAL" clId="{BFDABC8D-BA95-4229-B132-874C6E815CEB}" dt="2025-04-04T12:28:00.817" v="133" actId="1076"/>
          <ac:picMkLst>
            <pc:docMk/>
            <pc:sldMk cId="2140999192" sldId="363"/>
            <ac:picMk id="21" creationId="{DDF1B77F-D4BB-11C8-A014-AC1A7946E474}"/>
          </ac:picMkLst>
        </pc:picChg>
        <pc:picChg chg="add mod">
          <ac:chgData name="P McKenzie-Cook" userId="6605cc89-aaff-4d80-9ee6-20e4afa4ef0c" providerId="ADAL" clId="{BFDABC8D-BA95-4229-B132-874C6E815CEB}" dt="2025-04-04T12:28:04.637" v="135" actId="1076"/>
          <ac:picMkLst>
            <pc:docMk/>
            <pc:sldMk cId="2140999192" sldId="363"/>
            <ac:picMk id="22" creationId="{D7B83375-1B71-F514-2A93-41CFD346B554}"/>
          </ac:picMkLst>
        </pc:picChg>
      </pc:sldChg>
      <pc:sldChg chg="modSp mod setBg">
        <pc:chgData name="P McKenzie-Cook" userId="6605cc89-aaff-4d80-9ee6-20e4afa4ef0c" providerId="ADAL" clId="{BFDABC8D-BA95-4229-B132-874C6E815CEB}" dt="2025-04-04T12:23:59.786" v="56" actId="6549"/>
        <pc:sldMkLst>
          <pc:docMk/>
          <pc:sldMk cId="3626215415" sldId="364"/>
        </pc:sldMkLst>
        <pc:spChg chg="mod">
          <ac:chgData name="P McKenzie-Cook" userId="6605cc89-aaff-4d80-9ee6-20e4afa4ef0c" providerId="ADAL" clId="{BFDABC8D-BA95-4229-B132-874C6E815CEB}" dt="2025-04-04T12:23:59.786" v="56" actId="6549"/>
          <ac:spMkLst>
            <pc:docMk/>
            <pc:sldMk cId="3626215415" sldId="364"/>
            <ac:spMk id="5" creationId="{62EA3356-F427-5E21-9124-AF41B97FECBB}"/>
          </ac:spMkLst>
        </pc:spChg>
      </pc:sldChg>
      <pc:sldChg chg="modSp mod setBg">
        <pc:chgData name="P McKenzie-Cook" userId="6605cc89-aaff-4d80-9ee6-20e4afa4ef0c" providerId="ADAL" clId="{BFDABC8D-BA95-4229-B132-874C6E815CEB}" dt="2025-04-04T12:30:37.766" v="152" actId="1076"/>
        <pc:sldMkLst>
          <pc:docMk/>
          <pc:sldMk cId="4249489718" sldId="365"/>
        </pc:sldMkLst>
        <pc:spChg chg="mod">
          <ac:chgData name="P McKenzie-Cook" userId="6605cc89-aaff-4d80-9ee6-20e4afa4ef0c" providerId="ADAL" clId="{BFDABC8D-BA95-4229-B132-874C6E815CEB}" dt="2025-04-04T12:30:37.766" v="152" actId="1076"/>
          <ac:spMkLst>
            <pc:docMk/>
            <pc:sldMk cId="4249489718" sldId="365"/>
            <ac:spMk id="2" creationId="{00000000-0000-0000-0000-000000000000}"/>
          </ac:spMkLst>
        </pc:spChg>
      </pc:sldChg>
      <pc:sldChg chg="setBg">
        <pc:chgData name="P McKenzie-Cook" userId="6605cc89-aaff-4d80-9ee6-20e4afa4ef0c" providerId="ADAL" clId="{BFDABC8D-BA95-4229-B132-874C6E815CEB}" dt="2025-04-04T12:23:07.855" v="1"/>
        <pc:sldMkLst>
          <pc:docMk/>
          <pc:sldMk cId="264848075" sldId="366"/>
        </pc:sldMkLst>
      </pc:sldChg>
      <pc:sldChg chg="modSp mod setBg">
        <pc:chgData name="P McKenzie-Cook" userId="6605cc89-aaff-4d80-9ee6-20e4afa4ef0c" providerId="ADAL" clId="{BFDABC8D-BA95-4229-B132-874C6E815CEB}" dt="2025-04-04T12:31:48.394" v="161" actId="2711"/>
        <pc:sldMkLst>
          <pc:docMk/>
          <pc:sldMk cId="1462169081" sldId="369"/>
        </pc:sldMkLst>
        <pc:spChg chg="mod">
          <ac:chgData name="P McKenzie-Cook" userId="6605cc89-aaff-4d80-9ee6-20e4afa4ef0c" providerId="ADAL" clId="{BFDABC8D-BA95-4229-B132-874C6E815CEB}" dt="2025-04-04T12:31:48.394" v="161" actId="2711"/>
          <ac:spMkLst>
            <pc:docMk/>
            <pc:sldMk cId="1462169081" sldId="369"/>
            <ac:spMk id="2" creationId="{00000000-0000-0000-0000-000000000000}"/>
          </ac:spMkLst>
        </pc:spChg>
      </pc:sldChg>
      <pc:sldChg chg="modSp mod setBg">
        <pc:chgData name="P McKenzie-Cook" userId="6605cc89-aaff-4d80-9ee6-20e4afa4ef0c" providerId="ADAL" clId="{BFDABC8D-BA95-4229-B132-874C6E815CEB}" dt="2025-04-04T12:30:58.284" v="155" actId="2711"/>
        <pc:sldMkLst>
          <pc:docMk/>
          <pc:sldMk cId="1575582542" sldId="397"/>
        </pc:sldMkLst>
        <pc:spChg chg="mod">
          <ac:chgData name="P McKenzie-Cook" userId="6605cc89-aaff-4d80-9ee6-20e4afa4ef0c" providerId="ADAL" clId="{BFDABC8D-BA95-4229-B132-874C6E815CEB}" dt="2025-04-04T12:30:51.196" v="154" actId="2711"/>
          <ac:spMkLst>
            <pc:docMk/>
            <pc:sldMk cId="1575582542" sldId="397"/>
            <ac:spMk id="2" creationId="{00000000-0000-0000-0000-000000000000}"/>
          </ac:spMkLst>
        </pc:spChg>
        <pc:spChg chg="mod">
          <ac:chgData name="P McKenzie-Cook" userId="6605cc89-aaff-4d80-9ee6-20e4afa4ef0c" providerId="ADAL" clId="{BFDABC8D-BA95-4229-B132-874C6E815CEB}" dt="2025-04-04T12:30:58.284" v="155" actId="2711"/>
          <ac:spMkLst>
            <pc:docMk/>
            <pc:sldMk cId="1575582542" sldId="397"/>
            <ac:spMk id="23" creationId="{88B247FF-C1EB-2853-007D-0F97E8245F50}"/>
          </ac:spMkLst>
        </pc:spChg>
      </pc:sldChg>
      <pc:sldChg chg="modSp mod setBg">
        <pc:chgData name="P McKenzie-Cook" userId="6605cc89-aaff-4d80-9ee6-20e4afa4ef0c" providerId="ADAL" clId="{BFDABC8D-BA95-4229-B132-874C6E815CEB}" dt="2025-04-04T12:31:27.079" v="159" actId="1076"/>
        <pc:sldMkLst>
          <pc:docMk/>
          <pc:sldMk cId="3061888555" sldId="399"/>
        </pc:sldMkLst>
        <pc:spChg chg="mod">
          <ac:chgData name="P McKenzie-Cook" userId="6605cc89-aaff-4d80-9ee6-20e4afa4ef0c" providerId="ADAL" clId="{BFDABC8D-BA95-4229-B132-874C6E815CEB}" dt="2025-04-04T12:31:27.079" v="159" actId="1076"/>
          <ac:spMkLst>
            <pc:docMk/>
            <pc:sldMk cId="3061888555" sldId="399"/>
            <ac:spMk id="2" creationId="{00000000-0000-0000-0000-000000000000}"/>
          </ac:spMkLst>
        </pc:spChg>
      </pc:sldChg>
      <pc:sldChg chg="modSp mod setBg">
        <pc:chgData name="P McKenzie-Cook" userId="6605cc89-aaff-4d80-9ee6-20e4afa4ef0c" providerId="ADAL" clId="{BFDABC8D-BA95-4229-B132-874C6E815CEB}" dt="2025-04-04T12:41:06.733" v="162" actId="1076"/>
        <pc:sldMkLst>
          <pc:docMk/>
          <pc:sldMk cId="1291700035" sldId="409"/>
        </pc:sldMkLst>
        <pc:spChg chg="mod">
          <ac:chgData name="P McKenzie-Cook" userId="6605cc89-aaff-4d80-9ee6-20e4afa4ef0c" providerId="ADAL" clId="{BFDABC8D-BA95-4229-B132-874C6E815CEB}" dt="2025-04-04T12:41:06.733" v="162" actId="1076"/>
          <ac:spMkLst>
            <pc:docMk/>
            <pc:sldMk cId="1291700035" sldId="409"/>
            <ac:spMk id="2" creationId="{00000000-0000-0000-0000-000000000000}"/>
          </ac:spMkLst>
        </pc:spChg>
      </pc:sldChg>
      <pc:sldChg chg="addSp modSp new mod">
        <pc:chgData name="P McKenzie-Cook" userId="6605cc89-aaff-4d80-9ee6-20e4afa4ef0c" providerId="ADAL" clId="{BFDABC8D-BA95-4229-B132-874C6E815CEB}" dt="2025-04-22T16:24:17.996" v="1621"/>
        <pc:sldMkLst>
          <pc:docMk/>
          <pc:sldMk cId="3567785030" sldId="410"/>
        </pc:sldMkLst>
        <pc:spChg chg="mod">
          <ac:chgData name="P McKenzie-Cook" userId="6605cc89-aaff-4d80-9ee6-20e4afa4ef0c" providerId="ADAL" clId="{BFDABC8D-BA95-4229-B132-874C6E815CEB}" dt="2025-04-04T12:23:48.744" v="45" actId="2711"/>
          <ac:spMkLst>
            <pc:docMk/>
            <pc:sldMk cId="3567785030" sldId="410"/>
            <ac:spMk id="2" creationId="{C3774C9D-2E42-09AB-680B-1723F0B67DD8}"/>
          </ac:spMkLst>
        </pc:spChg>
        <pc:spChg chg="add mod">
          <ac:chgData name="P McKenzie-Cook" userId="6605cc89-aaff-4d80-9ee6-20e4afa4ef0c" providerId="ADAL" clId="{BFDABC8D-BA95-4229-B132-874C6E815CEB}" dt="2025-04-22T16:24:17.996" v="1621"/>
          <ac:spMkLst>
            <pc:docMk/>
            <pc:sldMk cId="3567785030" sldId="410"/>
            <ac:spMk id="6" creationId="{B9663D59-4971-4909-338B-C553B0B4621E}"/>
          </ac:spMkLst>
        </pc:spChg>
        <pc:picChg chg="add mod">
          <ac:chgData name="P McKenzie-Cook" userId="6605cc89-aaff-4d80-9ee6-20e4afa4ef0c" providerId="ADAL" clId="{BFDABC8D-BA95-4229-B132-874C6E815CEB}" dt="2025-04-22T16:24:17.996" v="1621"/>
          <ac:picMkLst>
            <pc:docMk/>
            <pc:sldMk cId="3567785030" sldId="410"/>
            <ac:picMk id="4" creationId="{38C4A59A-43CF-4216-5192-A6ACE03FA909}"/>
          </ac:picMkLst>
        </pc:picChg>
        <pc:picChg chg="add mod">
          <ac:chgData name="P McKenzie-Cook" userId="6605cc89-aaff-4d80-9ee6-20e4afa4ef0c" providerId="ADAL" clId="{BFDABC8D-BA95-4229-B132-874C6E815CEB}" dt="2025-04-22T16:24:17.996" v="1621"/>
          <ac:picMkLst>
            <pc:docMk/>
            <pc:sldMk cId="3567785030" sldId="410"/>
            <ac:picMk id="5" creationId="{A723691A-95C5-9DEE-85BC-678E389EA79C}"/>
          </ac:picMkLst>
        </pc:picChg>
        <pc:picChg chg="add mod">
          <ac:chgData name="P McKenzie-Cook" userId="6605cc89-aaff-4d80-9ee6-20e4afa4ef0c" providerId="ADAL" clId="{BFDABC8D-BA95-4229-B132-874C6E815CEB}" dt="2025-04-22T16:24:17.996" v="1621"/>
          <ac:picMkLst>
            <pc:docMk/>
            <pc:sldMk cId="3567785030" sldId="410"/>
            <ac:picMk id="7" creationId="{E45AA33D-13A4-079A-B4A6-B80E38B35FEA}"/>
          </ac:picMkLst>
        </pc:picChg>
      </pc:sldChg>
      <pc:sldChg chg="addSp delSp modSp new mod">
        <pc:chgData name="P McKenzie-Cook" userId="6605cc89-aaff-4d80-9ee6-20e4afa4ef0c" providerId="ADAL" clId="{BFDABC8D-BA95-4229-B132-874C6E815CEB}" dt="2025-04-19T09:17:09.425" v="217" actId="207"/>
        <pc:sldMkLst>
          <pc:docMk/>
          <pc:sldMk cId="455130365" sldId="411"/>
        </pc:sldMkLst>
        <pc:spChg chg="add mod">
          <ac:chgData name="P McKenzie-Cook" userId="6605cc89-aaff-4d80-9ee6-20e4afa4ef0c" providerId="ADAL" clId="{BFDABC8D-BA95-4229-B132-874C6E815CEB}" dt="2025-04-19T09:17:09.425" v="217" actId="207"/>
          <ac:spMkLst>
            <pc:docMk/>
            <pc:sldMk cId="455130365" sldId="411"/>
            <ac:spMk id="2" creationId="{BE3D10EA-7D99-0A37-E350-5BA82743DEE0}"/>
          </ac:spMkLst>
        </pc:spChg>
        <pc:spChg chg="mod">
          <ac:chgData name="P McKenzie-Cook" userId="6605cc89-aaff-4d80-9ee6-20e4afa4ef0c" providerId="ADAL" clId="{BFDABC8D-BA95-4229-B132-874C6E815CEB}" dt="2025-04-04T12:24:36.100" v="80" actId="20577"/>
          <ac:spMkLst>
            <pc:docMk/>
            <pc:sldMk cId="455130365" sldId="411"/>
            <ac:spMk id="3" creationId="{2E8C834C-B5F6-C683-E614-20D05F687782}"/>
          </ac:spMkLst>
        </pc:spChg>
        <pc:spChg chg="add mod">
          <ac:chgData name="P McKenzie-Cook" userId="6605cc89-aaff-4d80-9ee6-20e4afa4ef0c" providerId="ADAL" clId="{BFDABC8D-BA95-4229-B132-874C6E815CEB}" dt="2025-04-04T12:24:29.902" v="68" actId="255"/>
          <ac:spMkLst>
            <pc:docMk/>
            <pc:sldMk cId="455130365" sldId="411"/>
            <ac:spMk id="4" creationId="{A71ADD55-640F-366B-3AAB-97547C4F273B}"/>
          </ac:spMkLst>
        </pc:spChg>
        <pc:picChg chg="add mod ord">
          <ac:chgData name="P McKenzie-Cook" userId="6605cc89-aaff-4d80-9ee6-20e4afa4ef0c" providerId="ADAL" clId="{BFDABC8D-BA95-4229-B132-874C6E815CEB}" dt="2025-04-04T12:25:51.738" v="83" actId="167"/>
          <ac:picMkLst>
            <pc:docMk/>
            <pc:sldMk cId="455130365" sldId="411"/>
            <ac:picMk id="6" creationId="{617AF82C-077E-3A65-A1FE-10CD5F310342}"/>
          </ac:picMkLst>
        </pc:picChg>
      </pc:sldChg>
      <pc:sldChg chg="addSp modSp new del mod">
        <pc:chgData name="P McKenzie-Cook" userId="6605cc89-aaff-4d80-9ee6-20e4afa4ef0c" providerId="ADAL" clId="{BFDABC8D-BA95-4229-B132-874C6E815CEB}" dt="2025-04-04T12:41:56.922" v="169" actId="47"/>
        <pc:sldMkLst>
          <pc:docMk/>
          <pc:sldMk cId="1556705535" sldId="412"/>
        </pc:sldMkLst>
      </pc:sldChg>
      <pc:sldChg chg="addSp delSp modSp mod">
        <pc:chgData name="P McKenzie-Cook" userId="6605cc89-aaff-4d80-9ee6-20e4afa4ef0c" providerId="ADAL" clId="{BFDABC8D-BA95-4229-B132-874C6E815CEB}" dt="2025-04-19T09:19:54.819" v="277" actId="403"/>
        <pc:sldMkLst>
          <pc:docMk/>
          <pc:sldMk cId="37145157" sldId="413"/>
        </pc:sldMkLst>
        <pc:spChg chg="mod">
          <ac:chgData name="P McKenzie-Cook" userId="6605cc89-aaff-4d80-9ee6-20e4afa4ef0c" providerId="ADAL" clId="{BFDABC8D-BA95-4229-B132-874C6E815CEB}" dt="2025-04-04T12:42:39.196" v="193" actId="1076"/>
          <ac:spMkLst>
            <pc:docMk/>
            <pc:sldMk cId="37145157" sldId="413"/>
            <ac:spMk id="2" creationId="{5C0DD48F-7068-1032-7042-B2A0F02604B5}"/>
          </ac:spMkLst>
        </pc:spChg>
        <pc:spChg chg="add mod">
          <ac:chgData name="P McKenzie-Cook" userId="6605cc89-aaff-4d80-9ee6-20e4afa4ef0c" providerId="ADAL" clId="{BFDABC8D-BA95-4229-B132-874C6E815CEB}" dt="2025-04-19T09:19:54.819" v="277" actId="403"/>
          <ac:spMkLst>
            <pc:docMk/>
            <pc:sldMk cId="37145157" sldId="413"/>
            <ac:spMk id="4" creationId="{17C227B0-315C-54D8-A71A-780B12C0BC98}"/>
          </ac:spMkLst>
        </pc:spChg>
        <pc:graphicFrameChg chg="modGraphic">
          <ac:chgData name="P McKenzie-Cook" userId="6605cc89-aaff-4d80-9ee6-20e4afa4ef0c" providerId="ADAL" clId="{BFDABC8D-BA95-4229-B132-874C6E815CEB}" dt="2025-04-04T12:42:18.228" v="177" actId="20577"/>
          <ac:graphicFrameMkLst>
            <pc:docMk/>
            <pc:sldMk cId="37145157" sldId="413"/>
            <ac:graphicFrameMk id="81" creationId="{8A1E874D-78D9-3271-F224-E2B87082CF6F}"/>
          </ac:graphicFrameMkLst>
        </pc:graphicFrameChg>
        <pc:graphicFrameChg chg="modGraphic">
          <ac:chgData name="P McKenzie-Cook" userId="6605cc89-aaff-4d80-9ee6-20e4afa4ef0c" providerId="ADAL" clId="{BFDABC8D-BA95-4229-B132-874C6E815CEB}" dt="2025-04-04T12:42:21.858" v="179" actId="20577"/>
          <ac:graphicFrameMkLst>
            <pc:docMk/>
            <pc:sldMk cId="37145157" sldId="413"/>
            <ac:graphicFrameMk id="120" creationId="{6850FAC1-F2AE-B29F-326F-E1338F165E1D}"/>
          </ac:graphicFrameMkLst>
        </pc:graphicFrameChg>
      </pc:sldChg>
      <pc:sldChg chg="modSp mod">
        <pc:chgData name="P McKenzie-Cook" userId="6605cc89-aaff-4d80-9ee6-20e4afa4ef0c" providerId="ADAL" clId="{BFDABC8D-BA95-4229-B132-874C6E815CEB}" dt="2025-04-20T20:30:14.871" v="281" actId="20577"/>
        <pc:sldMkLst>
          <pc:docMk/>
          <pc:sldMk cId="258355347" sldId="549"/>
        </pc:sldMkLst>
        <pc:spChg chg="mod">
          <ac:chgData name="P McKenzie-Cook" userId="6605cc89-aaff-4d80-9ee6-20e4afa4ef0c" providerId="ADAL" clId="{BFDABC8D-BA95-4229-B132-874C6E815CEB}" dt="2025-04-20T20:30:14.871" v="281" actId="20577"/>
          <ac:spMkLst>
            <pc:docMk/>
            <pc:sldMk cId="258355347" sldId="549"/>
            <ac:spMk id="7" creationId="{F08E8E77-8BF0-4555-C242-F22CAF1975BF}"/>
          </ac:spMkLst>
        </pc:spChg>
      </pc:sldChg>
      <pc:sldChg chg="addSp delSp modSp new mod">
        <pc:chgData name="P McKenzie-Cook" userId="6605cc89-aaff-4d80-9ee6-20e4afa4ef0c" providerId="ADAL" clId="{BFDABC8D-BA95-4229-B132-874C6E815CEB}" dt="2025-04-20T20:55:16.877" v="366" actId="1076"/>
        <pc:sldMkLst>
          <pc:docMk/>
          <pc:sldMk cId="1070005277" sldId="552"/>
        </pc:sldMkLst>
        <pc:spChg chg="mod">
          <ac:chgData name="P McKenzie-Cook" userId="6605cc89-aaff-4d80-9ee6-20e4afa4ef0c" providerId="ADAL" clId="{BFDABC8D-BA95-4229-B132-874C6E815CEB}" dt="2025-04-20T20:34:08.837" v="361" actId="20577"/>
          <ac:spMkLst>
            <pc:docMk/>
            <pc:sldMk cId="1070005277" sldId="552"/>
            <ac:spMk id="2" creationId="{C582DB7B-6EAF-64C7-AE30-BE80D8D8E494}"/>
          </ac:spMkLst>
        </pc:spChg>
        <pc:picChg chg="add mod">
          <ac:chgData name="P McKenzie-Cook" userId="6605cc89-aaff-4d80-9ee6-20e4afa4ef0c" providerId="ADAL" clId="{BFDABC8D-BA95-4229-B132-874C6E815CEB}" dt="2025-04-20T20:34:44.530" v="364" actId="14100"/>
          <ac:picMkLst>
            <pc:docMk/>
            <pc:sldMk cId="1070005277" sldId="552"/>
            <ac:picMk id="6" creationId="{5C2576C3-99B5-132D-D574-69A0E3ADA3E7}"/>
          </ac:picMkLst>
        </pc:picChg>
        <pc:picChg chg="add mod">
          <ac:chgData name="P McKenzie-Cook" userId="6605cc89-aaff-4d80-9ee6-20e4afa4ef0c" providerId="ADAL" clId="{BFDABC8D-BA95-4229-B132-874C6E815CEB}" dt="2025-04-20T20:55:16.877" v="366" actId="1076"/>
          <ac:picMkLst>
            <pc:docMk/>
            <pc:sldMk cId="1070005277" sldId="552"/>
            <ac:picMk id="8" creationId="{A1E7498D-DCE6-CDB7-1D81-417AA8633FA2}"/>
          </ac:picMkLst>
        </pc:picChg>
      </pc:sldChg>
      <pc:sldChg chg="addSp delSp modSp new mod">
        <pc:chgData name="P McKenzie-Cook" userId="6605cc89-aaff-4d80-9ee6-20e4afa4ef0c" providerId="ADAL" clId="{BFDABC8D-BA95-4229-B132-874C6E815CEB}" dt="2025-04-20T20:56:38.941" v="376" actId="14100"/>
        <pc:sldMkLst>
          <pc:docMk/>
          <pc:sldMk cId="2747499577" sldId="553"/>
        </pc:sldMkLst>
        <pc:picChg chg="add mod">
          <ac:chgData name="P McKenzie-Cook" userId="6605cc89-aaff-4d80-9ee6-20e4afa4ef0c" providerId="ADAL" clId="{BFDABC8D-BA95-4229-B132-874C6E815CEB}" dt="2025-04-20T20:56:09.055" v="373" actId="14100"/>
          <ac:picMkLst>
            <pc:docMk/>
            <pc:sldMk cId="2747499577" sldId="553"/>
            <ac:picMk id="6" creationId="{43E048C1-CC56-000E-07A8-4EC2433D8D18}"/>
          </ac:picMkLst>
        </pc:picChg>
        <pc:picChg chg="add mod">
          <ac:chgData name="P McKenzie-Cook" userId="6605cc89-aaff-4d80-9ee6-20e4afa4ef0c" providerId="ADAL" clId="{BFDABC8D-BA95-4229-B132-874C6E815CEB}" dt="2025-04-20T20:56:38.941" v="376" actId="14100"/>
          <ac:picMkLst>
            <pc:docMk/>
            <pc:sldMk cId="2747499577" sldId="553"/>
            <ac:picMk id="8" creationId="{0503C7DC-95C9-17CC-C6ED-9EA102B069F8}"/>
          </ac:picMkLst>
        </pc:picChg>
      </pc:sldChg>
      <pc:sldChg chg="modSp new mod">
        <pc:chgData name="P McKenzie-Cook" userId="6605cc89-aaff-4d80-9ee6-20e4afa4ef0c" providerId="ADAL" clId="{BFDABC8D-BA95-4229-B132-874C6E815CEB}" dt="2025-04-20T21:12:26.314" v="714" actId="207"/>
        <pc:sldMkLst>
          <pc:docMk/>
          <pc:sldMk cId="2291889254" sldId="554"/>
        </pc:sldMkLst>
        <pc:spChg chg="mod">
          <ac:chgData name="P McKenzie-Cook" userId="6605cc89-aaff-4d80-9ee6-20e4afa4ef0c" providerId="ADAL" clId="{BFDABC8D-BA95-4229-B132-874C6E815CEB}" dt="2025-04-20T21:10:36.490" v="499" actId="2711"/>
          <ac:spMkLst>
            <pc:docMk/>
            <pc:sldMk cId="2291889254" sldId="554"/>
            <ac:spMk id="2" creationId="{C1BC4AB3-6099-CB67-947A-42239E5C5E11}"/>
          </ac:spMkLst>
        </pc:spChg>
        <pc:spChg chg="mod">
          <ac:chgData name="P McKenzie-Cook" userId="6605cc89-aaff-4d80-9ee6-20e4afa4ef0c" providerId="ADAL" clId="{BFDABC8D-BA95-4229-B132-874C6E815CEB}" dt="2025-04-20T21:12:26.314" v="714" actId="207"/>
          <ac:spMkLst>
            <pc:docMk/>
            <pc:sldMk cId="2291889254" sldId="554"/>
            <ac:spMk id="3" creationId="{030F8FDE-E649-BD34-0426-B49A6B1AB53A}"/>
          </ac:spMkLst>
        </pc:spChg>
      </pc:sldChg>
      <pc:sldChg chg="addSp modSp new mod">
        <pc:chgData name="P McKenzie-Cook" userId="6605cc89-aaff-4d80-9ee6-20e4afa4ef0c" providerId="ADAL" clId="{BFDABC8D-BA95-4229-B132-874C6E815CEB}" dt="2025-04-20T21:15:06.764" v="823" actId="14100"/>
        <pc:sldMkLst>
          <pc:docMk/>
          <pc:sldMk cId="75517637" sldId="555"/>
        </pc:sldMkLst>
        <pc:spChg chg="mod">
          <ac:chgData name="P McKenzie-Cook" userId="6605cc89-aaff-4d80-9ee6-20e4afa4ef0c" providerId="ADAL" clId="{BFDABC8D-BA95-4229-B132-874C6E815CEB}" dt="2025-04-20T21:13:06.675" v="803" actId="20577"/>
          <ac:spMkLst>
            <pc:docMk/>
            <pc:sldMk cId="75517637" sldId="555"/>
            <ac:spMk id="2" creationId="{1F6EF6B9-DC4F-3CF9-27D7-73A42DAA4A04}"/>
          </ac:spMkLst>
        </pc:spChg>
        <pc:spChg chg="mod">
          <ac:chgData name="P McKenzie-Cook" userId="6605cc89-aaff-4d80-9ee6-20e4afa4ef0c" providerId="ADAL" clId="{BFDABC8D-BA95-4229-B132-874C6E815CEB}" dt="2025-04-20T21:13:13.500" v="806" actId="403"/>
          <ac:spMkLst>
            <pc:docMk/>
            <pc:sldMk cId="75517637" sldId="555"/>
            <ac:spMk id="3" creationId="{4312C714-8F88-480D-408B-DDDBDA4A1F23}"/>
          </ac:spMkLst>
        </pc:spChg>
        <pc:picChg chg="add mod">
          <ac:chgData name="P McKenzie-Cook" userId="6605cc89-aaff-4d80-9ee6-20e4afa4ef0c" providerId="ADAL" clId="{BFDABC8D-BA95-4229-B132-874C6E815CEB}" dt="2025-04-20T21:15:06.764" v="823" actId="14100"/>
          <ac:picMkLst>
            <pc:docMk/>
            <pc:sldMk cId="75517637" sldId="555"/>
            <ac:picMk id="1026" creationId="{27B1175B-C8FD-EACC-FE53-D2EB322B040C}"/>
          </ac:picMkLst>
        </pc:picChg>
      </pc:sldChg>
      <pc:sldChg chg="addSp delSp modSp new mod">
        <pc:chgData name="P McKenzie-Cook" userId="6605cc89-aaff-4d80-9ee6-20e4afa4ef0c" providerId="ADAL" clId="{BFDABC8D-BA95-4229-B132-874C6E815CEB}" dt="2025-04-20T21:19:55.596" v="907" actId="14100"/>
        <pc:sldMkLst>
          <pc:docMk/>
          <pc:sldMk cId="1642224951" sldId="556"/>
        </pc:sldMkLst>
        <pc:spChg chg="add mod">
          <ac:chgData name="P McKenzie-Cook" userId="6605cc89-aaff-4d80-9ee6-20e4afa4ef0c" providerId="ADAL" clId="{BFDABC8D-BA95-4229-B132-874C6E815CEB}" dt="2025-04-20T21:17:25.336" v="901" actId="20577"/>
          <ac:spMkLst>
            <pc:docMk/>
            <pc:sldMk cId="1642224951" sldId="556"/>
            <ac:spMk id="5" creationId="{A3A2F7D1-D7DF-F56F-BD57-710E6FE2A063}"/>
          </ac:spMkLst>
        </pc:spChg>
        <pc:picChg chg="add mod">
          <ac:chgData name="P McKenzie-Cook" userId="6605cc89-aaff-4d80-9ee6-20e4afa4ef0c" providerId="ADAL" clId="{BFDABC8D-BA95-4229-B132-874C6E815CEB}" dt="2025-04-20T21:18:20.434" v="904" actId="14100"/>
          <ac:picMkLst>
            <pc:docMk/>
            <pc:sldMk cId="1642224951" sldId="556"/>
            <ac:picMk id="7" creationId="{5F04FE3E-EE4E-B3CC-82FA-8D59659B0F22}"/>
          </ac:picMkLst>
        </pc:picChg>
        <pc:picChg chg="add mod">
          <ac:chgData name="P McKenzie-Cook" userId="6605cc89-aaff-4d80-9ee6-20e4afa4ef0c" providerId="ADAL" clId="{BFDABC8D-BA95-4229-B132-874C6E815CEB}" dt="2025-04-20T21:19:55.596" v="907" actId="14100"/>
          <ac:picMkLst>
            <pc:docMk/>
            <pc:sldMk cId="1642224951" sldId="556"/>
            <ac:picMk id="9" creationId="{EC42E231-A33E-1C1F-95CE-89637DD43A05}"/>
          </ac:picMkLst>
        </pc:picChg>
      </pc:sldChg>
      <pc:sldChg chg="addSp delSp modSp new mod">
        <pc:chgData name="P McKenzie-Cook" userId="6605cc89-aaff-4d80-9ee6-20e4afa4ef0c" providerId="ADAL" clId="{BFDABC8D-BA95-4229-B132-874C6E815CEB}" dt="2025-04-20T21:22:41.609" v="1138" actId="2711"/>
        <pc:sldMkLst>
          <pc:docMk/>
          <pc:sldMk cId="899183486" sldId="557"/>
        </pc:sldMkLst>
        <pc:spChg chg="mod">
          <ac:chgData name="P McKenzie-Cook" userId="6605cc89-aaff-4d80-9ee6-20e4afa4ef0c" providerId="ADAL" clId="{BFDABC8D-BA95-4229-B132-874C6E815CEB}" dt="2025-04-20T21:22:41.609" v="1138" actId="2711"/>
          <ac:spMkLst>
            <pc:docMk/>
            <pc:sldMk cId="899183486" sldId="557"/>
            <ac:spMk id="3" creationId="{425F78D8-F418-9B8C-6488-84ED920F7013}"/>
          </ac:spMkLst>
        </pc:spChg>
        <pc:picChg chg="add mod">
          <ac:chgData name="P McKenzie-Cook" userId="6605cc89-aaff-4d80-9ee6-20e4afa4ef0c" providerId="ADAL" clId="{BFDABC8D-BA95-4229-B132-874C6E815CEB}" dt="2025-04-20T21:21:23.897" v="912" actId="14100"/>
          <ac:picMkLst>
            <pc:docMk/>
            <pc:sldMk cId="899183486" sldId="557"/>
            <ac:picMk id="5" creationId="{22ECDC56-891E-F193-9548-B3B7D53FF4F0}"/>
          </ac:picMkLst>
        </pc:picChg>
      </pc:sldChg>
      <pc:sldChg chg="addSp delSp modSp new mod">
        <pc:chgData name="P McKenzie-Cook" userId="6605cc89-aaff-4d80-9ee6-20e4afa4ef0c" providerId="ADAL" clId="{BFDABC8D-BA95-4229-B132-874C6E815CEB}" dt="2025-04-20T22:41:10.740" v="1620" actId="5793"/>
        <pc:sldMkLst>
          <pc:docMk/>
          <pc:sldMk cId="2607484711" sldId="558"/>
        </pc:sldMkLst>
        <pc:spChg chg="mod">
          <ac:chgData name="P McKenzie-Cook" userId="6605cc89-aaff-4d80-9ee6-20e4afa4ef0c" providerId="ADAL" clId="{BFDABC8D-BA95-4229-B132-874C6E815CEB}" dt="2025-04-20T22:41:10.740" v="1620" actId="5793"/>
          <ac:spMkLst>
            <pc:docMk/>
            <pc:sldMk cId="2607484711" sldId="558"/>
            <ac:spMk id="3" creationId="{9A60F8B8-CC6A-D859-3EC3-80C71255EF0A}"/>
          </ac:spMkLst>
        </pc:spChg>
        <pc:picChg chg="add mod">
          <ac:chgData name="P McKenzie-Cook" userId="6605cc89-aaff-4d80-9ee6-20e4afa4ef0c" providerId="ADAL" clId="{BFDABC8D-BA95-4229-B132-874C6E815CEB}" dt="2025-04-20T21:27:12.565" v="1617" actId="1076"/>
          <ac:picMkLst>
            <pc:docMk/>
            <pc:sldMk cId="2607484711" sldId="558"/>
            <ac:picMk id="4" creationId="{C9B94095-288A-5265-0F48-870990ACB448}"/>
          </ac:picMkLst>
        </pc:picChg>
        <pc:picChg chg="add mod">
          <ac:chgData name="P McKenzie-Cook" userId="6605cc89-aaff-4d80-9ee6-20e4afa4ef0c" providerId="ADAL" clId="{BFDABC8D-BA95-4229-B132-874C6E815CEB}" dt="2025-04-20T21:27:05.098" v="1614" actId="1076"/>
          <ac:picMkLst>
            <pc:docMk/>
            <pc:sldMk cId="2607484711" sldId="558"/>
            <ac:picMk id="5" creationId="{59FE47D8-E2AF-A17A-EFCB-C001B5C14F29}"/>
          </ac:picMkLst>
        </pc:picChg>
      </pc:sldChg>
      <pc:sldChg chg="delSp modSp new del mod">
        <pc:chgData name="P McKenzie-Cook" userId="6605cc89-aaff-4d80-9ee6-20e4afa4ef0c" providerId="ADAL" clId="{BFDABC8D-BA95-4229-B132-874C6E815CEB}" dt="2025-04-20T22:40:56.088" v="1618" actId="47"/>
        <pc:sldMkLst>
          <pc:docMk/>
          <pc:sldMk cId="4122023549" sldId="559"/>
        </pc:sldMkLst>
      </pc:sldChg>
      <pc:sldMasterChg chg="setBg modSldLayout">
        <pc:chgData name="P McKenzie-Cook" userId="6605cc89-aaff-4d80-9ee6-20e4afa4ef0c" providerId="ADAL" clId="{BFDABC8D-BA95-4229-B132-874C6E815CEB}" dt="2025-04-04T12:23:07.855" v="1"/>
        <pc:sldMasterMkLst>
          <pc:docMk/>
          <pc:sldMasterMk cId="2460954070" sldId="2147483660"/>
        </pc:sldMasterMkLst>
        <pc:sldLayoutChg chg="setBg">
          <pc:chgData name="P McKenzie-Cook" userId="6605cc89-aaff-4d80-9ee6-20e4afa4ef0c" providerId="ADAL" clId="{BFDABC8D-BA95-4229-B132-874C6E815CEB}" dt="2025-04-04T12:23:07.855" v="1"/>
          <pc:sldLayoutMkLst>
            <pc:docMk/>
            <pc:sldMasterMk cId="2460954070" sldId="2147483660"/>
            <pc:sldLayoutMk cId="2385387890" sldId="2147483661"/>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949138452" sldId="2147483662"/>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2591524520" sldId="2147483663"/>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1203092039" sldId="2147483664"/>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3733172339" sldId="2147483665"/>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3210312558" sldId="2147483666"/>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3146388984" sldId="2147483667"/>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3171841454" sldId="2147483668"/>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1718958274" sldId="2147483669"/>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2202905451" sldId="2147483670"/>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3479445657" sldId="2147483671"/>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3889991189" sldId="2147483672"/>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1348537586" sldId="2147483673"/>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453616664" sldId="2147483674"/>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2670439677" sldId="2147483675"/>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4065662226" sldId="2147483676"/>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779198602" sldId="2147483677"/>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3325317715" sldId="2147483678"/>
          </pc:sldLayoutMkLst>
        </pc:sldLayoutChg>
        <pc:sldLayoutChg chg="setBg">
          <pc:chgData name="P McKenzie-Cook" userId="6605cc89-aaff-4d80-9ee6-20e4afa4ef0c" providerId="ADAL" clId="{BFDABC8D-BA95-4229-B132-874C6E815CEB}" dt="2025-04-04T12:23:07.855" v="1"/>
          <pc:sldLayoutMkLst>
            <pc:docMk/>
            <pc:sldMasterMk cId="2460954070" sldId="2147483660"/>
            <pc:sldLayoutMk cId="1070734422" sldId="2147483679"/>
          </pc:sldLayoutMkLst>
        </pc:sldLayoutChg>
      </pc:sldMasterChg>
    </pc:docChg>
  </pc:docChgLst>
  <pc:docChgLst>
    <pc:chgData name="A Freel" userId="S::afreel@ohacademy.co.uk::f6dead3d-cc44-4b49-aee1-60fe86f08dbd" providerId="AD" clId="Web-{533D9AC8-17BB-26C4-3B37-231841945739}"/>
    <pc:docChg chg="addSld modSld sldOrd">
      <pc:chgData name="A Freel" userId="S::afreel@ohacademy.co.uk::f6dead3d-cc44-4b49-aee1-60fe86f08dbd" providerId="AD" clId="Web-{533D9AC8-17BB-26C4-3B37-231841945739}" dt="2025-04-12T12:59:27.629" v="171" actId="1076"/>
      <pc:docMkLst>
        <pc:docMk/>
      </pc:docMkLst>
      <pc:sldChg chg="addSp modSp">
        <pc:chgData name="A Freel" userId="S::afreel@ohacademy.co.uk::f6dead3d-cc44-4b49-aee1-60fe86f08dbd" providerId="AD" clId="Web-{533D9AC8-17BB-26C4-3B37-231841945739}" dt="2025-04-12T11:18:35.212" v="20" actId="1076"/>
        <pc:sldMkLst>
          <pc:docMk/>
          <pc:sldMk cId="1726649943" sldId="529"/>
        </pc:sldMkLst>
        <pc:picChg chg="add mod">
          <ac:chgData name="A Freel" userId="S::afreel@ohacademy.co.uk::f6dead3d-cc44-4b49-aee1-60fe86f08dbd" providerId="AD" clId="Web-{533D9AC8-17BB-26C4-3B37-231841945739}" dt="2025-04-12T11:18:35.212" v="20" actId="1076"/>
          <ac:picMkLst>
            <pc:docMk/>
            <pc:sldMk cId="1726649943" sldId="529"/>
            <ac:picMk id="3" creationId="{9A900995-D1E7-65CD-B6E8-7DE101F6496E}"/>
          </ac:picMkLst>
        </pc:picChg>
      </pc:sldChg>
      <pc:sldChg chg="addSp delSp modSp">
        <pc:chgData name="A Freel" userId="S::afreel@ohacademy.co.uk::f6dead3d-cc44-4b49-aee1-60fe86f08dbd" providerId="AD" clId="Web-{533D9AC8-17BB-26C4-3B37-231841945739}" dt="2025-04-12T11:57:39.804" v="25"/>
        <pc:sldMkLst>
          <pc:docMk/>
          <pc:sldMk cId="405324169" sldId="530"/>
        </pc:sldMkLst>
        <pc:spChg chg="add mod">
          <ac:chgData name="A Freel" userId="S::afreel@ohacademy.co.uk::f6dead3d-cc44-4b49-aee1-60fe86f08dbd" providerId="AD" clId="Web-{533D9AC8-17BB-26C4-3B37-231841945739}" dt="2025-04-12T11:09:17.221" v="9" actId="20577"/>
          <ac:spMkLst>
            <pc:docMk/>
            <pc:sldMk cId="405324169" sldId="530"/>
            <ac:spMk id="2" creationId="{56C11678-B36F-3182-94E7-1208C210F58F}"/>
          </ac:spMkLst>
        </pc:spChg>
        <pc:spChg chg="add mod">
          <ac:chgData name="A Freel" userId="S::afreel@ohacademy.co.uk::f6dead3d-cc44-4b49-aee1-60fe86f08dbd" providerId="AD" clId="Web-{533D9AC8-17BB-26C4-3B37-231841945739}" dt="2025-04-12T11:57:13.147" v="24" actId="1076"/>
          <ac:spMkLst>
            <pc:docMk/>
            <pc:sldMk cId="405324169" sldId="530"/>
            <ac:spMk id="3" creationId="{0C547F98-1A4A-66BF-468B-DCBD56C7529C}"/>
          </ac:spMkLst>
        </pc:spChg>
        <pc:spChg chg="add">
          <ac:chgData name="A Freel" userId="S::afreel@ohacademy.co.uk::f6dead3d-cc44-4b49-aee1-60fe86f08dbd" providerId="AD" clId="Web-{533D9AC8-17BB-26C4-3B37-231841945739}" dt="2025-04-12T11:57:39.804" v="25"/>
          <ac:spMkLst>
            <pc:docMk/>
            <pc:sldMk cId="405324169" sldId="530"/>
            <ac:spMk id="5" creationId="{7D741A12-3297-3009-44AA-BC636AE39C25}"/>
          </ac:spMkLst>
        </pc:spChg>
      </pc:sldChg>
      <pc:sldChg chg="add replId">
        <pc:chgData name="A Freel" userId="S::afreel@ohacademy.co.uk::f6dead3d-cc44-4b49-aee1-60fe86f08dbd" providerId="AD" clId="Web-{533D9AC8-17BB-26C4-3B37-231841945739}" dt="2025-04-12T11:09:34.221" v="10"/>
        <pc:sldMkLst>
          <pc:docMk/>
          <pc:sldMk cId="3306118062" sldId="543"/>
        </pc:sldMkLst>
      </pc:sldChg>
      <pc:sldChg chg="addSp delSp modSp add replId">
        <pc:chgData name="A Freel" userId="S::afreel@ohacademy.co.uk::f6dead3d-cc44-4b49-aee1-60fe86f08dbd" providerId="AD" clId="Web-{533D9AC8-17BB-26C4-3B37-231841945739}" dt="2025-04-12T12:53:51.040" v="152" actId="14100"/>
        <pc:sldMkLst>
          <pc:docMk/>
          <pc:sldMk cId="49497059" sldId="544"/>
        </pc:sldMkLst>
        <pc:spChg chg="add mod">
          <ac:chgData name="A Freel" userId="S::afreel@ohacademy.co.uk::f6dead3d-cc44-4b49-aee1-60fe86f08dbd" providerId="AD" clId="Web-{533D9AC8-17BB-26C4-3B37-231841945739}" dt="2025-04-12T12:50:06.846" v="138" actId="20577"/>
          <ac:spMkLst>
            <pc:docMk/>
            <pc:sldMk cId="49497059" sldId="544"/>
            <ac:spMk id="5" creationId="{FF00590C-0670-6D14-E240-47F8FF3CBC14}"/>
          </ac:spMkLst>
        </pc:spChg>
        <pc:picChg chg="add mod">
          <ac:chgData name="A Freel" userId="S::afreel@ohacademy.co.uk::f6dead3d-cc44-4b49-aee1-60fe86f08dbd" providerId="AD" clId="Web-{533D9AC8-17BB-26C4-3B37-231841945739}" dt="2025-04-12T12:53:13.680" v="146" actId="1076"/>
          <ac:picMkLst>
            <pc:docMk/>
            <pc:sldMk cId="49497059" sldId="544"/>
            <ac:picMk id="6" creationId="{1FB48CF5-CCBA-244A-E578-F0FDE8EB74F2}"/>
          </ac:picMkLst>
        </pc:picChg>
        <pc:picChg chg="add mod">
          <ac:chgData name="A Freel" userId="S::afreel@ohacademy.co.uk::f6dead3d-cc44-4b49-aee1-60fe86f08dbd" providerId="AD" clId="Web-{533D9AC8-17BB-26C4-3B37-231841945739}" dt="2025-04-12T12:53:32.430" v="149" actId="14100"/>
          <ac:picMkLst>
            <pc:docMk/>
            <pc:sldMk cId="49497059" sldId="544"/>
            <ac:picMk id="7" creationId="{F660C69E-551F-3275-FFB5-49F4814D054B}"/>
          </ac:picMkLst>
        </pc:picChg>
        <pc:picChg chg="add mod">
          <ac:chgData name="A Freel" userId="S::afreel@ohacademy.co.uk::f6dead3d-cc44-4b49-aee1-60fe86f08dbd" providerId="AD" clId="Web-{533D9AC8-17BB-26C4-3B37-231841945739}" dt="2025-04-12T12:53:51.040" v="152" actId="14100"/>
          <ac:picMkLst>
            <pc:docMk/>
            <pc:sldMk cId="49497059" sldId="544"/>
            <ac:picMk id="8" creationId="{D8FB884D-F2A6-6A8E-C93E-54D87F835976}"/>
          </ac:picMkLst>
        </pc:picChg>
      </pc:sldChg>
      <pc:sldChg chg="addSp delSp modSp add replId">
        <pc:chgData name="A Freel" userId="S::afreel@ohacademy.co.uk::f6dead3d-cc44-4b49-aee1-60fe86f08dbd" providerId="AD" clId="Web-{533D9AC8-17BB-26C4-3B37-231841945739}" dt="2025-04-12T12:54:58.480" v="164" actId="14100"/>
        <pc:sldMkLst>
          <pc:docMk/>
          <pc:sldMk cId="517940127" sldId="545"/>
        </pc:sldMkLst>
        <pc:spChg chg="add mod">
          <ac:chgData name="A Freel" userId="S::afreel@ohacademy.co.uk::f6dead3d-cc44-4b49-aee1-60fe86f08dbd" providerId="AD" clId="Web-{533D9AC8-17BB-26C4-3B37-231841945739}" dt="2025-04-12T12:53:06.351" v="143" actId="20577"/>
          <ac:spMkLst>
            <pc:docMk/>
            <pc:sldMk cId="517940127" sldId="545"/>
            <ac:spMk id="5" creationId="{77DC0D4C-9925-5D30-2621-F5ECC66732D1}"/>
          </ac:spMkLst>
        </pc:spChg>
        <pc:picChg chg="add mod">
          <ac:chgData name="A Freel" userId="S::afreel@ohacademy.co.uk::f6dead3d-cc44-4b49-aee1-60fe86f08dbd" providerId="AD" clId="Web-{533D9AC8-17BB-26C4-3B37-231841945739}" dt="2025-04-12T12:54:29.260" v="158" actId="14100"/>
          <ac:picMkLst>
            <pc:docMk/>
            <pc:sldMk cId="517940127" sldId="545"/>
            <ac:picMk id="6" creationId="{CE83607A-DB02-B48B-9B9B-01425F010157}"/>
          </ac:picMkLst>
        </pc:picChg>
        <pc:picChg chg="add mod">
          <ac:chgData name="A Freel" userId="S::afreel@ohacademy.co.uk::f6dead3d-cc44-4b49-aee1-60fe86f08dbd" providerId="AD" clId="Web-{533D9AC8-17BB-26C4-3B37-231841945739}" dt="2025-04-12T12:54:35.979" v="161" actId="14100"/>
          <ac:picMkLst>
            <pc:docMk/>
            <pc:sldMk cId="517940127" sldId="545"/>
            <ac:picMk id="7" creationId="{433DEEAD-16C8-35F5-3214-40530C8DD8D6}"/>
          </ac:picMkLst>
        </pc:picChg>
        <pc:picChg chg="add mod">
          <ac:chgData name="A Freel" userId="S::afreel@ohacademy.co.uk::f6dead3d-cc44-4b49-aee1-60fe86f08dbd" providerId="AD" clId="Web-{533D9AC8-17BB-26C4-3B37-231841945739}" dt="2025-04-12T12:54:58.480" v="164" actId="14100"/>
          <ac:picMkLst>
            <pc:docMk/>
            <pc:sldMk cId="517940127" sldId="545"/>
            <ac:picMk id="8" creationId="{321C3551-2FD3-C85C-757B-D5292D0081DC}"/>
          </ac:picMkLst>
        </pc:picChg>
      </pc:sldChg>
      <pc:sldChg chg="addSp delSp modSp add replId">
        <pc:chgData name="A Freel" userId="S::afreel@ohacademy.co.uk::f6dead3d-cc44-4b49-aee1-60fe86f08dbd" providerId="AD" clId="Web-{533D9AC8-17BB-26C4-3B37-231841945739}" dt="2025-04-12T12:39:30.734" v="76"/>
        <pc:sldMkLst>
          <pc:docMk/>
          <pc:sldMk cId="4228123662" sldId="546"/>
        </pc:sldMkLst>
        <pc:graphicFrameChg chg="add mod modGraphic">
          <ac:chgData name="A Freel" userId="S::afreel@ohacademy.co.uk::f6dead3d-cc44-4b49-aee1-60fe86f08dbd" providerId="AD" clId="Web-{533D9AC8-17BB-26C4-3B37-231841945739}" dt="2025-04-12T12:39:30.734" v="76"/>
          <ac:graphicFrameMkLst>
            <pc:docMk/>
            <pc:sldMk cId="4228123662" sldId="546"/>
            <ac:graphicFrameMk id="11" creationId="{8E921F43-7573-C87A-EB07-4AF0A9EE9106}"/>
          </ac:graphicFrameMkLst>
        </pc:graphicFrameChg>
        <pc:picChg chg="add mod">
          <ac:chgData name="A Freel" userId="S::afreel@ohacademy.co.uk::f6dead3d-cc44-4b49-aee1-60fe86f08dbd" providerId="AD" clId="Web-{533D9AC8-17BB-26C4-3B37-231841945739}" dt="2025-04-12T12:38:20.013" v="52" actId="14100"/>
          <ac:picMkLst>
            <pc:docMk/>
            <pc:sldMk cId="4228123662" sldId="546"/>
            <ac:picMk id="3" creationId="{EC5BB7F8-9D4B-69F4-3061-C34C95158FCD}"/>
          </ac:picMkLst>
        </pc:picChg>
        <pc:picChg chg="add mod">
          <ac:chgData name="A Freel" userId="S::afreel@ohacademy.co.uk::f6dead3d-cc44-4b49-aee1-60fe86f08dbd" providerId="AD" clId="Web-{533D9AC8-17BB-26C4-3B37-231841945739}" dt="2025-04-12T12:38:11.966" v="47" actId="1076"/>
          <ac:picMkLst>
            <pc:docMk/>
            <pc:sldMk cId="4228123662" sldId="546"/>
            <ac:picMk id="5" creationId="{391641EB-C729-E411-F482-06DEE48F5865}"/>
          </ac:picMkLst>
        </pc:picChg>
        <pc:picChg chg="add mod">
          <ac:chgData name="A Freel" userId="S::afreel@ohacademy.co.uk::f6dead3d-cc44-4b49-aee1-60fe86f08dbd" providerId="AD" clId="Web-{533D9AC8-17BB-26C4-3B37-231841945739}" dt="2025-04-12T12:38:13.497" v="48" actId="1076"/>
          <ac:picMkLst>
            <pc:docMk/>
            <pc:sldMk cId="4228123662" sldId="546"/>
            <ac:picMk id="6" creationId="{4CC9E7B6-BED1-3FA4-00FD-9163CDD5DE65}"/>
          </ac:picMkLst>
        </pc:picChg>
        <pc:picChg chg="add mod">
          <ac:chgData name="A Freel" userId="S::afreel@ohacademy.co.uk::f6dead3d-cc44-4b49-aee1-60fe86f08dbd" providerId="AD" clId="Web-{533D9AC8-17BB-26C4-3B37-231841945739}" dt="2025-04-12T12:38:15.231" v="49" actId="1076"/>
          <ac:picMkLst>
            <pc:docMk/>
            <pc:sldMk cId="4228123662" sldId="546"/>
            <ac:picMk id="7" creationId="{65664D18-BBF2-46CE-25BA-00DDD79031C8}"/>
          </ac:picMkLst>
        </pc:picChg>
        <pc:picChg chg="add mod">
          <ac:chgData name="A Freel" userId="S::afreel@ohacademy.co.uk::f6dead3d-cc44-4b49-aee1-60fe86f08dbd" providerId="AD" clId="Web-{533D9AC8-17BB-26C4-3B37-231841945739}" dt="2025-04-12T12:38:16.560" v="50" actId="1076"/>
          <ac:picMkLst>
            <pc:docMk/>
            <pc:sldMk cId="4228123662" sldId="546"/>
            <ac:picMk id="8" creationId="{8A940480-6B7C-24A0-6546-A154B3B63C05}"/>
          </ac:picMkLst>
        </pc:picChg>
        <pc:picChg chg="add mod">
          <ac:chgData name="A Freel" userId="S::afreel@ohacademy.co.uk::f6dead3d-cc44-4b49-aee1-60fe86f08dbd" providerId="AD" clId="Web-{533D9AC8-17BB-26C4-3B37-231841945739}" dt="2025-04-12T12:38:42.451" v="55" actId="14100"/>
          <ac:picMkLst>
            <pc:docMk/>
            <pc:sldMk cId="4228123662" sldId="546"/>
            <ac:picMk id="10" creationId="{85349845-A5BD-44EA-DB5B-87E3AD567D55}"/>
          </ac:picMkLst>
        </pc:picChg>
      </pc:sldChg>
      <pc:sldChg chg="addSp delSp modSp add replId">
        <pc:chgData name="A Freel" userId="S::afreel@ohacademy.co.uk::f6dead3d-cc44-4b49-aee1-60fe86f08dbd" providerId="AD" clId="Web-{533D9AC8-17BB-26C4-3B37-231841945739}" dt="2025-04-12T12:59:27.629" v="171" actId="1076"/>
        <pc:sldMkLst>
          <pc:docMk/>
          <pc:sldMk cId="4021935166" sldId="547"/>
        </pc:sldMkLst>
        <pc:spChg chg="add mod">
          <ac:chgData name="A Freel" userId="S::afreel@ohacademy.co.uk::f6dead3d-cc44-4b49-aee1-60fe86f08dbd" providerId="AD" clId="Web-{533D9AC8-17BB-26C4-3B37-231841945739}" dt="2025-04-12T12:45:31.413" v="86" actId="20577"/>
          <ac:spMkLst>
            <pc:docMk/>
            <pc:sldMk cId="4021935166" sldId="547"/>
            <ac:spMk id="3" creationId="{042BB82C-7679-B2FE-B586-C8CDD1143929}"/>
          </ac:spMkLst>
        </pc:spChg>
        <pc:spChg chg="add mod">
          <ac:chgData name="A Freel" userId="S::afreel@ohacademy.co.uk::f6dead3d-cc44-4b49-aee1-60fe86f08dbd" providerId="AD" clId="Web-{533D9AC8-17BB-26C4-3B37-231841945739}" dt="2025-04-12T12:59:27.629" v="171" actId="1076"/>
          <ac:spMkLst>
            <pc:docMk/>
            <pc:sldMk cId="4021935166" sldId="547"/>
            <ac:spMk id="5" creationId="{130F03C9-7142-E0D1-C108-5CD5C82EA3C5}"/>
          </ac:spMkLst>
        </pc:spChg>
        <pc:picChg chg="add mod">
          <ac:chgData name="A Freel" userId="S::afreel@ohacademy.co.uk::f6dead3d-cc44-4b49-aee1-60fe86f08dbd" providerId="AD" clId="Web-{533D9AC8-17BB-26C4-3B37-231841945739}" dt="2025-04-12T12:47:38.777" v="123" actId="14100"/>
          <ac:picMkLst>
            <pc:docMk/>
            <pc:sldMk cId="4021935166" sldId="547"/>
            <ac:picMk id="6" creationId="{4D4E8F2F-9C8B-571E-A721-C4A2216C7910}"/>
          </ac:picMkLst>
        </pc:picChg>
      </pc:sldChg>
      <pc:sldChg chg="addSp delSp modSp add ord replId">
        <pc:chgData name="A Freel" userId="S::afreel@ohacademy.co.uk::f6dead3d-cc44-4b49-aee1-60fe86f08dbd" providerId="AD" clId="Web-{533D9AC8-17BB-26C4-3B37-231841945739}" dt="2025-04-12T12:49:48.236" v="126" actId="14100"/>
        <pc:sldMkLst>
          <pc:docMk/>
          <pc:sldMk cId="1663567357" sldId="548"/>
        </pc:sldMkLst>
        <pc:spChg chg="add">
          <ac:chgData name="A Freel" userId="S::afreel@ohacademy.co.uk::f6dead3d-cc44-4b49-aee1-60fe86f08dbd" providerId="AD" clId="Web-{533D9AC8-17BB-26C4-3B37-231841945739}" dt="2025-04-12T12:39:54.251" v="78"/>
          <ac:spMkLst>
            <pc:docMk/>
            <pc:sldMk cId="1663567357" sldId="548"/>
            <ac:spMk id="3" creationId="{BA52BB0B-FD81-D1A7-030F-611615123524}"/>
          </ac:spMkLst>
        </pc:spChg>
        <pc:picChg chg="add mod">
          <ac:chgData name="A Freel" userId="S::afreel@ohacademy.co.uk::f6dead3d-cc44-4b49-aee1-60fe86f08dbd" providerId="AD" clId="Web-{533D9AC8-17BB-26C4-3B37-231841945739}" dt="2025-04-12T12:49:48.236" v="126" actId="14100"/>
          <ac:picMkLst>
            <pc:docMk/>
            <pc:sldMk cId="1663567357" sldId="548"/>
            <ac:picMk id="5" creationId="{E6A0CB25-2DA5-4A09-BCF0-7ECDA3C8D6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40CAE-741B-432D-905A-2D510DF0FBC8}" type="datetimeFigureOut">
              <a:rPr lang="en-GB" smtClean="0"/>
              <a:t>22/04/2025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61D22-6FCB-4580-84D6-6EA23714820A}" type="slidenum">
              <a:rPr lang="en-GB" smtClean="0"/>
              <a:t>‹#›</a:t>
            </a:fld>
            <a:endParaRPr lang="en-GB"/>
          </a:p>
        </p:txBody>
      </p:sp>
    </p:spTree>
    <p:extLst>
      <p:ext uri="{BB962C8B-B14F-4D97-AF65-F5344CB8AC3E}">
        <p14:creationId xmlns:p14="http://schemas.microsoft.com/office/powerpoint/2010/main" val="2442572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Do Now: </a:t>
            </a:r>
            <a:r>
              <a:rPr lang="en-GB" sz="1200" b="1" i="1">
                <a:solidFill>
                  <a:srgbClr val="000000"/>
                </a:solidFill>
                <a:effectLst/>
                <a:latin typeface="Arial" panose="020B0604020202020204" pitchFamily="34" charset="0"/>
              </a:rPr>
              <a:t>Addressing misconceptions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pupils the slide. Pupils read the pig’s statement and discuss whether he is correct. They use Dienes to support their reasoning (e.g. by making a concrete representation to match the picture and demonstrating that this is different to a concrete representation of 62).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mistake do you think the pig has made?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26</a:t>
            </a:fld>
            <a:endParaRPr lang="en-GB"/>
          </a:p>
        </p:txBody>
      </p:sp>
    </p:spTree>
    <p:extLst>
      <p:ext uri="{BB962C8B-B14F-4D97-AF65-F5344CB8AC3E}">
        <p14:creationId xmlns:p14="http://schemas.microsoft.com/office/powerpoint/2010/main" val="3452779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Developing understanding of place value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This builds on pupils’ learning from Unit 8, where they began to use place value charts to record numbers to 50 and recognise how this connects to the number of groups of ten and number of ones.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Give pupils a context for counting groups of ten and ones: bricks are sold in packs of ten. Get pupils to repeat the following sentence structures: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Ten bricks make one pack. Ten ones make one ten.  </a:t>
            </a:r>
          </a:p>
          <a:p>
            <a:pPr algn="l" rtl="0" fontAlgn="base"/>
            <a:r>
              <a:rPr lang="en-GB" sz="1200" b="0" i="0">
                <a:solidFill>
                  <a:srgbClr val="000000"/>
                </a:solidFill>
                <a:effectLst/>
                <a:latin typeface="Arial" panose="020B0604020202020204" pitchFamily="34" charset="0"/>
              </a:rPr>
              <a:t>The pig on the slide has seven packs of ten and five loose bricks.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many bricks does the pig have? How do you know?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Seven tens and five ones make 75.  </a:t>
            </a:r>
          </a:p>
          <a:p>
            <a:pPr algn="l" rtl="0" fontAlgn="base"/>
            <a:r>
              <a:rPr lang="en-GB" sz="1200" b="0" i="0">
                <a:solidFill>
                  <a:srgbClr val="000000"/>
                </a:solidFill>
                <a:effectLst/>
                <a:latin typeface="Arial" panose="020B0604020202020204" pitchFamily="34" charset="0"/>
              </a:rPr>
              <a:t>Connect this to a ‘pictorial’ place value chart which has packs of ten bricks and one loose brick as the headings, as well as a standard ‘tens’ and ‘ones’ place value chart.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Can you explain how the numeral in the place value chart connects to the pig’s bricks? What does the digit 7 represent? What does the digit 5 represent? </a:t>
            </a:r>
          </a:p>
          <a:p>
            <a:pPr algn="l" rtl="0" fontAlgn="base"/>
            <a:r>
              <a:rPr lang="en-GB" sz="1200" b="0" i="0">
                <a:solidFill>
                  <a:srgbClr val="000000"/>
                </a:solidFill>
                <a:effectLst/>
                <a:latin typeface="Arial" panose="020B0604020202020204" pitchFamily="34" charset="0"/>
              </a:rPr>
              <a:t>Repeat with another example in a different context, to check for understanding (pears are sold in bags of ten). Ensure pupils understand that it doesn’t matter what the object is; if we group in tens, we write the numeral in the same way.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27</a:t>
            </a:fld>
            <a:endParaRPr lang="en-GB"/>
          </a:p>
        </p:txBody>
      </p:sp>
    </p:spTree>
    <p:extLst>
      <p:ext uri="{BB962C8B-B14F-4D97-AF65-F5344CB8AC3E}">
        <p14:creationId xmlns:p14="http://schemas.microsoft.com/office/powerpoint/2010/main" val="1382188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Developing understanding of place value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This builds on pupils’ learning from Unit 8, where they began to use place value charts to record numbers to 50 and recognise how this connects to the number of groups of ten and number of ones.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Give pupils a context for counting groups of ten and ones: bricks are sold in packs of ten. Get pupils to repeat the following sentence structures: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Ten bricks make one pack. Ten ones make one ten.  </a:t>
            </a:r>
          </a:p>
          <a:p>
            <a:pPr algn="l" rtl="0" fontAlgn="base"/>
            <a:r>
              <a:rPr lang="en-GB" sz="1200" b="0" i="0">
                <a:solidFill>
                  <a:srgbClr val="000000"/>
                </a:solidFill>
                <a:effectLst/>
                <a:latin typeface="Arial" panose="020B0604020202020204" pitchFamily="34" charset="0"/>
              </a:rPr>
              <a:t>The pig on the slide has seven packs of ten and five loose bricks.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many bricks does the pig have? How do you know?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Seven tens and five ones make 75.  </a:t>
            </a:r>
          </a:p>
          <a:p>
            <a:pPr algn="l" rtl="0" fontAlgn="base"/>
            <a:r>
              <a:rPr lang="en-GB" sz="1200" b="0" i="0">
                <a:solidFill>
                  <a:srgbClr val="000000"/>
                </a:solidFill>
                <a:effectLst/>
                <a:latin typeface="Arial" panose="020B0604020202020204" pitchFamily="34" charset="0"/>
              </a:rPr>
              <a:t>Connect this to a ‘pictorial’ place value chart which has packs of ten bricks and one loose brick as the headings, as well as a standard ‘tens’ and ‘ones’ place value chart.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Can you explain how the numeral in the place value chart connects to the pig’s bricks? What does the digit 7 represent? What does the digit 5 represent? </a:t>
            </a:r>
          </a:p>
          <a:p>
            <a:pPr algn="l" rtl="0" fontAlgn="base"/>
            <a:r>
              <a:rPr lang="en-GB" sz="1200" b="0" i="0">
                <a:solidFill>
                  <a:srgbClr val="000000"/>
                </a:solidFill>
                <a:effectLst/>
                <a:latin typeface="Arial" panose="020B0604020202020204" pitchFamily="34" charset="0"/>
              </a:rPr>
              <a:t>Repeat with another example in a different context, to check for understanding (pears are sold in bags of ten). Ensure pupils understand that it doesn’t matter what the object is; if we group in tens, we write the numeral in the same way.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28</a:t>
            </a:fld>
            <a:endParaRPr lang="en-GB"/>
          </a:p>
        </p:txBody>
      </p:sp>
    </p:spTree>
    <p:extLst>
      <p:ext uri="{BB962C8B-B14F-4D97-AF65-F5344CB8AC3E}">
        <p14:creationId xmlns:p14="http://schemas.microsoft.com/office/powerpoint/2010/main" val="331445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Developing understanding of place value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This builds on pupils’ learning from Unit 8, where they began to use place value charts to record numbers to 50 and recognise how this connects to the number of groups of ten and number of ones.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Give pupils a context for counting groups of ten and ones: bricks are sold in packs of ten. Get pupils to repeat the following sentence structures: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Ten bricks make one pack. Ten ones make one ten.  </a:t>
            </a:r>
          </a:p>
          <a:p>
            <a:pPr algn="l" rtl="0" fontAlgn="base"/>
            <a:r>
              <a:rPr lang="en-GB" sz="1200" b="0" i="0">
                <a:solidFill>
                  <a:srgbClr val="000000"/>
                </a:solidFill>
                <a:effectLst/>
                <a:latin typeface="Arial" panose="020B0604020202020204" pitchFamily="34" charset="0"/>
              </a:rPr>
              <a:t>The pig on the slide has seven packs of ten and five loose bricks.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many bricks does the pig have? How do you know?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Seven tens and five ones make 75.  </a:t>
            </a:r>
          </a:p>
          <a:p>
            <a:pPr algn="l" rtl="0" fontAlgn="base"/>
            <a:r>
              <a:rPr lang="en-GB" sz="1200" b="0" i="0">
                <a:solidFill>
                  <a:srgbClr val="000000"/>
                </a:solidFill>
                <a:effectLst/>
                <a:latin typeface="Arial" panose="020B0604020202020204" pitchFamily="34" charset="0"/>
              </a:rPr>
              <a:t>Connect this to a ‘pictorial’ place value chart which has packs of ten bricks and one loose brick as the headings, as well as a standard ‘tens’ and ‘ones’ place value chart.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Can you explain how the numeral in the place value chart connects to the pig’s bricks? What does the digit 7 represent? What does the digit 5 represent? </a:t>
            </a:r>
          </a:p>
          <a:p>
            <a:pPr algn="l" rtl="0" fontAlgn="base"/>
            <a:r>
              <a:rPr lang="en-GB" sz="1200" b="0" i="0">
                <a:solidFill>
                  <a:srgbClr val="000000"/>
                </a:solidFill>
                <a:effectLst/>
                <a:latin typeface="Arial" panose="020B0604020202020204" pitchFamily="34" charset="0"/>
              </a:rPr>
              <a:t>Repeat with another example in a different context, to check for understanding (pears are sold in bags of ten). Ensure pupils understand that it doesn’t matter what the object is; if we group in tens, we write the numeral in the same way.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29</a:t>
            </a:fld>
            <a:endParaRPr lang="en-GB"/>
          </a:p>
        </p:txBody>
      </p:sp>
    </p:spTree>
    <p:extLst>
      <p:ext uri="{BB962C8B-B14F-4D97-AF65-F5344CB8AC3E}">
        <p14:creationId xmlns:p14="http://schemas.microsoft.com/office/powerpoint/2010/main" val="471607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Talk Task:</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Understanding multiple representations of place value</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the Task Sheet. They discuss what they can see and how the different representations are connected. For example: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There are ten sticks in each bundle. There are seven bundles. Seven tens and two ones make 72.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digit 7 represents the groups of ten. The digit 2 represents the two loose sticks. There are 72 sticks altogether. </a:t>
            </a:r>
          </a:p>
          <a:p>
            <a:pPr algn="l" rtl="0" fontAlgn="base"/>
            <a:r>
              <a:rPr lang="en-GB" sz="1200" b="0" i="0">
                <a:solidFill>
                  <a:srgbClr val="000000"/>
                </a:solidFill>
                <a:effectLst/>
                <a:latin typeface="Arial" panose="020B0604020202020204" pitchFamily="34" charset="0"/>
              </a:rPr>
              <a:t>Pupils could also comment on the similarities and differences between the numbers.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30</a:t>
            </a:fld>
            <a:endParaRPr lang="en-GB"/>
          </a:p>
        </p:txBody>
      </p:sp>
    </p:spTree>
    <p:extLst>
      <p:ext uri="{BB962C8B-B14F-4D97-AF65-F5344CB8AC3E}">
        <p14:creationId xmlns:p14="http://schemas.microsoft.com/office/powerpoint/2010/main" val="1461561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Representing numbers using Dienes on a place value chart</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Return to the first example from the New Learning: the pig with 75 bricks.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could we represent the pig’s bricks using Dienes? How many tens-blocks will I need? How many ones? </a:t>
            </a:r>
          </a:p>
          <a:p>
            <a:pPr algn="l" rtl="0" fontAlgn="base"/>
            <a:r>
              <a:rPr lang="en-GB" sz="1200" b="0" i="0">
                <a:solidFill>
                  <a:srgbClr val="000000"/>
                </a:solidFill>
                <a:effectLst/>
                <a:latin typeface="Arial" panose="020B0604020202020204" pitchFamily="34" charset="0"/>
              </a:rPr>
              <a:t>Place the Dienes in the corresponding columns on the last place value chart on the slide.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do we write this number as a numeral in a place value chart? </a:t>
            </a:r>
          </a:p>
          <a:p>
            <a:pPr algn="l" rtl="0" fontAlgn="base"/>
            <a:r>
              <a:rPr lang="en-GB" sz="1200" b="0" i="0">
                <a:solidFill>
                  <a:srgbClr val="000000"/>
                </a:solidFill>
                <a:effectLst/>
                <a:latin typeface="Arial" panose="020B0604020202020204" pitchFamily="34" charset="0"/>
              </a:rPr>
              <a:t>Point out the numeral 75 as the digits 7 and 5 in the first two place value charts.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does the digit 7 represent? What about the digit 5?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is the same and what is different between the different representations of the number 75 on the board?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31</a:t>
            </a:fld>
            <a:endParaRPr lang="en-GB"/>
          </a:p>
        </p:txBody>
      </p:sp>
    </p:spTree>
    <p:extLst>
      <p:ext uri="{BB962C8B-B14F-4D97-AF65-F5344CB8AC3E}">
        <p14:creationId xmlns:p14="http://schemas.microsoft.com/office/powerpoint/2010/main" val="2840050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DF224-A392-3EA1-5CFA-C559E4049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EEF91-B0D7-5D4A-5676-75B6FD2418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D03DB-7E62-2781-AFF1-4F40FB891C07}"/>
              </a:ext>
            </a:extLst>
          </p:cNvPr>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Representing numbers using Dienes on a place value chart</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Return to the first example from the New Learning: the pig with 75 bricks.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could we represent the pig’s bricks using Dienes? How many tens-blocks will I need? How many ones? </a:t>
            </a:r>
          </a:p>
          <a:p>
            <a:pPr algn="l" rtl="0" fontAlgn="base"/>
            <a:r>
              <a:rPr lang="en-GB" sz="1200" b="0" i="0">
                <a:solidFill>
                  <a:srgbClr val="000000"/>
                </a:solidFill>
                <a:effectLst/>
                <a:latin typeface="Arial" panose="020B0604020202020204" pitchFamily="34" charset="0"/>
              </a:rPr>
              <a:t>Place the Dienes in the corresponding columns on the last place value chart on the slide.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do we write this number as a numeral in a place value chart? </a:t>
            </a:r>
          </a:p>
          <a:p>
            <a:pPr algn="l" rtl="0" fontAlgn="base"/>
            <a:r>
              <a:rPr lang="en-GB" sz="1200" b="0" i="0">
                <a:solidFill>
                  <a:srgbClr val="000000"/>
                </a:solidFill>
                <a:effectLst/>
                <a:latin typeface="Arial" panose="020B0604020202020204" pitchFamily="34" charset="0"/>
              </a:rPr>
              <a:t>Point out the numeral 75 as the digits 7 and 5 in the first two place value charts.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does the digit 7 represent? What about the digit 5?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What is the same and what is different between the different representations of the number 75 on the board? </a:t>
            </a:r>
          </a:p>
          <a:p>
            <a:endParaRPr lang="en-GB"/>
          </a:p>
        </p:txBody>
      </p:sp>
      <p:sp>
        <p:nvSpPr>
          <p:cNvPr id="4" name="Slide Number Placeholder 3">
            <a:extLst>
              <a:ext uri="{FF2B5EF4-FFF2-40B4-BE49-F238E27FC236}">
                <a16:creationId xmlns:a16="http://schemas.microsoft.com/office/drawing/2014/main" id="{25D4A2C5-8D3D-EB76-A366-E542001E81FA}"/>
              </a:ext>
            </a:extLst>
          </p:cNvPr>
          <p:cNvSpPr>
            <a:spLocks noGrp="1"/>
          </p:cNvSpPr>
          <p:nvPr>
            <p:ph type="sldNum" sz="quarter" idx="5"/>
          </p:nvPr>
        </p:nvSpPr>
        <p:spPr/>
        <p:txBody>
          <a:bodyPr/>
          <a:lstStyle/>
          <a:p>
            <a:fld id="{FC83585D-67E6-47C6-B97C-FD02F69C172E}" type="slidenum">
              <a:rPr lang="en-GB" smtClean="0"/>
              <a:t>32</a:t>
            </a:fld>
            <a:endParaRPr lang="en-GB"/>
          </a:p>
        </p:txBody>
      </p:sp>
    </p:spTree>
    <p:extLst>
      <p:ext uri="{BB962C8B-B14F-4D97-AF65-F5344CB8AC3E}">
        <p14:creationId xmlns:p14="http://schemas.microsoft.com/office/powerpoint/2010/main" val="1570343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 </a:t>
            </a:r>
            <a:r>
              <a:rPr lang="en-GB" sz="1200" b="1" i="1">
                <a:solidFill>
                  <a:srgbClr val="000000"/>
                </a:solidFill>
                <a:effectLst/>
                <a:latin typeface="Arial" panose="020B0604020202020204" pitchFamily="34" charset="0"/>
              </a:rPr>
              <a:t>Writing numbers using understanding of place value </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the Task </a:t>
            </a:r>
            <a:r>
              <a:rPr lang="en-GB" sz="1200" b="0" i="1">
                <a:solidFill>
                  <a:srgbClr val="000000"/>
                </a:solidFill>
                <a:effectLst/>
                <a:latin typeface="Arial" panose="020B0604020202020204" pitchFamily="34" charset="0"/>
              </a:rPr>
              <a:t>S</a:t>
            </a:r>
            <a:r>
              <a:rPr lang="en-GB" sz="1200" b="0" i="0">
                <a:solidFill>
                  <a:srgbClr val="000000"/>
                </a:solidFill>
                <a:effectLst/>
                <a:latin typeface="Arial" panose="020B0604020202020204" pitchFamily="34" charset="0"/>
              </a:rPr>
              <a:t>heet, Dienes and a large place value chart. They read each number in words, make a representation of it on the place value chart using Dienes and then record it as a numeral in the place value chart on the sheet.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Give pupils picture cards with images of Dienes to match to the numbers in words. They could also copy the picture using Dienes blocks.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Ask pupils to identify what’s the same and what’s different between the numbers in the task, e.g. that the first four examples all have three ones.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33</a:t>
            </a:fld>
            <a:endParaRPr lang="en-GB"/>
          </a:p>
        </p:txBody>
      </p:sp>
    </p:spTree>
    <p:extLst>
      <p:ext uri="{BB962C8B-B14F-4D97-AF65-F5344CB8AC3E}">
        <p14:creationId xmlns:p14="http://schemas.microsoft.com/office/powerpoint/2010/main" val="191471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Plenary: </a:t>
            </a:r>
            <a:r>
              <a:rPr lang="en-GB" sz="1200" b="1" i="1">
                <a:solidFill>
                  <a:srgbClr val="000000"/>
                </a:solidFill>
                <a:effectLst/>
                <a:latin typeface="Arial" panose="020B0604020202020204" pitchFamily="34" charset="0"/>
              </a:rPr>
              <a:t>Explaining and justifying</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Show pupils the six Dienes representations on the slide.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Which representations show the number 68?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Have you found all of them? </a:t>
            </a:r>
          </a:p>
          <a:p>
            <a:pPr algn="l" rtl="0" fontAlgn="base"/>
            <a:r>
              <a:rPr lang="en-GB" sz="1200" b="0" i="0">
                <a:solidFill>
                  <a:srgbClr val="000000"/>
                </a:solidFill>
                <a:effectLst/>
                <a:latin typeface="Arial" panose="020B0604020202020204" pitchFamily="34" charset="0"/>
              </a:rPr>
              <a:t>There are four images that show 68 - the purpose is for pupils to recognise that 68 can be grouped in different ways, e.g. five groups of ten and 18 ones. </a:t>
            </a:r>
            <a:endParaRPr lang="en-GB"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EAD41E4B-2B56-49BB-B97C-E2BB61564CFD}" type="slidenum">
              <a:rPr lang="en-GB" smtClean="0"/>
              <a:t>36</a:t>
            </a:fld>
            <a:endParaRPr lang="en-GB"/>
          </a:p>
        </p:txBody>
      </p:sp>
    </p:spTree>
    <p:extLst>
      <p:ext uri="{BB962C8B-B14F-4D97-AF65-F5344CB8AC3E}">
        <p14:creationId xmlns:p14="http://schemas.microsoft.com/office/powerpoint/2010/main" val="863909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89991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8537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453616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70439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c_TalkTask_Sing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7F9E-709D-0266-4E1F-4C52DDF68A70}"/>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123800DD-83F2-B943-5B4F-E6FC5B5DF247}"/>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FE5F46E9-7B59-F075-D8F6-632564025B91}"/>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Talk Task</a:t>
            </a:r>
          </a:p>
        </p:txBody>
      </p:sp>
      <p:pic>
        <p:nvPicPr>
          <p:cNvPr id="5" name="Picture 4">
            <a:extLst>
              <a:ext uri="{FF2B5EF4-FFF2-40B4-BE49-F238E27FC236}">
                <a16:creationId xmlns:a16="http://schemas.microsoft.com/office/drawing/2014/main" id="{D736605F-F45D-97F9-DA29-2308E1DAED2D}"/>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E265DF71-7DDA-8E54-E247-5709BAE5A82B}"/>
              </a:ext>
            </a:extLst>
          </p:cNvPr>
          <p:cNvSpPr/>
          <p:nvPr userDrawn="1"/>
        </p:nvSpPr>
        <p:spPr>
          <a:xfrm>
            <a:off x="726251" y="6045200"/>
            <a:ext cx="9540000" cy="405179"/>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FDE05B56-DEC3-49E9-3D42-7E806C21A67A}"/>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04043589-FDCD-0D65-35CB-8DC9F99C7AC8}"/>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28B4D95E-06BB-A317-D01B-70ED341DAFD8}"/>
              </a:ext>
            </a:extLst>
          </p:cNvPr>
          <p:cNvSpPr>
            <a:spLocks noGrp="1"/>
          </p:cNvSpPr>
          <p:nvPr>
            <p:ph type="body" sz="quarter" idx="11" hasCustomPrompt="1"/>
          </p:nvPr>
        </p:nvSpPr>
        <p:spPr>
          <a:xfrm>
            <a:off x="1110521" y="6025596"/>
            <a:ext cx="8761504" cy="521160"/>
          </a:xfrm>
          <a:prstGeom prst="rect">
            <a:avLst/>
          </a:prstGeom>
        </p:spPr>
        <p:txBody>
          <a:bodyPr/>
          <a:lstStyle>
            <a:lvl1pPr marL="0" indent="0" algn="ctr">
              <a:lnSpc>
                <a:spcPct val="100000"/>
              </a:lnSpc>
              <a:spcBef>
                <a:spcPts val="0"/>
              </a:spcBef>
              <a:buFontTx/>
              <a:buNone/>
              <a:defRPr sz="2200">
                <a:latin typeface="Century Gothic" panose="020B0502020202020204" pitchFamily="34" charset="0"/>
              </a:defRPr>
            </a:lvl1pPr>
          </a:lstStyle>
          <a:p>
            <a:pPr lvl="0"/>
            <a:r>
              <a:rPr lang="en-US"/>
              <a:t>star words</a:t>
            </a:r>
          </a:p>
        </p:txBody>
      </p:sp>
    </p:spTree>
    <p:extLst>
      <p:ext uri="{BB962C8B-B14F-4D97-AF65-F5344CB8AC3E}">
        <p14:creationId xmlns:p14="http://schemas.microsoft.com/office/powerpoint/2010/main" val="4065662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198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3325317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107073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22/04/2025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22/04/2025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22/04/2025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22/04/2025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22/04/2025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22/04/2025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2.png"/><Relationship Id="rId7" Type="http://schemas.openxmlformats.org/officeDocument/2006/relationships/image" Target="../media/image5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53.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microsoft.com/office/2007/relationships/hdphoto" Target="../media/hdphoto5.wdp"/><Relationship Id="rId5" Type="http://schemas.openxmlformats.org/officeDocument/2006/relationships/image" Target="../media/image56.png"/><Relationship Id="rId4" Type="http://schemas.microsoft.com/office/2007/relationships/hdphoto" Target="../media/hdphoto4.wdp"/></Relationships>
</file>

<file path=ppt/slides/_rels/slide29.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microsoft.com/office/2007/relationships/hdphoto" Target="../media/hdphoto8.wdp"/><Relationship Id="rId5" Type="http://schemas.openxmlformats.org/officeDocument/2006/relationships/image" Target="../media/image59.png"/><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microsoft.com/office/2007/relationships/hdphoto" Target="../media/hdphoto5.wdp"/><Relationship Id="rId5" Type="http://schemas.openxmlformats.org/officeDocument/2006/relationships/image" Target="../media/image56.png"/><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microsoft.com/office/2007/relationships/hdphoto" Target="../media/hdphoto5.wdp"/><Relationship Id="rId5" Type="http://schemas.openxmlformats.org/officeDocument/2006/relationships/image" Target="../media/image56.png"/><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www.teachyourmonster.org/digital-flashcard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atin typeface="Sassoon Primary" pitchFamily="50" charset="0"/>
              </a:rPr>
              <a:t>Wednesday 23</a:t>
            </a:r>
            <a:r>
              <a:rPr lang="en-GB" baseline="30000">
                <a:latin typeface="Sassoon Primary" pitchFamily="50" charset="0"/>
              </a:rPr>
              <a:t>rd</a:t>
            </a:r>
            <a:r>
              <a:rPr lang="en-GB">
                <a:latin typeface="Sassoon Primary" pitchFamily="50" charset="0"/>
              </a:rPr>
              <a:t> April</a:t>
            </a:r>
          </a:p>
        </p:txBody>
      </p:sp>
      <p:sp>
        <p:nvSpPr>
          <p:cNvPr id="3" name="Subtitle 2"/>
          <p:cNvSpPr>
            <a:spLocks noGrp="1"/>
          </p:cNvSpPr>
          <p:nvPr>
            <p:ph type="subTitle" idx="1"/>
          </p:nvPr>
        </p:nvSpPr>
        <p:spPr/>
        <p:txBody>
          <a:bodyPr vert="horz" lIns="91440" tIns="45720" rIns="91440" bIns="45720" rtlCol="0" anchor="t">
            <a:normAutofit/>
          </a:bodyPr>
          <a:lstStyle/>
          <a:p>
            <a:r>
              <a:rPr lang="en-GB" sz="3600">
                <a:latin typeface="Sassoon Primary"/>
              </a:rPr>
              <a:t>24/4/25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BE93A-75C9-F10C-A7FB-44C7A0174F0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80B39D2-A896-630E-06D6-46D46B0D585E}"/>
              </a:ext>
            </a:extLst>
          </p:cNvPr>
          <p:cNvSpPr txBox="1"/>
          <p:nvPr/>
        </p:nvSpPr>
        <p:spPr>
          <a:xfrm>
            <a:off x="7523356" y="114639"/>
            <a:ext cx="42517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2" name="TextBox 1">
            <a:extLst>
              <a:ext uri="{FF2B5EF4-FFF2-40B4-BE49-F238E27FC236}">
                <a16:creationId xmlns:a16="http://schemas.microsoft.com/office/drawing/2014/main" id="{18B0D160-7635-BC1E-41E6-9CD4413830E0}"/>
              </a:ext>
            </a:extLst>
          </p:cNvPr>
          <p:cNvSpPr txBox="1"/>
          <p:nvPr/>
        </p:nvSpPr>
        <p:spPr>
          <a:xfrm>
            <a:off x="229279" y="163770"/>
            <a:ext cx="51424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read and write words which include the /</a:t>
            </a:r>
            <a:r>
              <a:rPr lang="en-GB" err="1">
                <a:latin typeface="Sassoon Primary"/>
              </a:rPr>
              <a:t>th</a:t>
            </a:r>
            <a:r>
              <a:rPr lang="en-GB">
                <a:latin typeface="Sassoon Primary"/>
              </a:rPr>
              <a:t>/ and /ng/ digraphs.</a:t>
            </a:r>
          </a:p>
        </p:txBody>
      </p:sp>
      <p:sp>
        <p:nvSpPr>
          <p:cNvPr id="3" name="TextBox 3">
            <a:extLst>
              <a:ext uri="{FF2B5EF4-FFF2-40B4-BE49-F238E27FC236}">
                <a16:creationId xmlns:a16="http://schemas.microsoft.com/office/drawing/2014/main" id="{BA52BB0B-FD81-D1A7-030F-611615123524}"/>
              </a:ext>
            </a:extLst>
          </p:cNvPr>
          <p:cNvSpPr txBox="1"/>
          <p:nvPr/>
        </p:nvSpPr>
        <p:spPr>
          <a:xfrm>
            <a:off x="6219353" y="2529726"/>
            <a:ext cx="5267724" cy="28623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t>…......................................................................</a:t>
            </a:r>
          </a:p>
          <a:p>
            <a:endParaRPr lang="en-GB"/>
          </a:p>
          <a:p>
            <a:endParaRPr lang="en-GB"/>
          </a:p>
          <a:p>
            <a:r>
              <a:rPr lang="en-GB"/>
              <a:t>…......................................................................</a:t>
            </a:r>
          </a:p>
          <a:p>
            <a:endParaRPr lang="en-GB"/>
          </a:p>
          <a:p>
            <a:endParaRPr lang="en-GB"/>
          </a:p>
          <a:p>
            <a:r>
              <a:rPr lang="en-GB"/>
              <a:t>….......................................................................</a:t>
            </a:r>
          </a:p>
          <a:p>
            <a:endParaRPr lang="en-GB"/>
          </a:p>
          <a:p>
            <a:endParaRPr lang="en-GB"/>
          </a:p>
          <a:p>
            <a:r>
              <a:rPr lang="en-GB"/>
              <a:t>…........................................................................</a:t>
            </a:r>
          </a:p>
        </p:txBody>
      </p:sp>
      <p:pic>
        <p:nvPicPr>
          <p:cNvPr id="5" name="Picture 4" descr="A brown moth with blue eyes&#10;&#10;AI-generated content may be incorrect.">
            <a:extLst>
              <a:ext uri="{FF2B5EF4-FFF2-40B4-BE49-F238E27FC236}">
                <a16:creationId xmlns:a16="http://schemas.microsoft.com/office/drawing/2014/main" id="{E6A0CB25-2DA5-4A09-BCF0-7ECDA3C8D6AE}"/>
              </a:ext>
            </a:extLst>
          </p:cNvPr>
          <p:cNvPicPr>
            <a:picLocks noChangeAspect="1"/>
          </p:cNvPicPr>
          <p:nvPr/>
        </p:nvPicPr>
        <p:blipFill>
          <a:blip r:embed="rId2"/>
          <a:stretch>
            <a:fillRect/>
          </a:stretch>
        </p:blipFill>
        <p:spPr>
          <a:xfrm>
            <a:off x="743683" y="1729399"/>
            <a:ext cx="4530480" cy="4346818"/>
          </a:xfrm>
          <a:prstGeom prst="rect">
            <a:avLst/>
          </a:prstGeom>
        </p:spPr>
      </p:pic>
    </p:spTree>
    <p:extLst>
      <p:ext uri="{BB962C8B-B14F-4D97-AF65-F5344CB8AC3E}">
        <p14:creationId xmlns:p14="http://schemas.microsoft.com/office/powerpoint/2010/main" val="1663567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93D759-E7DE-EB58-175E-3DEE57EB80EE}"/>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53F3D9EF-4940-19E1-F7D0-1030AE74206D}"/>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sp>
        <p:nvSpPr>
          <p:cNvPr id="6" name="TextBox 5">
            <a:extLst>
              <a:ext uri="{FF2B5EF4-FFF2-40B4-BE49-F238E27FC236}">
                <a16:creationId xmlns:a16="http://schemas.microsoft.com/office/drawing/2014/main" id="{CEB64BB9-B2D7-AE3B-2400-537E17674E4F}"/>
              </a:ext>
            </a:extLst>
          </p:cNvPr>
          <p:cNvSpPr txBox="1"/>
          <p:nvPr/>
        </p:nvSpPr>
        <p:spPr>
          <a:xfrm>
            <a:off x="2274401" y="1964433"/>
            <a:ext cx="7901587"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a:latin typeface="Sassoon Primary"/>
              </a:rPr>
              <a:t>What is a question? </a:t>
            </a:r>
            <a:endParaRPr lang="en-US" sz="4400"/>
          </a:p>
          <a:p>
            <a:pPr algn="ctr"/>
            <a:endParaRPr lang="en-GB" sz="4400">
              <a:latin typeface="Sassoon Primary"/>
            </a:endParaRPr>
          </a:p>
          <a:p>
            <a:pPr algn="ctr"/>
            <a:r>
              <a:rPr lang="en-GB" sz="4400">
                <a:latin typeface="Sassoon Primary"/>
              </a:rPr>
              <a:t>When and why do we ask questions? </a:t>
            </a:r>
          </a:p>
        </p:txBody>
      </p:sp>
      <p:pic>
        <p:nvPicPr>
          <p:cNvPr id="7" name="Picture 6" descr="A stick figure with a thought bubble&#10;&#10;AI-generated content may be incorrect.">
            <a:extLst>
              <a:ext uri="{FF2B5EF4-FFF2-40B4-BE49-F238E27FC236}">
                <a16:creationId xmlns:a16="http://schemas.microsoft.com/office/drawing/2014/main" id="{E15D45FB-F324-248A-FA12-601396C13F0B}"/>
              </a:ext>
            </a:extLst>
          </p:cNvPr>
          <p:cNvPicPr>
            <a:picLocks noChangeAspect="1"/>
          </p:cNvPicPr>
          <p:nvPr/>
        </p:nvPicPr>
        <p:blipFill>
          <a:blip r:embed="rId2"/>
          <a:stretch>
            <a:fillRect/>
          </a:stretch>
        </p:blipFill>
        <p:spPr>
          <a:xfrm>
            <a:off x="491148" y="3961179"/>
            <a:ext cx="1987550" cy="2550258"/>
          </a:xfrm>
          <a:prstGeom prst="rect">
            <a:avLst/>
          </a:prstGeom>
        </p:spPr>
      </p:pic>
    </p:spTree>
    <p:extLst>
      <p:ext uri="{BB962C8B-B14F-4D97-AF65-F5344CB8AC3E}">
        <p14:creationId xmlns:p14="http://schemas.microsoft.com/office/powerpoint/2010/main" val="1708571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B3CE3-4466-BB60-5920-A0576E580B6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5651FD4-D813-62E9-D3B6-2662C98A4873}"/>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0D68E853-3A08-FBBC-E4AA-FF9D7E63E844}"/>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sp>
        <p:nvSpPr>
          <p:cNvPr id="6" name="TextBox 5">
            <a:extLst>
              <a:ext uri="{FF2B5EF4-FFF2-40B4-BE49-F238E27FC236}">
                <a16:creationId xmlns:a16="http://schemas.microsoft.com/office/drawing/2014/main" id="{4EE85A34-9648-D572-7106-07AE842C136E}"/>
              </a:ext>
            </a:extLst>
          </p:cNvPr>
          <p:cNvSpPr txBox="1"/>
          <p:nvPr/>
        </p:nvSpPr>
        <p:spPr>
          <a:xfrm>
            <a:off x="1873863" y="1114510"/>
            <a:ext cx="7901587"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600">
                <a:solidFill>
                  <a:srgbClr val="001D35"/>
                </a:solidFill>
                <a:latin typeface="Sassoon Primary"/>
                <a:ea typeface="+mn-lt"/>
                <a:cs typeface="+mn-lt"/>
              </a:rPr>
              <a:t>A question is a sentence you use to ask for information or to seek an answer. </a:t>
            </a:r>
            <a:endParaRPr lang="en-US" sz="3600">
              <a:solidFill>
                <a:srgbClr val="000000"/>
              </a:solidFill>
              <a:latin typeface="Sassoon Primary"/>
              <a:ea typeface="+mn-lt"/>
              <a:cs typeface="+mn-lt"/>
            </a:endParaRPr>
          </a:p>
          <a:p>
            <a:pPr algn="ctr"/>
            <a:endParaRPr lang="en-GB" sz="3600">
              <a:solidFill>
                <a:srgbClr val="001D35"/>
              </a:solidFill>
              <a:latin typeface="Sassoon Primary"/>
              <a:ea typeface="+mn-lt"/>
              <a:cs typeface="+mn-lt"/>
            </a:endParaRPr>
          </a:p>
          <a:p>
            <a:pPr algn="ctr"/>
            <a:r>
              <a:rPr lang="en-GB" sz="3600" dirty="0">
                <a:solidFill>
                  <a:srgbClr val="001D35"/>
                </a:solidFill>
                <a:latin typeface="Sassoon Primary"/>
                <a:ea typeface="+mn-lt"/>
                <a:cs typeface="+mn-lt"/>
              </a:rPr>
              <a:t>They often start with words like "who", "what", "where", "when", "why", or "how". </a:t>
            </a:r>
            <a:endParaRPr lang="en-US" sz="3600" dirty="0">
              <a:solidFill>
                <a:srgbClr val="000000"/>
              </a:solidFill>
              <a:latin typeface="Sassoon Primary"/>
              <a:ea typeface="+mn-lt"/>
              <a:cs typeface="+mn-lt"/>
            </a:endParaRPr>
          </a:p>
          <a:p>
            <a:pPr algn="ctr"/>
            <a:endParaRPr lang="en-GB" sz="3600">
              <a:solidFill>
                <a:srgbClr val="001D35"/>
              </a:solidFill>
              <a:latin typeface="Sassoon Primary"/>
              <a:ea typeface="+mn-lt"/>
              <a:cs typeface="+mn-lt"/>
            </a:endParaRPr>
          </a:p>
          <a:p>
            <a:pPr algn="ctr"/>
            <a:r>
              <a:rPr lang="en-GB" sz="3600">
                <a:solidFill>
                  <a:srgbClr val="001D35"/>
                </a:solidFill>
                <a:latin typeface="Sassoon Primary"/>
                <a:ea typeface="+mn-lt"/>
                <a:cs typeface="+mn-lt"/>
              </a:rPr>
              <a:t>Questions always end with a question mark (?). </a:t>
            </a:r>
            <a:endParaRPr lang="en-US" sz="3600">
              <a:latin typeface="Sassoon Primary"/>
            </a:endParaRPr>
          </a:p>
        </p:txBody>
      </p:sp>
    </p:spTree>
    <p:extLst>
      <p:ext uri="{BB962C8B-B14F-4D97-AF65-F5344CB8AC3E}">
        <p14:creationId xmlns:p14="http://schemas.microsoft.com/office/powerpoint/2010/main" val="2795713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015A1-8172-F9BF-5F78-A01E17AD41CC}"/>
            </a:ext>
          </a:extLst>
        </p:cNvPr>
        <p:cNvGrpSpPr/>
        <p:nvPr/>
      </p:nvGrpSpPr>
      <p:grpSpPr>
        <a:xfrm>
          <a:off x="0" y="0"/>
          <a:ext cx="0" cy="0"/>
          <a:chOff x="0" y="0"/>
          <a:chExt cx="0" cy="0"/>
        </a:xfrm>
      </p:grpSpPr>
      <p:pic>
        <p:nvPicPr>
          <p:cNvPr id="4" name="Picture 3" descr="A circus tent with animals on it&#10;&#10;AI-generated content may be incorrect.">
            <a:extLst>
              <a:ext uri="{FF2B5EF4-FFF2-40B4-BE49-F238E27FC236}">
                <a16:creationId xmlns:a16="http://schemas.microsoft.com/office/drawing/2014/main" id="{FFADD851-DF5E-7292-98AE-0EE7F5E58A2A}"/>
              </a:ext>
            </a:extLst>
          </p:cNvPr>
          <p:cNvPicPr>
            <a:picLocks noChangeAspect="1"/>
          </p:cNvPicPr>
          <p:nvPr/>
        </p:nvPicPr>
        <p:blipFill>
          <a:blip r:embed="rId2"/>
          <a:stretch>
            <a:fillRect/>
          </a:stretch>
        </p:blipFill>
        <p:spPr>
          <a:xfrm>
            <a:off x="523875" y="1479672"/>
            <a:ext cx="5575788" cy="4914656"/>
          </a:xfrm>
          <a:prstGeom prst="rect">
            <a:avLst/>
          </a:prstGeom>
        </p:spPr>
      </p:pic>
      <p:sp>
        <p:nvSpPr>
          <p:cNvPr id="5" name="TextBox 4">
            <a:extLst>
              <a:ext uri="{FF2B5EF4-FFF2-40B4-BE49-F238E27FC236}">
                <a16:creationId xmlns:a16="http://schemas.microsoft.com/office/drawing/2014/main" id="{0540CF4E-5A1B-5FCC-02E6-CD8CD1C035AC}"/>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B1727BD1-634C-0885-53C7-D3AC4B1E559F}"/>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sp>
        <p:nvSpPr>
          <p:cNvPr id="2" name="TextBox 1">
            <a:extLst>
              <a:ext uri="{FF2B5EF4-FFF2-40B4-BE49-F238E27FC236}">
                <a16:creationId xmlns:a16="http://schemas.microsoft.com/office/drawing/2014/main" id="{FAAE2310-C061-476A-A716-121C9EBFC9E3}"/>
              </a:ext>
            </a:extLst>
          </p:cNvPr>
          <p:cNvSpPr txBox="1"/>
          <p:nvPr/>
        </p:nvSpPr>
        <p:spPr>
          <a:xfrm>
            <a:off x="6624970" y="1370683"/>
            <a:ext cx="518709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latin typeface="Sassoon Primary"/>
              </a:rPr>
              <a:t>3 in 3:</a:t>
            </a:r>
          </a:p>
          <a:p>
            <a:endParaRPr lang="en-GB" sz="3600">
              <a:latin typeface="Sassoon Primary"/>
            </a:endParaRPr>
          </a:p>
          <a:p>
            <a:r>
              <a:rPr lang="en-GB" sz="3600">
                <a:latin typeface="Sassoon Primary"/>
              </a:rPr>
              <a:t>Think of 3 questions that could be answered from this picture. </a:t>
            </a:r>
          </a:p>
        </p:txBody>
      </p:sp>
    </p:spTree>
    <p:extLst>
      <p:ext uri="{BB962C8B-B14F-4D97-AF65-F5344CB8AC3E}">
        <p14:creationId xmlns:p14="http://schemas.microsoft.com/office/powerpoint/2010/main" val="1545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ECE22-0460-A67A-6642-EA5B5F1811B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846E7AB-A3BC-52D2-0E8D-5DAA70DF070E}"/>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BFBC8707-02F9-D03C-15B9-64630585E82E}"/>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sp>
        <p:nvSpPr>
          <p:cNvPr id="3" name="TextBox 2">
            <a:extLst>
              <a:ext uri="{FF2B5EF4-FFF2-40B4-BE49-F238E27FC236}">
                <a16:creationId xmlns:a16="http://schemas.microsoft.com/office/drawing/2014/main" id="{F032B424-E88E-3722-E4B4-AE05200B7C4C}"/>
              </a:ext>
            </a:extLst>
          </p:cNvPr>
          <p:cNvSpPr txBox="1"/>
          <p:nvPr/>
        </p:nvSpPr>
        <p:spPr>
          <a:xfrm>
            <a:off x="210146" y="1131359"/>
            <a:ext cx="11620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0070C0"/>
                </a:solidFill>
                <a:latin typeface="Sassoon Primary"/>
              </a:rPr>
              <a:t>Blue</a:t>
            </a:r>
            <a:r>
              <a:rPr lang="en-GB" sz="3200" b="1" dirty="0">
                <a:latin typeface="Sassoon Primary"/>
              </a:rPr>
              <a:t>/ </a:t>
            </a:r>
            <a:r>
              <a:rPr lang="en-GB" sz="3200" b="1" dirty="0">
                <a:solidFill>
                  <a:schemeClr val="accent6"/>
                </a:solidFill>
                <a:latin typeface="Sassoon Primary"/>
              </a:rPr>
              <a:t>Green- </a:t>
            </a:r>
            <a:r>
              <a:rPr lang="en-GB" sz="3200" dirty="0">
                <a:latin typeface="Sassoon Primary"/>
              </a:rPr>
              <a:t>Does the question make sense? What might be wrong?</a:t>
            </a:r>
          </a:p>
        </p:txBody>
      </p:sp>
      <p:pic>
        <p:nvPicPr>
          <p:cNvPr id="2" name="Picture 1" descr="A number with a colorful background&#10;&#10;AI-generated content may be incorrect.">
            <a:extLst>
              <a:ext uri="{FF2B5EF4-FFF2-40B4-BE49-F238E27FC236}">
                <a16:creationId xmlns:a16="http://schemas.microsoft.com/office/drawing/2014/main" id="{70450C21-985A-EABC-C897-B509F9A721FB}"/>
              </a:ext>
            </a:extLst>
          </p:cNvPr>
          <p:cNvPicPr>
            <a:picLocks noChangeAspect="1"/>
          </p:cNvPicPr>
          <p:nvPr/>
        </p:nvPicPr>
        <p:blipFill>
          <a:blip r:embed="rId2"/>
          <a:stretch>
            <a:fillRect/>
          </a:stretch>
        </p:blipFill>
        <p:spPr>
          <a:xfrm>
            <a:off x="9745662" y="5402750"/>
            <a:ext cx="2352675" cy="1171575"/>
          </a:xfrm>
          <a:prstGeom prst="rect">
            <a:avLst/>
          </a:prstGeom>
        </p:spPr>
      </p:pic>
      <p:sp>
        <p:nvSpPr>
          <p:cNvPr id="4" name="Rectangle 3">
            <a:extLst>
              <a:ext uri="{FF2B5EF4-FFF2-40B4-BE49-F238E27FC236}">
                <a16:creationId xmlns:a16="http://schemas.microsoft.com/office/drawing/2014/main" id="{9A012DC7-0DBC-E4EA-2F1E-22F2DF904EB6}"/>
              </a:ext>
            </a:extLst>
          </p:cNvPr>
          <p:cNvSpPr/>
          <p:nvPr/>
        </p:nvSpPr>
        <p:spPr>
          <a:xfrm>
            <a:off x="1467945" y="2422436"/>
            <a:ext cx="2751015" cy="3161323"/>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latin typeface="Sassoon Primary"/>
              </a:rPr>
              <a:t>Who can I go to the beach?</a:t>
            </a:r>
          </a:p>
        </p:txBody>
      </p:sp>
      <p:sp>
        <p:nvSpPr>
          <p:cNvPr id="6" name="Rectangle 5">
            <a:extLst>
              <a:ext uri="{FF2B5EF4-FFF2-40B4-BE49-F238E27FC236}">
                <a16:creationId xmlns:a16="http://schemas.microsoft.com/office/drawing/2014/main" id="{C77F4F3E-5FE9-3627-DBD5-035CE98CD0C2}"/>
              </a:ext>
            </a:extLst>
          </p:cNvPr>
          <p:cNvSpPr/>
          <p:nvPr/>
        </p:nvSpPr>
        <p:spPr>
          <a:xfrm>
            <a:off x="5580790" y="2422435"/>
            <a:ext cx="2751015" cy="3161323"/>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800" dirty="0">
                <a:latin typeface="Sassoon Primary"/>
              </a:rPr>
              <a:t>Where is it time </a:t>
            </a:r>
            <a:r>
              <a:rPr lang="en-GB" sz="2800">
                <a:latin typeface="Sassoon Primary"/>
              </a:rPr>
              <a:t>to go to get breakfast?</a:t>
            </a:r>
          </a:p>
        </p:txBody>
      </p:sp>
      <p:sp>
        <p:nvSpPr>
          <p:cNvPr id="7" name="TextBox 6">
            <a:extLst>
              <a:ext uri="{FF2B5EF4-FFF2-40B4-BE49-F238E27FC236}">
                <a16:creationId xmlns:a16="http://schemas.microsoft.com/office/drawing/2014/main" id="{F08E8E77-8BF0-4555-C242-F22CAF1975BF}"/>
              </a:ext>
            </a:extLst>
          </p:cNvPr>
          <p:cNvSpPr txBox="1"/>
          <p:nvPr/>
        </p:nvSpPr>
        <p:spPr>
          <a:xfrm>
            <a:off x="873475" y="5751495"/>
            <a:ext cx="818378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0000"/>
                </a:solidFill>
                <a:latin typeface="Sassoon Primary"/>
              </a:rPr>
              <a:t>Challenge: What word should be used instead?</a:t>
            </a:r>
            <a:endParaRPr lang="en-US" sz="3200" dirty="0">
              <a:solidFill>
                <a:srgbClr val="FF0000"/>
              </a:solidFill>
              <a:latin typeface="Sassoon Primary"/>
            </a:endParaRPr>
          </a:p>
        </p:txBody>
      </p:sp>
    </p:spTree>
    <p:extLst>
      <p:ext uri="{BB962C8B-B14F-4D97-AF65-F5344CB8AC3E}">
        <p14:creationId xmlns:p14="http://schemas.microsoft.com/office/powerpoint/2010/main" val="258355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48930-66FD-F4F4-F356-29EA4D22D5E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3026407-395D-4E09-F44A-62999828E610}"/>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999B4830-765F-F8A5-719D-C6E44C73BEA1}"/>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pic>
        <p:nvPicPr>
          <p:cNvPr id="2" name="Picture 1" descr="A white background with black text&#10;&#10;AI-generated content may be incorrect.">
            <a:extLst>
              <a:ext uri="{FF2B5EF4-FFF2-40B4-BE49-F238E27FC236}">
                <a16:creationId xmlns:a16="http://schemas.microsoft.com/office/drawing/2014/main" id="{00DF9153-E9FB-002A-E686-2A1E958430A8}"/>
              </a:ext>
            </a:extLst>
          </p:cNvPr>
          <p:cNvPicPr>
            <a:picLocks noChangeAspect="1"/>
          </p:cNvPicPr>
          <p:nvPr/>
        </p:nvPicPr>
        <p:blipFill>
          <a:blip r:embed="rId2"/>
          <a:stretch>
            <a:fillRect/>
          </a:stretch>
        </p:blipFill>
        <p:spPr>
          <a:xfrm>
            <a:off x="1102091" y="1473078"/>
            <a:ext cx="9079278" cy="4683613"/>
          </a:xfrm>
          <a:prstGeom prst="rect">
            <a:avLst/>
          </a:prstGeom>
        </p:spPr>
      </p:pic>
    </p:spTree>
    <p:extLst>
      <p:ext uri="{BB962C8B-B14F-4D97-AF65-F5344CB8AC3E}">
        <p14:creationId xmlns:p14="http://schemas.microsoft.com/office/powerpoint/2010/main" val="150932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45ACC-6173-9689-CB99-2F8B838181B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8D25A0D-A5C2-2FCC-CA43-5C8F4F45D3AF}"/>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3BAD8D3C-FDAB-9372-99A2-8BB9CC5D3A54}"/>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pic>
        <p:nvPicPr>
          <p:cNvPr id="2" name="Picture 1" descr="A white paper with black text&#10;&#10;AI-generated content may be incorrect.">
            <a:extLst>
              <a:ext uri="{FF2B5EF4-FFF2-40B4-BE49-F238E27FC236}">
                <a16:creationId xmlns:a16="http://schemas.microsoft.com/office/drawing/2014/main" id="{3B782335-6385-D08E-9FF1-44760EEACF74}"/>
              </a:ext>
            </a:extLst>
          </p:cNvPr>
          <p:cNvPicPr>
            <a:picLocks noChangeAspect="1"/>
          </p:cNvPicPr>
          <p:nvPr/>
        </p:nvPicPr>
        <p:blipFill>
          <a:blip r:embed="rId2"/>
          <a:stretch>
            <a:fillRect/>
          </a:stretch>
        </p:blipFill>
        <p:spPr>
          <a:xfrm>
            <a:off x="994630" y="1714744"/>
            <a:ext cx="9352817" cy="3194050"/>
          </a:xfrm>
          <a:prstGeom prst="rect">
            <a:avLst/>
          </a:prstGeom>
        </p:spPr>
      </p:pic>
    </p:spTree>
    <p:extLst>
      <p:ext uri="{BB962C8B-B14F-4D97-AF65-F5344CB8AC3E}">
        <p14:creationId xmlns:p14="http://schemas.microsoft.com/office/powerpoint/2010/main" val="2867424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7A1CD-ABF6-D4AC-A27C-8EB6E6343A0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E89F51C-666F-8874-887F-68CFFC4D4A61}"/>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AD2D0BE3-BEC8-2C5D-FD2F-F9878C33AFCC}"/>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pic>
        <p:nvPicPr>
          <p:cNvPr id="2" name="Picture 1" descr="A white background with black text&#10;&#10;AI-generated content may be incorrect.">
            <a:extLst>
              <a:ext uri="{FF2B5EF4-FFF2-40B4-BE49-F238E27FC236}">
                <a16:creationId xmlns:a16="http://schemas.microsoft.com/office/drawing/2014/main" id="{B255020F-CE72-554B-D9E3-81421BD6EAA1}"/>
              </a:ext>
            </a:extLst>
          </p:cNvPr>
          <p:cNvPicPr>
            <a:picLocks noChangeAspect="1"/>
          </p:cNvPicPr>
          <p:nvPr/>
        </p:nvPicPr>
        <p:blipFill>
          <a:blip r:embed="rId2"/>
          <a:stretch>
            <a:fillRect/>
          </a:stretch>
        </p:blipFill>
        <p:spPr>
          <a:xfrm>
            <a:off x="1090735" y="1470025"/>
            <a:ext cx="9795607" cy="3536950"/>
          </a:xfrm>
          <a:prstGeom prst="rect">
            <a:avLst/>
          </a:prstGeom>
        </p:spPr>
      </p:pic>
    </p:spTree>
    <p:extLst>
      <p:ext uri="{BB962C8B-B14F-4D97-AF65-F5344CB8AC3E}">
        <p14:creationId xmlns:p14="http://schemas.microsoft.com/office/powerpoint/2010/main" val="338855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68ABC-5AEF-3C53-02F5-9892E2F1609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E63AEC5-1CA3-116A-9221-4E80A239E127}"/>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27AC811B-F45B-1FBA-6D87-459E12F97E0A}"/>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pic>
        <p:nvPicPr>
          <p:cNvPr id="2" name="Picture 1" descr="A screenshot of a game&#10;&#10;AI-generated content may be incorrect.">
            <a:extLst>
              <a:ext uri="{FF2B5EF4-FFF2-40B4-BE49-F238E27FC236}">
                <a16:creationId xmlns:a16="http://schemas.microsoft.com/office/drawing/2014/main" id="{D714E066-3838-5FAA-3DCB-5986E05DFE38}"/>
              </a:ext>
            </a:extLst>
          </p:cNvPr>
          <p:cNvPicPr>
            <a:picLocks noChangeAspect="1"/>
          </p:cNvPicPr>
          <p:nvPr/>
        </p:nvPicPr>
        <p:blipFill>
          <a:blip r:embed="rId2"/>
          <a:stretch>
            <a:fillRect/>
          </a:stretch>
        </p:blipFill>
        <p:spPr>
          <a:xfrm>
            <a:off x="1523023" y="1184031"/>
            <a:ext cx="9155723" cy="4812323"/>
          </a:xfrm>
          <a:prstGeom prst="rect">
            <a:avLst/>
          </a:prstGeom>
        </p:spPr>
      </p:pic>
    </p:spTree>
    <p:extLst>
      <p:ext uri="{BB962C8B-B14F-4D97-AF65-F5344CB8AC3E}">
        <p14:creationId xmlns:p14="http://schemas.microsoft.com/office/powerpoint/2010/main" val="176712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EB07B-2694-202F-EE19-DE7BB739391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14487A7-21A9-DB0E-0A32-652765B70380}"/>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792ECCE4-78DC-A00E-1B02-E01ADF86BA5D}"/>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pic>
        <p:nvPicPr>
          <p:cNvPr id="2" name="Picture 1" descr="A white background with black text&#10;&#10;AI-generated content may be incorrect.">
            <a:extLst>
              <a:ext uri="{FF2B5EF4-FFF2-40B4-BE49-F238E27FC236}">
                <a16:creationId xmlns:a16="http://schemas.microsoft.com/office/drawing/2014/main" id="{0C35A6F8-F0B6-047B-21AE-ACB71B3EC4D5}"/>
              </a:ext>
            </a:extLst>
          </p:cNvPr>
          <p:cNvPicPr>
            <a:picLocks noChangeAspect="1"/>
          </p:cNvPicPr>
          <p:nvPr/>
        </p:nvPicPr>
        <p:blipFill>
          <a:blip r:embed="rId2"/>
          <a:stretch>
            <a:fillRect/>
          </a:stretch>
        </p:blipFill>
        <p:spPr>
          <a:xfrm>
            <a:off x="920873" y="1255102"/>
            <a:ext cx="8982563" cy="4025411"/>
          </a:xfrm>
          <a:prstGeom prst="rect">
            <a:avLst/>
          </a:prstGeom>
        </p:spPr>
      </p:pic>
    </p:spTree>
    <p:extLst>
      <p:ext uri="{BB962C8B-B14F-4D97-AF65-F5344CB8AC3E}">
        <p14:creationId xmlns:p14="http://schemas.microsoft.com/office/powerpoint/2010/main" val="121498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9" name="Picture 8" descr="A line of blue and grey lines&#10;&#10;Description automatically generated">
            <a:extLst>
              <a:ext uri="{FF2B5EF4-FFF2-40B4-BE49-F238E27FC236}">
                <a16:creationId xmlns:a16="http://schemas.microsoft.com/office/drawing/2014/main" id="{604768FA-990E-5175-1325-265C264B657E}"/>
              </a:ext>
            </a:extLst>
          </p:cNvPr>
          <p:cNvPicPr>
            <a:picLocks noChangeAspect="1"/>
          </p:cNvPicPr>
          <p:nvPr/>
        </p:nvPicPr>
        <p:blipFill>
          <a:blip r:embed="rId2"/>
          <a:stretch>
            <a:fillRect/>
          </a:stretch>
        </p:blipFill>
        <p:spPr>
          <a:xfrm>
            <a:off x="454479" y="1492024"/>
            <a:ext cx="7962900" cy="1724025"/>
          </a:xfrm>
          <a:prstGeom prst="rect">
            <a:avLst/>
          </a:prstGeom>
        </p:spPr>
      </p:pic>
      <p:sp>
        <p:nvSpPr>
          <p:cNvPr id="10" name="Title 1">
            <a:extLst>
              <a:ext uri="{FF2B5EF4-FFF2-40B4-BE49-F238E27FC236}">
                <a16:creationId xmlns:a16="http://schemas.microsoft.com/office/drawing/2014/main" id="{D3E55996-49C3-341C-9E60-08338473CDB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assoon Primary"/>
              </a:rPr>
              <a:t>Morning Challenges:</a:t>
            </a:r>
          </a:p>
        </p:txBody>
      </p:sp>
      <p:sp>
        <p:nvSpPr>
          <p:cNvPr id="11" name="TextBox 7">
            <a:extLst>
              <a:ext uri="{FF2B5EF4-FFF2-40B4-BE49-F238E27FC236}">
                <a16:creationId xmlns:a16="http://schemas.microsoft.com/office/drawing/2014/main" id="{60F0FEAA-2BFF-4C53-0ADC-FB0FE3336592}"/>
              </a:ext>
            </a:extLst>
          </p:cNvPr>
          <p:cNvSpPr txBox="1"/>
          <p:nvPr/>
        </p:nvSpPr>
        <p:spPr>
          <a:xfrm>
            <a:off x="8698876" y="16284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2" name="Picture 1" descr="A cloud with blue lines&#10;&#10;AI-generated content may be incorrect.">
            <a:extLst>
              <a:ext uri="{FF2B5EF4-FFF2-40B4-BE49-F238E27FC236}">
                <a16:creationId xmlns:a16="http://schemas.microsoft.com/office/drawing/2014/main" id="{E27639EA-B000-A162-B77E-5D898F3CC781}"/>
              </a:ext>
            </a:extLst>
          </p:cNvPr>
          <p:cNvPicPr>
            <a:picLocks noChangeAspect="1"/>
          </p:cNvPicPr>
          <p:nvPr/>
        </p:nvPicPr>
        <p:blipFill>
          <a:blip r:embed="rId3"/>
          <a:stretch>
            <a:fillRect/>
          </a:stretch>
        </p:blipFill>
        <p:spPr>
          <a:xfrm>
            <a:off x="296985" y="3641603"/>
            <a:ext cx="2590800" cy="1724025"/>
          </a:xfrm>
          <a:prstGeom prst="rect">
            <a:avLst/>
          </a:prstGeom>
        </p:spPr>
      </p:pic>
      <p:pic>
        <p:nvPicPr>
          <p:cNvPr id="3" name="Picture 2" descr="A black letter e&#10;&#10;AI-generated content may be incorrect.">
            <a:extLst>
              <a:ext uri="{FF2B5EF4-FFF2-40B4-BE49-F238E27FC236}">
                <a16:creationId xmlns:a16="http://schemas.microsoft.com/office/drawing/2014/main" id="{65E71074-B3F1-4DAA-E569-FDF54DC0FE85}"/>
              </a:ext>
            </a:extLst>
          </p:cNvPr>
          <p:cNvPicPr>
            <a:picLocks noChangeAspect="1"/>
          </p:cNvPicPr>
          <p:nvPr/>
        </p:nvPicPr>
        <p:blipFill>
          <a:blip r:embed="rId4"/>
          <a:stretch>
            <a:fillRect/>
          </a:stretch>
        </p:blipFill>
        <p:spPr>
          <a:xfrm>
            <a:off x="3371850" y="3645694"/>
            <a:ext cx="2257424" cy="1721643"/>
          </a:xfrm>
          <a:prstGeom prst="rect">
            <a:avLst/>
          </a:prstGeom>
        </p:spPr>
      </p:pic>
      <p:pic>
        <p:nvPicPr>
          <p:cNvPr id="4" name="Picture 3" descr="A black text with a white background&#10;&#10;AI-generated content may be incorrect.">
            <a:extLst>
              <a:ext uri="{FF2B5EF4-FFF2-40B4-BE49-F238E27FC236}">
                <a16:creationId xmlns:a16="http://schemas.microsoft.com/office/drawing/2014/main" id="{63EE1638-09B8-FC27-CEA4-4094FC440239}"/>
              </a:ext>
            </a:extLst>
          </p:cNvPr>
          <p:cNvPicPr>
            <a:picLocks noChangeAspect="1"/>
          </p:cNvPicPr>
          <p:nvPr/>
        </p:nvPicPr>
        <p:blipFill>
          <a:blip r:embed="rId5"/>
          <a:stretch>
            <a:fillRect/>
          </a:stretch>
        </p:blipFill>
        <p:spPr>
          <a:xfrm>
            <a:off x="6884193" y="3431381"/>
            <a:ext cx="3019426" cy="1554956"/>
          </a:xfrm>
          <a:prstGeom prst="rect">
            <a:avLst/>
          </a:prstGeom>
        </p:spPr>
      </p:pic>
      <p:pic>
        <p:nvPicPr>
          <p:cNvPr id="5" name="Picture 4" descr="A black text on a white background&#10;&#10;AI-generated content may be incorrect.">
            <a:extLst>
              <a:ext uri="{FF2B5EF4-FFF2-40B4-BE49-F238E27FC236}">
                <a16:creationId xmlns:a16="http://schemas.microsoft.com/office/drawing/2014/main" id="{9CDE416E-3AF9-6F50-F89F-F997CC942529}"/>
              </a:ext>
            </a:extLst>
          </p:cNvPr>
          <p:cNvPicPr>
            <a:picLocks noChangeAspect="1"/>
          </p:cNvPicPr>
          <p:nvPr/>
        </p:nvPicPr>
        <p:blipFill>
          <a:blip r:embed="rId6"/>
          <a:stretch>
            <a:fillRect/>
          </a:stretch>
        </p:blipFill>
        <p:spPr>
          <a:xfrm>
            <a:off x="6879431" y="5307806"/>
            <a:ext cx="3028950" cy="1552575"/>
          </a:xfrm>
          <a:prstGeom prst="rect">
            <a:avLst/>
          </a:prstGeom>
        </p:spPr>
      </p:pic>
    </p:spTree>
    <p:extLst>
      <p:ext uri="{BB962C8B-B14F-4D97-AF65-F5344CB8AC3E}">
        <p14:creationId xmlns:p14="http://schemas.microsoft.com/office/powerpoint/2010/main" val="186189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C884A-FE3F-EFB5-AD53-979666F163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DB0A72B-888F-6D5D-C11D-2FEC8CA51193}"/>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D21EE0C2-996C-86FA-EAA5-74F0ACE07880}"/>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pic>
        <p:nvPicPr>
          <p:cNvPr id="2" name="Picture 1" descr="A screenshot of a cartoon&#10;&#10;AI-generated content may be incorrect.">
            <a:extLst>
              <a:ext uri="{FF2B5EF4-FFF2-40B4-BE49-F238E27FC236}">
                <a16:creationId xmlns:a16="http://schemas.microsoft.com/office/drawing/2014/main" id="{37D165CB-EB1E-B585-44EC-5DC1ACACE967}"/>
              </a:ext>
            </a:extLst>
          </p:cNvPr>
          <p:cNvPicPr>
            <a:picLocks noChangeAspect="1"/>
          </p:cNvPicPr>
          <p:nvPr/>
        </p:nvPicPr>
        <p:blipFill>
          <a:blip r:embed="rId2"/>
          <a:stretch>
            <a:fillRect/>
          </a:stretch>
        </p:blipFill>
        <p:spPr>
          <a:xfrm>
            <a:off x="1124927" y="1164126"/>
            <a:ext cx="9014069" cy="5027978"/>
          </a:xfrm>
          <a:prstGeom prst="rect">
            <a:avLst/>
          </a:prstGeom>
        </p:spPr>
      </p:pic>
    </p:spTree>
    <p:extLst>
      <p:ext uri="{BB962C8B-B14F-4D97-AF65-F5344CB8AC3E}">
        <p14:creationId xmlns:p14="http://schemas.microsoft.com/office/powerpoint/2010/main" val="1593969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F7D4B-B1EF-1619-66C6-FF0F88D4E87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33B4752-6E7A-BC3A-6686-CE5B639EAE37}"/>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1666BCF0-8907-8CC5-7F63-40656266E7FE}"/>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pic>
        <p:nvPicPr>
          <p:cNvPr id="2" name="Picture 1" descr="A white paper with black text&#10;&#10;AI-generated content may be incorrect.">
            <a:extLst>
              <a:ext uri="{FF2B5EF4-FFF2-40B4-BE49-F238E27FC236}">
                <a16:creationId xmlns:a16="http://schemas.microsoft.com/office/drawing/2014/main" id="{2319BCB0-D630-18E9-3AEC-D340374404D9}"/>
              </a:ext>
            </a:extLst>
          </p:cNvPr>
          <p:cNvPicPr>
            <a:picLocks noChangeAspect="1"/>
          </p:cNvPicPr>
          <p:nvPr/>
        </p:nvPicPr>
        <p:blipFill>
          <a:blip r:embed="rId2"/>
          <a:stretch>
            <a:fillRect/>
          </a:stretch>
        </p:blipFill>
        <p:spPr>
          <a:xfrm>
            <a:off x="1703265" y="1091223"/>
            <a:ext cx="7925776" cy="5408246"/>
          </a:xfrm>
          <a:prstGeom prst="rect">
            <a:avLst/>
          </a:prstGeom>
        </p:spPr>
      </p:pic>
    </p:spTree>
    <p:extLst>
      <p:ext uri="{BB962C8B-B14F-4D97-AF65-F5344CB8AC3E}">
        <p14:creationId xmlns:p14="http://schemas.microsoft.com/office/powerpoint/2010/main" val="196080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1152B-973B-757D-8F88-B84902560E6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3A6E136-2B43-5DCB-CA3F-B1EDD26662B6}"/>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6842534A-0B6F-9DEA-C023-7D82A21601FB}"/>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pic>
        <p:nvPicPr>
          <p:cNvPr id="2" name="Picture 1" descr="A screenshot of a game&#10;&#10;AI-generated content may be incorrect.">
            <a:extLst>
              <a:ext uri="{FF2B5EF4-FFF2-40B4-BE49-F238E27FC236}">
                <a16:creationId xmlns:a16="http://schemas.microsoft.com/office/drawing/2014/main" id="{ED5675B4-E995-6AC1-7F7C-9AD6FBE9DEB4}"/>
              </a:ext>
            </a:extLst>
          </p:cNvPr>
          <p:cNvPicPr>
            <a:picLocks noChangeAspect="1"/>
          </p:cNvPicPr>
          <p:nvPr/>
        </p:nvPicPr>
        <p:blipFill>
          <a:blip r:embed="rId2"/>
          <a:stretch>
            <a:fillRect/>
          </a:stretch>
        </p:blipFill>
        <p:spPr>
          <a:xfrm>
            <a:off x="768961" y="1430215"/>
            <a:ext cx="9989771" cy="4300415"/>
          </a:xfrm>
          <a:prstGeom prst="rect">
            <a:avLst/>
          </a:prstGeom>
        </p:spPr>
      </p:pic>
    </p:spTree>
    <p:extLst>
      <p:ext uri="{BB962C8B-B14F-4D97-AF65-F5344CB8AC3E}">
        <p14:creationId xmlns:p14="http://schemas.microsoft.com/office/powerpoint/2010/main" val="521640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7808-77E0-300B-7396-6B93E164A4A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63ADF6-229C-7D94-DCB8-CAFC6D898AE1}"/>
              </a:ext>
            </a:extLst>
          </p:cNvPr>
          <p:cNvSpPr txBox="1"/>
          <p:nvPr/>
        </p:nvSpPr>
        <p:spPr>
          <a:xfrm>
            <a:off x="7323749" y="282199"/>
            <a:ext cx="463613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8" name="TextBox 7">
            <a:extLst>
              <a:ext uri="{FF2B5EF4-FFF2-40B4-BE49-F238E27FC236}">
                <a16:creationId xmlns:a16="http://schemas.microsoft.com/office/drawing/2014/main" id="{F85017AF-D0C5-A1C6-E4E8-087828FE94FB}"/>
              </a:ext>
            </a:extLst>
          </p:cNvPr>
          <p:cNvSpPr txBox="1"/>
          <p:nvPr/>
        </p:nvSpPr>
        <p:spPr>
          <a:xfrm>
            <a:off x="215009" y="241885"/>
            <a:ext cx="452863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a:latin typeface="Sassoon Primary"/>
              </a:rPr>
              <a:t>TBAT: recognise and use questions.</a:t>
            </a:r>
          </a:p>
        </p:txBody>
      </p:sp>
      <p:sp>
        <p:nvSpPr>
          <p:cNvPr id="2" name="TextBox 1">
            <a:extLst>
              <a:ext uri="{FF2B5EF4-FFF2-40B4-BE49-F238E27FC236}">
                <a16:creationId xmlns:a16="http://schemas.microsoft.com/office/drawing/2014/main" id="{0B6C889F-4483-C2A9-2425-0B7C24535EB5}"/>
              </a:ext>
            </a:extLst>
          </p:cNvPr>
          <p:cNvSpPr txBox="1"/>
          <p:nvPr/>
        </p:nvSpPr>
        <p:spPr>
          <a:xfrm>
            <a:off x="201571" y="1209426"/>
            <a:ext cx="348046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Sassoon Primary"/>
              </a:rPr>
              <a:t>Independent: </a:t>
            </a:r>
          </a:p>
        </p:txBody>
      </p:sp>
      <p:sp>
        <p:nvSpPr>
          <p:cNvPr id="3" name="TextBox 2">
            <a:extLst>
              <a:ext uri="{FF2B5EF4-FFF2-40B4-BE49-F238E27FC236}">
                <a16:creationId xmlns:a16="http://schemas.microsoft.com/office/drawing/2014/main" id="{6E64B0A2-A93F-0BA8-D78E-F3A89B99CBFF}"/>
              </a:ext>
            </a:extLst>
          </p:cNvPr>
          <p:cNvSpPr txBox="1"/>
          <p:nvPr/>
        </p:nvSpPr>
        <p:spPr>
          <a:xfrm>
            <a:off x="7802032" y="1209425"/>
            <a:ext cx="348046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solidFill>
                  <a:srgbClr val="FF0000"/>
                </a:solidFill>
                <a:latin typeface="Sassoon Primary"/>
              </a:rPr>
              <a:t>Challenge: </a:t>
            </a:r>
          </a:p>
        </p:txBody>
      </p:sp>
      <p:pic>
        <p:nvPicPr>
          <p:cNvPr id="7" name="Picture 6" descr="A white paper with black text&#10;&#10;AI-generated content may be incorrect.">
            <a:extLst>
              <a:ext uri="{FF2B5EF4-FFF2-40B4-BE49-F238E27FC236}">
                <a16:creationId xmlns:a16="http://schemas.microsoft.com/office/drawing/2014/main" id="{A653A766-6B69-60DE-1EAD-80109515D123}"/>
              </a:ext>
            </a:extLst>
          </p:cNvPr>
          <p:cNvPicPr>
            <a:picLocks noChangeAspect="1"/>
          </p:cNvPicPr>
          <p:nvPr/>
        </p:nvPicPr>
        <p:blipFill>
          <a:blip r:embed="rId2"/>
          <a:srcRect l="2663" t="2360" r="1284" b="295"/>
          <a:stretch/>
        </p:blipFill>
        <p:spPr>
          <a:xfrm>
            <a:off x="7388470" y="2235567"/>
            <a:ext cx="4299257" cy="3588664"/>
          </a:xfrm>
          <a:prstGeom prst="rect">
            <a:avLst/>
          </a:prstGeom>
        </p:spPr>
      </p:pic>
      <p:pic>
        <p:nvPicPr>
          <p:cNvPr id="9" name="Picture 8" descr="A group of text boxes&#10;&#10;AI-generated content may be incorrect.">
            <a:extLst>
              <a:ext uri="{FF2B5EF4-FFF2-40B4-BE49-F238E27FC236}">
                <a16:creationId xmlns:a16="http://schemas.microsoft.com/office/drawing/2014/main" id="{BD6A6220-14FC-AD36-BFD8-5E39E7457A58}"/>
              </a:ext>
            </a:extLst>
          </p:cNvPr>
          <p:cNvPicPr>
            <a:picLocks noChangeAspect="1"/>
          </p:cNvPicPr>
          <p:nvPr/>
        </p:nvPicPr>
        <p:blipFill>
          <a:blip r:embed="rId3"/>
          <a:stretch>
            <a:fillRect/>
          </a:stretch>
        </p:blipFill>
        <p:spPr>
          <a:xfrm>
            <a:off x="656981" y="2071321"/>
            <a:ext cx="4303347" cy="4219820"/>
          </a:xfrm>
          <a:prstGeom prst="rect">
            <a:avLst/>
          </a:prstGeom>
        </p:spPr>
      </p:pic>
    </p:spTree>
    <p:extLst>
      <p:ext uri="{BB962C8B-B14F-4D97-AF65-F5344CB8AC3E}">
        <p14:creationId xmlns:p14="http://schemas.microsoft.com/office/powerpoint/2010/main" val="2859001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2"/>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160205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7AF82C-077E-3A65-A1FE-10CD5F310342}"/>
              </a:ext>
            </a:extLst>
          </p:cNvPr>
          <p:cNvPicPr>
            <a:picLocks noChangeAspect="1"/>
          </p:cNvPicPr>
          <p:nvPr/>
        </p:nvPicPr>
        <p:blipFill>
          <a:blip r:embed="rId2"/>
          <a:stretch>
            <a:fillRect/>
          </a:stretch>
        </p:blipFill>
        <p:spPr>
          <a:xfrm>
            <a:off x="7472740" y="681037"/>
            <a:ext cx="4344006" cy="6363588"/>
          </a:xfrm>
          <a:prstGeom prst="rect">
            <a:avLst/>
          </a:prstGeom>
        </p:spPr>
      </p:pic>
      <p:sp>
        <p:nvSpPr>
          <p:cNvPr id="3" name="Content Placeholder 2">
            <a:extLst>
              <a:ext uri="{FF2B5EF4-FFF2-40B4-BE49-F238E27FC236}">
                <a16:creationId xmlns:a16="http://schemas.microsoft.com/office/drawing/2014/main" id="{2E8C834C-B5F6-C683-E614-20D05F687782}"/>
              </a:ext>
            </a:extLst>
          </p:cNvPr>
          <p:cNvSpPr>
            <a:spLocks noGrp="1"/>
          </p:cNvSpPr>
          <p:nvPr>
            <p:ph idx="1"/>
          </p:nvPr>
        </p:nvSpPr>
        <p:spPr/>
        <p:txBody>
          <a:bodyPr/>
          <a:lstStyle/>
          <a:p>
            <a:r>
              <a:rPr lang="en-GB"/>
              <a:t>3 in 3</a:t>
            </a:r>
          </a:p>
        </p:txBody>
      </p:sp>
      <p:sp>
        <p:nvSpPr>
          <p:cNvPr id="4" name="Title 4">
            <a:extLst>
              <a:ext uri="{FF2B5EF4-FFF2-40B4-BE49-F238E27FC236}">
                <a16:creationId xmlns:a16="http://schemas.microsoft.com/office/drawing/2014/main" id="{A71ADD55-640F-366B-3AAB-97547C4F273B}"/>
              </a:ext>
            </a:extLst>
          </p:cNvPr>
          <p:cNvSpPr txBox="1">
            <a:spLocks/>
          </p:cNvSpPr>
          <p:nvPr/>
        </p:nvSpPr>
        <p:spPr>
          <a:xfrm>
            <a:off x="838200" y="107361"/>
            <a:ext cx="9829799" cy="1718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latin typeface="Century Gothic"/>
                <a:cs typeface="Century Gothic"/>
              </a:rPr>
              <a:t>TBAT: represent numbers using Dienes on a place value chart</a:t>
            </a:r>
            <a:endParaRPr lang="en-GB" sz="4000">
              <a:latin typeface="Century Gothic"/>
              <a:cs typeface="Century Gothic"/>
            </a:endParaRPr>
          </a:p>
        </p:txBody>
      </p:sp>
      <p:sp>
        <p:nvSpPr>
          <p:cNvPr id="2" name="TextBox 1">
            <a:extLst>
              <a:ext uri="{FF2B5EF4-FFF2-40B4-BE49-F238E27FC236}">
                <a16:creationId xmlns:a16="http://schemas.microsoft.com/office/drawing/2014/main" id="{BE3D10EA-7D99-0A37-E350-5BA82743DEE0}"/>
              </a:ext>
            </a:extLst>
          </p:cNvPr>
          <p:cNvSpPr txBox="1"/>
          <p:nvPr/>
        </p:nvSpPr>
        <p:spPr>
          <a:xfrm>
            <a:off x="7783286" y="3145971"/>
            <a:ext cx="3331028" cy="461665"/>
          </a:xfrm>
          <a:prstGeom prst="rect">
            <a:avLst/>
          </a:prstGeom>
          <a:solidFill>
            <a:schemeClr val="accent2">
              <a:lumMod val="20000"/>
              <a:lumOff val="80000"/>
            </a:schemeClr>
          </a:solidFill>
        </p:spPr>
        <p:txBody>
          <a:bodyPr wrap="square" rtlCol="0">
            <a:spAutoFit/>
          </a:bodyPr>
          <a:lstStyle/>
          <a:p>
            <a:r>
              <a:rPr lang="en-GB" sz="2400" dirty="0">
                <a:latin typeface="Sassoon Primary" pitchFamily="50" charset="0"/>
              </a:rPr>
              <a:t>Count these in twos</a:t>
            </a:r>
          </a:p>
        </p:txBody>
      </p:sp>
    </p:spTree>
    <p:extLst>
      <p:ext uri="{BB962C8B-B14F-4D97-AF65-F5344CB8AC3E}">
        <p14:creationId xmlns:p14="http://schemas.microsoft.com/office/powerpoint/2010/main" val="455130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65382" y="285846"/>
            <a:ext cx="10515600" cy="1325563"/>
          </a:xfrm>
        </p:spPr>
        <p:txBody>
          <a:bodyPr/>
          <a:lstStyle/>
          <a:p>
            <a:r>
              <a:rPr lang="en-US">
                <a:solidFill>
                  <a:schemeClr val="tx2">
                    <a:lumMod val="75000"/>
                    <a:lumOff val="25000"/>
                  </a:schemeClr>
                </a:solidFill>
                <a:latin typeface="Sassoon Primary" pitchFamily="50" charset="0"/>
              </a:rPr>
              <a:t>Blue</a:t>
            </a:r>
            <a:r>
              <a:rPr lang="en-US">
                <a:latin typeface="Sassoon Primary" pitchFamily="50" charset="0"/>
              </a:rPr>
              <a:t>/ </a:t>
            </a:r>
            <a:r>
              <a:rPr lang="en-US">
                <a:solidFill>
                  <a:srgbClr val="00B050"/>
                </a:solidFill>
                <a:latin typeface="Sassoon Primary" pitchFamily="50" charset="0"/>
              </a:rPr>
              <a:t>Green</a:t>
            </a:r>
            <a:r>
              <a:rPr lang="en-US">
                <a:latin typeface="Sassoon Primary" pitchFamily="50" charset="0"/>
              </a:rPr>
              <a:t> </a:t>
            </a:r>
            <a:br>
              <a:rPr lang="en-US">
                <a:latin typeface="Sassoon Primary" pitchFamily="50" charset="0"/>
              </a:rPr>
            </a:br>
            <a:r>
              <a:rPr lang="en-US">
                <a:latin typeface="Sassoon Primary" pitchFamily="50" charset="0"/>
              </a:rPr>
              <a:t>Is the pig correct? </a:t>
            </a:r>
          </a:p>
        </p:txBody>
      </p:sp>
      <p:sp>
        <p:nvSpPr>
          <p:cNvPr id="4" name="Text Placeholder 3"/>
          <p:cNvSpPr>
            <a:spLocks noGrp="1"/>
          </p:cNvSpPr>
          <p:nvPr>
            <p:ph type="body" sz="quarter" idx="10"/>
          </p:nvPr>
        </p:nvSpPr>
        <p:spPr>
          <a:xfrm>
            <a:off x="139585" y="1737977"/>
            <a:ext cx="10606088" cy="646331"/>
          </a:xfrm>
        </p:spPr>
        <p:txBody>
          <a:bodyPr/>
          <a:lstStyle/>
          <a:p>
            <a:r>
              <a:rPr lang="en-GB" sz="4000">
                <a:latin typeface="Sassoon Primary" pitchFamily="50" charset="0"/>
              </a:rPr>
              <a:t>How do you know?</a:t>
            </a:r>
          </a:p>
        </p:txBody>
      </p:sp>
      <p:sp>
        <p:nvSpPr>
          <p:cNvPr id="10" name="Rectangular Callout 9"/>
          <p:cNvSpPr/>
          <p:nvPr/>
        </p:nvSpPr>
        <p:spPr>
          <a:xfrm>
            <a:off x="2295525" y="2645372"/>
            <a:ext cx="2521448" cy="688321"/>
          </a:xfrm>
          <a:prstGeom prst="wedgeRectCallout">
            <a:avLst>
              <a:gd name="adj1" fmla="val -51615"/>
              <a:gd name="adj2" fmla="val 114757"/>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Century Gothic"/>
                <a:cs typeface="Century Gothic"/>
              </a:rPr>
              <a:t>I have 62 sticks.</a:t>
            </a:r>
          </a:p>
        </p:txBody>
      </p:sp>
      <p:pic>
        <p:nvPicPr>
          <p:cNvPr id="3" name="Picture 2">
            <a:extLst>
              <a:ext uri="{FF2B5EF4-FFF2-40B4-BE49-F238E27FC236}">
                <a16:creationId xmlns:a16="http://schemas.microsoft.com/office/drawing/2014/main" id="{4FE498C4-657A-AFDD-F0DC-DD37B167063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29" b="98253" l="4829" r="96982">
                        <a14:foregroundMark x1="72032" y1="31587" x2="73038" y2="30422"/>
                        <a14:backgroundMark x1="72837" y1="31295" x2="75453" y2="31150"/>
                      </a14:backgroundRemoval>
                    </a14:imgEffect>
                  </a14:imgLayer>
                </a14:imgProps>
              </a:ext>
            </a:extLst>
          </a:blip>
          <a:stretch>
            <a:fillRect/>
          </a:stretch>
        </p:blipFill>
        <p:spPr>
          <a:xfrm flipH="1">
            <a:off x="232725" y="3429000"/>
            <a:ext cx="2062800" cy="2852728"/>
          </a:xfrm>
          <a:prstGeom prst="rect">
            <a:avLst/>
          </a:prstGeom>
        </p:spPr>
      </p:pic>
      <p:pic>
        <p:nvPicPr>
          <p:cNvPr id="5" name="Picture 4">
            <a:extLst>
              <a:ext uri="{FF2B5EF4-FFF2-40B4-BE49-F238E27FC236}">
                <a16:creationId xmlns:a16="http://schemas.microsoft.com/office/drawing/2014/main" id="{3CA57ACB-29C5-9E1B-87E2-C6E473062E2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850" b="98886" l="4247" r="92278"/>
                    </a14:imgEffect>
                  </a14:imgLayer>
                </a14:imgProps>
              </a:ext>
              <a:ext uri="{28A0092B-C50C-407E-A947-70E740481C1C}">
                <a14:useLocalDpi xmlns:a14="http://schemas.microsoft.com/office/drawing/2010/main"/>
              </a:ext>
            </a:extLst>
          </a:blip>
          <a:stretch>
            <a:fillRect/>
          </a:stretch>
        </p:blipFill>
        <p:spPr>
          <a:xfrm>
            <a:off x="4888261" y="3367282"/>
            <a:ext cx="920673" cy="1276146"/>
          </a:xfrm>
          <a:prstGeom prst="rect">
            <a:avLst/>
          </a:prstGeom>
        </p:spPr>
      </p:pic>
      <p:pic>
        <p:nvPicPr>
          <p:cNvPr id="6" name="Picture 5">
            <a:extLst>
              <a:ext uri="{FF2B5EF4-FFF2-40B4-BE49-F238E27FC236}">
                <a16:creationId xmlns:a16="http://schemas.microsoft.com/office/drawing/2014/main" id="{F2557667-917C-60ED-FB4A-387907BDC718}"/>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000" b="100000" l="0" r="100000"/>
                    </a14:imgEffect>
                  </a14:imgLayer>
                </a14:imgProps>
              </a:ext>
              <a:ext uri="{28A0092B-C50C-407E-A947-70E740481C1C}">
                <a14:useLocalDpi xmlns:a14="http://schemas.microsoft.com/office/drawing/2010/main"/>
              </a:ext>
            </a:extLst>
          </a:blip>
          <a:srcRect/>
          <a:stretch/>
        </p:blipFill>
        <p:spPr>
          <a:xfrm rot="21275034">
            <a:off x="2385289" y="3910270"/>
            <a:ext cx="1011587" cy="441079"/>
          </a:xfrm>
          <a:prstGeom prst="rect">
            <a:avLst/>
          </a:prstGeom>
        </p:spPr>
      </p:pic>
      <p:pic>
        <p:nvPicPr>
          <p:cNvPr id="7" name="Picture 6">
            <a:extLst>
              <a:ext uri="{FF2B5EF4-FFF2-40B4-BE49-F238E27FC236}">
                <a16:creationId xmlns:a16="http://schemas.microsoft.com/office/drawing/2014/main" id="{B7B87CE4-2119-7A1A-1B9E-56BC0FB1F5A3}"/>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850" b="98886" l="4247" r="92278"/>
                    </a14:imgEffect>
                  </a14:imgLayer>
                </a14:imgProps>
              </a:ext>
              <a:ext uri="{28A0092B-C50C-407E-A947-70E740481C1C}">
                <a14:useLocalDpi xmlns:a14="http://schemas.microsoft.com/office/drawing/2010/main"/>
              </a:ext>
            </a:extLst>
          </a:blip>
          <a:stretch>
            <a:fillRect/>
          </a:stretch>
        </p:blipFill>
        <p:spPr>
          <a:xfrm>
            <a:off x="4768040" y="5282109"/>
            <a:ext cx="920673" cy="1276146"/>
          </a:xfrm>
          <a:prstGeom prst="rect">
            <a:avLst/>
          </a:prstGeom>
        </p:spPr>
      </p:pic>
      <p:pic>
        <p:nvPicPr>
          <p:cNvPr id="8" name="Picture 7">
            <a:extLst>
              <a:ext uri="{FF2B5EF4-FFF2-40B4-BE49-F238E27FC236}">
                <a16:creationId xmlns:a16="http://schemas.microsoft.com/office/drawing/2014/main" id="{B96D3D52-AA2E-229B-3F3E-99FE3D81D590}"/>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000" b="100000" l="0" r="100000"/>
                    </a14:imgEffect>
                  </a14:imgLayer>
                </a14:imgProps>
              </a:ext>
              <a:ext uri="{28A0092B-C50C-407E-A947-70E740481C1C}">
                <a14:useLocalDpi xmlns:a14="http://schemas.microsoft.com/office/drawing/2010/main"/>
              </a:ext>
            </a:extLst>
          </a:blip>
          <a:srcRect/>
          <a:stretch/>
        </p:blipFill>
        <p:spPr>
          <a:xfrm rot="21275034">
            <a:off x="2957245" y="4298102"/>
            <a:ext cx="1011587" cy="441079"/>
          </a:xfrm>
          <a:prstGeom prst="rect">
            <a:avLst/>
          </a:prstGeom>
        </p:spPr>
      </p:pic>
      <p:pic>
        <p:nvPicPr>
          <p:cNvPr id="9" name="Picture 8">
            <a:extLst>
              <a:ext uri="{FF2B5EF4-FFF2-40B4-BE49-F238E27FC236}">
                <a16:creationId xmlns:a16="http://schemas.microsoft.com/office/drawing/2014/main" id="{FB086569-F78C-1525-0C5C-40BF02D72859}"/>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000" b="100000" l="0" r="100000"/>
                    </a14:imgEffect>
                  </a14:imgLayer>
                </a14:imgProps>
              </a:ext>
              <a:ext uri="{28A0092B-C50C-407E-A947-70E740481C1C}">
                <a14:useLocalDpi xmlns:a14="http://schemas.microsoft.com/office/drawing/2010/main"/>
              </a:ext>
            </a:extLst>
          </a:blip>
          <a:srcRect/>
          <a:stretch/>
        </p:blipFill>
        <p:spPr>
          <a:xfrm rot="21275034">
            <a:off x="3855791" y="3597983"/>
            <a:ext cx="1011587" cy="441079"/>
          </a:xfrm>
          <a:prstGeom prst="rect">
            <a:avLst/>
          </a:prstGeom>
        </p:spPr>
      </p:pic>
      <p:pic>
        <p:nvPicPr>
          <p:cNvPr id="12" name="Picture 11">
            <a:extLst>
              <a:ext uri="{FF2B5EF4-FFF2-40B4-BE49-F238E27FC236}">
                <a16:creationId xmlns:a16="http://schemas.microsoft.com/office/drawing/2014/main" id="{0A24A0DF-B7A1-55AC-4BDE-B760012B0721}"/>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000" b="100000" l="0" r="100000"/>
                    </a14:imgEffect>
                  </a14:imgLayer>
                </a14:imgProps>
              </a:ext>
              <a:ext uri="{28A0092B-C50C-407E-A947-70E740481C1C}">
                <a14:useLocalDpi xmlns:a14="http://schemas.microsoft.com/office/drawing/2010/main"/>
              </a:ext>
            </a:extLst>
          </a:blip>
          <a:srcRect/>
          <a:stretch/>
        </p:blipFill>
        <p:spPr>
          <a:xfrm rot="21275034">
            <a:off x="1976419" y="5183811"/>
            <a:ext cx="1011587" cy="441079"/>
          </a:xfrm>
          <a:prstGeom prst="rect">
            <a:avLst/>
          </a:prstGeom>
        </p:spPr>
      </p:pic>
      <p:pic>
        <p:nvPicPr>
          <p:cNvPr id="13" name="Picture 12">
            <a:extLst>
              <a:ext uri="{FF2B5EF4-FFF2-40B4-BE49-F238E27FC236}">
                <a16:creationId xmlns:a16="http://schemas.microsoft.com/office/drawing/2014/main" id="{A4B7A89E-13EE-2A33-F234-7CE1116D443C}"/>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000" b="100000" l="0" r="100000"/>
                    </a14:imgEffect>
                  </a14:imgLayer>
                </a14:imgProps>
              </a:ext>
              <a:ext uri="{28A0092B-C50C-407E-A947-70E740481C1C}">
                <a14:useLocalDpi xmlns:a14="http://schemas.microsoft.com/office/drawing/2010/main"/>
              </a:ext>
            </a:extLst>
          </a:blip>
          <a:srcRect/>
          <a:stretch/>
        </p:blipFill>
        <p:spPr>
          <a:xfrm rot="21275034">
            <a:off x="3786827" y="5006011"/>
            <a:ext cx="1011587" cy="441079"/>
          </a:xfrm>
          <a:prstGeom prst="rect">
            <a:avLst/>
          </a:prstGeom>
        </p:spPr>
      </p:pic>
      <p:pic>
        <p:nvPicPr>
          <p:cNvPr id="19" name="Picture 18">
            <a:extLst>
              <a:ext uri="{FF2B5EF4-FFF2-40B4-BE49-F238E27FC236}">
                <a16:creationId xmlns:a16="http://schemas.microsoft.com/office/drawing/2014/main" id="{58C00DB6-A00E-B0BF-0AEC-D5CFBDFED240}"/>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000" b="100000" l="0" r="100000"/>
                    </a14:imgEffect>
                  </a14:imgLayer>
                </a14:imgProps>
              </a:ext>
              <a:ext uri="{28A0092B-C50C-407E-A947-70E740481C1C}">
                <a14:useLocalDpi xmlns:a14="http://schemas.microsoft.com/office/drawing/2010/main"/>
              </a:ext>
            </a:extLst>
          </a:blip>
          <a:srcRect/>
          <a:stretch/>
        </p:blipFill>
        <p:spPr>
          <a:xfrm rot="21275034">
            <a:off x="2678036" y="5691534"/>
            <a:ext cx="1011587" cy="441079"/>
          </a:xfrm>
          <a:prstGeom prst="rect">
            <a:avLst/>
          </a:prstGeom>
        </p:spPr>
      </p:pic>
      <p:pic>
        <p:nvPicPr>
          <p:cNvPr id="11" name="Picture 10">
            <a:extLst>
              <a:ext uri="{FF2B5EF4-FFF2-40B4-BE49-F238E27FC236}">
                <a16:creationId xmlns:a16="http://schemas.microsoft.com/office/drawing/2014/main" id="{223DDA18-D623-1609-C4DE-4E19ECE87F4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329" b="98253" l="4829" r="96982">
                        <a14:foregroundMark x1="72032" y1="31587" x2="73038" y2="30422"/>
                        <a14:backgroundMark x1="72837" y1="31295" x2="75453" y2="31150"/>
                      </a14:backgroundRemoval>
                    </a14:imgEffect>
                  </a14:imgLayer>
                </a14:imgProps>
              </a:ext>
            </a:extLst>
          </a:blip>
          <a:stretch>
            <a:fillRect/>
          </a:stretch>
        </p:blipFill>
        <p:spPr>
          <a:xfrm flipH="1">
            <a:off x="6093300" y="3461322"/>
            <a:ext cx="2062800" cy="2852728"/>
          </a:xfrm>
          <a:prstGeom prst="rect">
            <a:avLst/>
          </a:prstGeom>
        </p:spPr>
      </p:pic>
      <p:pic>
        <p:nvPicPr>
          <p:cNvPr id="14" name="Picture 13">
            <a:extLst>
              <a:ext uri="{FF2B5EF4-FFF2-40B4-BE49-F238E27FC236}">
                <a16:creationId xmlns:a16="http://schemas.microsoft.com/office/drawing/2014/main" id="{1506BDCA-8F4D-9621-3D8F-5FCF38D0842A}"/>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850" b="98886" l="4247" r="92278"/>
                    </a14:imgEffect>
                  </a14:imgLayer>
                </a14:imgProps>
              </a:ext>
              <a:ext uri="{28A0092B-C50C-407E-A947-70E740481C1C}">
                <a14:useLocalDpi xmlns:a14="http://schemas.microsoft.com/office/drawing/2010/main"/>
              </a:ext>
            </a:extLst>
          </a:blip>
          <a:stretch>
            <a:fillRect/>
          </a:stretch>
        </p:blipFill>
        <p:spPr>
          <a:xfrm>
            <a:off x="8941963" y="4239844"/>
            <a:ext cx="920673" cy="1276146"/>
          </a:xfrm>
          <a:prstGeom prst="rect">
            <a:avLst/>
          </a:prstGeom>
        </p:spPr>
      </p:pic>
      <p:pic>
        <p:nvPicPr>
          <p:cNvPr id="16" name="Picture 15">
            <a:extLst>
              <a:ext uri="{FF2B5EF4-FFF2-40B4-BE49-F238E27FC236}">
                <a16:creationId xmlns:a16="http://schemas.microsoft.com/office/drawing/2014/main" id="{DC8C54D4-C0C8-5F5D-1523-F2E907EF5202}"/>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850" b="98886" l="4247" r="92278"/>
                    </a14:imgEffect>
                  </a14:imgLayer>
                </a14:imgProps>
              </a:ext>
              <a:ext uri="{28A0092B-C50C-407E-A947-70E740481C1C}">
                <a14:useLocalDpi xmlns:a14="http://schemas.microsoft.com/office/drawing/2010/main"/>
              </a:ext>
            </a:extLst>
          </a:blip>
          <a:stretch>
            <a:fillRect/>
          </a:stretch>
        </p:blipFill>
        <p:spPr>
          <a:xfrm>
            <a:off x="7924801" y="4959254"/>
            <a:ext cx="920673" cy="1276146"/>
          </a:xfrm>
          <a:prstGeom prst="rect">
            <a:avLst/>
          </a:prstGeom>
        </p:spPr>
      </p:pic>
      <p:pic>
        <p:nvPicPr>
          <p:cNvPr id="17" name="Picture 16">
            <a:extLst>
              <a:ext uri="{FF2B5EF4-FFF2-40B4-BE49-F238E27FC236}">
                <a16:creationId xmlns:a16="http://schemas.microsoft.com/office/drawing/2014/main" id="{8AFE805B-982A-F1E4-B782-78C3062FDC7F}"/>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850" b="98886" l="4247" r="92278"/>
                    </a14:imgEffect>
                  </a14:imgLayer>
                </a14:imgProps>
              </a:ext>
              <a:ext uri="{28A0092B-C50C-407E-A947-70E740481C1C}">
                <a14:useLocalDpi xmlns:a14="http://schemas.microsoft.com/office/drawing/2010/main"/>
              </a:ext>
            </a:extLst>
          </a:blip>
          <a:stretch>
            <a:fillRect/>
          </a:stretch>
        </p:blipFill>
        <p:spPr>
          <a:xfrm>
            <a:off x="8015892" y="3367282"/>
            <a:ext cx="920673" cy="1276146"/>
          </a:xfrm>
          <a:prstGeom prst="rect">
            <a:avLst/>
          </a:prstGeom>
        </p:spPr>
      </p:pic>
      <p:pic>
        <p:nvPicPr>
          <p:cNvPr id="18" name="Picture 17">
            <a:extLst>
              <a:ext uri="{FF2B5EF4-FFF2-40B4-BE49-F238E27FC236}">
                <a16:creationId xmlns:a16="http://schemas.microsoft.com/office/drawing/2014/main" id="{1CB6A751-8F44-2A4F-7089-D58160E19AC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000" b="100000" l="0" r="100000"/>
                    </a14:imgEffect>
                  </a14:imgLayer>
                </a14:imgProps>
              </a:ext>
              <a:ext uri="{28A0092B-C50C-407E-A947-70E740481C1C}">
                <a14:useLocalDpi xmlns:a14="http://schemas.microsoft.com/office/drawing/2010/main"/>
              </a:ext>
            </a:extLst>
          </a:blip>
          <a:srcRect/>
          <a:stretch/>
        </p:blipFill>
        <p:spPr>
          <a:xfrm rot="21275034">
            <a:off x="10113378" y="3415330"/>
            <a:ext cx="1011587" cy="441079"/>
          </a:xfrm>
          <a:prstGeom prst="rect">
            <a:avLst/>
          </a:prstGeom>
        </p:spPr>
      </p:pic>
      <p:pic>
        <p:nvPicPr>
          <p:cNvPr id="20" name="Picture 19">
            <a:extLst>
              <a:ext uri="{FF2B5EF4-FFF2-40B4-BE49-F238E27FC236}">
                <a16:creationId xmlns:a16="http://schemas.microsoft.com/office/drawing/2014/main" id="{52A8423B-1BFE-C0A4-BF8F-D5C771D6068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000" b="100000" l="0" r="100000"/>
                    </a14:imgEffect>
                  </a14:imgLayer>
                </a14:imgProps>
              </a:ext>
              <a:ext uri="{28A0092B-C50C-407E-A947-70E740481C1C}">
                <a14:useLocalDpi xmlns:a14="http://schemas.microsoft.com/office/drawing/2010/main"/>
              </a:ext>
            </a:extLst>
          </a:blip>
          <a:srcRect/>
          <a:stretch/>
        </p:blipFill>
        <p:spPr>
          <a:xfrm rot="21275034">
            <a:off x="10877715" y="3865278"/>
            <a:ext cx="1011587" cy="441079"/>
          </a:xfrm>
          <a:prstGeom prst="rect">
            <a:avLst/>
          </a:prstGeom>
        </p:spPr>
      </p:pic>
      <p:pic>
        <p:nvPicPr>
          <p:cNvPr id="21" name="Picture 20">
            <a:extLst>
              <a:ext uri="{FF2B5EF4-FFF2-40B4-BE49-F238E27FC236}">
                <a16:creationId xmlns:a16="http://schemas.microsoft.com/office/drawing/2014/main" id="{DDF1B77F-D4BB-11C8-A014-AC1A7946E47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000" b="100000" l="0" r="100000"/>
                    </a14:imgEffect>
                  </a14:imgLayer>
                </a14:imgProps>
              </a:ext>
              <a:ext uri="{28A0092B-C50C-407E-A947-70E740481C1C}">
                <a14:useLocalDpi xmlns:a14="http://schemas.microsoft.com/office/drawing/2010/main"/>
              </a:ext>
            </a:extLst>
          </a:blip>
          <a:srcRect/>
          <a:stretch/>
        </p:blipFill>
        <p:spPr>
          <a:xfrm rot="21275034">
            <a:off x="10049721" y="4472711"/>
            <a:ext cx="1011587" cy="441079"/>
          </a:xfrm>
          <a:prstGeom prst="rect">
            <a:avLst/>
          </a:prstGeom>
        </p:spPr>
      </p:pic>
      <p:pic>
        <p:nvPicPr>
          <p:cNvPr id="22" name="Picture 21">
            <a:extLst>
              <a:ext uri="{FF2B5EF4-FFF2-40B4-BE49-F238E27FC236}">
                <a16:creationId xmlns:a16="http://schemas.microsoft.com/office/drawing/2014/main" id="{D7B83375-1B71-F514-2A93-41CFD346B554}"/>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000" b="100000" l="0" r="100000"/>
                    </a14:imgEffect>
                  </a14:imgLayer>
                </a14:imgProps>
              </a:ext>
              <a:ext uri="{28A0092B-C50C-407E-A947-70E740481C1C}">
                <a14:useLocalDpi xmlns:a14="http://schemas.microsoft.com/office/drawing/2010/main"/>
              </a:ext>
            </a:extLst>
          </a:blip>
          <a:srcRect/>
          <a:stretch/>
        </p:blipFill>
        <p:spPr>
          <a:xfrm rot="21275034">
            <a:off x="9505047" y="5747565"/>
            <a:ext cx="1011587" cy="441079"/>
          </a:xfrm>
          <a:prstGeom prst="rect">
            <a:avLst/>
          </a:prstGeom>
        </p:spPr>
      </p:pic>
      <p:sp>
        <p:nvSpPr>
          <p:cNvPr id="24" name="Oval 23">
            <a:extLst>
              <a:ext uri="{FF2B5EF4-FFF2-40B4-BE49-F238E27FC236}">
                <a16:creationId xmlns:a16="http://schemas.microsoft.com/office/drawing/2014/main" id="{F94AA887-FA72-8D91-0491-5BEB63B35265}"/>
              </a:ext>
            </a:extLst>
          </p:cNvPr>
          <p:cNvSpPr/>
          <p:nvPr/>
        </p:nvSpPr>
        <p:spPr>
          <a:xfrm>
            <a:off x="413421" y="2989532"/>
            <a:ext cx="1978593" cy="3582622"/>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63D97F2C-80DB-74C4-32C5-9CC740A0628D}"/>
              </a:ext>
            </a:extLst>
          </p:cNvPr>
          <p:cNvSpPr/>
          <p:nvPr/>
        </p:nvSpPr>
        <p:spPr>
          <a:xfrm>
            <a:off x="6150025" y="2901939"/>
            <a:ext cx="1978593" cy="3582622"/>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ular Callout 9">
            <a:extLst>
              <a:ext uri="{FF2B5EF4-FFF2-40B4-BE49-F238E27FC236}">
                <a16:creationId xmlns:a16="http://schemas.microsoft.com/office/drawing/2014/main" id="{909EBA87-7912-8155-989D-65AAFDF66875}"/>
              </a:ext>
            </a:extLst>
          </p:cNvPr>
          <p:cNvSpPr/>
          <p:nvPr/>
        </p:nvSpPr>
        <p:spPr>
          <a:xfrm>
            <a:off x="8200946" y="2213618"/>
            <a:ext cx="2521448" cy="688321"/>
          </a:xfrm>
          <a:prstGeom prst="wedgeRectCallout">
            <a:avLst>
              <a:gd name="adj1" fmla="val -51615"/>
              <a:gd name="adj2" fmla="val 114757"/>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latin typeface="Century Gothic"/>
                <a:cs typeface="Century Gothic"/>
              </a:rPr>
              <a:t>I have 33 sticks.</a:t>
            </a:r>
          </a:p>
        </p:txBody>
      </p:sp>
      <p:sp>
        <p:nvSpPr>
          <p:cNvPr id="23" name="TextBox 22">
            <a:extLst>
              <a:ext uri="{FF2B5EF4-FFF2-40B4-BE49-F238E27FC236}">
                <a16:creationId xmlns:a16="http://schemas.microsoft.com/office/drawing/2014/main" id="{12F1212B-9820-4365-6616-76AD39FCCA91}"/>
              </a:ext>
            </a:extLst>
          </p:cNvPr>
          <p:cNvSpPr txBox="1"/>
          <p:nvPr/>
        </p:nvSpPr>
        <p:spPr>
          <a:xfrm>
            <a:off x="6299565" y="213962"/>
            <a:ext cx="4780302" cy="1200329"/>
          </a:xfrm>
          <a:prstGeom prst="rect">
            <a:avLst/>
          </a:prstGeom>
          <a:noFill/>
        </p:spPr>
        <p:txBody>
          <a:bodyPr wrap="square" rtlCol="0">
            <a:spAutoFit/>
          </a:bodyPr>
          <a:lstStyle/>
          <a:p>
            <a:r>
              <a:rPr lang="en-GB" sz="2400" dirty="0">
                <a:solidFill>
                  <a:srgbClr val="FF0000"/>
                </a:solidFill>
                <a:latin typeface="Sassoon Primary" pitchFamily="50" charset="0"/>
              </a:rPr>
              <a:t>Challenge: draw the tens and ones in a part, part, whole model.</a:t>
            </a:r>
          </a:p>
        </p:txBody>
      </p:sp>
    </p:spTree>
    <p:extLst>
      <p:ext uri="{BB962C8B-B14F-4D97-AF65-F5344CB8AC3E}">
        <p14:creationId xmlns:p14="http://schemas.microsoft.com/office/powerpoint/2010/main" val="2140999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EA3356-F427-5E21-9124-AF41B97FECBB}"/>
              </a:ext>
            </a:extLst>
          </p:cNvPr>
          <p:cNvSpPr>
            <a:spLocks noGrp="1"/>
          </p:cNvSpPr>
          <p:nvPr>
            <p:ph type="title"/>
          </p:nvPr>
        </p:nvSpPr>
        <p:spPr>
          <a:xfrm>
            <a:off x="2055040" y="107361"/>
            <a:ext cx="8612959" cy="430887"/>
          </a:xfrm>
        </p:spPr>
        <p:txBody>
          <a:bodyPr>
            <a:normAutofit/>
          </a:bodyPr>
          <a:lstStyle/>
          <a:p>
            <a:r>
              <a:rPr lang="en-US" sz="2200">
                <a:latin typeface="Century Gothic"/>
                <a:cs typeface="Century Gothic"/>
              </a:rPr>
              <a:t>TBAT: represent numbers using Dienes on a place value chart</a:t>
            </a:r>
            <a:endParaRPr lang="en-GB" sz="2200">
              <a:latin typeface="Century Gothic"/>
              <a:cs typeface="Century Gothic"/>
            </a:endParaRPr>
          </a:p>
        </p:txBody>
      </p:sp>
      <p:sp>
        <p:nvSpPr>
          <p:cNvPr id="2" name="Star: 5 Points 1">
            <a:extLst>
              <a:ext uri="{FF2B5EF4-FFF2-40B4-BE49-F238E27FC236}">
                <a16:creationId xmlns:a16="http://schemas.microsoft.com/office/drawing/2014/main" id="{932C8C4C-7507-4039-9809-3AE36DCC5732}"/>
              </a:ext>
            </a:extLst>
          </p:cNvPr>
          <p:cNvSpPr/>
          <p:nvPr/>
        </p:nvSpPr>
        <p:spPr>
          <a:xfrm>
            <a:off x="1251685" y="1612072"/>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tar: 5 Points 9">
            <a:extLst>
              <a:ext uri="{FF2B5EF4-FFF2-40B4-BE49-F238E27FC236}">
                <a16:creationId xmlns:a16="http://schemas.microsoft.com/office/drawing/2014/main" id="{A727E20B-A05A-4A07-9C4E-FA02DA600BF9}"/>
              </a:ext>
            </a:extLst>
          </p:cNvPr>
          <p:cNvSpPr/>
          <p:nvPr/>
        </p:nvSpPr>
        <p:spPr>
          <a:xfrm>
            <a:off x="8789448" y="1612072"/>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6B96B244-4919-4FE5-916A-C02C084E0BCF}"/>
              </a:ext>
            </a:extLst>
          </p:cNvPr>
          <p:cNvSpPr/>
          <p:nvPr/>
        </p:nvSpPr>
        <p:spPr>
          <a:xfrm>
            <a:off x="5055078" y="3488566"/>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8">
            <a:extLst>
              <a:ext uri="{FF2B5EF4-FFF2-40B4-BE49-F238E27FC236}">
                <a16:creationId xmlns:a16="http://schemas.microsoft.com/office/drawing/2014/main" id="{82265CE6-8C2B-4289-85E8-95F1B3AEE60F}"/>
              </a:ext>
            </a:extLst>
          </p:cNvPr>
          <p:cNvSpPr/>
          <p:nvPr/>
        </p:nvSpPr>
        <p:spPr>
          <a:xfrm>
            <a:off x="1614869" y="3804410"/>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9">
            <a:extLst>
              <a:ext uri="{FF2B5EF4-FFF2-40B4-BE49-F238E27FC236}">
                <a16:creationId xmlns:a16="http://schemas.microsoft.com/office/drawing/2014/main" id="{A727E20B-A05A-4A07-9C4E-FA02DA600BF9}"/>
              </a:ext>
            </a:extLst>
          </p:cNvPr>
          <p:cNvSpPr/>
          <p:nvPr/>
        </p:nvSpPr>
        <p:spPr>
          <a:xfrm>
            <a:off x="9012447" y="3998232"/>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50ACDB8-541B-A1C1-4C8A-0D82C288FC31}"/>
              </a:ext>
            </a:extLst>
          </p:cNvPr>
          <p:cNvSpPr txBox="1"/>
          <p:nvPr/>
        </p:nvSpPr>
        <p:spPr>
          <a:xfrm>
            <a:off x="2643134" y="965741"/>
            <a:ext cx="1754848" cy="646331"/>
          </a:xfrm>
          <a:prstGeom prst="rect">
            <a:avLst/>
          </a:prstGeom>
          <a:noFill/>
        </p:spPr>
        <p:txBody>
          <a:bodyPr wrap="square" rtlCol="0">
            <a:spAutoFit/>
          </a:bodyPr>
          <a:lstStyle/>
          <a:p>
            <a:r>
              <a:rPr lang="en-GB" sz="3600" b="1">
                <a:latin typeface="Century Gothic" panose="020B0502020202020204" pitchFamily="34" charset="0"/>
              </a:rPr>
              <a:t>tens</a:t>
            </a:r>
          </a:p>
        </p:txBody>
      </p:sp>
      <p:sp>
        <p:nvSpPr>
          <p:cNvPr id="6" name="TextBox 5">
            <a:extLst>
              <a:ext uri="{FF2B5EF4-FFF2-40B4-BE49-F238E27FC236}">
                <a16:creationId xmlns:a16="http://schemas.microsoft.com/office/drawing/2014/main" id="{936A51C4-103D-BA0C-E147-8BB7B0F4CF89}"/>
              </a:ext>
            </a:extLst>
          </p:cNvPr>
          <p:cNvSpPr txBox="1"/>
          <p:nvPr/>
        </p:nvSpPr>
        <p:spPr>
          <a:xfrm>
            <a:off x="2983345" y="2925714"/>
            <a:ext cx="1754848" cy="646331"/>
          </a:xfrm>
          <a:prstGeom prst="rect">
            <a:avLst/>
          </a:prstGeom>
          <a:noFill/>
        </p:spPr>
        <p:txBody>
          <a:bodyPr wrap="square" rtlCol="0">
            <a:spAutoFit/>
          </a:bodyPr>
          <a:lstStyle/>
          <a:p>
            <a:r>
              <a:rPr lang="en-GB" sz="3600" b="1">
                <a:latin typeface="Century Gothic" panose="020B0502020202020204" pitchFamily="34" charset="0"/>
              </a:rPr>
              <a:t>ones</a:t>
            </a:r>
          </a:p>
        </p:txBody>
      </p:sp>
      <p:sp>
        <p:nvSpPr>
          <p:cNvPr id="7" name="TextBox 6">
            <a:extLst>
              <a:ext uri="{FF2B5EF4-FFF2-40B4-BE49-F238E27FC236}">
                <a16:creationId xmlns:a16="http://schemas.microsoft.com/office/drawing/2014/main" id="{75858898-A7AE-1F10-CFEF-651C0DD2136B}"/>
              </a:ext>
            </a:extLst>
          </p:cNvPr>
          <p:cNvSpPr txBox="1"/>
          <p:nvPr/>
        </p:nvSpPr>
        <p:spPr>
          <a:xfrm>
            <a:off x="5479661" y="1956365"/>
            <a:ext cx="3175452" cy="646331"/>
          </a:xfrm>
          <a:prstGeom prst="rect">
            <a:avLst/>
          </a:prstGeom>
          <a:noFill/>
        </p:spPr>
        <p:txBody>
          <a:bodyPr wrap="square" rtlCol="0">
            <a:spAutoFit/>
          </a:bodyPr>
          <a:lstStyle/>
          <a:p>
            <a:r>
              <a:rPr lang="en-GB" sz="3600" b="1">
                <a:latin typeface="Century Gothic" panose="020B0502020202020204" pitchFamily="34" charset="0"/>
              </a:rPr>
              <a:t>groups of ten</a:t>
            </a:r>
          </a:p>
        </p:txBody>
      </p:sp>
      <p:sp>
        <p:nvSpPr>
          <p:cNvPr id="9" name="TextBox 8">
            <a:extLst>
              <a:ext uri="{FF2B5EF4-FFF2-40B4-BE49-F238E27FC236}">
                <a16:creationId xmlns:a16="http://schemas.microsoft.com/office/drawing/2014/main" id="{246035B5-9DA1-561D-90E0-A8C5AF4A2B62}"/>
              </a:ext>
            </a:extLst>
          </p:cNvPr>
          <p:cNvSpPr txBox="1"/>
          <p:nvPr/>
        </p:nvSpPr>
        <p:spPr>
          <a:xfrm>
            <a:off x="2666892" y="5098105"/>
            <a:ext cx="2905346" cy="646331"/>
          </a:xfrm>
          <a:prstGeom prst="rect">
            <a:avLst/>
          </a:prstGeom>
          <a:noFill/>
        </p:spPr>
        <p:txBody>
          <a:bodyPr wrap="square" rtlCol="0">
            <a:spAutoFit/>
          </a:bodyPr>
          <a:lstStyle/>
          <a:p>
            <a:r>
              <a:rPr lang="en-GB" sz="3600" b="1">
                <a:latin typeface="Century Gothic" panose="020B0502020202020204" pitchFamily="34" charset="0"/>
              </a:rPr>
              <a:t>place value</a:t>
            </a:r>
          </a:p>
        </p:txBody>
      </p:sp>
      <p:sp>
        <p:nvSpPr>
          <p:cNvPr id="13" name="TextBox 12">
            <a:extLst>
              <a:ext uri="{FF2B5EF4-FFF2-40B4-BE49-F238E27FC236}">
                <a16:creationId xmlns:a16="http://schemas.microsoft.com/office/drawing/2014/main" id="{F3C997EF-5E42-13FA-C187-11183166394A}"/>
              </a:ext>
            </a:extLst>
          </p:cNvPr>
          <p:cNvSpPr txBox="1"/>
          <p:nvPr/>
        </p:nvSpPr>
        <p:spPr>
          <a:xfrm>
            <a:off x="7299799" y="5421271"/>
            <a:ext cx="1754848" cy="646331"/>
          </a:xfrm>
          <a:prstGeom prst="rect">
            <a:avLst/>
          </a:prstGeom>
          <a:noFill/>
        </p:spPr>
        <p:txBody>
          <a:bodyPr wrap="square" rtlCol="0">
            <a:spAutoFit/>
          </a:bodyPr>
          <a:lstStyle/>
          <a:p>
            <a:r>
              <a:rPr lang="en-GB" sz="3600" b="1">
                <a:latin typeface="Century Gothic" panose="020B0502020202020204" pitchFamily="34" charset="0"/>
              </a:rPr>
              <a:t>Dienes</a:t>
            </a:r>
          </a:p>
        </p:txBody>
      </p:sp>
    </p:spTree>
    <p:extLst>
      <p:ext uri="{BB962C8B-B14F-4D97-AF65-F5344CB8AC3E}">
        <p14:creationId xmlns:p14="http://schemas.microsoft.com/office/powerpoint/2010/main" val="3626215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 y="-155953"/>
            <a:ext cx="10515600" cy="1325563"/>
          </a:xfrm>
        </p:spPr>
        <p:txBody>
          <a:bodyPr/>
          <a:lstStyle/>
          <a:p>
            <a:r>
              <a:rPr lang="en-US">
                <a:latin typeface="Sassoon Primary" pitchFamily="50" charset="0"/>
              </a:rPr>
              <a:t>Ten bricks make one pack</a:t>
            </a:r>
          </a:p>
        </p:txBody>
      </p:sp>
      <p:sp>
        <p:nvSpPr>
          <p:cNvPr id="4" name="Text Placeholder 3"/>
          <p:cNvSpPr>
            <a:spLocks noGrp="1"/>
          </p:cNvSpPr>
          <p:nvPr>
            <p:ph type="body" sz="quarter" idx="10"/>
          </p:nvPr>
        </p:nvSpPr>
        <p:spPr>
          <a:xfrm>
            <a:off x="219075" y="1166400"/>
            <a:ext cx="10606088" cy="523220"/>
          </a:xfrm>
        </p:spPr>
        <p:txBody>
          <a:bodyPr/>
          <a:lstStyle/>
          <a:p>
            <a:r>
              <a:rPr lang="en-GB" sz="2800">
                <a:latin typeface="Century Gothic" panose="020B0502020202020204" pitchFamily="34" charset="0"/>
              </a:rPr>
              <a:t>Ten ones make one ten.</a:t>
            </a:r>
          </a:p>
        </p:txBody>
      </p:sp>
      <p:sp>
        <p:nvSpPr>
          <p:cNvPr id="3" name="Text Placeholder 3">
            <a:extLst>
              <a:ext uri="{FF2B5EF4-FFF2-40B4-BE49-F238E27FC236}">
                <a16:creationId xmlns:a16="http://schemas.microsoft.com/office/drawing/2014/main" id="{49A57518-1241-48A0-4F8E-37F7279AEB71}"/>
              </a:ext>
            </a:extLst>
          </p:cNvPr>
          <p:cNvSpPr txBox="1">
            <a:spLocks/>
          </p:cNvSpPr>
          <p:nvPr/>
        </p:nvSpPr>
        <p:spPr>
          <a:xfrm>
            <a:off x="219075" y="5903711"/>
            <a:ext cx="10606088" cy="523220"/>
          </a:xfrm>
          <a:prstGeom prst="rect">
            <a:avLst/>
          </a:prstGeom>
        </p:spPr>
        <p:txBody>
          <a:bodyPr vert="horz" lIns="91440" tIns="45720" rIns="91440" bIns="45720" rtlCol="0">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Seven tens and five ones is ____.</a:t>
            </a:r>
          </a:p>
        </p:txBody>
      </p:sp>
      <p:pic>
        <p:nvPicPr>
          <p:cNvPr id="9" name="Picture 8">
            <a:extLst>
              <a:ext uri="{FF2B5EF4-FFF2-40B4-BE49-F238E27FC236}">
                <a16:creationId xmlns:a16="http://schemas.microsoft.com/office/drawing/2014/main" id="{986B6EED-1E42-A29B-993C-B3CE0C0B4D4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3583032" y="4107311"/>
            <a:ext cx="517348" cy="308504"/>
          </a:xfrm>
          <a:prstGeom prst="rect">
            <a:avLst/>
          </a:prstGeom>
        </p:spPr>
      </p:pic>
      <p:grpSp>
        <p:nvGrpSpPr>
          <p:cNvPr id="14" name="Group 13">
            <a:extLst>
              <a:ext uri="{FF2B5EF4-FFF2-40B4-BE49-F238E27FC236}">
                <a16:creationId xmlns:a16="http://schemas.microsoft.com/office/drawing/2014/main" id="{2EAACDB1-8AB0-E666-E913-55B104A8182D}"/>
              </a:ext>
            </a:extLst>
          </p:cNvPr>
          <p:cNvGrpSpPr/>
          <p:nvPr/>
        </p:nvGrpSpPr>
        <p:grpSpPr>
          <a:xfrm>
            <a:off x="363546" y="2193187"/>
            <a:ext cx="880549" cy="1011904"/>
            <a:chOff x="2731316" y="5613031"/>
            <a:chExt cx="880549" cy="1011904"/>
          </a:xfrm>
        </p:grpSpPr>
        <p:pic>
          <p:nvPicPr>
            <p:cNvPr id="7" name="Picture 6">
              <a:extLst>
                <a:ext uri="{FF2B5EF4-FFF2-40B4-BE49-F238E27FC236}">
                  <a16:creationId xmlns:a16="http://schemas.microsoft.com/office/drawing/2014/main" id="{F0BAFED8-CC12-63C0-C414-C5BC8155177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10" name="TextBox 9">
              <a:extLst>
                <a:ext uri="{FF2B5EF4-FFF2-40B4-BE49-F238E27FC236}">
                  <a16:creationId xmlns:a16="http://schemas.microsoft.com/office/drawing/2014/main" id="{2A90F7BE-B81E-D09F-8AD9-ED94DE28D84D}"/>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15" name="Group 14">
            <a:extLst>
              <a:ext uri="{FF2B5EF4-FFF2-40B4-BE49-F238E27FC236}">
                <a16:creationId xmlns:a16="http://schemas.microsoft.com/office/drawing/2014/main" id="{059C3C64-C1EC-F1D2-089A-93DE09B51812}"/>
              </a:ext>
            </a:extLst>
          </p:cNvPr>
          <p:cNvGrpSpPr/>
          <p:nvPr/>
        </p:nvGrpSpPr>
        <p:grpSpPr>
          <a:xfrm>
            <a:off x="1455526" y="2193187"/>
            <a:ext cx="880549" cy="1011904"/>
            <a:chOff x="2731316" y="5613031"/>
            <a:chExt cx="880549" cy="1011904"/>
          </a:xfrm>
        </p:grpSpPr>
        <p:pic>
          <p:nvPicPr>
            <p:cNvPr id="16" name="Picture 15">
              <a:extLst>
                <a:ext uri="{FF2B5EF4-FFF2-40B4-BE49-F238E27FC236}">
                  <a16:creationId xmlns:a16="http://schemas.microsoft.com/office/drawing/2014/main" id="{B0FC12EC-F2D5-1F61-F978-056929257B4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18" name="TextBox 17">
              <a:extLst>
                <a:ext uri="{FF2B5EF4-FFF2-40B4-BE49-F238E27FC236}">
                  <a16:creationId xmlns:a16="http://schemas.microsoft.com/office/drawing/2014/main" id="{1A48D2A8-C1FC-BE4F-A1F4-0CAA2B93A93A}"/>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19" name="Group 18">
            <a:extLst>
              <a:ext uri="{FF2B5EF4-FFF2-40B4-BE49-F238E27FC236}">
                <a16:creationId xmlns:a16="http://schemas.microsoft.com/office/drawing/2014/main" id="{871272CA-23D4-284B-419B-B370F4088E64}"/>
              </a:ext>
            </a:extLst>
          </p:cNvPr>
          <p:cNvGrpSpPr/>
          <p:nvPr/>
        </p:nvGrpSpPr>
        <p:grpSpPr>
          <a:xfrm>
            <a:off x="2547506" y="2193187"/>
            <a:ext cx="880549" cy="1011904"/>
            <a:chOff x="2731316" y="5613031"/>
            <a:chExt cx="880549" cy="1011904"/>
          </a:xfrm>
        </p:grpSpPr>
        <p:pic>
          <p:nvPicPr>
            <p:cNvPr id="20" name="Picture 19">
              <a:extLst>
                <a:ext uri="{FF2B5EF4-FFF2-40B4-BE49-F238E27FC236}">
                  <a16:creationId xmlns:a16="http://schemas.microsoft.com/office/drawing/2014/main" id="{029319B7-4B5A-7FDE-2877-718BBAFD297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21" name="TextBox 20">
              <a:extLst>
                <a:ext uri="{FF2B5EF4-FFF2-40B4-BE49-F238E27FC236}">
                  <a16:creationId xmlns:a16="http://schemas.microsoft.com/office/drawing/2014/main" id="{DB9C17DA-46A0-61A2-DB83-615D6F765AC1}"/>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26" name="Group 25">
            <a:extLst>
              <a:ext uri="{FF2B5EF4-FFF2-40B4-BE49-F238E27FC236}">
                <a16:creationId xmlns:a16="http://schemas.microsoft.com/office/drawing/2014/main" id="{04D7BF6C-90B2-A5AF-2523-162449A04667}"/>
              </a:ext>
            </a:extLst>
          </p:cNvPr>
          <p:cNvGrpSpPr/>
          <p:nvPr/>
        </p:nvGrpSpPr>
        <p:grpSpPr>
          <a:xfrm>
            <a:off x="3639485" y="2193187"/>
            <a:ext cx="880549" cy="1011904"/>
            <a:chOff x="2731316" y="5613031"/>
            <a:chExt cx="880549" cy="1011904"/>
          </a:xfrm>
        </p:grpSpPr>
        <p:pic>
          <p:nvPicPr>
            <p:cNvPr id="27" name="Picture 26">
              <a:extLst>
                <a:ext uri="{FF2B5EF4-FFF2-40B4-BE49-F238E27FC236}">
                  <a16:creationId xmlns:a16="http://schemas.microsoft.com/office/drawing/2014/main" id="{9918833F-BB04-C1ED-C504-5178B784DC6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28" name="TextBox 27">
              <a:extLst>
                <a:ext uri="{FF2B5EF4-FFF2-40B4-BE49-F238E27FC236}">
                  <a16:creationId xmlns:a16="http://schemas.microsoft.com/office/drawing/2014/main" id="{222EFC7D-D4BA-A11C-D30D-8D7A722BA33F}"/>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29" name="Group 28">
            <a:extLst>
              <a:ext uri="{FF2B5EF4-FFF2-40B4-BE49-F238E27FC236}">
                <a16:creationId xmlns:a16="http://schemas.microsoft.com/office/drawing/2014/main" id="{8B6C6E9B-4FC7-C718-086D-F57B09454071}"/>
              </a:ext>
            </a:extLst>
          </p:cNvPr>
          <p:cNvGrpSpPr/>
          <p:nvPr/>
        </p:nvGrpSpPr>
        <p:grpSpPr>
          <a:xfrm>
            <a:off x="363546" y="3434557"/>
            <a:ext cx="880549" cy="1011904"/>
            <a:chOff x="2731316" y="5613031"/>
            <a:chExt cx="880549" cy="1011904"/>
          </a:xfrm>
        </p:grpSpPr>
        <p:pic>
          <p:nvPicPr>
            <p:cNvPr id="30" name="Picture 29">
              <a:extLst>
                <a:ext uri="{FF2B5EF4-FFF2-40B4-BE49-F238E27FC236}">
                  <a16:creationId xmlns:a16="http://schemas.microsoft.com/office/drawing/2014/main" id="{017B4337-804F-9262-237F-0C01A81ECEAC}"/>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34" name="TextBox 33">
              <a:extLst>
                <a:ext uri="{FF2B5EF4-FFF2-40B4-BE49-F238E27FC236}">
                  <a16:creationId xmlns:a16="http://schemas.microsoft.com/office/drawing/2014/main" id="{C94B4CD6-2ACE-E90F-448C-8807249A71A8}"/>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35" name="Group 34">
            <a:extLst>
              <a:ext uri="{FF2B5EF4-FFF2-40B4-BE49-F238E27FC236}">
                <a16:creationId xmlns:a16="http://schemas.microsoft.com/office/drawing/2014/main" id="{90E22DEA-D437-8DD3-C79D-C1783207EE87}"/>
              </a:ext>
            </a:extLst>
          </p:cNvPr>
          <p:cNvGrpSpPr/>
          <p:nvPr/>
        </p:nvGrpSpPr>
        <p:grpSpPr>
          <a:xfrm>
            <a:off x="1455526" y="3434557"/>
            <a:ext cx="880549" cy="1011904"/>
            <a:chOff x="2731316" y="5613031"/>
            <a:chExt cx="880549" cy="1011904"/>
          </a:xfrm>
        </p:grpSpPr>
        <p:pic>
          <p:nvPicPr>
            <p:cNvPr id="41" name="Picture 40">
              <a:extLst>
                <a:ext uri="{FF2B5EF4-FFF2-40B4-BE49-F238E27FC236}">
                  <a16:creationId xmlns:a16="http://schemas.microsoft.com/office/drawing/2014/main" id="{72259B41-F42A-6D51-8887-3C1BE1E6647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42" name="TextBox 41">
              <a:extLst>
                <a:ext uri="{FF2B5EF4-FFF2-40B4-BE49-F238E27FC236}">
                  <a16:creationId xmlns:a16="http://schemas.microsoft.com/office/drawing/2014/main" id="{0E6A63A9-8771-D2EC-8266-BC12782D5571}"/>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65" name="Group 64">
            <a:extLst>
              <a:ext uri="{FF2B5EF4-FFF2-40B4-BE49-F238E27FC236}">
                <a16:creationId xmlns:a16="http://schemas.microsoft.com/office/drawing/2014/main" id="{F7A2C51D-3206-F006-F8C1-911CC23D47AF}"/>
              </a:ext>
            </a:extLst>
          </p:cNvPr>
          <p:cNvGrpSpPr/>
          <p:nvPr/>
        </p:nvGrpSpPr>
        <p:grpSpPr>
          <a:xfrm>
            <a:off x="2547506" y="3434557"/>
            <a:ext cx="880549" cy="1011904"/>
            <a:chOff x="2731316" y="5613031"/>
            <a:chExt cx="880549" cy="1011904"/>
          </a:xfrm>
        </p:grpSpPr>
        <p:pic>
          <p:nvPicPr>
            <p:cNvPr id="66" name="Picture 65">
              <a:extLst>
                <a:ext uri="{FF2B5EF4-FFF2-40B4-BE49-F238E27FC236}">
                  <a16:creationId xmlns:a16="http://schemas.microsoft.com/office/drawing/2014/main" id="{734F932B-7EB8-AF9C-092C-E3226A40F3C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67" name="TextBox 66">
              <a:extLst>
                <a:ext uri="{FF2B5EF4-FFF2-40B4-BE49-F238E27FC236}">
                  <a16:creationId xmlns:a16="http://schemas.microsoft.com/office/drawing/2014/main" id="{2DDBF833-4F19-3E6E-B82E-EB248C2023FF}"/>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pic>
        <p:nvPicPr>
          <p:cNvPr id="71" name="Picture 70">
            <a:extLst>
              <a:ext uri="{FF2B5EF4-FFF2-40B4-BE49-F238E27FC236}">
                <a16:creationId xmlns:a16="http://schemas.microsoft.com/office/drawing/2014/main" id="{B1604537-8274-88CF-F75F-6D54265ECE97}"/>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4261360" y="4132161"/>
            <a:ext cx="517348" cy="308504"/>
          </a:xfrm>
          <a:prstGeom prst="rect">
            <a:avLst/>
          </a:prstGeom>
        </p:spPr>
      </p:pic>
      <p:pic>
        <p:nvPicPr>
          <p:cNvPr id="72" name="Picture 71">
            <a:extLst>
              <a:ext uri="{FF2B5EF4-FFF2-40B4-BE49-F238E27FC236}">
                <a16:creationId xmlns:a16="http://schemas.microsoft.com/office/drawing/2014/main" id="{496B0EA2-16B2-3C33-CBBE-6B7ED7BE6E3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3583032" y="3714766"/>
            <a:ext cx="517348" cy="308504"/>
          </a:xfrm>
          <a:prstGeom prst="rect">
            <a:avLst/>
          </a:prstGeom>
        </p:spPr>
      </p:pic>
      <p:pic>
        <p:nvPicPr>
          <p:cNvPr id="73" name="Picture 72">
            <a:extLst>
              <a:ext uri="{FF2B5EF4-FFF2-40B4-BE49-F238E27FC236}">
                <a16:creationId xmlns:a16="http://schemas.microsoft.com/office/drawing/2014/main" id="{9EA9E598-A860-609A-A71E-247CA02F6B7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4303937" y="3668564"/>
            <a:ext cx="517348" cy="308504"/>
          </a:xfrm>
          <a:prstGeom prst="rect">
            <a:avLst/>
          </a:prstGeom>
        </p:spPr>
      </p:pic>
      <p:pic>
        <p:nvPicPr>
          <p:cNvPr id="74" name="Picture 73">
            <a:extLst>
              <a:ext uri="{FF2B5EF4-FFF2-40B4-BE49-F238E27FC236}">
                <a16:creationId xmlns:a16="http://schemas.microsoft.com/office/drawing/2014/main" id="{A8BA74D2-15BA-E771-FEF7-B472079364F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3956116" y="3308159"/>
            <a:ext cx="517348" cy="308504"/>
          </a:xfrm>
          <a:prstGeom prst="rect">
            <a:avLst/>
          </a:prstGeom>
        </p:spPr>
      </p:pic>
      <p:pic>
        <p:nvPicPr>
          <p:cNvPr id="75" name="Picture 74">
            <a:extLst>
              <a:ext uri="{FF2B5EF4-FFF2-40B4-BE49-F238E27FC236}">
                <a16:creationId xmlns:a16="http://schemas.microsoft.com/office/drawing/2014/main" id="{A7DC23A6-9E17-7FD8-E12A-928962B47D5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490" b="100000" l="2303" r="94626">
                        <a14:foregroundMark x1="79463" y1="75570" x2="79463" y2="74631"/>
                        <a14:foregroundMark x1="79463" y1="74497" x2="80230" y2="73423"/>
                        <a14:foregroundMark x1="29175" y1="54899" x2="30134" y2="53289"/>
                        <a14:foregroundMark x1="27639" y1="54497" x2="30326" y2="52617"/>
                        <a14:backgroundMark x1="82150" y1="75839" x2="82342" y2="74362"/>
                        <a14:backgroundMark x1="78887" y1="75839" x2="78887" y2="74765"/>
                        <a14:backgroundMark x1="80230" y1="72886" x2="80998" y2="72215"/>
                        <a14:backgroundMark x1="78887" y1="74497" x2="80038" y2="73020"/>
                        <a14:backgroundMark x1="29175" y1="53826" x2="28599" y2="54765"/>
                      </a14:backgroundRemoval>
                    </a14:imgEffect>
                  </a14:imgLayer>
                </a14:imgProps>
              </a:ext>
              <a:ext uri="{28A0092B-C50C-407E-A947-70E740481C1C}">
                <a14:useLocalDpi xmlns:a14="http://schemas.microsoft.com/office/drawing/2010/main"/>
              </a:ext>
            </a:extLst>
          </a:blip>
          <a:stretch>
            <a:fillRect/>
          </a:stretch>
        </p:blipFill>
        <p:spPr>
          <a:xfrm>
            <a:off x="4920196" y="2481438"/>
            <a:ext cx="1831690" cy="2619211"/>
          </a:xfrm>
          <a:prstGeom prst="rect">
            <a:avLst/>
          </a:prstGeom>
        </p:spPr>
      </p:pic>
      <p:graphicFrame>
        <p:nvGraphicFramePr>
          <p:cNvPr id="76" name="Table 76">
            <a:extLst>
              <a:ext uri="{FF2B5EF4-FFF2-40B4-BE49-F238E27FC236}">
                <a16:creationId xmlns:a16="http://schemas.microsoft.com/office/drawing/2014/main" id="{7CD1932C-6DF5-62C1-3C37-9B1ECC472F35}"/>
              </a:ext>
            </a:extLst>
          </p:cNvPr>
          <p:cNvGraphicFramePr>
            <a:graphicFrameLocks noGrp="1"/>
          </p:cNvGraphicFramePr>
          <p:nvPr/>
        </p:nvGraphicFramePr>
        <p:xfrm>
          <a:off x="7587019" y="3958615"/>
          <a:ext cx="2540000" cy="914400"/>
        </p:xfrm>
        <a:graphic>
          <a:graphicData uri="http://schemas.openxmlformats.org/drawingml/2006/table">
            <a:tbl>
              <a:tblPr firstRow="1" bandRow="1"/>
              <a:tblGrid>
                <a:gridCol w="1270000">
                  <a:extLst>
                    <a:ext uri="{9D8B030D-6E8A-4147-A177-3AD203B41FA5}">
                      <a16:colId xmlns:a16="http://schemas.microsoft.com/office/drawing/2014/main" val="1525814195"/>
                    </a:ext>
                  </a:extLst>
                </a:gridCol>
                <a:gridCol w="1270000">
                  <a:extLst>
                    <a:ext uri="{9D8B030D-6E8A-4147-A177-3AD203B41FA5}">
                      <a16:colId xmlns:a16="http://schemas.microsoft.com/office/drawing/2014/main" val="1302887656"/>
                    </a:ext>
                  </a:extLst>
                </a:gridCol>
              </a:tblGrid>
              <a:tr h="370840">
                <a:tc>
                  <a:txBody>
                    <a:bodyPr/>
                    <a:lstStyle/>
                    <a:p>
                      <a:pPr algn="ctr"/>
                      <a:r>
                        <a:rPr lang="en-GB" sz="2400" b="1">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2400" b="1">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54374807"/>
                  </a:ext>
                </a:extLst>
              </a:tr>
              <a:tr h="291980">
                <a:tc>
                  <a:txBody>
                    <a:bodyPr/>
                    <a:lstStyle/>
                    <a:p>
                      <a:pPr algn="ctr"/>
                      <a:r>
                        <a:rPr lang="en-GB" sz="2400">
                          <a:latin typeface="Cambria Math" panose="02040503050406030204" pitchFamily="18" charset="0"/>
                          <a:ea typeface="Cambria Math"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a:latin typeface="Cambria Math" panose="02040503050406030204" pitchFamily="18" charset="0"/>
                          <a:ea typeface="Cambria Math"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450623"/>
                  </a:ext>
                </a:extLst>
              </a:tr>
            </a:tbl>
          </a:graphicData>
        </a:graphic>
      </p:graphicFrame>
      <p:graphicFrame>
        <p:nvGraphicFramePr>
          <p:cNvPr id="77" name="Table 76">
            <a:extLst>
              <a:ext uri="{FF2B5EF4-FFF2-40B4-BE49-F238E27FC236}">
                <a16:creationId xmlns:a16="http://schemas.microsoft.com/office/drawing/2014/main" id="{2A032595-741C-0DC6-C751-165F450CBBC4}"/>
              </a:ext>
            </a:extLst>
          </p:cNvPr>
          <p:cNvGraphicFramePr>
            <a:graphicFrameLocks noGrp="1"/>
          </p:cNvGraphicFramePr>
          <p:nvPr/>
        </p:nvGraphicFramePr>
        <p:xfrm>
          <a:off x="7587019" y="1796143"/>
          <a:ext cx="2540000" cy="1689275"/>
        </p:xfrm>
        <a:graphic>
          <a:graphicData uri="http://schemas.openxmlformats.org/drawingml/2006/table">
            <a:tbl>
              <a:tblPr firstRow="1" bandRow="1"/>
              <a:tblGrid>
                <a:gridCol w="1270000">
                  <a:extLst>
                    <a:ext uri="{9D8B030D-6E8A-4147-A177-3AD203B41FA5}">
                      <a16:colId xmlns:a16="http://schemas.microsoft.com/office/drawing/2014/main" val="1525814195"/>
                    </a:ext>
                  </a:extLst>
                </a:gridCol>
                <a:gridCol w="1270000">
                  <a:extLst>
                    <a:ext uri="{9D8B030D-6E8A-4147-A177-3AD203B41FA5}">
                      <a16:colId xmlns:a16="http://schemas.microsoft.com/office/drawing/2014/main" val="1302887656"/>
                    </a:ext>
                  </a:extLst>
                </a:gridCol>
              </a:tblGrid>
              <a:tr h="1232075">
                <a:tc>
                  <a:txBody>
                    <a:bodyPr/>
                    <a:lstStyle/>
                    <a:p>
                      <a:pPr algn="ctr"/>
                      <a:endParaRPr lang="en-GB" sz="24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4374807"/>
                  </a:ext>
                </a:extLst>
              </a:tr>
              <a:tr h="291980">
                <a:tc>
                  <a:txBody>
                    <a:bodyPr/>
                    <a:lstStyle/>
                    <a:p>
                      <a:pPr algn="ctr"/>
                      <a:r>
                        <a:rPr lang="en-GB" sz="2400">
                          <a:latin typeface="Cambria Math" panose="02040503050406030204" pitchFamily="18" charset="0"/>
                          <a:ea typeface="Cambria Math"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a:latin typeface="Cambria Math" panose="02040503050406030204" pitchFamily="18" charset="0"/>
                          <a:ea typeface="Cambria Math"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450623"/>
                  </a:ext>
                </a:extLst>
              </a:tr>
            </a:tbl>
          </a:graphicData>
        </a:graphic>
      </p:graphicFrame>
      <p:grpSp>
        <p:nvGrpSpPr>
          <p:cNvPr id="78" name="Group 77">
            <a:extLst>
              <a:ext uri="{FF2B5EF4-FFF2-40B4-BE49-F238E27FC236}">
                <a16:creationId xmlns:a16="http://schemas.microsoft.com/office/drawing/2014/main" id="{A021FDEB-8249-079C-B7EB-B9456B428790}"/>
              </a:ext>
            </a:extLst>
          </p:cNvPr>
          <p:cNvGrpSpPr/>
          <p:nvPr/>
        </p:nvGrpSpPr>
        <p:grpSpPr>
          <a:xfrm>
            <a:off x="7803722" y="1909938"/>
            <a:ext cx="880549" cy="1011904"/>
            <a:chOff x="2731316" y="5613031"/>
            <a:chExt cx="880549" cy="1011904"/>
          </a:xfrm>
        </p:grpSpPr>
        <p:pic>
          <p:nvPicPr>
            <p:cNvPr id="79" name="Picture 78">
              <a:extLst>
                <a:ext uri="{FF2B5EF4-FFF2-40B4-BE49-F238E27FC236}">
                  <a16:creationId xmlns:a16="http://schemas.microsoft.com/office/drawing/2014/main" id="{00BA8E1B-2753-28DC-D58A-9ED9F14DE95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80" name="TextBox 79">
              <a:extLst>
                <a:ext uri="{FF2B5EF4-FFF2-40B4-BE49-F238E27FC236}">
                  <a16:creationId xmlns:a16="http://schemas.microsoft.com/office/drawing/2014/main" id="{1BCA89E3-1F3E-E917-1CE9-7B7FD187BF41}"/>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pic>
        <p:nvPicPr>
          <p:cNvPr id="81" name="Picture 80">
            <a:extLst>
              <a:ext uri="{FF2B5EF4-FFF2-40B4-BE49-F238E27FC236}">
                <a16:creationId xmlns:a16="http://schemas.microsoft.com/office/drawing/2014/main" id="{4F3D0B00-908E-D760-6E01-7AC0DCF00E5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9228558" y="2275232"/>
            <a:ext cx="517348" cy="308504"/>
          </a:xfrm>
          <a:prstGeom prst="rect">
            <a:avLst/>
          </a:prstGeom>
        </p:spPr>
      </p:pic>
    </p:spTree>
    <p:extLst>
      <p:ext uri="{BB962C8B-B14F-4D97-AF65-F5344CB8AC3E}">
        <p14:creationId xmlns:p14="http://schemas.microsoft.com/office/powerpoint/2010/main" val="4249489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543" y="58849"/>
            <a:ext cx="10515600" cy="1325563"/>
          </a:xfrm>
        </p:spPr>
        <p:txBody>
          <a:bodyPr/>
          <a:lstStyle/>
          <a:p>
            <a:r>
              <a:rPr lang="en-US" err="1">
                <a:latin typeface="Sassoon Primary" pitchFamily="50" charset="0"/>
              </a:rPr>
              <a:t>Mr</a:t>
            </a:r>
            <a:r>
              <a:rPr lang="en-US">
                <a:latin typeface="Sassoon Primary" pitchFamily="50" charset="0"/>
              </a:rPr>
              <a:t> Johnson sells pears in bags of ten </a:t>
            </a:r>
          </a:p>
        </p:txBody>
      </p:sp>
      <p:sp>
        <p:nvSpPr>
          <p:cNvPr id="23" name="Text Placeholder 22">
            <a:extLst>
              <a:ext uri="{FF2B5EF4-FFF2-40B4-BE49-F238E27FC236}">
                <a16:creationId xmlns:a16="http://schemas.microsoft.com/office/drawing/2014/main" id="{88B247FF-C1EB-2853-007D-0F97E8245F50}"/>
              </a:ext>
            </a:extLst>
          </p:cNvPr>
          <p:cNvSpPr>
            <a:spLocks noGrp="1"/>
          </p:cNvSpPr>
          <p:nvPr>
            <p:ph type="body" sz="quarter" idx="10"/>
          </p:nvPr>
        </p:nvSpPr>
        <p:spPr>
          <a:xfrm>
            <a:off x="219075" y="1166400"/>
            <a:ext cx="10606088" cy="996170"/>
          </a:xfrm>
        </p:spPr>
        <p:txBody>
          <a:bodyPr/>
          <a:lstStyle/>
          <a:p>
            <a:r>
              <a:rPr lang="en-GB">
                <a:latin typeface="Sassoon Primary" pitchFamily="50" charset="0"/>
              </a:rPr>
              <a:t>How many pears has Kadir bought? </a:t>
            </a:r>
          </a:p>
          <a:p>
            <a:r>
              <a:rPr lang="en-GB">
                <a:latin typeface="Sassoon Primary" pitchFamily="50" charset="0"/>
              </a:rPr>
              <a:t>How do you know?</a:t>
            </a:r>
          </a:p>
        </p:txBody>
      </p:sp>
      <p:sp>
        <p:nvSpPr>
          <p:cNvPr id="13" name="TextBox 12"/>
          <p:cNvSpPr txBox="1"/>
          <p:nvPr/>
        </p:nvSpPr>
        <p:spPr>
          <a:xfrm>
            <a:off x="9236093" y="3392293"/>
            <a:ext cx="1805202" cy="584775"/>
          </a:xfrm>
          <a:prstGeom prst="rect">
            <a:avLst/>
          </a:prstGeom>
          <a:noFill/>
        </p:spPr>
        <p:txBody>
          <a:bodyPr wrap="square" rtlCol="0">
            <a:spAutoFit/>
          </a:bodyPr>
          <a:lstStyle/>
          <a:p>
            <a:endParaRPr lang="en-GB" sz="3200">
              <a:latin typeface="Century Gothic" panose="020B0502020202020204" pitchFamily="34" charset="0"/>
            </a:endParaRPr>
          </a:p>
        </p:txBody>
      </p:sp>
      <p:pic>
        <p:nvPicPr>
          <p:cNvPr id="26" name="Picture 25">
            <a:extLst>
              <a:ext uri="{FF2B5EF4-FFF2-40B4-BE49-F238E27FC236}">
                <a16:creationId xmlns:a16="http://schemas.microsoft.com/office/drawing/2014/main" id="{DC380532-FADF-DC91-402C-1563FF8ACDC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 b="97817" l="0" r="98864">
                        <a14:foregroundMark x1="35795" y1="5677" x2="48864" y2="17467"/>
                        <a14:foregroundMark x1="60227" y1="4367" x2="42614" y2="17467"/>
                        <a14:foregroundMark x1="33523" y1="4367" x2="47159" y2="24017"/>
                        <a14:foregroundMark x1="60795" y1="5240" x2="48295" y2="25328"/>
                        <a14:foregroundMark x1="43750" y1="27511" x2="3977" y2="93450"/>
                        <a14:foregroundMark x1="47159" y1="27511" x2="90909" y2="93013"/>
                      </a14:backgroundRemoval>
                    </a14:imgEffect>
                  </a14:imgLayer>
                </a14:imgProps>
              </a:ext>
            </a:extLst>
          </a:blip>
          <a:stretch>
            <a:fillRect/>
          </a:stretch>
        </p:blipFill>
        <p:spPr>
          <a:xfrm>
            <a:off x="318247" y="3260259"/>
            <a:ext cx="955207" cy="1242854"/>
          </a:xfrm>
          <a:prstGeom prst="rect">
            <a:avLst/>
          </a:prstGeom>
        </p:spPr>
      </p:pic>
      <p:pic>
        <p:nvPicPr>
          <p:cNvPr id="27" name="Picture 26">
            <a:extLst>
              <a:ext uri="{FF2B5EF4-FFF2-40B4-BE49-F238E27FC236}">
                <a16:creationId xmlns:a16="http://schemas.microsoft.com/office/drawing/2014/main" id="{E4DBFDA2-F730-D1D6-7ED8-A5DE87E8569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 b="97817" l="0" r="98864">
                        <a14:foregroundMark x1="35795" y1="5677" x2="48864" y2="17467"/>
                        <a14:foregroundMark x1="60227" y1="4367" x2="42614" y2="17467"/>
                        <a14:foregroundMark x1="33523" y1="4367" x2="47159" y2="24017"/>
                        <a14:foregroundMark x1="60795" y1="5240" x2="48295" y2="25328"/>
                        <a14:foregroundMark x1="43750" y1="27511" x2="3977" y2="93450"/>
                        <a14:foregroundMark x1="47159" y1="27511" x2="90909" y2="93013"/>
                      </a14:backgroundRemoval>
                    </a14:imgEffect>
                  </a14:imgLayer>
                </a14:imgProps>
              </a:ext>
            </a:extLst>
          </a:blip>
          <a:stretch>
            <a:fillRect/>
          </a:stretch>
        </p:blipFill>
        <p:spPr>
          <a:xfrm>
            <a:off x="1233329" y="2651595"/>
            <a:ext cx="955207" cy="1242854"/>
          </a:xfrm>
          <a:prstGeom prst="rect">
            <a:avLst/>
          </a:prstGeom>
        </p:spPr>
      </p:pic>
      <p:pic>
        <p:nvPicPr>
          <p:cNvPr id="29" name="Picture 28">
            <a:extLst>
              <a:ext uri="{FF2B5EF4-FFF2-40B4-BE49-F238E27FC236}">
                <a16:creationId xmlns:a16="http://schemas.microsoft.com/office/drawing/2014/main" id="{64C08501-E1D6-926C-E80B-176A8916B6F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 b="97817" l="0" r="98864">
                        <a14:foregroundMark x1="35795" y1="5677" x2="48864" y2="17467"/>
                        <a14:foregroundMark x1="60227" y1="4367" x2="42614" y2="17467"/>
                        <a14:foregroundMark x1="33523" y1="4367" x2="47159" y2="24017"/>
                        <a14:foregroundMark x1="60795" y1="5240" x2="48295" y2="25328"/>
                        <a14:foregroundMark x1="43750" y1="27511" x2="3977" y2="93450"/>
                        <a14:foregroundMark x1="47159" y1="27511" x2="90909" y2="93013"/>
                      </a14:backgroundRemoval>
                    </a14:imgEffect>
                  </a14:imgLayer>
                </a14:imgProps>
              </a:ext>
            </a:extLst>
          </a:blip>
          <a:stretch>
            <a:fillRect/>
          </a:stretch>
        </p:blipFill>
        <p:spPr>
          <a:xfrm>
            <a:off x="2232560" y="3355641"/>
            <a:ext cx="955207" cy="1242854"/>
          </a:xfrm>
          <a:prstGeom prst="rect">
            <a:avLst/>
          </a:prstGeom>
        </p:spPr>
      </p:pic>
      <p:pic>
        <p:nvPicPr>
          <p:cNvPr id="30" name="Picture 29">
            <a:extLst>
              <a:ext uri="{FF2B5EF4-FFF2-40B4-BE49-F238E27FC236}">
                <a16:creationId xmlns:a16="http://schemas.microsoft.com/office/drawing/2014/main" id="{ACADD0A5-F4CE-D44C-70C1-AC2513F5DBF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 b="97817" l="0" r="98864">
                        <a14:foregroundMark x1="35795" y1="5677" x2="48864" y2="17467"/>
                        <a14:foregroundMark x1="60227" y1="4367" x2="42614" y2="17467"/>
                        <a14:foregroundMark x1="33523" y1="4367" x2="47159" y2="24017"/>
                        <a14:foregroundMark x1="60795" y1="5240" x2="48295" y2="25328"/>
                        <a14:foregroundMark x1="43750" y1="27511" x2="3977" y2="93450"/>
                        <a14:foregroundMark x1="47159" y1="27511" x2="90909" y2="93013"/>
                      </a14:backgroundRemoval>
                    </a14:imgEffect>
                  </a14:imgLayer>
                </a14:imgProps>
              </a:ext>
            </a:extLst>
          </a:blip>
          <a:stretch>
            <a:fillRect/>
          </a:stretch>
        </p:blipFill>
        <p:spPr>
          <a:xfrm>
            <a:off x="3098839" y="2693823"/>
            <a:ext cx="955207" cy="1242854"/>
          </a:xfrm>
          <a:prstGeom prst="rect">
            <a:avLst/>
          </a:prstGeom>
        </p:spPr>
      </p:pic>
      <p:pic>
        <p:nvPicPr>
          <p:cNvPr id="48" name="Picture 47">
            <a:extLst>
              <a:ext uri="{FF2B5EF4-FFF2-40B4-BE49-F238E27FC236}">
                <a16:creationId xmlns:a16="http://schemas.microsoft.com/office/drawing/2014/main" id="{DF9DE6B9-04F4-D44B-956A-18654D443B5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 b="97817" l="0" r="98864">
                        <a14:foregroundMark x1="35795" y1="5677" x2="48864" y2="17467"/>
                        <a14:foregroundMark x1="60227" y1="4367" x2="42614" y2="17467"/>
                        <a14:foregroundMark x1="33523" y1="4367" x2="47159" y2="24017"/>
                        <a14:foregroundMark x1="60795" y1="5240" x2="48295" y2="25328"/>
                        <a14:foregroundMark x1="43750" y1="27511" x2="3977" y2="93450"/>
                        <a14:foregroundMark x1="47159" y1="27511" x2="90909" y2="93013"/>
                      </a14:backgroundRemoval>
                    </a14:imgEffect>
                  </a14:imgLayer>
                </a14:imgProps>
              </a:ext>
            </a:extLst>
          </a:blip>
          <a:stretch>
            <a:fillRect/>
          </a:stretch>
        </p:blipFill>
        <p:spPr>
          <a:xfrm>
            <a:off x="3936134" y="3547638"/>
            <a:ext cx="955207" cy="1242854"/>
          </a:xfrm>
          <a:prstGeom prst="rect">
            <a:avLst/>
          </a:prstGeom>
        </p:spPr>
      </p:pic>
      <p:graphicFrame>
        <p:nvGraphicFramePr>
          <p:cNvPr id="63" name="Table 76">
            <a:extLst>
              <a:ext uri="{FF2B5EF4-FFF2-40B4-BE49-F238E27FC236}">
                <a16:creationId xmlns:a16="http://schemas.microsoft.com/office/drawing/2014/main" id="{DC749D48-324E-4C9E-BC3D-18878EC137D4}"/>
              </a:ext>
            </a:extLst>
          </p:cNvPr>
          <p:cNvGraphicFramePr>
            <a:graphicFrameLocks noGrp="1"/>
          </p:cNvGraphicFramePr>
          <p:nvPr/>
        </p:nvGraphicFramePr>
        <p:xfrm>
          <a:off x="7776876" y="5554765"/>
          <a:ext cx="2540000" cy="914400"/>
        </p:xfrm>
        <a:graphic>
          <a:graphicData uri="http://schemas.openxmlformats.org/drawingml/2006/table">
            <a:tbl>
              <a:tblPr firstRow="1" bandRow="1"/>
              <a:tblGrid>
                <a:gridCol w="1270000">
                  <a:extLst>
                    <a:ext uri="{9D8B030D-6E8A-4147-A177-3AD203B41FA5}">
                      <a16:colId xmlns:a16="http://schemas.microsoft.com/office/drawing/2014/main" val="1525814195"/>
                    </a:ext>
                  </a:extLst>
                </a:gridCol>
                <a:gridCol w="1270000">
                  <a:extLst>
                    <a:ext uri="{9D8B030D-6E8A-4147-A177-3AD203B41FA5}">
                      <a16:colId xmlns:a16="http://schemas.microsoft.com/office/drawing/2014/main" val="1302887656"/>
                    </a:ext>
                  </a:extLst>
                </a:gridCol>
              </a:tblGrid>
              <a:tr h="370840">
                <a:tc>
                  <a:txBody>
                    <a:bodyPr/>
                    <a:lstStyle/>
                    <a:p>
                      <a:pPr algn="ctr"/>
                      <a:r>
                        <a:rPr lang="en-GB" sz="2400" b="1">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2400" b="1">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54374807"/>
                  </a:ext>
                </a:extLst>
              </a:tr>
              <a:tr h="291980">
                <a:tc>
                  <a:txBody>
                    <a:bodyPr/>
                    <a:lstStyle/>
                    <a:p>
                      <a:pPr algn="ctr"/>
                      <a:r>
                        <a:rPr lang="en-GB" sz="2400">
                          <a:latin typeface="Cambria Math" panose="02040503050406030204" pitchFamily="18" charset="0"/>
                          <a:ea typeface="Cambria Math"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a:latin typeface="Cambria Math" panose="02040503050406030204" pitchFamily="18" charset="0"/>
                          <a:ea typeface="Cambria Math"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450623"/>
                  </a:ext>
                </a:extLst>
              </a:tr>
            </a:tbl>
          </a:graphicData>
        </a:graphic>
      </p:graphicFrame>
      <p:graphicFrame>
        <p:nvGraphicFramePr>
          <p:cNvPr id="12288" name="Table 12287">
            <a:extLst>
              <a:ext uri="{FF2B5EF4-FFF2-40B4-BE49-F238E27FC236}">
                <a16:creationId xmlns:a16="http://schemas.microsoft.com/office/drawing/2014/main" id="{F99D94E3-2E25-743D-F423-04362C0B8320}"/>
              </a:ext>
            </a:extLst>
          </p:cNvPr>
          <p:cNvGraphicFramePr>
            <a:graphicFrameLocks noGrp="1"/>
          </p:cNvGraphicFramePr>
          <p:nvPr/>
        </p:nvGraphicFramePr>
        <p:xfrm>
          <a:off x="7776876" y="3392293"/>
          <a:ext cx="2540000" cy="1689275"/>
        </p:xfrm>
        <a:graphic>
          <a:graphicData uri="http://schemas.openxmlformats.org/drawingml/2006/table">
            <a:tbl>
              <a:tblPr firstRow="1" bandRow="1"/>
              <a:tblGrid>
                <a:gridCol w="1270000">
                  <a:extLst>
                    <a:ext uri="{9D8B030D-6E8A-4147-A177-3AD203B41FA5}">
                      <a16:colId xmlns:a16="http://schemas.microsoft.com/office/drawing/2014/main" val="1525814195"/>
                    </a:ext>
                  </a:extLst>
                </a:gridCol>
                <a:gridCol w="1270000">
                  <a:extLst>
                    <a:ext uri="{9D8B030D-6E8A-4147-A177-3AD203B41FA5}">
                      <a16:colId xmlns:a16="http://schemas.microsoft.com/office/drawing/2014/main" val="1302887656"/>
                    </a:ext>
                  </a:extLst>
                </a:gridCol>
              </a:tblGrid>
              <a:tr h="1232075">
                <a:tc>
                  <a:txBody>
                    <a:bodyPr/>
                    <a:lstStyle/>
                    <a:p>
                      <a:pPr algn="ctr"/>
                      <a:endParaRPr lang="en-GB" sz="24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4374807"/>
                  </a:ext>
                </a:extLst>
              </a:tr>
              <a:tr h="291980">
                <a:tc>
                  <a:txBody>
                    <a:bodyPr/>
                    <a:lstStyle/>
                    <a:p>
                      <a:pPr algn="ctr"/>
                      <a:r>
                        <a:rPr lang="en-GB" sz="2400">
                          <a:latin typeface="Cambria Math" panose="02040503050406030204" pitchFamily="18" charset="0"/>
                          <a:ea typeface="Cambria Math"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a:latin typeface="Cambria Math" panose="02040503050406030204" pitchFamily="18" charset="0"/>
                          <a:ea typeface="Cambria Math" panose="020405030504060302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450623"/>
                  </a:ext>
                </a:extLst>
              </a:tr>
            </a:tbl>
          </a:graphicData>
        </a:graphic>
      </p:graphicFrame>
      <p:pic>
        <p:nvPicPr>
          <p:cNvPr id="12298" name="Picture 12297">
            <a:extLst>
              <a:ext uri="{FF2B5EF4-FFF2-40B4-BE49-F238E27FC236}">
                <a16:creationId xmlns:a16="http://schemas.microsoft.com/office/drawing/2014/main" id="{09E49869-E19E-3D2C-1106-91AAEB16F8E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2188"/>
                    </a14:imgEffect>
                  </a14:imgLayer>
                </a14:imgProps>
              </a:ext>
              <a:ext uri="{28A0092B-C50C-407E-A947-70E740481C1C}">
                <a14:useLocalDpi xmlns:a14="http://schemas.microsoft.com/office/drawing/2010/main"/>
              </a:ext>
            </a:extLst>
          </a:blip>
          <a:srcRect/>
          <a:stretch/>
        </p:blipFill>
        <p:spPr>
          <a:xfrm>
            <a:off x="1258910" y="4893501"/>
            <a:ext cx="277512" cy="335452"/>
          </a:xfrm>
          <a:prstGeom prst="rect">
            <a:avLst/>
          </a:prstGeom>
        </p:spPr>
      </p:pic>
      <p:pic>
        <p:nvPicPr>
          <p:cNvPr id="12299" name="Picture 12298">
            <a:extLst>
              <a:ext uri="{FF2B5EF4-FFF2-40B4-BE49-F238E27FC236}">
                <a16:creationId xmlns:a16="http://schemas.microsoft.com/office/drawing/2014/main" id="{A5E87243-F074-DE9D-53C1-17FEDC320AC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2188"/>
                    </a14:imgEffect>
                  </a14:imgLayer>
                </a14:imgProps>
              </a:ext>
              <a:ext uri="{28A0092B-C50C-407E-A947-70E740481C1C}">
                <a14:useLocalDpi xmlns:a14="http://schemas.microsoft.com/office/drawing/2010/main"/>
              </a:ext>
            </a:extLst>
          </a:blip>
          <a:srcRect/>
          <a:stretch/>
        </p:blipFill>
        <p:spPr>
          <a:xfrm>
            <a:off x="1712123" y="4835106"/>
            <a:ext cx="277512" cy="335452"/>
          </a:xfrm>
          <a:prstGeom prst="rect">
            <a:avLst/>
          </a:prstGeom>
        </p:spPr>
      </p:pic>
      <p:pic>
        <p:nvPicPr>
          <p:cNvPr id="12300" name="Picture 12299">
            <a:extLst>
              <a:ext uri="{FF2B5EF4-FFF2-40B4-BE49-F238E27FC236}">
                <a16:creationId xmlns:a16="http://schemas.microsoft.com/office/drawing/2014/main" id="{59FB0851-C57D-5EAC-CD6E-DF56B4CCEAE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2188"/>
                    </a14:imgEffect>
                  </a14:imgLayer>
                </a14:imgProps>
              </a:ext>
              <a:ext uri="{28A0092B-C50C-407E-A947-70E740481C1C}">
                <a14:useLocalDpi xmlns:a14="http://schemas.microsoft.com/office/drawing/2010/main"/>
              </a:ext>
            </a:extLst>
          </a:blip>
          <a:srcRect/>
          <a:stretch/>
        </p:blipFill>
        <p:spPr>
          <a:xfrm>
            <a:off x="2193136" y="4913842"/>
            <a:ext cx="277512" cy="335452"/>
          </a:xfrm>
          <a:prstGeom prst="rect">
            <a:avLst/>
          </a:prstGeom>
        </p:spPr>
      </p:pic>
      <p:pic>
        <p:nvPicPr>
          <p:cNvPr id="12301" name="Picture 12300">
            <a:extLst>
              <a:ext uri="{FF2B5EF4-FFF2-40B4-BE49-F238E27FC236}">
                <a16:creationId xmlns:a16="http://schemas.microsoft.com/office/drawing/2014/main" id="{D4009F7D-B287-6333-3916-78554B6ADD6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2188"/>
                    </a14:imgEffect>
                  </a14:imgLayer>
                </a14:imgProps>
              </a:ext>
              <a:ext uri="{28A0092B-C50C-407E-A947-70E740481C1C}">
                <a14:useLocalDpi xmlns:a14="http://schemas.microsoft.com/office/drawing/2010/main"/>
              </a:ext>
            </a:extLst>
          </a:blip>
          <a:srcRect/>
          <a:stretch/>
        </p:blipFill>
        <p:spPr>
          <a:xfrm>
            <a:off x="2646349" y="5075402"/>
            <a:ext cx="277512" cy="335452"/>
          </a:xfrm>
          <a:prstGeom prst="rect">
            <a:avLst/>
          </a:prstGeom>
        </p:spPr>
      </p:pic>
      <p:pic>
        <p:nvPicPr>
          <p:cNvPr id="12302" name="Picture 12301">
            <a:extLst>
              <a:ext uri="{FF2B5EF4-FFF2-40B4-BE49-F238E27FC236}">
                <a16:creationId xmlns:a16="http://schemas.microsoft.com/office/drawing/2014/main" id="{FA6CA1E4-D1B1-7558-09BD-65B4D1ADEA7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2188"/>
                    </a14:imgEffect>
                  </a14:imgLayer>
                </a14:imgProps>
              </a:ext>
              <a:ext uri="{28A0092B-C50C-407E-A947-70E740481C1C}">
                <a14:useLocalDpi xmlns:a14="http://schemas.microsoft.com/office/drawing/2010/main"/>
              </a:ext>
            </a:extLst>
          </a:blip>
          <a:srcRect/>
          <a:stretch/>
        </p:blipFill>
        <p:spPr>
          <a:xfrm>
            <a:off x="2093804" y="5514503"/>
            <a:ext cx="277512" cy="335452"/>
          </a:xfrm>
          <a:prstGeom prst="rect">
            <a:avLst/>
          </a:prstGeom>
        </p:spPr>
      </p:pic>
      <p:pic>
        <p:nvPicPr>
          <p:cNvPr id="12303" name="Picture 12302">
            <a:extLst>
              <a:ext uri="{FF2B5EF4-FFF2-40B4-BE49-F238E27FC236}">
                <a16:creationId xmlns:a16="http://schemas.microsoft.com/office/drawing/2014/main" id="{14DF52BF-9BAA-6721-D206-5B3A5E5B049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2188"/>
                    </a14:imgEffect>
                  </a14:imgLayer>
                </a14:imgProps>
              </a:ext>
              <a:ext uri="{28A0092B-C50C-407E-A947-70E740481C1C}">
                <a14:useLocalDpi xmlns:a14="http://schemas.microsoft.com/office/drawing/2010/main"/>
              </a:ext>
            </a:extLst>
          </a:blip>
          <a:srcRect/>
          <a:stretch/>
        </p:blipFill>
        <p:spPr>
          <a:xfrm>
            <a:off x="1791503" y="5539160"/>
            <a:ext cx="277512" cy="335452"/>
          </a:xfrm>
          <a:prstGeom prst="rect">
            <a:avLst/>
          </a:prstGeom>
        </p:spPr>
      </p:pic>
      <p:pic>
        <p:nvPicPr>
          <p:cNvPr id="12304" name="Picture 12303">
            <a:extLst>
              <a:ext uri="{FF2B5EF4-FFF2-40B4-BE49-F238E27FC236}">
                <a16:creationId xmlns:a16="http://schemas.microsoft.com/office/drawing/2014/main" id="{9262BFBE-92C7-A4A6-A971-67E75D2CD02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2188"/>
                    </a14:imgEffect>
                  </a14:imgLayer>
                </a14:imgProps>
              </a:ext>
              <a:ext uri="{28A0092B-C50C-407E-A947-70E740481C1C}">
                <a14:useLocalDpi xmlns:a14="http://schemas.microsoft.com/office/drawing/2010/main"/>
              </a:ext>
            </a:extLst>
          </a:blip>
          <a:srcRect/>
          <a:stretch/>
        </p:blipFill>
        <p:spPr>
          <a:xfrm>
            <a:off x="3046166" y="4913842"/>
            <a:ext cx="277512" cy="335452"/>
          </a:xfrm>
          <a:prstGeom prst="rect">
            <a:avLst/>
          </a:prstGeom>
        </p:spPr>
      </p:pic>
      <p:pic>
        <p:nvPicPr>
          <p:cNvPr id="12305" name="Picture 12304">
            <a:extLst>
              <a:ext uri="{FF2B5EF4-FFF2-40B4-BE49-F238E27FC236}">
                <a16:creationId xmlns:a16="http://schemas.microsoft.com/office/drawing/2014/main" id="{FE723DCD-9274-342B-2C48-E3571194A650}"/>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2188"/>
                    </a14:imgEffect>
                  </a14:imgLayer>
                </a14:imgProps>
              </a:ext>
              <a:ext uri="{28A0092B-C50C-407E-A947-70E740481C1C}">
                <a14:useLocalDpi xmlns:a14="http://schemas.microsoft.com/office/drawing/2010/main"/>
              </a:ext>
            </a:extLst>
          </a:blip>
          <a:srcRect/>
          <a:stretch/>
        </p:blipFill>
        <p:spPr>
          <a:xfrm>
            <a:off x="2646349" y="5577879"/>
            <a:ext cx="277512" cy="335452"/>
          </a:xfrm>
          <a:prstGeom prst="rect">
            <a:avLst/>
          </a:prstGeom>
        </p:spPr>
      </p:pic>
      <p:pic>
        <p:nvPicPr>
          <p:cNvPr id="12306" name="Picture 12305">
            <a:extLst>
              <a:ext uri="{FF2B5EF4-FFF2-40B4-BE49-F238E27FC236}">
                <a16:creationId xmlns:a16="http://schemas.microsoft.com/office/drawing/2014/main" id="{1E659FDD-3144-5B7A-2412-E086174EA4F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2188"/>
                    </a14:imgEffect>
                  </a14:imgLayer>
                </a14:imgProps>
              </a:ext>
              <a:ext uri="{28A0092B-C50C-407E-A947-70E740481C1C}">
                <a14:useLocalDpi xmlns:a14="http://schemas.microsoft.com/office/drawing/2010/main"/>
              </a:ext>
            </a:extLst>
          </a:blip>
          <a:srcRect/>
          <a:stretch/>
        </p:blipFill>
        <p:spPr>
          <a:xfrm>
            <a:off x="1357000" y="5400972"/>
            <a:ext cx="277512" cy="335452"/>
          </a:xfrm>
          <a:prstGeom prst="rect">
            <a:avLst/>
          </a:prstGeom>
        </p:spPr>
      </p:pic>
      <p:pic>
        <p:nvPicPr>
          <p:cNvPr id="12307" name="Picture 12306">
            <a:extLst>
              <a:ext uri="{FF2B5EF4-FFF2-40B4-BE49-F238E27FC236}">
                <a16:creationId xmlns:a16="http://schemas.microsoft.com/office/drawing/2014/main" id="{5E95B509-4370-B366-F8CE-F11B1711E1B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7" b="97817" l="0" r="98864">
                        <a14:foregroundMark x1="35795" y1="5677" x2="48864" y2="17467"/>
                        <a14:foregroundMark x1="60227" y1="4367" x2="42614" y2="17467"/>
                        <a14:foregroundMark x1="33523" y1="4367" x2="47159" y2="24017"/>
                        <a14:foregroundMark x1="60795" y1="5240" x2="48295" y2="25328"/>
                        <a14:foregroundMark x1="43750" y1="27511" x2="3977" y2="93450"/>
                        <a14:foregroundMark x1="47159" y1="27511" x2="90909" y2="93013"/>
                      </a14:backgroundRemoval>
                    </a14:imgEffect>
                  </a14:imgLayer>
                </a14:imgProps>
              </a:ext>
            </a:extLst>
          </a:blip>
          <a:stretch>
            <a:fillRect/>
          </a:stretch>
        </p:blipFill>
        <p:spPr>
          <a:xfrm>
            <a:off x="7973912" y="3403666"/>
            <a:ext cx="955207" cy="1242854"/>
          </a:xfrm>
          <a:prstGeom prst="rect">
            <a:avLst/>
          </a:prstGeom>
        </p:spPr>
      </p:pic>
      <p:pic>
        <p:nvPicPr>
          <p:cNvPr id="12308" name="Picture 12307">
            <a:extLst>
              <a:ext uri="{FF2B5EF4-FFF2-40B4-BE49-F238E27FC236}">
                <a16:creationId xmlns:a16="http://schemas.microsoft.com/office/drawing/2014/main" id="{75EA1759-937D-909F-FDDE-6563C9A19F73}"/>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0" b="100000" l="0" r="92188"/>
                    </a14:imgEffect>
                  </a14:imgLayer>
                </a14:imgProps>
              </a:ext>
              <a:ext uri="{28A0092B-C50C-407E-A947-70E740481C1C}">
                <a14:useLocalDpi xmlns:a14="http://schemas.microsoft.com/office/drawing/2010/main"/>
              </a:ext>
            </a:extLst>
          </a:blip>
          <a:srcRect/>
          <a:stretch/>
        </p:blipFill>
        <p:spPr>
          <a:xfrm>
            <a:off x="9520614" y="3881686"/>
            <a:ext cx="277512" cy="335452"/>
          </a:xfrm>
          <a:prstGeom prst="rect">
            <a:avLst/>
          </a:prstGeom>
        </p:spPr>
      </p:pic>
      <p:pic>
        <p:nvPicPr>
          <p:cNvPr id="12313" name="Picture 12312">
            <a:extLst>
              <a:ext uri="{FF2B5EF4-FFF2-40B4-BE49-F238E27FC236}">
                <a16:creationId xmlns:a16="http://schemas.microsoft.com/office/drawing/2014/main" id="{7C7E3B2C-5344-06C4-05E5-FA12BC4CA8AE}"/>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99036" l="1772" r="98228"/>
                    </a14:imgEffect>
                  </a14:imgLayer>
                </a14:imgProps>
              </a:ext>
              <a:ext uri="{28A0092B-C50C-407E-A947-70E740481C1C}">
                <a14:useLocalDpi xmlns:a14="http://schemas.microsoft.com/office/drawing/2010/main"/>
              </a:ext>
            </a:extLst>
          </a:blip>
          <a:stretch>
            <a:fillRect/>
          </a:stretch>
        </p:blipFill>
        <p:spPr>
          <a:xfrm>
            <a:off x="5149063" y="3414268"/>
            <a:ext cx="1435968" cy="3017351"/>
          </a:xfrm>
          <a:prstGeom prst="rect">
            <a:avLst/>
          </a:prstGeom>
        </p:spPr>
      </p:pic>
    </p:spTree>
    <p:extLst>
      <p:ext uri="{BB962C8B-B14F-4D97-AF65-F5344CB8AC3E}">
        <p14:creationId xmlns:p14="http://schemas.microsoft.com/office/powerpoint/2010/main" val="157558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74C9D-2E42-09AB-680B-1723F0B67DD8}"/>
              </a:ext>
            </a:extLst>
          </p:cNvPr>
          <p:cNvSpPr>
            <a:spLocks noGrp="1"/>
          </p:cNvSpPr>
          <p:nvPr>
            <p:ph type="title"/>
          </p:nvPr>
        </p:nvSpPr>
        <p:spPr/>
        <p:txBody>
          <a:bodyPr/>
          <a:lstStyle/>
          <a:p>
            <a:r>
              <a:rPr lang="en-GB">
                <a:latin typeface="Sassoon Primary" pitchFamily="50" charset="0"/>
              </a:rPr>
              <a:t>Early Morning Work</a:t>
            </a:r>
          </a:p>
        </p:txBody>
      </p:sp>
      <p:sp>
        <p:nvSpPr>
          <p:cNvPr id="3" name="Content Placeholder 2">
            <a:extLst>
              <a:ext uri="{FF2B5EF4-FFF2-40B4-BE49-F238E27FC236}">
                <a16:creationId xmlns:a16="http://schemas.microsoft.com/office/drawing/2014/main" id="{D3CCD4CA-41DC-C55E-CD32-531B9CF3AD7C}"/>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38C4A59A-43CF-4216-5192-A6ACE03FA909}"/>
              </a:ext>
            </a:extLst>
          </p:cNvPr>
          <p:cNvPicPr>
            <a:picLocks noChangeAspect="1"/>
          </p:cNvPicPr>
          <p:nvPr/>
        </p:nvPicPr>
        <p:blipFill>
          <a:blip r:embed="rId2"/>
          <a:stretch>
            <a:fillRect/>
          </a:stretch>
        </p:blipFill>
        <p:spPr>
          <a:xfrm>
            <a:off x="580436" y="1795234"/>
            <a:ext cx="6331993" cy="2451325"/>
          </a:xfrm>
          <a:prstGeom prst="rect">
            <a:avLst/>
          </a:prstGeom>
        </p:spPr>
      </p:pic>
      <p:pic>
        <p:nvPicPr>
          <p:cNvPr id="5" name="Picture 4">
            <a:extLst>
              <a:ext uri="{FF2B5EF4-FFF2-40B4-BE49-F238E27FC236}">
                <a16:creationId xmlns:a16="http://schemas.microsoft.com/office/drawing/2014/main" id="{A723691A-95C5-9DEE-85BC-678E389EA79C}"/>
              </a:ext>
            </a:extLst>
          </p:cNvPr>
          <p:cNvPicPr>
            <a:picLocks noChangeAspect="1"/>
          </p:cNvPicPr>
          <p:nvPr/>
        </p:nvPicPr>
        <p:blipFill>
          <a:blip r:embed="rId3"/>
          <a:stretch>
            <a:fillRect/>
          </a:stretch>
        </p:blipFill>
        <p:spPr>
          <a:xfrm>
            <a:off x="580436" y="4246559"/>
            <a:ext cx="4263707" cy="2456187"/>
          </a:xfrm>
          <a:prstGeom prst="rect">
            <a:avLst/>
          </a:prstGeom>
        </p:spPr>
      </p:pic>
      <p:sp>
        <p:nvSpPr>
          <p:cNvPr id="6" name="TextBox 5">
            <a:extLst>
              <a:ext uri="{FF2B5EF4-FFF2-40B4-BE49-F238E27FC236}">
                <a16:creationId xmlns:a16="http://schemas.microsoft.com/office/drawing/2014/main" id="{B9663D59-4971-4909-338B-C553B0B4621E}"/>
              </a:ext>
            </a:extLst>
          </p:cNvPr>
          <p:cNvSpPr txBox="1"/>
          <p:nvPr/>
        </p:nvSpPr>
        <p:spPr>
          <a:xfrm>
            <a:off x="7369628" y="2155372"/>
            <a:ext cx="4441371" cy="1569660"/>
          </a:xfrm>
          <a:prstGeom prst="rect">
            <a:avLst/>
          </a:prstGeom>
          <a:noFill/>
        </p:spPr>
        <p:txBody>
          <a:bodyPr wrap="square" rtlCol="0">
            <a:spAutoFit/>
          </a:bodyPr>
          <a:lstStyle/>
          <a:p>
            <a:r>
              <a:rPr lang="en-GB" sz="3200" dirty="0">
                <a:solidFill>
                  <a:srgbClr val="FF0000"/>
                </a:solidFill>
                <a:latin typeface="Sassoon Infant Std" panose="020B0503020103030203" pitchFamily="34" charset="0"/>
              </a:rPr>
              <a:t>Challenge:</a:t>
            </a:r>
          </a:p>
          <a:p>
            <a:r>
              <a:rPr lang="en-GB" sz="3200" dirty="0">
                <a:solidFill>
                  <a:srgbClr val="FF0000"/>
                </a:solidFill>
                <a:latin typeface="Sassoon Infant Std" panose="020B0503020103030203" pitchFamily="34" charset="0"/>
              </a:rPr>
              <a:t>Think of more ‘</a:t>
            </a:r>
            <a:r>
              <a:rPr lang="en-GB" sz="3200" dirty="0" err="1">
                <a:solidFill>
                  <a:srgbClr val="FF0000"/>
                </a:solidFill>
                <a:latin typeface="Sassoon Infant Std" panose="020B0503020103030203" pitchFamily="34" charset="0"/>
              </a:rPr>
              <a:t>nk</a:t>
            </a:r>
            <a:r>
              <a:rPr lang="en-GB" sz="3200" dirty="0">
                <a:solidFill>
                  <a:srgbClr val="FF0000"/>
                </a:solidFill>
                <a:latin typeface="Sassoon Infant Std" panose="020B0503020103030203" pitchFamily="34" charset="0"/>
              </a:rPr>
              <a:t>’ words and write them.</a:t>
            </a:r>
          </a:p>
        </p:txBody>
      </p:sp>
      <p:pic>
        <p:nvPicPr>
          <p:cNvPr id="7" name="Picture 2" descr="Pink Splat Vector Images (over 1,700)">
            <a:extLst>
              <a:ext uri="{FF2B5EF4-FFF2-40B4-BE49-F238E27FC236}">
                <a16:creationId xmlns:a16="http://schemas.microsoft.com/office/drawing/2014/main" id="{E45AA33D-13A4-079A-B4A6-B80E38B35F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4143" y="4351104"/>
            <a:ext cx="2362200" cy="231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785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A64E83C-6218-C310-A871-BAA5D792AD2F}"/>
              </a:ext>
            </a:extLst>
          </p:cNvPr>
          <p:cNvSpPr/>
          <p:nvPr/>
        </p:nvSpPr>
        <p:spPr>
          <a:xfrm>
            <a:off x="2334409" y="3741403"/>
            <a:ext cx="6207163" cy="191711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71726230-0E50-9CDB-62F0-349A38669BDE}"/>
              </a:ext>
            </a:extLst>
          </p:cNvPr>
          <p:cNvSpPr>
            <a:spLocks noGrp="1"/>
          </p:cNvSpPr>
          <p:nvPr>
            <p:ph type="body" sz="quarter" idx="11"/>
          </p:nvPr>
        </p:nvSpPr>
        <p:spPr/>
        <p:txBody>
          <a:bodyPr/>
          <a:lstStyle/>
          <a:p>
            <a:r>
              <a:rPr lang="en-US"/>
              <a:t>tens      ones      place value      groups of ten      Dienes</a:t>
            </a:r>
          </a:p>
          <a:p>
            <a:endParaRPr lang="en-GB"/>
          </a:p>
        </p:txBody>
      </p:sp>
      <p:sp>
        <p:nvSpPr>
          <p:cNvPr id="15" name="Rectangular Callout 14"/>
          <p:cNvSpPr/>
          <p:nvPr/>
        </p:nvSpPr>
        <p:spPr>
          <a:xfrm>
            <a:off x="555026" y="696715"/>
            <a:ext cx="4117695" cy="1746390"/>
          </a:xfrm>
          <a:prstGeom prst="wedgeRectCallout">
            <a:avLst>
              <a:gd name="adj1" fmla="val -33610"/>
              <a:gd name="adj2" fmla="val 85130"/>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There are ten sticks in each bundle. There are seven bundles. Seven tens and two ones make 72. </a:t>
            </a:r>
          </a:p>
        </p:txBody>
      </p:sp>
      <p:sp>
        <p:nvSpPr>
          <p:cNvPr id="16" name="Rectangular Callout 15"/>
          <p:cNvSpPr/>
          <p:nvPr/>
        </p:nvSpPr>
        <p:spPr>
          <a:xfrm flipH="1">
            <a:off x="5744581" y="1393209"/>
            <a:ext cx="4900917" cy="1746390"/>
          </a:xfrm>
          <a:prstGeom prst="wedgeRectCallout">
            <a:avLst>
              <a:gd name="adj1" fmla="val -32242"/>
              <a:gd name="adj2" fmla="val 69774"/>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The digit 7 represents the groups of ten. The digit 2 represents the two loose sticks. There are 72 sticks altogether.</a:t>
            </a:r>
          </a:p>
        </p:txBody>
      </p:sp>
      <p:pic>
        <p:nvPicPr>
          <p:cNvPr id="29" name="Picture 28"/>
          <p:cNvPicPr/>
          <p:nvPr/>
        </p:nvPicPr>
        <p:blipFill>
          <a:blip r:embed="rId3" cstate="print">
            <a:extLst>
              <a:ext uri="{28A0092B-C50C-407E-A947-70E740481C1C}">
                <a14:useLocalDpi xmlns:a14="http://schemas.microsoft.com/office/drawing/2010/main"/>
              </a:ext>
            </a:extLst>
          </a:blip>
          <a:srcRect/>
          <a:stretch>
            <a:fillRect/>
          </a:stretch>
        </p:blipFill>
        <p:spPr bwMode="auto">
          <a:xfrm>
            <a:off x="218768" y="3429000"/>
            <a:ext cx="1537061" cy="2674691"/>
          </a:xfrm>
          <a:prstGeom prst="rect">
            <a:avLst/>
          </a:prstGeom>
          <a:noFill/>
          <a:ln>
            <a:noFill/>
          </a:ln>
        </p:spPr>
      </p:pic>
      <p:pic>
        <p:nvPicPr>
          <p:cNvPr id="31" name="Picture 30"/>
          <p:cNvPicPr/>
          <p:nvPr/>
        </p:nvPicPr>
        <p:blipFill>
          <a:blip r:embed="rId4" cstate="print">
            <a:extLst>
              <a:ext uri="{28A0092B-C50C-407E-A947-70E740481C1C}">
                <a14:useLocalDpi xmlns:a14="http://schemas.microsoft.com/office/drawing/2010/main"/>
              </a:ext>
            </a:extLst>
          </a:blip>
          <a:srcRect/>
          <a:stretch>
            <a:fillRect/>
          </a:stretch>
        </p:blipFill>
        <p:spPr bwMode="auto">
          <a:xfrm>
            <a:off x="9288255" y="3496044"/>
            <a:ext cx="1537061" cy="2674691"/>
          </a:xfrm>
          <a:prstGeom prst="rect">
            <a:avLst/>
          </a:prstGeom>
          <a:noFill/>
          <a:ln>
            <a:noFill/>
          </a:ln>
        </p:spPr>
      </p:pic>
      <p:pic>
        <p:nvPicPr>
          <p:cNvPr id="4" name="Picture 3">
            <a:extLst>
              <a:ext uri="{FF2B5EF4-FFF2-40B4-BE49-F238E27FC236}">
                <a16:creationId xmlns:a16="http://schemas.microsoft.com/office/drawing/2014/main" id="{496FEAA1-DEEE-1FC4-AA8E-BC255C76601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13874" y="4806003"/>
            <a:ext cx="406939" cy="500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 name="Picture 4">
            <a:extLst>
              <a:ext uri="{FF2B5EF4-FFF2-40B4-BE49-F238E27FC236}">
                <a16:creationId xmlns:a16="http://schemas.microsoft.com/office/drawing/2014/main" id="{0683EEB7-E885-01C0-FC1F-A395B78D505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237286" y="4198653"/>
            <a:ext cx="591813" cy="19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 name="Picture 5">
            <a:extLst>
              <a:ext uri="{FF2B5EF4-FFF2-40B4-BE49-F238E27FC236}">
                <a16:creationId xmlns:a16="http://schemas.microsoft.com/office/drawing/2014/main" id="{86E285A3-85D1-177E-8AFC-CB617BC9FD6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930291" y="4055149"/>
            <a:ext cx="405876" cy="499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7" name="Picture 6">
            <a:extLst>
              <a:ext uri="{FF2B5EF4-FFF2-40B4-BE49-F238E27FC236}">
                <a16:creationId xmlns:a16="http://schemas.microsoft.com/office/drawing/2014/main" id="{3DA7ADEA-4B59-F379-4E13-1D7DD9284B4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277876" y="4806003"/>
            <a:ext cx="405876" cy="500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7">
            <a:extLst>
              <a:ext uri="{FF2B5EF4-FFF2-40B4-BE49-F238E27FC236}">
                <a16:creationId xmlns:a16="http://schemas.microsoft.com/office/drawing/2014/main" id="{A3965793-8600-7796-DB23-EC5D5290038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35141" y="4055149"/>
            <a:ext cx="405876" cy="499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11">
            <a:extLst>
              <a:ext uri="{FF2B5EF4-FFF2-40B4-BE49-F238E27FC236}">
                <a16:creationId xmlns:a16="http://schemas.microsoft.com/office/drawing/2014/main" id="{E4A2FD1F-4726-13F5-72A8-2159A1DACB4B}"/>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40815" y="4818166"/>
            <a:ext cx="405876" cy="499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4" name="Picture 13">
            <a:extLst>
              <a:ext uri="{FF2B5EF4-FFF2-40B4-BE49-F238E27FC236}">
                <a16:creationId xmlns:a16="http://schemas.microsoft.com/office/drawing/2014/main" id="{62BAE7F3-D5B4-B853-A67C-7169EAD5748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339991" y="4055149"/>
            <a:ext cx="405876" cy="499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1" name="Picture 20">
            <a:extLst>
              <a:ext uri="{FF2B5EF4-FFF2-40B4-BE49-F238E27FC236}">
                <a16:creationId xmlns:a16="http://schemas.microsoft.com/office/drawing/2014/main" id="{122947D5-41F6-C3F2-4141-48FD9BCF64F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603754" y="4817103"/>
            <a:ext cx="405876" cy="500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3" name="Picture 32">
            <a:extLst>
              <a:ext uri="{FF2B5EF4-FFF2-40B4-BE49-F238E27FC236}">
                <a16:creationId xmlns:a16="http://schemas.microsoft.com/office/drawing/2014/main" id="{DB887FCD-1938-DF1E-ACCD-2E078ACB721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237286" y="4568017"/>
            <a:ext cx="591813" cy="1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4" name="Picture 33">
            <a:extLst>
              <a:ext uri="{FF2B5EF4-FFF2-40B4-BE49-F238E27FC236}">
                <a16:creationId xmlns:a16="http://schemas.microsoft.com/office/drawing/2014/main" id="{A169236C-0A73-4679-F578-4F8C314F3F3C}"/>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631250" y="3867790"/>
            <a:ext cx="269875"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5" name="Picture 34">
            <a:extLst>
              <a:ext uri="{FF2B5EF4-FFF2-40B4-BE49-F238E27FC236}">
                <a16:creationId xmlns:a16="http://schemas.microsoft.com/office/drawing/2014/main" id="{40CA05DF-01D3-0D54-F7F5-1CC7D7EB9A1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634183" y="3991259"/>
            <a:ext cx="452438"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aphicFrame>
        <p:nvGraphicFramePr>
          <p:cNvPr id="36" name="Table 35">
            <a:extLst>
              <a:ext uri="{FF2B5EF4-FFF2-40B4-BE49-F238E27FC236}">
                <a16:creationId xmlns:a16="http://schemas.microsoft.com/office/drawing/2014/main" id="{ED893231-BA80-3AD6-681E-90A726ED72BE}"/>
              </a:ext>
            </a:extLst>
          </p:cNvPr>
          <p:cNvGraphicFramePr>
            <a:graphicFrameLocks noGrp="1"/>
          </p:cNvGraphicFramePr>
          <p:nvPr/>
        </p:nvGraphicFramePr>
        <p:xfrm>
          <a:off x="6218748" y="4779405"/>
          <a:ext cx="2160000" cy="792480"/>
        </p:xfrm>
        <a:graphic>
          <a:graphicData uri="http://schemas.openxmlformats.org/drawingml/2006/table">
            <a:tbl>
              <a:tblPr firstRow="1" bandRow="1"/>
              <a:tblGrid>
                <a:gridCol w="1080000">
                  <a:extLst>
                    <a:ext uri="{9D8B030D-6E8A-4147-A177-3AD203B41FA5}">
                      <a16:colId xmlns:a16="http://schemas.microsoft.com/office/drawing/2014/main" val="1584158954"/>
                    </a:ext>
                  </a:extLst>
                </a:gridCol>
                <a:gridCol w="1080000">
                  <a:extLst>
                    <a:ext uri="{9D8B030D-6E8A-4147-A177-3AD203B41FA5}">
                      <a16:colId xmlns:a16="http://schemas.microsoft.com/office/drawing/2014/main" val="83881554"/>
                    </a:ext>
                  </a:extLst>
                </a:gridCol>
              </a:tblGrid>
              <a:tr h="342693">
                <a:tc>
                  <a:txBody>
                    <a:bodyPr/>
                    <a:lstStyle/>
                    <a:p>
                      <a:pPr algn="ctr"/>
                      <a:r>
                        <a:rPr lang="en-US" sz="2000" b="1">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2000" b="1">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38035415"/>
                  </a:ext>
                </a:extLst>
              </a:tr>
              <a:tr h="342693">
                <a:tc>
                  <a:txBody>
                    <a:bodyPr/>
                    <a:lstStyle/>
                    <a:p>
                      <a:pPr algn="ctr"/>
                      <a:r>
                        <a:rPr lang="en-US" sz="2000">
                          <a:latin typeface="Cambria Math" panose="02040503050406030204" pitchFamily="18" charset="0"/>
                          <a:ea typeface="Cambria Math"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Cambria Math" panose="02040503050406030204" pitchFamily="18" charset="0"/>
                          <a:ea typeface="Cambria Math"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885234"/>
                  </a:ext>
                </a:extLst>
              </a:tr>
            </a:tbl>
          </a:graphicData>
        </a:graphic>
      </p:graphicFrame>
      <p:graphicFrame>
        <p:nvGraphicFramePr>
          <p:cNvPr id="37" name="Table 36">
            <a:extLst>
              <a:ext uri="{FF2B5EF4-FFF2-40B4-BE49-F238E27FC236}">
                <a16:creationId xmlns:a16="http://schemas.microsoft.com/office/drawing/2014/main" id="{7BADBE4E-DAAA-C865-5551-2DC25137B2FC}"/>
              </a:ext>
            </a:extLst>
          </p:cNvPr>
          <p:cNvGraphicFramePr>
            <a:graphicFrameLocks noGrp="1"/>
          </p:cNvGraphicFramePr>
          <p:nvPr/>
        </p:nvGraphicFramePr>
        <p:xfrm>
          <a:off x="6220346" y="3865207"/>
          <a:ext cx="2160000" cy="738933"/>
        </p:xfrm>
        <a:graphic>
          <a:graphicData uri="http://schemas.openxmlformats.org/drawingml/2006/table">
            <a:tbl>
              <a:tblPr firstRow="1" bandRow="1"/>
              <a:tblGrid>
                <a:gridCol w="1080000">
                  <a:extLst>
                    <a:ext uri="{9D8B030D-6E8A-4147-A177-3AD203B41FA5}">
                      <a16:colId xmlns:a16="http://schemas.microsoft.com/office/drawing/2014/main" val="1584158954"/>
                    </a:ext>
                  </a:extLst>
                </a:gridCol>
                <a:gridCol w="1080000">
                  <a:extLst>
                    <a:ext uri="{9D8B030D-6E8A-4147-A177-3AD203B41FA5}">
                      <a16:colId xmlns:a16="http://schemas.microsoft.com/office/drawing/2014/main" val="83881554"/>
                    </a:ext>
                  </a:extLst>
                </a:gridCol>
              </a:tblGrid>
              <a:tr h="342693">
                <a:tc>
                  <a:txBody>
                    <a:bodyPr/>
                    <a:lstStyle/>
                    <a:p>
                      <a:pPr algn="ctr"/>
                      <a:endParaRPr lang="en-US" sz="16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035415"/>
                  </a:ext>
                </a:extLst>
              </a:tr>
              <a:tr h="342693">
                <a:tc>
                  <a:txBody>
                    <a:bodyPr/>
                    <a:lstStyle/>
                    <a:p>
                      <a:pPr algn="ctr"/>
                      <a:r>
                        <a:rPr lang="en-US" sz="2000">
                          <a:latin typeface="Cambria Math" panose="02040503050406030204" pitchFamily="18" charset="0"/>
                          <a:ea typeface="Cambria Math"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latin typeface="Cambria Math" panose="02040503050406030204" pitchFamily="18" charset="0"/>
                          <a:ea typeface="Cambria Math"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885234"/>
                  </a:ext>
                </a:extLst>
              </a:tr>
            </a:tbl>
          </a:graphicData>
        </a:graphic>
      </p:graphicFrame>
    </p:spTree>
    <p:extLst>
      <p:ext uri="{BB962C8B-B14F-4D97-AF65-F5344CB8AC3E}">
        <p14:creationId xmlns:p14="http://schemas.microsoft.com/office/powerpoint/2010/main" val="264848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27" y="-236899"/>
            <a:ext cx="10515600" cy="1325563"/>
          </a:xfrm>
        </p:spPr>
        <p:txBody>
          <a:bodyPr>
            <a:noAutofit/>
          </a:bodyPr>
          <a:lstStyle/>
          <a:p>
            <a:r>
              <a:rPr lang="en-US">
                <a:latin typeface="Sassoon Primary" pitchFamily="50" charset="0"/>
              </a:rPr>
              <a:t>Representing 2-digit numbers</a:t>
            </a:r>
          </a:p>
        </p:txBody>
      </p:sp>
      <p:pic>
        <p:nvPicPr>
          <p:cNvPr id="3" name="Picture 2">
            <a:extLst>
              <a:ext uri="{FF2B5EF4-FFF2-40B4-BE49-F238E27FC236}">
                <a16:creationId xmlns:a16="http://schemas.microsoft.com/office/drawing/2014/main" id="{F8EAA867-BA6D-4CAB-BE44-844C354DBC1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3583032" y="3257449"/>
            <a:ext cx="517348" cy="308504"/>
          </a:xfrm>
          <a:prstGeom prst="rect">
            <a:avLst/>
          </a:prstGeom>
        </p:spPr>
      </p:pic>
      <p:grpSp>
        <p:nvGrpSpPr>
          <p:cNvPr id="15" name="Group 14">
            <a:extLst>
              <a:ext uri="{FF2B5EF4-FFF2-40B4-BE49-F238E27FC236}">
                <a16:creationId xmlns:a16="http://schemas.microsoft.com/office/drawing/2014/main" id="{85FBC8A2-A8FD-C388-66DC-5D694EAE31DC}"/>
              </a:ext>
            </a:extLst>
          </p:cNvPr>
          <p:cNvGrpSpPr/>
          <p:nvPr/>
        </p:nvGrpSpPr>
        <p:grpSpPr>
          <a:xfrm>
            <a:off x="363546" y="1343325"/>
            <a:ext cx="880549" cy="1011904"/>
            <a:chOff x="2731316" y="5613031"/>
            <a:chExt cx="880549" cy="1011904"/>
          </a:xfrm>
        </p:grpSpPr>
        <p:pic>
          <p:nvPicPr>
            <p:cNvPr id="16" name="Picture 15">
              <a:extLst>
                <a:ext uri="{FF2B5EF4-FFF2-40B4-BE49-F238E27FC236}">
                  <a16:creationId xmlns:a16="http://schemas.microsoft.com/office/drawing/2014/main" id="{6964DC08-270A-DB93-0822-B9F03C3FD2E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18" name="TextBox 17">
              <a:extLst>
                <a:ext uri="{FF2B5EF4-FFF2-40B4-BE49-F238E27FC236}">
                  <a16:creationId xmlns:a16="http://schemas.microsoft.com/office/drawing/2014/main" id="{FA5DB042-EE0F-6776-6CFC-318A4D0B4365}"/>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19" name="Group 18">
            <a:extLst>
              <a:ext uri="{FF2B5EF4-FFF2-40B4-BE49-F238E27FC236}">
                <a16:creationId xmlns:a16="http://schemas.microsoft.com/office/drawing/2014/main" id="{46EEE697-4B13-A563-906B-0294F118908B}"/>
              </a:ext>
            </a:extLst>
          </p:cNvPr>
          <p:cNvGrpSpPr/>
          <p:nvPr/>
        </p:nvGrpSpPr>
        <p:grpSpPr>
          <a:xfrm>
            <a:off x="1455526" y="1343325"/>
            <a:ext cx="880549" cy="1011904"/>
            <a:chOff x="2731316" y="5613031"/>
            <a:chExt cx="880549" cy="1011904"/>
          </a:xfrm>
        </p:grpSpPr>
        <p:pic>
          <p:nvPicPr>
            <p:cNvPr id="20" name="Picture 19">
              <a:extLst>
                <a:ext uri="{FF2B5EF4-FFF2-40B4-BE49-F238E27FC236}">
                  <a16:creationId xmlns:a16="http://schemas.microsoft.com/office/drawing/2014/main" id="{EF49FED2-A01D-7D23-1674-BC2C29C55AB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21" name="TextBox 20">
              <a:extLst>
                <a:ext uri="{FF2B5EF4-FFF2-40B4-BE49-F238E27FC236}">
                  <a16:creationId xmlns:a16="http://schemas.microsoft.com/office/drawing/2014/main" id="{67CA774D-51E4-4177-44FE-9FCAD843775B}"/>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22" name="Group 21">
            <a:extLst>
              <a:ext uri="{FF2B5EF4-FFF2-40B4-BE49-F238E27FC236}">
                <a16:creationId xmlns:a16="http://schemas.microsoft.com/office/drawing/2014/main" id="{55CC598C-F1ED-80D8-6D86-C4F480DE0E2C}"/>
              </a:ext>
            </a:extLst>
          </p:cNvPr>
          <p:cNvGrpSpPr/>
          <p:nvPr/>
        </p:nvGrpSpPr>
        <p:grpSpPr>
          <a:xfrm>
            <a:off x="2547506" y="1343325"/>
            <a:ext cx="880549" cy="1011904"/>
            <a:chOff x="2731316" y="5613031"/>
            <a:chExt cx="880549" cy="1011904"/>
          </a:xfrm>
        </p:grpSpPr>
        <p:pic>
          <p:nvPicPr>
            <p:cNvPr id="23" name="Picture 22">
              <a:extLst>
                <a:ext uri="{FF2B5EF4-FFF2-40B4-BE49-F238E27FC236}">
                  <a16:creationId xmlns:a16="http://schemas.microsoft.com/office/drawing/2014/main" id="{60666743-A48A-97B6-AF02-418D2AD6BF0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26" name="TextBox 25">
              <a:extLst>
                <a:ext uri="{FF2B5EF4-FFF2-40B4-BE49-F238E27FC236}">
                  <a16:creationId xmlns:a16="http://schemas.microsoft.com/office/drawing/2014/main" id="{9DD53C43-E8C8-6386-A800-9D286D5E6ABC}"/>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27" name="Group 26">
            <a:extLst>
              <a:ext uri="{FF2B5EF4-FFF2-40B4-BE49-F238E27FC236}">
                <a16:creationId xmlns:a16="http://schemas.microsoft.com/office/drawing/2014/main" id="{F337475A-2CDE-514B-FF66-9650D6C41643}"/>
              </a:ext>
            </a:extLst>
          </p:cNvPr>
          <p:cNvGrpSpPr/>
          <p:nvPr/>
        </p:nvGrpSpPr>
        <p:grpSpPr>
          <a:xfrm>
            <a:off x="3639485" y="1343325"/>
            <a:ext cx="880549" cy="1011904"/>
            <a:chOff x="2731316" y="5613031"/>
            <a:chExt cx="880549" cy="1011904"/>
          </a:xfrm>
        </p:grpSpPr>
        <p:pic>
          <p:nvPicPr>
            <p:cNvPr id="28" name="Picture 27">
              <a:extLst>
                <a:ext uri="{FF2B5EF4-FFF2-40B4-BE49-F238E27FC236}">
                  <a16:creationId xmlns:a16="http://schemas.microsoft.com/office/drawing/2014/main" id="{CA5B3DD9-ED02-941C-E38B-CCAA12417AC4}"/>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29" name="TextBox 28">
              <a:extLst>
                <a:ext uri="{FF2B5EF4-FFF2-40B4-BE49-F238E27FC236}">
                  <a16:creationId xmlns:a16="http://schemas.microsoft.com/office/drawing/2014/main" id="{BB18959C-95AB-CD62-72FE-0970251CA247}"/>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35" name="Group 34">
            <a:extLst>
              <a:ext uri="{FF2B5EF4-FFF2-40B4-BE49-F238E27FC236}">
                <a16:creationId xmlns:a16="http://schemas.microsoft.com/office/drawing/2014/main" id="{1B84BB77-EBCC-2583-04EA-580F2E14A179}"/>
              </a:ext>
            </a:extLst>
          </p:cNvPr>
          <p:cNvGrpSpPr/>
          <p:nvPr/>
        </p:nvGrpSpPr>
        <p:grpSpPr>
          <a:xfrm>
            <a:off x="363546" y="2584695"/>
            <a:ext cx="880549" cy="1011904"/>
            <a:chOff x="2731316" y="5613031"/>
            <a:chExt cx="880549" cy="1011904"/>
          </a:xfrm>
        </p:grpSpPr>
        <p:pic>
          <p:nvPicPr>
            <p:cNvPr id="36" name="Picture 35">
              <a:extLst>
                <a:ext uri="{FF2B5EF4-FFF2-40B4-BE49-F238E27FC236}">
                  <a16:creationId xmlns:a16="http://schemas.microsoft.com/office/drawing/2014/main" id="{63FFB7B5-135A-7F75-C7BB-AF3DD43AE082}"/>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37" name="TextBox 36">
              <a:extLst>
                <a:ext uri="{FF2B5EF4-FFF2-40B4-BE49-F238E27FC236}">
                  <a16:creationId xmlns:a16="http://schemas.microsoft.com/office/drawing/2014/main" id="{668F753A-9769-F3E8-C5CD-38C6561262A3}"/>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39" name="Group 38">
            <a:extLst>
              <a:ext uri="{FF2B5EF4-FFF2-40B4-BE49-F238E27FC236}">
                <a16:creationId xmlns:a16="http://schemas.microsoft.com/office/drawing/2014/main" id="{EA05C7D4-3BFD-0412-1267-E7115CD5B1F3}"/>
              </a:ext>
            </a:extLst>
          </p:cNvPr>
          <p:cNvGrpSpPr/>
          <p:nvPr/>
        </p:nvGrpSpPr>
        <p:grpSpPr>
          <a:xfrm>
            <a:off x="1455526" y="2584695"/>
            <a:ext cx="880549" cy="1011904"/>
            <a:chOff x="2731316" y="5613031"/>
            <a:chExt cx="880549" cy="1011904"/>
          </a:xfrm>
        </p:grpSpPr>
        <p:pic>
          <p:nvPicPr>
            <p:cNvPr id="71" name="Picture 70">
              <a:extLst>
                <a:ext uri="{FF2B5EF4-FFF2-40B4-BE49-F238E27FC236}">
                  <a16:creationId xmlns:a16="http://schemas.microsoft.com/office/drawing/2014/main" id="{B57D3133-2826-A241-30D6-04439AE36CD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72" name="TextBox 71">
              <a:extLst>
                <a:ext uri="{FF2B5EF4-FFF2-40B4-BE49-F238E27FC236}">
                  <a16:creationId xmlns:a16="http://schemas.microsoft.com/office/drawing/2014/main" id="{AA462FD3-48B8-DA71-8B8D-9BCA38A492AE}"/>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73" name="Group 72">
            <a:extLst>
              <a:ext uri="{FF2B5EF4-FFF2-40B4-BE49-F238E27FC236}">
                <a16:creationId xmlns:a16="http://schemas.microsoft.com/office/drawing/2014/main" id="{6B129886-3787-662C-3B4C-D2F521246E9B}"/>
              </a:ext>
            </a:extLst>
          </p:cNvPr>
          <p:cNvGrpSpPr/>
          <p:nvPr/>
        </p:nvGrpSpPr>
        <p:grpSpPr>
          <a:xfrm>
            <a:off x="2547506" y="2584695"/>
            <a:ext cx="880549" cy="1011904"/>
            <a:chOff x="2731316" y="5613031"/>
            <a:chExt cx="880549" cy="1011904"/>
          </a:xfrm>
        </p:grpSpPr>
        <p:pic>
          <p:nvPicPr>
            <p:cNvPr id="74" name="Picture 73">
              <a:extLst>
                <a:ext uri="{FF2B5EF4-FFF2-40B4-BE49-F238E27FC236}">
                  <a16:creationId xmlns:a16="http://schemas.microsoft.com/office/drawing/2014/main" id="{8C5798C3-E91E-6AC3-2F40-0178DD39862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75" name="TextBox 74">
              <a:extLst>
                <a:ext uri="{FF2B5EF4-FFF2-40B4-BE49-F238E27FC236}">
                  <a16:creationId xmlns:a16="http://schemas.microsoft.com/office/drawing/2014/main" id="{C767D259-856E-0C69-8715-7A1038E88D66}"/>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pic>
        <p:nvPicPr>
          <p:cNvPr id="76" name="Picture 75">
            <a:extLst>
              <a:ext uri="{FF2B5EF4-FFF2-40B4-BE49-F238E27FC236}">
                <a16:creationId xmlns:a16="http://schemas.microsoft.com/office/drawing/2014/main" id="{C82D20EE-3C97-E223-EA98-2D3209BFC09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4261360" y="3282299"/>
            <a:ext cx="517348" cy="308504"/>
          </a:xfrm>
          <a:prstGeom prst="rect">
            <a:avLst/>
          </a:prstGeom>
        </p:spPr>
      </p:pic>
      <p:pic>
        <p:nvPicPr>
          <p:cNvPr id="77" name="Picture 76">
            <a:extLst>
              <a:ext uri="{FF2B5EF4-FFF2-40B4-BE49-F238E27FC236}">
                <a16:creationId xmlns:a16="http://schemas.microsoft.com/office/drawing/2014/main" id="{92B0EE3B-AEF5-84EB-450E-F8F5C5FB88F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3583032" y="2864904"/>
            <a:ext cx="517348" cy="308504"/>
          </a:xfrm>
          <a:prstGeom prst="rect">
            <a:avLst/>
          </a:prstGeom>
        </p:spPr>
      </p:pic>
      <p:pic>
        <p:nvPicPr>
          <p:cNvPr id="78" name="Picture 77">
            <a:extLst>
              <a:ext uri="{FF2B5EF4-FFF2-40B4-BE49-F238E27FC236}">
                <a16:creationId xmlns:a16="http://schemas.microsoft.com/office/drawing/2014/main" id="{D1FDBEBE-37E9-0FA6-3449-F6680563933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4303937" y="2818702"/>
            <a:ext cx="517348" cy="308504"/>
          </a:xfrm>
          <a:prstGeom prst="rect">
            <a:avLst/>
          </a:prstGeom>
        </p:spPr>
      </p:pic>
      <p:pic>
        <p:nvPicPr>
          <p:cNvPr id="79" name="Picture 78">
            <a:extLst>
              <a:ext uri="{FF2B5EF4-FFF2-40B4-BE49-F238E27FC236}">
                <a16:creationId xmlns:a16="http://schemas.microsoft.com/office/drawing/2014/main" id="{AB9C1F15-80E9-4456-0E60-4F2F0D45541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3956116" y="2458297"/>
            <a:ext cx="517348" cy="308504"/>
          </a:xfrm>
          <a:prstGeom prst="rect">
            <a:avLst/>
          </a:prstGeom>
        </p:spPr>
      </p:pic>
      <p:pic>
        <p:nvPicPr>
          <p:cNvPr id="80" name="Picture 79">
            <a:extLst>
              <a:ext uri="{FF2B5EF4-FFF2-40B4-BE49-F238E27FC236}">
                <a16:creationId xmlns:a16="http://schemas.microsoft.com/office/drawing/2014/main" id="{DBCC6D19-CD94-6D07-FF3B-4648A01C756B}"/>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490" b="100000" l="2303" r="94626">
                        <a14:foregroundMark x1="79463" y1="75570" x2="79463" y2="74631"/>
                        <a14:foregroundMark x1="79463" y1="74497" x2="80230" y2="73423"/>
                        <a14:foregroundMark x1="29175" y1="54899" x2="30134" y2="53289"/>
                        <a14:foregroundMark x1="27639" y1="54497" x2="30326" y2="52617"/>
                        <a14:backgroundMark x1="82150" y1="75839" x2="82342" y2="74362"/>
                        <a14:backgroundMark x1="78887" y1="75839" x2="78887" y2="74765"/>
                        <a14:backgroundMark x1="80230" y1="72886" x2="80998" y2="72215"/>
                        <a14:backgroundMark x1="78887" y1="74497" x2="80038" y2="73020"/>
                        <a14:backgroundMark x1="29175" y1="53826" x2="28599" y2="54765"/>
                      </a14:backgroundRemoval>
                    </a14:imgEffect>
                  </a14:imgLayer>
                </a14:imgProps>
              </a:ext>
              <a:ext uri="{28A0092B-C50C-407E-A947-70E740481C1C}">
                <a14:useLocalDpi xmlns:a14="http://schemas.microsoft.com/office/drawing/2010/main"/>
              </a:ext>
            </a:extLst>
          </a:blip>
          <a:stretch>
            <a:fillRect/>
          </a:stretch>
        </p:blipFill>
        <p:spPr>
          <a:xfrm>
            <a:off x="5060616" y="973433"/>
            <a:ext cx="1831690" cy="2619211"/>
          </a:xfrm>
          <a:prstGeom prst="rect">
            <a:avLst/>
          </a:prstGeom>
        </p:spPr>
      </p:pic>
      <p:graphicFrame>
        <p:nvGraphicFramePr>
          <p:cNvPr id="81" name="Table 76">
            <a:extLst>
              <a:ext uri="{FF2B5EF4-FFF2-40B4-BE49-F238E27FC236}">
                <a16:creationId xmlns:a16="http://schemas.microsoft.com/office/drawing/2014/main" id="{398AC614-1FFF-87FE-02A5-CA2B71CEFA20}"/>
              </a:ext>
            </a:extLst>
          </p:cNvPr>
          <p:cNvGraphicFramePr>
            <a:graphicFrameLocks noGrp="1"/>
          </p:cNvGraphicFramePr>
          <p:nvPr/>
        </p:nvGraphicFramePr>
        <p:xfrm>
          <a:off x="7587019" y="2667689"/>
          <a:ext cx="2540000" cy="914400"/>
        </p:xfrm>
        <a:graphic>
          <a:graphicData uri="http://schemas.openxmlformats.org/drawingml/2006/table">
            <a:tbl>
              <a:tblPr firstRow="1" bandRow="1"/>
              <a:tblGrid>
                <a:gridCol w="1270000">
                  <a:extLst>
                    <a:ext uri="{9D8B030D-6E8A-4147-A177-3AD203B41FA5}">
                      <a16:colId xmlns:a16="http://schemas.microsoft.com/office/drawing/2014/main" val="1525814195"/>
                    </a:ext>
                  </a:extLst>
                </a:gridCol>
                <a:gridCol w="1270000">
                  <a:extLst>
                    <a:ext uri="{9D8B030D-6E8A-4147-A177-3AD203B41FA5}">
                      <a16:colId xmlns:a16="http://schemas.microsoft.com/office/drawing/2014/main" val="1302887656"/>
                    </a:ext>
                  </a:extLst>
                </a:gridCol>
              </a:tblGrid>
              <a:tr h="370840">
                <a:tc>
                  <a:txBody>
                    <a:bodyPr/>
                    <a:lstStyle/>
                    <a:p>
                      <a:pPr algn="ctr"/>
                      <a:r>
                        <a:rPr lang="en-GB" sz="2400" b="1">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2400" b="1">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54374807"/>
                  </a:ext>
                </a:extLst>
              </a:tr>
              <a:tr h="291980">
                <a:tc>
                  <a:txBody>
                    <a:bodyPr/>
                    <a:lstStyle/>
                    <a:p>
                      <a:pPr algn="ctr"/>
                      <a:r>
                        <a:rPr lang="en-GB" sz="2400">
                          <a:latin typeface="Cambria Math" panose="02040503050406030204" pitchFamily="18" charset="0"/>
                          <a:ea typeface="Cambria Math"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a:latin typeface="Cambria Math" panose="02040503050406030204" pitchFamily="18" charset="0"/>
                          <a:ea typeface="Cambria Math"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450623"/>
                  </a:ext>
                </a:extLst>
              </a:tr>
            </a:tbl>
          </a:graphicData>
        </a:graphic>
      </p:graphicFrame>
      <p:graphicFrame>
        <p:nvGraphicFramePr>
          <p:cNvPr id="120" name="Table 119">
            <a:extLst>
              <a:ext uri="{FF2B5EF4-FFF2-40B4-BE49-F238E27FC236}">
                <a16:creationId xmlns:a16="http://schemas.microsoft.com/office/drawing/2014/main" id="{B7175242-0A17-4474-14F9-47D17219A2E6}"/>
              </a:ext>
            </a:extLst>
          </p:cNvPr>
          <p:cNvGraphicFramePr>
            <a:graphicFrameLocks noGrp="1"/>
          </p:cNvGraphicFramePr>
          <p:nvPr/>
        </p:nvGraphicFramePr>
        <p:xfrm>
          <a:off x="7587019" y="774161"/>
          <a:ext cx="2540000" cy="1689275"/>
        </p:xfrm>
        <a:graphic>
          <a:graphicData uri="http://schemas.openxmlformats.org/drawingml/2006/table">
            <a:tbl>
              <a:tblPr firstRow="1" bandRow="1"/>
              <a:tblGrid>
                <a:gridCol w="1270000">
                  <a:extLst>
                    <a:ext uri="{9D8B030D-6E8A-4147-A177-3AD203B41FA5}">
                      <a16:colId xmlns:a16="http://schemas.microsoft.com/office/drawing/2014/main" val="1525814195"/>
                    </a:ext>
                  </a:extLst>
                </a:gridCol>
                <a:gridCol w="1270000">
                  <a:extLst>
                    <a:ext uri="{9D8B030D-6E8A-4147-A177-3AD203B41FA5}">
                      <a16:colId xmlns:a16="http://schemas.microsoft.com/office/drawing/2014/main" val="1302887656"/>
                    </a:ext>
                  </a:extLst>
                </a:gridCol>
              </a:tblGrid>
              <a:tr h="1232075">
                <a:tc>
                  <a:txBody>
                    <a:bodyPr/>
                    <a:lstStyle/>
                    <a:p>
                      <a:pPr algn="ctr"/>
                      <a:endParaRPr lang="en-GB" sz="24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4374807"/>
                  </a:ext>
                </a:extLst>
              </a:tr>
              <a:tr h="291980">
                <a:tc>
                  <a:txBody>
                    <a:bodyPr/>
                    <a:lstStyle/>
                    <a:p>
                      <a:pPr algn="ctr"/>
                      <a:r>
                        <a:rPr lang="en-GB" sz="2400">
                          <a:latin typeface="Cambria Math" panose="02040503050406030204" pitchFamily="18" charset="0"/>
                          <a:ea typeface="Cambria Math" panose="020405030504060302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a:latin typeface="Cambria Math" panose="02040503050406030204" pitchFamily="18" charset="0"/>
                          <a:ea typeface="Cambria Math"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450623"/>
                  </a:ext>
                </a:extLst>
              </a:tr>
            </a:tbl>
          </a:graphicData>
        </a:graphic>
      </p:graphicFrame>
      <p:grpSp>
        <p:nvGrpSpPr>
          <p:cNvPr id="121" name="Group 120">
            <a:extLst>
              <a:ext uri="{FF2B5EF4-FFF2-40B4-BE49-F238E27FC236}">
                <a16:creationId xmlns:a16="http://schemas.microsoft.com/office/drawing/2014/main" id="{9350CA04-5CAB-0B33-A932-0361238F3786}"/>
              </a:ext>
            </a:extLst>
          </p:cNvPr>
          <p:cNvGrpSpPr/>
          <p:nvPr/>
        </p:nvGrpSpPr>
        <p:grpSpPr>
          <a:xfrm>
            <a:off x="7803722" y="887956"/>
            <a:ext cx="880549" cy="1011904"/>
            <a:chOff x="2731316" y="5613031"/>
            <a:chExt cx="880549" cy="1011904"/>
          </a:xfrm>
        </p:grpSpPr>
        <p:pic>
          <p:nvPicPr>
            <p:cNvPr id="122" name="Picture 121">
              <a:extLst>
                <a:ext uri="{FF2B5EF4-FFF2-40B4-BE49-F238E27FC236}">
                  <a16:creationId xmlns:a16="http://schemas.microsoft.com/office/drawing/2014/main" id="{EB7B7A98-C94F-BF5B-4417-40170571E79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123" name="TextBox 122">
              <a:extLst>
                <a:ext uri="{FF2B5EF4-FFF2-40B4-BE49-F238E27FC236}">
                  <a16:creationId xmlns:a16="http://schemas.microsoft.com/office/drawing/2014/main" id="{D5667474-0712-B424-16C4-5B0AB5BA4857}"/>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pic>
        <p:nvPicPr>
          <p:cNvPr id="124" name="Picture 123">
            <a:extLst>
              <a:ext uri="{FF2B5EF4-FFF2-40B4-BE49-F238E27FC236}">
                <a16:creationId xmlns:a16="http://schemas.microsoft.com/office/drawing/2014/main" id="{DCE764C1-1191-DE1E-F4EC-57F6957FEABF}"/>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9228558" y="1253250"/>
            <a:ext cx="517348" cy="308504"/>
          </a:xfrm>
          <a:prstGeom prst="rect">
            <a:avLst/>
          </a:prstGeom>
        </p:spPr>
      </p:pic>
      <p:graphicFrame>
        <p:nvGraphicFramePr>
          <p:cNvPr id="126" name="Table 76">
            <a:extLst>
              <a:ext uri="{FF2B5EF4-FFF2-40B4-BE49-F238E27FC236}">
                <a16:creationId xmlns:a16="http://schemas.microsoft.com/office/drawing/2014/main" id="{20279E31-CCF6-F457-BAC3-ED226FE63F04}"/>
              </a:ext>
            </a:extLst>
          </p:cNvPr>
          <p:cNvGraphicFramePr>
            <a:graphicFrameLocks noGrp="1"/>
          </p:cNvGraphicFramePr>
          <p:nvPr/>
        </p:nvGraphicFramePr>
        <p:xfrm>
          <a:off x="5443369" y="3937365"/>
          <a:ext cx="4686502" cy="2481095"/>
        </p:xfrm>
        <a:graphic>
          <a:graphicData uri="http://schemas.openxmlformats.org/drawingml/2006/table">
            <a:tbl>
              <a:tblPr firstRow="1" bandRow="1"/>
              <a:tblGrid>
                <a:gridCol w="2343251">
                  <a:extLst>
                    <a:ext uri="{9D8B030D-6E8A-4147-A177-3AD203B41FA5}">
                      <a16:colId xmlns:a16="http://schemas.microsoft.com/office/drawing/2014/main" val="1525814195"/>
                    </a:ext>
                  </a:extLst>
                </a:gridCol>
                <a:gridCol w="2343251">
                  <a:extLst>
                    <a:ext uri="{9D8B030D-6E8A-4147-A177-3AD203B41FA5}">
                      <a16:colId xmlns:a16="http://schemas.microsoft.com/office/drawing/2014/main" val="1302887656"/>
                    </a:ext>
                  </a:extLst>
                </a:gridCol>
              </a:tblGrid>
              <a:tr h="370840">
                <a:tc>
                  <a:txBody>
                    <a:bodyPr/>
                    <a:lstStyle/>
                    <a:p>
                      <a:pPr algn="ctr"/>
                      <a:r>
                        <a:rPr lang="en-GB" sz="2400" b="1">
                          <a:latin typeface="Century Gothic" panose="020B0502020202020204" pitchFamily="34" charset="0"/>
                        </a:rPr>
                        <a:t>Tens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4374807"/>
                  </a:ext>
                </a:extLst>
              </a:tr>
              <a:tr h="2023895">
                <a:tc>
                  <a:txBody>
                    <a:bodyPr/>
                    <a:lstStyle/>
                    <a:p>
                      <a:pPr algn="ctr"/>
                      <a:endParaRPr lang="en-GB" sz="240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40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55450623"/>
                  </a:ext>
                </a:extLst>
              </a:tr>
            </a:tbl>
          </a:graphicData>
        </a:graphic>
      </p:graphicFrame>
      <p:grpSp>
        <p:nvGrpSpPr>
          <p:cNvPr id="127" name="Group 126">
            <a:extLst>
              <a:ext uri="{FF2B5EF4-FFF2-40B4-BE49-F238E27FC236}">
                <a16:creationId xmlns:a16="http://schemas.microsoft.com/office/drawing/2014/main" id="{52B566F4-B920-9C79-611E-E461B1F13159}"/>
              </a:ext>
            </a:extLst>
          </p:cNvPr>
          <p:cNvGrpSpPr>
            <a:grpSpLocks noChangeAspect="1"/>
          </p:cNvGrpSpPr>
          <p:nvPr/>
        </p:nvGrpSpPr>
        <p:grpSpPr>
          <a:xfrm>
            <a:off x="4449428" y="4544013"/>
            <a:ext cx="203804" cy="1569660"/>
            <a:chOff x="-1495168" y="5753968"/>
            <a:chExt cx="152618" cy="1175435"/>
          </a:xfrm>
        </p:grpSpPr>
        <p:sp>
          <p:nvSpPr>
            <p:cNvPr id="128" name="Cube 127">
              <a:extLst>
                <a:ext uri="{FF2B5EF4-FFF2-40B4-BE49-F238E27FC236}">
                  <a16:creationId xmlns:a16="http://schemas.microsoft.com/office/drawing/2014/main" id="{AE1E2441-564A-B08A-267A-832B5C330C1B}"/>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Cube 128">
              <a:extLst>
                <a:ext uri="{FF2B5EF4-FFF2-40B4-BE49-F238E27FC236}">
                  <a16:creationId xmlns:a16="http://schemas.microsoft.com/office/drawing/2014/main" id="{84FC1C59-5DFB-BB7F-069B-9016001D7AAA}"/>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Cube 129">
              <a:extLst>
                <a:ext uri="{FF2B5EF4-FFF2-40B4-BE49-F238E27FC236}">
                  <a16:creationId xmlns:a16="http://schemas.microsoft.com/office/drawing/2014/main" id="{1F10717A-5A1D-D16D-A9D1-4E45A8A21DB8}"/>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Cube 130">
              <a:extLst>
                <a:ext uri="{FF2B5EF4-FFF2-40B4-BE49-F238E27FC236}">
                  <a16:creationId xmlns:a16="http://schemas.microsoft.com/office/drawing/2014/main" id="{4AFF6EDE-085D-6BDC-BC08-C6128277E0A0}"/>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Cube 131">
              <a:extLst>
                <a:ext uri="{FF2B5EF4-FFF2-40B4-BE49-F238E27FC236}">
                  <a16:creationId xmlns:a16="http://schemas.microsoft.com/office/drawing/2014/main" id="{395707E2-AAEA-228F-FD06-DB02BF514827}"/>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Cube 132">
              <a:extLst>
                <a:ext uri="{FF2B5EF4-FFF2-40B4-BE49-F238E27FC236}">
                  <a16:creationId xmlns:a16="http://schemas.microsoft.com/office/drawing/2014/main" id="{FB9EA550-C294-1063-A9C0-7AA44DE3D0E2}"/>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Cube 133">
              <a:extLst>
                <a:ext uri="{FF2B5EF4-FFF2-40B4-BE49-F238E27FC236}">
                  <a16:creationId xmlns:a16="http://schemas.microsoft.com/office/drawing/2014/main" id="{BF4BA3E4-2CA9-46E5-DEE3-C7B37465338E}"/>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Cube 134">
              <a:extLst>
                <a:ext uri="{FF2B5EF4-FFF2-40B4-BE49-F238E27FC236}">
                  <a16:creationId xmlns:a16="http://schemas.microsoft.com/office/drawing/2014/main" id="{573CD0E0-A9BE-12C3-FAF6-B0EA7C892982}"/>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Cube 135">
              <a:extLst>
                <a:ext uri="{FF2B5EF4-FFF2-40B4-BE49-F238E27FC236}">
                  <a16:creationId xmlns:a16="http://schemas.microsoft.com/office/drawing/2014/main" id="{501E4054-EA32-CEBF-5FCD-A6BAA5528D56}"/>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Cube 136">
              <a:extLst>
                <a:ext uri="{FF2B5EF4-FFF2-40B4-BE49-F238E27FC236}">
                  <a16:creationId xmlns:a16="http://schemas.microsoft.com/office/drawing/2014/main" id="{C02D207C-3B99-8A74-925B-83A13CDE9267}"/>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8" name="Cube 137">
            <a:extLst>
              <a:ext uri="{FF2B5EF4-FFF2-40B4-BE49-F238E27FC236}">
                <a16:creationId xmlns:a16="http://schemas.microsoft.com/office/drawing/2014/main" id="{B1DF7400-9506-E2FF-4C6E-3F6CF6738196}"/>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9" name="Group 138">
            <a:extLst>
              <a:ext uri="{FF2B5EF4-FFF2-40B4-BE49-F238E27FC236}">
                <a16:creationId xmlns:a16="http://schemas.microsoft.com/office/drawing/2014/main" id="{09DDAE4D-57DD-9664-5610-CF4B0D85DAAF}"/>
              </a:ext>
            </a:extLst>
          </p:cNvPr>
          <p:cNvGrpSpPr>
            <a:grpSpLocks noChangeAspect="1"/>
          </p:cNvGrpSpPr>
          <p:nvPr/>
        </p:nvGrpSpPr>
        <p:grpSpPr>
          <a:xfrm>
            <a:off x="4449428" y="4544013"/>
            <a:ext cx="203804" cy="1569660"/>
            <a:chOff x="-1495168" y="5753968"/>
            <a:chExt cx="152618" cy="1175435"/>
          </a:xfrm>
        </p:grpSpPr>
        <p:sp>
          <p:nvSpPr>
            <p:cNvPr id="140" name="Cube 139">
              <a:extLst>
                <a:ext uri="{FF2B5EF4-FFF2-40B4-BE49-F238E27FC236}">
                  <a16:creationId xmlns:a16="http://schemas.microsoft.com/office/drawing/2014/main" id="{A258FA47-90EA-706C-7B79-7F50DB8A29D4}"/>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Cube 140">
              <a:extLst>
                <a:ext uri="{FF2B5EF4-FFF2-40B4-BE49-F238E27FC236}">
                  <a16:creationId xmlns:a16="http://schemas.microsoft.com/office/drawing/2014/main" id="{A1DF8D95-273E-27EB-3FB7-878C8DBCF578}"/>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Cube 141">
              <a:extLst>
                <a:ext uri="{FF2B5EF4-FFF2-40B4-BE49-F238E27FC236}">
                  <a16:creationId xmlns:a16="http://schemas.microsoft.com/office/drawing/2014/main" id="{BDED6E8B-A8CA-E433-86BC-A1C7EC52FF22}"/>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Cube 142">
              <a:extLst>
                <a:ext uri="{FF2B5EF4-FFF2-40B4-BE49-F238E27FC236}">
                  <a16:creationId xmlns:a16="http://schemas.microsoft.com/office/drawing/2014/main" id="{39F03188-27A3-3B81-6C48-EB4EB4DE350D}"/>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Cube 143">
              <a:extLst>
                <a:ext uri="{FF2B5EF4-FFF2-40B4-BE49-F238E27FC236}">
                  <a16:creationId xmlns:a16="http://schemas.microsoft.com/office/drawing/2014/main" id="{F01D7F05-822A-94DF-DC13-5D9C7E24CD23}"/>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Cube 144">
              <a:extLst>
                <a:ext uri="{FF2B5EF4-FFF2-40B4-BE49-F238E27FC236}">
                  <a16:creationId xmlns:a16="http://schemas.microsoft.com/office/drawing/2014/main" id="{73021227-A616-DE10-8BAD-8F06E293104A}"/>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Cube 145">
              <a:extLst>
                <a:ext uri="{FF2B5EF4-FFF2-40B4-BE49-F238E27FC236}">
                  <a16:creationId xmlns:a16="http://schemas.microsoft.com/office/drawing/2014/main" id="{97C865D5-A3F5-CE57-46C2-0B8BEBCA73F9}"/>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Cube 146">
              <a:extLst>
                <a:ext uri="{FF2B5EF4-FFF2-40B4-BE49-F238E27FC236}">
                  <a16:creationId xmlns:a16="http://schemas.microsoft.com/office/drawing/2014/main" id="{F1D3CF14-CA51-A09D-58E4-BEC18D150E5A}"/>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Cube 147">
              <a:extLst>
                <a:ext uri="{FF2B5EF4-FFF2-40B4-BE49-F238E27FC236}">
                  <a16:creationId xmlns:a16="http://schemas.microsoft.com/office/drawing/2014/main" id="{3632F323-F0BA-540B-11C5-78D637384E1F}"/>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Cube 148">
              <a:extLst>
                <a:ext uri="{FF2B5EF4-FFF2-40B4-BE49-F238E27FC236}">
                  <a16:creationId xmlns:a16="http://schemas.microsoft.com/office/drawing/2014/main" id="{FF120AAD-BC65-AA3D-6030-2CE78CB46FC4}"/>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0" name="Group 149">
            <a:extLst>
              <a:ext uri="{FF2B5EF4-FFF2-40B4-BE49-F238E27FC236}">
                <a16:creationId xmlns:a16="http://schemas.microsoft.com/office/drawing/2014/main" id="{88F6E1AB-DDB1-26BF-9FFD-77AB0895DC80}"/>
              </a:ext>
            </a:extLst>
          </p:cNvPr>
          <p:cNvGrpSpPr>
            <a:grpSpLocks noChangeAspect="1"/>
          </p:cNvGrpSpPr>
          <p:nvPr/>
        </p:nvGrpSpPr>
        <p:grpSpPr>
          <a:xfrm>
            <a:off x="4449428" y="4544013"/>
            <a:ext cx="203804" cy="1569660"/>
            <a:chOff x="-1495168" y="5753968"/>
            <a:chExt cx="152618" cy="1175435"/>
          </a:xfrm>
        </p:grpSpPr>
        <p:sp>
          <p:nvSpPr>
            <p:cNvPr id="151" name="Cube 150">
              <a:extLst>
                <a:ext uri="{FF2B5EF4-FFF2-40B4-BE49-F238E27FC236}">
                  <a16:creationId xmlns:a16="http://schemas.microsoft.com/office/drawing/2014/main" id="{BE6F8840-5A41-FAEE-C529-EEBF8419646E}"/>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Cube 151">
              <a:extLst>
                <a:ext uri="{FF2B5EF4-FFF2-40B4-BE49-F238E27FC236}">
                  <a16:creationId xmlns:a16="http://schemas.microsoft.com/office/drawing/2014/main" id="{22C20E08-4D50-41EA-A932-4342FAEB55FD}"/>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Cube 152">
              <a:extLst>
                <a:ext uri="{FF2B5EF4-FFF2-40B4-BE49-F238E27FC236}">
                  <a16:creationId xmlns:a16="http://schemas.microsoft.com/office/drawing/2014/main" id="{73B5A87A-C5D3-AEAC-BB2B-61546AA8A1B5}"/>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Cube 153">
              <a:extLst>
                <a:ext uri="{FF2B5EF4-FFF2-40B4-BE49-F238E27FC236}">
                  <a16:creationId xmlns:a16="http://schemas.microsoft.com/office/drawing/2014/main" id="{A8CC8FA8-D5D1-1B20-4129-8433B65CD4D5}"/>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Cube 154">
              <a:extLst>
                <a:ext uri="{FF2B5EF4-FFF2-40B4-BE49-F238E27FC236}">
                  <a16:creationId xmlns:a16="http://schemas.microsoft.com/office/drawing/2014/main" id="{D5735C5E-B6DB-B8CC-C07A-F8152E5D0057}"/>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Cube 155">
              <a:extLst>
                <a:ext uri="{FF2B5EF4-FFF2-40B4-BE49-F238E27FC236}">
                  <a16:creationId xmlns:a16="http://schemas.microsoft.com/office/drawing/2014/main" id="{98E276F0-AF32-CAA4-F4D5-B9372C8079BC}"/>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Cube 156">
              <a:extLst>
                <a:ext uri="{FF2B5EF4-FFF2-40B4-BE49-F238E27FC236}">
                  <a16:creationId xmlns:a16="http://schemas.microsoft.com/office/drawing/2014/main" id="{358242F7-10A0-3EE3-D52D-60C8268D0305}"/>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Cube 157">
              <a:extLst>
                <a:ext uri="{FF2B5EF4-FFF2-40B4-BE49-F238E27FC236}">
                  <a16:creationId xmlns:a16="http://schemas.microsoft.com/office/drawing/2014/main" id="{2965BD1D-1E51-82EB-264D-2050E9C73A94}"/>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Cube 158">
              <a:extLst>
                <a:ext uri="{FF2B5EF4-FFF2-40B4-BE49-F238E27FC236}">
                  <a16:creationId xmlns:a16="http://schemas.microsoft.com/office/drawing/2014/main" id="{F8156463-B06A-8740-FC8C-B13B70259369}"/>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Cube 159">
              <a:extLst>
                <a:ext uri="{FF2B5EF4-FFF2-40B4-BE49-F238E27FC236}">
                  <a16:creationId xmlns:a16="http://schemas.microsoft.com/office/drawing/2014/main" id="{3CDAFB58-8EFB-A40B-7CB6-B494AC813EFB}"/>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a:extLst>
              <a:ext uri="{FF2B5EF4-FFF2-40B4-BE49-F238E27FC236}">
                <a16:creationId xmlns:a16="http://schemas.microsoft.com/office/drawing/2014/main" id="{9641F554-9EF7-732F-894B-FA9111686071}"/>
              </a:ext>
            </a:extLst>
          </p:cNvPr>
          <p:cNvGrpSpPr>
            <a:grpSpLocks noChangeAspect="1"/>
          </p:cNvGrpSpPr>
          <p:nvPr/>
        </p:nvGrpSpPr>
        <p:grpSpPr>
          <a:xfrm>
            <a:off x="4449428" y="4544013"/>
            <a:ext cx="203804" cy="1569660"/>
            <a:chOff x="-1495168" y="5753968"/>
            <a:chExt cx="152618" cy="1175435"/>
          </a:xfrm>
        </p:grpSpPr>
        <p:sp>
          <p:nvSpPr>
            <p:cNvPr id="162" name="Cube 161">
              <a:extLst>
                <a:ext uri="{FF2B5EF4-FFF2-40B4-BE49-F238E27FC236}">
                  <a16:creationId xmlns:a16="http://schemas.microsoft.com/office/drawing/2014/main" id="{D403CE82-053C-DC3F-9BBD-B369F402F5B5}"/>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Cube 162">
              <a:extLst>
                <a:ext uri="{FF2B5EF4-FFF2-40B4-BE49-F238E27FC236}">
                  <a16:creationId xmlns:a16="http://schemas.microsoft.com/office/drawing/2014/main" id="{C8A1C381-D7C8-0E5B-EB4E-030357071EF9}"/>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Cube 163">
              <a:extLst>
                <a:ext uri="{FF2B5EF4-FFF2-40B4-BE49-F238E27FC236}">
                  <a16:creationId xmlns:a16="http://schemas.microsoft.com/office/drawing/2014/main" id="{4A506773-DCB4-3853-9AF0-6D0B257DAE42}"/>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Cube 164">
              <a:extLst>
                <a:ext uri="{FF2B5EF4-FFF2-40B4-BE49-F238E27FC236}">
                  <a16:creationId xmlns:a16="http://schemas.microsoft.com/office/drawing/2014/main" id="{380FCB0C-DA67-6D66-3BD5-C57B8A9A2036}"/>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Cube 165">
              <a:extLst>
                <a:ext uri="{FF2B5EF4-FFF2-40B4-BE49-F238E27FC236}">
                  <a16:creationId xmlns:a16="http://schemas.microsoft.com/office/drawing/2014/main" id="{E817E95D-2660-5C7A-871C-DB666FEB14A4}"/>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Cube 166">
              <a:extLst>
                <a:ext uri="{FF2B5EF4-FFF2-40B4-BE49-F238E27FC236}">
                  <a16:creationId xmlns:a16="http://schemas.microsoft.com/office/drawing/2014/main" id="{BA077C3A-147F-6106-FA51-219EFC594370}"/>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Cube 167">
              <a:extLst>
                <a:ext uri="{FF2B5EF4-FFF2-40B4-BE49-F238E27FC236}">
                  <a16:creationId xmlns:a16="http://schemas.microsoft.com/office/drawing/2014/main" id="{09B82CB9-AE36-3317-F529-D4671E7BE0A3}"/>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Cube 168">
              <a:extLst>
                <a:ext uri="{FF2B5EF4-FFF2-40B4-BE49-F238E27FC236}">
                  <a16:creationId xmlns:a16="http://schemas.microsoft.com/office/drawing/2014/main" id="{3B173E0B-F749-0139-B8C8-F5556D0667F5}"/>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Cube 169">
              <a:extLst>
                <a:ext uri="{FF2B5EF4-FFF2-40B4-BE49-F238E27FC236}">
                  <a16:creationId xmlns:a16="http://schemas.microsoft.com/office/drawing/2014/main" id="{9E94333D-C78D-FF90-CFBF-A798722B7C05}"/>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Cube 170">
              <a:extLst>
                <a:ext uri="{FF2B5EF4-FFF2-40B4-BE49-F238E27FC236}">
                  <a16:creationId xmlns:a16="http://schemas.microsoft.com/office/drawing/2014/main" id="{4CD91E13-ECDD-D3D1-BAD3-D66D636D3075}"/>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Group 171">
            <a:extLst>
              <a:ext uri="{FF2B5EF4-FFF2-40B4-BE49-F238E27FC236}">
                <a16:creationId xmlns:a16="http://schemas.microsoft.com/office/drawing/2014/main" id="{86BCA0E1-0CC6-E312-2A0C-CBBCA71658C8}"/>
              </a:ext>
            </a:extLst>
          </p:cNvPr>
          <p:cNvGrpSpPr>
            <a:grpSpLocks noChangeAspect="1"/>
          </p:cNvGrpSpPr>
          <p:nvPr/>
        </p:nvGrpSpPr>
        <p:grpSpPr>
          <a:xfrm>
            <a:off x="4449428" y="4544013"/>
            <a:ext cx="203804" cy="1569660"/>
            <a:chOff x="-1495168" y="5753968"/>
            <a:chExt cx="152618" cy="1175435"/>
          </a:xfrm>
        </p:grpSpPr>
        <p:sp>
          <p:nvSpPr>
            <p:cNvPr id="173" name="Cube 172">
              <a:extLst>
                <a:ext uri="{FF2B5EF4-FFF2-40B4-BE49-F238E27FC236}">
                  <a16:creationId xmlns:a16="http://schemas.microsoft.com/office/drawing/2014/main" id="{A8E6CB37-0523-7686-3EFE-0790AFD0B8B8}"/>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Cube 173">
              <a:extLst>
                <a:ext uri="{FF2B5EF4-FFF2-40B4-BE49-F238E27FC236}">
                  <a16:creationId xmlns:a16="http://schemas.microsoft.com/office/drawing/2014/main" id="{EE58FE53-353D-A25E-C1C7-E7E3329777DA}"/>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Cube 174">
              <a:extLst>
                <a:ext uri="{FF2B5EF4-FFF2-40B4-BE49-F238E27FC236}">
                  <a16:creationId xmlns:a16="http://schemas.microsoft.com/office/drawing/2014/main" id="{DEAB821D-3471-9E25-C9B7-06F8C720545F}"/>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Cube 175">
              <a:extLst>
                <a:ext uri="{FF2B5EF4-FFF2-40B4-BE49-F238E27FC236}">
                  <a16:creationId xmlns:a16="http://schemas.microsoft.com/office/drawing/2014/main" id="{E2343F71-4FAD-01A3-2DEC-61BA6E54AB91}"/>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Cube 176">
              <a:extLst>
                <a:ext uri="{FF2B5EF4-FFF2-40B4-BE49-F238E27FC236}">
                  <a16:creationId xmlns:a16="http://schemas.microsoft.com/office/drawing/2014/main" id="{6CA264F2-F088-3F85-36E7-AB1D2035D3A4}"/>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Cube 177">
              <a:extLst>
                <a:ext uri="{FF2B5EF4-FFF2-40B4-BE49-F238E27FC236}">
                  <a16:creationId xmlns:a16="http://schemas.microsoft.com/office/drawing/2014/main" id="{B2571448-5FFA-99E1-7704-B7D344F7C3C6}"/>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Cube 178">
              <a:extLst>
                <a:ext uri="{FF2B5EF4-FFF2-40B4-BE49-F238E27FC236}">
                  <a16:creationId xmlns:a16="http://schemas.microsoft.com/office/drawing/2014/main" id="{5CA28B9F-D232-DB03-9592-17AE7B91E195}"/>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Cube 179">
              <a:extLst>
                <a:ext uri="{FF2B5EF4-FFF2-40B4-BE49-F238E27FC236}">
                  <a16:creationId xmlns:a16="http://schemas.microsoft.com/office/drawing/2014/main" id="{A4F0DF3A-3E8A-6A9F-29B1-B204F553610E}"/>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Cube 180">
              <a:extLst>
                <a:ext uri="{FF2B5EF4-FFF2-40B4-BE49-F238E27FC236}">
                  <a16:creationId xmlns:a16="http://schemas.microsoft.com/office/drawing/2014/main" id="{011F1C84-A41D-7EB4-37EB-DB9B71998FE1}"/>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Cube 181">
              <a:extLst>
                <a:ext uri="{FF2B5EF4-FFF2-40B4-BE49-F238E27FC236}">
                  <a16:creationId xmlns:a16="http://schemas.microsoft.com/office/drawing/2014/main" id="{1FBA8D5B-23F4-28FB-97E0-A628141E0C3B}"/>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 name="Group 182">
            <a:extLst>
              <a:ext uri="{FF2B5EF4-FFF2-40B4-BE49-F238E27FC236}">
                <a16:creationId xmlns:a16="http://schemas.microsoft.com/office/drawing/2014/main" id="{AED40034-C948-D546-EF11-2513D218E002}"/>
              </a:ext>
            </a:extLst>
          </p:cNvPr>
          <p:cNvGrpSpPr>
            <a:grpSpLocks noChangeAspect="1"/>
          </p:cNvGrpSpPr>
          <p:nvPr/>
        </p:nvGrpSpPr>
        <p:grpSpPr>
          <a:xfrm>
            <a:off x="4449428" y="4544013"/>
            <a:ext cx="203804" cy="1569660"/>
            <a:chOff x="-1495168" y="5753968"/>
            <a:chExt cx="152618" cy="1175435"/>
          </a:xfrm>
        </p:grpSpPr>
        <p:sp>
          <p:nvSpPr>
            <p:cNvPr id="184" name="Cube 183">
              <a:extLst>
                <a:ext uri="{FF2B5EF4-FFF2-40B4-BE49-F238E27FC236}">
                  <a16:creationId xmlns:a16="http://schemas.microsoft.com/office/drawing/2014/main" id="{C0A9136C-8C75-826E-156F-9DF1AB5229DF}"/>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Cube 184">
              <a:extLst>
                <a:ext uri="{FF2B5EF4-FFF2-40B4-BE49-F238E27FC236}">
                  <a16:creationId xmlns:a16="http://schemas.microsoft.com/office/drawing/2014/main" id="{4C9FA302-8759-51A9-BC31-FDA614F1EDDB}"/>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Cube 185">
              <a:extLst>
                <a:ext uri="{FF2B5EF4-FFF2-40B4-BE49-F238E27FC236}">
                  <a16:creationId xmlns:a16="http://schemas.microsoft.com/office/drawing/2014/main" id="{9DE9755F-E89E-7295-DAA9-E1C0EEB55927}"/>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Cube 186">
              <a:extLst>
                <a:ext uri="{FF2B5EF4-FFF2-40B4-BE49-F238E27FC236}">
                  <a16:creationId xmlns:a16="http://schemas.microsoft.com/office/drawing/2014/main" id="{3B75DA8C-4331-CA24-378C-FF67F9E86381}"/>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Cube 187">
              <a:extLst>
                <a:ext uri="{FF2B5EF4-FFF2-40B4-BE49-F238E27FC236}">
                  <a16:creationId xmlns:a16="http://schemas.microsoft.com/office/drawing/2014/main" id="{03B937B9-1A0B-D440-50DF-025B6737749E}"/>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Cube 188">
              <a:extLst>
                <a:ext uri="{FF2B5EF4-FFF2-40B4-BE49-F238E27FC236}">
                  <a16:creationId xmlns:a16="http://schemas.microsoft.com/office/drawing/2014/main" id="{65C5F4F5-AECE-5537-E70B-C514948E4B33}"/>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Cube 189">
              <a:extLst>
                <a:ext uri="{FF2B5EF4-FFF2-40B4-BE49-F238E27FC236}">
                  <a16:creationId xmlns:a16="http://schemas.microsoft.com/office/drawing/2014/main" id="{E26F3CCA-605A-9C5B-E6A6-5182B78D9F76}"/>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Cube 190">
              <a:extLst>
                <a:ext uri="{FF2B5EF4-FFF2-40B4-BE49-F238E27FC236}">
                  <a16:creationId xmlns:a16="http://schemas.microsoft.com/office/drawing/2014/main" id="{579A2BD0-04F1-387C-0A2B-0228EC27C73C}"/>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Cube 191">
              <a:extLst>
                <a:ext uri="{FF2B5EF4-FFF2-40B4-BE49-F238E27FC236}">
                  <a16:creationId xmlns:a16="http://schemas.microsoft.com/office/drawing/2014/main" id="{3D59877E-8365-3A4C-E01E-912CB8DB3B65}"/>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Cube 192">
              <a:extLst>
                <a:ext uri="{FF2B5EF4-FFF2-40B4-BE49-F238E27FC236}">
                  <a16:creationId xmlns:a16="http://schemas.microsoft.com/office/drawing/2014/main" id="{D10789A7-983A-6F47-64A5-7874571378E6}"/>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a:extLst>
              <a:ext uri="{FF2B5EF4-FFF2-40B4-BE49-F238E27FC236}">
                <a16:creationId xmlns:a16="http://schemas.microsoft.com/office/drawing/2014/main" id="{C8B35C69-C29C-A473-4E28-30D6AF6A4870}"/>
              </a:ext>
            </a:extLst>
          </p:cNvPr>
          <p:cNvGrpSpPr>
            <a:grpSpLocks noChangeAspect="1"/>
          </p:cNvGrpSpPr>
          <p:nvPr/>
        </p:nvGrpSpPr>
        <p:grpSpPr>
          <a:xfrm>
            <a:off x="4449428" y="4544013"/>
            <a:ext cx="203804" cy="1569660"/>
            <a:chOff x="-1495168" y="5753968"/>
            <a:chExt cx="152618" cy="1175435"/>
          </a:xfrm>
        </p:grpSpPr>
        <p:sp>
          <p:nvSpPr>
            <p:cNvPr id="195" name="Cube 194">
              <a:extLst>
                <a:ext uri="{FF2B5EF4-FFF2-40B4-BE49-F238E27FC236}">
                  <a16:creationId xmlns:a16="http://schemas.microsoft.com/office/drawing/2014/main" id="{7A4E5D3D-C584-ED28-6C95-C66600F7460F}"/>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Cube 195">
              <a:extLst>
                <a:ext uri="{FF2B5EF4-FFF2-40B4-BE49-F238E27FC236}">
                  <a16:creationId xmlns:a16="http://schemas.microsoft.com/office/drawing/2014/main" id="{B2EBA967-8FB0-92DA-09B6-ADA9413FDCB0}"/>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Cube 196">
              <a:extLst>
                <a:ext uri="{FF2B5EF4-FFF2-40B4-BE49-F238E27FC236}">
                  <a16:creationId xmlns:a16="http://schemas.microsoft.com/office/drawing/2014/main" id="{81AB3E7F-8EDD-4EB3-21CB-2674D762B5CA}"/>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Cube 197">
              <a:extLst>
                <a:ext uri="{FF2B5EF4-FFF2-40B4-BE49-F238E27FC236}">
                  <a16:creationId xmlns:a16="http://schemas.microsoft.com/office/drawing/2014/main" id="{BDAE3F5C-FE52-235F-E4F2-DA407D46787D}"/>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Cube 198">
              <a:extLst>
                <a:ext uri="{FF2B5EF4-FFF2-40B4-BE49-F238E27FC236}">
                  <a16:creationId xmlns:a16="http://schemas.microsoft.com/office/drawing/2014/main" id="{41BBF98E-FD33-D3B8-1354-6E59B2AAFD3F}"/>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Cube 199">
              <a:extLst>
                <a:ext uri="{FF2B5EF4-FFF2-40B4-BE49-F238E27FC236}">
                  <a16:creationId xmlns:a16="http://schemas.microsoft.com/office/drawing/2014/main" id="{F3F65A59-AE60-F549-9397-08ADA6C8299D}"/>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Cube 200">
              <a:extLst>
                <a:ext uri="{FF2B5EF4-FFF2-40B4-BE49-F238E27FC236}">
                  <a16:creationId xmlns:a16="http://schemas.microsoft.com/office/drawing/2014/main" id="{32AC3449-83F5-CF93-34A6-12D0EE87E6DC}"/>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Cube 201">
              <a:extLst>
                <a:ext uri="{FF2B5EF4-FFF2-40B4-BE49-F238E27FC236}">
                  <a16:creationId xmlns:a16="http://schemas.microsoft.com/office/drawing/2014/main" id="{F77BFB30-8360-CF99-0B18-4EFC1ACE664E}"/>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Cube 202">
              <a:extLst>
                <a:ext uri="{FF2B5EF4-FFF2-40B4-BE49-F238E27FC236}">
                  <a16:creationId xmlns:a16="http://schemas.microsoft.com/office/drawing/2014/main" id="{B13EE54E-2ABA-5607-9CEB-1F707D153DC5}"/>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Cube 203">
              <a:extLst>
                <a:ext uri="{FF2B5EF4-FFF2-40B4-BE49-F238E27FC236}">
                  <a16:creationId xmlns:a16="http://schemas.microsoft.com/office/drawing/2014/main" id="{F0A219A3-76F5-ECDD-90D8-C07F68453F5B}"/>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5" name="Cube 204">
            <a:extLst>
              <a:ext uri="{FF2B5EF4-FFF2-40B4-BE49-F238E27FC236}">
                <a16:creationId xmlns:a16="http://schemas.microsoft.com/office/drawing/2014/main" id="{FC9C89C4-B36C-3AFD-BF76-A8241F947992}"/>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Cube 205">
            <a:extLst>
              <a:ext uri="{FF2B5EF4-FFF2-40B4-BE49-F238E27FC236}">
                <a16:creationId xmlns:a16="http://schemas.microsoft.com/office/drawing/2014/main" id="{86796A29-2B1F-FFCF-4D41-7F0D2647047F}"/>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Cube 206">
            <a:extLst>
              <a:ext uri="{FF2B5EF4-FFF2-40B4-BE49-F238E27FC236}">
                <a16:creationId xmlns:a16="http://schemas.microsoft.com/office/drawing/2014/main" id="{B48BCA5E-933E-605A-96B9-0E5A9201CFBC}"/>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Cube 207">
            <a:extLst>
              <a:ext uri="{FF2B5EF4-FFF2-40B4-BE49-F238E27FC236}">
                <a16:creationId xmlns:a16="http://schemas.microsoft.com/office/drawing/2014/main" id="{83306C8F-11A8-0611-11CF-4871335DD32C}"/>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Cube 208">
            <a:extLst>
              <a:ext uri="{FF2B5EF4-FFF2-40B4-BE49-F238E27FC236}">
                <a16:creationId xmlns:a16="http://schemas.microsoft.com/office/drawing/2014/main" id="{A29EC8EC-5AF2-F478-C48A-7BC207977048}"/>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Cube 209">
            <a:extLst>
              <a:ext uri="{FF2B5EF4-FFF2-40B4-BE49-F238E27FC236}">
                <a16:creationId xmlns:a16="http://schemas.microsoft.com/office/drawing/2014/main" id="{DC51242B-8E3A-1CDA-FA8B-B8673F2CB5DB}"/>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Cube 210">
            <a:extLst>
              <a:ext uri="{FF2B5EF4-FFF2-40B4-BE49-F238E27FC236}">
                <a16:creationId xmlns:a16="http://schemas.microsoft.com/office/drawing/2014/main" id="{BC70C140-09DA-9050-801B-2A3ED0DCD3F0}"/>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Cube 211">
            <a:extLst>
              <a:ext uri="{FF2B5EF4-FFF2-40B4-BE49-F238E27FC236}">
                <a16:creationId xmlns:a16="http://schemas.microsoft.com/office/drawing/2014/main" id="{BA534A20-8EAA-2815-B09E-32A678B17103}"/>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Cube 212">
            <a:extLst>
              <a:ext uri="{FF2B5EF4-FFF2-40B4-BE49-F238E27FC236}">
                <a16:creationId xmlns:a16="http://schemas.microsoft.com/office/drawing/2014/main" id="{2D413811-8A6A-271E-0851-BAF8E46D0110}"/>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4" name="Group 213">
            <a:extLst>
              <a:ext uri="{FF2B5EF4-FFF2-40B4-BE49-F238E27FC236}">
                <a16:creationId xmlns:a16="http://schemas.microsoft.com/office/drawing/2014/main" id="{BA732114-E301-7315-D6F4-4EDD336B5983}"/>
              </a:ext>
            </a:extLst>
          </p:cNvPr>
          <p:cNvGrpSpPr>
            <a:grpSpLocks noChangeAspect="1"/>
          </p:cNvGrpSpPr>
          <p:nvPr/>
        </p:nvGrpSpPr>
        <p:grpSpPr>
          <a:xfrm>
            <a:off x="4449428" y="4544013"/>
            <a:ext cx="203804" cy="1569660"/>
            <a:chOff x="-1495168" y="5753968"/>
            <a:chExt cx="152618" cy="1175435"/>
          </a:xfrm>
        </p:grpSpPr>
        <p:sp>
          <p:nvSpPr>
            <p:cNvPr id="215" name="Cube 214">
              <a:extLst>
                <a:ext uri="{FF2B5EF4-FFF2-40B4-BE49-F238E27FC236}">
                  <a16:creationId xmlns:a16="http://schemas.microsoft.com/office/drawing/2014/main" id="{9F891187-3D99-08DC-7842-8FA693CFD4E1}"/>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Cube 215">
              <a:extLst>
                <a:ext uri="{FF2B5EF4-FFF2-40B4-BE49-F238E27FC236}">
                  <a16:creationId xmlns:a16="http://schemas.microsoft.com/office/drawing/2014/main" id="{0A516BB7-8C92-5A23-FCD9-46C244A09FA8}"/>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Cube 216">
              <a:extLst>
                <a:ext uri="{FF2B5EF4-FFF2-40B4-BE49-F238E27FC236}">
                  <a16:creationId xmlns:a16="http://schemas.microsoft.com/office/drawing/2014/main" id="{D822063C-B55E-D91F-FF75-DE328D57F679}"/>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Cube 217">
              <a:extLst>
                <a:ext uri="{FF2B5EF4-FFF2-40B4-BE49-F238E27FC236}">
                  <a16:creationId xmlns:a16="http://schemas.microsoft.com/office/drawing/2014/main" id="{342689BC-8533-ECAE-06DD-60D7AEE46F5A}"/>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Cube 218">
              <a:extLst>
                <a:ext uri="{FF2B5EF4-FFF2-40B4-BE49-F238E27FC236}">
                  <a16:creationId xmlns:a16="http://schemas.microsoft.com/office/drawing/2014/main" id="{E883550B-1B53-5EC3-49FA-600496CA0E4D}"/>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Cube 219">
              <a:extLst>
                <a:ext uri="{FF2B5EF4-FFF2-40B4-BE49-F238E27FC236}">
                  <a16:creationId xmlns:a16="http://schemas.microsoft.com/office/drawing/2014/main" id="{F9E9D477-2CC9-AF60-9B79-94D4ADC8AF86}"/>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Cube 220">
              <a:extLst>
                <a:ext uri="{FF2B5EF4-FFF2-40B4-BE49-F238E27FC236}">
                  <a16:creationId xmlns:a16="http://schemas.microsoft.com/office/drawing/2014/main" id="{A6880149-82A2-83D7-C094-189C7D97BEBF}"/>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Cube 221">
              <a:extLst>
                <a:ext uri="{FF2B5EF4-FFF2-40B4-BE49-F238E27FC236}">
                  <a16:creationId xmlns:a16="http://schemas.microsoft.com/office/drawing/2014/main" id="{94EC2F14-8BDB-45FB-76F0-55B5B478D12A}"/>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Cube 222">
              <a:extLst>
                <a:ext uri="{FF2B5EF4-FFF2-40B4-BE49-F238E27FC236}">
                  <a16:creationId xmlns:a16="http://schemas.microsoft.com/office/drawing/2014/main" id="{15AED017-762B-48C4-F804-DD29CF896025}"/>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Cube 223">
              <a:extLst>
                <a:ext uri="{FF2B5EF4-FFF2-40B4-BE49-F238E27FC236}">
                  <a16:creationId xmlns:a16="http://schemas.microsoft.com/office/drawing/2014/main" id="{422964AE-0CFF-6AA4-1B98-5F170D09132D}"/>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a:extLst>
              <a:ext uri="{FF2B5EF4-FFF2-40B4-BE49-F238E27FC236}">
                <a16:creationId xmlns:a16="http://schemas.microsoft.com/office/drawing/2014/main" id="{10EE5EFD-B2CC-EFE2-6AE6-D3EAD6285B34}"/>
              </a:ext>
            </a:extLst>
          </p:cNvPr>
          <p:cNvGrpSpPr>
            <a:grpSpLocks noChangeAspect="1"/>
          </p:cNvGrpSpPr>
          <p:nvPr/>
        </p:nvGrpSpPr>
        <p:grpSpPr>
          <a:xfrm>
            <a:off x="4449428" y="4544013"/>
            <a:ext cx="203804" cy="1569660"/>
            <a:chOff x="-1495168" y="5753968"/>
            <a:chExt cx="152618" cy="1175435"/>
          </a:xfrm>
        </p:grpSpPr>
        <p:sp>
          <p:nvSpPr>
            <p:cNvPr id="226" name="Cube 225">
              <a:extLst>
                <a:ext uri="{FF2B5EF4-FFF2-40B4-BE49-F238E27FC236}">
                  <a16:creationId xmlns:a16="http://schemas.microsoft.com/office/drawing/2014/main" id="{46CE774D-38D2-2929-B428-1C5752BA53D9}"/>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Cube 226">
              <a:extLst>
                <a:ext uri="{FF2B5EF4-FFF2-40B4-BE49-F238E27FC236}">
                  <a16:creationId xmlns:a16="http://schemas.microsoft.com/office/drawing/2014/main" id="{997CA9A3-B4C4-3CD4-5803-148002E1529A}"/>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Cube 227">
              <a:extLst>
                <a:ext uri="{FF2B5EF4-FFF2-40B4-BE49-F238E27FC236}">
                  <a16:creationId xmlns:a16="http://schemas.microsoft.com/office/drawing/2014/main" id="{D4231ACE-4EAF-D6EC-2AD5-5072C0FBBC78}"/>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Cube 228">
              <a:extLst>
                <a:ext uri="{FF2B5EF4-FFF2-40B4-BE49-F238E27FC236}">
                  <a16:creationId xmlns:a16="http://schemas.microsoft.com/office/drawing/2014/main" id="{6D18B468-9FFC-406E-67F4-89B39F974939}"/>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Cube 229">
              <a:extLst>
                <a:ext uri="{FF2B5EF4-FFF2-40B4-BE49-F238E27FC236}">
                  <a16:creationId xmlns:a16="http://schemas.microsoft.com/office/drawing/2014/main" id="{FE951C39-6DA2-7372-952A-99B4436E1582}"/>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Cube 230">
              <a:extLst>
                <a:ext uri="{FF2B5EF4-FFF2-40B4-BE49-F238E27FC236}">
                  <a16:creationId xmlns:a16="http://schemas.microsoft.com/office/drawing/2014/main" id="{5E234D3D-C022-CCFD-2C13-714C5668395B}"/>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Cube 231">
              <a:extLst>
                <a:ext uri="{FF2B5EF4-FFF2-40B4-BE49-F238E27FC236}">
                  <a16:creationId xmlns:a16="http://schemas.microsoft.com/office/drawing/2014/main" id="{9A5E75F2-CFFB-B280-518A-6B40CDAE56AD}"/>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Cube 232">
              <a:extLst>
                <a:ext uri="{FF2B5EF4-FFF2-40B4-BE49-F238E27FC236}">
                  <a16:creationId xmlns:a16="http://schemas.microsoft.com/office/drawing/2014/main" id="{3100AB75-109D-5199-3573-02FA9F00BF93}"/>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Cube 233">
              <a:extLst>
                <a:ext uri="{FF2B5EF4-FFF2-40B4-BE49-F238E27FC236}">
                  <a16:creationId xmlns:a16="http://schemas.microsoft.com/office/drawing/2014/main" id="{0E6A52ED-9A3A-0A7A-B3F3-BFE2F4BD5622}"/>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Cube 234">
              <a:extLst>
                <a:ext uri="{FF2B5EF4-FFF2-40B4-BE49-F238E27FC236}">
                  <a16:creationId xmlns:a16="http://schemas.microsoft.com/office/drawing/2014/main" id="{67C7A004-54DE-7C83-6EE5-5173FDFA5485}"/>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6" name="Group 235">
            <a:extLst>
              <a:ext uri="{FF2B5EF4-FFF2-40B4-BE49-F238E27FC236}">
                <a16:creationId xmlns:a16="http://schemas.microsoft.com/office/drawing/2014/main" id="{BD71FDC0-B165-A8CD-241A-7F997D12EC9E}"/>
              </a:ext>
            </a:extLst>
          </p:cNvPr>
          <p:cNvGrpSpPr>
            <a:grpSpLocks noChangeAspect="1"/>
          </p:cNvGrpSpPr>
          <p:nvPr/>
        </p:nvGrpSpPr>
        <p:grpSpPr>
          <a:xfrm>
            <a:off x="4449428" y="4544013"/>
            <a:ext cx="203804" cy="1569660"/>
            <a:chOff x="-1495168" y="5753968"/>
            <a:chExt cx="152618" cy="1175435"/>
          </a:xfrm>
        </p:grpSpPr>
        <p:sp>
          <p:nvSpPr>
            <p:cNvPr id="237" name="Cube 236">
              <a:extLst>
                <a:ext uri="{FF2B5EF4-FFF2-40B4-BE49-F238E27FC236}">
                  <a16:creationId xmlns:a16="http://schemas.microsoft.com/office/drawing/2014/main" id="{2B4EBAD2-BC84-D296-961A-6CED4D3E57CA}"/>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Cube 237">
              <a:extLst>
                <a:ext uri="{FF2B5EF4-FFF2-40B4-BE49-F238E27FC236}">
                  <a16:creationId xmlns:a16="http://schemas.microsoft.com/office/drawing/2014/main" id="{99F1448D-1336-7A3A-2916-94FA37BD0FC4}"/>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Cube 238">
              <a:extLst>
                <a:ext uri="{FF2B5EF4-FFF2-40B4-BE49-F238E27FC236}">
                  <a16:creationId xmlns:a16="http://schemas.microsoft.com/office/drawing/2014/main" id="{D57B51FE-318E-B43E-6EB1-2F72C6A122C2}"/>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Cube 239">
              <a:extLst>
                <a:ext uri="{FF2B5EF4-FFF2-40B4-BE49-F238E27FC236}">
                  <a16:creationId xmlns:a16="http://schemas.microsoft.com/office/drawing/2014/main" id="{4866573D-18DC-4C66-522F-872E1B79F48F}"/>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Cube 240">
              <a:extLst>
                <a:ext uri="{FF2B5EF4-FFF2-40B4-BE49-F238E27FC236}">
                  <a16:creationId xmlns:a16="http://schemas.microsoft.com/office/drawing/2014/main" id="{8E79E7A0-9746-D1F2-DEF6-7239721E684E}"/>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Cube 241">
              <a:extLst>
                <a:ext uri="{FF2B5EF4-FFF2-40B4-BE49-F238E27FC236}">
                  <a16:creationId xmlns:a16="http://schemas.microsoft.com/office/drawing/2014/main" id="{EB936B50-350E-3BC7-2F61-F3D3C404BFD9}"/>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Cube 242">
              <a:extLst>
                <a:ext uri="{FF2B5EF4-FFF2-40B4-BE49-F238E27FC236}">
                  <a16:creationId xmlns:a16="http://schemas.microsoft.com/office/drawing/2014/main" id="{D0124FCA-C5D5-CE24-91CC-1B94ECCEDF5D}"/>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Cube 243">
              <a:extLst>
                <a:ext uri="{FF2B5EF4-FFF2-40B4-BE49-F238E27FC236}">
                  <a16:creationId xmlns:a16="http://schemas.microsoft.com/office/drawing/2014/main" id="{747628B0-22DA-3C7B-1C4E-21BDA1279653}"/>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Cube 244">
              <a:extLst>
                <a:ext uri="{FF2B5EF4-FFF2-40B4-BE49-F238E27FC236}">
                  <a16:creationId xmlns:a16="http://schemas.microsoft.com/office/drawing/2014/main" id="{733CBFBE-A3A9-D80F-8AE4-44F2E8DB6D89}"/>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Cube 245">
              <a:extLst>
                <a:ext uri="{FF2B5EF4-FFF2-40B4-BE49-F238E27FC236}">
                  <a16:creationId xmlns:a16="http://schemas.microsoft.com/office/drawing/2014/main" id="{2FE59F9E-E37E-9912-60BA-038EF7EAB7E7}"/>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2917000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7D705-9401-978B-7009-B5091AE41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DD48F-7068-1032-7042-B2A0F02604B5}"/>
              </a:ext>
            </a:extLst>
          </p:cNvPr>
          <p:cNvSpPr>
            <a:spLocks noGrp="1"/>
          </p:cNvSpPr>
          <p:nvPr>
            <p:ph type="title"/>
          </p:nvPr>
        </p:nvSpPr>
        <p:spPr>
          <a:xfrm>
            <a:off x="407955" y="69359"/>
            <a:ext cx="10515600" cy="1325563"/>
          </a:xfrm>
        </p:spPr>
        <p:txBody>
          <a:bodyPr>
            <a:noAutofit/>
          </a:bodyPr>
          <a:lstStyle/>
          <a:p>
            <a:r>
              <a:rPr lang="en-US">
                <a:latin typeface="Sassoon Primary" pitchFamily="50" charset="0"/>
              </a:rPr>
              <a:t>Representing 2-digit numbers</a:t>
            </a:r>
            <a:br>
              <a:rPr lang="en-US">
                <a:latin typeface="Sassoon Primary" pitchFamily="50" charset="0"/>
              </a:rPr>
            </a:br>
            <a:r>
              <a:rPr lang="en-US">
                <a:latin typeface="Sassoon Primary" pitchFamily="50" charset="0"/>
              </a:rPr>
              <a:t>Your turn!</a:t>
            </a:r>
          </a:p>
        </p:txBody>
      </p:sp>
      <p:pic>
        <p:nvPicPr>
          <p:cNvPr id="3" name="Picture 2">
            <a:extLst>
              <a:ext uri="{FF2B5EF4-FFF2-40B4-BE49-F238E27FC236}">
                <a16:creationId xmlns:a16="http://schemas.microsoft.com/office/drawing/2014/main" id="{583F8A82-A822-09E9-4ACF-AE53FAE3640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3583032" y="3257449"/>
            <a:ext cx="517348" cy="308504"/>
          </a:xfrm>
          <a:prstGeom prst="rect">
            <a:avLst/>
          </a:prstGeom>
        </p:spPr>
      </p:pic>
      <p:grpSp>
        <p:nvGrpSpPr>
          <p:cNvPr id="15" name="Group 14">
            <a:extLst>
              <a:ext uri="{FF2B5EF4-FFF2-40B4-BE49-F238E27FC236}">
                <a16:creationId xmlns:a16="http://schemas.microsoft.com/office/drawing/2014/main" id="{71F154F4-848C-663D-AE06-9279569CD56F}"/>
              </a:ext>
            </a:extLst>
          </p:cNvPr>
          <p:cNvGrpSpPr/>
          <p:nvPr/>
        </p:nvGrpSpPr>
        <p:grpSpPr>
          <a:xfrm>
            <a:off x="363546" y="1343325"/>
            <a:ext cx="880549" cy="1011904"/>
            <a:chOff x="2731316" y="5613031"/>
            <a:chExt cx="880549" cy="1011904"/>
          </a:xfrm>
        </p:grpSpPr>
        <p:pic>
          <p:nvPicPr>
            <p:cNvPr id="16" name="Picture 15">
              <a:extLst>
                <a:ext uri="{FF2B5EF4-FFF2-40B4-BE49-F238E27FC236}">
                  <a16:creationId xmlns:a16="http://schemas.microsoft.com/office/drawing/2014/main" id="{10386D9B-0E0E-6565-C021-9D46D6F3E44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18" name="TextBox 17">
              <a:extLst>
                <a:ext uri="{FF2B5EF4-FFF2-40B4-BE49-F238E27FC236}">
                  <a16:creationId xmlns:a16="http://schemas.microsoft.com/office/drawing/2014/main" id="{44B8641A-42C9-C0B3-6A15-233DDE42F2F6}"/>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19" name="Group 18">
            <a:extLst>
              <a:ext uri="{FF2B5EF4-FFF2-40B4-BE49-F238E27FC236}">
                <a16:creationId xmlns:a16="http://schemas.microsoft.com/office/drawing/2014/main" id="{06ED8EC1-B9D4-14E7-D45C-992733750395}"/>
              </a:ext>
            </a:extLst>
          </p:cNvPr>
          <p:cNvGrpSpPr/>
          <p:nvPr/>
        </p:nvGrpSpPr>
        <p:grpSpPr>
          <a:xfrm>
            <a:off x="1455526" y="1343325"/>
            <a:ext cx="880549" cy="1011904"/>
            <a:chOff x="2731316" y="5613031"/>
            <a:chExt cx="880549" cy="1011904"/>
          </a:xfrm>
        </p:grpSpPr>
        <p:pic>
          <p:nvPicPr>
            <p:cNvPr id="20" name="Picture 19">
              <a:extLst>
                <a:ext uri="{FF2B5EF4-FFF2-40B4-BE49-F238E27FC236}">
                  <a16:creationId xmlns:a16="http://schemas.microsoft.com/office/drawing/2014/main" id="{B5A4961A-347F-88A2-943B-C8675A3128AA}"/>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21" name="TextBox 20">
              <a:extLst>
                <a:ext uri="{FF2B5EF4-FFF2-40B4-BE49-F238E27FC236}">
                  <a16:creationId xmlns:a16="http://schemas.microsoft.com/office/drawing/2014/main" id="{F26E788B-946C-858D-CC57-56850E411B95}"/>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22" name="Group 21">
            <a:extLst>
              <a:ext uri="{FF2B5EF4-FFF2-40B4-BE49-F238E27FC236}">
                <a16:creationId xmlns:a16="http://schemas.microsoft.com/office/drawing/2014/main" id="{EC3FE0E9-66E8-C8B9-DC04-F1B73BE57E0B}"/>
              </a:ext>
            </a:extLst>
          </p:cNvPr>
          <p:cNvGrpSpPr/>
          <p:nvPr/>
        </p:nvGrpSpPr>
        <p:grpSpPr>
          <a:xfrm>
            <a:off x="2547506" y="1343325"/>
            <a:ext cx="880549" cy="1011904"/>
            <a:chOff x="2731316" y="5613031"/>
            <a:chExt cx="880549" cy="1011904"/>
          </a:xfrm>
        </p:grpSpPr>
        <p:pic>
          <p:nvPicPr>
            <p:cNvPr id="23" name="Picture 22">
              <a:extLst>
                <a:ext uri="{FF2B5EF4-FFF2-40B4-BE49-F238E27FC236}">
                  <a16:creationId xmlns:a16="http://schemas.microsoft.com/office/drawing/2014/main" id="{0029E744-14ED-9F51-A7ED-F79EA64781D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26" name="TextBox 25">
              <a:extLst>
                <a:ext uri="{FF2B5EF4-FFF2-40B4-BE49-F238E27FC236}">
                  <a16:creationId xmlns:a16="http://schemas.microsoft.com/office/drawing/2014/main" id="{EF97ED29-FB97-2599-773A-27DDF9108D53}"/>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35" name="Group 34">
            <a:extLst>
              <a:ext uri="{FF2B5EF4-FFF2-40B4-BE49-F238E27FC236}">
                <a16:creationId xmlns:a16="http://schemas.microsoft.com/office/drawing/2014/main" id="{DC7BAF83-5A9C-8294-B107-C601ED008F43}"/>
              </a:ext>
            </a:extLst>
          </p:cNvPr>
          <p:cNvGrpSpPr/>
          <p:nvPr/>
        </p:nvGrpSpPr>
        <p:grpSpPr>
          <a:xfrm>
            <a:off x="363546" y="2584695"/>
            <a:ext cx="880549" cy="1011904"/>
            <a:chOff x="2731316" y="5613031"/>
            <a:chExt cx="880549" cy="1011904"/>
          </a:xfrm>
        </p:grpSpPr>
        <p:pic>
          <p:nvPicPr>
            <p:cNvPr id="36" name="Picture 35">
              <a:extLst>
                <a:ext uri="{FF2B5EF4-FFF2-40B4-BE49-F238E27FC236}">
                  <a16:creationId xmlns:a16="http://schemas.microsoft.com/office/drawing/2014/main" id="{F929FE81-755A-58D3-1A5F-2BD630FEE826}"/>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37" name="TextBox 36">
              <a:extLst>
                <a:ext uri="{FF2B5EF4-FFF2-40B4-BE49-F238E27FC236}">
                  <a16:creationId xmlns:a16="http://schemas.microsoft.com/office/drawing/2014/main" id="{5DB86717-E2D2-7A63-4BFE-2F05D5D07D10}"/>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grpSp>
        <p:nvGrpSpPr>
          <p:cNvPr id="39" name="Group 38">
            <a:extLst>
              <a:ext uri="{FF2B5EF4-FFF2-40B4-BE49-F238E27FC236}">
                <a16:creationId xmlns:a16="http://schemas.microsoft.com/office/drawing/2014/main" id="{3D5510AF-7D88-D8CC-AD72-1A31C78CC551}"/>
              </a:ext>
            </a:extLst>
          </p:cNvPr>
          <p:cNvGrpSpPr/>
          <p:nvPr/>
        </p:nvGrpSpPr>
        <p:grpSpPr>
          <a:xfrm>
            <a:off x="1455526" y="2584695"/>
            <a:ext cx="880549" cy="1011904"/>
            <a:chOff x="2731316" y="5613031"/>
            <a:chExt cx="880549" cy="1011904"/>
          </a:xfrm>
        </p:grpSpPr>
        <p:pic>
          <p:nvPicPr>
            <p:cNvPr id="71" name="Picture 70">
              <a:extLst>
                <a:ext uri="{FF2B5EF4-FFF2-40B4-BE49-F238E27FC236}">
                  <a16:creationId xmlns:a16="http://schemas.microsoft.com/office/drawing/2014/main" id="{EB46F78C-E00E-2D58-9805-E9BD0569552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72" name="TextBox 71">
              <a:extLst>
                <a:ext uri="{FF2B5EF4-FFF2-40B4-BE49-F238E27FC236}">
                  <a16:creationId xmlns:a16="http://schemas.microsoft.com/office/drawing/2014/main" id="{D23A2DD4-146E-13FE-2170-6381DFEF4526}"/>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pic>
        <p:nvPicPr>
          <p:cNvPr id="76" name="Picture 75">
            <a:extLst>
              <a:ext uri="{FF2B5EF4-FFF2-40B4-BE49-F238E27FC236}">
                <a16:creationId xmlns:a16="http://schemas.microsoft.com/office/drawing/2014/main" id="{083C32DE-4399-1E3A-3797-6464932D0EF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4261360" y="3282299"/>
            <a:ext cx="517348" cy="308504"/>
          </a:xfrm>
          <a:prstGeom prst="rect">
            <a:avLst/>
          </a:prstGeom>
        </p:spPr>
      </p:pic>
      <p:pic>
        <p:nvPicPr>
          <p:cNvPr id="77" name="Picture 76">
            <a:extLst>
              <a:ext uri="{FF2B5EF4-FFF2-40B4-BE49-F238E27FC236}">
                <a16:creationId xmlns:a16="http://schemas.microsoft.com/office/drawing/2014/main" id="{9ECD7B97-ED3D-0C95-B5F7-2C91D39E109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3583032" y="2864904"/>
            <a:ext cx="517348" cy="308504"/>
          </a:xfrm>
          <a:prstGeom prst="rect">
            <a:avLst/>
          </a:prstGeom>
        </p:spPr>
      </p:pic>
      <p:pic>
        <p:nvPicPr>
          <p:cNvPr id="80" name="Picture 79">
            <a:extLst>
              <a:ext uri="{FF2B5EF4-FFF2-40B4-BE49-F238E27FC236}">
                <a16:creationId xmlns:a16="http://schemas.microsoft.com/office/drawing/2014/main" id="{33870C6B-ABB2-9D3B-B943-13F3440DD942}"/>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3490" b="100000" l="2303" r="94626">
                        <a14:foregroundMark x1="79463" y1="75570" x2="79463" y2="74631"/>
                        <a14:foregroundMark x1="79463" y1="74497" x2="80230" y2="73423"/>
                        <a14:foregroundMark x1="29175" y1="54899" x2="30134" y2="53289"/>
                        <a14:foregroundMark x1="27639" y1="54497" x2="30326" y2="52617"/>
                        <a14:backgroundMark x1="82150" y1="75839" x2="82342" y2="74362"/>
                        <a14:backgroundMark x1="78887" y1="75839" x2="78887" y2="74765"/>
                        <a14:backgroundMark x1="80230" y1="72886" x2="80998" y2="72215"/>
                        <a14:backgroundMark x1="78887" y1="74497" x2="80038" y2="73020"/>
                        <a14:backgroundMark x1="29175" y1="53826" x2="28599" y2="54765"/>
                      </a14:backgroundRemoval>
                    </a14:imgEffect>
                  </a14:imgLayer>
                </a14:imgProps>
              </a:ext>
              <a:ext uri="{28A0092B-C50C-407E-A947-70E740481C1C}">
                <a14:useLocalDpi xmlns:a14="http://schemas.microsoft.com/office/drawing/2010/main"/>
              </a:ext>
            </a:extLst>
          </a:blip>
          <a:stretch>
            <a:fillRect/>
          </a:stretch>
        </p:blipFill>
        <p:spPr>
          <a:xfrm>
            <a:off x="5060616" y="973433"/>
            <a:ext cx="1831690" cy="2619211"/>
          </a:xfrm>
          <a:prstGeom prst="rect">
            <a:avLst/>
          </a:prstGeom>
        </p:spPr>
      </p:pic>
      <p:graphicFrame>
        <p:nvGraphicFramePr>
          <p:cNvPr id="81" name="Table 76">
            <a:extLst>
              <a:ext uri="{FF2B5EF4-FFF2-40B4-BE49-F238E27FC236}">
                <a16:creationId xmlns:a16="http://schemas.microsoft.com/office/drawing/2014/main" id="{8A1E874D-78D9-3271-F224-E2B87082CF6F}"/>
              </a:ext>
            </a:extLst>
          </p:cNvPr>
          <p:cNvGraphicFramePr>
            <a:graphicFrameLocks noGrp="1"/>
          </p:cNvGraphicFramePr>
          <p:nvPr>
            <p:extLst>
              <p:ext uri="{D42A27DB-BD31-4B8C-83A1-F6EECF244321}">
                <p14:modId xmlns:p14="http://schemas.microsoft.com/office/powerpoint/2010/main" val="1042181146"/>
              </p:ext>
            </p:extLst>
          </p:nvPr>
        </p:nvGraphicFramePr>
        <p:xfrm>
          <a:off x="7587019" y="2667689"/>
          <a:ext cx="2540000" cy="914400"/>
        </p:xfrm>
        <a:graphic>
          <a:graphicData uri="http://schemas.openxmlformats.org/drawingml/2006/table">
            <a:tbl>
              <a:tblPr firstRow="1" bandRow="1"/>
              <a:tblGrid>
                <a:gridCol w="1270000">
                  <a:extLst>
                    <a:ext uri="{9D8B030D-6E8A-4147-A177-3AD203B41FA5}">
                      <a16:colId xmlns:a16="http://schemas.microsoft.com/office/drawing/2014/main" val="1525814195"/>
                    </a:ext>
                  </a:extLst>
                </a:gridCol>
                <a:gridCol w="1270000">
                  <a:extLst>
                    <a:ext uri="{9D8B030D-6E8A-4147-A177-3AD203B41FA5}">
                      <a16:colId xmlns:a16="http://schemas.microsoft.com/office/drawing/2014/main" val="1302887656"/>
                    </a:ext>
                  </a:extLst>
                </a:gridCol>
              </a:tblGrid>
              <a:tr h="370840">
                <a:tc>
                  <a:txBody>
                    <a:bodyPr/>
                    <a:lstStyle/>
                    <a:p>
                      <a:pPr algn="ctr"/>
                      <a:r>
                        <a:rPr lang="en-GB" sz="2400" b="1">
                          <a:latin typeface="Century Gothic" panose="020B0502020202020204" pitchFamily="34" charset="0"/>
                        </a:rPr>
                        <a:t>Tens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GB" sz="2400" b="1">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54374807"/>
                  </a:ext>
                </a:extLst>
              </a:tr>
              <a:tr h="291980">
                <a:tc>
                  <a:txBody>
                    <a:bodyPr/>
                    <a:lstStyle/>
                    <a:p>
                      <a:pPr algn="ctr"/>
                      <a:endParaRPr lang="en-GB" sz="240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450623"/>
                  </a:ext>
                </a:extLst>
              </a:tr>
            </a:tbl>
          </a:graphicData>
        </a:graphic>
      </p:graphicFrame>
      <p:graphicFrame>
        <p:nvGraphicFramePr>
          <p:cNvPr id="120" name="Table 119">
            <a:extLst>
              <a:ext uri="{FF2B5EF4-FFF2-40B4-BE49-F238E27FC236}">
                <a16:creationId xmlns:a16="http://schemas.microsoft.com/office/drawing/2014/main" id="{6850FAC1-F2AE-B29F-326F-E1338F165E1D}"/>
              </a:ext>
            </a:extLst>
          </p:cNvPr>
          <p:cNvGraphicFramePr>
            <a:graphicFrameLocks noGrp="1"/>
          </p:cNvGraphicFramePr>
          <p:nvPr>
            <p:extLst>
              <p:ext uri="{D42A27DB-BD31-4B8C-83A1-F6EECF244321}">
                <p14:modId xmlns:p14="http://schemas.microsoft.com/office/powerpoint/2010/main" val="3890045424"/>
              </p:ext>
            </p:extLst>
          </p:nvPr>
        </p:nvGraphicFramePr>
        <p:xfrm>
          <a:off x="7587019" y="774161"/>
          <a:ext cx="2540000" cy="1689275"/>
        </p:xfrm>
        <a:graphic>
          <a:graphicData uri="http://schemas.openxmlformats.org/drawingml/2006/table">
            <a:tbl>
              <a:tblPr firstRow="1" bandRow="1"/>
              <a:tblGrid>
                <a:gridCol w="1270000">
                  <a:extLst>
                    <a:ext uri="{9D8B030D-6E8A-4147-A177-3AD203B41FA5}">
                      <a16:colId xmlns:a16="http://schemas.microsoft.com/office/drawing/2014/main" val="1525814195"/>
                    </a:ext>
                  </a:extLst>
                </a:gridCol>
                <a:gridCol w="1270000">
                  <a:extLst>
                    <a:ext uri="{9D8B030D-6E8A-4147-A177-3AD203B41FA5}">
                      <a16:colId xmlns:a16="http://schemas.microsoft.com/office/drawing/2014/main" val="1302887656"/>
                    </a:ext>
                  </a:extLst>
                </a:gridCol>
              </a:tblGrid>
              <a:tr h="1232075">
                <a:tc>
                  <a:txBody>
                    <a:bodyPr/>
                    <a:lstStyle/>
                    <a:p>
                      <a:pPr algn="ctr"/>
                      <a:endParaRPr lang="en-GB" sz="24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b="1">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4374807"/>
                  </a:ext>
                </a:extLst>
              </a:tr>
              <a:tr h="291980">
                <a:tc>
                  <a:txBody>
                    <a:bodyPr/>
                    <a:lstStyle/>
                    <a:p>
                      <a:pPr algn="ctr"/>
                      <a:endParaRPr lang="en-GB" sz="240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240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450623"/>
                  </a:ext>
                </a:extLst>
              </a:tr>
            </a:tbl>
          </a:graphicData>
        </a:graphic>
      </p:graphicFrame>
      <p:grpSp>
        <p:nvGrpSpPr>
          <p:cNvPr id="121" name="Group 120">
            <a:extLst>
              <a:ext uri="{FF2B5EF4-FFF2-40B4-BE49-F238E27FC236}">
                <a16:creationId xmlns:a16="http://schemas.microsoft.com/office/drawing/2014/main" id="{D7407155-8EFB-2C17-AF73-6BC290DA8923}"/>
              </a:ext>
            </a:extLst>
          </p:cNvPr>
          <p:cNvGrpSpPr/>
          <p:nvPr/>
        </p:nvGrpSpPr>
        <p:grpSpPr>
          <a:xfrm>
            <a:off x="7803722" y="887956"/>
            <a:ext cx="880549" cy="1011904"/>
            <a:chOff x="2731316" y="5613031"/>
            <a:chExt cx="880549" cy="1011904"/>
          </a:xfrm>
        </p:grpSpPr>
        <p:pic>
          <p:nvPicPr>
            <p:cNvPr id="122" name="Picture 121">
              <a:extLst>
                <a:ext uri="{FF2B5EF4-FFF2-40B4-BE49-F238E27FC236}">
                  <a16:creationId xmlns:a16="http://schemas.microsoft.com/office/drawing/2014/main" id="{0DD77BCA-D3C5-77E5-4D76-29EDF8575E5D}"/>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4048" b="94524" l="4457" r="94708"/>
                      </a14:imgEffect>
                    </a14:imgLayer>
                  </a14:imgProps>
                </a:ext>
                <a:ext uri="{28A0092B-C50C-407E-A947-70E740481C1C}">
                  <a14:useLocalDpi xmlns:a14="http://schemas.microsoft.com/office/drawing/2010/main"/>
                </a:ext>
              </a:extLst>
            </a:blip>
            <a:srcRect l="3986" t="5985" r="6395" b="5985"/>
            <a:stretch/>
          </p:blipFill>
          <p:spPr>
            <a:xfrm>
              <a:off x="2731316" y="5613031"/>
              <a:ext cx="880549" cy="1011904"/>
            </a:xfrm>
            <a:prstGeom prst="rect">
              <a:avLst/>
            </a:prstGeom>
          </p:spPr>
        </p:pic>
        <p:sp>
          <p:nvSpPr>
            <p:cNvPr id="123" name="TextBox 122">
              <a:extLst>
                <a:ext uri="{FF2B5EF4-FFF2-40B4-BE49-F238E27FC236}">
                  <a16:creationId xmlns:a16="http://schemas.microsoft.com/office/drawing/2014/main" id="{F97176C5-EF6E-3D55-86C0-9503D7018DE3}"/>
                </a:ext>
              </a:extLst>
            </p:cNvPr>
            <p:cNvSpPr txBox="1"/>
            <p:nvPr/>
          </p:nvSpPr>
          <p:spPr>
            <a:xfrm>
              <a:off x="2847348" y="5944878"/>
              <a:ext cx="561566" cy="467239"/>
            </a:xfrm>
            <a:prstGeom prst="rect">
              <a:avLst/>
            </a:prstGeom>
            <a:solidFill>
              <a:schemeClr val="bg1"/>
            </a:solidFill>
            <a:ln w="25400">
              <a:solidFill>
                <a:schemeClr val="tx1"/>
              </a:solidFill>
            </a:ln>
            <a:scene3d>
              <a:camera prst="orthographicFront">
                <a:rot lat="0" lon="0" rev="900000"/>
              </a:camera>
              <a:lightRig rig="threePt" dir="t"/>
            </a:scene3d>
          </p:spPr>
          <p:txBody>
            <a:bodyPr wrap="square" lIns="18000" tIns="18000" rIns="18000" bIns="18000" rtlCol="0" anchor="ctr" anchorCtr="0">
              <a:spAutoFit/>
            </a:bodyPr>
            <a:lstStyle/>
            <a:p>
              <a:pPr algn="ctr"/>
              <a:r>
                <a:rPr lang="en-US" sz="1400" b="1">
                  <a:latin typeface="Century Gothic" panose="020B0502020202020204" pitchFamily="34" charset="0"/>
                </a:rPr>
                <a:t>ten </a:t>
              </a:r>
            </a:p>
            <a:p>
              <a:pPr algn="ctr"/>
              <a:r>
                <a:rPr lang="en-US" sz="1400" b="1">
                  <a:latin typeface="Century Gothic" panose="020B0502020202020204" pitchFamily="34" charset="0"/>
                </a:rPr>
                <a:t>pack</a:t>
              </a:r>
            </a:p>
          </p:txBody>
        </p:sp>
      </p:grpSp>
      <p:pic>
        <p:nvPicPr>
          <p:cNvPr id="124" name="Picture 123">
            <a:extLst>
              <a:ext uri="{FF2B5EF4-FFF2-40B4-BE49-F238E27FC236}">
                <a16:creationId xmlns:a16="http://schemas.microsoft.com/office/drawing/2014/main" id="{4CFC221D-357D-FE23-C505-B1ABF3C8AE7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955" b="96269" l="6731" r="89904"/>
                    </a14:imgEffect>
                  </a14:imgLayer>
                </a14:imgProps>
              </a:ext>
              <a:ext uri="{28A0092B-C50C-407E-A947-70E740481C1C}">
                <a14:useLocalDpi xmlns:a14="http://schemas.microsoft.com/office/drawing/2010/main"/>
              </a:ext>
            </a:extLst>
          </a:blip>
          <a:srcRect l="4380" t="12672" r="8907" b="7064"/>
          <a:stretch/>
        </p:blipFill>
        <p:spPr>
          <a:xfrm>
            <a:off x="9228558" y="1253250"/>
            <a:ext cx="517348" cy="308504"/>
          </a:xfrm>
          <a:prstGeom prst="rect">
            <a:avLst/>
          </a:prstGeom>
        </p:spPr>
      </p:pic>
      <p:graphicFrame>
        <p:nvGraphicFramePr>
          <p:cNvPr id="126" name="Table 76">
            <a:extLst>
              <a:ext uri="{FF2B5EF4-FFF2-40B4-BE49-F238E27FC236}">
                <a16:creationId xmlns:a16="http://schemas.microsoft.com/office/drawing/2014/main" id="{3803A820-0AA4-8F4D-A953-19B3364BA4F1}"/>
              </a:ext>
            </a:extLst>
          </p:cNvPr>
          <p:cNvGraphicFramePr>
            <a:graphicFrameLocks noGrp="1"/>
          </p:cNvGraphicFramePr>
          <p:nvPr/>
        </p:nvGraphicFramePr>
        <p:xfrm>
          <a:off x="5443369" y="3937365"/>
          <a:ext cx="4686502" cy="2481095"/>
        </p:xfrm>
        <a:graphic>
          <a:graphicData uri="http://schemas.openxmlformats.org/drawingml/2006/table">
            <a:tbl>
              <a:tblPr firstRow="1" bandRow="1"/>
              <a:tblGrid>
                <a:gridCol w="2343251">
                  <a:extLst>
                    <a:ext uri="{9D8B030D-6E8A-4147-A177-3AD203B41FA5}">
                      <a16:colId xmlns:a16="http://schemas.microsoft.com/office/drawing/2014/main" val="1525814195"/>
                    </a:ext>
                  </a:extLst>
                </a:gridCol>
                <a:gridCol w="2343251">
                  <a:extLst>
                    <a:ext uri="{9D8B030D-6E8A-4147-A177-3AD203B41FA5}">
                      <a16:colId xmlns:a16="http://schemas.microsoft.com/office/drawing/2014/main" val="1302887656"/>
                    </a:ext>
                  </a:extLst>
                </a:gridCol>
              </a:tblGrid>
              <a:tr h="370840">
                <a:tc>
                  <a:txBody>
                    <a:bodyPr/>
                    <a:lstStyle/>
                    <a:p>
                      <a:pPr algn="ctr"/>
                      <a:r>
                        <a:rPr lang="en-GB" sz="2400" b="1">
                          <a:latin typeface="Century Gothic" panose="020B0502020202020204" pitchFamily="34" charset="0"/>
                        </a:rPr>
                        <a:t>Tens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4374807"/>
                  </a:ext>
                </a:extLst>
              </a:tr>
              <a:tr h="2023895">
                <a:tc>
                  <a:txBody>
                    <a:bodyPr/>
                    <a:lstStyle/>
                    <a:p>
                      <a:pPr algn="ctr"/>
                      <a:endParaRPr lang="en-GB" sz="240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40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55450623"/>
                  </a:ext>
                </a:extLst>
              </a:tr>
            </a:tbl>
          </a:graphicData>
        </a:graphic>
      </p:graphicFrame>
      <p:grpSp>
        <p:nvGrpSpPr>
          <p:cNvPr id="127" name="Group 126">
            <a:extLst>
              <a:ext uri="{FF2B5EF4-FFF2-40B4-BE49-F238E27FC236}">
                <a16:creationId xmlns:a16="http://schemas.microsoft.com/office/drawing/2014/main" id="{25FDFFF8-A25A-193A-1B4A-A8BD0086AAFF}"/>
              </a:ext>
            </a:extLst>
          </p:cNvPr>
          <p:cNvGrpSpPr>
            <a:grpSpLocks noChangeAspect="1"/>
          </p:cNvGrpSpPr>
          <p:nvPr/>
        </p:nvGrpSpPr>
        <p:grpSpPr>
          <a:xfrm>
            <a:off x="4449428" y="4544013"/>
            <a:ext cx="203804" cy="1569660"/>
            <a:chOff x="-1495168" y="5753968"/>
            <a:chExt cx="152618" cy="1175435"/>
          </a:xfrm>
        </p:grpSpPr>
        <p:sp>
          <p:nvSpPr>
            <p:cNvPr id="128" name="Cube 127">
              <a:extLst>
                <a:ext uri="{FF2B5EF4-FFF2-40B4-BE49-F238E27FC236}">
                  <a16:creationId xmlns:a16="http://schemas.microsoft.com/office/drawing/2014/main" id="{BF397D4F-1B36-B310-38E6-FB9CF12233C5}"/>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Cube 128">
              <a:extLst>
                <a:ext uri="{FF2B5EF4-FFF2-40B4-BE49-F238E27FC236}">
                  <a16:creationId xmlns:a16="http://schemas.microsoft.com/office/drawing/2014/main" id="{5CF666B8-AF85-685C-5759-F5FFAA9F9B02}"/>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Cube 129">
              <a:extLst>
                <a:ext uri="{FF2B5EF4-FFF2-40B4-BE49-F238E27FC236}">
                  <a16:creationId xmlns:a16="http://schemas.microsoft.com/office/drawing/2014/main" id="{6EC4394D-7D1D-3C93-AB5B-22DEBDD8E680}"/>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Cube 130">
              <a:extLst>
                <a:ext uri="{FF2B5EF4-FFF2-40B4-BE49-F238E27FC236}">
                  <a16:creationId xmlns:a16="http://schemas.microsoft.com/office/drawing/2014/main" id="{AF5A5C03-D22F-2935-F8D7-E8B9ED8508A1}"/>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Cube 131">
              <a:extLst>
                <a:ext uri="{FF2B5EF4-FFF2-40B4-BE49-F238E27FC236}">
                  <a16:creationId xmlns:a16="http://schemas.microsoft.com/office/drawing/2014/main" id="{41503697-BBEA-1CC4-8C27-8921DDC81893}"/>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Cube 132">
              <a:extLst>
                <a:ext uri="{FF2B5EF4-FFF2-40B4-BE49-F238E27FC236}">
                  <a16:creationId xmlns:a16="http://schemas.microsoft.com/office/drawing/2014/main" id="{0F60219A-79B1-D4C0-2C13-78D2966CA0C2}"/>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Cube 133">
              <a:extLst>
                <a:ext uri="{FF2B5EF4-FFF2-40B4-BE49-F238E27FC236}">
                  <a16:creationId xmlns:a16="http://schemas.microsoft.com/office/drawing/2014/main" id="{FC4B43B3-057C-3A52-12E4-48E3C45AF27F}"/>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Cube 134">
              <a:extLst>
                <a:ext uri="{FF2B5EF4-FFF2-40B4-BE49-F238E27FC236}">
                  <a16:creationId xmlns:a16="http://schemas.microsoft.com/office/drawing/2014/main" id="{BDF1171B-C9F2-5EA2-AC55-FD198C68B52B}"/>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Cube 135">
              <a:extLst>
                <a:ext uri="{FF2B5EF4-FFF2-40B4-BE49-F238E27FC236}">
                  <a16:creationId xmlns:a16="http://schemas.microsoft.com/office/drawing/2014/main" id="{A2EAA106-95E3-69DA-82D7-44F37704AE3D}"/>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Cube 136">
              <a:extLst>
                <a:ext uri="{FF2B5EF4-FFF2-40B4-BE49-F238E27FC236}">
                  <a16:creationId xmlns:a16="http://schemas.microsoft.com/office/drawing/2014/main" id="{3BC29816-2CFE-D125-E194-FBA9A670D09D}"/>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8" name="Cube 137">
            <a:extLst>
              <a:ext uri="{FF2B5EF4-FFF2-40B4-BE49-F238E27FC236}">
                <a16:creationId xmlns:a16="http://schemas.microsoft.com/office/drawing/2014/main" id="{D4CCE839-A3B6-A13F-AB95-6AD9AB9AFC60}"/>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9" name="Group 138">
            <a:extLst>
              <a:ext uri="{FF2B5EF4-FFF2-40B4-BE49-F238E27FC236}">
                <a16:creationId xmlns:a16="http://schemas.microsoft.com/office/drawing/2014/main" id="{23C8F5F2-4768-2FBA-8CD7-45E85A416B93}"/>
              </a:ext>
            </a:extLst>
          </p:cNvPr>
          <p:cNvGrpSpPr>
            <a:grpSpLocks noChangeAspect="1"/>
          </p:cNvGrpSpPr>
          <p:nvPr/>
        </p:nvGrpSpPr>
        <p:grpSpPr>
          <a:xfrm>
            <a:off x="4449428" y="4544013"/>
            <a:ext cx="203804" cy="1569660"/>
            <a:chOff x="-1495168" y="5753968"/>
            <a:chExt cx="152618" cy="1175435"/>
          </a:xfrm>
        </p:grpSpPr>
        <p:sp>
          <p:nvSpPr>
            <p:cNvPr id="140" name="Cube 139">
              <a:extLst>
                <a:ext uri="{FF2B5EF4-FFF2-40B4-BE49-F238E27FC236}">
                  <a16:creationId xmlns:a16="http://schemas.microsoft.com/office/drawing/2014/main" id="{41E9F5F4-8F41-DCA3-5EF4-6456E90A0583}"/>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Cube 140">
              <a:extLst>
                <a:ext uri="{FF2B5EF4-FFF2-40B4-BE49-F238E27FC236}">
                  <a16:creationId xmlns:a16="http://schemas.microsoft.com/office/drawing/2014/main" id="{C8A09772-9AC4-ABA0-3AEC-94A2221D7F44}"/>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Cube 141">
              <a:extLst>
                <a:ext uri="{FF2B5EF4-FFF2-40B4-BE49-F238E27FC236}">
                  <a16:creationId xmlns:a16="http://schemas.microsoft.com/office/drawing/2014/main" id="{50D422C1-CDA1-6B63-3079-556EF60328C1}"/>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Cube 142">
              <a:extLst>
                <a:ext uri="{FF2B5EF4-FFF2-40B4-BE49-F238E27FC236}">
                  <a16:creationId xmlns:a16="http://schemas.microsoft.com/office/drawing/2014/main" id="{C7352C79-38E8-3907-F2E7-3CB053DDF4B6}"/>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Cube 143">
              <a:extLst>
                <a:ext uri="{FF2B5EF4-FFF2-40B4-BE49-F238E27FC236}">
                  <a16:creationId xmlns:a16="http://schemas.microsoft.com/office/drawing/2014/main" id="{96401D90-6463-D77C-B746-746E8E12048D}"/>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Cube 144">
              <a:extLst>
                <a:ext uri="{FF2B5EF4-FFF2-40B4-BE49-F238E27FC236}">
                  <a16:creationId xmlns:a16="http://schemas.microsoft.com/office/drawing/2014/main" id="{A42FC469-B9ED-4763-72E4-6DC2487CA881}"/>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6" name="Cube 145">
              <a:extLst>
                <a:ext uri="{FF2B5EF4-FFF2-40B4-BE49-F238E27FC236}">
                  <a16:creationId xmlns:a16="http://schemas.microsoft.com/office/drawing/2014/main" id="{2DB102F1-5C69-4A6A-D3C9-564532AE151F}"/>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Cube 146">
              <a:extLst>
                <a:ext uri="{FF2B5EF4-FFF2-40B4-BE49-F238E27FC236}">
                  <a16:creationId xmlns:a16="http://schemas.microsoft.com/office/drawing/2014/main" id="{A82E88FE-5610-0F21-9257-8A5AF9B21911}"/>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Cube 147">
              <a:extLst>
                <a:ext uri="{FF2B5EF4-FFF2-40B4-BE49-F238E27FC236}">
                  <a16:creationId xmlns:a16="http://schemas.microsoft.com/office/drawing/2014/main" id="{7E7EC23E-39CF-BFCD-6D3C-40F936A1103B}"/>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Cube 148">
              <a:extLst>
                <a:ext uri="{FF2B5EF4-FFF2-40B4-BE49-F238E27FC236}">
                  <a16:creationId xmlns:a16="http://schemas.microsoft.com/office/drawing/2014/main" id="{62AD61D2-D039-344D-DE0C-CFBF6652D49E}"/>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0" name="Group 149">
            <a:extLst>
              <a:ext uri="{FF2B5EF4-FFF2-40B4-BE49-F238E27FC236}">
                <a16:creationId xmlns:a16="http://schemas.microsoft.com/office/drawing/2014/main" id="{E6A29C6C-3BF1-98ED-F1FC-2C307A7FF218}"/>
              </a:ext>
            </a:extLst>
          </p:cNvPr>
          <p:cNvGrpSpPr>
            <a:grpSpLocks noChangeAspect="1"/>
          </p:cNvGrpSpPr>
          <p:nvPr/>
        </p:nvGrpSpPr>
        <p:grpSpPr>
          <a:xfrm>
            <a:off x="4449428" y="4544013"/>
            <a:ext cx="203804" cy="1569660"/>
            <a:chOff x="-1495168" y="5753968"/>
            <a:chExt cx="152618" cy="1175435"/>
          </a:xfrm>
        </p:grpSpPr>
        <p:sp>
          <p:nvSpPr>
            <p:cNvPr id="151" name="Cube 150">
              <a:extLst>
                <a:ext uri="{FF2B5EF4-FFF2-40B4-BE49-F238E27FC236}">
                  <a16:creationId xmlns:a16="http://schemas.microsoft.com/office/drawing/2014/main" id="{4F1878D5-7455-179F-D780-2CDDE12B99E6}"/>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Cube 151">
              <a:extLst>
                <a:ext uri="{FF2B5EF4-FFF2-40B4-BE49-F238E27FC236}">
                  <a16:creationId xmlns:a16="http://schemas.microsoft.com/office/drawing/2014/main" id="{CBAF41DB-E47D-8753-8833-41C3DEE98295}"/>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Cube 152">
              <a:extLst>
                <a:ext uri="{FF2B5EF4-FFF2-40B4-BE49-F238E27FC236}">
                  <a16:creationId xmlns:a16="http://schemas.microsoft.com/office/drawing/2014/main" id="{2CF40F93-4D85-1D62-84AF-430406E96D69}"/>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Cube 153">
              <a:extLst>
                <a:ext uri="{FF2B5EF4-FFF2-40B4-BE49-F238E27FC236}">
                  <a16:creationId xmlns:a16="http://schemas.microsoft.com/office/drawing/2014/main" id="{F6C0E340-5249-B859-E5D2-77FF66776E6C}"/>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Cube 154">
              <a:extLst>
                <a:ext uri="{FF2B5EF4-FFF2-40B4-BE49-F238E27FC236}">
                  <a16:creationId xmlns:a16="http://schemas.microsoft.com/office/drawing/2014/main" id="{AB23CBA0-A118-59F0-31DF-F4510995E941}"/>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Cube 155">
              <a:extLst>
                <a:ext uri="{FF2B5EF4-FFF2-40B4-BE49-F238E27FC236}">
                  <a16:creationId xmlns:a16="http://schemas.microsoft.com/office/drawing/2014/main" id="{A6FEDF09-64E9-2A37-41F9-5EE6CA1517C3}"/>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Cube 156">
              <a:extLst>
                <a:ext uri="{FF2B5EF4-FFF2-40B4-BE49-F238E27FC236}">
                  <a16:creationId xmlns:a16="http://schemas.microsoft.com/office/drawing/2014/main" id="{529CDED8-93F4-9E99-750A-FDCBBE9FC416}"/>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Cube 157">
              <a:extLst>
                <a:ext uri="{FF2B5EF4-FFF2-40B4-BE49-F238E27FC236}">
                  <a16:creationId xmlns:a16="http://schemas.microsoft.com/office/drawing/2014/main" id="{472DBE97-AC29-C1BE-C405-302AB880BEF3}"/>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Cube 158">
              <a:extLst>
                <a:ext uri="{FF2B5EF4-FFF2-40B4-BE49-F238E27FC236}">
                  <a16:creationId xmlns:a16="http://schemas.microsoft.com/office/drawing/2014/main" id="{86CAC064-AA0F-8804-A8FD-FA216B59FC7E}"/>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Cube 159">
              <a:extLst>
                <a:ext uri="{FF2B5EF4-FFF2-40B4-BE49-F238E27FC236}">
                  <a16:creationId xmlns:a16="http://schemas.microsoft.com/office/drawing/2014/main" id="{D468124D-099B-FD61-DABC-11DBC348D912}"/>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1" name="Group 160">
            <a:extLst>
              <a:ext uri="{FF2B5EF4-FFF2-40B4-BE49-F238E27FC236}">
                <a16:creationId xmlns:a16="http://schemas.microsoft.com/office/drawing/2014/main" id="{72029211-3E9D-C9B8-8F0E-D4B230F06BC6}"/>
              </a:ext>
            </a:extLst>
          </p:cNvPr>
          <p:cNvGrpSpPr>
            <a:grpSpLocks noChangeAspect="1"/>
          </p:cNvGrpSpPr>
          <p:nvPr/>
        </p:nvGrpSpPr>
        <p:grpSpPr>
          <a:xfrm>
            <a:off x="4449428" y="4544013"/>
            <a:ext cx="203804" cy="1569660"/>
            <a:chOff x="-1495168" y="5753968"/>
            <a:chExt cx="152618" cy="1175435"/>
          </a:xfrm>
        </p:grpSpPr>
        <p:sp>
          <p:nvSpPr>
            <p:cNvPr id="162" name="Cube 161">
              <a:extLst>
                <a:ext uri="{FF2B5EF4-FFF2-40B4-BE49-F238E27FC236}">
                  <a16:creationId xmlns:a16="http://schemas.microsoft.com/office/drawing/2014/main" id="{BA21CF19-46CB-09B4-68D7-DD01375F9A1E}"/>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Cube 162">
              <a:extLst>
                <a:ext uri="{FF2B5EF4-FFF2-40B4-BE49-F238E27FC236}">
                  <a16:creationId xmlns:a16="http://schemas.microsoft.com/office/drawing/2014/main" id="{E3BFE3BB-41EE-0DE9-AEF3-19FB8F047099}"/>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Cube 163">
              <a:extLst>
                <a:ext uri="{FF2B5EF4-FFF2-40B4-BE49-F238E27FC236}">
                  <a16:creationId xmlns:a16="http://schemas.microsoft.com/office/drawing/2014/main" id="{B1EEE4A0-7826-58AD-06F8-482834686F73}"/>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Cube 164">
              <a:extLst>
                <a:ext uri="{FF2B5EF4-FFF2-40B4-BE49-F238E27FC236}">
                  <a16:creationId xmlns:a16="http://schemas.microsoft.com/office/drawing/2014/main" id="{227DBA65-35C8-9004-6A51-A23277F3DBF9}"/>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Cube 165">
              <a:extLst>
                <a:ext uri="{FF2B5EF4-FFF2-40B4-BE49-F238E27FC236}">
                  <a16:creationId xmlns:a16="http://schemas.microsoft.com/office/drawing/2014/main" id="{1A9D66E2-4277-E6F0-EF55-8738A84FB59A}"/>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Cube 166">
              <a:extLst>
                <a:ext uri="{FF2B5EF4-FFF2-40B4-BE49-F238E27FC236}">
                  <a16:creationId xmlns:a16="http://schemas.microsoft.com/office/drawing/2014/main" id="{4425F30E-5E8D-C93D-DD17-6E10DE9790AF}"/>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Cube 167">
              <a:extLst>
                <a:ext uri="{FF2B5EF4-FFF2-40B4-BE49-F238E27FC236}">
                  <a16:creationId xmlns:a16="http://schemas.microsoft.com/office/drawing/2014/main" id="{3843D3AD-C82F-6FDD-364D-DF8298112E6C}"/>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Cube 168">
              <a:extLst>
                <a:ext uri="{FF2B5EF4-FFF2-40B4-BE49-F238E27FC236}">
                  <a16:creationId xmlns:a16="http://schemas.microsoft.com/office/drawing/2014/main" id="{C8AD0BA6-6E24-AD8A-91B0-551FD1111B9A}"/>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Cube 169">
              <a:extLst>
                <a:ext uri="{FF2B5EF4-FFF2-40B4-BE49-F238E27FC236}">
                  <a16:creationId xmlns:a16="http://schemas.microsoft.com/office/drawing/2014/main" id="{34C9288C-2D0E-EB2E-46DE-DDB4988D6D42}"/>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Cube 170">
              <a:extLst>
                <a:ext uri="{FF2B5EF4-FFF2-40B4-BE49-F238E27FC236}">
                  <a16:creationId xmlns:a16="http://schemas.microsoft.com/office/drawing/2014/main" id="{C27B1150-17BA-D2A0-3F39-8095D96210A5}"/>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Group 171">
            <a:extLst>
              <a:ext uri="{FF2B5EF4-FFF2-40B4-BE49-F238E27FC236}">
                <a16:creationId xmlns:a16="http://schemas.microsoft.com/office/drawing/2014/main" id="{2FE8A53C-F0B0-159B-943C-7667A27632D2}"/>
              </a:ext>
            </a:extLst>
          </p:cNvPr>
          <p:cNvGrpSpPr>
            <a:grpSpLocks noChangeAspect="1"/>
          </p:cNvGrpSpPr>
          <p:nvPr/>
        </p:nvGrpSpPr>
        <p:grpSpPr>
          <a:xfrm>
            <a:off x="4449428" y="4544013"/>
            <a:ext cx="203804" cy="1569660"/>
            <a:chOff x="-1495168" y="5753968"/>
            <a:chExt cx="152618" cy="1175435"/>
          </a:xfrm>
        </p:grpSpPr>
        <p:sp>
          <p:nvSpPr>
            <p:cNvPr id="173" name="Cube 172">
              <a:extLst>
                <a:ext uri="{FF2B5EF4-FFF2-40B4-BE49-F238E27FC236}">
                  <a16:creationId xmlns:a16="http://schemas.microsoft.com/office/drawing/2014/main" id="{4BB5C9F1-F647-CD07-1D1D-D5AC513758B1}"/>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Cube 173">
              <a:extLst>
                <a:ext uri="{FF2B5EF4-FFF2-40B4-BE49-F238E27FC236}">
                  <a16:creationId xmlns:a16="http://schemas.microsoft.com/office/drawing/2014/main" id="{A510DE6F-9232-0275-C03A-85C708D3F7AA}"/>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Cube 174">
              <a:extLst>
                <a:ext uri="{FF2B5EF4-FFF2-40B4-BE49-F238E27FC236}">
                  <a16:creationId xmlns:a16="http://schemas.microsoft.com/office/drawing/2014/main" id="{A5BA197D-5414-32D4-4BC4-341DDE0FEFF9}"/>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Cube 175">
              <a:extLst>
                <a:ext uri="{FF2B5EF4-FFF2-40B4-BE49-F238E27FC236}">
                  <a16:creationId xmlns:a16="http://schemas.microsoft.com/office/drawing/2014/main" id="{7F4F6A98-CA79-F319-6ACE-650C362574E6}"/>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Cube 176">
              <a:extLst>
                <a:ext uri="{FF2B5EF4-FFF2-40B4-BE49-F238E27FC236}">
                  <a16:creationId xmlns:a16="http://schemas.microsoft.com/office/drawing/2014/main" id="{C842C5E8-16D1-013E-F98D-5E2A19096717}"/>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Cube 177">
              <a:extLst>
                <a:ext uri="{FF2B5EF4-FFF2-40B4-BE49-F238E27FC236}">
                  <a16:creationId xmlns:a16="http://schemas.microsoft.com/office/drawing/2014/main" id="{26822BD5-CBC5-488B-D87C-A532EB234755}"/>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Cube 178">
              <a:extLst>
                <a:ext uri="{FF2B5EF4-FFF2-40B4-BE49-F238E27FC236}">
                  <a16:creationId xmlns:a16="http://schemas.microsoft.com/office/drawing/2014/main" id="{BEDF71EA-D621-7E85-08C5-60BF3C2E5695}"/>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Cube 179">
              <a:extLst>
                <a:ext uri="{FF2B5EF4-FFF2-40B4-BE49-F238E27FC236}">
                  <a16:creationId xmlns:a16="http://schemas.microsoft.com/office/drawing/2014/main" id="{5B77E3A4-7889-191A-E87A-8082A851AB0F}"/>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Cube 180">
              <a:extLst>
                <a:ext uri="{FF2B5EF4-FFF2-40B4-BE49-F238E27FC236}">
                  <a16:creationId xmlns:a16="http://schemas.microsoft.com/office/drawing/2014/main" id="{16102DF3-411D-9113-7A99-AA324EA349FA}"/>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Cube 181">
              <a:extLst>
                <a:ext uri="{FF2B5EF4-FFF2-40B4-BE49-F238E27FC236}">
                  <a16:creationId xmlns:a16="http://schemas.microsoft.com/office/drawing/2014/main" id="{D9FA7E36-B442-8233-B7D9-59CB799D6B61}"/>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 name="Group 182">
            <a:extLst>
              <a:ext uri="{FF2B5EF4-FFF2-40B4-BE49-F238E27FC236}">
                <a16:creationId xmlns:a16="http://schemas.microsoft.com/office/drawing/2014/main" id="{24D43D23-E713-56EA-36DF-489F6F6E1010}"/>
              </a:ext>
            </a:extLst>
          </p:cNvPr>
          <p:cNvGrpSpPr>
            <a:grpSpLocks noChangeAspect="1"/>
          </p:cNvGrpSpPr>
          <p:nvPr/>
        </p:nvGrpSpPr>
        <p:grpSpPr>
          <a:xfrm>
            <a:off x="4449428" y="4544013"/>
            <a:ext cx="203804" cy="1569660"/>
            <a:chOff x="-1495168" y="5753968"/>
            <a:chExt cx="152618" cy="1175435"/>
          </a:xfrm>
        </p:grpSpPr>
        <p:sp>
          <p:nvSpPr>
            <p:cNvPr id="184" name="Cube 183">
              <a:extLst>
                <a:ext uri="{FF2B5EF4-FFF2-40B4-BE49-F238E27FC236}">
                  <a16:creationId xmlns:a16="http://schemas.microsoft.com/office/drawing/2014/main" id="{D53DB3D4-A342-7F41-B0EB-54E4AB601FE8}"/>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Cube 184">
              <a:extLst>
                <a:ext uri="{FF2B5EF4-FFF2-40B4-BE49-F238E27FC236}">
                  <a16:creationId xmlns:a16="http://schemas.microsoft.com/office/drawing/2014/main" id="{E1A4A911-82DA-380E-3008-2A6E80FB7D84}"/>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Cube 185">
              <a:extLst>
                <a:ext uri="{FF2B5EF4-FFF2-40B4-BE49-F238E27FC236}">
                  <a16:creationId xmlns:a16="http://schemas.microsoft.com/office/drawing/2014/main" id="{1708A83C-945B-D7DD-7C94-33ED3B9A00B1}"/>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Cube 186">
              <a:extLst>
                <a:ext uri="{FF2B5EF4-FFF2-40B4-BE49-F238E27FC236}">
                  <a16:creationId xmlns:a16="http://schemas.microsoft.com/office/drawing/2014/main" id="{9B085221-1A6A-1EB0-93D1-4C333C881EA1}"/>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Cube 187">
              <a:extLst>
                <a:ext uri="{FF2B5EF4-FFF2-40B4-BE49-F238E27FC236}">
                  <a16:creationId xmlns:a16="http://schemas.microsoft.com/office/drawing/2014/main" id="{ED101566-CD8F-3826-CF17-7170AD93C62A}"/>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Cube 188">
              <a:extLst>
                <a:ext uri="{FF2B5EF4-FFF2-40B4-BE49-F238E27FC236}">
                  <a16:creationId xmlns:a16="http://schemas.microsoft.com/office/drawing/2014/main" id="{5F5D156A-FBA3-4F20-1616-3A1667EF2A82}"/>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Cube 189">
              <a:extLst>
                <a:ext uri="{FF2B5EF4-FFF2-40B4-BE49-F238E27FC236}">
                  <a16:creationId xmlns:a16="http://schemas.microsoft.com/office/drawing/2014/main" id="{5D9A39DB-F78A-D8ED-A8AE-4FCB1A895C59}"/>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Cube 190">
              <a:extLst>
                <a:ext uri="{FF2B5EF4-FFF2-40B4-BE49-F238E27FC236}">
                  <a16:creationId xmlns:a16="http://schemas.microsoft.com/office/drawing/2014/main" id="{C50C37A1-579C-705E-2112-D6491E8428EC}"/>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Cube 191">
              <a:extLst>
                <a:ext uri="{FF2B5EF4-FFF2-40B4-BE49-F238E27FC236}">
                  <a16:creationId xmlns:a16="http://schemas.microsoft.com/office/drawing/2014/main" id="{3BA1C273-4AF6-88CF-F5E6-5FD7B30C37FB}"/>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Cube 192">
              <a:extLst>
                <a:ext uri="{FF2B5EF4-FFF2-40B4-BE49-F238E27FC236}">
                  <a16:creationId xmlns:a16="http://schemas.microsoft.com/office/drawing/2014/main" id="{792CB4EA-2C79-D5A2-2E63-762696A44198}"/>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4" name="Group 193">
            <a:extLst>
              <a:ext uri="{FF2B5EF4-FFF2-40B4-BE49-F238E27FC236}">
                <a16:creationId xmlns:a16="http://schemas.microsoft.com/office/drawing/2014/main" id="{11EF5BB7-4C1F-D2CD-CFA7-89E76AA954D1}"/>
              </a:ext>
            </a:extLst>
          </p:cNvPr>
          <p:cNvGrpSpPr>
            <a:grpSpLocks noChangeAspect="1"/>
          </p:cNvGrpSpPr>
          <p:nvPr/>
        </p:nvGrpSpPr>
        <p:grpSpPr>
          <a:xfrm>
            <a:off x="4449428" y="4544013"/>
            <a:ext cx="203804" cy="1569660"/>
            <a:chOff x="-1495168" y="5753968"/>
            <a:chExt cx="152618" cy="1175435"/>
          </a:xfrm>
        </p:grpSpPr>
        <p:sp>
          <p:nvSpPr>
            <p:cNvPr id="195" name="Cube 194">
              <a:extLst>
                <a:ext uri="{FF2B5EF4-FFF2-40B4-BE49-F238E27FC236}">
                  <a16:creationId xmlns:a16="http://schemas.microsoft.com/office/drawing/2014/main" id="{7EF44718-B305-D5F2-2B11-4B2628DB2B42}"/>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Cube 195">
              <a:extLst>
                <a:ext uri="{FF2B5EF4-FFF2-40B4-BE49-F238E27FC236}">
                  <a16:creationId xmlns:a16="http://schemas.microsoft.com/office/drawing/2014/main" id="{4626C998-8403-2AFE-90C4-FBC4458B4CE1}"/>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Cube 196">
              <a:extLst>
                <a:ext uri="{FF2B5EF4-FFF2-40B4-BE49-F238E27FC236}">
                  <a16:creationId xmlns:a16="http://schemas.microsoft.com/office/drawing/2014/main" id="{A6DB4C5D-7858-98B9-7B9F-E2DA1F50D0D7}"/>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Cube 197">
              <a:extLst>
                <a:ext uri="{FF2B5EF4-FFF2-40B4-BE49-F238E27FC236}">
                  <a16:creationId xmlns:a16="http://schemas.microsoft.com/office/drawing/2014/main" id="{894CD5C8-073D-4043-E3BB-645118EE9E6A}"/>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Cube 198">
              <a:extLst>
                <a:ext uri="{FF2B5EF4-FFF2-40B4-BE49-F238E27FC236}">
                  <a16:creationId xmlns:a16="http://schemas.microsoft.com/office/drawing/2014/main" id="{E50B5703-629E-3A21-2DCB-47D6076F35B0}"/>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Cube 199">
              <a:extLst>
                <a:ext uri="{FF2B5EF4-FFF2-40B4-BE49-F238E27FC236}">
                  <a16:creationId xmlns:a16="http://schemas.microsoft.com/office/drawing/2014/main" id="{05B83505-5C7E-CB97-F5BB-EB60C419606B}"/>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Cube 200">
              <a:extLst>
                <a:ext uri="{FF2B5EF4-FFF2-40B4-BE49-F238E27FC236}">
                  <a16:creationId xmlns:a16="http://schemas.microsoft.com/office/drawing/2014/main" id="{C0371A65-0925-CB05-4E8F-5CDEE996C009}"/>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Cube 201">
              <a:extLst>
                <a:ext uri="{FF2B5EF4-FFF2-40B4-BE49-F238E27FC236}">
                  <a16:creationId xmlns:a16="http://schemas.microsoft.com/office/drawing/2014/main" id="{F66C0207-D310-C1C6-E748-F2644F3A4160}"/>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Cube 202">
              <a:extLst>
                <a:ext uri="{FF2B5EF4-FFF2-40B4-BE49-F238E27FC236}">
                  <a16:creationId xmlns:a16="http://schemas.microsoft.com/office/drawing/2014/main" id="{F6399B25-A45A-A506-E247-768E1CC09120}"/>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Cube 203">
              <a:extLst>
                <a:ext uri="{FF2B5EF4-FFF2-40B4-BE49-F238E27FC236}">
                  <a16:creationId xmlns:a16="http://schemas.microsoft.com/office/drawing/2014/main" id="{C2463AD0-4DE9-5593-7FF9-B1D744F84532}"/>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5" name="Cube 204">
            <a:extLst>
              <a:ext uri="{FF2B5EF4-FFF2-40B4-BE49-F238E27FC236}">
                <a16:creationId xmlns:a16="http://schemas.microsoft.com/office/drawing/2014/main" id="{62A92F67-2CEC-5B9B-1CA3-6B69DA0465A7}"/>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Cube 205">
            <a:extLst>
              <a:ext uri="{FF2B5EF4-FFF2-40B4-BE49-F238E27FC236}">
                <a16:creationId xmlns:a16="http://schemas.microsoft.com/office/drawing/2014/main" id="{F298B74E-B8F0-8553-537F-C6DC2C0925FC}"/>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Cube 206">
            <a:extLst>
              <a:ext uri="{FF2B5EF4-FFF2-40B4-BE49-F238E27FC236}">
                <a16:creationId xmlns:a16="http://schemas.microsoft.com/office/drawing/2014/main" id="{D52FEE9A-71F6-A12A-EC48-FADA73D37B20}"/>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Cube 207">
            <a:extLst>
              <a:ext uri="{FF2B5EF4-FFF2-40B4-BE49-F238E27FC236}">
                <a16:creationId xmlns:a16="http://schemas.microsoft.com/office/drawing/2014/main" id="{AA371EE8-82CF-EA1C-FD94-9D2A4202A8DB}"/>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Cube 208">
            <a:extLst>
              <a:ext uri="{FF2B5EF4-FFF2-40B4-BE49-F238E27FC236}">
                <a16:creationId xmlns:a16="http://schemas.microsoft.com/office/drawing/2014/main" id="{F31BACCD-EABA-DA9D-D80E-4BBF5C2C5FB8}"/>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Cube 209">
            <a:extLst>
              <a:ext uri="{FF2B5EF4-FFF2-40B4-BE49-F238E27FC236}">
                <a16:creationId xmlns:a16="http://schemas.microsoft.com/office/drawing/2014/main" id="{68F380B1-73CE-9885-13AB-4560C464FD77}"/>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Cube 210">
            <a:extLst>
              <a:ext uri="{FF2B5EF4-FFF2-40B4-BE49-F238E27FC236}">
                <a16:creationId xmlns:a16="http://schemas.microsoft.com/office/drawing/2014/main" id="{ED7B32F9-52A9-2237-17A5-68D93A156941}"/>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Cube 211">
            <a:extLst>
              <a:ext uri="{FF2B5EF4-FFF2-40B4-BE49-F238E27FC236}">
                <a16:creationId xmlns:a16="http://schemas.microsoft.com/office/drawing/2014/main" id="{F74086B3-7F84-430B-18D9-8C11068482C8}"/>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Cube 212">
            <a:extLst>
              <a:ext uri="{FF2B5EF4-FFF2-40B4-BE49-F238E27FC236}">
                <a16:creationId xmlns:a16="http://schemas.microsoft.com/office/drawing/2014/main" id="{F9EA6ADD-A513-8FEF-ECBA-2677F0D920B9}"/>
              </a:ext>
            </a:extLst>
          </p:cNvPr>
          <p:cNvSpPr>
            <a:spLocks noChangeAspect="1"/>
          </p:cNvSpPr>
          <p:nvPr/>
        </p:nvSpPr>
        <p:spPr>
          <a:xfrm>
            <a:off x="4950323" y="591176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4" name="Group 213">
            <a:extLst>
              <a:ext uri="{FF2B5EF4-FFF2-40B4-BE49-F238E27FC236}">
                <a16:creationId xmlns:a16="http://schemas.microsoft.com/office/drawing/2014/main" id="{1C1A2A24-1838-F66A-63AC-59976BC2674B}"/>
              </a:ext>
            </a:extLst>
          </p:cNvPr>
          <p:cNvGrpSpPr>
            <a:grpSpLocks noChangeAspect="1"/>
          </p:cNvGrpSpPr>
          <p:nvPr/>
        </p:nvGrpSpPr>
        <p:grpSpPr>
          <a:xfrm>
            <a:off x="4449428" y="4544013"/>
            <a:ext cx="203804" cy="1569660"/>
            <a:chOff x="-1495168" y="5753968"/>
            <a:chExt cx="152618" cy="1175435"/>
          </a:xfrm>
        </p:grpSpPr>
        <p:sp>
          <p:nvSpPr>
            <p:cNvPr id="215" name="Cube 214">
              <a:extLst>
                <a:ext uri="{FF2B5EF4-FFF2-40B4-BE49-F238E27FC236}">
                  <a16:creationId xmlns:a16="http://schemas.microsoft.com/office/drawing/2014/main" id="{DCDAD606-DB87-BEB0-A0B2-322388108BEA}"/>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Cube 215">
              <a:extLst>
                <a:ext uri="{FF2B5EF4-FFF2-40B4-BE49-F238E27FC236}">
                  <a16:creationId xmlns:a16="http://schemas.microsoft.com/office/drawing/2014/main" id="{7178E3AE-9701-6611-A32F-A612888D5B4D}"/>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Cube 216">
              <a:extLst>
                <a:ext uri="{FF2B5EF4-FFF2-40B4-BE49-F238E27FC236}">
                  <a16:creationId xmlns:a16="http://schemas.microsoft.com/office/drawing/2014/main" id="{45F87F94-3DAD-C3F7-DF1A-BA3692608FBE}"/>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Cube 217">
              <a:extLst>
                <a:ext uri="{FF2B5EF4-FFF2-40B4-BE49-F238E27FC236}">
                  <a16:creationId xmlns:a16="http://schemas.microsoft.com/office/drawing/2014/main" id="{BFCE0056-E2AC-D0DD-7D86-8529D6DD77B2}"/>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Cube 218">
              <a:extLst>
                <a:ext uri="{FF2B5EF4-FFF2-40B4-BE49-F238E27FC236}">
                  <a16:creationId xmlns:a16="http://schemas.microsoft.com/office/drawing/2014/main" id="{1BEAC0F8-A2BC-8E2C-F0E9-790BC79C24ED}"/>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Cube 219">
              <a:extLst>
                <a:ext uri="{FF2B5EF4-FFF2-40B4-BE49-F238E27FC236}">
                  <a16:creationId xmlns:a16="http://schemas.microsoft.com/office/drawing/2014/main" id="{99661804-EF06-3487-6AA9-272DEDF693C0}"/>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Cube 220">
              <a:extLst>
                <a:ext uri="{FF2B5EF4-FFF2-40B4-BE49-F238E27FC236}">
                  <a16:creationId xmlns:a16="http://schemas.microsoft.com/office/drawing/2014/main" id="{AF0A2555-8158-695B-6F1C-38E9FACF5A5F}"/>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Cube 221">
              <a:extLst>
                <a:ext uri="{FF2B5EF4-FFF2-40B4-BE49-F238E27FC236}">
                  <a16:creationId xmlns:a16="http://schemas.microsoft.com/office/drawing/2014/main" id="{20AFA781-71C7-5BD0-35B2-789422E83EC2}"/>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Cube 222">
              <a:extLst>
                <a:ext uri="{FF2B5EF4-FFF2-40B4-BE49-F238E27FC236}">
                  <a16:creationId xmlns:a16="http://schemas.microsoft.com/office/drawing/2014/main" id="{E2C015D1-0C08-31DD-3DF7-7FF640DEED46}"/>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Cube 223">
              <a:extLst>
                <a:ext uri="{FF2B5EF4-FFF2-40B4-BE49-F238E27FC236}">
                  <a16:creationId xmlns:a16="http://schemas.microsoft.com/office/drawing/2014/main" id="{3F09DE41-112B-4415-5521-8ED09C09DFBC}"/>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5" name="Group 224">
            <a:extLst>
              <a:ext uri="{FF2B5EF4-FFF2-40B4-BE49-F238E27FC236}">
                <a16:creationId xmlns:a16="http://schemas.microsoft.com/office/drawing/2014/main" id="{5B00F0BA-219C-8B2F-9C6C-E677765C9D43}"/>
              </a:ext>
            </a:extLst>
          </p:cNvPr>
          <p:cNvGrpSpPr>
            <a:grpSpLocks noChangeAspect="1"/>
          </p:cNvGrpSpPr>
          <p:nvPr/>
        </p:nvGrpSpPr>
        <p:grpSpPr>
          <a:xfrm>
            <a:off x="4449428" y="4544013"/>
            <a:ext cx="203804" cy="1569660"/>
            <a:chOff x="-1495168" y="5753968"/>
            <a:chExt cx="152618" cy="1175435"/>
          </a:xfrm>
        </p:grpSpPr>
        <p:sp>
          <p:nvSpPr>
            <p:cNvPr id="226" name="Cube 225">
              <a:extLst>
                <a:ext uri="{FF2B5EF4-FFF2-40B4-BE49-F238E27FC236}">
                  <a16:creationId xmlns:a16="http://schemas.microsoft.com/office/drawing/2014/main" id="{961D1DED-84ED-B528-E3E5-CF32D936D4D9}"/>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Cube 226">
              <a:extLst>
                <a:ext uri="{FF2B5EF4-FFF2-40B4-BE49-F238E27FC236}">
                  <a16:creationId xmlns:a16="http://schemas.microsoft.com/office/drawing/2014/main" id="{0E34DE5F-A1BC-3D69-E62C-48890D187169}"/>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Cube 227">
              <a:extLst>
                <a:ext uri="{FF2B5EF4-FFF2-40B4-BE49-F238E27FC236}">
                  <a16:creationId xmlns:a16="http://schemas.microsoft.com/office/drawing/2014/main" id="{5BB6DC00-3F1D-0F3C-9F9A-6EE2D17C4F9D}"/>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Cube 228">
              <a:extLst>
                <a:ext uri="{FF2B5EF4-FFF2-40B4-BE49-F238E27FC236}">
                  <a16:creationId xmlns:a16="http://schemas.microsoft.com/office/drawing/2014/main" id="{D5420CF3-3919-2668-A427-B709D51C506A}"/>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Cube 229">
              <a:extLst>
                <a:ext uri="{FF2B5EF4-FFF2-40B4-BE49-F238E27FC236}">
                  <a16:creationId xmlns:a16="http://schemas.microsoft.com/office/drawing/2014/main" id="{13F4CC26-5A3C-BB95-CCDA-F957BC3B9BAD}"/>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Cube 230">
              <a:extLst>
                <a:ext uri="{FF2B5EF4-FFF2-40B4-BE49-F238E27FC236}">
                  <a16:creationId xmlns:a16="http://schemas.microsoft.com/office/drawing/2014/main" id="{3ED769BC-97CD-A962-A0DB-F20FAAC8D3AE}"/>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Cube 231">
              <a:extLst>
                <a:ext uri="{FF2B5EF4-FFF2-40B4-BE49-F238E27FC236}">
                  <a16:creationId xmlns:a16="http://schemas.microsoft.com/office/drawing/2014/main" id="{7FEA9436-E5C9-1424-37B9-151B0FE86238}"/>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Cube 232">
              <a:extLst>
                <a:ext uri="{FF2B5EF4-FFF2-40B4-BE49-F238E27FC236}">
                  <a16:creationId xmlns:a16="http://schemas.microsoft.com/office/drawing/2014/main" id="{4EA94782-7F31-A113-B3BA-5844DAD6257C}"/>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Cube 233">
              <a:extLst>
                <a:ext uri="{FF2B5EF4-FFF2-40B4-BE49-F238E27FC236}">
                  <a16:creationId xmlns:a16="http://schemas.microsoft.com/office/drawing/2014/main" id="{A2DB3C24-BA01-DB8F-96C5-4B9B7D5DC22B}"/>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Cube 234">
              <a:extLst>
                <a:ext uri="{FF2B5EF4-FFF2-40B4-BE49-F238E27FC236}">
                  <a16:creationId xmlns:a16="http://schemas.microsoft.com/office/drawing/2014/main" id="{2D483095-9D73-3B87-5E5A-3048AAFCA611}"/>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6" name="Group 235">
            <a:extLst>
              <a:ext uri="{FF2B5EF4-FFF2-40B4-BE49-F238E27FC236}">
                <a16:creationId xmlns:a16="http://schemas.microsoft.com/office/drawing/2014/main" id="{EBEB8F08-662E-7A41-390C-433EA54FF59B}"/>
              </a:ext>
            </a:extLst>
          </p:cNvPr>
          <p:cNvGrpSpPr>
            <a:grpSpLocks noChangeAspect="1"/>
          </p:cNvGrpSpPr>
          <p:nvPr/>
        </p:nvGrpSpPr>
        <p:grpSpPr>
          <a:xfrm>
            <a:off x="4449428" y="4544013"/>
            <a:ext cx="203804" cy="1569660"/>
            <a:chOff x="-1495168" y="5753968"/>
            <a:chExt cx="152618" cy="1175435"/>
          </a:xfrm>
        </p:grpSpPr>
        <p:sp>
          <p:nvSpPr>
            <p:cNvPr id="237" name="Cube 236">
              <a:extLst>
                <a:ext uri="{FF2B5EF4-FFF2-40B4-BE49-F238E27FC236}">
                  <a16:creationId xmlns:a16="http://schemas.microsoft.com/office/drawing/2014/main" id="{4D1B2F34-F602-37BC-4F1B-05020863251B}"/>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Cube 237">
              <a:extLst>
                <a:ext uri="{FF2B5EF4-FFF2-40B4-BE49-F238E27FC236}">
                  <a16:creationId xmlns:a16="http://schemas.microsoft.com/office/drawing/2014/main" id="{27963033-8517-025F-857C-0A0477E373BF}"/>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Cube 238">
              <a:extLst>
                <a:ext uri="{FF2B5EF4-FFF2-40B4-BE49-F238E27FC236}">
                  <a16:creationId xmlns:a16="http://schemas.microsoft.com/office/drawing/2014/main" id="{5974D3D3-FDC3-6207-933E-D43EB726A684}"/>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Cube 239">
              <a:extLst>
                <a:ext uri="{FF2B5EF4-FFF2-40B4-BE49-F238E27FC236}">
                  <a16:creationId xmlns:a16="http://schemas.microsoft.com/office/drawing/2014/main" id="{E30B89D9-DE54-62EE-C552-788942204DFB}"/>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Cube 240">
              <a:extLst>
                <a:ext uri="{FF2B5EF4-FFF2-40B4-BE49-F238E27FC236}">
                  <a16:creationId xmlns:a16="http://schemas.microsoft.com/office/drawing/2014/main" id="{1E16C7D7-2849-8880-EDBB-8B4D605FD196}"/>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Cube 241">
              <a:extLst>
                <a:ext uri="{FF2B5EF4-FFF2-40B4-BE49-F238E27FC236}">
                  <a16:creationId xmlns:a16="http://schemas.microsoft.com/office/drawing/2014/main" id="{AF8935AD-A5EF-2D67-A1D9-85304099175D}"/>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Cube 242">
              <a:extLst>
                <a:ext uri="{FF2B5EF4-FFF2-40B4-BE49-F238E27FC236}">
                  <a16:creationId xmlns:a16="http://schemas.microsoft.com/office/drawing/2014/main" id="{2D0621D6-0B98-3AC1-9B2A-0F8DC1D3A370}"/>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Cube 243">
              <a:extLst>
                <a:ext uri="{FF2B5EF4-FFF2-40B4-BE49-F238E27FC236}">
                  <a16:creationId xmlns:a16="http://schemas.microsoft.com/office/drawing/2014/main" id="{08E9847C-127D-0B67-840E-30831D6D999E}"/>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Cube 244">
              <a:extLst>
                <a:ext uri="{FF2B5EF4-FFF2-40B4-BE49-F238E27FC236}">
                  <a16:creationId xmlns:a16="http://schemas.microsoft.com/office/drawing/2014/main" id="{9FCBEE5D-7D5B-6938-2E8A-C7AA9E06CBC2}"/>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Cube 245">
              <a:extLst>
                <a:ext uri="{FF2B5EF4-FFF2-40B4-BE49-F238E27FC236}">
                  <a16:creationId xmlns:a16="http://schemas.microsoft.com/office/drawing/2014/main" id="{0626AEFD-91D4-B253-DC93-01CF15E99F17}"/>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17C227B0-315C-54D8-A71A-780B12C0BC98}"/>
              </a:ext>
            </a:extLst>
          </p:cNvPr>
          <p:cNvSpPr txBox="1"/>
          <p:nvPr/>
        </p:nvSpPr>
        <p:spPr>
          <a:xfrm>
            <a:off x="407955" y="4278086"/>
            <a:ext cx="3282302" cy="1815882"/>
          </a:xfrm>
          <a:prstGeom prst="rect">
            <a:avLst/>
          </a:prstGeom>
          <a:noFill/>
        </p:spPr>
        <p:txBody>
          <a:bodyPr wrap="square" rtlCol="0">
            <a:spAutoFit/>
          </a:bodyPr>
          <a:lstStyle/>
          <a:p>
            <a:r>
              <a:rPr lang="en-GB" sz="2800" dirty="0">
                <a:solidFill>
                  <a:srgbClr val="FF0000"/>
                </a:solidFill>
                <a:latin typeface="Sassoon Primary" pitchFamily="50" charset="0"/>
              </a:rPr>
              <a:t>Challenge:</a:t>
            </a:r>
          </a:p>
          <a:p>
            <a:r>
              <a:rPr lang="en-GB" sz="2800" dirty="0">
                <a:solidFill>
                  <a:srgbClr val="FF0000"/>
                </a:solidFill>
                <a:latin typeface="Sassoon Primary" pitchFamily="50" charset="0"/>
              </a:rPr>
              <a:t>Draw this as a part, part, whole model.</a:t>
            </a:r>
          </a:p>
        </p:txBody>
      </p:sp>
    </p:spTree>
    <p:extLst>
      <p:ext uri="{BB962C8B-B14F-4D97-AF65-F5344CB8AC3E}">
        <p14:creationId xmlns:p14="http://schemas.microsoft.com/office/powerpoint/2010/main" val="37145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43" y="-293753"/>
            <a:ext cx="10515600" cy="1325563"/>
          </a:xfrm>
        </p:spPr>
        <p:txBody>
          <a:bodyPr>
            <a:normAutofit/>
          </a:bodyPr>
          <a:lstStyle/>
          <a:p>
            <a:r>
              <a:rPr lang="en-US" sz="2200">
                <a:latin typeface="Century Gothic"/>
                <a:cs typeface="Century Gothic"/>
              </a:rPr>
              <a:t>To represent numbers using Dienes on a place value chart</a:t>
            </a:r>
            <a:endParaRPr lang="en-US"/>
          </a:p>
        </p:txBody>
      </p:sp>
      <p:sp>
        <p:nvSpPr>
          <p:cNvPr id="4" name="Text Placeholder 3"/>
          <p:cNvSpPr>
            <a:spLocks noGrp="1"/>
          </p:cNvSpPr>
          <p:nvPr>
            <p:ph type="body" sz="quarter" idx="10"/>
          </p:nvPr>
        </p:nvSpPr>
        <p:spPr>
          <a:xfrm>
            <a:off x="267782" y="993443"/>
            <a:ext cx="5078769" cy="2831544"/>
          </a:xfrm>
        </p:spPr>
        <p:txBody>
          <a:bodyPr/>
          <a:lstStyle/>
          <a:p>
            <a:r>
              <a:rPr lang="en-GB" sz="2800">
                <a:latin typeface="Century Gothic" panose="020B0502020202020204" pitchFamily="34" charset="0"/>
              </a:rPr>
              <a:t>Make each number using Dienes on a place value chart. </a:t>
            </a:r>
          </a:p>
          <a:p>
            <a:r>
              <a:rPr lang="en-GB" sz="2800">
                <a:latin typeface="Century Gothic" panose="020B0502020202020204" pitchFamily="34" charset="0"/>
              </a:rPr>
              <a:t>Then record it as a numeral in the place value chart on the sheet.</a:t>
            </a:r>
            <a:endParaRPr lang="en-GB"/>
          </a:p>
        </p:txBody>
      </p:sp>
      <p:sp>
        <p:nvSpPr>
          <p:cNvPr id="17" name="Content Placeholder 2"/>
          <p:cNvSpPr txBox="1">
            <a:spLocks/>
          </p:cNvSpPr>
          <p:nvPr/>
        </p:nvSpPr>
        <p:spPr>
          <a:xfrm>
            <a:off x="457001" y="5286031"/>
            <a:ext cx="10080000" cy="863436"/>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2800" kern="1200">
                <a:solidFill>
                  <a:schemeClr val="tx1"/>
                </a:solidFill>
                <a:latin typeface="Century Gothic"/>
                <a:ea typeface="+mn-ea"/>
                <a:cs typeface="Century Gothic"/>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a:br>
            <a:endParaRPr lang="en-US"/>
          </a:p>
        </p:txBody>
      </p:sp>
      <p:pic>
        <p:nvPicPr>
          <p:cNvPr id="37" name="Picture 36">
            <a:extLst>
              <a:ext uri="{FF2B5EF4-FFF2-40B4-BE49-F238E27FC236}">
                <a16:creationId xmlns:a16="http://schemas.microsoft.com/office/drawing/2014/main" id="{D49262F1-D224-097B-278B-14522E461140}"/>
              </a:ext>
            </a:extLst>
          </p:cNvPr>
          <p:cNvPicPr>
            <a:picLocks noChangeAspect="1"/>
          </p:cNvPicPr>
          <p:nvPr/>
        </p:nvPicPr>
        <p:blipFill>
          <a:blip r:embed="rId3"/>
          <a:stretch>
            <a:fillRect/>
          </a:stretch>
        </p:blipFill>
        <p:spPr>
          <a:xfrm>
            <a:off x="5981251" y="789073"/>
            <a:ext cx="4555749" cy="5961566"/>
          </a:xfrm>
          <a:prstGeom prst="rect">
            <a:avLst/>
          </a:prstGeom>
        </p:spPr>
      </p:pic>
      <p:graphicFrame>
        <p:nvGraphicFramePr>
          <p:cNvPr id="38" name="Table 76">
            <a:extLst>
              <a:ext uri="{FF2B5EF4-FFF2-40B4-BE49-F238E27FC236}">
                <a16:creationId xmlns:a16="http://schemas.microsoft.com/office/drawing/2014/main" id="{62C963B4-EFF6-0DFF-B132-ED052E19567D}"/>
              </a:ext>
            </a:extLst>
          </p:cNvPr>
          <p:cNvGraphicFramePr>
            <a:graphicFrameLocks noGrp="1"/>
          </p:cNvGraphicFramePr>
          <p:nvPr/>
        </p:nvGraphicFramePr>
        <p:xfrm>
          <a:off x="660049" y="4109830"/>
          <a:ext cx="4686502" cy="2481095"/>
        </p:xfrm>
        <a:graphic>
          <a:graphicData uri="http://schemas.openxmlformats.org/drawingml/2006/table">
            <a:tbl>
              <a:tblPr firstRow="1" bandRow="1"/>
              <a:tblGrid>
                <a:gridCol w="2343251">
                  <a:extLst>
                    <a:ext uri="{9D8B030D-6E8A-4147-A177-3AD203B41FA5}">
                      <a16:colId xmlns:a16="http://schemas.microsoft.com/office/drawing/2014/main" val="1525814195"/>
                    </a:ext>
                  </a:extLst>
                </a:gridCol>
                <a:gridCol w="2343251">
                  <a:extLst>
                    <a:ext uri="{9D8B030D-6E8A-4147-A177-3AD203B41FA5}">
                      <a16:colId xmlns:a16="http://schemas.microsoft.com/office/drawing/2014/main" val="1302887656"/>
                    </a:ext>
                  </a:extLst>
                </a:gridCol>
              </a:tblGrid>
              <a:tr h="370840">
                <a:tc>
                  <a:txBody>
                    <a:bodyPr/>
                    <a:lstStyle/>
                    <a:p>
                      <a:pPr algn="ctr"/>
                      <a:r>
                        <a:rPr lang="en-GB" sz="2400" b="1">
                          <a:latin typeface="Century Gothic" panose="020B0502020202020204" pitchFamily="34" charset="0"/>
                        </a:rPr>
                        <a:t>Tens</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b="1">
                          <a:latin typeface="Century Gothic" panose="020B0502020202020204" pitchFamily="34" charset="0"/>
                        </a:rPr>
                        <a:t>Ones</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54374807"/>
                  </a:ext>
                </a:extLst>
              </a:tr>
              <a:tr h="2023895">
                <a:tc>
                  <a:txBody>
                    <a:bodyPr/>
                    <a:lstStyle/>
                    <a:p>
                      <a:pPr algn="ctr"/>
                      <a:endParaRPr lang="en-GB" sz="2400">
                        <a:latin typeface="Cambria Math" panose="02040503050406030204" pitchFamily="18" charset="0"/>
                        <a:ea typeface="Cambria Math" panose="02040503050406030204" pitchFamily="18"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endParaRPr lang="en-GB" sz="2400">
                        <a:latin typeface="Cambria Math" panose="02040503050406030204" pitchFamily="18" charset="0"/>
                        <a:ea typeface="Cambria Math"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55450623"/>
                  </a:ext>
                </a:extLst>
              </a:tr>
            </a:tbl>
          </a:graphicData>
        </a:graphic>
      </p:graphicFrame>
      <p:grpSp>
        <p:nvGrpSpPr>
          <p:cNvPr id="374" name="Group 373">
            <a:extLst>
              <a:ext uri="{FF2B5EF4-FFF2-40B4-BE49-F238E27FC236}">
                <a16:creationId xmlns:a16="http://schemas.microsoft.com/office/drawing/2014/main" id="{01AD1ED8-1E93-BB75-36E1-5A0C0E9B1892}"/>
              </a:ext>
            </a:extLst>
          </p:cNvPr>
          <p:cNvGrpSpPr>
            <a:grpSpLocks noChangeAspect="1"/>
          </p:cNvGrpSpPr>
          <p:nvPr/>
        </p:nvGrpSpPr>
        <p:grpSpPr>
          <a:xfrm>
            <a:off x="2578537" y="4692270"/>
            <a:ext cx="203804" cy="1569660"/>
            <a:chOff x="-1495168" y="5753968"/>
            <a:chExt cx="152618" cy="1175435"/>
          </a:xfrm>
        </p:grpSpPr>
        <p:sp>
          <p:nvSpPr>
            <p:cNvPr id="375" name="Cube 374">
              <a:extLst>
                <a:ext uri="{FF2B5EF4-FFF2-40B4-BE49-F238E27FC236}">
                  <a16:creationId xmlns:a16="http://schemas.microsoft.com/office/drawing/2014/main" id="{5DF4BCD9-886E-D44C-6EF0-C88EF5FDA057}"/>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Cube 375">
              <a:extLst>
                <a:ext uri="{FF2B5EF4-FFF2-40B4-BE49-F238E27FC236}">
                  <a16:creationId xmlns:a16="http://schemas.microsoft.com/office/drawing/2014/main" id="{FCB0BD9C-1B35-0B82-20AE-EE40C69C5FEB}"/>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Cube 376">
              <a:extLst>
                <a:ext uri="{FF2B5EF4-FFF2-40B4-BE49-F238E27FC236}">
                  <a16:creationId xmlns:a16="http://schemas.microsoft.com/office/drawing/2014/main" id="{6025AB8E-4650-10E9-1130-2BCD25542944}"/>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Cube 377">
              <a:extLst>
                <a:ext uri="{FF2B5EF4-FFF2-40B4-BE49-F238E27FC236}">
                  <a16:creationId xmlns:a16="http://schemas.microsoft.com/office/drawing/2014/main" id="{382D361F-2D63-DC60-02D0-D060F8214C7E}"/>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Cube 378">
              <a:extLst>
                <a:ext uri="{FF2B5EF4-FFF2-40B4-BE49-F238E27FC236}">
                  <a16:creationId xmlns:a16="http://schemas.microsoft.com/office/drawing/2014/main" id="{2BDF75A1-21E6-3EAA-EF62-86FFB73ABAB8}"/>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Cube 379">
              <a:extLst>
                <a:ext uri="{FF2B5EF4-FFF2-40B4-BE49-F238E27FC236}">
                  <a16:creationId xmlns:a16="http://schemas.microsoft.com/office/drawing/2014/main" id="{EDA3955D-2043-C531-A4C6-6A4B741D92C9}"/>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1" name="Cube 380">
              <a:extLst>
                <a:ext uri="{FF2B5EF4-FFF2-40B4-BE49-F238E27FC236}">
                  <a16:creationId xmlns:a16="http://schemas.microsoft.com/office/drawing/2014/main" id="{F0FC98EE-F7C2-0A05-F966-0EE721119954}"/>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Cube 381">
              <a:extLst>
                <a:ext uri="{FF2B5EF4-FFF2-40B4-BE49-F238E27FC236}">
                  <a16:creationId xmlns:a16="http://schemas.microsoft.com/office/drawing/2014/main" id="{9EDF9654-AE01-A861-64E4-CAEACCE0AAC9}"/>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Cube 382">
              <a:extLst>
                <a:ext uri="{FF2B5EF4-FFF2-40B4-BE49-F238E27FC236}">
                  <a16:creationId xmlns:a16="http://schemas.microsoft.com/office/drawing/2014/main" id="{3974669F-4B4E-B786-7017-28F05AC04290}"/>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Cube 383">
              <a:extLst>
                <a:ext uri="{FF2B5EF4-FFF2-40B4-BE49-F238E27FC236}">
                  <a16:creationId xmlns:a16="http://schemas.microsoft.com/office/drawing/2014/main" id="{44C744BA-B90E-9A7F-8CD3-57F6DB2C8D91}"/>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1" name="Cube 390">
            <a:extLst>
              <a:ext uri="{FF2B5EF4-FFF2-40B4-BE49-F238E27FC236}">
                <a16:creationId xmlns:a16="http://schemas.microsoft.com/office/drawing/2014/main" id="{EDF95F09-717C-3B5A-2F2A-8B574CA1BB5A}"/>
              </a:ext>
            </a:extLst>
          </p:cNvPr>
          <p:cNvSpPr>
            <a:spLocks noChangeAspect="1"/>
          </p:cNvSpPr>
          <p:nvPr/>
        </p:nvSpPr>
        <p:spPr>
          <a:xfrm>
            <a:off x="4645528" y="544981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Cube 391">
            <a:extLst>
              <a:ext uri="{FF2B5EF4-FFF2-40B4-BE49-F238E27FC236}">
                <a16:creationId xmlns:a16="http://schemas.microsoft.com/office/drawing/2014/main" id="{23AF895F-856B-A497-4995-4991859F570E}"/>
              </a:ext>
            </a:extLst>
          </p:cNvPr>
          <p:cNvSpPr>
            <a:spLocks noChangeAspect="1"/>
          </p:cNvSpPr>
          <p:nvPr/>
        </p:nvSpPr>
        <p:spPr>
          <a:xfrm>
            <a:off x="4148310" y="5596513"/>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Cube 392">
            <a:extLst>
              <a:ext uri="{FF2B5EF4-FFF2-40B4-BE49-F238E27FC236}">
                <a16:creationId xmlns:a16="http://schemas.microsoft.com/office/drawing/2014/main" id="{9189B2F8-FCBA-CD33-BC88-13A0EB4FF186}"/>
              </a:ext>
            </a:extLst>
          </p:cNvPr>
          <p:cNvSpPr>
            <a:spLocks noChangeAspect="1"/>
          </p:cNvSpPr>
          <p:nvPr/>
        </p:nvSpPr>
        <p:spPr>
          <a:xfrm>
            <a:off x="3569071" y="5449815"/>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94" name="Group 393">
            <a:extLst>
              <a:ext uri="{FF2B5EF4-FFF2-40B4-BE49-F238E27FC236}">
                <a16:creationId xmlns:a16="http://schemas.microsoft.com/office/drawing/2014/main" id="{7C7B3333-FA3B-487C-F460-00D47E1D0EBB}"/>
              </a:ext>
            </a:extLst>
          </p:cNvPr>
          <p:cNvGrpSpPr>
            <a:grpSpLocks noChangeAspect="1"/>
          </p:cNvGrpSpPr>
          <p:nvPr/>
        </p:nvGrpSpPr>
        <p:grpSpPr>
          <a:xfrm>
            <a:off x="1937902" y="4842825"/>
            <a:ext cx="203804" cy="1569660"/>
            <a:chOff x="-1495168" y="5753968"/>
            <a:chExt cx="152618" cy="1175435"/>
          </a:xfrm>
        </p:grpSpPr>
        <p:sp>
          <p:nvSpPr>
            <p:cNvPr id="395" name="Cube 394">
              <a:extLst>
                <a:ext uri="{FF2B5EF4-FFF2-40B4-BE49-F238E27FC236}">
                  <a16:creationId xmlns:a16="http://schemas.microsoft.com/office/drawing/2014/main" id="{066E9CFD-660B-96F2-1E46-371450E06A64}"/>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Cube 395">
              <a:extLst>
                <a:ext uri="{FF2B5EF4-FFF2-40B4-BE49-F238E27FC236}">
                  <a16:creationId xmlns:a16="http://schemas.microsoft.com/office/drawing/2014/main" id="{390842CD-3CAD-82A1-D933-927A09DBEDEE}"/>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Cube 396">
              <a:extLst>
                <a:ext uri="{FF2B5EF4-FFF2-40B4-BE49-F238E27FC236}">
                  <a16:creationId xmlns:a16="http://schemas.microsoft.com/office/drawing/2014/main" id="{9DA82849-BDDB-7C3E-BFE4-CF93995E3979}"/>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Cube 397">
              <a:extLst>
                <a:ext uri="{FF2B5EF4-FFF2-40B4-BE49-F238E27FC236}">
                  <a16:creationId xmlns:a16="http://schemas.microsoft.com/office/drawing/2014/main" id="{20B7AA3B-4EE7-2821-B6EC-DB5C12DF4687}"/>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Cube 398">
              <a:extLst>
                <a:ext uri="{FF2B5EF4-FFF2-40B4-BE49-F238E27FC236}">
                  <a16:creationId xmlns:a16="http://schemas.microsoft.com/office/drawing/2014/main" id="{5A9614B4-72C5-DC49-F23C-CE9FA8BAC30A}"/>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0" name="Cube 399">
              <a:extLst>
                <a:ext uri="{FF2B5EF4-FFF2-40B4-BE49-F238E27FC236}">
                  <a16:creationId xmlns:a16="http://schemas.microsoft.com/office/drawing/2014/main" id="{66A6ABF5-B9D0-2AC1-7D02-6AEBAFA8E0E1}"/>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1" name="Cube 400">
              <a:extLst>
                <a:ext uri="{FF2B5EF4-FFF2-40B4-BE49-F238E27FC236}">
                  <a16:creationId xmlns:a16="http://schemas.microsoft.com/office/drawing/2014/main" id="{64CAC617-D1F1-8397-EF82-4384CBD2FA1B}"/>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2" name="Cube 401">
              <a:extLst>
                <a:ext uri="{FF2B5EF4-FFF2-40B4-BE49-F238E27FC236}">
                  <a16:creationId xmlns:a16="http://schemas.microsoft.com/office/drawing/2014/main" id="{36ABB049-0C94-77F2-84C1-E9C5EA9B575C}"/>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3" name="Cube 402">
              <a:extLst>
                <a:ext uri="{FF2B5EF4-FFF2-40B4-BE49-F238E27FC236}">
                  <a16:creationId xmlns:a16="http://schemas.microsoft.com/office/drawing/2014/main" id="{97CC522A-1119-9F67-6C0B-BFC4A0238A01}"/>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4" name="Cube 403">
              <a:extLst>
                <a:ext uri="{FF2B5EF4-FFF2-40B4-BE49-F238E27FC236}">
                  <a16:creationId xmlns:a16="http://schemas.microsoft.com/office/drawing/2014/main" id="{E3E568F1-21D6-36D7-A24D-CED0ED4FB496}"/>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5" name="Group 404">
            <a:extLst>
              <a:ext uri="{FF2B5EF4-FFF2-40B4-BE49-F238E27FC236}">
                <a16:creationId xmlns:a16="http://schemas.microsoft.com/office/drawing/2014/main" id="{42A0388D-120B-B323-5406-8396CE75B855}"/>
              </a:ext>
            </a:extLst>
          </p:cNvPr>
          <p:cNvGrpSpPr>
            <a:grpSpLocks noChangeAspect="1"/>
          </p:cNvGrpSpPr>
          <p:nvPr/>
        </p:nvGrpSpPr>
        <p:grpSpPr>
          <a:xfrm>
            <a:off x="1378415" y="4738013"/>
            <a:ext cx="203804" cy="1569660"/>
            <a:chOff x="-1495168" y="5753968"/>
            <a:chExt cx="152618" cy="1175435"/>
          </a:xfrm>
        </p:grpSpPr>
        <p:sp>
          <p:nvSpPr>
            <p:cNvPr id="406" name="Cube 405">
              <a:extLst>
                <a:ext uri="{FF2B5EF4-FFF2-40B4-BE49-F238E27FC236}">
                  <a16:creationId xmlns:a16="http://schemas.microsoft.com/office/drawing/2014/main" id="{C4B8C8A8-370C-AECB-C489-C74609F588D3}"/>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Cube 406">
              <a:extLst>
                <a:ext uri="{FF2B5EF4-FFF2-40B4-BE49-F238E27FC236}">
                  <a16:creationId xmlns:a16="http://schemas.microsoft.com/office/drawing/2014/main" id="{DFD42265-4D4D-4282-8C46-EEED53EDA9E3}"/>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Cube 407">
              <a:extLst>
                <a:ext uri="{FF2B5EF4-FFF2-40B4-BE49-F238E27FC236}">
                  <a16:creationId xmlns:a16="http://schemas.microsoft.com/office/drawing/2014/main" id="{8593EBC8-29D1-602F-2456-F3A11BC96248}"/>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Cube 408">
              <a:extLst>
                <a:ext uri="{FF2B5EF4-FFF2-40B4-BE49-F238E27FC236}">
                  <a16:creationId xmlns:a16="http://schemas.microsoft.com/office/drawing/2014/main" id="{2AAEA679-B324-5F3D-3E48-ACD4A4F1F379}"/>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Cube 409">
              <a:extLst>
                <a:ext uri="{FF2B5EF4-FFF2-40B4-BE49-F238E27FC236}">
                  <a16:creationId xmlns:a16="http://schemas.microsoft.com/office/drawing/2014/main" id="{DE05AFE8-650E-CD3A-751C-F529A918329A}"/>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Cube 410">
              <a:extLst>
                <a:ext uri="{FF2B5EF4-FFF2-40B4-BE49-F238E27FC236}">
                  <a16:creationId xmlns:a16="http://schemas.microsoft.com/office/drawing/2014/main" id="{C8C4ADD6-27EE-F460-54E9-D5FFCBF72C55}"/>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Cube 411">
              <a:extLst>
                <a:ext uri="{FF2B5EF4-FFF2-40B4-BE49-F238E27FC236}">
                  <a16:creationId xmlns:a16="http://schemas.microsoft.com/office/drawing/2014/main" id="{E0BF24D8-B89C-9A65-3435-3753B6E41505}"/>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3" name="Cube 412">
              <a:extLst>
                <a:ext uri="{FF2B5EF4-FFF2-40B4-BE49-F238E27FC236}">
                  <a16:creationId xmlns:a16="http://schemas.microsoft.com/office/drawing/2014/main" id="{897CE1F9-EDCA-60F6-6D0E-C63238D94225}"/>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Cube 413">
              <a:extLst>
                <a:ext uri="{FF2B5EF4-FFF2-40B4-BE49-F238E27FC236}">
                  <a16:creationId xmlns:a16="http://schemas.microsoft.com/office/drawing/2014/main" id="{39CDF8FF-42E6-70F7-AB7B-1EA9827237B3}"/>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Cube 414">
              <a:extLst>
                <a:ext uri="{FF2B5EF4-FFF2-40B4-BE49-F238E27FC236}">
                  <a16:creationId xmlns:a16="http://schemas.microsoft.com/office/drawing/2014/main" id="{A78579F1-D8AC-CB6E-B31B-FD3EC8BA591C}"/>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6" name="Group 415">
            <a:extLst>
              <a:ext uri="{FF2B5EF4-FFF2-40B4-BE49-F238E27FC236}">
                <a16:creationId xmlns:a16="http://schemas.microsoft.com/office/drawing/2014/main" id="{43BBEEC2-5BF3-E2DC-5069-490A5289F9A8}"/>
              </a:ext>
            </a:extLst>
          </p:cNvPr>
          <p:cNvGrpSpPr>
            <a:grpSpLocks noChangeAspect="1"/>
          </p:cNvGrpSpPr>
          <p:nvPr/>
        </p:nvGrpSpPr>
        <p:grpSpPr>
          <a:xfrm>
            <a:off x="903605" y="4738013"/>
            <a:ext cx="203804" cy="1569660"/>
            <a:chOff x="-1495168" y="5753968"/>
            <a:chExt cx="152618" cy="1175435"/>
          </a:xfrm>
        </p:grpSpPr>
        <p:sp>
          <p:nvSpPr>
            <p:cNvPr id="417" name="Cube 416">
              <a:extLst>
                <a:ext uri="{FF2B5EF4-FFF2-40B4-BE49-F238E27FC236}">
                  <a16:creationId xmlns:a16="http://schemas.microsoft.com/office/drawing/2014/main" id="{BEB644E8-9569-15F6-04DB-2CDC86D7FBDD}"/>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Cube 417">
              <a:extLst>
                <a:ext uri="{FF2B5EF4-FFF2-40B4-BE49-F238E27FC236}">
                  <a16:creationId xmlns:a16="http://schemas.microsoft.com/office/drawing/2014/main" id="{32AA3B8F-9931-4E3B-A651-1740B134C594}"/>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Cube 418">
              <a:extLst>
                <a:ext uri="{FF2B5EF4-FFF2-40B4-BE49-F238E27FC236}">
                  <a16:creationId xmlns:a16="http://schemas.microsoft.com/office/drawing/2014/main" id="{02477653-526F-837A-C78C-B968D2224A04}"/>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Cube 419">
              <a:extLst>
                <a:ext uri="{FF2B5EF4-FFF2-40B4-BE49-F238E27FC236}">
                  <a16:creationId xmlns:a16="http://schemas.microsoft.com/office/drawing/2014/main" id="{15CCC5DA-C070-8F4D-7192-E7851DAE6C1E}"/>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Cube 420">
              <a:extLst>
                <a:ext uri="{FF2B5EF4-FFF2-40B4-BE49-F238E27FC236}">
                  <a16:creationId xmlns:a16="http://schemas.microsoft.com/office/drawing/2014/main" id="{D1CD376D-4DC4-182D-88BF-0A3E0A11964D}"/>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2" name="Cube 421">
              <a:extLst>
                <a:ext uri="{FF2B5EF4-FFF2-40B4-BE49-F238E27FC236}">
                  <a16:creationId xmlns:a16="http://schemas.microsoft.com/office/drawing/2014/main" id="{26887C5F-AA7B-4FC2-A20B-FB5367E11809}"/>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Cube 422">
              <a:extLst>
                <a:ext uri="{FF2B5EF4-FFF2-40B4-BE49-F238E27FC236}">
                  <a16:creationId xmlns:a16="http://schemas.microsoft.com/office/drawing/2014/main" id="{2F436835-C464-D40C-ABB4-0A626B2EA200}"/>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Cube 423">
              <a:extLst>
                <a:ext uri="{FF2B5EF4-FFF2-40B4-BE49-F238E27FC236}">
                  <a16:creationId xmlns:a16="http://schemas.microsoft.com/office/drawing/2014/main" id="{6785BE21-855E-65DB-723E-879B6B9D69FE}"/>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Cube 424">
              <a:extLst>
                <a:ext uri="{FF2B5EF4-FFF2-40B4-BE49-F238E27FC236}">
                  <a16:creationId xmlns:a16="http://schemas.microsoft.com/office/drawing/2014/main" id="{8A1E44F1-8943-F3FF-608A-267EC0D47B80}"/>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Cube 425">
              <a:extLst>
                <a:ext uri="{FF2B5EF4-FFF2-40B4-BE49-F238E27FC236}">
                  <a16:creationId xmlns:a16="http://schemas.microsoft.com/office/drawing/2014/main" id="{22F70822-60A5-4842-37BA-B1DE724D1551}"/>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61888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DB7B-6EAF-64C7-AE30-BE80D8D8E494}"/>
              </a:ext>
            </a:extLst>
          </p:cNvPr>
          <p:cNvSpPr>
            <a:spLocks noGrp="1"/>
          </p:cNvSpPr>
          <p:nvPr>
            <p:ph type="title"/>
          </p:nvPr>
        </p:nvSpPr>
        <p:spPr/>
        <p:txBody>
          <a:bodyPr/>
          <a:lstStyle/>
          <a:p>
            <a:r>
              <a:rPr lang="en-GB" dirty="0"/>
              <a:t>RP: </a:t>
            </a:r>
          </a:p>
        </p:txBody>
      </p:sp>
      <p:sp>
        <p:nvSpPr>
          <p:cNvPr id="3" name="Text Placeholder 2">
            <a:extLst>
              <a:ext uri="{FF2B5EF4-FFF2-40B4-BE49-F238E27FC236}">
                <a16:creationId xmlns:a16="http://schemas.microsoft.com/office/drawing/2014/main" id="{05AA9023-B0EE-BA57-4AAA-E0EF6A0875E0}"/>
              </a:ext>
            </a:extLst>
          </p:cNvPr>
          <p:cNvSpPr>
            <a:spLocks noGrp="1"/>
          </p:cNvSpPr>
          <p:nvPr>
            <p:ph type="body" sz="quarter" idx="10"/>
          </p:nvPr>
        </p:nvSpPr>
        <p:spPr/>
        <p:txBody>
          <a:bodyPr/>
          <a:lstStyle/>
          <a:p>
            <a:endParaRPr lang="en-GB"/>
          </a:p>
        </p:txBody>
      </p:sp>
      <p:pic>
        <p:nvPicPr>
          <p:cNvPr id="6" name="Picture 5">
            <a:extLst>
              <a:ext uri="{FF2B5EF4-FFF2-40B4-BE49-F238E27FC236}">
                <a16:creationId xmlns:a16="http://schemas.microsoft.com/office/drawing/2014/main" id="{5C2576C3-99B5-132D-D574-69A0E3ADA3E7}"/>
              </a:ext>
            </a:extLst>
          </p:cNvPr>
          <p:cNvPicPr>
            <a:picLocks noChangeAspect="1"/>
          </p:cNvPicPr>
          <p:nvPr/>
        </p:nvPicPr>
        <p:blipFill>
          <a:blip r:embed="rId2"/>
          <a:stretch>
            <a:fillRect/>
          </a:stretch>
        </p:blipFill>
        <p:spPr>
          <a:xfrm>
            <a:off x="219075" y="100530"/>
            <a:ext cx="10657316" cy="2424956"/>
          </a:xfrm>
          <a:prstGeom prst="rect">
            <a:avLst/>
          </a:prstGeom>
        </p:spPr>
      </p:pic>
      <p:pic>
        <p:nvPicPr>
          <p:cNvPr id="8" name="Picture 7">
            <a:extLst>
              <a:ext uri="{FF2B5EF4-FFF2-40B4-BE49-F238E27FC236}">
                <a16:creationId xmlns:a16="http://schemas.microsoft.com/office/drawing/2014/main" id="{A1E7498D-DCE6-CDB7-1D81-417AA8633FA2}"/>
              </a:ext>
            </a:extLst>
          </p:cNvPr>
          <p:cNvPicPr>
            <a:picLocks noChangeAspect="1"/>
          </p:cNvPicPr>
          <p:nvPr/>
        </p:nvPicPr>
        <p:blipFill>
          <a:blip r:embed="rId3"/>
          <a:stretch>
            <a:fillRect/>
          </a:stretch>
        </p:blipFill>
        <p:spPr>
          <a:xfrm>
            <a:off x="301690" y="2790081"/>
            <a:ext cx="5220429" cy="3848637"/>
          </a:xfrm>
          <a:prstGeom prst="rect">
            <a:avLst/>
          </a:prstGeom>
        </p:spPr>
      </p:pic>
    </p:spTree>
    <p:extLst>
      <p:ext uri="{BB962C8B-B14F-4D97-AF65-F5344CB8AC3E}">
        <p14:creationId xmlns:p14="http://schemas.microsoft.com/office/powerpoint/2010/main" val="1070005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E048C1-CC56-000E-07A8-4EC2433D8D18}"/>
              </a:ext>
            </a:extLst>
          </p:cNvPr>
          <p:cNvPicPr>
            <a:picLocks noChangeAspect="1"/>
          </p:cNvPicPr>
          <p:nvPr/>
        </p:nvPicPr>
        <p:blipFill>
          <a:blip r:embed="rId2"/>
          <a:stretch>
            <a:fillRect/>
          </a:stretch>
        </p:blipFill>
        <p:spPr>
          <a:xfrm>
            <a:off x="269918" y="233192"/>
            <a:ext cx="4813711" cy="4431395"/>
          </a:xfrm>
          <a:prstGeom prst="rect">
            <a:avLst/>
          </a:prstGeom>
        </p:spPr>
      </p:pic>
      <p:pic>
        <p:nvPicPr>
          <p:cNvPr id="8" name="Picture 7">
            <a:extLst>
              <a:ext uri="{FF2B5EF4-FFF2-40B4-BE49-F238E27FC236}">
                <a16:creationId xmlns:a16="http://schemas.microsoft.com/office/drawing/2014/main" id="{0503C7DC-95C9-17CC-C6ED-9EA102B069F8}"/>
              </a:ext>
            </a:extLst>
          </p:cNvPr>
          <p:cNvPicPr>
            <a:picLocks noChangeAspect="1"/>
          </p:cNvPicPr>
          <p:nvPr/>
        </p:nvPicPr>
        <p:blipFill>
          <a:blip r:embed="rId3"/>
          <a:stretch>
            <a:fillRect/>
          </a:stretch>
        </p:blipFill>
        <p:spPr>
          <a:xfrm>
            <a:off x="5371913" y="233192"/>
            <a:ext cx="5013057" cy="6087284"/>
          </a:xfrm>
          <a:prstGeom prst="rect">
            <a:avLst/>
          </a:prstGeom>
        </p:spPr>
      </p:pic>
    </p:spTree>
    <p:extLst>
      <p:ext uri="{BB962C8B-B14F-4D97-AF65-F5344CB8AC3E}">
        <p14:creationId xmlns:p14="http://schemas.microsoft.com/office/powerpoint/2010/main" val="2747499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3" name="Group 2172">
            <a:extLst>
              <a:ext uri="{FF2B5EF4-FFF2-40B4-BE49-F238E27FC236}">
                <a16:creationId xmlns:a16="http://schemas.microsoft.com/office/drawing/2014/main" id="{A9031495-EBD0-DCE3-835B-ABDEC6EB7C52}"/>
              </a:ext>
            </a:extLst>
          </p:cNvPr>
          <p:cNvGrpSpPr/>
          <p:nvPr/>
        </p:nvGrpSpPr>
        <p:grpSpPr>
          <a:xfrm>
            <a:off x="376749" y="1166145"/>
            <a:ext cx="10208676" cy="5343885"/>
            <a:chOff x="376749" y="1047807"/>
            <a:chExt cx="10208676" cy="5343885"/>
          </a:xfrm>
        </p:grpSpPr>
        <p:sp>
          <p:nvSpPr>
            <p:cNvPr id="2079" name="Rectangle 2078">
              <a:extLst>
                <a:ext uri="{FF2B5EF4-FFF2-40B4-BE49-F238E27FC236}">
                  <a16:creationId xmlns:a16="http://schemas.microsoft.com/office/drawing/2014/main" id="{325A7307-0163-C13D-A0D4-41D7815C5FBD}"/>
                </a:ext>
              </a:extLst>
            </p:cNvPr>
            <p:cNvSpPr/>
            <p:nvPr/>
          </p:nvSpPr>
          <p:spPr>
            <a:xfrm>
              <a:off x="376749" y="3799692"/>
              <a:ext cx="3295573" cy="2592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0" name="Rectangle 2079">
              <a:extLst>
                <a:ext uri="{FF2B5EF4-FFF2-40B4-BE49-F238E27FC236}">
                  <a16:creationId xmlns:a16="http://schemas.microsoft.com/office/drawing/2014/main" id="{41237B35-728C-1EC8-8F2F-22AF02A736A4}"/>
                </a:ext>
              </a:extLst>
            </p:cNvPr>
            <p:cNvSpPr/>
            <p:nvPr/>
          </p:nvSpPr>
          <p:spPr>
            <a:xfrm>
              <a:off x="3833301" y="3799692"/>
              <a:ext cx="3295573" cy="2592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1" name="Rectangle 2080">
              <a:extLst>
                <a:ext uri="{FF2B5EF4-FFF2-40B4-BE49-F238E27FC236}">
                  <a16:creationId xmlns:a16="http://schemas.microsoft.com/office/drawing/2014/main" id="{C18E6DF1-AFDE-FEE0-9E52-36FAFC3C47D3}"/>
                </a:ext>
              </a:extLst>
            </p:cNvPr>
            <p:cNvSpPr/>
            <p:nvPr/>
          </p:nvSpPr>
          <p:spPr>
            <a:xfrm>
              <a:off x="7289852" y="3799692"/>
              <a:ext cx="3295573" cy="2592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2" name="Rectangle 2081">
              <a:extLst>
                <a:ext uri="{FF2B5EF4-FFF2-40B4-BE49-F238E27FC236}">
                  <a16:creationId xmlns:a16="http://schemas.microsoft.com/office/drawing/2014/main" id="{C57528B5-FA53-D483-ED2E-FFB736DA0EC1}"/>
                </a:ext>
              </a:extLst>
            </p:cNvPr>
            <p:cNvSpPr/>
            <p:nvPr/>
          </p:nvSpPr>
          <p:spPr>
            <a:xfrm>
              <a:off x="376749" y="1047807"/>
              <a:ext cx="3295573" cy="2592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3" name="Rectangle 2082">
              <a:extLst>
                <a:ext uri="{FF2B5EF4-FFF2-40B4-BE49-F238E27FC236}">
                  <a16:creationId xmlns:a16="http://schemas.microsoft.com/office/drawing/2014/main" id="{048ADE0B-5467-8F20-913E-7429596B0FF6}"/>
                </a:ext>
              </a:extLst>
            </p:cNvPr>
            <p:cNvSpPr/>
            <p:nvPr/>
          </p:nvSpPr>
          <p:spPr>
            <a:xfrm>
              <a:off x="3833301" y="1047807"/>
              <a:ext cx="3295573" cy="2592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4" name="Rectangle 2083">
              <a:extLst>
                <a:ext uri="{FF2B5EF4-FFF2-40B4-BE49-F238E27FC236}">
                  <a16:creationId xmlns:a16="http://schemas.microsoft.com/office/drawing/2014/main" id="{EEBC6409-E42C-D270-87A3-7ED2901F708F}"/>
                </a:ext>
              </a:extLst>
            </p:cNvPr>
            <p:cNvSpPr/>
            <p:nvPr/>
          </p:nvSpPr>
          <p:spPr>
            <a:xfrm>
              <a:off x="7289852" y="1047807"/>
              <a:ext cx="3295573" cy="2592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794529" y="16459"/>
            <a:ext cx="10515600" cy="1325563"/>
          </a:xfrm>
        </p:spPr>
        <p:txBody>
          <a:bodyPr>
            <a:normAutofit/>
          </a:bodyPr>
          <a:lstStyle/>
          <a:p>
            <a:r>
              <a:rPr lang="en-US">
                <a:latin typeface="Sassoon Primary" pitchFamily="50" charset="0"/>
              </a:rPr>
              <a:t>Which of these shows 68? </a:t>
            </a:r>
          </a:p>
        </p:txBody>
      </p:sp>
      <p:grpSp>
        <p:nvGrpSpPr>
          <p:cNvPr id="599" name="Group 598">
            <a:extLst>
              <a:ext uri="{FF2B5EF4-FFF2-40B4-BE49-F238E27FC236}">
                <a16:creationId xmlns:a16="http://schemas.microsoft.com/office/drawing/2014/main" id="{B8211A26-E126-296E-BA75-90B4A2F00AAC}"/>
              </a:ext>
            </a:extLst>
          </p:cNvPr>
          <p:cNvGrpSpPr>
            <a:grpSpLocks noChangeAspect="1"/>
          </p:cNvGrpSpPr>
          <p:nvPr/>
        </p:nvGrpSpPr>
        <p:grpSpPr>
          <a:xfrm>
            <a:off x="7517128" y="4040877"/>
            <a:ext cx="2830863" cy="2362997"/>
            <a:chOff x="7420306" y="3933297"/>
            <a:chExt cx="2830863" cy="2362997"/>
          </a:xfrm>
        </p:grpSpPr>
        <p:grpSp>
          <p:nvGrpSpPr>
            <p:cNvPr id="218" name="Group 217">
              <a:extLst>
                <a:ext uri="{FF2B5EF4-FFF2-40B4-BE49-F238E27FC236}">
                  <a16:creationId xmlns:a16="http://schemas.microsoft.com/office/drawing/2014/main" id="{21B42229-B2F8-9427-DDC4-0510C915E053}"/>
                </a:ext>
              </a:extLst>
            </p:cNvPr>
            <p:cNvGrpSpPr/>
            <p:nvPr/>
          </p:nvGrpSpPr>
          <p:grpSpPr>
            <a:xfrm>
              <a:off x="7420306" y="3933297"/>
              <a:ext cx="203804" cy="2362997"/>
              <a:chOff x="7355763" y="3939274"/>
              <a:chExt cx="203804" cy="2362997"/>
            </a:xfrm>
          </p:grpSpPr>
          <p:sp>
            <p:nvSpPr>
              <p:cNvPr id="11" name="Cube 10">
                <a:extLst>
                  <a:ext uri="{FF2B5EF4-FFF2-40B4-BE49-F238E27FC236}">
                    <a16:creationId xmlns:a16="http://schemas.microsoft.com/office/drawing/2014/main" id="{9BA216D1-A23A-DCDC-1982-22A8ED264F0B}"/>
                  </a:ext>
                </a:extLst>
              </p:cNvPr>
              <p:cNvSpPr>
                <a:spLocks noChangeAspect="1"/>
              </p:cNvSpPr>
              <p:nvPr/>
            </p:nvSpPr>
            <p:spPr>
              <a:xfrm>
                <a:off x="7355763" y="610036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0" name="Cube 2449">
                <a:extLst>
                  <a:ext uri="{FF2B5EF4-FFF2-40B4-BE49-F238E27FC236}">
                    <a16:creationId xmlns:a16="http://schemas.microsoft.com/office/drawing/2014/main" id="{416F362B-01BE-9B12-B8DC-121FC7D88BB2}"/>
                  </a:ext>
                </a:extLst>
              </p:cNvPr>
              <p:cNvSpPr>
                <a:spLocks noChangeAspect="1"/>
              </p:cNvSpPr>
              <p:nvPr/>
            </p:nvSpPr>
            <p:spPr>
              <a:xfrm>
                <a:off x="7355763" y="586024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1" name="Cube 2450">
                <a:extLst>
                  <a:ext uri="{FF2B5EF4-FFF2-40B4-BE49-F238E27FC236}">
                    <a16:creationId xmlns:a16="http://schemas.microsoft.com/office/drawing/2014/main" id="{83579371-85B0-6335-7ECF-4E0922FE25BF}"/>
                  </a:ext>
                </a:extLst>
              </p:cNvPr>
              <p:cNvSpPr>
                <a:spLocks noChangeAspect="1"/>
              </p:cNvSpPr>
              <p:nvPr/>
            </p:nvSpPr>
            <p:spPr>
              <a:xfrm>
                <a:off x="7355763" y="562012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2" name="Cube 2451">
                <a:extLst>
                  <a:ext uri="{FF2B5EF4-FFF2-40B4-BE49-F238E27FC236}">
                    <a16:creationId xmlns:a16="http://schemas.microsoft.com/office/drawing/2014/main" id="{68E48FA1-FEFB-DECB-1CC0-F2446AE9B1C1}"/>
                  </a:ext>
                </a:extLst>
              </p:cNvPr>
              <p:cNvSpPr>
                <a:spLocks noChangeAspect="1"/>
              </p:cNvSpPr>
              <p:nvPr/>
            </p:nvSpPr>
            <p:spPr>
              <a:xfrm>
                <a:off x="7355763" y="538000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3" name="Cube 2452">
                <a:extLst>
                  <a:ext uri="{FF2B5EF4-FFF2-40B4-BE49-F238E27FC236}">
                    <a16:creationId xmlns:a16="http://schemas.microsoft.com/office/drawing/2014/main" id="{2163500D-1F6E-55D9-D062-A07B5915818B}"/>
                  </a:ext>
                </a:extLst>
              </p:cNvPr>
              <p:cNvSpPr>
                <a:spLocks noChangeAspect="1"/>
              </p:cNvSpPr>
              <p:nvPr/>
            </p:nvSpPr>
            <p:spPr>
              <a:xfrm>
                <a:off x="7355763" y="5139879"/>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4" name="Cube 2453">
                <a:extLst>
                  <a:ext uri="{FF2B5EF4-FFF2-40B4-BE49-F238E27FC236}">
                    <a16:creationId xmlns:a16="http://schemas.microsoft.com/office/drawing/2014/main" id="{69F06A05-CB70-815F-78A9-027585B87D47}"/>
                  </a:ext>
                </a:extLst>
              </p:cNvPr>
              <p:cNvSpPr>
                <a:spLocks noChangeAspect="1"/>
              </p:cNvSpPr>
              <p:nvPr/>
            </p:nvSpPr>
            <p:spPr>
              <a:xfrm>
                <a:off x="7355763" y="489975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5" name="Cube 2454">
                <a:extLst>
                  <a:ext uri="{FF2B5EF4-FFF2-40B4-BE49-F238E27FC236}">
                    <a16:creationId xmlns:a16="http://schemas.microsoft.com/office/drawing/2014/main" id="{83941342-87A0-E97D-2215-D485A1FBBF56}"/>
                  </a:ext>
                </a:extLst>
              </p:cNvPr>
              <p:cNvSpPr>
                <a:spLocks noChangeAspect="1"/>
              </p:cNvSpPr>
              <p:nvPr/>
            </p:nvSpPr>
            <p:spPr>
              <a:xfrm>
                <a:off x="7355763" y="4659637"/>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6" name="Cube 2455">
                <a:extLst>
                  <a:ext uri="{FF2B5EF4-FFF2-40B4-BE49-F238E27FC236}">
                    <a16:creationId xmlns:a16="http://schemas.microsoft.com/office/drawing/2014/main" id="{8E94B110-8009-1B41-C124-CC7F3EFF210A}"/>
                  </a:ext>
                </a:extLst>
              </p:cNvPr>
              <p:cNvSpPr>
                <a:spLocks noChangeAspect="1"/>
              </p:cNvSpPr>
              <p:nvPr/>
            </p:nvSpPr>
            <p:spPr>
              <a:xfrm>
                <a:off x="7355763" y="4419516"/>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7" name="Cube 2456">
                <a:extLst>
                  <a:ext uri="{FF2B5EF4-FFF2-40B4-BE49-F238E27FC236}">
                    <a16:creationId xmlns:a16="http://schemas.microsoft.com/office/drawing/2014/main" id="{580ED3DE-06C9-4E04-B090-19D22AE62E27}"/>
                  </a:ext>
                </a:extLst>
              </p:cNvPr>
              <p:cNvSpPr>
                <a:spLocks noChangeAspect="1"/>
              </p:cNvSpPr>
              <p:nvPr/>
            </p:nvSpPr>
            <p:spPr>
              <a:xfrm>
                <a:off x="7355763" y="4179395"/>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8" name="Cube 2457">
                <a:extLst>
                  <a:ext uri="{FF2B5EF4-FFF2-40B4-BE49-F238E27FC236}">
                    <a16:creationId xmlns:a16="http://schemas.microsoft.com/office/drawing/2014/main" id="{CFFFC7EB-5358-400D-F30A-B04813022B80}"/>
                  </a:ext>
                </a:extLst>
              </p:cNvPr>
              <p:cNvSpPr>
                <a:spLocks noChangeAspect="1"/>
              </p:cNvSpPr>
              <p:nvPr/>
            </p:nvSpPr>
            <p:spPr>
              <a:xfrm>
                <a:off x="7355763" y="393927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9" name="Group 218">
              <a:extLst>
                <a:ext uri="{FF2B5EF4-FFF2-40B4-BE49-F238E27FC236}">
                  <a16:creationId xmlns:a16="http://schemas.microsoft.com/office/drawing/2014/main" id="{40B908AF-3514-967C-32F0-E5DE296CFC3F}"/>
                </a:ext>
              </a:extLst>
            </p:cNvPr>
            <p:cNvGrpSpPr/>
            <p:nvPr/>
          </p:nvGrpSpPr>
          <p:grpSpPr>
            <a:xfrm>
              <a:off x="7858149" y="3933297"/>
              <a:ext cx="203804" cy="2362997"/>
              <a:chOff x="7355763" y="3939274"/>
              <a:chExt cx="203804" cy="2362997"/>
            </a:xfrm>
          </p:grpSpPr>
          <p:sp>
            <p:nvSpPr>
              <p:cNvPr id="220" name="Cube 219">
                <a:extLst>
                  <a:ext uri="{FF2B5EF4-FFF2-40B4-BE49-F238E27FC236}">
                    <a16:creationId xmlns:a16="http://schemas.microsoft.com/office/drawing/2014/main" id="{32F66F16-A360-C381-11A9-13191270B345}"/>
                  </a:ext>
                </a:extLst>
              </p:cNvPr>
              <p:cNvSpPr>
                <a:spLocks noChangeAspect="1"/>
              </p:cNvSpPr>
              <p:nvPr/>
            </p:nvSpPr>
            <p:spPr>
              <a:xfrm>
                <a:off x="7355763" y="610036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Cube 220">
                <a:extLst>
                  <a:ext uri="{FF2B5EF4-FFF2-40B4-BE49-F238E27FC236}">
                    <a16:creationId xmlns:a16="http://schemas.microsoft.com/office/drawing/2014/main" id="{873CA623-F019-07C2-67CE-FE2BF6AA46D4}"/>
                  </a:ext>
                </a:extLst>
              </p:cNvPr>
              <p:cNvSpPr>
                <a:spLocks noChangeAspect="1"/>
              </p:cNvSpPr>
              <p:nvPr/>
            </p:nvSpPr>
            <p:spPr>
              <a:xfrm>
                <a:off x="7355763" y="586024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Cube 221">
                <a:extLst>
                  <a:ext uri="{FF2B5EF4-FFF2-40B4-BE49-F238E27FC236}">
                    <a16:creationId xmlns:a16="http://schemas.microsoft.com/office/drawing/2014/main" id="{E5D60B95-EDC0-3F63-497E-37EF03396680}"/>
                  </a:ext>
                </a:extLst>
              </p:cNvPr>
              <p:cNvSpPr>
                <a:spLocks noChangeAspect="1"/>
              </p:cNvSpPr>
              <p:nvPr/>
            </p:nvSpPr>
            <p:spPr>
              <a:xfrm>
                <a:off x="7355763" y="562012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Cube 222">
                <a:extLst>
                  <a:ext uri="{FF2B5EF4-FFF2-40B4-BE49-F238E27FC236}">
                    <a16:creationId xmlns:a16="http://schemas.microsoft.com/office/drawing/2014/main" id="{C9ED8B4E-1927-76E9-4DC1-DD52B5809E10}"/>
                  </a:ext>
                </a:extLst>
              </p:cNvPr>
              <p:cNvSpPr>
                <a:spLocks noChangeAspect="1"/>
              </p:cNvSpPr>
              <p:nvPr/>
            </p:nvSpPr>
            <p:spPr>
              <a:xfrm>
                <a:off x="7355763" y="538000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Cube 383">
                <a:extLst>
                  <a:ext uri="{FF2B5EF4-FFF2-40B4-BE49-F238E27FC236}">
                    <a16:creationId xmlns:a16="http://schemas.microsoft.com/office/drawing/2014/main" id="{00ACE44D-5DA8-765B-8110-B91FDE47189A}"/>
                  </a:ext>
                </a:extLst>
              </p:cNvPr>
              <p:cNvSpPr>
                <a:spLocks noChangeAspect="1"/>
              </p:cNvSpPr>
              <p:nvPr/>
            </p:nvSpPr>
            <p:spPr>
              <a:xfrm>
                <a:off x="7355763" y="5139879"/>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Cube 384">
                <a:extLst>
                  <a:ext uri="{FF2B5EF4-FFF2-40B4-BE49-F238E27FC236}">
                    <a16:creationId xmlns:a16="http://schemas.microsoft.com/office/drawing/2014/main" id="{03510194-6A79-F2C1-5757-1D163DF6BBAB}"/>
                  </a:ext>
                </a:extLst>
              </p:cNvPr>
              <p:cNvSpPr>
                <a:spLocks noChangeAspect="1"/>
              </p:cNvSpPr>
              <p:nvPr/>
            </p:nvSpPr>
            <p:spPr>
              <a:xfrm>
                <a:off x="7355763" y="489975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Cube 385">
                <a:extLst>
                  <a:ext uri="{FF2B5EF4-FFF2-40B4-BE49-F238E27FC236}">
                    <a16:creationId xmlns:a16="http://schemas.microsoft.com/office/drawing/2014/main" id="{04289ED3-A0A7-E423-B9CE-B8CAE0B97740}"/>
                  </a:ext>
                </a:extLst>
              </p:cNvPr>
              <p:cNvSpPr>
                <a:spLocks noChangeAspect="1"/>
              </p:cNvSpPr>
              <p:nvPr/>
            </p:nvSpPr>
            <p:spPr>
              <a:xfrm>
                <a:off x="7355763" y="4659637"/>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Cube 386">
                <a:extLst>
                  <a:ext uri="{FF2B5EF4-FFF2-40B4-BE49-F238E27FC236}">
                    <a16:creationId xmlns:a16="http://schemas.microsoft.com/office/drawing/2014/main" id="{155E5DE5-F6B7-5926-3046-1B358DD06B02}"/>
                  </a:ext>
                </a:extLst>
              </p:cNvPr>
              <p:cNvSpPr>
                <a:spLocks noChangeAspect="1"/>
              </p:cNvSpPr>
              <p:nvPr/>
            </p:nvSpPr>
            <p:spPr>
              <a:xfrm>
                <a:off x="7355763" y="4419516"/>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Cube 387">
                <a:extLst>
                  <a:ext uri="{FF2B5EF4-FFF2-40B4-BE49-F238E27FC236}">
                    <a16:creationId xmlns:a16="http://schemas.microsoft.com/office/drawing/2014/main" id="{33A0627C-C901-80C0-614A-506E193F3018}"/>
                  </a:ext>
                </a:extLst>
              </p:cNvPr>
              <p:cNvSpPr>
                <a:spLocks noChangeAspect="1"/>
              </p:cNvSpPr>
              <p:nvPr/>
            </p:nvSpPr>
            <p:spPr>
              <a:xfrm>
                <a:off x="7355763" y="4179395"/>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Cube 388">
                <a:extLst>
                  <a:ext uri="{FF2B5EF4-FFF2-40B4-BE49-F238E27FC236}">
                    <a16:creationId xmlns:a16="http://schemas.microsoft.com/office/drawing/2014/main" id="{38B51049-30A1-E800-7DED-E0E75B7CBEA4}"/>
                  </a:ext>
                </a:extLst>
              </p:cNvPr>
              <p:cNvSpPr>
                <a:spLocks noChangeAspect="1"/>
              </p:cNvSpPr>
              <p:nvPr/>
            </p:nvSpPr>
            <p:spPr>
              <a:xfrm>
                <a:off x="7355763" y="393927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0" name="Group 389">
              <a:extLst>
                <a:ext uri="{FF2B5EF4-FFF2-40B4-BE49-F238E27FC236}">
                  <a16:creationId xmlns:a16="http://schemas.microsoft.com/office/drawing/2014/main" id="{81B1CD1F-5BD0-E01E-BFF0-1292F3A36E16}"/>
                </a:ext>
              </a:extLst>
            </p:cNvPr>
            <p:cNvGrpSpPr/>
            <p:nvPr/>
          </p:nvGrpSpPr>
          <p:grpSpPr>
            <a:xfrm>
              <a:off x="8295992" y="3933297"/>
              <a:ext cx="203804" cy="2362997"/>
              <a:chOff x="7355763" y="3939274"/>
              <a:chExt cx="203804" cy="2362997"/>
            </a:xfrm>
          </p:grpSpPr>
          <p:sp>
            <p:nvSpPr>
              <p:cNvPr id="391" name="Cube 390">
                <a:extLst>
                  <a:ext uri="{FF2B5EF4-FFF2-40B4-BE49-F238E27FC236}">
                    <a16:creationId xmlns:a16="http://schemas.microsoft.com/office/drawing/2014/main" id="{02A90158-17FE-D707-91B8-1316ACA88922}"/>
                  </a:ext>
                </a:extLst>
              </p:cNvPr>
              <p:cNvSpPr>
                <a:spLocks noChangeAspect="1"/>
              </p:cNvSpPr>
              <p:nvPr/>
            </p:nvSpPr>
            <p:spPr>
              <a:xfrm>
                <a:off x="7355763" y="610036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Cube 391">
                <a:extLst>
                  <a:ext uri="{FF2B5EF4-FFF2-40B4-BE49-F238E27FC236}">
                    <a16:creationId xmlns:a16="http://schemas.microsoft.com/office/drawing/2014/main" id="{A1440026-0E4C-031A-A396-B6553ED7FE28}"/>
                  </a:ext>
                </a:extLst>
              </p:cNvPr>
              <p:cNvSpPr>
                <a:spLocks noChangeAspect="1"/>
              </p:cNvSpPr>
              <p:nvPr/>
            </p:nvSpPr>
            <p:spPr>
              <a:xfrm>
                <a:off x="7355763" y="586024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Cube 392">
                <a:extLst>
                  <a:ext uri="{FF2B5EF4-FFF2-40B4-BE49-F238E27FC236}">
                    <a16:creationId xmlns:a16="http://schemas.microsoft.com/office/drawing/2014/main" id="{E2E756CB-1F5A-4E9E-4C95-403DC7CA1DD1}"/>
                  </a:ext>
                </a:extLst>
              </p:cNvPr>
              <p:cNvSpPr>
                <a:spLocks noChangeAspect="1"/>
              </p:cNvSpPr>
              <p:nvPr/>
            </p:nvSpPr>
            <p:spPr>
              <a:xfrm>
                <a:off x="7355763" y="562012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Cube 393">
                <a:extLst>
                  <a:ext uri="{FF2B5EF4-FFF2-40B4-BE49-F238E27FC236}">
                    <a16:creationId xmlns:a16="http://schemas.microsoft.com/office/drawing/2014/main" id="{0796849B-71EB-3199-CB17-91BEF1BFBA66}"/>
                  </a:ext>
                </a:extLst>
              </p:cNvPr>
              <p:cNvSpPr>
                <a:spLocks noChangeAspect="1"/>
              </p:cNvSpPr>
              <p:nvPr/>
            </p:nvSpPr>
            <p:spPr>
              <a:xfrm>
                <a:off x="7355763" y="538000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Cube 394">
                <a:extLst>
                  <a:ext uri="{FF2B5EF4-FFF2-40B4-BE49-F238E27FC236}">
                    <a16:creationId xmlns:a16="http://schemas.microsoft.com/office/drawing/2014/main" id="{BE935A1C-3CA3-7337-6107-CC615E5BE145}"/>
                  </a:ext>
                </a:extLst>
              </p:cNvPr>
              <p:cNvSpPr>
                <a:spLocks noChangeAspect="1"/>
              </p:cNvSpPr>
              <p:nvPr/>
            </p:nvSpPr>
            <p:spPr>
              <a:xfrm>
                <a:off x="7355763" y="5139879"/>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Cube 395">
                <a:extLst>
                  <a:ext uri="{FF2B5EF4-FFF2-40B4-BE49-F238E27FC236}">
                    <a16:creationId xmlns:a16="http://schemas.microsoft.com/office/drawing/2014/main" id="{22015E94-43F3-8F2F-3508-4E4593B9EC78}"/>
                  </a:ext>
                </a:extLst>
              </p:cNvPr>
              <p:cNvSpPr>
                <a:spLocks noChangeAspect="1"/>
              </p:cNvSpPr>
              <p:nvPr/>
            </p:nvSpPr>
            <p:spPr>
              <a:xfrm>
                <a:off x="7355763" y="489975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Cube 396">
                <a:extLst>
                  <a:ext uri="{FF2B5EF4-FFF2-40B4-BE49-F238E27FC236}">
                    <a16:creationId xmlns:a16="http://schemas.microsoft.com/office/drawing/2014/main" id="{8FA13760-9CAC-CEBB-7B92-899CE9976462}"/>
                  </a:ext>
                </a:extLst>
              </p:cNvPr>
              <p:cNvSpPr>
                <a:spLocks noChangeAspect="1"/>
              </p:cNvSpPr>
              <p:nvPr/>
            </p:nvSpPr>
            <p:spPr>
              <a:xfrm>
                <a:off x="7355763" y="4659637"/>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Cube 397">
                <a:extLst>
                  <a:ext uri="{FF2B5EF4-FFF2-40B4-BE49-F238E27FC236}">
                    <a16:creationId xmlns:a16="http://schemas.microsoft.com/office/drawing/2014/main" id="{693614B0-FCE2-9F17-F325-C5D3A6454477}"/>
                  </a:ext>
                </a:extLst>
              </p:cNvPr>
              <p:cNvSpPr>
                <a:spLocks noChangeAspect="1"/>
              </p:cNvSpPr>
              <p:nvPr/>
            </p:nvSpPr>
            <p:spPr>
              <a:xfrm>
                <a:off x="7355763" y="4419516"/>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9" name="Cube 398">
                <a:extLst>
                  <a:ext uri="{FF2B5EF4-FFF2-40B4-BE49-F238E27FC236}">
                    <a16:creationId xmlns:a16="http://schemas.microsoft.com/office/drawing/2014/main" id="{FFF4AD7D-6287-BC88-573D-07D39F0225DD}"/>
                  </a:ext>
                </a:extLst>
              </p:cNvPr>
              <p:cNvSpPr>
                <a:spLocks noChangeAspect="1"/>
              </p:cNvSpPr>
              <p:nvPr/>
            </p:nvSpPr>
            <p:spPr>
              <a:xfrm>
                <a:off x="7355763" y="4179395"/>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Cube 410">
                <a:extLst>
                  <a:ext uri="{FF2B5EF4-FFF2-40B4-BE49-F238E27FC236}">
                    <a16:creationId xmlns:a16="http://schemas.microsoft.com/office/drawing/2014/main" id="{E045E75B-574C-DCCF-98F7-1B332BC87AEB}"/>
                  </a:ext>
                </a:extLst>
              </p:cNvPr>
              <p:cNvSpPr>
                <a:spLocks noChangeAspect="1"/>
              </p:cNvSpPr>
              <p:nvPr/>
            </p:nvSpPr>
            <p:spPr>
              <a:xfrm>
                <a:off x="7355763" y="393927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2" name="Group 411">
              <a:extLst>
                <a:ext uri="{FF2B5EF4-FFF2-40B4-BE49-F238E27FC236}">
                  <a16:creationId xmlns:a16="http://schemas.microsoft.com/office/drawing/2014/main" id="{BA64473A-F9CE-F77A-F4AE-93AAF01385A9}"/>
                </a:ext>
              </a:extLst>
            </p:cNvPr>
            <p:cNvGrpSpPr/>
            <p:nvPr/>
          </p:nvGrpSpPr>
          <p:grpSpPr>
            <a:xfrm>
              <a:off x="8733835" y="3933297"/>
              <a:ext cx="203804" cy="2362997"/>
              <a:chOff x="7355763" y="3939274"/>
              <a:chExt cx="203804" cy="2362997"/>
            </a:xfrm>
          </p:grpSpPr>
          <p:sp>
            <p:nvSpPr>
              <p:cNvPr id="413" name="Cube 412">
                <a:extLst>
                  <a:ext uri="{FF2B5EF4-FFF2-40B4-BE49-F238E27FC236}">
                    <a16:creationId xmlns:a16="http://schemas.microsoft.com/office/drawing/2014/main" id="{719145CD-C124-599D-FE08-FE587CE7B679}"/>
                  </a:ext>
                </a:extLst>
              </p:cNvPr>
              <p:cNvSpPr>
                <a:spLocks noChangeAspect="1"/>
              </p:cNvSpPr>
              <p:nvPr/>
            </p:nvSpPr>
            <p:spPr>
              <a:xfrm>
                <a:off x="7355763" y="610036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Cube 413">
                <a:extLst>
                  <a:ext uri="{FF2B5EF4-FFF2-40B4-BE49-F238E27FC236}">
                    <a16:creationId xmlns:a16="http://schemas.microsoft.com/office/drawing/2014/main" id="{1209ADB7-C069-1CA5-750F-977582891689}"/>
                  </a:ext>
                </a:extLst>
              </p:cNvPr>
              <p:cNvSpPr>
                <a:spLocks noChangeAspect="1"/>
              </p:cNvSpPr>
              <p:nvPr/>
            </p:nvSpPr>
            <p:spPr>
              <a:xfrm>
                <a:off x="7355763" y="586024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Cube 414">
                <a:extLst>
                  <a:ext uri="{FF2B5EF4-FFF2-40B4-BE49-F238E27FC236}">
                    <a16:creationId xmlns:a16="http://schemas.microsoft.com/office/drawing/2014/main" id="{9C088215-725C-FEE6-9126-7E1AFD99B72D}"/>
                  </a:ext>
                </a:extLst>
              </p:cNvPr>
              <p:cNvSpPr>
                <a:spLocks noChangeAspect="1"/>
              </p:cNvSpPr>
              <p:nvPr/>
            </p:nvSpPr>
            <p:spPr>
              <a:xfrm>
                <a:off x="7355763" y="562012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Cube 513">
                <a:extLst>
                  <a:ext uri="{FF2B5EF4-FFF2-40B4-BE49-F238E27FC236}">
                    <a16:creationId xmlns:a16="http://schemas.microsoft.com/office/drawing/2014/main" id="{211E4506-ED63-AC53-0F81-AA6FD15DB40A}"/>
                  </a:ext>
                </a:extLst>
              </p:cNvPr>
              <p:cNvSpPr>
                <a:spLocks noChangeAspect="1"/>
              </p:cNvSpPr>
              <p:nvPr/>
            </p:nvSpPr>
            <p:spPr>
              <a:xfrm>
                <a:off x="7355763" y="538000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Cube 514">
                <a:extLst>
                  <a:ext uri="{FF2B5EF4-FFF2-40B4-BE49-F238E27FC236}">
                    <a16:creationId xmlns:a16="http://schemas.microsoft.com/office/drawing/2014/main" id="{891EAE8D-B01B-CFF5-F9E8-BEA9F4D1400D}"/>
                  </a:ext>
                </a:extLst>
              </p:cNvPr>
              <p:cNvSpPr>
                <a:spLocks noChangeAspect="1"/>
              </p:cNvSpPr>
              <p:nvPr/>
            </p:nvSpPr>
            <p:spPr>
              <a:xfrm>
                <a:off x="7355763" y="5139879"/>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Cube 515">
                <a:extLst>
                  <a:ext uri="{FF2B5EF4-FFF2-40B4-BE49-F238E27FC236}">
                    <a16:creationId xmlns:a16="http://schemas.microsoft.com/office/drawing/2014/main" id="{11FFE4C9-F305-2F85-FE49-0298F52F11E4}"/>
                  </a:ext>
                </a:extLst>
              </p:cNvPr>
              <p:cNvSpPr>
                <a:spLocks noChangeAspect="1"/>
              </p:cNvSpPr>
              <p:nvPr/>
            </p:nvSpPr>
            <p:spPr>
              <a:xfrm>
                <a:off x="7355763" y="489975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Cube 516">
                <a:extLst>
                  <a:ext uri="{FF2B5EF4-FFF2-40B4-BE49-F238E27FC236}">
                    <a16:creationId xmlns:a16="http://schemas.microsoft.com/office/drawing/2014/main" id="{6D52CC6F-F713-132C-9838-E7B152EC8154}"/>
                  </a:ext>
                </a:extLst>
              </p:cNvPr>
              <p:cNvSpPr>
                <a:spLocks noChangeAspect="1"/>
              </p:cNvSpPr>
              <p:nvPr/>
            </p:nvSpPr>
            <p:spPr>
              <a:xfrm>
                <a:off x="7355763" y="4659637"/>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 name="Cube 517">
                <a:extLst>
                  <a:ext uri="{FF2B5EF4-FFF2-40B4-BE49-F238E27FC236}">
                    <a16:creationId xmlns:a16="http://schemas.microsoft.com/office/drawing/2014/main" id="{D18979E2-49C1-E5A8-9C67-F69E8C5D5316}"/>
                  </a:ext>
                </a:extLst>
              </p:cNvPr>
              <p:cNvSpPr>
                <a:spLocks noChangeAspect="1"/>
              </p:cNvSpPr>
              <p:nvPr/>
            </p:nvSpPr>
            <p:spPr>
              <a:xfrm>
                <a:off x="7355763" y="4419516"/>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Cube 518">
                <a:extLst>
                  <a:ext uri="{FF2B5EF4-FFF2-40B4-BE49-F238E27FC236}">
                    <a16:creationId xmlns:a16="http://schemas.microsoft.com/office/drawing/2014/main" id="{61B17DA7-FB83-5D17-DD2F-60862EBDBA68}"/>
                  </a:ext>
                </a:extLst>
              </p:cNvPr>
              <p:cNvSpPr>
                <a:spLocks noChangeAspect="1"/>
              </p:cNvSpPr>
              <p:nvPr/>
            </p:nvSpPr>
            <p:spPr>
              <a:xfrm>
                <a:off x="7355763" y="4179395"/>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Cube 553">
                <a:extLst>
                  <a:ext uri="{FF2B5EF4-FFF2-40B4-BE49-F238E27FC236}">
                    <a16:creationId xmlns:a16="http://schemas.microsoft.com/office/drawing/2014/main" id="{21A6C7B4-375D-E4E4-CF55-60B90D736AF0}"/>
                  </a:ext>
                </a:extLst>
              </p:cNvPr>
              <p:cNvSpPr>
                <a:spLocks noChangeAspect="1"/>
              </p:cNvSpPr>
              <p:nvPr/>
            </p:nvSpPr>
            <p:spPr>
              <a:xfrm>
                <a:off x="7355763" y="393927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5" name="Group 554">
              <a:extLst>
                <a:ext uri="{FF2B5EF4-FFF2-40B4-BE49-F238E27FC236}">
                  <a16:creationId xmlns:a16="http://schemas.microsoft.com/office/drawing/2014/main" id="{C9C33BFC-A77E-24B6-93A3-76C53EA89CC6}"/>
                </a:ext>
              </a:extLst>
            </p:cNvPr>
            <p:cNvGrpSpPr/>
            <p:nvPr/>
          </p:nvGrpSpPr>
          <p:grpSpPr>
            <a:xfrm>
              <a:off x="9171678" y="3933297"/>
              <a:ext cx="203804" cy="2362997"/>
              <a:chOff x="7355763" y="3939274"/>
              <a:chExt cx="203804" cy="2362997"/>
            </a:xfrm>
          </p:grpSpPr>
          <p:sp>
            <p:nvSpPr>
              <p:cNvPr id="556" name="Cube 555">
                <a:extLst>
                  <a:ext uri="{FF2B5EF4-FFF2-40B4-BE49-F238E27FC236}">
                    <a16:creationId xmlns:a16="http://schemas.microsoft.com/office/drawing/2014/main" id="{711661FC-D4AE-9ECA-6E8A-ED0D3945972B}"/>
                  </a:ext>
                </a:extLst>
              </p:cNvPr>
              <p:cNvSpPr>
                <a:spLocks noChangeAspect="1"/>
              </p:cNvSpPr>
              <p:nvPr/>
            </p:nvSpPr>
            <p:spPr>
              <a:xfrm>
                <a:off x="7355763" y="610036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Cube 556">
                <a:extLst>
                  <a:ext uri="{FF2B5EF4-FFF2-40B4-BE49-F238E27FC236}">
                    <a16:creationId xmlns:a16="http://schemas.microsoft.com/office/drawing/2014/main" id="{523A4EEC-D503-6E09-348E-A3945B1049AA}"/>
                  </a:ext>
                </a:extLst>
              </p:cNvPr>
              <p:cNvSpPr>
                <a:spLocks noChangeAspect="1"/>
              </p:cNvSpPr>
              <p:nvPr/>
            </p:nvSpPr>
            <p:spPr>
              <a:xfrm>
                <a:off x="7355763" y="586024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Cube 557">
                <a:extLst>
                  <a:ext uri="{FF2B5EF4-FFF2-40B4-BE49-F238E27FC236}">
                    <a16:creationId xmlns:a16="http://schemas.microsoft.com/office/drawing/2014/main" id="{3CEF32F5-37E0-23E5-798A-BE66EAA23725}"/>
                  </a:ext>
                </a:extLst>
              </p:cNvPr>
              <p:cNvSpPr>
                <a:spLocks noChangeAspect="1"/>
              </p:cNvSpPr>
              <p:nvPr/>
            </p:nvSpPr>
            <p:spPr>
              <a:xfrm>
                <a:off x="7355763" y="562012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Cube 558">
                <a:extLst>
                  <a:ext uri="{FF2B5EF4-FFF2-40B4-BE49-F238E27FC236}">
                    <a16:creationId xmlns:a16="http://schemas.microsoft.com/office/drawing/2014/main" id="{843E5B24-B2F9-B1B1-9BC7-1D5C427AFA90}"/>
                  </a:ext>
                </a:extLst>
              </p:cNvPr>
              <p:cNvSpPr>
                <a:spLocks noChangeAspect="1"/>
              </p:cNvSpPr>
              <p:nvPr/>
            </p:nvSpPr>
            <p:spPr>
              <a:xfrm>
                <a:off x="7355763" y="538000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Cube 559">
                <a:extLst>
                  <a:ext uri="{FF2B5EF4-FFF2-40B4-BE49-F238E27FC236}">
                    <a16:creationId xmlns:a16="http://schemas.microsoft.com/office/drawing/2014/main" id="{243ED34B-F491-397D-AC99-941CFB32D824}"/>
                  </a:ext>
                </a:extLst>
              </p:cNvPr>
              <p:cNvSpPr>
                <a:spLocks noChangeAspect="1"/>
              </p:cNvSpPr>
              <p:nvPr/>
            </p:nvSpPr>
            <p:spPr>
              <a:xfrm>
                <a:off x="7355763" y="5139879"/>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Cube 560">
                <a:extLst>
                  <a:ext uri="{FF2B5EF4-FFF2-40B4-BE49-F238E27FC236}">
                    <a16:creationId xmlns:a16="http://schemas.microsoft.com/office/drawing/2014/main" id="{A30234A5-64C4-9856-D43A-E4A8A835F866}"/>
                  </a:ext>
                </a:extLst>
              </p:cNvPr>
              <p:cNvSpPr>
                <a:spLocks noChangeAspect="1"/>
              </p:cNvSpPr>
              <p:nvPr/>
            </p:nvSpPr>
            <p:spPr>
              <a:xfrm>
                <a:off x="7355763" y="489975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Cube 561">
                <a:extLst>
                  <a:ext uri="{FF2B5EF4-FFF2-40B4-BE49-F238E27FC236}">
                    <a16:creationId xmlns:a16="http://schemas.microsoft.com/office/drawing/2014/main" id="{1EBC48D5-EC91-5703-7C0B-E66D10C12AF5}"/>
                  </a:ext>
                </a:extLst>
              </p:cNvPr>
              <p:cNvSpPr>
                <a:spLocks noChangeAspect="1"/>
              </p:cNvSpPr>
              <p:nvPr/>
            </p:nvSpPr>
            <p:spPr>
              <a:xfrm>
                <a:off x="7355763" y="4659637"/>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Cube 562">
                <a:extLst>
                  <a:ext uri="{FF2B5EF4-FFF2-40B4-BE49-F238E27FC236}">
                    <a16:creationId xmlns:a16="http://schemas.microsoft.com/office/drawing/2014/main" id="{B45C3152-EC0E-FC5E-9972-A877EB9E957F}"/>
                  </a:ext>
                </a:extLst>
              </p:cNvPr>
              <p:cNvSpPr>
                <a:spLocks noChangeAspect="1"/>
              </p:cNvSpPr>
              <p:nvPr/>
            </p:nvSpPr>
            <p:spPr>
              <a:xfrm>
                <a:off x="7355763" y="4419516"/>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Cube 563">
                <a:extLst>
                  <a:ext uri="{FF2B5EF4-FFF2-40B4-BE49-F238E27FC236}">
                    <a16:creationId xmlns:a16="http://schemas.microsoft.com/office/drawing/2014/main" id="{B071F948-0921-2C85-BF48-924F8ED7EB22}"/>
                  </a:ext>
                </a:extLst>
              </p:cNvPr>
              <p:cNvSpPr>
                <a:spLocks noChangeAspect="1"/>
              </p:cNvSpPr>
              <p:nvPr/>
            </p:nvSpPr>
            <p:spPr>
              <a:xfrm>
                <a:off x="7355763" y="4179395"/>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Cube 564">
                <a:extLst>
                  <a:ext uri="{FF2B5EF4-FFF2-40B4-BE49-F238E27FC236}">
                    <a16:creationId xmlns:a16="http://schemas.microsoft.com/office/drawing/2014/main" id="{C3B788B5-FD6F-3B2A-ADAB-5D9D6D163979}"/>
                  </a:ext>
                </a:extLst>
              </p:cNvPr>
              <p:cNvSpPr>
                <a:spLocks noChangeAspect="1"/>
              </p:cNvSpPr>
              <p:nvPr/>
            </p:nvSpPr>
            <p:spPr>
              <a:xfrm>
                <a:off x="7355763" y="393927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66" name="Group 565">
              <a:extLst>
                <a:ext uri="{FF2B5EF4-FFF2-40B4-BE49-F238E27FC236}">
                  <a16:creationId xmlns:a16="http://schemas.microsoft.com/office/drawing/2014/main" id="{A6460EEA-58EA-2F73-21A5-3C0C4F60FB14}"/>
                </a:ext>
              </a:extLst>
            </p:cNvPr>
            <p:cNvGrpSpPr/>
            <p:nvPr/>
          </p:nvGrpSpPr>
          <p:grpSpPr>
            <a:xfrm>
              <a:off x="9609521" y="3933297"/>
              <a:ext cx="203804" cy="2362997"/>
              <a:chOff x="7355763" y="3939274"/>
              <a:chExt cx="203804" cy="2362997"/>
            </a:xfrm>
          </p:grpSpPr>
          <p:sp>
            <p:nvSpPr>
              <p:cNvPr id="567" name="Cube 566">
                <a:extLst>
                  <a:ext uri="{FF2B5EF4-FFF2-40B4-BE49-F238E27FC236}">
                    <a16:creationId xmlns:a16="http://schemas.microsoft.com/office/drawing/2014/main" id="{5027F7B2-2913-4538-5FFB-86B48976BC87}"/>
                  </a:ext>
                </a:extLst>
              </p:cNvPr>
              <p:cNvSpPr>
                <a:spLocks noChangeAspect="1"/>
              </p:cNvSpPr>
              <p:nvPr/>
            </p:nvSpPr>
            <p:spPr>
              <a:xfrm>
                <a:off x="7355763" y="610036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Cube 567">
                <a:extLst>
                  <a:ext uri="{FF2B5EF4-FFF2-40B4-BE49-F238E27FC236}">
                    <a16:creationId xmlns:a16="http://schemas.microsoft.com/office/drawing/2014/main" id="{E78C3F66-2581-785E-47F7-C400CED5EDAA}"/>
                  </a:ext>
                </a:extLst>
              </p:cNvPr>
              <p:cNvSpPr>
                <a:spLocks noChangeAspect="1"/>
              </p:cNvSpPr>
              <p:nvPr/>
            </p:nvSpPr>
            <p:spPr>
              <a:xfrm>
                <a:off x="7355763" y="586024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Cube 568">
                <a:extLst>
                  <a:ext uri="{FF2B5EF4-FFF2-40B4-BE49-F238E27FC236}">
                    <a16:creationId xmlns:a16="http://schemas.microsoft.com/office/drawing/2014/main" id="{2BDE985B-7AE1-7D85-79B3-BB39428A14A3}"/>
                  </a:ext>
                </a:extLst>
              </p:cNvPr>
              <p:cNvSpPr>
                <a:spLocks noChangeAspect="1"/>
              </p:cNvSpPr>
              <p:nvPr/>
            </p:nvSpPr>
            <p:spPr>
              <a:xfrm>
                <a:off x="7355763" y="562012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Cube 569">
                <a:extLst>
                  <a:ext uri="{FF2B5EF4-FFF2-40B4-BE49-F238E27FC236}">
                    <a16:creationId xmlns:a16="http://schemas.microsoft.com/office/drawing/2014/main" id="{8E8968DE-E3D5-A56A-4FB8-B3F4D1C2DC50}"/>
                  </a:ext>
                </a:extLst>
              </p:cNvPr>
              <p:cNvSpPr>
                <a:spLocks noChangeAspect="1"/>
              </p:cNvSpPr>
              <p:nvPr/>
            </p:nvSpPr>
            <p:spPr>
              <a:xfrm>
                <a:off x="7355763" y="538000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Cube 570">
                <a:extLst>
                  <a:ext uri="{FF2B5EF4-FFF2-40B4-BE49-F238E27FC236}">
                    <a16:creationId xmlns:a16="http://schemas.microsoft.com/office/drawing/2014/main" id="{931C1EA2-D59D-AFB4-EF5E-F7DEB60F64B0}"/>
                  </a:ext>
                </a:extLst>
              </p:cNvPr>
              <p:cNvSpPr>
                <a:spLocks noChangeAspect="1"/>
              </p:cNvSpPr>
              <p:nvPr/>
            </p:nvSpPr>
            <p:spPr>
              <a:xfrm>
                <a:off x="7355763" y="5139879"/>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Cube 571">
                <a:extLst>
                  <a:ext uri="{FF2B5EF4-FFF2-40B4-BE49-F238E27FC236}">
                    <a16:creationId xmlns:a16="http://schemas.microsoft.com/office/drawing/2014/main" id="{F29AD8DE-187B-153B-5F0E-0351CB2FBE74}"/>
                  </a:ext>
                </a:extLst>
              </p:cNvPr>
              <p:cNvSpPr>
                <a:spLocks noChangeAspect="1"/>
              </p:cNvSpPr>
              <p:nvPr/>
            </p:nvSpPr>
            <p:spPr>
              <a:xfrm>
                <a:off x="7355763" y="489975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Cube 572">
                <a:extLst>
                  <a:ext uri="{FF2B5EF4-FFF2-40B4-BE49-F238E27FC236}">
                    <a16:creationId xmlns:a16="http://schemas.microsoft.com/office/drawing/2014/main" id="{92674688-0953-C927-12E9-03953F0F0CC8}"/>
                  </a:ext>
                </a:extLst>
              </p:cNvPr>
              <p:cNvSpPr>
                <a:spLocks noChangeAspect="1"/>
              </p:cNvSpPr>
              <p:nvPr/>
            </p:nvSpPr>
            <p:spPr>
              <a:xfrm>
                <a:off x="7355763" y="4659637"/>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Cube 573">
                <a:extLst>
                  <a:ext uri="{FF2B5EF4-FFF2-40B4-BE49-F238E27FC236}">
                    <a16:creationId xmlns:a16="http://schemas.microsoft.com/office/drawing/2014/main" id="{6A3AD927-CF9A-98FF-BC8C-39C319E4FA95}"/>
                  </a:ext>
                </a:extLst>
              </p:cNvPr>
              <p:cNvSpPr>
                <a:spLocks noChangeAspect="1"/>
              </p:cNvSpPr>
              <p:nvPr/>
            </p:nvSpPr>
            <p:spPr>
              <a:xfrm>
                <a:off x="7355763" y="4419516"/>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Cube 574">
                <a:extLst>
                  <a:ext uri="{FF2B5EF4-FFF2-40B4-BE49-F238E27FC236}">
                    <a16:creationId xmlns:a16="http://schemas.microsoft.com/office/drawing/2014/main" id="{7F82D046-E8E6-8FED-B297-9F96A811E4B6}"/>
                  </a:ext>
                </a:extLst>
              </p:cNvPr>
              <p:cNvSpPr>
                <a:spLocks noChangeAspect="1"/>
              </p:cNvSpPr>
              <p:nvPr/>
            </p:nvSpPr>
            <p:spPr>
              <a:xfrm>
                <a:off x="7355763" y="4179395"/>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Cube 575">
                <a:extLst>
                  <a:ext uri="{FF2B5EF4-FFF2-40B4-BE49-F238E27FC236}">
                    <a16:creationId xmlns:a16="http://schemas.microsoft.com/office/drawing/2014/main" id="{D8B7A2E5-FA23-E6F8-5F44-9D5E2C773887}"/>
                  </a:ext>
                </a:extLst>
              </p:cNvPr>
              <p:cNvSpPr>
                <a:spLocks noChangeAspect="1"/>
              </p:cNvSpPr>
              <p:nvPr/>
            </p:nvSpPr>
            <p:spPr>
              <a:xfrm>
                <a:off x="7355763" y="393927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77" name="Group 576">
              <a:extLst>
                <a:ext uri="{FF2B5EF4-FFF2-40B4-BE49-F238E27FC236}">
                  <a16:creationId xmlns:a16="http://schemas.microsoft.com/office/drawing/2014/main" id="{F35C993E-BACE-344A-5032-9CCF71EFF6F8}"/>
                </a:ext>
              </a:extLst>
            </p:cNvPr>
            <p:cNvGrpSpPr/>
            <p:nvPr/>
          </p:nvGrpSpPr>
          <p:grpSpPr>
            <a:xfrm>
              <a:off x="10047365" y="4413539"/>
              <a:ext cx="203804" cy="1882755"/>
              <a:chOff x="7355763" y="4419516"/>
              <a:chExt cx="203804" cy="1882755"/>
            </a:xfrm>
          </p:grpSpPr>
          <p:sp>
            <p:nvSpPr>
              <p:cNvPr id="578" name="Cube 577">
                <a:extLst>
                  <a:ext uri="{FF2B5EF4-FFF2-40B4-BE49-F238E27FC236}">
                    <a16:creationId xmlns:a16="http://schemas.microsoft.com/office/drawing/2014/main" id="{C90E4406-196B-681D-F57F-505F78238594}"/>
                  </a:ext>
                </a:extLst>
              </p:cNvPr>
              <p:cNvSpPr>
                <a:spLocks noChangeAspect="1"/>
              </p:cNvSpPr>
              <p:nvPr/>
            </p:nvSpPr>
            <p:spPr>
              <a:xfrm>
                <a:off x="7355763" y="610036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Cube 578">
                <a:extLst>
                  <a:ext uri="{FF2B5EF4-FFF2-40B4-BE49-F238E27FC236}">
                    <a16:creationId xmlns:a16="http://schemas.microsoft.com/office/drawing/2014/main" id="{6E6EF83C-3D33-4B0C-50BC-061D9E8091ED}"/>
                  </a:ext>
                </a:extLst>
              </p:cNvPr>
              <p:cNvSpPr>
                <a:spLocks noChangeAspect="1"/>
              </p:cNvSpPr>
              <p:nvPr/>
            </p:nvSpPr>
            <p:spPr>
              <a:xfrm>
                <a:off x="7355763" y="586024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0" name="Cube 579">
                <a:extLst>
                  <a:ext uri="{FF2B5EF4-FFF2-40B4-BE49-F238E27FC236}">
                    <a16:creationId xmlns:a16="http://schemas.microsoft.com/office/drawing/2014/main" id="{4E0D0828-E1FA-C81F-56FB-AB7DB6BAC5E4}"/>
                  </a:ext>
                </a:extLst>
              </p:cNvPr>
              <p:cNvSpPr>
                <a:spLocks noChangeAspect="1"/>
              </p:cNvSpPr>
              <p:nvPr/>
            </p:nvSpPr>
            <p:spPr>
              <a:xfrm>
                <a:off x="7355763" y="562012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Cube 580">
                <a:extLst>
                  <a:ext uri="{FF2B5EF4-FFF2-40B4-BE49-F238E27FC236}">
                    <a16:creationId xmlns:a16="http://schemas.microsoft.com/office/drawing/2014/main" id="{DA5EE8A1-152E-C024-ADB2-0FBE65B33445}"/>
                  </a:ext>
                </a:extLst>
              </p:cNvPr>
              <p:cNvSpPr>
                <a:spLocks noChangeAspect="1"/>
              </p:cNvSpPr>
              <p:nvPr/>
            </p:nvSpPr>
            <p:spPr>
              <a:xfrm>
                <a:off x="7355763" y="5380000"/>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Cube 581">
                <a:extLst>
                  <a:ext uri="{FF2B5EF4-FFF2-40B4-BE49-F238E27FC236}">
                    <a16:creationId xmlns:a16="http://schemas.microsoft.com/office/drawing/2014/main" id="{99AFF9F0-B4F0-3F9C-2C6B-DBC593466589}"/>
                  </a:ext>
                </a:extLst>
              </p:cNvPr>
              <p:cNvSpPr>
                <a:spLocks noChangeAspect="1"/>
              </p:cNvSpPr>
              <p:nvPr/>
            </p:nvSpPr>
            <p:spPr>
              <a:xfrm>
                <a:off x="7355763" y="5139879"/>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Cube 582">
                <a:extLst>
                  <a:ext uri="{FF2B5EF4-FFF2-40B4-BE49-F238E27FC236}">
                    <a16:creationId xmlns:a16="http://schemas.microsoft.com/office/drawing/2014/main" id="{299CCB98-96B6-70EC-882C-DF1132CD56AA}"/>
                  </a:ext>
                </a:extLst>
              </p:cNvPr>
              <p:cNvSpPr>
                <a:spLocks noChangeAspect="1"/>
              </p:cNvSpPr>
              <p:nvPr/>
            </p:nvSpPr>
            <p:spPr>
              <a:xfrm>
                <a:off x="7355763" y="489975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4" name="Cube 583">
                <a:extLst>
                  <a:ext uri="{FF2B5EF4-FFF2-40B4-BE49-F238E27FC236}">
                    <a16:creationId xmlns:a16="http://schemas.microsoft.com/office/drawing/2014/main" id="{F0E36FEB-F8DC-291F-8D38-AA1049BEEA65}"/>
                  </a:ext>
                </a:extLst>
              </p:cNvPr>
              <p:cNvSpPr>
                <a:spLocks noChangeAspect="1"/>
              </p:cNvSpPr>
              <p:nvPr/>
            </p:nvSpPr>
            <p:spPr>
              <a:xfrm>
                <a:off x="7355763" y="4659637"/>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5" name="Cube 584">
                <a:extLst>
                  <a:ext uri="{FF2B5EF4-FFF2-40B4-BE49-F238E27FC236}">
                    <a16:creationId xmlns:a16="http://schemas.microsoft.com/office/drawing/2014/main" id="{99FC84C2-C619-43BB-7CEA-D6077B6E4CDC}"/>
                  </a:ext>
                </a:extLst>
              </p:cNvPr>
              <p:cNvSpPr>
                <a:spLocks noChangeAspect="1"/>
              </p:cNvSpPr>
              <p:nvPr/>
            </p:nvSpPr>
            <p:spPr>
              <a:xfrm>
                <a:off x="7355763" y="4419516"/>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078" name="Group 2077">
            <a:extLst>
              <a:ext uri="{FF2B5EF4-FFF2-40B4-BE49-F238E27FC236}">
                <a16:creationId xmlns:a16="http://schemas.microsoft.com/office/drawing/2014/main" id="{06F924AF-1806-1DFE-D5BD-97195EC74757}"/>
              </a:ext>
            </a:extLst>
          </p:cNvPr>
          <p:cNvGrpSpPr>
            <a:grpSpLocks noChangeAspect="1"/>
          </p:cNvGrpSpPr>
          <p:nvPr/>
        </p:nvGrpSpPr>
        <p:grpSpPr>
          <a:xfrm>
            <a:off x="4102821" y="4242238"/>
            <a:ext cx="2768407" cy="1993311"/>
            <a:chOff x="4145853" y="4166932"/>
            <a:chExt cx="2768407" cy="1993311"/>
          </a:xfrm>
        </p:grpSpPr>
        <p:grpSp>
          <p:nvGrpSpPr>
            <p:cNvPr id="14" name="Group 13">
              <a:extLst>
                <a:ext uri="{FF2B5EF4-FFF2-40B4-BE49-F238E27FC236}">
                  <a16:creationId xmlns:a16="http://schemas.microsoft.com/office/drawing/2014/main" id="{D2FFDB61-81CA-A91B-AB73-2D1E0D018C9D}"/>
                </a:ext>
              </a:extLst>
            </p:cNvPr>
            <p:cNvGrpSpPr>
              <a:grpSpLocks noChangeAspect="1"/>
            </p:cNvGrpSpPr>
            <p:nvPr/>
          </p:nvGrpSpPr>
          <p:grpSpPr>
            <a:xfrm>
              <a:off x="4145853" y="4590583"/>
              <a:ext cx="203804" cy="1569660"/>
              <a:chOff x="-1495168" y="5753968"/>
              <a:chExt cx="152618" cy="1175435"/>
            </a:xfrm>
          </p:grpSpPr>
          <p:sp>
            <p:nvSpPr>
              <p:cNvPr id="15" name="Cube 14">
                <a:extLst>
                  <a:ext uri="{FF2B5EF4-FFF2-40B4-BE49-F238E27FC236}">
                    <a16:creationId xmlns:a16="http://schemas.microsoft.com/office/drawing/2014/main" id="{7C4EF6D8-99A4-2B76-75B8-3CBA3BA9A9DD}"/>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ube 15">
                <a:extLst>
                  <a:ext uri="{FF2B5EF4-FFF2-40B4-BE49-F238E27FC236}">
                    <a16:creationId xmlns:a16="http://schemas.microsoft.com/office/drawing/2014/main" id="{C0077C28-8041-A6B2-7ECD-CEABA2D2B46F}"/>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ube 17">
                <a:extLst>
                  <a:ext uri="{FF2B5EF4-FFF2-40B4-BE49-F238E27FC236}">
                    <a16:creationId xmlns:a16="http://schemas.microsoft.com/office/drawing/2014/main" id="{646CFD4C-9E8A-B58F-1FD3-3C56B62DC642}"/>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ube 18">
                <a:extLst>
                  <a:ext uri="{FF2B5EF4-FFF2-40B4-BE49-F238E27FC236}">
                    <a16:creationId xmlns:a16="http://schemas.microsoft.com/office/drawing/2014/main" id="{1DAFA040-CD2A-DC50-37D8-C24FADB4CAE1}"/>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ube 19">
                <a:extLst>
                  <a:ext uri="{FF2B5EF4-FFF2-40B4-BE49-F238E27FC236}">
                    <a16:creationId xmlns:a16="http://schemas.microsoft.com/office/drawing/2014/main" id="{F7C68FCA-1B8F-B578-0C20-A41010157DA6}"/>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3" name="Cube 2442">
                <a:extLst>
                  <a:ext uri="{FF2B5EF4-FFF2-40B4-BE49-F238E27FC236}">
                    <a16:creationId xmlns:a16="http://schemas.microsoft.com/office/drawing/2014/main" id="{9A03F2F5-1E1E-ECB1-893F-1FF61D20E3B1}"/>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4" name="Cube 2443">
                <a:extLst>
                  <a:ext uri="{FF2B5EF4-FFF2-40B4-BE49-F238E27FC236}">
                    <a16:creationId xmlns:a16="http://schemas.microsoft.com/office/drawing/2014/main" id="{7F843C98-32F4-E637-14A5-AF6AF6D91E42}"/>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5" name="Cube 2444">
                <a:extLst>
                  <a:ext uri="{FF2B5EF4-FFF2-40B4-BE49-F238E27FC236}">
                    <a16:creationId xmlns:a16="http://schemas.microsoft.com/office/drawing/2014/main" id="{FD8274AF-932E-E0FB-9781-DC9247436A7A}"/>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6" name="Cube 2445">
                <a:extLst>
                  <a:ext uri="{FF2B5EF4-FFF2-40B4-BE49-F238E27FC236}">
                    <a16:creationId xmlns:a16="http://schemas.microsoft.com/office/drawing/2014/main" id="{B24D037F-92BD-F1C0-9885-1564BABD5AA1}"/>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7" name="Cube 2446">
                <a:extLst>
                  <a:ext uri="{FF2B5EF4-FFF2-40B4-BE49-F238E27FC236}">
                    <a16:creationId xmlns:a16="http://schemas.microsoft.com/office/drawing/2014/main" id="{991538CF-4DFF-DE5F-567E-CFCA67F86079}"/>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00" name="Group 599">
              <a:extLst>
                <a:ext uri="{FF2B5EF4-FFF2-40B4-BE49-F238E27FC236}">
                  <a16:creationId xmlns:a16="http://schemas.microsoft.com/office/drawing/2014/main" id="{BF8FB64B-D6BB-EF74-7DD9-B3A355D3070B}"/>
                </a:ext>
              </a:extLst>
            </p:cNvPr>
            <p:cNvGrpSpPr>
              <a:grpSpLocks noChangeAspect="1"/>
            </p:cNvGrpSpPr>
            <p:nvPr/>
          </p:nvGrpSpPr>
          <p:grpSpPr>
            <a:xfrm>
              <a:off x="4512225" y="4590583"/>
              <a:ext cx="203804" cy="1569660"/>
              <a:chOff x="-1495168" y="5753968"/>
              <a:chExt cx="152618" cy="1175435"/>
            </a:xfrm>
          </p:grpSpPr>
          <p:sp>
            <p:nvSpPr>
              <p:cNvPr id="601" name="Cube 600">
                <a:extLst>
                  <a:ext uri="{FF2B5EF4-FFF2-40B4-BE49-F238E27FC236}">
                    <a16:creationId xmlns:a16="http://schemas.microsoft.com/office/drawing/2014/main" id="{7657944F-2339-CB18-676C-AF5312BDCC9A}"/>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2" name="Cube 601">
                <a:extLst>
                  <a:ext uri="{FF2B5EF4-FFF2-40B4-BE49-F238E27FC236}">
                    <a16:creationId xmlns:a16="http://schemas.microsoft.com/office/drawing/2014/main" id="{F0C3FBDB-EACA-5220-2775-E150E0154DF1}"/>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3" name="Cube 602">
                <a:extLst>
                  <a:ext uri="{FF2B5EF4-FFF2-40B4-BE49-F238E27FC236}">
                    <a16:creationId xmlns:a16="http://schemas.microsoft.com/office/drawing/2014/main" id="{96E962A2-C88C-BB06-9EF8-5BA31B309479}"/>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4" name="Cube 603">
                <a:extLst>
                  <a:ext uri="{FF2B5EF4-FFF2-40B4-BE49-F238E27FC236}">
                    <a16:creationId xmlns:a16="http://schemas.microsoft.com/office/drawing/2014/main" id="{62CEE799-2547-BBB5-E2C4-AFB32E0F2F94}"/>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5" name="Cube 604">
                <a:extLst>
                  <a:ext uri="{FF2B5EF4-FFF2-40B4-BE49-F238E27FC236}">
                    <a16:creationId xmlns:a16="http://schemas.microsoft.com/office/drawing/2014/main" id="{85691DB3-2BAB-61E8-3DB4-7C13D0666DA6}"/>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6" name="Cube 605">
                <a:extLst>
                  <a:ext uri="{FF2B5EF4-FFF2-40B4-BE49-F238E27FC236}">
                    <a16:creationId xmlns:a16="http://schemas.microsoft.com/office/drawing/2014/main" id="{9EFB839A-C1C2-16C1-1BB5-0C4A9C7B0A2B}"/>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7" name="Cube 606">
                <a:extLst>
                  <a:ext uri="{FF2B5EF4-FFF2-40B4-BE49-F238E27FC236}">
                    <a16:creationId xmlns:a16="http://schemas.microsoft.com/office/drawing/2014/main" id="{6F4367AC-C3A5-3750-DAA5-CF4A2D8B4C47}"/>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4" name="Cube 703">
                <a:extLst>
                  <a:ext uri="{FF2B5EF4-FFF2-40B4-BE49-F238E27FC236}">
                    <a16:creationId xmlns:a16="http://schemas.microsoft.com/office/drawing/2014/main" id="{70582BC1-2F49-9EB5-2367-23718BE6ED1E}"/>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5" name="Cube 704">
                <a:extLst>
                  <a:ext uri="{FF2B5EF4-FFF2-40B4-BE49-F238E27FC236}">
                    <a16:creationId xmlns:a16="http://schemas.microsoft.com/office/drawing/2014/main" id="{0135EB51-EE19-811C-92D0-E5105B47D5BD}"/>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4" name="Cube 713">
                <a:extLst>
                  <a:ext uri="{FF2B5EF4-FFF2-40B4-BE49-F238E27FC236}">
                    <a16:creationId xmlns:a16="http://schemas.microsoft.com/office/drawing/2014/main" id="{4E01D522-C01F-400B-A2D1-8E1617B4C687}"/>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5" name="Group 714">
              <a:extLst>
                <a:ext uri="{FF2B5EF4-FFF2-40B4-BE49-F238E27FC236}">
                  <a16:creationId xmlns:a16="http://schemas.microsoft.com/office/drawing/2014/main" id="{A1269EFC-6D51-DAFE-4221-D2C55C8FA001}"/>
                </a:ext>
              </a:extLst>
            </p:cNvPr>
            <p:cNvGrpSpPr>
              <a:grpSpLocks noChangeAspect="1"/>
            </p:cNvGrpSpPr>
            <p:nvPr/>
          </p:nvGrpSpPr>
          <p:grpSpPr>
            <a:xfrm>
              <a:off x="4878597" y="4590583"/>
              <a:ext cx="203804" cy="1569660"/>
              <a:chOff x="-1495168" y="5753968"/>
              <a:chExt cx="152618" cy="1175435"/>
            </a:xfrm>
          </p:grpSpPr>
          <p:sp>
            <p:nvSpPr>
              <p:cNvPr id="716" name="Cube 715">
                <a:extLst>
                  <a:ext uri="{FF2B5EF4-FFF2-40B4-BE49-F238E27FC236}">
                    <a16:creationId xmlns:a16="http://schemas.microsoft.com/office/drawing/2014/main" id="{182672AA-B259-F321-E5B3-C49F6A341CEF}"/>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 name="Cube 716">
                <a:extLst>
                  <a:ext uri="{FF2B5EF4-FFF2-40B4-BE49-F238E27FC236}">
                    <a16:creationId xmlns:a16="http://schemas.microsoft.com/office/drawing/2014/main" id="{3470016B-4067-A103-B8C0-1A416F8497FE}"/>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8" name="Cube 717">
                <a:extLst>
                  <a:ext uri="{FF2B5EF4-FFF2-40B4-BE49-F238E27FC236}">
                    <a16:creationId xmlns:a16="http://schemas.microsoft.com/office/drawing/2014/main" id="{2199B19B-EC26-D450-DDB5-B46212D3871E}"/>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9" name="Cube 718">
                <a:extLst>
                  <a:ext uri="{FF2B5EF4-FFF2-40B4-BE49-F238E27FC236}">
                    <a16:creationId xmlns:a16="http://schemas.microsoft.com/office/drawing/2014/main" id="{C3187BFA-DF2C-E5BF-5EA4-C0A3D7AE27FB}"/>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0" name="Cube 719">
                <a:extLst>
                  <a:ext uri="{FF2B5EF4-FFF2-40B4-BE49-F238E27FC236}">
                    <a16:creationId xmlns:a16="http://schemas.microsoft.com/office/drawing/2014/main" id="{ABF8BA62-4C88-BB74-E6D4-58402C57EFBD}"/>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1" name="Cube 720">
                <a:extLst>
                  <a:ext uri="{FF2B5EF4-FFF2-40B4-BE49-F238E27FC236}">
                    <a16:creationId xmlns:a16="http://schemas.microsoft.com/office/drawing/2014/main" id="{0723DB50-4450-5D1D-1B6A-9F7ED94F1B27}"/>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2" name="Cube 721">
                <a:extLst>
                  <a:ext uri="{FF2B5EF4-FFF2-40B4-BE49-F238E27FC236}">
                    <a16:creationId xmlns:a16="http://schemas.microsoft.com/office/drawing/2014/main" id="{435679AB-E2DE-44E7-05DE-DFE6566BD8F8}"/>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3" name="Cube 722">
                <a:extLst>
                  <a:ext uri="{FF2B5EF4-FFF2-40B4-BE49-F238E27FC236}">
                    <a16:creationId xmlns:a16="http://schemas.microsoft.com/office/drawing/2014/main" id="{E0507754-8A97-83AB-0869-9B9047C79070}"/>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4" name="Cube 723">
                <a:extLst>
                  <a:ext uri="{FF2B5EF4-FFF2-40B4-BE49-F238E27FC236}">
                    <a16:creationId xmlns:a16="http://schemas.microsoft.com/office/drawing/2014/main" id="{273BB1AF-951C-D921-3A28-8837D1E23BF5}"/>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5" name="Cube 724">
                <a:extLst>
                  <a:ext uri="{FF2B5EF4-FFF2-40B4-BE49-F238E27FC236}">
                    <a16:creationId xmlns:a16="http://schemas.microsoft.com/office/drawing/2014/main" id="{14A34357-21CD-1E02-5B11-1BE4E841C683}"/>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6" name="Group 725">
              <a:extLst>
                <a:ext uri="{FF2B5EF4-FFF2-40B4-BE49-F238E27FC236}">
                  <a16:creationId xmlns:a16="http://schemas.microsoft.com/office/drawing/2014/main" id="{909BAEDF-F75A-A14F-A3A0-31FCCEE3A926}"/>
                </a:ext>
              </a:extLst>
            </p:cNvPr>
            <p:cNvGrpSpPr>
              <a:grpSpLocks noChangeAspect="1"/>
            </p:cNvGrpSpPr>
            <p:nvPr/>
          </p:nvGrpSpPr>
          <p:grpSpPr>
            <a:xfrm>
              <a:off x="5244969" y="4590583"/>
              <a:ext cx="203804" cy="1569660"/>
              <a:chOff x="-1495168" y="5753968"/>
              <a:chExt cx="152618" cy="1175435"/>
            </a:xfrm>
          </p:grpSpPr>
          <p:sp>
            <p:nvSpPr>
              <p:cNvPr id="727" name="Cube 726">
                <a:extLst>
                  <a:ext uri="{FF2B5EF4-FFF2-40B4-BE49-F238E27FC236}">
                    <a16:creationId xmlns:a16="http://schemas.microsoft.com/office/drawing/2014/main" id="{EF4AD03A-672A-9FE4-C0AF-A1BDA2F92FF5}"/>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8" name="Cube 727">
                <a:extLst>
                  <a:ext uri="{FF2B5EF4-FFF2-40B4-BE49-F238E27FC236}">
                    <a16:creationId xmlns:a16="http://schemas.microsoft.com/office/drawing/2014/main" id="{B0A0993B-50C8-4348-4227-3559C77C2503}"/>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9" name="Cube 728">
                <a:extLst>
                  <a:ext uri="{FF2B5EF4-FFF2-40B4-BE49-F238E27FC236}">
                    <a16:creationId xmlns:a16="http://schemas.microsoft.com/office/drawing/2014/main" id="{CA9BA170-438A-246E-7D1C-824F05C25D05}"/>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0" name="Cube 729">
                <a:extLst>
                  <a:ext uri="{FF2B5EF4-FFF2-40B4-BE49-F238E27FC236}">
                    <a16:creationId xmlns:a16="http://schemas.microsoft.com/office/drawing/2014/main" id="{FF946F76-3CD7-932E-5F5A-3D47AA8C1DBC}"/>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1" name="Cube 730">
                <a:extLst>
                  <a:ext uri="{FF2B5EF4-FFF2-40B4-BE49-F238E27FC236}">
                    <a16:creationId xmlns:a16="http://schemas.microsoft.com/office/drawing/2014/main" id="{106D6B97-9F8B-A806-99E1-C946664FC461}"/>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2" name="Cube 731">
                <a:extLst>
                  <a:ext uri="{FF2B5EF4-FFF2-40B4-BE49-F238E27FC236}">
                    <a16:creationId xmlns:a16="http://schemas.microsoft.com/office/drawing/2014/main" id="{A4D0365E-A7C0-2950-B103-2E4054FDA89C}"/>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3" name="Cube 732">
                <a:extLst>
                  <a:ext uri="{FF2B5EF4-FFF2-40B4-BE49-F238E27FC236}">
                    <a16:creationId xmlns:a16="http://schemas.microsoft.com/office/drawing/2014/main" id="{A18F79BC-59A8-D761-72CC-796840850D92}"/>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4" name="Cube 733">
                <a:extLst>
                  <a:ext uri="{FF2B5EF4-FFF2-40B4-BE49-F238E27FC236}">
                    <a16:creationId xmlns:a16="http://schemas.microsoft.com/office/drawing/2014/main" id="{7402549A-B309-9B0C-DEAA-B6C76DEA1D06}"/>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5" name="Cube 734">
                <a:extLst>
                  <a:ext uri="{FF2B5EF4-FFF2-40B4-BE49-F238E27FC236}">
                    <a16:creationId xmlns:a16="http://schemas.microsoft.com/office/drawing/2014/main" id="{B8ADBE59-DD6A-8F33-5278-D9958C9C7211}"/>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6" name="Cube 735">
                <a:extLst>
                  <a:ext uri="{FF2B5EF4-FFF2-40B4-BE49-F238E27FC236}">
                    <a16:creationId xmlns:a16="http://schemas.microsoft.com/office/drawing/2014/main" id="{CDA34E03-7FD4-9F2A-F5D3-9F57FAE6C3B8}"/>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37" name="Group 736">
              <a:extLst>
                <a:ext uri="{FF2B5EF4-FFF2-40B4-BE49-F238E27FC236}">
                  <a16:creationId xmlns:a16="http://schemas.microsoft.com/office/drawing/2014/main" id="{51D237B2-AD7F-1F11-3B38-264262CB7989}"/>
                </a:ext>
              </a:extLst>
            </p:cNvPr>
            <p:cNvGrpSpPr>
              <a:grpSpLocks noChangeAspect="1"/>
            </p:cNvGrpSpPr>
            <p:nvPr/>
          </p:nvGrpSpPr>
          <p:grpSpPr>
            <a:xfrm>
              <a:off x="5611341" y="4590583"/>
              <a:ext cx="203804" cy="1569660"/>
              <a:chOff x="-1495168" y="5753968"/>
              <a:chExt cx="152618" cy="1175435"/>
            </a:xfrm>
          </p:grpSpPr>
          <p:sp>
            <p:nvSpPr>
              <p:cNvPr id="738" name="Cube 737">
                <a:extLst>
                  <a:ext uri="{FF2B5EF4-FFF2-40B4-BE49-F238E27FC236}">
                    <a16:creationId xmlns:a16="http://schemas.microsoft.com/office/drawing/2014/main" id="{B56E8FD5-47AC-F57E-C899-1CFF28D7D1ED}"/>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9" name="Cube 738">
                <a:extLst>
                  <a:ext uri="{FF2B5EF4-FFF2-40B4-BE49-F238E27FC236}">
                    <a16:creationId xmlns:a16="http://schemas.microsoft.com/office/drawing/2014/main" id="{95C6BE40-ADB7-D5CE-DC4E-AF845FC4204B}"/>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0" name="Cube 739">
                <a:extLst>
                  <a:ext uri="{FF2B5EF4-FFF2-40B4-BE49-F238E27FC236}">
                    <a16:creationId xmlns:a16="http://schemas.microsoft.com/office/drawing/2014/main" id="{6B5877B7-CEAA-0FC8-431C-64CB7DC46234}"/>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1" name="Cube 740">
                <a:extLst>
                  <a:ext uri="{FF2B5EF4-FFF2-40B4-BE49-F238E27FC236}">
                    <a16:creationId xmlns:a16="http://schemas.microsoft.com/office/drawing/2014/main" id="{242A04D2-050D-D2BF-FC9C-333AEA7BAEB3}"/>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1" name="Cube 1130">
                <a:extLst>
                  <a:ext uri="{FF2B5EF4-FFF2-40B4-BE49-F238E27FC236}">
                    <a16:creationId xmlns:a16="http://schemas.microsoft.com/office/drawing/2014/main" id="{D1086442-CAC4-B4E2-DEBE-587951CB2DF0}"/>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7" name="Cube 1136">
                <a:extLst>
                  <a:ext uri="{FF2B5EF4-FFF2-40B4-BE49-F238E27FC236}">
                    <a16:creationId xmlns:a16="http://schemas.microsoft.com/office/drawing/2014/main" id="{2D88FC28-B8A5-2917-EF24-A93D7FA98143}"/>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8" name="Cube 1137">
                <a:extLst>
                  <a:ext uri="{FF2B5EF4-FFF2-40B4-BE49-F238E27FC236}">
                    <a16:creationId xmlns:a16="http://schemas.microsoft.com/office/drawing/2014/main" id="{80B6E4D7-A7F5-9620-98D4-EA71471C9026}"/>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9" name="Cube 1138">
                <a:extLst>
                  <a:ext uri="{FF2B5EF4-FFF2-40B4-BE49-F238E27FC236}">
                    <a16:creationId xmlns:a16="http://schemas.microsoft.com/office/drawing/2014/main" id="{9FDDCD28-9AB6-0E3F-1FDD-EC0B0B88124C}"/>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0" name="Cube 1139">
                <a:extLst>
                  <a:ext uri="{FF2B5EF4-FFF2-40B4-BE49-F238E27FC236}">
                    <a16:creationId xmlns:a16="http://schemas.microsoft.com/office/drawing/2014/main" id="{0E7B39CE-49DC-A28D-491D-1F8DB5B5716A}"/>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1" name="Cube 1140">
                <a:extLst>
                  <a:ext uri="{FF2B5EF4-FFF2-40B4-BE49-F238E27FC236}">
                    <a16:creationId xmlns:a16="http://schemas.microsoft.com/office/drawing/2014/main" id="{4E7824CD-942F-092B-0ED0-4ECC2B81F5F6}"/>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2" name="Group 1141">
              <a:extLst>
                <a:ext uri="{FF2B5EF4-FFF2-40B4-BE49-F238E27FC236}">
                  <a16:creationId xmlns:a16="http://schemas.microsoft.com/office/drawing/2014/main" id="{AEAC5FD7-A523-EFA0-50FB-E6BB93806027}"/>
                </a:ext>
              </a:extLst>
            </p:cNvPr>
            <p:cNvGrpSpPr>
              <a:grpSpLocks noChangeAspect="1"/>
            </p:cNvGrpSpPr>
            <p:nvPr/>
          </p:nvGrpSpPr>
          <p:grpSpPr>
            <a:xfrm>
              <a:off x="5977713" y="4590583"/>
              <a:ext cx="203804" cy="1569660"/>
              <a:chOff x="-1495168" y="5753968"/>
              <a:chExt cx="152618" cy="1175435"/>
            </a:xfrm>
          </p:grpSpPr>
          <p:sp>
            <p:nvSpPr>
              <p:cNvPr id="1143" name="Cube 1142">
                <a:extLst>
                  <a:ext uri="{FF2B5EF4-FFF2-40B4-BE49-F238E27FC236}">
                    <a16:creationId xmlns:a16="http://schemas.microsoft.com/office/drawing/2014/main" id="{9DA222E3-F5A3-31C0-7405-8DD67508025F}"/>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4" name="Cube 1143">
                <a:extLst>
                  <a:ext uri="{FF2B5EF4-FFF2-40B4-BE49-F238E27FC236}">
                    <a16:creationId xmlns:a16="http://schemas.microsoft.com/office/drawing/2014/main" id="{40E184BE-65E2-9598-4619-8A5E010CF8DA}"/>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5" name="Cube 1144">
                <a:extLst>
                  <a:ext uri="{FF2B5EF4-FFF2-40B4-BE49-F238E27FC236}">
                    <a16:creationId xmlns:a16="http://schemas.microsoft.com/office/drawing/2014/main" id="{D6BA616F-08DD-C70A-DAF3-E05F745FDB10}"/>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6" name="Cube 1145">
                <a:extLst>
                  <a:ext uri="{FF2B5EF4-FFF2-40B4-BE49-F238E27FC236}">
                    <a16:creationId xmlns:a16="http://schemas.microsoft.com/office/drawing/2014/main" id="{B72C4953-5FF1-E900-FAE3-0D7EC79D76F7}"/>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7" name="Cube 1146">
                <a:extLst>
                  <a:ext uri="{FF2B5EF4-FFF2-40B4-BE49-F238E27FC236}">
                    <a16:creationId xmlns:a16="http://schemas.microsoft.com/office/drawing/2014/main" id="{20D6B1D0-F6D7-E826-704C-5B94112666CA}"/>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8" name="Cube 1147">
                <a:extLst>
                  <a:ext uri="{FF2B5EF4-FFF2-40B4-BE49-F238E27FC236}">
                    <a16:creationId xmlns:a16="http://schemas.microsoft.com/office/drawing/2014/main" id="{71151BF2-65B7-F3FE-DE72-2498296408E5}"/>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9" name="Cube 1148">
                <a:extLst>
                  <a:ext uri="{FF2B5EF4-FFF2-40B4-BE49-F238E27FC236}">
                    <a16:creationId xmlns:a16="http://schemas.microsoft.com/office/drawing/2014/main" id="{49CBCB8E-2115-C965-B1F6-269DB8FDCF5C}"/>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0" name="Cube 1149">
                <a:extLst>
                  <a:ext uri="{FF2B5EF4-FFF2-40B4-BE49-F238E27FC236}">
                    <a16:creationId xmlns:a16="http://schemas.microsoft.com/office/drawing/2014/main" id="{CEFBC906-63C0-BFBE-08DB-BBBCC9C65AF2}"/>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1" name="Cube 1150">
                <a:extLst>
                  <a:ext uri="{FF2B5EF4-FFF2-40B4-BE49-F238E27FC236}">
                    <a16:creationId xmlns:a16="http://schemas.microsoft.com/office/drawing/2014/main" id="{7AC55B8A-3E5E-5F9A-2A9B-03A173916161}"/>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2" name="Cube 1151">
                <a:extLst>
                  <a:ext uri="{FF2B5EF4-FFF2-40B4-BE49-F238E27FC236}">
                    <a16:creationId xmlns:a16="http://schemas.microsoft.com/office/drawing/2014/main" id="{83BF3ED9-1CBC-0C28-039A-26599D02EC17}"/>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53" name="Group 1152">
              <a:extLst>
                <a:ext uri="{FF2B5EF4-FFF2-40B4-BE49-F238E27FC236}">
                  <a16:creationId xmlns:a16="http://schemas.microsoft.com/office/drawing/2014/main" id="{59E282FE-0681-521C-EC3E-FCB2660BC931}"/>
                </a:ext>
              </a:extLst>
            </p:cNvPr>
            <p:cNvGrpSpPr>
              <a:grpSpLocks noChangeAspect="1"/>
            </p:cNvGrpSpPr>
            <p:nvPr/>
          </p:nvGrpSpPr>
          <p:grpSpPr>
            <a:xfrm>
              <a:off x="6344085" y="4590583"/>
              <a:ext cx="203804" cy="1569660"/>
              <a:chOff x="-1495168" y="5753968"/>
              <a:chExt cx="152618" cy="1175435"/>
            </a:xfrm>
          </p:grpSpPr>
          <p:sp>
            <p:nvSpPr>
              <p:cNvPr id="1154" name="Cube 1153">
                <a:extLst>
                  <a:ext uri="{FF2B5EF4-FFF2-40B4-BE49-F238E27FC236}">
                    <a16:creationId xmlns:a16="http://schemas.microsoft.com/office/drawing/2014/main" id="{15BFECEB-C398-C595-8B41-3D11F72E3414}"/>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5" name="Cube 1154">
                <a:extLst>
                  <a:ext uri="{FF2B5EF4-FFF2-40B4-BE49-F238E27FC236}">
                    <a16:creationId xmlns:a16="http://schemas.microsoft.com/office/drawing/2014/main" id="{FE5B3376-DB07-2C5A-838F-8384E369B053}"/>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6" name="Cube 1155">
                <a:extLst>
                  <a:ext uri="{FF2B5EF4-FFF2-40B4-BE49-F238E27FC236}">
                    <a16:creationId xmlns:a16="http://schemas.microsoft.com/office/drawing/2014/main" id="{E9365881-C497-E3AA-2494-5AF708145492}"/>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7" name="Cube 1156">
                <a:extLst>
                  <a:ext uri="{FF2B5EF4-FFF2-40B4-BE49-F238E27FC236}">
                    <a16:creationId xmlns:a16="http://schemas.microsoft.com/office/drawing/2014/main" id="{6CB2C5D9-27D2-1CBC-120A-62B73130D48D}"/>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8" name="Cube 1157">
                <a:extLst>
                  <a:ext uri="{FF2B5EF4-FFF2-40B4-BE49-F238E27FC236}">
                    <a16:creationId xmlns:a16="http://schemas.microsoft.com/office/drawing/2014/main" id="{19584F92-3738-1392-159F-9A76D27D4400}"/>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9" name="Cube 1158">
                <a:extLst>
                  <a:ext uri="{FF2B5EF4-FFF2-40B4-BE49-F238E27FC236}">
                    <a16:creationId xmlns:a16="http://schemas.microsoft.com/office/drawing/2014/main" id="{A36E42B3-361A-7477-2816-3260F392B85A}"/>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0" name="Cube 1159">
                <a:extLst>
                  <a:ext uri="{FF2B5EF4-FFF2-40B4-BE49-F238E27FC236}">
                    <a16:creationId xmlns:a16="http://schemas.microsoft.com/office/drawing/2014/main" id="{3D77F247-A259-58CA-A5BC-2E86683A85C4}"/>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1" name="Cube 1160">
                <a:extLst>
                  <a:ext uri="{FF2B5EF4-FFF2-40B4-BE49-F238E27FC236}">
                    <a16:creationId xmlns:a16="http://schemas.microsoft.com/office/drawing/2014/main" id="{A4D08A1E-7865-A2AA-2496-2DB486DC6AB4}"/>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2" name="Cube 1161">
                <a:extLst>
                  <a:ext uri="{FF2B5EF4-FFF2-40B4-BE49-F238E27FC236}">
                    <a16:creationId xmlns:a16="http://schemas.microsoft.com/office/drawing/2014/main" id="{943C7CAA-91D3-8604-C25D-7EFE3B65AF8E}"/>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3" name="Cube 1162">
                <a:extLst>
                  <a:ext uri="{FF2B5EF4-FFF2-40B4-BE49-F238E27FC236}">
                    <a16:creationId xmlns:a16="http://schemas.microsoft.com/office/drawing/2014/main" id="{D44BF54B-6365-3523-18D4-82A851B6FA0A}"/>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64" name="Group 1163">
              <a:extLst>
                <a:ext uri="{FF2B5EF4-FFF2-40B4-BE49-F238E27FC236}">
                  <a16:creationId xmlns:a16="http://schemas.microsoft.com/office/drawing/2014/main" id="{E9BDAB88-3DED-937E-B53C-99BA11F29F5F}"/>
                </a:ext>
              </a:extLst>
            </p:cNvPr>
            <p:cNvGrpSpPr>
              <a:grpSpLocks noChangeAspect="1"/>
            </p:cNvGrpSpPr>
            <p:nvPr/>
          </p:nvGrpSpPr>
          <p:grpSpPr>
            <a:xfrm>
              <a:off x="6710456" y="4590583"/>
              <a:ext cx="203804" cy="1569660"/>
              <a:chOff x="-1495168" y="5753968"/>
              <a:chExt cx="152618" cy="1175435"/>
            </a:xfrm>
          </p:grpSpPr>
          <p:sp>
            <p:nvSpPr>
              <p:cNvPr id="1165" name="Cube 1164">
                <a:extLst>
                  <a:ext uri="{FF2B5EF4-FFF2-40B4-BE49-F238E27FC236}">
                    <a16:creationId xmlns:a16="http://schemas.microsoft.com/office/drawing/2014/main" id="{3F2B36B8-2B2D-DE07-CF9D-A689757F5B24}"/>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6" name="Cube 1165">
                <a:extLst>
                  <a:ext uri="{FF2B5EF4-FFF2-40B4-BE49-F238E27FC236}">
                    <a16:creationId xmlns:a16="http://schemas.microsoft.com/office/drawing/2014/main" id="{78C23230-0BC2-423C-7AE4-39F7C95BE588}"/>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7" name="Cube 1166">
                <a:extLst>
                  <a:ext uri="{FF2B5EF4-FFF2-40B4-BE49-F238E27FC236}">
                    <a16:creationId xmlns:a16="http://schemas.microsoft.com/office/drawing/2014/main" id="{7A198240-97DA-584E-8739-0E177C76CACC}"/>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8" name="Cube 1167">
                <a:extLst>
                  <a:ext uri="{FF2B5EF4-FFF2-40B4-BE49-F238E27FC236}">
                    <a16:creationId xmlns:a16="http://schemas.microsoft.com/office/drawing/2014/main" id="{90BB3BC9-44B7-0D42-40A8-C74C11454DBB}"/>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9" name="Cube 1168">
                <a:extLst>
                  <a:ext uri="{FF2B5EF4-FFF2-40B4-BE49-F238E27FC236}">
                    <a16:creationId xmlns:a16="http://schemas.microsoft.com/office/drawing/2014/main" id="{E6613E24-F6A1-ABF3-E5F0-492C57249533}"/>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0" name="Cube 1169">
                <a:extLst>
                  <a:ext uri="{FF2B5EF4-FFF2-40B4-BE49-F238E27FC236}">
                    <a16:creationId xmlns:a16="http://schemas.microsoft.com/office/drawing/2014/main" id="{015E0CFB-321F-5439-63E3-A32EBDE9ABDA}"/>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1" name="Cube 1170">
                <a:extLst>
                  <a:ext uri="{FF2B5EF4-FFF2-40B4-BE49-F238E27FC236}">
                    <a16:creationId xmlns:a16="http://schemas.microsoft.com/office/drawing/2014/main" id="{7F0DE9EE-49C7-589A-2684-407BF8B35E3D}"/>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2" name="Cube 1171">
                <a:extLst>
                  <a:ext uri="{FF2B5EF4-FFF2-40B4-BE49-F238E27FC236}">
                    <a16:creationId xmlns:a16="http://schemas.microsoft.com/office/drawing/2014/main" id="{462F2C9B-61ED-BDBB-6CD3-8E157FB2FBD0}"/>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3" name="Cube 1172">
                <a:extLst>
                  <a:ext uri="{FF2B5EF4-FFF2-40B4-BE49-F238E27FC236}">
                    <a16:creationId xmlns:a16="http://schemas.microsoft.com/office/drawing/2014/main" id="{6918D4B0-6E6F-A476-0777-A3BB6BC13C7E}"/>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4" name="Cube 1173">
                <a:extLst>
                  <a:ext uri="{FF2B5EF4-FFF2-40B4-BE49-F238E27FC236}">
                    <a16:creationId xmlns:a16="http://schemas.microsoft.com/office/drawing/2014/main" id="{0ABFB5D5-2997-6BBC-8252-69F7F013579A}"/>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15" name="Cube 2014">
              <a:extLst>
                <a:ext uri="{FF2B5EF4-FFF2-40B4-BE49-F238E27FC236}">
                  <a16:creationId xmlns:a16="http://schemas.microsoft.com/office/drawing/2014/main" id="{90C67437-E42F-C913-516F-AA863103B733}"/>
                </a:ext>
              </a:extLst>
            </p:cNvPr>
            <p:cNvSpPr>
              <a:spLocks noChangeAspect="1"/>
            </p:cNvSpPr>
            <p:nvPr/>
          </p:nvSpPr>
          <p:spPr>
            <a:xfrm>
              <a:off x="4560337" y="416693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6" name="Cube 2015">
              <a:extLst>
                <a:ext uri="{FF2B5EF4-FFF2-40B4-BE49-F238E27FC236}">
                  <a16:creationId xmlns:a16="http://schemas.microsoft.com/office/drawing/2014/main" id="{D1777453-9F8E-0104-6D61-10E5EDC3F1C4}"/>
                </a:ext>
              </a:extLst>
            </p:cNvPr>
            <p:cNvSpPr>
              <a:spLocks noChangeAspect="1"/>
            </p:cNvSpPr>
            <p:nvPr/>
          </p:nvSpPr>
          <p:spPr>
            <a:xfrm>
              <a:off x="4893142" y="416693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3" name="Cube 2032">
              <a:extLst>
                <a:ext uri="{FF2B5EF4-FFF2-40B4-BE49-F238E27FC236}">
                  <a16:creationId xmlns:a16="http://schemas.microsoft.com/office/drawing/2014/main" id="{8C44631E-3F58-21B3-DBFF-241C35449A52}"/>
                </a:ext>
              </a:extLst>
            </p:cNvPr>
            <p:cNvSpPr>
              <a:spLocks noChangeAspect="1"/>
            </p:cNvSpPr>
            <p:nvPr/>
          </p:nvSpPr>
          <p:spPr>
            <a:xfrm>
              <a:off x="5225947" y="416693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4" name="Cube 2033">
              <a:extLst>
                <a:ext uri="{FF2B5EF4-FFF2-40B4-BE49-F238E27FC236}">
                  <a16:creationId xmlns:a16="http://schemas.microsoft.com/office/drawing/2014/main" id="{7DB11484-7A98-7484-9CC9-95D50C3E1109}"/>
                </a:ext>
              </a:extLst>
            </p:cNvPr>
            <p:cNvSpPr>
              <a:spLocks noChangeAspect="1"/>
            </p:cNvSpPr>
            <p:nvPr/>
          </p:nvSpPr>
          <p:spPr>
            <a:xfrm>
              <a:off x="5558752" y="416693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5" name="Cube 2034">
              <a:extLst>
                <a:ext uri="{FF2B5EF4-FFF2-40B4-BE49-F238E27FC236}">
                  <a16:creationId xmlns:a16="http://schemas.microsoft.com/office/drawing/2014/main" id="{119134DC-C408-C343-1FD5-A5F15D3AFC2B}"/>
                </a:ext>
              </a:extLst>
            </p:cNvPr>
            <p:cNvSpPr>
              <a:spLocks noChangeAspect="1"/>
            </p:cNvSpPr>
            <p:nvPr/>
          </p:nvSpPr>
          <p:spPr>
            <a:xfrm>
              <a:off x="5891557" y="416693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6" name="Cube 2035">
              <a:extLst>
                <a:ext uri="{FF2B5EF4-FFF2-40B4-BE49-F238E27FC236}">
                  <a16:creationId xmlns:a16="http://schemas.microsoft.com/office/drawing/2014/main" id="{7E8AA2B6-D5A3-CBDD-94A2-C0969C72D0E0}"/>
                </a:ext>
              </a:extLst>
            </p:cNvPr>
            <p:cNvSpPr>
              <a:spLocks noChangeAspect="1"/>
            </p:cNvSpPr>
            <p:nvPr/>
          </p:nvSpPr>
          <p:spPr>
            <a:xfrm>
              <a:off x="6224360" y="4166932"/>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7" name="Group 2566">
            <a:extLst>
              <a:ext uri="{FF2B5EF4-FFF2-40B4-BE49-F238E27FC236}">
                <a16:creationId xmlns:a16="http://schemas.microsoft.com/office/drawing/2014/main" id="{8D4D1886-1C6D-EF61-48B1-00E53249BF39}"/>
              </a:ext>
            </a:extLst>
          </p:cNvPr>
          <p:cNvGrpSpPr>
            <a:grpSpLocks noChangeAspect="1"/>
          </p:cNvGrpSpPr>
          <p:nvPr/>
        </p:nvGrpSpPr>
        <p:grpSpPr>
          <a:xfrm>
            <a:off x="576960" y="4313537"/>
            <a:ext cx="2899755" cy="1845422"/>
            <a:chOff x="587718" y="4313537"/>
            <a:chExt cx="2899755" cy="1845422"/>
          </a:xfrm>
        </p:grpSpPr>
        <p:grpSp>
          <p:nvGrpSpPr>
            <p:cNvPr id="2175" name="Group 2174">
              <a:extLst>
                <a:ext uri="{FF2B5EF4-FFF2-40B4-BE49-F238E27FC236}">
                  <a16:creationId xmlns:a16="http://schemas.microsoft.com/office/drawing/2014/main" id="{C8F1521E-4BB4-A61D-E430-4FC5DFD6A390}"/>
                </a:ext>
              </a:extLst>
            </p:cNvPr>
            <p:cNvGrpSpPr>
              <a:grpSpLocks noChangeAspect="1"/>
            </p:cNvGrpSpPr>
            <p:nvPr/>
          </p:nvGrpSpPr>
          <p:grpSpPr>
            <a:xfrm>
              <a:off x="587718" y="4589299"/>
              <a:ext cx="203804" cy="1569660"/>
              <a:chOff x="-1495168" y="5753968"/>
              <a:chExt cx="152618" cy="1175435"/>
            </a:xfrm>
          </p:grpSpPr>
          <p:sp>
            <p:nvSpPr>
              <p:cNvPr id="2542" name="Cube 2541">
                <a:extLst>
                  <a:ext uri="{FF2B5EF4-FFF2-40B4-BE49-F238E27FC236}">
                    <a16:creationId xmlns:a16="http://schemas.microsoft.com/office/drawing/2014/main" id="{BC22128A-B16C-0C98-749A-206095ADFD9B}"/>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3" name="Cube 2542">
                <a:extLst>
                  <a:ext uri="{FF2B5EF4-FFF2-40B4-BE49-F238E27FC236}">
                    <a16:creationId xmlns:a16="http://schemas.microsoft.com/office/drawing/2014/main" id="{4D55A2D1-BEF6-4B13-2C69-95644148C945}"/>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4" name="Cube 2543">
                <a:extLst>
                  <a:ext uri="{FF2B5EF4-FFF2-40B4-BE49-F238E27FC236}">
                    <a16:creationId xmlns:a16="http://schemas.microsoft.com/office/drawing/2014/main" id="{5702990F-475B-DB70-62A5-C539BE35C520}"/>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5" name="Cube 2544">
                <a:extLst>
                  <a:ext uri="{FF2B5EF4-FFF2-40B4-BE49-F238E27FC236}">
                    <a16:creationId xmlns:a16="http://schemas.microsoft.com/office/drawing/2014/main" id="{FFEB00E6-8FC0-CBB7-DD97-035C60797763}"/>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6" name="Cube 2545">
                <a:extLst>
                  <a:ext uri="{FF2B5EF4-FFF2-40B4-BE49-F238E27FC236}">
                    <a16:creationId xmlns:a16="http://schemas.microsoft.com/office/drawing/2014/main" id="{63DCD8DE-5AB6-84B3-92BE-258E4E17E70B}"/>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7" name="Cube 2546">
                <a:extLst>
                  <a:ext uri="{FF2B5EF4-FFF2-40B4-BE49-F238E27FC236}">
                    <a16:creationId xmlns:a16="http://schemas.microsoft.com/office/drawing/2014/main" id="{17606F06-D271-E38A-04AF-F1B10BCFC12B}"/>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8" name="Cube 2547">
                <a:extLst>
                  <a:ext uri="{FF2B5EF4-FFF2-40B4-BE49-F238E27FC236}">
                    <a16:creationId xmlns:a16="http://schemas.microsoft.com/office/drawing/2014/main" id="{03BF15E5-EAC1-8CCC-4852-BAE2B258D6AB}"/>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9" name="Cube 2548">
                <a:extLst>
                  <a:ext uri="{FF2B5EF4-FFF2-40B4-BE49-F238E27FC236}">
                    <a16:creationId xmlns:a16="http://schemas.microsoft.com/office/drawing/2014/main" id="{E0584ECE-31FE-CAC4-8CB1-C27C09913FCC}"/>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0" name="Cube 2549">
                <a:extLst>
                  <a:ext uri="{FF2B5EF4-FFF2-40B4-BE49-F238E27FC236}">
                    <a16:creationId xmlns:a16="http://schemas.microsoft.com/office/drawing/2014/main" id="{630DC8EB-F9B3-B580-3F89-DA2FF973761B}"/>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1" name="Cube 2550">
                <a:extLst>
                  <a:ext uri="{FF2B5EF4-FFF2-40B4-BE49-F238E27FC236}">
                    <a16:creationId xmlns:a16="http://schemas.microsoft.com/office/drawing/2014/main" id="{C6A5D35E-D48C-F108-DD6C-AC9B3A9A0F4F}"/>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76" name="Group 2175">
              <a:extLst>
                <a:ext uri="{FF2B5EF4-FFF2-40B4-BE49-F238E27FC236}">
                  <a16:creationId xmlns:a16="http://schemas.microsoft.com/office/drawing/2014/main" id="{43AAD358-7F55-AE6A-071A-BA35CA6CCCB9}"/>
                </a:ext>
              </a:extLst>
            </p:cNvPr>
            <p:cNvGrpSpPr>
              <a:grpSpLocks noChangeAspect="1"/>
            </p:cNvGrpSpPr>
            <p:nvPr/>
          </p:nvGrpSpPr>
          <p:grpSpPr>
            <a:xfrm>
              <a:off x="954090" y="4589299"/>
              <a:ext cx="203804" cy="1569660"/>
              <a:chOff x="-1495168" y="5753968"/>
              <a:chExt cx="152618" cy="1175435"/>
            </a:xfrm>
          </p:grpSpPr>
          <p:sp>
            <p:nvSpPr>
              <p:cNvPr id="2532" name="Cube 2531">
                <a:extLst>
                  <a:ext uri="{FF2B5EF4-FFF2-40B4-BE49-F238E27FC236}">
                    <a16:creationId xmlns:a16="http://schemas.microsoft.com/office/drawing/2014/main" id="{E94ACDEA-F6FE-7981-CD47-EAD7980B5CED}"/>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3" name="Cube 2532">
                <a:extLst>
                  <a:ext uri="{FF2B5EF4-FFF2-40B4-BE49-F238E27FC236}">
                    <a16:creationId xmlns:a16="http://schemas.microsoft.com/office/drawing/2014/main" id="{56EB38E0-DE50-A36F-7FF1-4EEB3DF4DC56}"/>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4" name="Cube 2533">
                <a:extLst>
                  <a:ext uri="{FF2B5EF4-FFF2-40B4-BE49-F238E27FC236}">
                    <a16:creationId xmlns:a16="http://schemas.microsoft.com/office/drawing/2014/main" id="{A2313363-462C-9A73-E383-AF8E0F5B77E0}"/>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5" name="Cube 2534">
                <a:extLst>
                  <a:ext uri="{FF2B5EF4-FFF2-40B4-BE49-F238E27FC236}">
                    <a16:creationId xmlns:a16="http://schemas.microsoft.com/office/drawing/2014/main" id="{C3B56A4D-3E4A-0A7A-F213-81FA944F31F5}"/>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6" name="Cube 2535">
                <a:extLst>
                  <a:ext uri="{FF2B5EF4-FFF2-40B4-BE49-F238E27FC236}">
                    <a16:creationId xmlns:a16="http://schemas.microsoft.com/office/drawing/2014/main" id="{27D2A6FA-050F-D0C4-D2AC-39761ED13FCC}"/>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7" name="Cube 2536">
                <a:extLst>
                  <a:ext uri="{FF2B5EF4-FFF2-40B4-BE49-F238E27FC236}">
                    <a16:creationId xmlns:a16="http://schemas.microsoft.com/office/drawing/2014/main" id="{4F716977-5F19-3141-8EA9-B0D7CBB4F8CB}"/>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8" name="Cube 2537">
                <a:extLst>
                  <a:ext uri="{FF2B5EF4-FFF2-40B4-BE49-F238E27FC236}">
                    <a16:creationId xmlns:a16="http://schemas.microsoft.com/office/drawing/2014/main" id="{4A18306D-D877-C967-F14C-FAA9A001575E}"/>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9" name="Cube 2538">
                <a:extLst>
                  <a:ext uri="{FF2B5EF4-FFF2-40B4-BE49-F238E27FC236}">
                    <a16:creationId xmlns:a16="http://schemas.microsoft.com/office/drawing/2014/main" id="{D97966B2-9736-D8D1-8C61-CDD56E7A27BA}"/>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0" name="Cube 2539">
                <a:extLst>
                  <a:ext uri="{FF2B5EF4-FFF2-40B4-BE49-F238E27FC236}">
                    <a16:creationId xmlns:a16="http://schemas.microsoft.com/office/drawing/2014/main" id="{B1ABEE5D-5B7C-C4B8-9F3E-50A4A1E4A9C9}"/>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1" name="Cube 2540">
                <a:extLst>
                  <a:ext uri="{FF2B5EF4-FFF2-40B4-BE49-F238E27FC236}">
                    <a16:creationId xmlns:a16="http://schemas.microsoft.com/office/drawing/2014/main" id="{015F3FEC-DCE4-B91B-0DDB-D6CB668690B6}"/>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77" name="Group 2176">
              <a:extLst>
                <a:ext uri="{FF2B5EF4-FFF2-40B4-BE49-F238E27FC236}">
                  <a16:creationId xmlns:a16="http://schemas.microsoft.com/office/drawing/2014/main" id="{7F1EC855-6C2C-9761-2539-57F4A813AA73}"/>
                </a:ext>
              </a:extLst>
            </p:cNvPr>
            <p:cNvGrpSpPr>
              <a:grpSpLocks noChangeAspect="1"/>
            </p:cNvGrpSpPr>
            <p:nvPr/>
          </p:nvGrpSpPr>
          <p:grpSpPr>
            <a:xfrm>
              <a:off x="1320462" y="4589299"/>
              <a:ext cx="203804" cy="1569660"/>
              <a:chOff x="-1495168" y="5753968"/>
              <a:chExt cx="152618" cy="1175435"/>
            </a:xfrm>
          </p:grpSpPr>
          <p:sp>
            <p:nvSpPr>
              <p:cNvPr id="2522" name="Cube 2521">
                <a:extLst>
                  <a:ext uri="{FF2B5EF4-FFF2-40B4-BE49-F238E27FC236}">
                    <a16:creationId xmlns:a16="http://schemas.microsoft.com/office/drawing/2014/main" id="{AF4A424B-3618-DA4B-E2CB-3615F391C512}"/>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3" name="Cube 2522">
                <a:extLst>
                  <a:ext uri="{FF2B5EF4-FFF2-40B4-BE49-F238E27FC236}">
                    <a16:creationId xmlns:a16="http://schemas.microsoft.com/office/drawing/2014/main" id="{E73D425E-57F8-23E5-1058-A4369E999D5A}"/>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4" name="Cube 2523">
                <a:extLst>
                  <a:ext uri="{FF2B5EF4-FFF2-40B4-BE49-F238E27FC236}">
                    <a16:creationId xmlns:a16="http://schemas.microsoft.com/office/drawing/2014/main" id="{1C432E91-8580-2F2C-3579-7E056EB47BFE}"/>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5" name="Cube 2524">
                <a:extLst>
                  <a:ext uri="{FF2B5EF4-FFF2-40B4-BE49-F238E27FC236}">
                    <a16:creationId xmlns:a16="http://schemas.microsoft.com/office/drawing/2014/main" id="{92F57642-2603-DEEB-EF6A-7918FF8E035B}"/>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6" name="Cube 2525">
                <a:extLst>
                  <a:ext uri="{FF2B5EF4-FFF2-40B4-BE49-F238E27FC236}">
                    <a16:creationId xmlns:a16="http://schemas.microsoft.com/office/drawing/2014/main" id="{D7C450D7-A25F-EF8C-F8EF-9CEBDAFFEDC5}"/>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7" name="Cube 2526">
                <a:extLst>
                  <a:ext uri="{FF2B5EF4-FFF2-40B4-BE49-F238E27FC236}">
                    <a16:creationId xmlns:a16="http://schemas.microsoft.com/office/drawing/2014/main" id="{5CD2F2D8-6529-887F-B11C-5B10D8457FA7}"/>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8" name="Cube 2527">
                <a:extLst>
                  <a:ext uri="{FF2B5EF4-FFF2-40B4-BE49-F238E27FC236}">
                    <a16:creationId xmlns:a16="http://schemas.microsoft.com/office/drawing/2014/main" id="{F49488F7-BFAF-ACB4-51F8-13AE3EC74B39}"/>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9" name="Cube 2528">
                <a:extLst>
                  <a:ext uri="{FF2B5EF4-FFF2-40B4-BE49-F238E27FC236}">
                    <a16:creationId xmlns:a16="http://schemas.microsoft.com/office/drawing/2014/main" id="{2FF081AA-2C94-0236-9E30-8DEDCDFAD48D}"/>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0" name="Cube 2529">
                <a:extLst>
                  <a:ext uri="{FF2B5EF4-FFF2-40B4-BE49-F238E27FC236}">
                    <a16:creationId xmlns:a16="http://schemas.microsoft.com/office/drawing/2014/main" id="{F4BDED8A-47A9-08E1-11E3-D2180B2722F6}"/>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1" name="Cube 2530">
                <a:extLst>
                  <a:ext uri="{FF2B5EF4-FFF2-40B4-BE49-F238E27FC236}">
                    <a16:creationId xmlns:a16="http://schemas.microsoft.com/office/drawing/2014/main" id="{335BBB31-0160-D135-9CA4-D18AC215370A}"/>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78" name="Group 2177">
              <a:extLst>
                <a:ext uri="{FF2B5EF4-FFF2-40B4-BE49-F238E27FC236}">
                  <a16:creationId xmlns:a16="http://schemas.microsoft.com/office/drawing/2014/main" id="{62DC324E-A816-BD81-9AC2-3D47CA4E3AF3}"/>
                </a:ext>
              </a:extLst>
            </p:cNvPr>
            <p:cNvGrpSpPr>
              <a:grpSpLocks noChangeAspect="1"/>
            </p:cNvGrpSpPr>
            <p:nvPr/>
          </p:nvGrpSpPr>
          <p:grpSpPr>
            <a:xfrm>
              <a:off x="1686834" y="4589299"/>
              <a:ext cx="203804" cy="1569660"/>
              <a:chOff x="-1495168" y="5753968"/>
              <a:chExt cx="152618" cy="1175435"/>
            </a:xfrm>
          </p:grpSpPr>
          <p:sp>
            <p:nvSpPr>
              <p:cNvPr id="2512" name="Cube 2511">
                <a:extLst>
                  <a:ext uri="{FF2B5EF4-FFF2-40B4-BE49-F238E27FC236}">
                    <a16:creationId xmlns:a16="http://schemas.microsoft.com/office/drawing/2014/main" id="{1D0F2B22-7F29-5820-38E8-3B3088AD307E}"/>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3" name="Cube 2512">
                <a:extLst>
                  <a:ext uri="{FF2B5EF4-FFF2-40B4-BE49-F238E27FC236}">
                    <a16:creationId xmlns:a16="http://schemas.microsoft.com/office/drawing/2014/main" id="{F4681D1A-E81D-A907-C60A-21411A5125EE}"/>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4" name="Cube 2513">
                <a:extLst>
                  <a:ext uri="{FF2B5EF4-FFF2-40B4-BE49-F238E27FC236}">
                    <a16:creationId xmlns:a16="http://schemas.microsoft.com/office/drawing/2014/main" id="{A045D635-3FF2-FCC7-AED1-0196D3FCC844}"/>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5" name="Cube 2514">
                <a:extLst>
                  <a:ext uri="{FF2B5EF4-FFF2-40B4-BE49-F238E27FC236}">
                    <a16:creationId xmlns:a16="http://schemas.microsoft.com/office/drawing/2014/main" id="{5FFD9993-6072-B887-84B2-1A26DAAAF9C5}"/>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6" name="Cube 2515">
                <a:extLst>
                  <a:ext uri="{FF2B5EF4-FFF2-40B4-BE49-F238E27FC236}">
                    <a16:creationId xmlns:a16="http://schemas.microsoft.com/office/drawing/2014/main" id="{1103BE24-781D-BF31-CF31-85330783BBBF}"/>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7" name="Cube 2516">
                <a:extLst>
                  <a:ext uri="{FF2B5EF4-FFF2-40B4-BE49-F238E27FC236}">
                    <a16:creationId xmlns:a16="http://schemas.microsoft.com/office/drawing/2014/main" id="{EF5787F9-696D-B82D-FB33-AE0552D3DFF6}"/>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8" name="Cube 2517">
                <a:extLst>
                  <a:ext uri="{FF2B5EF4-FFF2-40B4-BE49-F238E27FC236}">
                    <a16:creationId xmlns:a16="http://schemas.microsoft.com/office/drawing/2014/main" id="{E6B8A511-FF53-247C-138B-75E76AC3BDA7}"/>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9" name="Cube 2518">
                <a:extLst>
                  <a:ext uri="{FF2B5EF4-FFF2-40B4-BE49-F238E27FC236}">
                    <a16:creationId xmlns:a16="http://schemas.microsoft.com/office/drawing/2014/main" id="{0EE957EE-BC2A-678E-0875-9A1C59BB3958}"/>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0" name="Cube 2519">
                <a:extLst>
                  <a:ext uri="{FF2B5EF4-FFF2-40B4-BE49-F238E27FC236}">
                    <a16:creationId xmlns:a16="http://schemas.microsoft.com/office/drawing/2014/main" id="{19F68CCA-A431-58AD-FFD4-C4C540D72858}"/>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1" name="Cube 2520">
                <a:extLst>
                  <a:ext uri="{FF2B5EF4-FFF2-40B4-BE49-F238E27FC236}">
                    <a16:creationId xmlns:a16="http://schemas.microsoft.com/office/drawing/2014/main" id="{84FA90ED-F4FA-F99E-4577-C4D9CC07DD78}"/>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79" name="Group 2178">
              <a:extLst>
                <a:ext uri="{FF2B5EF4-FFF2-40B4-BE49-F238E27FC236}">
                  <a16:creationId xmlns:a16="http://schemas.microsoft.com/office/drawing/2014/main" id="{DC2FF2E5-2881-6514-5679-A68A4F2F50FA}"/>
                </a:ext>
              </a:extLst>
            </p:cNvPr>
            <p:cNvGrpSpPr>
              <a:grpSpLocks noChangeAspect="1"/>
            </p:cNvGrpSpPr>
            <p:nvPr/>
          </p:nvGrpSpPr>
          <p:grpSpPr>
            <a:xfrm>
              <a:off x="2053206" y="4589299"/>
              <a:ext cx="203804" cy="1569660"/>
              <a:chOff x="-1495168" y="5753968"/>
              <a:chExt cx="152618" cy="1175435"/>
            </a:xfrm>
          </p:grpSpPr>
          <p:sp>
            <p:nvSpPr>
              <p:cNvPr id="2502" name="Cube 2501">
                <a:extLst>
                  <a:ext uri="{FF2B5EF4-FFF2-40B4-BE49-F238E27FC236}">
                    <a16:creationId xmlns:a16="http://schemas.microsoft.com/office/drawing/2014/main" id="{09DDADE3-0012-C390-7BFD-E934EB4BCE7B}"/>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3" name="Cube 2502">
                <a:extLst>
                  <a:ext uri="{FF2B5EF4-FFF2-40B4-BE49-F238E27FC236}">
                    <a16:creationId xmlns:a16="http://schemas.microsoft.com/office/drawing/2014/main" id="{38382E77-1F51-EEDB-7B85-2584F42C714A}"/>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4" name="Cube 2503">
                <a:extLst>
                  <a:ext uri="{FF2B5EF4-FFF2-40B4-BE49-F238E27FC236}">
                    <a16:creationId xmlns:a16="http://schemas.microsoft.com/office/drawing/2014/main" id="{FFA7992A-8461-F7D0-0164-2BA511447842}"/>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5" name="Cube 2504">
                <a:extLst>
                  <a:ext uri="{FF2B5EF4-FFF2-40B4-BE49-F238E27FC236}">
                    <a16:creationId xmlns:a16="http://schemas.microsoft.com/office/drawing/2014/main" id="{C06756C5-A09A-FF52-BC25-753070A424C7}"/>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6" name="Cube 2505">
                <a:extLst>
                  <a:ext uri="{FF2B5EF4-FFF2-40B4-BE49-F238E27FC236}">
                    <a16:creationId xmlns:a16="http://schemas.microsoft.com/office/drawing/2014/main" id="{5CA1C011-C759-3070-A2BD-FBB556A45FDA}"/>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7" name="Cube 2506">
                <a:extLst>
                  <a:ext uri="{FF2B5EF4-FFF2-40B4-BE49-F238E27FC236}">
                    <a16:creationId xmlns:a16="http://schemas.microsoft.com/office/drawing/2014/main" id="{2C567EF9-9FA1-C164-639E-C957F5040CC0}"/>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8" name="Cube 2507">
                <a:extLst>
                  <a:ext uri="{FF2B5EF4-FFF2-40B4-BE49-F238E27FC236}">
                    <a16:creationId xmlns:a16="http://schemas.microsoft.com/office/drawing/2014/main" id="{82B7BB3E-41BA-C9F0-3A94-9694831908DB}"/>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9" name="Cube 2508">
                <a:extLst>
                  <a:ext uri="{FF2B5EF4-FFF2-40B4-BE49-F238E27FC236}">
                    <a16:creationId xmlns:a16="http://schemas.microsoft.com/office/drawing/2014/main" id="{8722C41A-0DFC-8075-4DF9-1D4C0F37B005}"/>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0" name="Cube 2509">
                <a:extLst>
                  <a:ext uri="{FF2B5EF4-FFF2-40B4-BE49-F238E27FC236}">
                    <a16:creationId xmlns:a16="http://schemas.microsoft.com/office/drawing/2014/main" id="{2488B25D-784A-2655-7348-A9F720102227}"/>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1" name="Cube 2510">
                <a:extLst>
                  <a:ext uri="{FF2B5EF4-FFF2-40B4-BE49-F238E27FC236}">
                    <a16:creationId xmlns:a16="http://schemas.microsoft.com/office/drawing/2014/main" id="{6D9C8948-F62B-011D-184C-273C4FCF3C5E}"/>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8" name="Group 2557">
              <a:extLst>
                <a:ext uri="{FF2B5EF4-FFF2-40B4-BE49-F238E27FC236}">
                  <a16:creationId xmlns:a16="http://schemas.microsoft.com/office/drawing/2014/main" id="{E23D251F-66A4-FF01-0D73-5CA334163084}"/>
                </a:ext>
              </a:extLst>
            </p:cNvPr>
            <p:cNvGrpSpPr/>
            <p:nvPr/>
          </p:nvGrpSpPr>
          <p:grpSpPr>
            <a:xfrm>
              <a:off x="2515892" y="4313537"/>
              <a:ext cx="203804" cy="1845422"/>
              <a:chOff x="2515892" y="4313537"/>
              <a:chExt cx="203804" cy="1845422"/>
            </a:xfrm>
          </p:grpSpPr>
          <p:sp>
            <p:nvSpPr>
              <p:cNvPr id="2466" name="Cube 2465">
                <a:extLst>
                  <a:ext uri="{FF2B5EF4-FFF2-40B4-BE49-F238E27FC236}">
                    <a16:creationId xmlns:a16="http://schemas.microsoft.com/office/drawing/2014/main" id="{90BE4047-0F74-107F-C03B-325BD13ECB85}"/>
                  </a:ext>
                </a:extLst>
              </p:cNvPr>
              <p:cNvSpPr>
                <a:spLocks noChangeAspect="1"/>
              </p:cNvSpPr>
              <p:nvPr/>
            </p:nvSpPr>
            <p:spPr>
              <a:xfrm>
                <a:off x="2515892" y="595704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7" name="Cube 2466">
                <a:extLst>
                  <a:ext uri="{FF2B5EF4-FFF2-40B4-BE49-F238E27FC236}">
                    <a16:creationId xmlns:a16="http://schemas.microsoft.com/office/drawing/2014/main" id="{39A0C30A-18E8-802B-C8ED-C3140EED7904}"/>
                  </a:ext>
                </a:extLst>
              </p:cNvPr>
              <p:cNvSpPr>
                <a:spLocks noChangeAspect="1"/>
              </p:cNvSpPr>
              <p:nvPr/>
            </p:nvSpPr>
            <p:spPr>
              <a:xfrm>
                <a:off x="2515892" y="5628345"/>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8" name="Cube 2467">
                <a:extLst>
                  <a:ext uri="{FF2B5EF4-FFF2-40B4-BE49-F238E27FC236}">
                    <a16:creationId xmlns:a16="http://schemas.microsoft.com/office/drawing/2014/main" id="{FF4A2000-0689-723E-70EB-E53D3D6BB706}"/>
                  </a:ext>
                </a:extLst>
              </p:cNvPr>
              <p:cNvSpPr>
                <a:spLocks noChangeAspect="1"/>
              </p:cNvSpPr>
              <p:nvPr/>
            </p:nvSpPr>
            <p:spPr>
              <a:xfrm>
                <a:off x="2515892" y="5299643"/>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9" name="Cube 2468">
                <a:extLst>
                  <a:ext uri="{FF2B5EF4-FFF2-40B4-BE49-F238E27FC236}">
                    <a16:creationId xmlns:a16="http://schemas.microsoft.com/office/drawing/2014/main" id="{C0E9772C-A065-0E6D-36DD-7971E4950673}"/>
                  </a:ext>
                </a:extLst>
              </p:cNvPr>
              <p:cNvSpPr>
                <a:spLocks noChangeAspect="1"/>
              </p:cNvSpPr>
              <p:nvPr/>
            </p:nvSpPr>
            <p:spPr>
              <a:xfrm>
                <a:off x="2515892" y="497094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0" name="Cube 2469">
                <a:extLst>
                  <a:ext uri="{FF2B5EF4-FFF2-40B4-BE49-F238E27FC236}">
                    <a16:creationId xmlns:a16="http://schemas.microsoft.com/office/drawing/2014/main" id="{B6CAC426-5875-BC6C-9B17-55859615DD14}"/>
                  </a:ext>
                </a:extLst>
              </p:cNvPr>
              <p:cNvSpPr>
                <a:spLocks noChangeAspect="1"/>
              </p:cNvSpPr>
              <p:nvPr/>
            </p:nvSpPr>
            <p:spPr>
              <a:xfrm>
                <a:off x="2515892" y="4642239"/>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1" name="Cube 2470">
                <a:extLst>
                  <a:ext uri="{FF2B5EF4-FFF2-40B4-BE49-F238E27FC236}">
                    <a16:creationId xmlns:a16="http://schemas.microsoft.com/office/drawing/2014/main" id="{DFBF590E-C9DA-7B68-2F5B-ADE26A3ED966}"/>
                  </a:ext>
                </a:extLst>
              </p:cNvPr>
              <p:cNvSpPr>
                <a:spLocks noChangeAspect="1"/>
              </p:cNvSpPr>
              <p:nvPr/>
            </p:nvSpPr>
            <p:spPr>
              <a:xfrm>
                <a:off x="2515892" y="4313537"/>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59" name="Group 2558">
              <a:extLst>
                <a:ext uri="{FF2B5EF4-FFF2-40B4-BE49-F238E27FC236}">
                  <a16:creationId xmlns:a16="http://schemas.microsoft.com/office/drawing/2014/main" id="{CC688506-CDE1-433A-EAA5-5B904FE48AC6}"/>
                </a:ext>
              </a:extLst>
            </p:cNvPr>
            <p:cNvGrpSpPr/>
            <p:nvPr/>
          </p:nvGrpSpPr>
          <p:grpSpPr>
            <a:xfrm>
              <a:off x="2899780" y="4313537"/>
              <a:ext cx="203804" cy="1845422"/>
              <a:chOff x="2905599" y="4313537"/>
              <a:chExt cx="203804" cy="1845422"/>
            </a:xfrm>
          </p:grpSpPr>
          <p:sp>
            <p:nvSpPr>
              <p:cNvPr id="2552" name="Cube 2551">
                <a:extLst>
                  <a:ext uri="{FF2B5EF4-FFF2-40B4-BE49-F238E27FC236}">
                    <a16:creationId xmlns:a16="http://schemas.microsoft.com/office/drawing/2014/main" id="{1EB24BD4-2DB2-66B0-E705-F9E0BC03D9F5}"/>
                  </a:ext>
                </a:extLst>
              </p:cNvPr>
              <p:cNvSpPr>
                <a:spLocks noChangeAspect="1"/>
              </p:cNvSpPr>
              <p:nvPr/>
            </p:nvSpPr>
            <p:spPr>
              <a:xfrm>
                <a:off x="2905599" y="595704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3" name="Cube 2552">
                <a:extLst>
                  <a:ext uri="{FF2B5EF4-FFF2-40B4-BE49-F238E27FC236}">
                    <a16:creationId xmlns:a16="http://schemas.microsoft.com/office/drawing/2014/main" id="{40D6279C-986A-C6B7-3855-583D90F2D061}"/>
                  </a:ext>
                </a:extLst>
              </p:cNvPr>
              <p:cNvSpPr>
                <a:spLocks noChangeAspect="1"/>
              </p:cNvSpPr>
              <p:nvPr/>
            </p:nvSpPr>
            <p:spPr>
              <a:xfrm>
                <a:off x="2905599" y="5628345"/>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4" name="Cube 2553">
                <a:extLst>
                  <a:ext uri="{FF2B5EF4-FFF2-40B4-BE49-F238E27FC236}">
                    <a16:creationId xmlns:a16="http://schemas.microsoft.com/office/drawing/2014/main" id="{04A787DF-E0F6-BE8E-02E6-1B92C7BF0A01}"/>
                  </a:ext>
                </a:extLst>
              </p:cNvPr>
              <p:cNvSpPr>
                <a:spLocks noChangeAspect="1"/>
              </p:cNvSpPr>
              <p:nvPr/>
            </p:nvSpPr>
            <p:spPr>
              <a:xfrm>
                <a:off x="2905599" y="5299643"/>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5" name="Cube 2554">
                <a:extLst>
                  <a:ext uri="{FF2B5EF4-FFF2-40B4-BE49-F238E27FC236}">
                    <a16:creationId xmlns:a16="http://schemas.microsoft.com/office/drawing/2014/main" id="{48B364A7-EDB3-CCDE-38F1-6DB49F4A7E49}"/>
                  </a:ext>
                </a:extLst>
              </p:cNvPr>
              <p:cNvSpPr>
                <a:spLocks noChangeAspect="1"/>
              </p:cNvSpPr>
              <p:nvPr/>
            </p:nvSpPr>
            <p:spPr>
              <a:xfrm>
                <a:off x="2905599" y="497094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6" name="Cube 2555">
                <a:extLst>
                  <a:ext uri="{FF2B5EF4-FFF2-40B4-BE49-F238E27FC236}">
                    <a16:creationId xmlns:a16="http://schemas.microsoft.com/office/drawing/2014/main" id="{9445D848-3243-72B7-3A0A-8414BF68A932}"/>
                  </a:ext>
                </a:extLst>
              </p:cNvPr>
              <p:cNvSpPr>
                <a:spLocks noChangeAspect="1"/>
              </p:cNvSpPr>
              <p:nvPr/>
            </p:nvSpPr>
            <p:spPr>
              <a:xfrm>
                <a:off x="2905599" y="4642239"/>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7" name="Cube 2556">
                <a:extLst>
                  <a:ext uri="{FF2B5EF4-FFF2-40B4-BE49-F238E27FC236}">
                    <a16:creationId xmlns:a16="http://schemas.microsoft.com/office/drawing/2014/main" id="{4154BC8F-656A-A0C3-FFCC-CDAD360855CC}"/>
                  </a:ext>
                </a:extLst>
              </p:cNvPr>
              <p:cNvSpPr>
                <a:spLocks noChangeAspect="1"/>
              </p:cNvSpPr>
              <p:nvPr/>
            </p:nvSpPr>
            <p:spPr>
              <a:xfrm>
                <a:off x="2905599" y="4313537"/>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60" name="Group 2559">
              <a:extLst>
                <a:ext uri="{FF2B5EF4-FFF2-40B4-BE49-F238E27FC236}">
                  <a16:creationId xmlns:a16="http://schemas.microsoft.com/office/drawing/2014/main" id="{0A3B5BA3-FA8A-CA85-E539-7A035C542FFF}"/>
                </a:ext>
              </a:extLst>
            </p:cNvPr>
            <p:cNvGrpSpPr/>
            <p:nvPr/>
          </p:nvGrpSpPr>
          <p:grpSpPr>
            <a:xfrm>
              <a:off x="3283669" y="4313537"/>
              <a:ext cx="203804" cy="1845422"/>
              <a:chOff x="2905599" y="4313537"/>
              <a:chExt cx="203804" cy="1845422"/>
            </a:xfrm>
          </p:grpSpPr>
          <p:sp>
            <p:nvSpPr>
              <p:cNvPr id="2561" name="Cube 2560">
                <a:extLst>
                  <a:ext uri="{FF2B5EF4-FFF2-40B4-BE49-F238E27FC236}">
                    <a16:creationId xmlns:a16="http://schemas.microsoft.com/office/drawing/2014/main" id="{EA904303-1EB2-695C-E4F3-7A2040B7843D}"/>
                  </a:ext>
                </a:extLst>
              </p:cNvPr>
              <p:cNvSpPr>
                <a:spLocks noChangeAspect="1"/>
              </p:cNvSpPr>
              <p:nvPr/>
            </p:nvSpPr>
            <p:spPr>
              <a:xfrm>
                <a:off x="2905599" y="595704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2" name="Cube 2561">
                <a:extLst>
                  <a:ext uri="{FF2B5EF4-FFF2-40B4-BE49-F238E27FC236}">
                    <a16:creationId xmlns:a16="http://schemas.microsoft.com/office/drawing/2014/main" id="{D7C151DA-5BC5-FEE1-21FC-32996DBB51F6}"/>
                  </a:ext>
                </a:extLst>
              </p:cNvPr>
              <p:cNvSpPr>
                <a:spLocks noChangeAspect="1"/>
              </p:cNvSpPr>
              <p:nvPr/>
            </p:nvSpPr>
            <p:spPr>
              <a:xfrm>
                <a:off x="2905599" y="5628345"/>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3" name="Cube 2562">
                <a:extLst>
                  <a:ext uri="{FF2B5EF4-FFF2-40B4-BE49-F238E27FC236}">
                    <a16:creationId xmlns:a16="http://schemas.microsoft.com/office/drawing/2014/main" id="{6F29B497-47B5-3D86-6B60-AD962B28513E}"/>
                  </a:ext>
                </a:extLst>
              </p:cNvPr>
              <p:cNvSpPr>
                <a:spLocks noChangeAspect="1"/>
              </p:cNvSpPr>
              <p:nvPr/>
            </p:nvSpPr>
            <p:spPr>
              <a:xfrm>
                <a:off x="2905599" y="5299643"/>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4" name="Cube 2563">
                <a:extLst>
                  <a:ext uri="{FF2B5EF4-FFF2-40B4-BE49-F238E27FC236}">
                    <a16:creationId xmlns:a16="http://schemas.microsoft.com/office/drawing/2014/main" id="{9379A92B-F4AB-2686-AB9D-592FF13011FA}"/>
                  </a:ext>
                </a:extLst>
              </p:cNvPr>
              <p:cNvSpPr>
                <a:spLocks noChangeAspect="1"/>
              </p:cNvSpPr>
              <p:nvPr/>
            </p:nvSpPr>
            <p:spPr>
              <a:xfrm>
                <a:off x="2905599" y="497094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5" name="Cube 2564">
                <a:extLst>
                  <a:ext uri="{FF2B5EF4-FFF2-40B4-BE49-F238E27FC236}">
                    <a16:creationId xmlns:a16="http://schemas.microsoft.com/office/drawing/2014/main" id="{9C395260-EFC2-8A86-F6F1-05660FA75D9E}"/>
                  </a:ext>
                </a:extLst>
              </p:cNvPr>
              <p:cNvSpPr>
                <a:spLocks noChangeAspect="1"/>
              </p:cNvSpPr>
              <p:nvPr/>
            </p:nvSpPr>
            <p:spPr>
              <a:xfrm>
                <a:off x="2905599" y="4642239"/>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6" name="Cube 2565">
                <a:extLst>
                  <a:ext uri="{FF2B5EF4-FFF2-40B4-BE49-F238E27FC236}">
                    <a16:creationId xmlns:a16="http://schemas.microsoft.com/office/drawing/2014/main" id="{B68B1EE4-B04D-5951-ACC7-2F920101F247}"/>
                  </a:ext>
                </a:extLst>
              </p:cNvPr>
              <p:cNvSpPr>
                <a:spLocks noChangeAspect="1"/>
              </p:cNvSpPr>
              <p:nvPr/>
            </p:nvSpPr>
            <p:spPr>
              <a:xfrm>
                <a:off x="2905599" y="4313537"/>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663" name="Group 2662">
            <a:extLst>
              <a:ext uri="{FF2B5EF4-FFF2-40B4-BE49-F238E27FC236}">
                <a16:creationId xmlns:a16="http://schemas.microsoft.com/office/drawing/2014/main" id="{1DDF449F-3B45-E957-5200-F120DC7F4031}"/>
              </a:ext>
            </a:extLst>
          </p:cNvPr>
          <p:cNvGrpSpPr/>
          <p:nvPr/>
        </p:nvGrpSpPr>
        <p:grpSpPr>
          <a:xfrm>
            <a:off x="728521" y="1679991"/>
            <a:ext cx="2579487" cy="1569660"/>
            <a:chOff x="663973" y="1809087"/>
            <a:chExt cx="2579487" cy="1569660"/>
          </a:xfrm>
        </p:grpSpPr>
        <p:grpSp>
          <p:nvGrpSpPr>
            <p:cNvPr id="2569" name="Group 2568">
              <a:extLst>
                <a:ext uri="{FF2B5EF4-FFF2-40B4-BE49-F238E27FC236}">
                  <a16:creationId xmlns:a16="http://schemas.microsoft.com/office/drawing/2014/main" id="{F103F9AB-3C20-FE4F-81A0-62E77B16A98B}"/>
                </a:ext>
              </a:extLst>
            </p:cNvPr>
            <p:cNvGrpSpPr>
              <a:grpSpLocks noChangeAspect="1"/>
            </p:cNvGrpSpPr>
            <p:nvPr/>
          </p:nvGrpSpPr>
          <p:grpSpPr>
            <a:xfrm>
              <a:off x="663973" y="1809087"/>
              <a:ext cx="203804" cy="1569660"/>
              <a:chOff x="-1495168" y="5753968"/>
              <a:chExt cx="152618" cy="1175435"/>
            </a:xfrm>
          </p:grpSpPr>
          <p:sp>
            <p:nvSpPr>
              <p:cNvPr id="2653" name="Cube 2652">
                <a:extLst>
                  <a:ext uri="{FF2B5EF4-FFF2-40B4-BE49-F238E27FC236}">
                    <a16:creationId xmlns:a16="http://schemas.microsoft.com/office/drawing/2014/main" id="{71FB28ED-2654-F5AA-99AE-552B1C8ECF28}"/>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4" name="Cube 2653">
                <a:extLst>
                  <a:ext uri="{FF2B5EF4-FFF2-40B4-BE49-F238E27FC236}">
                    <a16:creationId xmlns:a16="http://schemas.microsoft.com/office/drawing/2014/main" id="{BC571F5E-4FD9-6930-1F7A-3318A120CAE3}"/>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5" name="Cube 2654">
                <a:extLst>
                  <a:ext uri="{FF2B5EF4-FFF2-40B4-BE49-F238E27FC236}">
                    <a16:creationId xmlns:a16="http://schemas.microsoft.com/office/drawing/2014/main" id="{FCF0B5A8-24CB-B454-54B4-AC873D96DEAB}"/>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6" name="Cube 2655">
                <a:extLst>
                  <a:ext uri="{FF2B5EF4-FFF2-40B4-BE49-F238E27FC236}">
                    <a16:creationId xmlns:a16="http://schemas.microsoft.com/office/drawing/2014/main" id="{C3031070-2DB6-7BF2-8E55-141FB52F9F35}"/>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7" name="Cube 2656">
                <a:extLst>
                  <a:ext uri="{FF2B5EF4-FFF2-40B4-BE49-F238E27FC236}">
                    <a16:creationId xmlns:a16="http://schemas.microsoft.com/office/drawing/2014/main" id="{1A978DE5-397E-9964-30E0-34162CC624BB}"/>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8" name="Cube 2657">
                <a:extLst>
                  <a:ext uri="{FF2B5EF4-FFF2-40B4-BE49-F238E27FC236}">
                    <a16:creationId xmlns:a16="http://schemas.microsoft.com/office/drawing/2014/main" id="{93FF8322-6E0B-CEE5-B1B9-1C61D659D321}"/>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9" name="Cube 2658">
                <a:extLst>
                  <a:ext uri="{FF2B5EF4-FFF2-40B4-BE49-F238E27FC236}">
                    <a16:creationId xmlns:a16="http://schemas.microsoft.com/office/drawing/2014/main" id="{65704D51-110A-ABBF-CC9B-AADF87FE986F}"/>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0" name="Cube 2659">
                <a:extLst>
                  <a:ext uri="{FF2B5EF4-FFF2-40B4-BE49-F238E27FC236}">
                    <a16:creationId xmlns:a16="http://schemas.microsoft.com/office/drawing/2014/main" id="{2B104DA0-103B-4A7E-931A-3FD7A019CD51}"/>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1" name="Cube 2660">
                <a:extLst>
                  <a:ext uri="{FF2B5EF4-FFF2-40B4-BE49-F238E27FC236}">
                    <a16:creationId xmlns:a16="http://schemas.microsoft.com/office/drawing/2014/main" id="{0D1EAAAD-31AE-69CA-1E74-3CCBE66ABF5D}"/>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2" name="Cube 2661">
                <a:extLst>
                  <a:ext uri="{FF2B5EF4-FFF2-40B4-BE49-F238E27FC236}">
                    <a16:creationId xmlns:a16="http://schemas.microsoft.com/office/drawing/2014/main" id="{751D76A3-2D44-CF38-3E91-B5DA43287853}"/>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0" name="Group 2569">
              <a:extLst>
                <a:ext uri="{FF2B5EF4-FFF2-40B4-BE49-F238E27FC236}">
                  <a16:creationId xmlns:a16="http://schemas.microsoft.com/office/drawing/2014/main" id="{0F61E686-1CCD-FD4E-1FB0-0AF9915A2221}"/>
                </a:ext>
              </a:extLst>
            </p:cNvPr>
            <p:cNvGrpSpPr>
              <a:grpSpLocks noChangeAspect="1"/>
            </p:cNvGrpSpPr>
            <p:nvPr/>
          </p:nvGrpSpPr>
          <p:grpSpPr>
            <a:xfrm>
              <a:off x="1030345" y="1809087"/>
              <a:ext cx="203804" cy="1569660"/>
              <a:chOff x="-1495168" y="5753968"/>
              <a:chExt cx="152618" cy="1175435"/>
            </a:xfrm>
          </p:grpSpPr>
          <p:sp>
            <p:nvSpPr>
              <p:cNvPr id="2643" name="Cube 2642">
                <a:extLst>
                  <a:ext uri="{FF2B5EF4-FFF2-40B4-BE49-F238E27FC236}">
                    <a16:creationId xmlns:a16="http://schemas.microsoft.com/office/drawing/2014/main" id="{678347E7-127A-A6AB-83B6-799C8279585A}"/>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4" name="Cube 2643">
                <a:extLst>
                  <a:ext uri="{FF2B5EF4-FFF2-40B4-BE49-F238E27FC236}">
                    <a16:creationId xmlns:a16="http://schemas.microsoft.com/office/drawing/2014/main" id="{8A7F8DD7-C744-FB7B-DD62-720A3B275D73}"/>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5" name="Cube 2644">
                <a:extLst>
                  <a:ext uri="{FF2B5EF4-FFF2-40B4-BE49-F238E27FC236}">
                    <a16:creationId xmlns:a16="http://schemas.microsoft.com/office/drawing/2014/main" id="{1B0F951D-A5A4-E056-5DE1-E397BB1345CC}"/>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6" name="Cube 2645">
                <a:extLst>
                  <a:ext uri="{FF2B5EF4-FFF2-40B4-BE49-F238E27FC236}">
                    <a16:creationId xmlns:a16="http://schemas.microsoft.com/office/drawing/2014/main" id="{46CE91F3-A60B-E494-7F77-AC26DFF23D5E}"/>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7" name="Cube 2646">
                <a:extLst>
                  <a:ext uri="{FF2B5EF4-FFF2-40B4-BE49-F238E27FC236}">
                    <a16:creationId xmlns:a16="http://schemas.microsoft.com/office/drawing/2014/main" id="{59CDD6C3-AB0A-F713-4137-1A216DC46DCD}"/>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8" name="Cube 2647">
                <a:extLst>
                  <a:ext uri="{FF2B5EF4-FFF2-40B4-BE49-F238E27FC236}">
                    <a16:creationId xmlns:a16="http://schemas.microsoft.com/office/drawing/2014/main" id="{5539CB8F-F680-70A5-9DF9-0C135ED32232}"/>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9" name="Cube 2648">
                <a:extLst>
                  <a:ext uri="{FF2B5EF4-FFF2-40B4-BE49-F238E27FC236}">
                    <a16:creationId xmlns:a16="http://schemas.microsoft.com/office/drawing/2014/main" id="{2F0600AE-7904-4BEF-4658-B334FD20D83D}"/>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0" name="Cube 2649">
                <a:extLst>
                  <a:ext uri="{FF2B5EF4-FFF2-40B4-BE49-F238E27FC236}">
                    <a16:creationId xmlns:a16="http://schemas.microsoft.com/office/drawing/2014/main" id="{9899649F-2570-D6D8-E911-E8E6E3EA2CA4}"/>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1" name="Cube 2650">
                <a:extLst>
                  <a:ext uri="{FF2B5EF4-FFF2-40B4-BE49-F238E27FC236}">
                    <a16:creationId xmlns:a16="http://schemas.microsoft.com/office/drawing/2014/main" id="{E5CE7566-4893-C0AB-F553-2C2AAD625584}"/>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2" name="Cube 2651">
                <a:extLst>
                  <a:ext uri="{FF2B5EF4-FFF2-40B4-BE49-F238E27FC236}">
                    <a16:creationId xmlns:a16="http://schemas.microsoft.com/office/drawing/2014/main" id="{EF97012F-6740-137C-7276-4B65D051D4E6}"/>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1" name="Group 2570">
              <a:extLst>
                <a:ext uri="{FF2B5EF4-FFF2-40B4-BE49-F238E27FC236}">
                  <a16:creationId xmlns:a16="http://schemas.microsoft.com/office/drawing/2014/main" id="{2604EB0C-D0E2-E8D8-03AD-6A350DEE9514}"/>
                </a:ext>
              </a:extLst>
            </p:cNvPr>
            <p:cNvGrpSpPr>
              <a:grpSpLocks noChangeAspect="1"/>
            </p:cNvGrpSpPr>
            <p:nvPr/>
          </p:nvGrpSpPr>
          <p:grpSpPr>
            <a:xfrm>
              <a:off x="1396717" y="1809087"/>
              <a:ext cx="203804" cy="1569660"/>
              <a:chOff x="-1495168" y="5753968"/>
              <a:chExt cx="152618" cy="1175435"/>
            </a:xfrm>
          </p:grpSpPr>
          <p:sp>
            <p:nvSpPr>
              <p:cNvPr id="2633" name="Cube 2632">
                <a:extLst>
                  <a:ext uri="{FF2B5EF4-FFF2-40B4-BE49-F238E27FC236}">
                    <a16:creationId xmlns:a16="http://schemas.microsoft.com/office/drawing/2014/main" id="{C52F0818-287C-852C-472E-BB7F0D133FCA}"/>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4" name="Cube 2633">
                <a:extLst>
                  <a:ext uri="{FF2B5EF4-FFF2-40B4-BE49-F238E27FC236}">
                    <a16:creationId xmlns:a16="http://schemas.microsoft.com/office/drawing/2014/main" id="{5CEC6975-AC32-994B-372A-FB034268C617}"/>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5" name="Cube 2634">
                <a:extLst>
                  <a:ext uri="{FF2B5EF4-FFF2-40B4-BE49-F238E27FC236}">
                    <a16:creationId xmlns:a16="http://schemas.microsoft.com/office/drawing/2014/main" id="{D15E0C3F-25C5-9805-274F-360EFAD6F9FA}"/>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6" name="Cube 2635">
                <a:extLst>
                  <a:ext uri="{FF2B5EF4-FFF2-40B4-BE49-F238E27FC236}">
                    <a16:creationId xmlns:a16="http://schemas.microsoft.com/office/drawing/2014/main" id="{A155CCDA-C125-E79B-4204-5F70A51AAAB1}"/>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7" name="Cube 2636">
                <a:extLst>
                  <a:ext uri="{FF2B5EF4-FFF2-40B4-BE49-F238E27FC236}">
                    <a16:creationId xmlns:a16="http://schemas.microsoft.com/office/drawing/2014/main" id="{7358491E-3599-10FE-4EDB-8F2EA1C57C9F}"/>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8" name="Cube 2637">
                <a:extLst>
                  <a:ext uri="{FF2B5EF4-FFF2-40B4-BE49-F238E27FC236}">
                    <a16:creationId xmlns:a16="http://schemas.microsoft.com/office/drawing/2014/main" id="{FAD5E24F-4DB6-2E6C-AFB5-AB173ADD4162}"/>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9" name="Cube 2638">
                <a:extLst>
                  <a:ext uri="{FF2B5EF4-FFF2-40B4-BE49-F238E27FC236}">
                    <a16:creationId xmlns:a16="http://schemas.microsoft.com/office/drawing/2014/main" id="{1AA503BE-C1ED-522D-6A9E-9A85B31C1047}"/>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0" name="Cube 2639">
                <a:extLst>
                  <a:ext uri="{FF2B5EF4-FFF2-40B4-BE49-F238E27FC236}">
                    <a16:creationId xmlns:a16="http://schemas.microsoft.com/office/drawing/2014/main" id="{1F191967-B15C-0B1E-9B6C-B3B4E2C2EF2F}"/>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1" name="Cube 2640">
                <a:extLst>
                  <a:ext uri="{FF2B5EF4-FFF2-40B4-BE49-F238E27FC236}">
                    <a16:creationId xmlns:a16="http://schemas.microsoft.com/office/drawing/2014/main" id="{C5AA599D-0848-229A-08D0-BCE38EA9803E}"/>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2" name="Cube 2641">
                <a:extLst>
                  <a:ext uri="{FF2B5EF4-FFF2-40B4-BE49-F238E27FC236}">
                    <a16:creationId xmlns:a16="http://schemas.microsoft.com/office/drawing/2014/main" id="{72ACAB8E-7263-B72F-7FBC-4AF5A66CA777}"/>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2" name="Group 2571">
              <a:extLst>
                <a:ext uri="{FF2B5EF4-FFF2-40B4-BE49-F238E27FC236}">
                  <a16:creationId xmlns:a16="http://schemas.microsoft.com/office/drawing/2014/main" id="{677D2388-4677-B6B6-1CF3-0EF4440ECDF1}"/>
                </a:ext>
              </a:extLst>
            </p:cNvPr>
            <p:cNvGrpSpPr>
              <a:grpSpLocks noChangeAspect="1"/>
            </p:cNvGrpSpPr>
            <p:nvPr/>
          </p:nvGrpSpPr>
          <p:grpSpPr>
            <a:xfrm>
              <a:off x="1763089" y="1809087"/>
              <a:ext cx="203804" cy="1569660"/>
              <a:chOff x="-1495168" y="5753968"/>
              <a:chExt cx="152618" cy="1175435"/>
            </a:xfrm>
          </p:grpSpPr>
          <p:sp>
            <p:nvSpPr>
              <p:cNvPr id="2623" name="Cube 2622">
                <a:extLst>
                  <a:ext uri="{FF2B5EF4-FFF2-40B4-BE49-F238E27FC236}">
                    <a16:creationId xmlns:a16="http://schemas.microsoft.com/office/drawing/2014/main" id="{EDB8B958-8260-9D2E-A44D-52A82137362A}"/>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4" name="Cube 2623">
                <a:extLst>
                  <a:ext uri="{FF2B5EF4-FFF2-40B4-BE49-F238E27FC236}">
                    <a16:creationId xmlns:a16="http://schemas.microsoft.com/office/drawing/2014/main" id="{A220D5F9-EB52-0596-ECB5-28867A4D9A90}"/>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5" name="Cube 2624">
                <a:extLst>
                  <a:ext uri="{FF2B5EF4-FFF2-40B4-BE49-F238E27FC236}">
                    <a16:creationId xmlns:a16="http://schemas.microsoft.com/office/drawing/2014/main" id="{07B2BB9B-964F-9D46-0AA5-3CEF043FB52C}"/>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6" name="Cube 2625">
                <a:extLst>
                  <a:ext uri="{FF2B5EF4-FFF2-40B4-BE49-F238E27FC236}">
                    <a16:creationId xmlns:a16="http://schemas.microsoft.com/office/drawing/2014/main" id="{20AC9A6D-AD0E-369A-D16C-54F1217BA543}"/>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7" name="Cube 2626">
                <a:extLst>
                  <a:ext uri="{FF2B5EF4-FFF2-40B4-BE49-F238E27FC236}">
                    <a16:creationId xmlns:a16="http://schemas.microsoft.com/office/drawing/2014/main" id="{250C7D52-D936-73E5-E69B-DC8B91B4D30E}"/>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8" name="Cube 2627">
                <a:extLst>
                  <a:ext uri="{FF2B5EF4-FFF2-40B4-BE49-F238E27FC236}">
                    <a16:creationId xmlns:a16="http://schemas.microsoft.com/office/drawing/2014/main" id="{AE52117F-7E12-7E4E-0B9A-A43C60F02D1B}"/>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9" name="Cube 2628">
                <a:extLst>
                  <a:ext uri="{FF2B5EF4-FFF2-40B4-BE49-F238E27FC236}">
                    <a16:creationId xmlns:a16="http://schemas.microsoft.com/office/drawing/2014/main" id="{0D555D83-C641-6245-DB8F-33141B3ED365}"/>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0" name="Cube 2629">
                <a:extLst>
                  <a:ext uri="{FF2B5EF4-FFF2-40B4-BE49-F238E27FC236}">
                    <a16:creationId xmlns:a16="http://schemas.microsoft.com/office/drawing/2014/main" id="{89E1B2D4-BFAB-62FD-57C9-18E280DD2502}"/>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1" name="Cube 2630">
                <a:extLst>
                  <a:ext uri="{FF2B5EF4-FFF2-40B4-BE49-F238E27FC236}">
                    <a16:creationId xmlns:a16="http://schemas.microsoft.com/office/drawing/2014/main" id="{810298E5-59B9-D339-C447-D835B3D8BD72}"/>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2" name="Cube 2631">
                <a:extLst>
                  <a:ext uri="{FF2B5EF4-FFF2-40B4-BE49-F238E27FC236}">
                    <a16:creationId xmlns:a16="http://schemas.microsoft.com/office/drawing/2014/main" id="{0BDC5E8D-8B1B-BC2A-32E4-FCDBE5DF22FC}"/>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3" name="Group 2572">
              <a:extLst>
                <a:ext uri="{FF2B5EF4-FFF2-40B4-BE49-F238E27FC236}">
                  <a16:creationId xmlns:a16="http://schemas.microsoft.com/office/drawing/2014/main" id="{2FA804DD-5D99-60F9-2AE0-6A4F499E6F13}"/>
                </a:ext>
              </a:extLst>
            </p:cNvPr>
            <p:cNvGrpSpPr>
              <a:grpSpLocks noChangeAspect="1"/>
            </p:cNvGrpSpPr>
            <p:nvPr/>
          </p:nvGrpSpPr>
          <p:grpSpPr>
            <a:xfrm>
              <a:off x="2129461" y="1809087"/>
              <a:ext cx="203804" cy="1569660"/>
              <a:chOff x="-1495168" y="5753968"/>
              <a:chExt cx="152618" cy="1175435"/>
            </a:xfrm>
          </p:grpSpPr>
          <p:sp>
            <p:nvSpPr>
              <p:cNvPr id="2613" name="Cube 2612">
                <a:extLst>
                  <a:ext uri="{FF2B5EF4-FFF2-40B4-BE49-F238E27FC236}">
                    <a16:creationId xmlns:a16="http://schemas.microsoft.com/office/drawing/2014/main" id="{699371FE-83C7-6BF0-A84E-686D1C766FE4}"/>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4" name="Cube 2613">
                <a:extLst>
                  <a:ext uri="{FF2B5EF4-FFF2-40B4-BE49-F238E27FC236}">
                    <a16:creationId xmlns:a16="http://schemas.microsoft.com/office/drawing/2014/main" id="{F2A5D9C0-611B-B84C-2316-9EE6598079DB}"/>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5" name="Cube 2614">
                <a:extLst>
                  <a:ext uri="{FF2B5EF4-FFF2-40B4-BE49-F238E27FC236}">
                    <a16:creationId xmlns:a16="http://schemas.microsoft.com/office/drawing/2014/main" id="{210F2972-2DF7-C309-E8E7-060FC4288848}"/>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6" name="Cube 2615">
                <a:extLst>
                  <a:ext uri="{FF2B5EF4-FFF2-40B4-BE49-F238E27FC236}">
                    <a16:creationId xmlns:a16="http://schemas.microsoft.com/office/drawing/2014/main" id="{A15C18E6-A004-0548-3A79-72503CB63372}"/>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7" name="Cube 2616">
                <a:extLst>
                  <a:ext uri="{FF2B5EF4-FFF2-40B4-BE49-F238E27FC236}">
                    <a16:creationId xmlns:a16="http://schemas.microsoft.com/office/drawing/2014/main" id="{8758BF23-7B40-5CB7-305A-51A006DDE7C6}"/>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8" name="Cube 2617">
                <a:extLst>
                  <a:ext uri="{FF2B5EF4-FFF2-40B4-BE49-F238E27FC236}">
                    <a16:creationId xmlns:a16="http://schemas.microsoft.com/office/drawing/2014/main" id="{6CAED8BD-6260-322B-1F5E-0BE2EB7FF929}"/>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9" name="Cube 2618">
                <a:extLst>
                  <a:ext uri="{FF2B5EF4-FFF2-40B4-BE49-F238E27FC236}">
                    <a16:creationId xmlns:a16="http://schemas.microsoft.com/office/drawing/2014/main" id="{C57A0EB4-222A-509A-47AB-700FAA0454BF}"/>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0" name="Cube 2619">
                <a:extLst>
                  <a:ext uri="{FF2B5EF4-FFF2-40B4-BE49-F238E27FC236}">
                    <a16:creationId xmlns:a16="http://schemas.microsoft.com/office/drawing/2014/main" id="{18BA006E-DC07-1EA2-CB27-F782F8CC179E}"/>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1" name="Cube 2620">
                <a:extLst>
                  <a:ext uri="{FF2B5EF4-FFF2-40B4-BE49-F238E27FC236}">
                    <a16:creationId xmlns:a16="http://schemas.microsoft.com/office/drawing/2014/main" id="{E15A4FA3-76AC-2E53-3A78-63048AA22501}"/>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2" name="Cube 2621">
                <a:extLst>
                  <a:ext uri="{FF2B5EF4-FFF2-40B4-BE49-F238E27FC236}">
                    <a16:creationId xmlns:a16="http://schemas.microsoft.com/office/drawing/2014/main" id="{032B10BB-68AF-27E7-8C9E-D5908721B714}"/>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4" name="Group 2573">
              <a:extLst>
                <a:ext uri="{FF2B5EF4-FFF2-40B4-BE49-F238E27FC236}">
                  <a16:creationId xmlns:a16="http://schemas.microsoft.com/office/drawing/2014/main" id="{8CE0B58B-C1E8-77B2-A91D-C32D576E9A9A}"/>
                </a:ext>
              </a:extLst>
            </p:cNvPr>
            <p:cNvGrpSpPr>
              <a:grpSpLocks noChangeAspect="1"/>
            </p:cNvGrpSpPr>
            <p:nvPr/>
          </p:nvGrpSpPr>
          <p:grpSpPr>
            <a:xfrm>
              <a:off x="2495833" y="1809087"/>
              <a:ext cx="203804" cy="1569660"/>
              <a:chOff x="-1495168" y="5753968"/>
              <a:chExt cx="152618" cy="1175435"/>
            </a:xfrm>
          </p:grpSpPr>
          <p:sp>
            <p:nvSpPr>
              <p:cNvPr id="2603" name="Cube 2602">
                <a:extLst>
                  <a:ext uri="{FF2B5EF4-FFF2-40B4-BE49-F238E27FC236}">
                    <a16:creationId xmlns:a16="http://schemas.microsoft.com/office/drawing/2014/main" id="{0CFA0262-F327-B53E-5AE9-9AD6FE222F8C}"/>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4" name="Cube 2603">
                <a:extLst>
                  <a:ext uri="{FF2B5EF4-FFF2-40B4-BE49-F238E27FC236}">
                    <a16:creationId xmlns:a16="http://schemas.microsoft.com/office/drawing/2014/main" id="{731EE963-FFC3-DE89-B578-AD74725A7C9C}"/>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5" name="Cube 2604">
                <a:extLst>
                  <a:ext uri="{FF2B5EF4-FFF2-40B4-BE49-F238E27FC236}">
                    <a16:creationId xmlns:a16="http://schemas.microsoft.com/office/drawing/2014/main" id="{0893A088-18F4-B2B8-EB80-B4A05F901E42}"/>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6" name="Cube 2605">
                <a:extLst>
                  <a:ext uri="{FF2B5EF4-FFF2-40B4-BE49-F238E27FC236}">
                    <a16:creationId xmlns:a16="http://schemas.microsoft.com/office/drawing/2014/main" id="{0577CBA2-A501-1B9A-3586-3696C965FE6F}"/>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7" name="Cube 2606">
                <a:extLst>
                  <a:ext uri="{FF2B5EF4-FFF2-40B4-BE49-F238E27FC236}">
                    <a16:creationId xmlns:a16="http://schemas.microsoft.com/office/drawing/2014/main" id="{4FA2B4AA-3517-BE22-4BA4-8FA0B5E04120}"/>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8" name="Cube 2607">
                <a:extLst>
                  <a:ext uri="{FF2B5EF4-FFF2-40B4-BE49-F238E27FC236}">
                    <a16:creationId xmlns:a16="http://schemas.microsoft.com/office/drawing/2014/main" id="{E5B73887-6C80-5F7F-5ED8-6EBA1A6C2787}"/>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9" name="Cube 2608">
                <a:extLst>
                  <a:ext uri="{FF2B5EF4-FFF2-40B4-BE49-F238E27FC236}">
                    <a16:creationId xmlns:a16="http://schemas.microsoft.com/office/drawing/2014/main" id="{6B30680D-EC19-DB1A-6F83-F76554E29C46}"/>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0" name="Cube 2609">
                <a:extLst>
                  <a:ext uri="{FF2B5EF4-FFF2-40B4-BE49-F238E27FC236}">
                    <a16:creationId xmlns:a16="http://schemas.microsoft.com/office/drawing/2014/main" id="{1C282B01-FB30-A27A-1808-0C1EACD34FDE}"/>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1" name="Cube 2610">
                <a:extLst>
                  <a:ext uri="{FF2B5EF4-FFF2-40B4-BE49-F238E27FC236}">
                    <a16:creationId xmlns:a16="http://schemas.microsoft.com/office/drawing/2014/main" id="{4602B831-60F3-56E3-65AB-89511BDA1DBE}"/>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2" name="Cube 2611">
                <a:extLst>
                  <a:ext uri="{FF2B5EF4-FFF2-40B4-BE49-F238E27FC236}">
                    <a16:creationId xmlns:a16="http://schemas.microsoft.com/office/drawing/2014/main" id="{48946A5E-C503-F5BA-ADD6-4C0D17BA49D2}"/>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77" name="Cube 2576">
              <a:extLst>
                <a:ext uri="{FF2B5EF4-FFF2-40B4-BE49-F238E27FC236}">
                  <a16:creationId xmlns:a16="http://schemas.microsoft.com/office/drawing/2014/main" id="{86323090-B114-9E42-F894-D449E5085240}"/>
                </a:ext>
              </a:extLst>
            </p:cNvPr>
            <p:cNvSpPr>
              <a:spLocks noChangeAspect="1"/>
            </p:cNvSpPr>
            <p:nvPr/>
          </p:nvSpPr>
          <p:spPr>
            <a:xfrm>
              <a:off x="3039656" y="3176836"/>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8" name="Cube 2577">
              <a:extLst>
                <a:ext uri="{FF2B5EF4-FFF2-40B4-BE49-F238E27FC236}">
                  <a16:creationId xmlns:a16="http://schemas.microsoft.com/office/drawing/2014/main" id="{5221EF8B-C2B7-2926-3963-977AED4748FE}"/>
                </a:ext>
              </a:extLst>
            </p:cNvPr>
            <p:cNvSpPr>
              <a:spLocks noChangeAspect="1"/>
            </p:cNvSpPr>
            <p:nvPr/>
          </p:nvSpPr>
          <p:spPr>
            <a:xfrm>
              <a:off x="3039656" y="283489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9" name="Cube 2578">
              <a:extLst>
                <a:ext uri="{FF2B5EF4-FFF2-40B4-BE49-F238E27FC236}">
                  <a16:creationId xmlns:a16="http://schemas.microsoft.com/office/drawing/2014/main" id="{760D4B53-D23A-3D8E-9407-1E9C96AAE8C8}"/>
                </a:ext>
              </a:extLst>
            </p:cNvPr>
            <p:cNvSpPr>
              <a:spLocks noChangeAspect="1"/>
            </p:cNvSpPr>
            <p:nvPr/>
          </p:nvSpPr>
          <p:spPr>
            <a:xfrm>
              <a:off x="3039656" y="249296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0" name="Cube 2579">
              <a:extLst>
                <a:ext uri="{FF2B5EF4-FFF2-40B4-BE49-F238E27FC236}">
                  <a16:creationId xmlns:a16="http://schemas.microsoft.com/office/drawing/2014/main" id="{70F1213C-26FA-576F-5FE5-9C793F8C5FB4}"/>
                </a:ext>
              </a:extLst>
            </p:cNvPr>
            <p:cNvSpPr>
              <a:spLocks noChangeAspect="1"/>
            </p:cNvSpPr>
            <p:nvPr/>
          </p:nvSpPr>
          <p:spPr>
            <a:xfrm>
              <a:off x="3039656" y="215102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1" name="Cube 2580">
              <a:extLst>
                <a:ext uri="{FF2B5EF4-FFF2-40B4-BE49-F238E27FC236}">
                  <a16:creationId xmlns:a16="http://schemas.microsoft.com/office/drawing/2014/main" id="{2B54CB60-FA58-3E25-F65E-863D09724700}"/>
                </a:ext>
              </a:extLst>
            </p:cNvPr>
            <p:cNvSpPr>
              <a:spLocks noChangeAspect="1"/>
            </p:cNvSpPr>
            <p:nvPr/>
          </p:nvSpPr>
          <p:spPr>
            <a:xfrm>
              <a:off x="3039656" y="1809087"/>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41" name="Group 2740">
            <a:extLst>
              <a:ext uri="{FF2B5EF4-FFF2-40B4-BE49-F238E27FC236}">
                <a16:creationId xmlns:a16="http://schemas.microsoft.com/office/drawing/2014/main" id="{A4D4B398-A9F2-313B-2338-1CD6F04AF6A9}"/>
              </a:ext>
            </a:extLst>
          </p:cNvPr>
          <p:cNvGrpSpPr/>
          <p:nvPr/>
        </p:nvGrpSpPr>
        <p:grpSpPr>
          <a:xfrm>
            <a:off x="4077759" y="1679991"/>
            <a:ext cx="2792849" cy="1570133"/>
            <a:chOff x="4130309" y="1679991"/>
            <a:chExt cx="2792849" cy="1570133"/>
          </a:xfrm>
        </p:grpSpPr>
        <p:grpSp>
          <p:nvGrpSpPr>
            <p:cNvPr id="2665" name="Group 2664">
              <a:extLst>
                <a:ext uri="{FF2B5EF4-FFF2-40B4-BE49-F238E27FC236}">
                  <a16:creationId xmlns:a16="http://schemas.microsoft.com/office/drawing/2014/main" id="{7ADB922D-D3E6-5EF2-4531-C8C5628BE955}"/>
                </a:ext>
              </a:extLst>
            </p:cNvPr>
            <p:cNvGrpSpPr>
              <a:grpSpLocks noChangeAspect="1"/>
            </p:cNvGrpSpPr>
            <p:nvPr/>
          </p:nvGrpSpPr>
          <p:grpSpPr>
            <a:xfrm>
              <a:off x="4130309" y="1680464"/>
              <a:ext cx="203804" cy="1569660"/>
              <a:chOff x="-1495168" y="5753968"/>
              <a:chExt cx="152618" cy="1175435"/>
            </a:xfrm>
          </p:grpSpPr>
          <p:sp>
            <p:nvSpPr>
              <p:cNvPr id="2726" name="Cube 2725">
                <a:extLst>
                  <a:ext uri="{FF2B5EF4-FFF2-40B4-BE49-F238E27FC236}">
                    <a16:creationId xmlns:a16="http://schemas.microsoft.com/office/drawing/2014/main" id="{5AF70809-E58F-DAE7-2FC4-E62F533C9AD4}"/>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7" name="Cube 2726">
                <a:extLst>
                  <a:ext uri="{FF2B5EF4-FFF2-40B4-BE49-F238E27FC236}">
                    <a16:creationId xmlns:a16="http://schemas.microsoft.com/office/drawing/2014/main" id="{0D7ADB17-390C-003C-38A6-255C3D611146}"/>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8" name="Cube 2727">
                <a:extLst>
                  <a:ext uri="{FF2B5EF4-FFF2-40B4-BE49-F238E27FC236}">
                    <a16:creationId xmlns:a16="http://schemas.microsoft.com/office/drawing/2014/main" id="{D0C34EFA-1926-8FB8-3724-C4CA43193492}"/>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9" name="Cube 2728">
                <a:extLst>
                  <a:ext uri="{FF2B5EF4-FFF2-40B4-BE49-F238E27FC236}">
                    <a16:creationId xmlns:a16="http://schemas.microsoft.com/office/drawing/2014/main" id="{486AD324-0B32-F13E-44B9-067E6B2849A8}"/>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0" name="Cube 2729">
                <a:extLst>
                  <a:ext uri="{FF2B5EF4-FFF2-40B4-BE49-F238E27FC236}">
                    <a16:creationId xmlns:a16="http://schemas.microsoft.com/office/drawing/2014/main" id="{4EA345D1-89B0-F629-15EF-DC2BA02450A9}"/>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1" name="Cube 2730">
                <a:extLst>
                  <a:ext uri="{FF2B5EF4-FFF2-40B4-BE49-F238E27FC236}">
                    <a16:creationId xmlns:a16="http://schemas.microsoft.com/office/drawing/2014/main" id="{9698CD5E-A475-EEE4-1A41-2C62643D69EF}"/>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2" name="Cube 2731">
                <a:extLst>
                  <a:ext uri="{FF2B5EF4-FFF2-40B4-BE49-F238E27FC236}">
                    <a16:creationId xmlns:a16="http://schemas.microsoft.com/office/drawing/2014/main" id="{75009361-8DB4-0546-2690-E43A80167319}"/>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3" name="Cube 2732">
                <a:extLst>
                  <a:ext uri="{FF2B5EF4-FFF2-40B4-BE49-F238E27FC236}">
                    <a16:creationId xmlns:a16="http://schemas.microsoft.com/office/drawing/2014/main" id="{CDDE80CD-AF84-0F70-753E-6025911FC453}"/>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4" name="Cube 2733">
                <a:extLst>
                  <a:ext uri="{FF2B5EF4-FFF2-40B4-BE49-F238E27FC236}">
                    <a16:creationId xmlns:a16="http://schemas.microsoft.com/office/drawing/2014/main" id="{4C6B6FB1-8D26-BC75-AAC5-3F6E345E1841}"/>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5" name="Cube 2734">
                <a:extLst>
                  <a:ext uri="{FF2B5EF4-FFF2-40B4-BE49-F238E27FC236}">
                    <a16:creationId xmlns:a16="http://schemas.microsoft.com/office/drawing/2014/main" id="{1B159508-2BCD-8DB6-5CE1-CCF2A2FA5B80}"/>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6" name="Group 2665">
              <a:extLst>
                <a:ext uri="{FF2B5EF4-FFF2-40B4-BE49-F238E27FC236}">
                  <a16:creationId xmlns:a16="http://schemas.microsoft.com/office/drawing/2014/main" id="{824CF37D-A1AC-4138-D26B-924944F2C8D4}"/>
                </a:ext>
              </a:extLst>
            </p:cNvPr>
            <p:cNvGrpSpPr>
              <a:grpSpLocks noChangeAspect="1"/>
            </p:cNvGrpSpPr>
            <p:nvPr/>
          </p:nvGrpSpPr>
          <p:grpSpPr>
            <a:xfrm>
              <a:off x="4496681" y="1680464"/>
              <a:ext cx="203804" cy="1569660"/>
              <a:chOff x="-1495168" y="5753968"/>
              <a:chExt cx="152618" cy="1175435"/>
            </a:xfrm>
          </p:grpSpPr>
          <p:sp>
            <p:nvSpPr>
              <p:cNvPr id="2716" name="Cube 2715">
                <a:extLst>
                  <a:ext uri="{FF2B5EF4-FFF2-40B4-BE49-F238E27FC236}">
                    <a16:creationId xmlns:a16="http://schemas.microsoft.com/office/drawing/2014/main" id="{045880DF-B198-649C-55A1-D5F889108C32}"/>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7" name="Cube 2716">
                <a:extLst>
                  <a:ext uri="{FF2B5EF4-FFF2-40B4-BE49-F238E27FC236}">
                    <a16:creationId xmlns:a16="http://schemas.microsoft.com/office/drawing/2014/main" id="{C731D713-0659-3965-06A0-7F2B4C407BE3}"/>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8" name="Cube 2717">
                <a:extLst>
                  <a:ext uri="{FF2B5EF4-FFF2-40B4-BE49-F238E27FC236}">
                    <a16:creationId xmlns:a16="http://schemas.microsoft.com/office/drawing/2014/main" id="{494638CE-9EE9-B963-9FCE-1FE18CBA1B67}"/>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9" name="Cube 2718">
                <a:extLst>
                  <a:ext uri="{FF2B5EF4-FFF2-40B4-BE49-F238E27FC236}">
                    <a16:creationId xmlns:a16="http://schemas.microsoft.com/office/drawing/2014/main" id="{EE06F06A-4FD5-4990-5C2A-8BD3831EEFAF}"/>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0" name="Cube 2719">
                <a:extLst>
                  <a:ext uri="{FF2B5EF4-FFF2-40B4-BE49-F238E27FC236}">
                    <a16:creationId xmlns:a16="http://schemas.microsoft.com/office/drawing/2014/main" id="{493B72C2-D5EB-96A2-B22A-90870BBAE947}"/>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1" name="Cube 2720">
                <a:extLst>
                  <a:ext uri="{FF2B5EF4-FFF2-40B4-BE49-F238E27FC236}">
                    <a16:creationId xmlns:a16="http://schemas.microsoft.com/office/drawing/2014/main" id="{5D022FA3-A8E4-7D01-CC98-65AFFEF1A6DB}"/>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2" name="Cube 2721">
                <a:extLst>
                  <a:ext uri="{FF2B5EF4-FFF2-40B4-BE49-F238E27FC236}">
                    <a16:creationId xmlns:a16="http://schemas.microsoft.com/office/drawing/2014/main" id="{1A82566D-9119-704C-CD03-5E45B362168D}"/>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3" name="Cube 2722">
                <a:extLst>
                  <a:ext uri="{FF2B5EF4-FFF2-40B4-BE49-F238E27FC236}">
                    <a16:creationId xmlns:a16="http://schemas.microsoft.com/office/drawing/2014/main" id="{00C8B484-7F7F-F32E-BB71-8AA107D8F89C}"/>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4" name="Cube 2723">
                <a:extLst>
                  <a:ext uri="{FF2B5EF4-FFF2-40B4-BE49-F238E27FC236}">
                    <a16:creationId xmlns:a16="http://schemas.microsoft.com/office/drawing/2014/main" id="{BE9DDE73-13EA-DD6F-6021-4C6C19A614CE}"/>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5" name="Cube 2724">
                <a:extLst>
                  <a:ext uri="{FF2B5EF4-FFF2-40B4-BE49-F238E27FC236}">
                    <a16:creationId xmlns:a16="http://schemas.microsoft.com/office/drawing/2014/main" id="{449CAD3E-A688-6087-19FB-46AC3572CB66}"/>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7" name="Group 2666">
              <a:extLst>
                <a:ext uri="{FF2B5EF4-FFF2-40B4-BE49-F238E27FC236}">
                  <a16:creationId xmlns:a16="http://schemas.microsoft.com/office/drawing/2014/main" id="{382A2DE2-42C4-4BB2-30EF-861ED9731AB5}"/>
                </a:ext>
              </a:extLst>
            </p:cNvPr>
            <p:cNvGrpSpPr>
              <a:grpSpLocks noChangeAspect="1"/>
            </p:cNvGrpSpPr>
            <p:nvPr/>
          </p:nvGrpSpPr>
          <p:grpSpPr>
            <a:xfrm>
              <a:off x="4863053" y="1680464"/>
              <a:ext cx="203804" cy="1569660"/>
              <a:chOff x="-1495168" y="5753968"/>
              <a:chExt cx="152618" cy="1175435"/>
            </a:xfrm>
          </p:grpSpPr>
          <p:sp>
            <p:nvSpPr>
              <p:cNvPr id="2706" name="Cube 2705">
                <a:extLst>
                  <a:ext uri="{FF2B5EF4-FFF2-40B4-BE49-F238E27FC236}">
                    <a16:creationId xmlns:a16="http://schemas.microsoft.com/office/drawing/2014/main" id="{76ECCEA5-E563-7CFE-A6DF-D1C908A72086}"/>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7" name="Cube 2706">
                <a:extLst>
                  <a:ext uri="{FF2B5EF4-FFF2-40B4-BE49-F238E27FC236}">
                    <a16:creationId xmlns:a16="http://schemas.microsoft.com/office/drawing/2014/main" id="{7E22F9B3-0912-1AAE-9F3F-20B78858824C}"/>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8" name="Cube 2707">
                <a:extLst>
                  <a:ext uri="{FF2B5EF4-FFF2-40B4-BE49-F238E27FC236}">
                    <a16:creationId xmlns:a16="http://schemas.microsoft.com/office/drawing/2014/main" id="{F3E046D3-1894-D34D-3057-6ED3237A0351}"/>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9" name="Cube 2708">
                <a:extLst>
                  <a:ext uri="{FF2B5EF4-FFF2-40B4-BE49-F238E27FC236}">
                    <a16:creationId xmlns:a16="http://schemas.microsoft.com/office/drawing/2014/main" id="{417BA833-0AF3-6800-3068-38F8A13AB582}"/>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0" name="Cube 2709">
                <a:extLst>
                  <a:ext uri="{FF2B5EF4-FFF2-40B4-BE49-F238E27FC236}">
                    <a16:creationId xmlns:a16="http://schemas.microsoft.com/office/drawing/2014/main" id="{DF4B86CD-2A8B-C9DF-974A-8F1ECEC30F52}"/>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1" name="Cube 2710">
                <a:extLst>
                  <a:ext uri="{FF2B5EF4-FFF2-40B4-BE49-F238E27FC236}">
                    <a16:creationId xmlns:a16="http://schemas.microsoft.com/office/drawing/2014/main" id="{2D1417A7-FBB7-8F66-225C-2514ED92B5A9}"/>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2" name="Cube 2711">
                <a:extLst>
                  <a:ext uri="{FF2B5EF4-FFF2-40B4-BE49-F238E27FC236}">
                    <a16:creationId xmlns:a16="http://schemas.microsoft.com/office/drawing/2014/main" id="{B3943C5D-C566-15F5-931A-041B737AA1C0}"/>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3" name="Cube 2712">
                <a:extLst>
                  <a:ext uri="{FF2B5EF4-FFF2-40B4-BE49-F238E27FC236}">
                    <a16:creationId xmlns:a16="http://schemas.microsoft.com/office/drawing/2014/main" id="{F290DEC5-2E78-5F96-2A47-C46389019D26}"/>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4" name="Cube 2713">
                <a:extLst>
                  <a:ext uri="{FF2B5EF4-FFF2-40B4-BE49-F238E27FC236}">
                    <a16:creationId xmlns:a16="http://schemas.microsoft.com/office/drawing/2014/main" id="{4C7E4DF7-8532-25D7-E8BE-4EE8A953EF96}"/>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5" name="Cube 2714">
                <a:extLst>
                  <a:ext uri="{FF2B5EF4-FFF2-40B4-BE49-F238E27FC236}">
                    <a16:creationId xmlns:a16="http://schemas.microsoft.com/office/drawing/2014/main" id="{4719979A-617A-2B31-E57B-A2D032D5280A}"/>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8" name="Group 2667">
              <a:extLst>
                <a:ext uri="{FF2B5EF4-FFF2-40B4-BE49-F238E27FC236}">
                  <a16:creationId xmlns:a16="http://schemas.microsoft.com/office/drawing/2014/main" id="{2E33698D-3963-DC23-9600-F3A6C7C74B1A}"/>
                </a:ext>
              </a:extLst>
            </p:cNvPr>
            <p:cNvGrpSpPr>
              <a:grpSpLocks noChangeAspect="1"/>
            </p:cNvGrpSpPr>
            <p:nvPr/>
          </p:nvGrpSpPr>
          <p:grpSpPr>
            <a:xfrm>
              <a:off x="5229425" y="1680464"/>
              <a:ext cx="203804" cy="1569660"/>
              <a:chOff x="-1495168" y="5753968"/>
              <a:chExt cx="152618" cy="1175435"/>
            </a:xfrm>
          </p:grpSpPr>
          <p:sp>
            <p:nvSpPr>
              <p:cNvPr id="2696" name="Cube 2695">
                <a:extLst>
                  <a:ext uri="{FF2B5EF4-FFF2-40B4-BE49-F238E27FC236}">
                    <a16:creationId xmlns:a16="http://schemas.microsoft.com/office/drawing/2014/main" id="{1564793C-5BC1-900F-7153-92CE703B3345}"/>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7" name="Cube 2696">
                <a:extLst>
                  <a:ext uri="{FF2B5EF4-FFF2-40B4-BE49-F238E27FC236}">
                    <a16:creationId xmlns:a16="http://schemas.microsoft.com/office/drawing/2014/main" id="{02C182DE-614E-3257-9869-347FAF72CD4E}"/>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8" name="Cube 2697">
                <a:extLst>
                  <a:ext uri="{FF2B5EF4-FFF2-40B4-BE49-F238E27FC236}">
                    <a16:creationId xmlns:a16="http://schemas.microsoft.com/office/drawing/2014/main" id="{4619F0E7-81C1-DF0B-D3DA-DA8B943DDC9D}"/>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9" name="Cube 2698">
                <a:extLst>
                  <a:ext uri="{FF2B5EF4-FFF2-40B4-BE49-F238E27FC236}">
                    <a16:creationId xmlns:a16="http://schemas.microsoft.com/office/drawing/2014/main" id="{04D0856E-E0CF-79C7-318F-D828174D9C58}"/>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0" name="Cube 2699">
                <a:extLst>
                  <a:ext uri="{FF2B5EF4-FFF2-40B4-BE49-F238E27FC236}">
                    <a16:creationId xmlns:a16="http://schemas.microsoft.com/office/drawing/2014/main" id="{041917BE-F948-BD46-1DE0-B654A6C441B0}"/>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1" name="Cube 2700">
                <a:extLst>
                  <a:ext uri="{FF2B5EF4-FFF2-40B4-BE49-F238E27FC236}">
                    <a16:creationId xmlns:a16="http://schemas.microsoft.com/office/drawing/2014/main" id="{F79C3D83-84A5-3F50-D56C-1B9FB04CB949}"/>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2" name="Cube 2701">
                <a:extLst>
                  <a:ext uri="{FF2B5EF4-FFF2-40B4-BE49-F238E27FC236}">
                    <a16:creationId xmlns:a16="http://schemas.microsoft.com/office/drawing/2014/main" id="{7F948589-26C9-5FD2-36CB-37D342B1153E}"/>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3" name="Cube 2702">
                <a:extLst>
                  <a:ext uri="{FF2B5EF4-FFF2-40B4-BE49-F238E27FC236}">
                    <a16:creationId xmlns:a16="http://schemas.microsoft.com/office/drawing/2014/main" id="{31347ACE-B204-063E-6CFE-92A3982D6680}"/>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4" name="Cube 2703">
                <a:extLst>
                  <a:ext uri="{FF2B5EF4-FFF2-40B4-BE49-F238E27FC236}">
                    <a16:creationId xmlns:a16="http://schemas.microsoft.com/office/drawing/2014/main" id="{DA28B705-2F16-3573-7702-0E5D3BC57603}"/>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5" name="Cube 2704">
                <a:extLst>
                  <a:ext uri="{FF2B5EF4-FFF2-40B4-BE49-F238E27FC236}">
                    <a16:creationId xmlns:a16="http://schemas.microsoft.com/office/drawing/2014/main" id="{06509302-25C8-D9A3-3FD9-E010CA2DD48F}"/>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69" name="Group 2668">
              <a:extLst>
                <a:ext uri="{FF2B5EF4-FFF2-40B4-BE49-F238E27FC236}">
                  <a16:creationId xmlns:a16="http://schemas.microsoft.com/office/drawing/2014/main" id="{66617CAA-913A-30BC-8D24-4B328FCD47B8}"/>
                </a:ext>
              </a:extLst>
            </p:cNvPr>
            <p:cNvGrpSpPr>
              <a:grpSpLocks noChangeAspect="1"/>
            </p:cNvGrpSpPr>
            <p:nvPr/>
          </p:nvGrpSpPr>
          <p:grpSpPr>
            <a:xfrm>
              <a:off x="5595797" y="1680464"/>
              <a:ext cx="203804" cy="1569660"/>
              <a:chOff x="-1495168" y="5753968"/>
              <a:chExt cx="152618" cy="1175435"/>
            </a:xfrm>
          </p:grpSpPr>
          <p:sp>
            <p:nvSpPr>
              <p:cNvPr id="2686" name="Cube 2685">
                <a:extLst>
                  <a:ext uri="{FF2B5EF4-FFF2-40B4-BE49-F238E27FC236}">
                    <a16:creationId xmlns:a16="http://schemas.microsoft.com/office/drawing/2014/main" id="{E5DD9DBE-EA28-ADB3-E2B2-253A4974B1D9}"/>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7" name="Cube 2686">
                <a:extLst>
                  <a:ext uri="{FF2B5EF4-FFF2-40B4-BE49-F238E27FC236}">
                    <a16:creationId xmlns:a16="http://schemas.microsoft.com/office/drawing/2014/main" id="{748EEF3B-D5A7-8ACB-8DC2-A3BEE2693881}"/>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8" name="Cube 2687">
                <a:extLst>
                  <a:ext uri="{FF2B5EF4-FFF2-40B4-BE49-F238E27FC236}">
                    <a16:creationId xmlns:a16="http://schemas.microsoft.com/office/drawing/2014/main" id="{FFB3CE31-E1D6-3B02-AB41-E533E5C557C6}"/>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9" name="Cube 2688">
                <a:extLst>
                  <a:ext uri="{FF2B5EF4-FFF2-40B4-BE49-F238E27FC236}">
                    <a16:creationId xmlns:a16="http://schemas.microsoft.com/office/drawing/2014/main" id="{C8023089-17FD-79D7-4BDA-BB634243E9BD}"/>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0" name="Cube 2689">
                <a:extLst>
                  <a:ext uri="{FF2B5EF4-FFF2-40B4-BE49-F238E27FC236}">
                    <a16:creationId xmlns:a16="http://schemas.microsoft.com/office/drawing/2014/main" id="{A0479A12-AFCE-600B-45B2-A93BDD54C6EC}"/>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1" name="Cube 2690">
                <a:extLst>
                  <a:ext uri="{FF2B5EF4-FFF2-40B4-BE49-F238E27FC236}">
                    <a16:creationId xmlns:a16="http://schemas.microsoft.com/office/drawing/2014/main" id="{9CB44158-B556-AF8A-1927-4DC48788F73D}"/>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2" name="Cube 2691">
                <a:extLst>
                  <a:ext uri="{FF2B5EF4-FFF2-40B4-BE49-F238E27FC236}">
                    <a16:creationId xmlns:a16="http://schemas.microsoft.com/office/drawing/2014/main" id="{305FDBBB-D66C-06A3-69B9-89F80F43C55E}"/>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3" name="Cube 2692">
                <a:extLst>
                  <a:ext uri="{FF2B5EF4-FFF2-40B4-BE49-F238E27FC236}">
                    <a16:creationId xmlns:a16="http://schemas.microsoft.com/office/drawing/2014/main" id="{6420A227-1754-47AF-8D34-CB1FE1A9F1F1}"/>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4" name="Cube 2693">
                <a:extLst>
                  <a:ext uri="{FF2B5EF4-FFF2-40B4-BE49-F238E27FC236}">
                    <a16:creationId xmlns:a16="http://schemas.microsoft.com/office/drawing/2014/main" id="{2A52367F-AF42-F708-4941-EE51AC7B54E4}"/>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5" name="Cube 2694">
                <a:extLst>
                  <a:ext uri="{FF2B5EF4-FFF2-40B4-BE49-F238E27FC236}">
                    <a16:creationId xmlns:a16="http://schemas.microsoft.com/office/drawing/2014/main" id="{4EB55198-71F5-2772-43F2-1285C6C23D24}"/>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70" name="Group 2669">
              <a:extLst>
                <a:ext uri="{FF2B5EF4-FFF2-40B4-BE49-F238E27FC236}">
                  <a16:creationId xmlns:a16="http://schemas.microsoft.com/office/drawing/2014/main" id="{FA4AB6E6-046D-F4B0-417F-CAB60BCF662A}"/>
                </a:ext>
              </a:extLst>
            </p:cNvPr>
            <p:cNvGrpSpPr>
              <a:grpSpLocks noChangeAspect="1"/>
            </p:cNvGrpSpPr>
            <p:nvPr/>
          </p:nvGrpSpPr>
          <p:grpSpPr>
            <a:xfrm>
              <a:off x="5962169" y="1680464"/>
              <a:ext cx="203804" cy="1569660"/>
              <a:chOff x="-1495168" y="5753968"/>
              <a:chExt cx="152618" cy="1175435"/>
            </a:xfrm>
          </p:grpSpPr>
          <p:sp>
            <p:nvSpPr>
              <p:cNvPr id="2676" name="Cube 2675">
                <a:extLst>
                  <a:ext uri="{FF2B5EF4-FFF2-40B4-BE49-F238E27FC236}">
                    <a16:creationId xmlns:a16="http://schemas.microsoft.com/office/drawing/2014/main" id="{938A5FC4-CBE7-F832-987B-D0E0206F049E}"/>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7" name="Cube 2676">
                <a:extLst>
                  <a:ext uri="{FF2B5EF4-FFF2-40B4-BE49-F238E27FC236}">
                    <a16:creationId xmlns:a16="http://schemas.microsoft.com/office/drawing/2014/main" id="{26AE3570-C5B0-5399-C745-FE086DC570C3}"/>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8" name="Cube 2677">
                <a:extLst>
                  <a:ext uri="{FF2B5EF4-FFF2-40B4-BE49-F238E27FC236}">
                    <a16:creationId xmlns:a16="http://schemas.microsoft.com/office/drawing/2014/main" id="{B169B162-0ADD-3BD8-8E5B-D3F38F8DD5C1}"/>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9" name="Cube 2678">
                <a:extLst>
                  <a:ext uri="{FF2B5EF4-FFF2-40B4-BE49-F238E27FC236}">
                    <a16:creationId xmlns:a16="http://schemas.microsoft.com/office/drawing/2014/main" id="{C8B8447F-A3D6-9BF3-C790-99D1EC5DE184}"/>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0" name="Cube 2679">
                <a:extLst>
                  <a:ext uri="{FF2B5EF4-FFF2-40B4-BE49-F238E27FC236}">
                    <a16:creationId xmlns:a16="http://schemas.microsoft.com/office/drawing/2014/main" id="{51387FF5-E327-F80B-1CFA-744705E7E88C}"/>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1" name="Cube 2680">
                <a:extLst>
                  <a:ext uri="{FF2B5EF4-FFF2-40B4-BE49-F238E27FC236}">
                    <a16:creationId xmlns:a16="http://schemas.microsoft.com/office/drawing/2014/main" id="{85782111-8F4C-519B-E7AD-461D9F9A7730}"/>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2" name="Cube 2681">
                <a:extLst>
                  <a:ext uri="{FF2B5EF4-FFF2-40B4-BE49-F238E27FC236}">
                    <a16:creationId xmlns:a16="http://schemas.microsoft.com/office/drawing/2014/main" id="{13E654A7-81D8-1DBD-7F0B-9B64ED599070}"/>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3" name="Cube 2682">
                <a:extLst>
                  <a:ext uri="{FF2B5EF4-FFF2-40B4-BE49-F238E27FC236}">
                    <a16:creationId xmlns:a16="http://schemas.microsoft.com/office/drawing/2014/main" id="{78263ED1-1CCB-32A3-A389-D7D168D806C5}"/>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4" name="Cube 2683">
                <a:extLst>
                  <a:ext uri="{FF2B5EF4-FFF2-40B4-BE49-F238E27FC236}">
                    <a16:creationId xmlns:a16="http://schemas.microsoft.com/office/drawing/2014/main" id="{1247A87E-87F2-9233-B47E-EDB6F6410CCD}"/>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5" name="Cube 2684">
                <a:extLst>
                  <a:ext uri="{FF2B5EF4-FFF2-40B4-BE49-F238E27FC236}">
                    <a16:creationId xmlns:a16="http://schemas.microsoft.com/office/drawing/2014/main" id="{E91CBA33-9AFE-164A-4675-186B947FCA75}"/>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71" name="Cube 2670">
              <a:extLst>
                <a:ext uri="{FF2B5EF4-FFF2-40B4-BE49-F238E27FC236}">
                  <a16:creationId xmlns:a16="http://schemas.microsoft.com/office/drawing/2014/main" id="{FCE7F908-7286-C6E0-2E00-73B2F39175FA}"/>
                </a:ext>
              </a:extLst>
            </p:cNvPr>
            <p:cNvSpPr>
              <a:spLocks noChangeAspect="1"/>
            </p:cNvSpPr>
            <p:nvPr/>
          </p:nvSpPr>
          <p:spPr>
            <a:xfrm>
              <a:off x="6363150" y="3048213"/>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2" name="Cube 2671">
              <a:extLst>
                <a:ext uri="{FF2B5EF4-FFF2-40B4-BE49-F238E27FC236}">
                  <a16:creationId xmlns:a16="http://schemas.microsoft.com/office/drawing/2014/main" id="{5EFE31AD-5FD8-5F83-ABCA-CB9A5424C768}"/>
                </a:ext>
              </a:extLst>
            </p:cNvPr>
            <p:cNvSpPr>
              <a:spLocks noChangeAspect="1"/>
            </p:cNvSpPr>
            <p:nvPr/>
          </p:nvSpPr>
          <p:spPr>
            <a:xfrm>
              <a:off x="6363150" y="2706275"/>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3" name="Cube 2672">
              <a:extLst>
                <a:ext uri="{FF2B5EF4-FFF2-40B4-BE49-F238E27FC236}">
                  <a16:creationId xmlns:a16="http://schemas.microsoft.com/office/drawing/2014/main" id="{64EAC40E-4E68-A239-268B-680226C61059}"/>
                </a:ext>
              </a:extLst>
            </p:cNvPr>
            <p:cNvSpPr>
              <a:spLocks noChangeAspect="1"/>
            </p:cNvSpPr>
            <p:nvPr/>
          </p:nvSpPr>
          <p:spPr>
            <a:xfrm>
              <a:off x="6363150" y="236433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4" name="Cube 2673">
              <a:extLst>
                <a:ext uri="{FF2B5EF4-FFF2-40B4-BE49-F238E27FC236}">
                  <a16:creationId xmlns:a16="http://schemas.microsoft.com/office/drawing/2014/main" id="{BFB71D33-64DC-8D52-E373-7E8115707456}"/>
                </a:ext>
              </a:extLst>
            </p:cNvPr>
            <p:cNvSpPr>
              <a:spLocks noChangeAspect="1"/>
            </p:cNvSpPr>
            <p:nvPr/>
          </p:nvSpPr>
          <p:spPr>
            <a:xfrm>
              <a:off x="6363150" y="202240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5" name="Cube 2674">
              <a:extLst>
                <a:ext uri="{FF2B5EF4-FFF2-40B4-BE49-F238E27FC236}">
                  <a16:creationId xmlns:a16="http://schemas.microsoft.com/office/drawing/2014/main" id="{A4511E63-05EF-B8CB-057A-4A735D3FF7A4}"/>
                </a:ext>
              </a:extLst>
            </p:cNvPr>
            <p:cNvSpPr>
              <a:spLocks noChangeAspect="1"/>
            </p:cNvSpPr>
            <p:nvPr/>
          </p:nvSpPr>
          <p:spPr>
            <a:xfrm>
              <a:off x="6363150" y="168046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8" name="Cube 2737">
              <a:extLst>
                <a:ext uri="{FF2B5EF4-FFF2-40B4-BE49-F238E27FC236}">
                  <a16:creationId xmlns:a16="http://schemas.microsoft.com/office/drawing/2014/main" id="{9A1DEDB1-40B2-6B97-9806-EFC908596747}"/>
                </a:ext>
              </a:extLst>
            </p:cNvPr>
            <p:cNvSpPr>
              <a:spLocks noChangeAspect="1"/>
            </p:cNvSpPr>
            <p:nvPr/>
          </p:nvSpPr>
          <p:spPr>
            <a:xfrm>
              <a:off x="6719354" y="2363865"/>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9" name="Cube 2738">
              <a:extLst>
                <a:ext uri="{FF2B5EF4-FFF2-40B4-BE49-F238E27FC236}">
                  <a16:creationId xmlns:a16="http://schemas.microsoft.com/office/drawing/2014/main" id="{255BC7F9-63AD-8EEF-D583-CABA003570F0}"/>
                </a:ext>
              </a:extLst>
            </p:cNvPr>
            <p:cNvSpPr>
              <a:spLocks noChangeAspect="1"/>
            </p:cNvSpPr>
            <p:nvPr/>
          </p:nvSpPr>
          <p:spPr>
            <a:xfrm>
              <a:off x="6719354" y="202192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0" name="Cube 2739">
              <a:extLst>
                <a:ext uri="{FF2B5EF4-FFF2-40B4-BE49-F238E27FC236}">
                  <a16:creationId xmlns:a16="http://schemas.microsoft.com/office/drawing/2014/main" id="{2BE709D9-F0C4-A772-85DA-DB8B649F98BE}"/>
                </a:ext>
              </a:extLst>
            </p:cNvPr>
            <p:cNvSpPr>
              <a:spLocks noChangeAspect="1"/>
            </p:cNvSpPr>
            <p:nvPr/>
          </p:nvSpPr>
          <p:spPr>
            <a:xfrm>
              <a:off x="6719354" y="1679991"/>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54" name="Group 2853">
            <a:extLst>
              <a:ext uri="{FF2B5EF4-FFF2-40B4-BE49-F238E27FC236}">
                <a16:creationId xmlns:a16="http://schemas.microsoft.com/office/drawing/2014/main" id="{D7DE5A8F-C8CB-EBFA-B4A1-67CE26B661DC}"/>
              </a:ext>
            </a:extLst>
          </p:cNvPr>
          <p:cNvGrpSpPr/>
          <p:nvPr/>
        </p:nvGrpSpPr>
        <p:grpSpPr>
          <a:xfrm>
            <a:off x="8159759" y="1330632"/>
            <a:ext cx="1570133" cy="2246006"/>
            <a:chOff x="8222819" y="1362162"/>
            <a:chExt cx="1570133" cy="2246006"/>
          </a:xfrm>
        </p:grpSpPr>
        <p:grpSp>
          <p:nvGrpSpPr>
            <p:cNvPr id="2743" name="Group 2742">
              <a:extLst>
                <a:ext uri="{FF2B5EF4-FFF2-40B4-BE49-F238E27FC236}">
                  <a16:creationId xmlns:a16="http://schemas.microsoft.com/office/drawing/2014/main" id="{133506D2-A720-1D08-5889-1E0E5F07D5D5}"/>
                </a:ext>
              </a:extLst>
            </p:cNvPr>
            <p:cNvGrpSpPr>
              <a:grpSpLocks noChangeAspect="1"/>
            </p:cNvGrpSpPr>
            <p:nvPr/>
          </p:nvGrpSpPr>
          <p:grpSpPr>
            <a:xfrm rot="16200000">
              <a:off x="8905747" y="2721436"/>
              <a:ext cx="203804" cy="1569660"/>
              <a:chOff x="-1495168" y="5753968"/>
              <a:chExt cx="152618" cy="1175435"/>
            </a:xfrm>
          </p:grpSpPr>
          <p:sp>
            <p:nvSpPr>
              <p:cNvPr id="2807" name="Cube 2806">
                <a:extLst>
                  <a:ext uri="{FF2B5EF4-FFF2-40B4-BE49-F238E27FC236}">
                    <a16:creationId xmlns:a16="http://schemas.microsoft.com/office/drawing/2014/main" id="{1893A648-D388-E653-E6F6-1376BE6F10DC}"/>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8" name="Cube 2807">
                <a:extLst>
                  <a:ext uri="{FF2B5EF4-FFF2-40B4-BE49-F238E27FC236}">
                    <a16:creationId xmlns:a16="http://schemas.microsoft.com/office/drawing/2014/main" id="{28B92BE3-91F8-F011-E1C6-CFE586EAF048}"/>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9" name="Cube 2808">
                <a:extLst>
                  <a:ext uri="{FF2B5EF4-FFF2-40B4-BE49-F238E27FC236}">
                    <a16:creationId xmlns:a16="http://schemas.microsoft.com/office/drawing/2014/main" id="{DBF2FF52-2FE0-5C84-A381-E1210ECC93CD}"/>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0" name="Cube 2809">
                <a:extLst>
                  <a:ext uri="{FF2B5EF4-FFF2-40B4-BE49-F238E27FC236}">
                    <a16:creationId xmlns:a16="http://schemas.microsoft.com/office/drawing/2014/main" id="{BCBEB0FA-9B97-6E76-79CD-33AB60D21CCC}"/>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1" name="Cube 2810">
                <a:extLst>
                  <a:ext uri="{FF2B5EF4-FFF2-40B4-BE49-F238E27FC236}">
                    <a16:creationId xmlns:a16="http://schemas.microsoft.com/office/drawing/2014/main" id="{D69D4B2F-CC6D-C074-AD5A-13CAB30F3A49}"/>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2" name="Cube 2811">
                <a:extLst>
                  <a:ext uri="{FF2B5EF4-FFF2-40B4-BE49-F238E27FC236}">
                    <a16:creationId xmlns:a16="http://schemas.microsoft.com/office/drawing/2014/main" id="{6E11A2CB-8C80-BB2F-13B6-AA3FA1A270FF}"/>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3" name="Cube 2812">
                <a:extLst>
                  <a:ext uri="{FF2B5EF4-FFF2-40B4-BE49-F238E27FC236}">
                    <a16:creationId xmlns:a16="http://schemas.microsoft.com/office/drawing/2014/main" id="{269EF19D-7ADD-993D-BBB3-1DE3F91BF218}"/>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4" name="Cube 2813">
                <a:extLst>
                  <a:ext uri="{FF2B5EF4-FFF2-40B4-BE49-F238E27FC236}">
                    <a16:creationId xmlns:a16="http://schemas.microsoft.com/office/drawing/2014/main" id="{095C7AF6-9C36-A50E-7888-F7E954F8ABB0}"/>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5" name="Cube 2814">
                <a:extLst>
                  <a:ext uri="{FF2B5EF4-FFF2-40B4-BE49-F238E27FC236}">
                    <a16:creationId xmlns:a16="http://schemas.microsoft.com/office/drawing/2014/main" id="{A99E3F24-32CF-6801-AD37-448A1AB2DD92}"/>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6" name="Cube 2815">
                <a:extLst>
                  <a:ext uri="{FF2B5EF4-FFF2-40B4-BE49-F238E27FC236}">
                    <a16:creationId xmlns:a16="http://schemas.microsoft.com/office/drawing/2014/main" id="{229FACE0-C5D3-06CC-E2BC-EFD55523F75A}"/>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44" name="Group 2743">
              <a:extLst>
                <a:ext uri="{FF2B5EF4-FFF2-40B4-BE49-F238E27FC236}">
                  <a16:creationId xmlns:a16="http://schemas.microsoft.com/office/drawing/2014/main" id="{39069A0F-29DB-7921-1A38-EC385CDA90AA}"/>
                </a:ext>
              </a:extLst>
            </p:cNvPr>
            <p:cNvGrpSpPr>
              <a:grpSpLocks noChangeAspect="1"/>
            </p:cNvGrpSpPr>
            <p:nvPr/>
          </p:nvGrpSpPr>
          <p:grpSpPr>
            <a:xfrm rot="16200000">
              <a:off x="8905747" y="2439144"/>
              <a:ext cx="203804" cy="1569660"/>
              <a:chOff x="-1495168" y="5753968"/>
              <a:chExt cx="152618" cy="1175435"/>
            </a:xfrm>
          </p:grpSpPr>
          <p:sp>
            <p:nvSpPr>
              <p:cNvPr id="2797" name="Cube 2796">
                <a:extLst>
                  <a:ext uri="{FF2B5EF4-FFF2-40B4-BE49-F238E27FC236}">
                    <a16:creationId xmlns:a16="http://schemas.microsoft.com/office/drawing/2014/main" id="{4460D068-DFC4-06C3-AD77-88E909B7ED09}"/>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8" name="Cube 2797">
                <a:extLst>
                  <a:ext uri="{FF2B5EF4-FFF2-40B4-BE49-F238E27FC236}">
                    <a16:creationId xmlns:a16="http://schemas.microsoft.com/office/drawing/2014/main" id="{5DEDD819-F1F4-1149-1DBB-7A346C692A8B}"/>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9" name="Cube 2798">
                <a:extLst>
                  <a:ext uri="{FF2B5EF4-FFF2-40B4-BE49-F238E27FC236}">
                    <a16:creationId xmlns:a16="http://schemas.microsoft.com/office/drawing/2014/main" id="{395AB94E-3551-D90C-8086-D85BBDC1E8AA}"/>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0" name="Cube 2799">
                <a:extLst>
                  <a:ext uri="{FF2B5EF4-FFF2-40B4-BE49-F238E27FC236}">
                    <a16:creationId xmlns:a16="http://schemas.microsoft.com/office/drawing/2014/main" id="{329F32A3-DF80-8027-0699-6F9F6AB5CCA5}"/>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1" name="Cube 2800">
                <a:extLst>
                  <a:ext uri="{FF2B5EF4-FFF2-40B4-BE49-F238E27FC236}">
                    <a16:creationId xmlns:a16="http://schemas.microsoft.com/office/drawing/2014/main" id="{5F2B86CD-D478-88C1-8C18-49FE9E24B155}"/>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2" name="Cube 2801">
                <a:extLst>
                  <a:ext uri="{FF2B5EF4-FFF2-40B4-BE49-F238E27FC236}">
                    <a16:creationId xmlns:a16="http://schemas.microsoft.com/office/drawing/2014/main" id="{541FA8AA-0A3F-EE42-DC17-51E9B32E14B1}"/>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3" name="Cube 2802">
                <a:extLst>
                  <a:ext uri="{FF2B5EF4-FFF2-40B4-BE49-F238E27FC236}">
                    <a16:creationId xmlns:a16="http://schemas.microsoft.com/office/drawing/2014/main" id="{75E51197-F8B2-C3D4-7421-0ED19411BAFF}"/>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4" name="Cube 2803">
                <a:extLst>
                  <a:ext uri="{FF2B5EF4-FFF2-40B4-BE49-F238E27FC236}">
                    <a16:creationId xmlns:a16="http://schemas.microsoft.com/office/drawing/2014/main" id="{0C569368-2A48-3AFE-4A9B-9958BD23A120}"/>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5" name="Cube 2804">
                <a:extLst>
                  <a:ext uri="{FF2B5EF4-FFF2-40B4-BE49-F238E27FC236}">
                    <a16:creationId xmlns:a16="http://schemas.microsoft.com/office/drawing/2014/main" id="{D09B9856-6041-8306-0B69-FCCC886D0013}"/>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06" name="Cube 2805">
                <a:extLst>
                  <a:ext uri="{FF2B5EF4-FFF2-40B4-BE49-F238E27FC236}">
                    <a16:creationId xmlns:a16="http://schemas.microsoft.com/office/drawing/2014/main" id="{823C2598-988E-4655-715F-EC71F254EAB3}"/>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45" name="Group 2744">
              <a:extLst>
                <a:ext uri="{FF2B5EF4-FFF2-40B4-BE49-F238E27FC236}">
                  <a16:creationId xmlns:a16="http://schemas.microsoft.com/office/drawing/2014/main" id="{AB16FD87-A940-DF5C-14C7-4B7BEC9AEE6F}"/>
                </a:ext>
              </a:extLst>
            </p:cNvPr>
            <p:cNvGrpSpPr>
              <a:grpSpLocks noChangeAspect="1"/>
            </p:cNvGrpSpPr>
            <p:nvPr/>
          </p:nvGrpSpPr>
          <p:grpSpPr>
            <a:xfrm rot="16200000">
              <a:off x="8905747" y="2156852"/>
              <a:ext cx="203804" cy="1569660"/>
              <a:chOff x="-1495168" y="5753968"/>
              <a:chExt cx="152618" cy="1175435"/>
            </a:xfrm>
          </p:grpSpPr>
          <p:sp>
            <p:nvSpPr>
              <p:cNvPr id="2787" name="Cube 2786">
                <a:extLst>
                  <a:ext uri="{FF2B5EF4-FFF2-40B4-BE49-F238E27FC236}">
                    <a16:creationId xmlns:a16="http://schemas.microsoft.com/office/drawing/2014/main" id="{7E7F875B-76D9-6515-DE7C-91EC820A903E}"/>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8" name="Cube 2787">
                <a:extLst>
                  <a:ext uri="{FF2B5EF4-FFF2-40B4-BE49-F238E27FC236}">
                    <a16:creationId xmlns:a16="http://schemas.microsoft.com/office/drawing/2014/main" id="{4A2C6CF2-2D7F-28EB-27E3-A7757646D2CF}"/>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9" name="Cube 2788">
                <a:extLst>
                  <a:ext uri="{FF2B5EF4-FFF2-40B4-BE49-F238E27FC236}">
                    <a16:creationId xmlns:a16="http://schemas.microsoft.com/office/drawing/2014/main" id="{51CB3A1A-1CEC-468D-1953-8F7D45952D69}"/>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0" name="Cube 2789">
                <a:extLst>
                  <a:ext uri="{FF2B5EF4-FFF2-40B4-BE49-F238E27FC236}">
                    <a16:creationId xmlns:a16="http://schemas.microsoft.com/office/drawing/2014/main" id="{98C461EC-441E-440A-1C60-FADD5ECE220E}"/>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1" name="Cube 2790">
                <a:extLst>
                  <a:ext uri="{FF2B5EF4-FFF2-40B4-BE49-F238E27FC236}">
                    <a16:creationId xmlns:a16="http://schemas.microsoft.com/office/drawing/2014/main" id="{EC990975-AA71-661A-1889-C52D634371F2}"/>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2" name="Cube 2791">
                <a:extLst>
                  <a:ext uri="{FF2B5EF4-FFF2-40B4-BE49-F238E27FC236}">
                    <a16:creationId xmlns:a16="http://schemas.microsoft.com/office/drawing/2014/main" id="{32965DA8-1569-848F-82E9-D09006192E34}"/>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3" name="Cube 2792">
                <a:extLst>
                  <a:ext uri="{FF2B5EF4-FFF2-40B4-BE49-F238E27FC236}">
                    <a16:creationId xmlns:a16="http://schemas.microsoft.com/office/drawing/2014/main" id="{AEB0DFF1-C714-BB37-81C2-4880E4869230}"/>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4" name="Cube 2793">
                <a:extLst>
                  <a:ext uri="{FF2B5EF4-FFF2-40B4-BE49-F238E27FC236}">
                    <a16:creationId xmlns:a16="http://schemas.microsoft.com/office/drawing/2014/main" id="{3A556C18-67B8-91D4-55F2-0FAB7490A82F}"/>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5" name="Cube 2794">
                <a:extLst>
                  <a:ext uri="{FF2B5EF4-FFF2-40B4-BE49-F238E27FC236}">
                    <a16:creationId xmlns:a16="http://schemas.microsoft.com/office/drawing/2014/main" id="{AF4A6D9C-6CDE-45C7-149C-8749B30B30B8}"/>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6" name="Cube 2795">
                <a:extLst>
                  <a:ext uri="{FF2B5EF4-FFF2-40B4-BE49-F238E27FC236}">
                    <a16:creationId xmlns:a16="http://schemas.microsoft.com/office/drawing/2014/main" id="{BF39D160-FF42-7A4E-DFE0-EAD81C5943F3}"/>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750" name="Cube 2749">
              <a:extLst>
                <a:ext uri="{FF2B5EF4-FFF2-40B4-BE49-F238E27FC236}">
                  <a16:creationId xmlns:a16="http://schemas.microsoft.com/office/drawing/2014/main" id="{4A33F3C2-052D-A25C-5EF0-FFD1B4441CC2}"/>
                </a:ext>
              </a:extLst>
            </p:cNvPr>
            <p:cNvSpPr>
              <a:spLocks noChangeAspect="1"/>
            </p:cNvSpPr>
            <p:nvPr/>
          </p:nvSpPr>
          <p:spPr>
            <a:xfrm rot="16200000">
              <a:off x="9589621" y="255843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1" name="Cube 2750">
              <a:extLst>
                <a:ext uri="{FF2B5EF4-FFF2-40B4-BE49-F238E27FC236}">
                  <a16:creationId xmlns:a16="http://schemas.microsoft.com/office/drawing/2014/main" id="{EEE5EC70-6F91-5C74-AB36-855521E740F6}"/>
                </a:ext>
              </a:extLst>
            </p:cNvPr>
            <p:cNvSpPr>
              <a:spLocks noChangeAspect="1"/>
            </p:cNvSpPr>
            <p:nvPr/>
          </p:nvSpPr>
          <p:spPr>
            <a:xfrm rot="16200000">
              <a:off x="9133705" y="255843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2" name="Cube 2751">
              <a:extLst>
                <a:ext uri="{FF2B5EF4-FFF2-40B4-BE49-F238E27FC236}">
                  <a16:creationId xmlns:a16="http://schemas.microsoft.com/office/drawing/2014/main" id="{C8207B8E-4B61-1685-6D6D-8D8C069D9691}"/>
                </a:ext>
              </a:extLst>
            </p:cNvPr>
            <p:cNvSpPr>
              <a:spLocks noChangeAspect="1"/>
            </p:cNvSpPr>
            <p:nvPr/>
          </p:nvSpPr>
          <p:spPr>
            <a:xfrm rot="16200000">
              <a:off x="8677789" y="255843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3" name="Cube 2752">
              <a:extLst>
                <a:ext uri="{FF2B5EF4-FFF2-40B4-BE49-F238E27FC236}">
                  <a16:creationId xmlns:a16="http://schemas.microsoft.com/office/drawing/2014/main" id="{00E14632-53A1-6159-EB1D-A36A72598669}"/>
                </a:ext>
              </a:extLst>
            </p:cNvPr>
            <p:cNvSpPr>
              <a:spLocks noChangeAspect="1"/>
            </p:cNvSpPr>
            <p:nvPr/>
          </p:nvSpPr>
          <p:spPr>
            <a:xfrm rot="16200000">
              <a:off x="8221873" y="2558434"/>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17" name="Group 2816">
              <a:extLst>
                <a:ext uri="{FF2B5EF4-FFF2-40B4-BE49-F238E27FC236}">
                  <a16:creationId xmlns:a16="http://schemas.microsoft.com/office/drawing/2014/main" id="{E9E542F0-440D-DEBD-65C3-0329604201EC}"/>
                </a:ext>
              </a:extLst>
            </p:cNvPr>
            <p:cNvGrpSpPr>
              <a:grpSpLocks noChangeAspect="1"/>
            </p:cNvGrpSpPr>
            <p:nvPr/>
          </p:nvGrpSpPr>
          <p:grpSpPr>
            <a:xfrm rot="16200000">
              <a:off x="8906220" y="1526110"/>
              <a:ext cx="203804" cy="1569660"/>
              <a:chOff x="-1495168" y="5753968"/>
              <a:chExt cx="152618" cy="1175435"/>
            </a:xfrm>
          </p:grpSpPr>
          <p:sp>
            <p:nvSpPr>
              <p:cNvPr id="2818" name="Cube 2817">
                <a:extLst>
                  <a:ext uri="{FF2B5EF4-FFF2-40B4-BE49-F238E27FC236}">
                    <a16:creationId xmlns:a16="http://schemas.microsoft.com/office/drawing/2014/main" id="{9A298997-E9E1-4E88-41A3-85242028641B}"/>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9" name="Cube 2818">
                <a:extLst>
                  <a:ext uri="{FF2B5EF4-FFF2-40B4-BE49-F238E27FC236}">
                    <a16:creationId xmlns:a16="http://schemas.microsoft.com/office/drawing/2014/main" id="{8209DB2E-B01F-55E6-4356-4FB701ED674D}"/>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0" name="Cube 2819">
                <a:extLst>
                  <a:ext uri="{FF2B5EF4-FFF2-40B4-BE49-F238E27FC236}">
                    <a16:creationId xmlns:a16="http://schemas.microsoft.com/office/drawing/2014/main" id="{C109122A-4527-949A-7988-0DC5F2F592C9}"/>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1" name="Cube 2820">
                <a:extLst>
                  <a:ext uri="{FF2B5EF4-FFF2-40B4-BE49-F238E27FC236}">
                    <a16:creationId xmlns:a16="http://schemas.microsoft.com/office/drawing/2014/main" id="{3E1DB555-A06A-5BB9-A9A1-C9E817553E83}"/>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2" name="Cube 2821">
                <a:extLst>
                  <a:ext uri="{FF2B5EF4-FFF2-40B4-BE49-F238E27FC236}">
                    <a16:creationId xmlns:a16="http://schemas.microsoft.com/office/drawing/2014/main" id="{ABEFBA33-23A5-3C1E-3FE6-E0563042CD15}"/>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3" name="Cube 2822">
                <a:extLst>
                  <a:ext uri="{FF2B5EF4-FFF2-40B4-BE49-F238E27FC236}">
                    <a16:creationId xmlns:a16="http://schemas.microsoft.com/office/drawing/2014/main" id="{CB50D913-8BCA-8A65-32A6-7B7E82E45BAB}"/>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4" name="Cube 2823">
                <a:extLst>
                  <a:ext uri="{FF2B5EF4-FFF2-40B4-BE49-F238E27FC236}">
                    <a16:creationId xmlns:a16="http://schemas.microsoft.com/office/drawing/2014/main" id="{7BB271EE-D471-3C1F-5AC7-576D2FB8766E}"/>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5" name="Cube 2824">
                <a:extLst>
                  <a:ext uri="{FF2B5EF4-FFF2-40B4-BE49-F238E27FC236}">
                    <a16:creationId xmlns:a16="http://schemas.microsoft.com/office/drawing/2014/main" id="{E51E952B-1A49-DB17-1925-4755BDA1FFE8}"/>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6" name="Cube 2825">
                <a:extLst>
                  <a:ext uri="{FF2B5EF4-FFF2-40B4-BE49-F238E27FC236}">
                    <a16:creationId xmlns:a16="http://schemas.microsoft.com/office/drawing/2014/main" id="{9F56EC0D-4D3E-FA6D-00CD-733C7BEA7730}"/>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7" name="Cube 2826">
                <a:extLst>
                  <a:ext uri="{FF2B5EF4-FFF2-40B4-BE49-F238E27FC236}">
                    <a16:creationId xmlns:a16="http://schemas.microsoft.com/office/drawing/2014/main" id="{6CD9DDF2-B2F2-4964-F3AF-8E6C91D2006E}"/>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28" name="Group 2827">
              <a:extLst>
                <a:ext uri="{FF2B5EF4-FFF2-40B4-BE49-F238E27FC236}">
                  <a16:creationId xmlns:a16="http://schemas.microsoft.com/office/drawing/2014/main" id="{17ED06AE-16D6-7DDA-6DF2-0D8A32AF169F}"/>
                </a:ext>
              </a:extLst>
            </p:cNvPr>
            <p:cNvGrpSpPr>
              <a:grpSpLocks noChangeAspect="1"/>
            </p:cNvGrpSpPr>
            <p:nvPr/>
          </p:nvGrpSpPr>
          <p:grpSpPr>
            <a:xfrm rot="16200000">
              <a:off x="8906220" y="1243818"/>
              <a:ext cx="203804" cy="1569660"/>
              <a:chOff x="-1495168" y="5753968"/>
              <a:chExt cx="152618" cy="1175435"/>
            </a:xfrm>
          </p:grpSpPr>
          <p:sp>
            <p:nvSpPr>
              <p:cNvPr id="2829" name="Cube 2828">
                <a:extLst>
                  <a:ext uri="{FF2B5EF4-FFF2-40B4-BE49-F238E27FC236}">
                    <a16:creationId xmlns:a16="http://schemas.microsoft.com/office/drawing/2014/main" id="{AD967F3A-CA9B-9F9C-8C47-07F711E56D0D}"/>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0" name="Cube 2829">
                <a:extLst>
                  <a:ext uri="{FF2B5EF4-FFF2-40B4-BE49-F238E27FC236}">
                    <a16:creationId xmlns:a16="http://schemas.microsoft.com/office/drawing/2014/main" id="{203E39AD-9928-870C-A622-96F0145429C9}"/>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1" name="Cube 2830">
                <a:extLst>
                  <a:ext uri="{FF2B5EF4-FFF2-40B4-BE49-F238E27FC236}">
                    <a16:creationId xmlns:a16="http://schemas.microsoft.com/office/drawing/2014/main" id="{8FF5DB60-0B3E-8773-F65F-285550CBB43B}"/>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2" name="Cube 2831">
                <a:extLst>
                  <a:ext uri="{FF2B5EF4-FFF2-40B4-BE49-F238E27FC236}">
                    <a16:creationId xmlns:a16="http://schemas.microsoft.com/office/drawing/2014/main" id="{EDC27726-4F11-FA09-341E-9EC0994BE24F}"/>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3" name="Cube 2832">
                <a:extLst>
                  <a:ext uri="{FF2B5EF4-FFF2-40B4-BE49-F238E27FC236}">
                    <a16:creationId xmlns:a16="http://schemas.microsoft.com/office/drawing/2014/main" id="{7995B329-4F7D-DD36-0B50-0531A1FFB12F}"/>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4" name="Cube 2833">
                <a:extLst>
                  <a:ext uri="{FF2B5EF4-FFF2-40B4-BE49-F238E27FC236}">
                    <a16:creationId xmlns:a16="http://schemas.microsoft.com/office/drawing/2014/main" id="{E7D8DB9B-989C-3B67-993F-3500544897E9}"/>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5" name="Cube 2834">
                <a:extLst>
                  <a:ext uri="{FF2B5EF4-FFF2-40B4-BE49-F238E27FC236}">
                    <a16:creationId xmlns:a16="http://schemas.microsoft.com/office/drawing/2014/main" id="{F4DC0052-0B09-14DC-7DDE-5CAEEFF0A186}"/>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6" name="Cube 2835">
                <a:extLst>
                  <a:ext uri="{FF2B5EF4-FFF2-40B4-BE49-F238E27FC236}">
                    <a16:creationId xmlns:a16="http://schemas.microsoft.com/office/drawing/2014/main" id="{D3C5C2A3-D59B-B6EC-E041-9CAA99899E54}"/>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7" name="Cube 2836">
                <a:extLst>
                  <a:ext uri="{FF2B5EF4-FFF2-40B4-BE49-F238E27FC236}">
                    <a16:creationId xmlns:a16="http://schemas.microsoft.com/office/drawing/2014/main" id="{4C208D4C-B49E-D65D-0E75-92EC8550A908}"/>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8" name="Cube 2837">
                <a:extLst>
                  <a:ext uri="{FF2B5EF4-FFF2-40B4-BE49-F238E27FC236}">
                    <a16:creationId xmlns:a16="http://schemas.microsoft.com/office/drawing/2014/main" id="{6B48B7B7-3407-4267-AC81-EAF201633B1B}"/>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39" name="Group 2838">
              <a:extLst>
                <a:ext uri="{FF2B5EF4-FFF2-40B4-BE49-F238E27FC236}">
                  <a16:creationId xmlns:a16="http://schemas.microsoft.com/office/drawing/2014/main" id="{BB2DD22F-DD0B-2B85-157F-9A9D6FE62440}"/>
                </a:ext>
              </a:extLst>
            </p:cNvPr>
            <p:cNvGrpSpPr>
              <a:grpSpLocks noChangeAspect="1"/>
            </p:cNvGrpSpPr>
            <p:nvPr/>
          </p:nvGrpSpPr>
          <p:grpSpPr>
            <a:xfrm rot="16200000">
              <a:off x="8906220" y="961526"/>
              <a:ext cx="203804" cy="1569660"/>
              <a:chOff x="-1495168" y="5753968"/>
              <a:chExt cx="152618" cy="1175435"/>
            </a:xfrm>
          </p:grpSpPr>
          <p:sp>
            <p:nvSpPr>
              <p:cNvPr id="2840" name="Cube 2839">
                <a:extLst>
                  <a:ext uri="{FF2B5EF4-FFF2-40B4-BE49-F238E27FC236}">
                    <a16:creationId xmlns:a16="http://schemas.microsoft.com/office/drawing/2014/main" id="{AE45F254-FE3D-6EC5-F740-F3CC4F656236}"/>
                  </a:ext>
                </a:extLst>
              </p:cNvPr>
              <p:cNvSpPr>
                <a:spLocks noChangeAspect="1"/>
              </p:cNvSpPr>
              <p:nvPr/>
            </p:nvSpPr>
            <p:spPr>
              <a:xfrm>
                <a:off x="-1495168" y="677820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1" name="Cube 2840">
                <a:extLst>
                  <a:ext uri="{FF2B5EF4-FFF2-40B4-BE49-F238E27FC236}">
                    <a16:creationId xmlns:a16="http://schemas.microsoft.com/office/drawing/2014/main" id="{26170DA8-1A0B-7C06-A872-E073E644B998}"/>
                  </a:ext>
                </a:extLst>
              </p:cNvPr>
              <p:cNvSpPr>
                <a:spLocks noChangeAspect="1"/>
              </p:cNvSpPr>
              <p:nvPr/>
            </p:nvSpPr>
            <p:spPr>
              <a:xfrm>
                <a:off x="-1495168" y="6664433"/>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2" name="Cube 2841">
                <a:extLst>
                  <a:ext uri="{FF2B5EF4-FFF2-40B4-BE49-F238E27FC236}">
                    <a16:creationId xmlns:a16="http://schemas.microsoft.com/office/drawing/2014/main" id="{C7D8C1BF-F480-EC87-3941-A122C59C1268}"/>
                  </a:ext>
                </a:extLst>
              </p:cNvPr>
              <p:cNvSpPr>
                <a:spLocks noChangeAspect="1"/>
              </p:cNvSpPr>
              <p:nvPr/>
            </p:nvSpPr>
            <p:spPr>
              <a:xfrm>
                <a:off x="-1495168" y="6550495"/>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3" name="Cube 2842">
                <a:extLst>
                  <a:ext uri="{FF2B5EF4-FFF2-40B4-BE49-F238E27FC236}">
                    <a16:creationId xmlns:a16="http://schemas.microsoft.com/office/drawing/2014/main" id="{CA791D23-1CD6-6A51-91CB-B50757222049}"/>
                  </a:ext>
                </a:extLst>
              </p:cNvPr>
              <p:cNvSpPr>
                <a:spLocks noChangeAspect="1"/>
              </p:cNvSpPr>
              <p:nvPr/>
            </p:nvSpPr>
            <p:spPr>
              <a:xfrm>
                <a:off x="-1495168" y="6433571"/>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4" name="Cube 2843">
                <a:extLst>
                  <a:ext uri="{FF2B5EF4-FFF2-40B4-BE49-F238E27FC236}">
                    <a16:creationId xmlns:a16="http://schemas.microsoft.com/office/drawing/2014/main" id="{1F738C8B-361C-F659-26D5-6D2DEE8C798B}"/>
                  </a:ext>
                </a:extLst>
              </p:cNvPr>
              <p:cNvSpPr>
                <a:spLocks noChangeAspect="1"/>
              </p:cNvSpPr>
              <p:nvPr/>
            </p:nvSpPr>
            <p:spPr>
              <a:xfrm>
                <a:off x="-1495168" y="63212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5" name="Cube 2844">
                <a:extLst>
                  <a:ext uri="{FF2B5EF4-FFF2-40B4-BE49-F238E27FC236}">
                    <a16:creationId xmlns:a16="http://schemas.microsoft.com/office/drawing/2014/main" id="{A8C09BB6-C9BB-7A68-D73D-F21FE4D3675E}"/>
                  </a:ext>
                </a:extLst>
              </p:cNvPr>
              <p:cNvSpPr>
                <a:spLocks noChangeAspect="1"/>
              </p:cNvSpPr>
              <p:nvPr/>
            </p:nvSpPr>
            <p:spPr>
              <a:xfrm>
                <a:off x="-1495168" y="6206612"/>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6" name="Cube 2845">
                <a:extLst>
                  <a:ext uri="{FF2B5EF4-FFF2-40B4-BE49-F238E27FC236}">
                    <a16:creationId xmlns:a16="http://schemas.microsoft.com/office/drawing/2014/main" id="{E63AA418-0D70-CC9C-2076-818137B04283}"/>
                  </a:ext>
                </a:extLst>
              </p:cNvPr>
              <p:cNvSpPr>
                <a:spLocks noChangeAspect="1"/>
              </p:cNvSpPr>
              <p:nvPr/>
            </p:nvSpPr>
            <p:spPr>
              <a:xfrm>
                <a:off x="-1495168" y="6093540"/>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7" name="Cube 2846">
                <a:extLst>
                  <a:ext uri="{FF2B5EF4-FFF2-40B4-BE49-F238E27FC236}">
                    <a16:creationId xmlns:a16="http://schemas.microsoft.com/office/drawing/2014/main" id="{BDC9688E-112C-E51A-5BE8-52E543C0936D}"/>
                  </a:ext>
                </a:extLst>
              </p:cNvPr>
              <p:cNvSpPr>
                <a:spLocks noChangeAspect="1"/>
              </p:cNvSpPr>
              <p:nvPr/>
            </p:nvSpPr>
            <p:spPr>
              <a:xfrm>
                <a:off x="-1495168" y="5978954"/>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8" name="Cube 2847">
                <a:extLst>
                  <a:ext uri="{FF2B5EF4-FFF2-40B4-BE49-F238E27FC236}">
                    <a16:creationId xmlns:a16="http://schemas.microsoft.com/office/drawing/2014/main" id="{284BD4BB-0ECC-2172-8384-5406DBD5FBA1}"/>
                  </a:ext>
                </a:extLst>
              </p:cNvPr>
              <p:cNvSpPr>
                <a:spLocks noChangeAspect="1"/>
              </p:cNvSpPr>
              <p:nvPr/>
            </p:nvSpPr>
            <p:spPr>
              <a:xfrm>
                <a:off x="-1495168" y="5866167"/>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9" name="Cube 2848">
                <a:extLst>
                  <a:ext uri="{FF2B5EF4-FFF2-40B4-BE49-F238E27FC236}">
                    <a16:creationId xmlns:a16="http://schemas.microsoft.com/office/drawing/2014/main" id="{F5922D59-1262-4A30-C600-A300C9D11831}"/>
                  </a:ext>
                </a:extLst>
              </p:cNvPr>
              <p:cNvSpPr>
                <a:spLocks noChangeAspect="1"/>
              </p:cNvSpPr>
              <p:nvPr/>
            </p:nvSpPr>
            <p:spPr>
              <a:xfrm>
                <a:off x="-1495168" y="5753968"/>
                <a:ext cx="152618" cy="151200"/>
              </a:xfrm>
              <a:prstGeom prst="cube">
                <a:avLst/>
              </a:prstGeom>
              <a:solidFill>
                <a:srgbClr val="00C8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50" name="Cube 2849">
              <a:extLst>
                <a:ext uri="{FF2B5EF4-FFF2-40B4-BE49-F238E27FC236}">
                  <a16:creationId xmlns:a16="http://schemas.microsoft.com/office/drawing/2014/main" id="{4C1A6EF8-D4C0-EDBA-D51F-2EC3B9BDAAA0}"/>
                </a:ext>
              </a:extLst>
            </p:cNvPr>
            <p:cNvSpPr>
              <a:spLocks noChangeAspect="1"/>
            </p:cNvSpPr>
            <p:nvPr/>
          </p:nvSpPr>
          <p:spPr>
            <a:xfrm rot="16200000">
              <a:off x="9590094" y="136310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1" name="Cube 2850">
              <a:extLst>
                <a:ext uri="{FF2B5EF4-FFF2-40B4-BE49-F238E27FC236}">
                  <a16:creationId xmlns:a16="http://schemas.microsoft.com/office/drawing/2014/main" id="{4F7317FB-9F35-54A7-5035-4EA6391E7B9F}"/>
                </a:ext>
              </a:extLst>
            </p:cNvPr>
            <p:cNvSpPr>
              <a:spLocks noChangeAspect="1"/>
            </p:cNvSpPr>
            <p:nvPr/>
          </p:nvSpPr>
          <p:spPr>
            <a:xfrm rot="16200000">
              <a:off x="9134178" y="136310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2" name="Cube 2851">
              <a:extLst>
                <a:ext uri="{FF2B5EF4-FFF2-40B4-BE49-F238E27FC236}">
                  <a16:creationId xmlns:a16="http://schemas.microsoft.com/office/drawing/2014/main" id="{466DB490-B7D1-EAE5-FEF4-DEE299DD27D0}"/>
                </a:ext>
              </a:extLst>
            </p:cNvPr>
            <p:cNvSpPr>
              <a:spLocks noChangeAspect="1"/>
            </p:cNvSpPr>
            <p:nvPr/>
          </p:nvSpPr>
          <p:spPr>
            <a:xfrm rot="16200000">
              <a:off x="8678262" y="136310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3" name="Cube 2852">
              <a:extLst>
                <a:ext uri="{FF2B5EF4-FFF2-40B4-BE49-F238E27FC236}">
                  <a16:creationId xmlns:a16="http://schemas.microsoft.com/office/drawing/2014/main" id="{2BD5E865-C8A7-BED2-3507-F83B8AC8F6A9}"/>
                </a:ext>
              </a:extLst>
            </p:cNvPr>
            <p:cNvSpPr>
              <a:spLocks noChangeAspect="1"/>
            </p:cNvSpPr>
            <p:nvPr/>
          </p:nvSpPr>
          <p:spPr>
            <a:xfrm rot="16200000">
              <a:off x="8222346" y="1363108"/>
              <a:ext cx="203804" cy="201911"/>
            </a:xfrm>
            <a:prstGeom prst="cub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62169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3772315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1D3A-911F-F80C-4F76-752868B14B72}"/>
              </a:ext>
            </a:extLst>
          </p:cNvPr>
          <p:cNvSpPr>
            <a:spLocks noGrp="1"/>
          </p:cNvSpPr>
          <p:nvPr>
            <p:ph type="title"/>
          </p:nvPr>
        </p:nvSpPr>
        <p:spPr/>
        <p:txBody>
          <a:bodyPr>
            <a:normAutofit fontScale="90000"/>
          </a:bodyPr>
          <a:lstStyle/>
          <a:p>
            <a:r>
              <a:rPr lang="en-GB">
                <a:latin typeface="Sassoon Primary"/>
              </a:rPr>
              <a:t>Today's Alien language is.......</a:t>
            </a:r>
          </a:p>
        </p:txBody>
      </p:sp>
      <p:pic>
        <p:nvPicPr>
          <p:cNvPr id="3" name="Picture 2" descr="A blue bird with black text&#10;&#10;AI-generated content may be incorrect.">
            <a:extLst>
              <a:ext uri="{FF2B5EF4-FFF2-40B4-BE49-F238E27FC236}">
                <a16:creationId xmlns:a16="http://schemas.microsoft.com/office/drawing/2014/main" id="{9A900995-D1E7-65CD-B6E8-7DE101F6496E}"/>
              </a:ext>
            </a:extLst>
          </p:cNvPr>
          <p:cNvPicPr>
            <a:picLocks noChangeAspect="1"/>
          </p:cNvPicPr>
          <p:nvPr/>
        </p:nvPicPr>
        <p:blipFill>
          <a:blip r:embed="rId2"/>
          <a:stretch>
            <a:fillRect/>
          </a:stretch>
        </p:blipFill>
        <p:spPr>
          <a:xfrm>
            <a:off x="1818543" y="1712668"/>
            <a:ext cx="8555831" cy="3559969"/>
          </a:xfrm>
          <a:prstGeom prst="rect">
            <a:avLst/>
          </a:prstGeom>
        </p:spPr>
      </p:pic>
    </p:spTree>
    <p:extLst>
      <p:ext uri="{BB962C8B-B14F-4D97-AF65-F5344CB8AC3E}">
        <p14:creationId xmlns:p14="http://schemas.microsoft.com/office/powerpoint/2010/main" val="1726649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421A07-BF84-A006-7781-9853FD6B3D87}"/>
              </a:ext>
            </a:extLst>
          </p:cNvPr>
          <p:cNvSpPr txBox="1"/>
          <p:nvPr/>
        </p:nvSpPr>
        <p:spPr>
          <a:xfrm>
            <a:off x="8485909" y="259772"/>
            <a:ext cx="3426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cs typeface="Calibri"/>
              </a:rPr>
              <a:t>Wednesday 17th April 2024</a:t>
            </a:r>
            <a:endParaRPr lang="en-GB" u="sng">
              <a:latin typeface="Sassoon Primary"/>
            </a:endParaRPr>
          </a:p>
        </p:txBody>
      </p:sp>
      <p:sp>
        <p:nvSpPr>
          <p:cNvPr id="5" name="TextBox 4">
            <a:extLst>
              <a:ext uri="{FF2B5EF4-FFF2-40B4-BE49-F238E27FC236}">
                <a16:creationId xmlns:a16="http://schemas.microsoft.com/office/drawing/2014/main" id="{CEA7AE56-52E3-FA99-54F8-84330A7BE32D}"/>
              </a:ext>
            </a:extLst>
          </p:cNvPr>
          <p:cNvSpPr txBox="1"/>
          <p:nvPr/>
        </p:nvSpPr>
        <p:spPr>
          <a:xfrm>
            <a:off x="482435" y="111331"/>
            <a:ext cx="5066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TBAT: choose a command for a given purpose.</a:t>
            </a:r>
            <a:endParaRPr lang="en-GB"/>
          </a:p>
        </p:txBody>
      </p:sp>
      <p:pic>
        <p:nvPicPr>
          <p:cNvPr id="3" name="Picture 7" descr="A picture containing text&#10;&#10;Description automatically generated">
            <a:extLst>
              <a:ext uri="{FF2B5EF4-FFF2-40B4-BE49-F238E27FC236}">
                <a16:creationId xmlns:a16="http://schemas.microsoft.com/office/drawing/2014/main" id="{01670E3A-3EC6-9F98-0988-C5091E9F1BE4}"/>
              </a:ext>
            </a:extLst>
          </p:cNvPr>
          <p:cNvPicPr>
            <a:picLocks noChangeAspect="1"/>
          </p:cNvPicPr>
          <p:nvPr/>
        </p:nvPicPr>
        <p:blipFill>
          <a:blip r:embed="rId2"/>
          <a:stretch>
            <a:fillRect/>
          </a:stretch>
        </p:blipFill>
        <p:spPr>
          <a:xfrm>
            <a:off x="261257" y="1298618"/>
            <a:ext cx="4930238" cy="1757049"/>
          </a:xfrm>
          <a:prstGeom prst="rect">
            <a:avLst/>
          </a:prstGeom>
        </p:spPr>
      </p:pic>
      <p:pic>
        <p:nvPicPr>
          <p:cNvPr id="8" name="Picture 8" descr="Graphical user interface&#10;&#10;Description automatically generated">
            <a:extLst>
              <a:ext uri="{FF2B5EF4-FFF2-40B4-BE49-F238E27FC236}">
                <a16:creationId xmlns:a16="http://schemas.microsoft.com/office/drawing/2014/main" id="{878C925D-ED38-C781-C71B-6F5859F2356A}"/>
              </a:ext>
            </a:extLst>
          </p:cNvPr>
          <p:cNvPicPr>
            <a:picLocks noChangeAspect="1"/>
          </p:cNvPicPr>
          <p:nvPr/>
        </p:nvPicPr>
        <p:blipFill>
          <a:blip r:embed="rId3"/>
          <a:stretch>
            <a:fillRect/>
          </a:stretch>
        </p:blipFill>
        <p:spPr>
          <a:xfrm>
            <a:off x="5872348" y="2785842"/>
            <a:ext cx="5741719" cy="3047823"/>
          </a:xfrm>
          <a:prstGeom prst="rect">
            <a:avLst/>
          </a:prstGeom>
        </p:spPr>
      </p:pic>
    </p:spTree>
    <p:extLst>
      <p:ext uri="{BB962C8B-B14F-4D97-AF65-F5344CB8AC3E}">
        <p14:creationId xmlns:p14="http://schemas.microsoft.com/office/powerpoint/2010/main" val="126493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35D4622-EA83-9ED9-AF28-C121B58A7EF3}"/>
              </a:ext>
            </a:extLst>
          </p:cNvPr>
          <p:cNvSpPr txBox="1"/>
          <p:nvPr/>
        </p:nvSpPr>
        <p:spPr>
          <a:xfrm>
            <a:off x="7523356" y="114639"/>
            <a:ext cx="42517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2" name="TextBox 1">
            <a:extLst>
              <a:ext uri="{FF2B5EF4-FFF2-40B4-BE49-F238E27FC236}">
                <a16:creationId xmlns:a16="http://schemas.microsoft.com/office/drawing/2014/main" id="{56C11678-B36F-3182-94E7-1208C210F58F}"/>
              </a:ext>
            </a:extLst>
          </p:cNvPr>
          <p:cNvSpPr txBox="1"/>
          <p:nvPr/>
        </p:nvSpPr>
        <p:spPr>
          <a:xfrm>
            <a:off x="229279" y="163770"/>
            <a:ext cx="51424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read and write words which include the /</a:t>
            </a:r>
            <a:r>
              <a:rPr lang="en-GB" err="1">
                <a:latin typeface="Sassoon Primary"/>
              </a:rPr>
              <a:t>th</a:t>
            </a:r>
            <a:r>
              <a:rPr lang="en-GB">
                <a:latin typeface="Sassoon Primary"/>
              </a:rPr>
              <a:t>/ and /ng/ digraphs.</a:t>
            </a:r>
          </a:p>
        </p:txBody>
      </p:sp>
      <p:sp>
        <p:nvSpPr>
          <p:cNvPr id="3" name="TextBox 2">
            <a:extLst>
              <a:ext uri="{FF2B5EF4-FFF2-40B4-BE49-F238E27FC236}">
                <a16:creationId xmlns:a16="http://schemas.microsoft.com/office/drawing/2014/main" id="{0C547F98-1A4A-66BF-468B-DCBD56C7529C}"/>
              </a:ext>
            </a:extLst>
          </p:cNvPr>
          <p:cNvSpPr txBox="1"/>
          <p:nvPr/>
        </p:nvSpPr>
        <p:spPr>
          <a:xfrm>
            <a:off x="4011246" y="391355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2"/>
              </a:rPr>
              <a:t>Digital Flashcards - Teach Your Monster to Read</a:t>
            </a:r>
            <a:endParaRPr lang="en-US"/>
          </a:p>
        </p:txBody>
      </p:sp>
      <p:sp>
        <p:nvSpPr>
          <p:cNvPr id="5" name="TextBox 2">
            <a:extLst>
              <a:ext uri="{FF2B5EF4-FFF2-40B4-BE49-F238E27FC236}">
                <a16:creationId xmlns:a16="http://schemas.microsoft.com/office/drawing/2014/main" id="{7D741A12-3297-3009-44AA-BC636AE39C25}"/>
              </a:ext>
            </a:extLst>
          </p:cNvPr>
          <p:cNvSpPr txBox="1"/>
          <p:nvPr/>
        </p:nvSpPr>
        <p:spPr>
          <a:xfrm>
            <a:off x="2271034" y="2069463"/>
            <a:ext cx="7377502"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0">
                <a:latin typeface="Sassoon Primary"/>
              </a:rPr>
              <a:t>Speedy sounds</a:t>
            </a:r>
          </a:p>
        </p:txBody>
      </p:sp>
    </p:spTree>
    <p:extLst>
      <p:ext uri="{BB962C8B-B14F-4D97-AF65-F5344CB8AC3E}">
        <p14:creationId xmlns:p14="http://schemas.microsoft.com/office/powerpoint/2010/main" val="405324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421A07-BF84-A006-7781-9853FD6B3D87}"/>
              </a:ext>
            </a:extLst>
          </p:cNvPr>
          <p:cNvSpPr txBox="1"/>
          <p:nvPr/>
        </p:nvSpPr>
        <p:spPr>
          <a:xfrm>
            <a:off x="8485909" y="259772"/>
            <a:ext cx="3426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cs typeface="Calibri"/>
              </a:rPr>
              <a:t>Wednesday 17th April 2024</a:t>
            </a:r>
            <a:endParaRPr lang="en-US"/>
          </a:p>
        </p:txBody>
      </p:sp>
      <p:sp>
        <p:nvSpPr>
          <p:cNvPr id="5" name="TextBox 4">
            <a:extLst>
              <a:ext uri="{FF2B5EF4-FFF2-40B4-BE49-F238E27FC236}">
                <a16:creationId xmlns:a16="http://schemas.microsoft.com/office/drawing/2014/main" id="{CEA7AE56-52E3-FA99-54F8-84330A7BE32D}"/>
              </a:ext>
            </a:extLst>
          </p:cNvPr>
          <p:cNvSpPr txBox="1"/>
          <p:nvPr/>
        </p:nvSpPr>
        <p:spPr>
          <a:xfrm>
            <a:off x="482435" y="111331"/>
            <a:ext cx="5066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TBAT: choose a command for a given purpose.</a:t>
            </a:r>
            <a:endParaRPr lang="en-GB"/>
          </a:p>
        </p:txBody>
      </p:sp>
      <p:pic>
        <p:nvPicPr>
          <p:cNvPr id="2" name="Picture 5" descr="A picture containing text, clipart&#10;&#10;Description automatically generated">
            <a:extLst>
              <a:ext uri="{FF2B5EF4-FFF2-40B4-BE49-F238E27FC236}">
                <a16:creationId xmlns:a16="http://schemas.microsoft.com/office/drawing/2014/main" id="{6DB5C774-541E-242C-C9A2-87D51CDAACDF}"/>
              </a:ext>
            </a:extLst>
          </p:cNvPr>
          <p:cNvPicPr>
            <a:picLocks noChangeAspect="1"/>
          </p:cNvPicPr>
          <p:nvPr/>
        </p:nvPicPr>
        <p:blipFill>
          <a:blip r:embed="rId2"/>
          <a:stretch>
            <a:fillRect/>
          </a:stretch>
        </p:blipFill>
        <p:spPr>
          <a:xfrm>
            <a:off x="716478" y="1713680"/>
            <a:ext cx="4326576" cy="3163446"/>
          </a:xfrm>
          <a:prstGeom prst="rect">
            <a:avLst/>
          </a:prstGeom>
        </p:spPr>
      </p:pic>
      <p:sp>
        <p:nvSpPr>
          <p:cNvPr id="6" name="TextBox 5">
            <a:extLst>
              <a:ext uri="{FF2B5EF4-FFF2-40B4-BE49-F238E27FC236}">
                <a16:creationId xmlns:a16="http://schemas.microsoft.com/office/drawing/2014/main" id="{6C1518F8-4C82-0890-1156-F359E3517ECF}"/>
              </a:ext>
            </a:extLst>
          </p:cNvPr>
          <p:cNvSpPr txBox="1"/>
          <p:nvPr/>
        </p:nvSpPr>
        <p:spPr>
          <a:xfrm>
            <a:off x="6397830" y="898071"/>
            <a:ext cx="4527467"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latin typeface="Sassoon Primary"/>
                <a:cs typeface="Calibri"/>
              </a:rPr>
              <a:t>This half term we will be using a programme called 'Scratch'.</a:t>
            </a:r>
          </a:p>
          <a:p>
            <a:endParaRPr lang="en-GB" sz="4400">
              <a:latin typeface="Sassoon Primary"/>
              <a:cs typeface="Calibri"/>
            </a:endParaRPr>
          </a:p>
          <a:p>
            <a:r>
              <a:rPr lang="en-GB" sz="4400">
                <a:latin typeface="Sassoon Primary"/>
                <a:cs typeface="Calibri"/>
              </a:rPr>
              <a:t>We are going to be moving 'Scratch' around the screen.</a:t>
            </a:r>
          </a:p>
        </p:txBody>
      </p:sp>
    </p:spTree>
    <p:extLst>
      <p:ext uri="{BB962C8B-B14F-4D97-AF65-F5344CB8AC3E}">
        <p14:creationId xmlns:p14="http://schemas.microsoft.com/office/powerpoint/2010/main" val="3063566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421A07-BF84-A006-7781-9853FD6B3D87}"/>
              </a:ext>
            </a:extLst>
          </p:cNvPr>
          <p:cNvSpPr txBox="1"/>
          <p:nvPr/>
        </p:nvSpPr>
        <p:spPr>
          <a:xfrm>
            <a:off x="8485909" y="259772"/>
            <a:ext cx="3426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cs typeface="Calibri"/>
              </a:rPr>
              <a:t>Wednesday 17th April 2024</a:t>
            </a:r>
            <a:endParaRPr lang="en-US"/>
          </a:p>
        </p:txBody>
      </p:sp>
      <p:sp>
        <p:nvSpPr>
          <p:cNvPr id="5" name="TextBox 4">
            <a:extLst>
              <a:ext uri="{FF2B5EF4-FFF2-40B4-BE49-F238E27FC236}">
                <a16:creationId xmlns:a16="http://schemas.microsoft.com/office/drawing/2014/main" id="{CEA7AE56-52E3-FA99-54F8-84330A7BE32D}"/>
              </a:ext>
            </a:extLst>
          </p:cNvPr>
          <p:cNvSpPr txBox="1"/>
          <p:nvPr/>
        </p:nvSpPr>
        <p:spPr>
          <a:xfrm>
            <a:off x="482435" y="111331"/>
            <a:ext cx="5066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TBAT: choose a command for a given purpose.</a:t>
            </a:r>
            <a:endParaRPr lang="en-GB"/>
          </a:p>
        </p:txBody>
      </p:sp>
      <p:pic>
        <p:nvPicPr>
          <p:cNvPr id="3" name="Picture 5" descr="A picture containing text, clipart&#10;&#10;Description automatically generated">
            <a:extLst>
              <a:ext uri="{FF2B5EF4-FFF2-40B4-BE49-F238E27FC236}">
                <a16:creationId xmlns:a16="http://schemas.microsoft.com/office/drawing/2014/main" id="{2149F224-4C34-899D-F5B3-EBD19C7205B3}"/>
              </a:ext>
            </a:extLst>
          </p:cNvPr>
          <p:cNvPicPr>
            <a:picLocks noChangeAspect="1"/>
          </p:cNvPicPr>
          <p:nvPr/>
        </p:nvPicPr>
        <p:blipFill>
          <a:blip r:embed="rId2"/>
          <a:stretch>
            <a:fillRect/>
          </a:stretch>
        </p:blipFill>
        <p:spPr>
          <a:xfrm>
            <a:off x="716478" y="1713680"/>
            <a:ext cx="4326576" cy="3163446"/>
          </a:xfrm>
          <a:prstGeom prst="rect">
            <a:avLst/>
          </a:prstGeom>
        </p:spPr>
      </p:pic>
      <p:sp>
        <p:nvSpPr>
          <p:cNvPr id="6" name="TextBox 5">
            <a:extLst>
              <a:ext uri="{FF2B5EF4-FFF2-40B4-BE49-F238E27FC236}">
                <a16:creationId xmlns:a16="http://schemas.microsoft.com/office/drawing/2014/main" id="{815261C3-1137-FE88-4602-4FCBD1719A12}"/>
              </a:ext>
            </a:extLst>
          </p:cNvPr>
          <p:cNvSpPr txBox="1"/>
          <p:nvPr/>
        </p:nvSpPr>
        <p:spPr>
          <a:xfrm>
            <a:off x="6271655" y="1571006"/>
            <a:ext cx="4539837"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b="1">
                <a:solidFill>
                  <a:schemeClr val="accent1"/>
                </a:solidFill>
                <a:latin typeface="Sassoon Primary"/>
                <a:cs typeface="Calibri"/>
              </a:rPr>
              <a:t>Blue</a:t>
            </a:r>
            <a:r>
              <a:rPr lang="en-GB" sz="4000" b="1">
                <a:latin typeface="Sassoon Primary"/>
                <a:cs typeface="Calibri"/>
              </a:rPr>
              <a:t>/</a:t>
            </a:r>
            <a:r>
              <a:rPr lang="en-GB" sz="4000" b="1">
                <a:solidFill>
                  <a:srgbClr val="00B050"/>
                </a:solidFill>
                <a:latin typeface="Sassoon Primary"/>
                <a:cs typeface="Calibri"/>
              </a:rPr>
              <a:t>Green</a:t>
            </a:r>
            <a:r>
              <a:rPr lang="en-GB" sz="4000">
                <a:latin typeface="Sassoon Primary"/>
                <a:cs typeface="Calibri"/>
              </a:rPr>
              <a:t>- </a:t>
            </a:r>
          </a:p>
          <a:p>
            <a:r>
              <a:rPr lang="en-GB" sz="4000">
                <a:latin typeface="Sassoon Primary"/>
                <a:cs typeface="Calibri"/>
              </a:rPr>
              <a:t>What vocabulary will be used to guide Scratch round the screen?</a:t>
            </a:r>
          </a:p>
        </p:txBody>
      </p:sp>
      <p:pic>
        <p:nvPicPr>
          <p:cNvPr id="2" name="Picture 1" descr="A number with a colorful background&#10;&#10;AI-generated content may be incorrect.">
            <a:extLst>
              <a:ext uri="{FF2B5EF4-FFF2-40B4-BE49-F238E27FC236}">
                <a16:creationId xmlns:a16="http://schemas.microsoft.com/office/drawing/2014/main" id="{B39701C0-7353-1B64-024E-BAE710D539DF}"/>
              </a:ext>
            </a:extLst>
          </p:cNvPr>
          <p:cNvPicPr>
            <a:picLocks noChangeAspect="1"/>
          </p:cNvPicPr>
          <p:nvPr/>
        </p:nvPicPr>
        <p:blipFill>
          <a:blip r:embed="rId3"/>
          <a:stretch>
            <a:fillRect/>
          </a:stretch>
        </p:blipFill>
        <p:spPr>
          <a:xfrm>
            <a:off x="9354893" y="5432058"/>
            <a:ext cx="2352675" cy="1171575"/>
          </a:xfrm>
          <a:prstGeom prst="rect">
            <a:avLst/>
          </a:prstGeom>
        </p:spPr>
      </p:pic>
      <p:sp>
        <p:nvSpPr>
          <p:cNvPr id="7" name="TextBox 6">
            <a:extLst>
              <a:ext uri="{FF2B5EF4-FFF2-40B4-BE49-F238E27FC236}">
                <a16:creationId xmlns:a16="http://schemas.microsoft.com/office/drawing/2014/main" id="{08686F6D-E52A-E1AF-B3A6-192C2D9F00E3}"/>
              </a:ext>
            </a:extLst>
          </p:cNvPr>
          <p:cNvSpPr txBox="1"/>
          <p:nvPr/>
        </p:nvSpPr>
        <p:spPr>
          <a:xfrm>
            <a:off x="1048170" y="5563362"/>
            <a:ext cx="675935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dirty="0">
                <a:solidFill>
                  <a:srgbClr val="7030A0"/>
                </a:solidFill>
                <a:latin typeface="Sassoon Primary"/>
              </a:rPr>
              <a:t>Hint: Think of vocabulary we have used when working with the </a:t>
            </a:r>
            <a:r>
              <a:rPr lang="en-GB" sz="2800" err="1">
                <a:solidFill>
                  <a:srgbClr val="7030A0"/>
                </a:solidFill>
                <a:latin typeface="Sassoon Primary"/>
              </a:rPr>
              <a:t>Beebots</a:t>
            </a:r>
            <a:r>
              <a:rPr lang="en-GB" sz="2800" dirty="0">
                <a:solidFill>
                  <a:srgbClr val="7030A0"/>
                </a:solidFill>
                <a:latin typeface="Sassoon Primary"/>
              </a:rPr>
              <a:t>.</a:t>
            </a:r>
          </a:p>
        </p:txBody>
      </p:sp>
    </p:spTree>
    <p:extLst>
      <p:ext uri="{BB962C8B-B14F-4D97-AF65-F5344CB8AC3E}">
        <p14:creationId xmlns:p14="http://schemas.microsoft.com/office/powerpoint/2010/main" val="19223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421A07-BF84-A006-7781-9853FD6B3D87}"/>
              </a:ext>
            </a:extLst>
          </p:cNvPr>
          <p:cNvSpPr txBox="1"/>
          <p:nvPr/>
        </p:nvSpPr>
        <p:spPr>
          <a:xfrm>
            <a:off x="8485909" y="259772"/>
            <a:ext cx="3426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cs typeface="Calibri"/>
              </a:rPr>
              <a:t>Wednesday 17th April 2024</a:t>
            </a:r>
            <a:endParaRPr lang="en-US"/>
          </a:p>
        </p:txBody>
      </p:sp>
      <p:sp>
        <p:nvSpPr>
          <p:cNvPr id="5" name="TextBox 4">
            <a:extLst>
              <a:ext uri="{FF2B5EF4-FFF2-40B4-BE49-F238E27FC236}">
                <a16:creationId xmlns:a16="http://schemas.microsoft.com/office/drawing/2014/main" id="{CEA7AE56-52E3-FA99-54F8-84330A7BE32D}"/>
              </a:ext>
            </a:extLst>
          </p:cNvPr>
          <p:cNvSpPr txBox="1"/>
          <p:nvPr/>
        </p:nvSpPr>
        <p:spPr>
          <a:xfrm>
            <a:off x="482435" y="111331"/>
            <a:ext cx="5066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TBAT: choose a command for a given purpose.</a:t>
            </a:r>
            <a:endParaRPr lang="en-GB"/>
          </a:p>
        </p:txBody>
      </p:sp>
      <p:pic>
        <p:nvPicPr>
          <p:cNvPr id="2" name="Picture 2" descr="Graphical user interface, text, application&#10;&#10;Description automatically generated">
            <a:extLst>
              <a:ext uri="{FF2B5EF4-FFF2-40B4-BE49-F238E27FC236}">
                <a16:creationId xmlns:a16="http://schemas.microsoft.com/office/drawing/2014/main" id="{FBBEEAD1-DD0C-EBC5-7430-216832133072}"/>
              </a:ext>
            </a:extLst>
          </p:cNvPr>
          <p:cNvPicPr>
            <a:picLocks noChangeAspect="1"/>
          </p:cNvPicPr>
          <p:nvPr/>
        </p:nvPicPr>
        <p:blipFill>
          <a:blip r:embed="rId2"/>
          <a:stretch>
            <a:fillRect/>
          </a:stretch>
        </p:blipFill>
        <p:spPr>
          <a:xfrm>
            <a:off x="1943595" y="1166091"/>
            <a:ext cx="8957953" cy="4882079"/>
          </a:xfrm>
          <a:prstGeom prst="rect">
            <a:avLst/>
          </a:prstGeom>
        </p:spPr>
      </p:pic>
    </p:spTree>
    <p:extLst>
      <p:ext uri="{BB962C8B-B14F-4D97-AF65-F5344CB8AC3E}">
        <p14:creationId xmlns:p14="http://schemas.microsoft.com/office/powerpoint/2010/main" val="3806227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421A07-BF84-A006-7781-9853FD6B3D87}"/>
              </a:ext>
            </a:extLst>
          </p:cNvPr>
          <p:cNvSpPr txBox="1"/>
          <p:nvPr/>
        </p:nvSpPr>
        <p:spPr>
          <a:xfrm>
            <a:off x="8485909" y="259772"/>
            <a:ext cx="3426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cs typeface="Calibri"/>
              </a:rPr>
              <a:t>Wednesday 17th April 2024</a:t>
            </a:r>
            <a:endParaRPr lang="en-US"/>
          </a:p>
        </p:txBody>
      </p:sp>
      <p:sp>
        <p:nvSpPr>
          <p:cNvPr id="5" name="TextBox 4">
            <a:extLst>
              <a:ext uri="{FF2B5EF4-FFF2-40B4-BE49-F238E27FC236}">
                <a16:creationId xmlns:a16="http://schemas.microsoft.com/office/drawing/2014/main" id="{CEA7AE56-52E3-FA99-54F8-84330A7BE32D}"/>
              </a:ext>
            </a:extLst>
          </p:cNvPr>
          <p:cNvSpPr txBox="1"/>
          <p:nvPr/>
        </p:nvSpPr>
        <p:spPr>
          <a:xfrm>
            <a:off x="482435" y="111331"/>
            <a:ext cx="5066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TBAT: choose a command for a given purpose.</a:t>
            </a:r>
            <a:endParaRPr lang="en-GB"/>
          </a:p>
        </p:txBody>
      </p:sp>
      <p:pic>
        <p:nvPicPr>
          <p:cNvPr id="2" name="Picture 2" descr="Graphical user interface, text, application&#10;&#10;Description automatically generated">
            <a:extLst>
              <a:ext uri="{FF2B5EF4-FFF2-40B4-BE49-F238E27FC236}">
                <a16:creationId xmlns:a16="http://schemas.microsoft.com/office/drawing/2014/main" id="{1D513CC8-E1BA-535F-F143-AAB0EBD309F8}"/>
              </a:ext>
            </a:extLst>
          </p:cNvPr>
          <p:cNvPicPr>
            <a:picLocks noChangeAspect="1"/>
          </p:cNvPicPr>
          <p:nvPr/>
        </p:nvPicPr>
        <p:blipFill>
          <a:blip r:embed="rId2"/>
          <a:stretch>
            <a:fillRect/>
          </a:stretch>
        </p:blipFill>
        <p:spPr>
          <a:xfrm>
            <a:off x="1706088" y="1099898"/>
            <a:ext cx="8334498" cy="4410801"/>
          </a:xfrm>
          <a:prstGeom prst="rect">
            <a:avLst/>
          </a:prstGeom>
        </p:spPr>
      </p:pic>
    </p:spTree>
    <p:extLst>
      <p:ext uri="{BB962C8B-B14F-4D97-AF65-F5344CB8AC3E}">
        <p14:creationId xmlns:p14="http://schemas.microsoft.com/office/powerpoint/2010/main" val="26402316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421A07-BF84-A006-7781-9853FD6B3D87}"/>
              </a:ext>
            </a:extLst>
          </p:cNvPr>
          <p:cNvSpPr txBox="1"/>
          <p:nvPr/>
        </p:nvSpPr>
        <p:spPr>
          <a:xfrm>
            <a:off x="8485909" y="259772"/>
            <a:ext cx="3426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cs typeface="Calibri"/>
              </a:rPr>
              <a:t>Wednesday 17th April 2024</a:t>
            </a:r>
            <a:endParaRPr lang="en-US"/>
          </a:p>
        </p:txBody>
      </p:sp>
      <p:sp>
        <p:nvSpPr>
          <p:cNvPr id="5" name="TextBox 4">
            <a:extLst>
              <a:ext uri="{FF2B5EF4-FFF2-40B4-BE49-F238E27FC236}">
                <a16:creationId xmlns:a16="http://schemas.microsoft.com/office/drawing/2014/main" id="{CEA7AE56-52E3-FA99-54F8-84330A7BE32D}"/>
              </a:ext>
            </a:extLst>
          </p:cNvPr>
          <p:cNvSpPr txBox="1"/>
          <p:nvPr/>
        </p:nvSpPr>
        <p:spPr>
          <a:xfrm>
            <a:off x="482435" y="111331"/>
            <a:ext cx="5066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TBAT: choose a command for a given purpose.</a:t>
            </a:r>
            <a:endParaRPr lang="en-GB"/>
          </a:p>
        </p:txBody>
      </p:sp>
      <p:pic>
        <p:nvPicPr>
          <p:cNvPr id="2" name="Picture 2" descr="Text&#10;&#10;Description automatically generated">
            <a:extLst>
              <a:ext uri="{FF2B5EF4-FFF2-40B4-BE49-F238E27FC236}">
                <a16:creationId xmlns:a16="http://schemas.microsoft.com/office/drawing/2014/main" id="{744CC253-2FFA-250D-4278-7669E8F62D9B}"/>
              </a:ext>
            </a:extLst>
          </p:cNvPr>
          <p:cNvPicPr>
            <a:picLocks noChangeAspect="1"/>
          </p:cNvPicPr>
          <p:nvPr/>
        </p:nvPicPr>
        <p:blipFill>
          <a:blip r:embed="rId2"/>
          <a:stretch>
            <a:fillRect/>
          </a:stretch>
        </p:blipFill>
        <p:spPr>
          <a:xfrm>
            <a:off x="1112322" y="1223157"/>
            <a:ext cx="8878784" cy="4965868"/>
          </a:xfrm>
          <a:prstGeom prst="rect">
            <a:avLst/>
          </a:prstGeom>
        </p:spPr>
      </p:pic>
    </p:spTree>
    <p:extLst>
      <p:ext uri="{BB962C8B-B14F-4D97-AF65-F5344CB8AC3E}">
        <p14:creationId xmlns:p14="http://schemas.microsoft.com/office/powerpoint/2010/main" val="3976950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421A07-BF84-A006-7781-9853FD6B3D87}"/>
              </a:ext>
            </a:extLst>
          </p:cNvPr>
          <p:cNvSpPr txBox="1"/>
          <p:nvPr/>
        </p:nvSpPr>
        <p:spPr>
          <a:xfrm>
            <a:off x="8485909" y="259772"/>
            <a:ext cx="3426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cs typeface="Calibri"/>
              </a:rPr>
              <a:t>Wednesday 17th April 2024</a:t>
            </a:r>
            <a:endParaRPr lang="en-US"/>
          </a:p>
        </p:txBody>
      </p:sp>
      <p:sp>
        <p:nvSpPr>
          <p:cNvPr id="5" name="TextBox 4">
            <a:extLst>
              <a:ext uri="{FF2B5EF4-FFF2-40B4-BE49-F238E27FC236}">
                <a16:creationId xmlns:a16="http://schemas.microsoft.com/office/drawing/2014/main" id="{CEA7AE56-52E3-FA99-54F8-84330A7BE32D}"/>
              </a:ext>
            </a:extLst>
          </p:cNvPr>
          <p:cNvSpPr txBox="1"/>
          <p:nvPr/>
        </p:nvSpPr>
        <p:spPr>
          <a:xfrm>
            <a:off x="482435" y="111331"/>
            <a:ext cx="5066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TBAT: choose a command for a given purpose.</a:t>
            </a:r>
            <a:endParaRPr lang="en-GB"/>
          </a:p>
        </p:txBody>
      </p:sp>
      <p:pic>
        <p:nvPicPr>
          <p:cNvPr id="2" name="Picture 2" descr="Graphical user interface, text, application&#10;&#10;Description automatically generated">
            <a:extLst>
              <a:ext uri="{FF2B5EF4-FFF2-40B4-BE49-F238E27FC236}">
                <a16:creationId xmlns:a16="http://schemas.microsoft.com/office/drawing/2014/main" id="{6C39389C-97A2-5EA0-F450-FDC7A37C5298}"/>
              </a:ext>
            </a:extLst>
          </p:cNvPr>
          <p:cNvPicPr>
            <a:picLocks noChangeAspect="1"/>
          </p:cNvPicPr>
          <p:nvPr/>
        </p:nvPicPr>
        <p:blipFill>
          <a:blip r:embed="rId2"/>
          <a:stretch>
            <a:fillRect/>
          </a:stretch>
        </p:blipFill>
        <p:spPr>
          <a:xfrm>
            <a:off x="1112322" y="1405182"/>
            <a:ext cx="8334498" cy="4829426"/>
          </a:xfrm>
          <a:prstGeom prst="rect">
            <a:avLst/>
          </a:prstGeom>
        </p:spPr>
      </p:pic>
    </p:spTree>
    <p:extLst>
      <p:ext uri="{BB962C8B-B14F-4D97-AF65-F5344CB8AC3E}">
        <p14:creationId xmlns:p14="http://schemas.microsoft.com/office/powerpoint/2010/main" val="2275344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421A07-BF84-A006-7781-9853FD6B3D87}"/>
              </a:ext>
            </a:extLst>
          </p:cNvPr>
          <p:cNvSpPr txBox="1"/>
          <p:nvPr/>
        </p:nvSpPr>
        <p:spPr>
          <a:xfrm>
            <a:off x="8485909" y="259772"/>
            <a:ext cx="3426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cs typeface="Calibri"/>
              </a:rPr>
              <a:t>Wednesday 17th April 2024</a:t>
            </a:r>
            <a:endParaRPr lang="en-US"/>
          </a:p>
        </p:txBody>
      </p:sp>
      <p:sp>
        <p:nvSpPr>
          <p:cNvPr id="5" name="TextBox 4">
            <a:extLst>
              <a:ext uri="{FF2B5EF4-FFF2-40B4-BE49-F238E27FC236}">
                <a16:creationId xmlns:a16="http://schemas.microsoft.com/office/drawing/2014/main" id="{CEA7AE56-52E3-FA99-54F8-84330A7BE32D}"/>
              </a:ext>
            </a:extLst>
          </p:cNvPr>
          <p:cNvSpPr txBox="1"/>
          <p:nvPr/>
        </p:nvSpPr>
        <p:spPr>
          <a:xfrm>
            <a:off x="482435" y="111331"/>
            <a:ext cx="5066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TBAT: choose a command for a given purpose.</a:t>
            </a:r>
            <a:endParaRPr lang="en-GB"/>
          </a:p>
        </p:txBody>
      </p:sp>
      <p:pic>
        <p:nvPicPr>
          <p:cNvPr id="2" name="Picture 2" descr="Graphical user interface, application, Word&#10;&#10;Description automatically generated">
            <a:extLst>
              <a:ext uri="{FF2B5EF4-FFF2-40B4-BE49-F238E27FC236}">
                <a16:creationId xmlns:a16="http://schemas.microsoft.com/office/drawing/2014/main" id="{A39A15CC-644A-1A71-7E6C-C2B0159E9F03}"/>
              </a:ext>
            </a:extLst>
          </p:cNvPr>
          <p:cNvPicPr>
            <a:picLocks noChangeAspect="1"/>
          </p:cNvPicPr>
          <p:nvPr/>
        </p:nvPicPr>
        <p:blipFill>
          <a:blip r:embed="rId2"/>
          <a:stretch>
            <a:fillRect/>
          </a:stretch>
        </p:blipFill>
        <p:spPr>
          <a:xfrm>
            <a:off x="1795153" y="1272023"/>
            <a:ext cx="7819901" cy="4254577"/>
          </a:xfrm>
          <a:prstGeom prst="rect">
            <a:avLst/>
          </a:prstGeom>
        </p:spPr>
      </p:pic>
    </p:spTree>
    <p:extLst>
      <p:ext uri="{BB962C8B-B14F-4D97-AF65-F5344CB8AC3E}">
        <p14:creationId xmlns:p14="http://schemas.microsoft.com/office/powerpoint/2010/main" val="15324344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421A07-BF84-A006-7781-9853FD6B3D87}"/>
              </a:ext>
            </a:extLst>
          </p:cNvPr>
          <p:cNvSpPr txBox="1"/>
          <p:nvPr/>
        </p:nvSpPr>
        <p:spPr>
          <a:xfrm>
            <a:off x="8485909" y="259772"/>
            <a:ext cx="34265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a:latin typeface="Sassoon Primary"/>
                <a:cs typeface="Calibri"/>
              </a:rPr>
              <a:t>Wednesday 17th April 2024</a:t>
            </a:r>
            <a:endParaRPr lang="en-US"/>
          </a:p>
        </p:txBody>
      </p:sp>
      <p:sp>
        <p:nvSpPr>
          <p:cNvPr id="5" name="TextBox 4">
            <a:extLst>
              <a:ext uri="{FF2B5EF4-FFF2-40B4-BE49-F238E27FC236}">
                <a16:creationId xmlns:a16="http://schemas.microsoft.com/office/drawing/2014/main" id="{CEA7AE56-52E3-FA99-54F8-84330A7BE32D}"/>
              </a:ext>
            </a:extLst>
          </p:cNvPr>
          <p:cNvSpPr txBox="1"/>
          <p:nvPr/>
        </p:nvSpPr>
        <p:spPr>
          <a:xfrm>
            <a:off x="482435" y="111331"/>
            <a:ext cx="506680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TBAT: choose a command for a given purpose.</a:t>
            </a:r>
            <a:endParaRPr lang="en-GB"/>
          </a:p>
        </p:txBody>
      </p:sp>
      <p:pic>
        <p:nvPicPr>
          <p:cNvPr id="2" name="Picture 2" descr="Graphical user interface, text, application&#10;&#10;Description automatically generated">
            <a:extLst>
              <a:ext uri="{FF2B5EF4-FFF2-40B4-BE49-F238E27FC236}">
                <a16:creationId xmlns:a16="http://schemas.microsoft.com/office/drawing/2014/main" id="{831B94A9-670D-9F76-49A3-D826F491C836}"/>
              </a:ext>
            </a:extLst>
          </p:cNvPr>
          <p:cNvPicPr>
            <a:picLocks noChangeAspect="1"/>
          </p:cNvPicPr>
          <p:nvPr/>
        </p:nvPicPr>
        <p:blipFill>
          <a:blip r:embed="rId2"/>
          <a:stretch>
            <a:fillRect/>
          </a:stretch>
        </p:blipFill>
        <p:spPr>
          <a:xfrm>
            <a:off x="478972" y="1415174"/>
            <a:ext cx="7968342" cy="4502663"/>
          </a:xfrm>
          <a:prstGeom prst="rect">
            <a:avLst/>
          </a:prstGeom>
        </p:spPr>
      </p:pic>
      <p:sp>
        <p:nvSpPr>
          <p:cNvPr id="3" name="TextBox 2">
            <a:extLst>
              <a:ext uri="{FF2B5EF4-FFF2-40B4-BE49-F238E27FC236}">
                <a16:creationId xmlns:a16="http://schemas.microsoft.com/office/drawing/2014/main" id="{3B372923-EFF1-9BE8-F7D0-451EEE658961}"/>
              </a:ext>
            </a:extLst>
          </p:cNvPr>
          <p:cNvSpPr txBox="1"/>
          <p:nvPr/>
        </p:nvSpPr>
        <p:spPr>
          <a:xfrm>
            <a:off x="9067305" y="1496785"/>
            <a:ext cx="2498766"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Sassoon Primary"/>
                <a:cs typeface="Calibri"/>
              </a:rPr>
              <a:t>Talk Partners: </a:t>
            </a:r>
          </a:p>
          <a:p>
            <a:endParaRPr lang="en-GB" sz="3200">
              <a:latin typeface="Sassoon Primary"/>
              <a:cs typeface="Calibri"/>
            </a:endParaRPr>
          </a:p>
          <a:p>
            <a:r>
              <a:rPr lang="en-GB" sz="3200">
                <a:latin typeface="Sassoon Primary"/>
                <a:cs typeface="Calibri"/>
              </a:rPr>
              <a:t>Which block do you think has been used to move the cat?</a:t>
            </a:r>
          </a:p>
        </p:txBody>
      </p:sp>
    </p:spTree>
    <p:extLst>
      <p:ext uri="{BB962C8B-B14F-4D97-AF65-F5344CB8AC3E}">
        <p14:creationId xmlns:p14="http://schemas.microsoft.com/office/powerpoint/2010/main" val="1710447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4AB3-6099-CB67-947A-42239E5C5E11}"/>
              </a:ext>
            </a:extLst>
          </p:cNvPr>
          <p:cNvSpPr>
            <a:spLocks noGrp="1"/>
          </p:cNvSpPr>
          <p:nvPr>
            <p:ph type="title"/>
          </p:nvPr>
        </p:nvSpPr>
        <p:spPr/>
        <p:txBody>
          <a:bodyPr>
            <a:normAutofit fontScale="90000"/>
          </a:bodyPr>
          <a:lstStyle/>
          <a:p>
            <a:r>
              <a:rPr lang="en-GB" dirty="0">
                <a:latin typeface="Sassoon Primary" pitchFamily="50" charset="0"/>
              </a:rPr>
              <a:t>Art – TBAT: Create a family portrait.</a:t>
            </a:r>
          </a:p>
        </p:txBody>
      </p:sp>
      <p:sp>
        <p:nvSpPr>
          <p:cNvPr id="3" name="Text Placeholder 2">
            <a:extLst>
              <a:ext uri="{FF2B5EF4-FFF2-40B4-BE49-F238E27FC236}">
                <a16:creationId xmlns:a16="http://schemas.microsoft.com/office/drawing/2014/main" id="{030F8FDE-E649-BD34-0426-B49A6B1AB53A}"/>
              </a:ext>
            </a:extLst>
          </p:cNvPr>
          <p:cNvSpPr>
            <a:spLocks noGrp="1"/>
          </p:cNvSpPr>
          <p:nvPr>
            <p:ph type="body" idx="1"/>
          </p:nvPr>
        </p:nvSpPr>
        <p:spPr/>
        <p:txBody>
          <a:bodyPr>
            <a:normAutofit lnSpcReduction="10000"/>
          </a:bodyPr>
          <a:lstStyle/>
          <a:p>
            <a:pPr marL="152396" indent="0">
              <a:buNone/>
            </a:pPr>
            <a:r>
              <a:rPr lang="en-GB" dirty="0">
                <a:solidFill>
                  <a:schemeClr val="tx2">
                    <a:lumMod val="75000"/>
                    <a:lumOff val="25000"/>
                  </a:schemeClr>
                </a:solidFill>
                <a:latin typeface="Sassoon Primary" pitchFamily="50" charset="0"/>
              </a:rPr>
              <a:t>Blue</a:t>
            </a:r>
            <a:r>
              <a:rPr lang="en-GB" dirty="0">
                <a:latin typeface="Sassoon Primary" pitchFamily="50" charset="0"/>
              </a:rPr>
              <a:t> / </a:t>
            </a:r>
            <a:r>
              <a:rPr lang="en-GB" dirty="0">
                <a:solidFill>
                  <a:srgbClr val="00B050"/>
                </a:solidFill>
                <a:latin typeface="Sassoon Primary" pitchFamily="50" charset="0"/>
              </a:rPr>
              <a:t>Green</a:t>
            </a:r>
          </a:p>
          <a:p>
            <a:pPr marL="152396" indent="0">
              <a:buNone/>
            </a:pPr>
            <a:endParaRPr lang="en-GB" dirty="0">
              <a:solidFill>
                <a:srgbClr val="00B050"/>
              </a:solidFill>
              <a:latin typeface="Sassoon Primary" pitchFamily="50" charset="0"/>
            </a:endParaRPr>
          </a:p>
          <a:p>
            <a:pPr marL="152396" indent="0">
              <a:buNone/>
            </a:pPr>
            <a:r>
              <a:rPr lang="en-GB" dirty="0">
                <a:solidFill>
                  <a:schemeClr val="accent5">
                    <a:lumMod val="75000"/>
                  </a:schemeClr>
                </a:solidFill>
                <a:latin typeface="Sassoon Primary" pitchFamily="50" charset="0"/>
              </a:rPr>
              <a:t>Think about your family. What is great about them?</a:t>
            </a:r>
          </a:p>
          <a:p>
            <a:pPr marL="152396" indent="0">
              <a:buNone/>
            </a:pPr>
            <a:endParaRPr lang="en-GB" dirty="0">
              <a:solidFill>
                <a:schemeClr val="accent5">
                  <a:lumMod val="75000"/>
                </a:schemeClr>
              </a:solidFill>
              <a:latin typeface="Sassoon Primary" pitchFamily="50" charset="0"/>
            </a:endParaRPr>
          </a:p>
          <a:p>
            <a:pPr marL="152396" indent="0">
              <a:buNone/>
            </a:pPr>
            <a:r>
              <a:rPr lang="en-GB" dirty="0">
                <a:solidFill>
                  <a:schemeClr val="accent5">
                    <a:lumMod val="75000"/>
                  </a:schemeClr>
                </a:solidFill>
                <a:latin typeface="Sassoon Primary" pitchFamily="50" charset="0"/>
              </a:rPr>
              <a:t>What do you love about them? </a:t>
            </a:r>
          </a:p>
          <a:p>
            <a:pPr marL="152396" indent="0">
              <a:buNone/>
            </a:pPr>
            <a:endParaRPr lang="en-GB" dirty="0">
              <a:latin typeface="Sassoon Primary" pitchFamily="50" charset="0"/>
            </a:endParaRPr>
          </a:p>
          <a:p>
            <a:pPr marL="152396" indent="0">
              <a:buNone/>
            </a:pPr>
            <a:r>
              <a:rPr lang="en-GB" dirty="0">
                <a:latin typeface="Sassoon Primary" pitchFamily="50" charset="0"/>
              </a:rPr>
              <a:t>Tell your partner about your family.</a:t>
            </a:r>
          </a:p>
          <a:p>
            <a:pPr marL="152396" indent="0">
              <a:buNone/>
            </a:pPr>
            <a:endParaRPr lang="en-GB" dirty="0">
              <a:latin typeface="Sassoon Primary" pitchFamily="50" charset="0"/>
            </a:endParaRPr>
          </a:p>
          <a:p>
            <a:pPr marL="152396" indent="0">
              <a:buNone/>
            </a:pPr>
            <a:r>
              <a:rPr lang="en-GB" dirty="0">
                <a:latin typeface="Sassoon Primary" pitchFamily="50" charset="0"/>
              </a:rPr>
              <a:t>I love my family because…</a:t>
            </a:r>
          </a:p>
          <a:p>
            <a:pPr marL="152396" indent="0">
              <a:buNone/>
            </a:pPr>
            <a:r>
              <a:rPr lang="en-GB" dirty="0">
                <a:latin typeface="Sassoon Primary" pitchFamily="50" charset="0"/>
              </a:rPr>
              <a:t>When I think about my family, I feel…</a:t>
            </a:r>
          </a:p>
          <a:p>
            <a:pPr marL="152396" indent="0">
              <a:buNone/>
            </a:pPr>
            <a:endParaRPr lang="en-GB" dirty="0">
              <a:latin typeface="Sassoon Primary" pitchFamily="50" charset="0"/>
            </a:endParaRPr>
          </a:p>
          <a:p>
            <a:pPr marL="152396" indent="0">
              <a:buNone/>
            </a:pPr>
            <a:r>
              <a:rPr lang="en-GB" dirty="0">
                <a:solidFill>
                  <a:srgbClr val="0070C0"/>
                </a:solidFill>
                <a:latin typeface="Sassoon Primary" pitchFamily="50" charset="0"/>
              </a:rPr>
              <a:t>Blue first!</a:t>
            </a:r>
          </a:p>
        </p:txBody>
      </p:sp>
    </p:spTree>
    <p:extLst>
      <p:ext uri="{BB962C8B-B14F-4D97-AF65-F5344CB8AC3E}">
        <p14:creationId xmlns:p14="http://schemas.microsoft.com/office/powerpoint/2010/main" val="2291889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EF6B9-DC4F-3CF9-27D7-73A42DAA4A04}"/>
              </a:ext>
            </a:extLst>
          </p:cNvPr>
          <p:cNvSpPr>
            <a:spLocks noGrp="1"/>
          </p:cNvSpPr>
          <p:nvPr>
            <p:ph type="title"/>
          </p:nvPr>
        </p:nvSpPr>
        <p:spPr/>
        <p:txBody>
          <a:bodyPr>
            <a:normAutofit fontScale="90000"/>
          </a:bodyPr>
          <a:lstStyle/>
          <a:p>
            <a:r>
              <a:rPr lang="en-GB" dirty="0">
                <a:latin typeface="Sassoon Primary" pitchFamily="50" charset="0"/>
              </a:rPr>
              <a:t>Today, we are going to create a family portrait. </a:t>
            </a:r>
          </a:p>
        </p:txBody>
      </p:sp>
      <p:sp>
        <p:nvSpPr>
          <p:cNvPr id="3" name="Text Placeholder 2">
            <a:extLst>
              <a:ext uri="{FF2B5EF4-FFF2-40B4-BE49-F238E27FC236}">
                <a16:creationId xmlns:a16="http://schemas.microsoft.com/office/drawing/2014/main" id="{4312C714-8F88-480D-408B-DDDBDA4A1F23}"/>
              </a:ext>
            </a:extLst>
          </p:cNvPr>
          <p:cNvSpPr>
            <a:spLocks noGrp="1"/>
          </p:cNvSpPr>
          <p:nvPr>
            <p:ph type="body" idx="1"/>
          </p:nvPr>
        </p:nvSpPr>
        <p:spPr/>
        <p:txBody>
          <a:bodyPr>
            <a:normAutofit/>
          </a:bodyPr>
          <a:lstStyle/>
          <a:p>
            <a:pPr marL="152396" indent="0">
              <a:buNone/>
            </a:pPr>
            <a:r>
              <a:rPr lang="en-GB" sz="3600" dirty="0">
                <a:latin typeface="Sassoon Primary" pitchFamily="50" charset="0"/>
              </a:rPr>
              <a:t>What is a portrait?</a:t>
            </a:r>
          </a:p>
        </p:txBody>
      </p:sp>
      <p:pic>
        <p:nvPicPr>
          <p:cNvPr id="1026" name="Picture 2" descr="Young Businessman Watching The Question Mark In A Gold Frame ...">
            <a:extLst>
              <a:ext uri="{FF2B5EF4-FFF2-40B4-BE49-F238E27FC236}">
                <a16:creationId xmlns:a16="http://schemas.microsoft.com/office/drawing/2014/main" id="{27B1175B-C8FD-EACC-FE53-D2EB322B0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5527" y="1536632"/>
            <a:ext cx="5067301" cy="4933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1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2A2CA-81B8-DB3B-556D-3AEDF96D2484}"/>
            </a:ext>
          </a:extLst>
        </p:cNvPr>
        <p:cNvGrpSpPr/>
        <p:nvPr/>
      </p:nvGrpSpPr>
      <p:grpSpPr>
        <a:xfrm>
          <a:off x="0" y="0"/>
          <a:ext cx="0" cy="0"/>
          <a:chOff x="0" y="0"/>
          <a:chExt cx="0" cy="0"/>
        </a:xfrm>
      </p:grpSpPr>
      <p:pic>
        <p:nvPicPr>
          <p:cNvPr id="6" name="Content Placeholder 5" descr="A purple and white cards with black letters&#10;&#10;AI-generated content may be incorrect.">
            <a:extLst>
              <a:ext uri="{FF2B5EF4-FFF2-40B4-BE49-F238E27FC236}">
                <a16:creationId xmlns:a16="http://schemas.microsoft.com/office/drawing/2014/main" id="{A3EC9F0B-9F73-D444-8D78-16A7AE5AF59C}"/>
              </a:ext>
            </a:extLst>
          </p:cNvPr>
          <p:cNvPicPr>
            <a:picLocks noGrp="1" noChangeAspect="1"/>
          </p:cNvPicPr>
          <p:nvPr>
            <p:ph idx="1"/>
          </p:nvPr>
        </p:nvPicPr>
        <p:blipFill>
          <a:blip r:embed="rId2"/>
          <a:stretch>
            <a:fillRect/>
          </a:stretch>
        </p:blipFill>
        <p:spPr>
          <a:xfrm>
            <a:off x="2396235" y="1332011"/>
            <a:ext cx="7397887" cy="5149056"/>
          </a:xfrm>
        </p:spPr>
      </p:pic>
      <p:sp>
        <p:nvSpPr>
          <p:cNvPr id="9" name="TextBox 8">
            <a:extLst>
              <a:ext uri="{FF2B5EF4-FFF2-40B4-BE49-F238E27FC236}">
                <a16:creationId xmlns:a16="http://schemas.microsoft.com/office/drawing/2014/main" id="{A3CD5D37-AF85-5832-C63D-FC0364C45C04}"/>
              </a:ext>
            </a:extLst>
          </p:cNvPr>
          <p:cNvSpPr txBox="1"/>
          <p:nvPr/>
        </p:nvSpPr>
        <p:spPr>
          <a:xfrm>
            <a:off x="7523356" y="114639"/>
            <a:ext cx="42517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2" name="TextBox 1">
            <a:extLst>
              <a:ext uri="{FF2B5EF4-FFF2-40B4-BE49-F238E27FC236}">
                <a16:creationId xmlns:a16="http://schemas.microsoft.com/office/drawing/2014/main" id="{8150C635-7E0D-3C80-8DD5-6D2EF7717E90}"/>
              </a:ext>
            </a:extLst>
          </p:cNvPr>
          <p:cNvSpPr txBox="1"/>
          <p:nvPr/>
        </p:nvSpPr>
        <p:spPr>
          <a:xfrm>
            <a:off x="229279" y="163770"/>
            <a:ext cx="51424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read and write words which include the /</a:t>
            </a:r>
            <a:r>
              <a:rPr lang="en-GB" err="1">
                <a:latin typeface="Sassoon Primary"/>
              </a:rPr>
              <a:t>th</a:t>
            </a:r>
            <a:r>
              <a:rPr lang="en-GB">
                <a:latin typeface="Sassoon Primary"/>
              </a:rPr>
              <a:t>/ and /ng/ digraphs.</a:t>
            </a:r>
          </a:p>
        </p:txBody>
      </p:sp>
    </p:spTree>
    <p:extLst>
      <p:ext uri="{BB962C8B-B14F-4D97-AF65-F5344CB8AC3E}">
        <p14:creationId xmlns:p14="http://schemas.microsoft.com/office/powerpoint/2010/main" val="3306118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3A2F7D1-D7DF-F56F-BD57-710E6FE2A063}"/>
              </a:ext>
            </a:extLst>
          </p:cNvPr>
          <p:cNvSpPr txBox="1"/>
          <p:nvPr/>
        </p:nvSpPr>
        <p:spPr>
          <a:xfrm>
            <a:off x="533400" y="93506"/>
            <a:ext cx="11360800" cy="2554545"/>
          </a:xfrm>
          <a:prstGeom prst="rect">
            <a:avLst/>
          </a:prstGeom>
          <a:noFill/>
        </p:spPr>
        <p:txBody>
          <a:bodyPr wrap="square">
            <a:spAutoFit/>
          </a:bodyPr>
          <a:lstStyle/>
          <a:p>
            <a:r>
              <a:rPr lang="en-GB" sz="3200" b="0" i="0" dirty="0">
                <a:solidFill>
                  <a:srgbClr val="001D35"/>
                </a:solidFill>
                <a:effectLst/>
                <a:latin typeface="Sassoon Primary" pitchFamily="50" charset="0"/>
              </a:rPr>
              <a:t>A portrait is </a:t>
            </a:r>
            <a:r>
              <a:rPr lang="en-GB" sz="3200" dirty="0">
                <a:latin typeface="Sassoon Primary" pitchFamily="50" charset="0"/>
              </a:rPr>
              <a:t>an artistic representation, such as a painting, drawing, photograph, or sculpture, of a person or group of people.</a:t>
            </a:r>
          </a:p>
          <a:p>
            <a:endParaRPr lang="en-GB" sz="3200" dirty="0">
              <a:latin typeface="Sassoon Primary" pitchFamily="50" charset="0"/>
            </a:endParaRPr>
          </a:p>
          <a:p>
            <a:r>
              <a:rPr lang="en-GB" sz="3200" dirty="0">
                <a:latin typeface="Sassoon Primary" pitchFamily="50" charset="0"/>
              </a:rPr>
              <a:t>So a family portrait is an artist’s picture of a family.</a:t>
            </a:r>
          </a:p>
        </p:txBody>
      </p:sp>
      <p:pic>
        <p:nvPicPr>
          <p:cNvPr id="7" name="Picture 6">
            <a:extLst>
              <a:ext uri="{FF2B5EF4-FFF2-40B4-BE49-F238E27FC236}">
                <a16:creationId xmlns:a16="http://schemas.microsoft.com/office/drawing/2014/main" id="{5F04FE3E-EE4E-B3CC-82FA-8D59659B0F22}"/>
              </a:ext>
            </a:extLst>
          </p:cNvPr>
          <p:cNvPicPr>
            <a:picLocks noChangeAspect="1"/>
          </p:cNvPicPr>
          <p:nvPr/>
        </p:nvPicPr>
        <p:blipFill>
          <a:blip r:embed="rId2"/>
          <a:stretch>
            <a:fillRect/>
          </a:stretch>
        </p:blipFill>
        <p:spPr>
          <a:xfrm>
            <a:off x="576943" y="2761947"/>
            <a:ext cx="3265714" cy="3847973"/>
          </a:xfrm>
          <a:prstGeom prst="rect">
            <a:avLst/>
          </a:prstGeom>
        </p:spPr>
      </p:pic>
      <p:pic>
        <p:nvPicPr>
          <p:cNvPr id="9" name="Picture 8">
            <a:extLst>
              <a:ext uri="{FF2B5EF4-FFF2-40B4-BE49-F238E27FC236}">
                <a16:creationId xmlns:a16="http://schemas.microsoft.com/office/drawing/2014/main" id="{EC42E231-A33E-1C1F-95CE-89637DD43A05}"/>
              </a:ext>
            </a:extLst>
          </p:cNvPr>
          <p:cNvPicPr>
            <a:picLocks noChangeAspect="1"/>
          </p:cNvPicPr>
          <p:nvPr/>
        </p:nvPicPr>
        <p:blipFill>
          <a:blip r:embed="rId3"/>
          <a:stretch>
            <a:fillRect/>
          </a:stretch>
        </p:blipFill>
        <p:spPr>
          <a:xfrm>
            <a:off x="5802086" y="2786015"/>
            <a:ext cx="5292284" cy="3867438"/>
          </a:xfrm>
          <a:prstGeom prst="rect">
            <a:avLst/>
          </a:prstGeom>
        </p:spPr>
      </p:pic>
    </p:spTree>
    <p:extLst>
      <p:ext uri="{BB962C8B-B14F-4D97-AF65-F5344CB8AC3E}">
        <p14:creationId xmlns:p14="http://schemas.microsoft.com/office/powerpoint/2010/main" val="1642224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5F78D8-F418-9B8C-6488-84ED920F7013}"/>
              </a:ext>
            </a:extLst>
          </p:cNvPr>
          <p:cNvSpPr>
            <a:spLocks noGrp="1"/>
          </p:cNvSpPr>
          <p:nvPr>
            <p:ph type="body" idx="1"/>
          </p:nvPr>
        </p:nvSpPr>
        <p:spPr>
          <a:xfrm>
            <a:off x="415600" y="1536633"/>
            <a:ext cx="5500458" cy="4555200"/>
          </a:xfrm>
        </p:spPr>
        <p:txBody>
          <a:bodyPr/>
          <a:lstStyle/>
          <a:p>
            <a:r>
              <a:rPr lang="en-GB" dirty="0">
                <a:latin typeface="Sassoon Primary" pitchFamily="50" charset="0"/>
              </a:rPr>
              <a:t>Think about how your portrait will look. Where will your family members be standing?</a:t>
            </a:r>
          </a:p>
          <a:p>
            <a:endParaRPr lang="en-GB" dirty="0">
              <a:latin typeface="Sassoon Primary" pitchFamily="50" charset="0"/>
            </a:endParaRPr>
          </a:p>
          <a:p>
            <a:r>
              <a:rPr lang="en-GB" dirty="0">
                <a:latin typeface="Sassoon Primary" pitchFamily="50" charset="0"/>
              </a:rPr>
              <a:t>What will they be wearing?</a:t>
            </a:r>
          </a:p>
          <a:p>
            <a:endParaRPr lang="en-GB" dirty="0">
              <a:latin typeface="Sassoon Primary" pitchFamily="50" charset="0"/>
            </a:endParaRPr>
          </a:p>
          <a:p>
            <a:r>
              <a:rPr lang="en-GB" dirty="0">
                <a:latin typeface="Sassoon Primary" pitchFamily="50" charset="0"/>
              </a:rPr>
              <a:t>What will be in the background?</a:t>
            </a:r>
          </a:p>
        </p:txBody>
      </p:sp>
      <p:pic>
        <p:nvPicPr>
          <p:cNvPr id="5" name="Picture 4">
            <a:extLst>
              <a:ext uri="{FF2B5EF4-FFF2-40B4-BE49-F238E27FC236}">
                <a16:creationId xmlns:a16="http://schemas.microsoft.com/office/drawing/2014/main" id="{22ECDC56-891E-F193-9548-B3B7D53FF4F0}"/>
              </a:ext>
            </a:extLst>
          </p:cNvPr>
          <p:cNvPicPr>
            <a:picLocks noChangeAspect="1"/>
          </p:cNvPicPr>
          <p:nvPr/>
        </p:nvPicPr>
        <p:blipFill>
          <a:blip r:embed="rId2"/>
          <a:stretch>
            <a:fillRect/>
          </a:stretch>
        </p:blipFill>
        <p:spPr>
          <a:xfrm>
            <a:off x="6096000" y="-1"/>
            <a:ext cx="5680400" cy="6759557"/>
          </a:xfrm>
          <a:prstGeom prst="rect">
            <a:avLst/>
          </a:prstGeom>
        </p:spPr>
      </p:pic>
    </p:spTree>
    <p:extLst>
      <p:ext uri="{BB962C8B-B14F-4D97-AF65-F5344CB8AC3E}">
        <p14:creationId xmlns:p14="http://schemas.microsoft.com/office/powerpoint/2010/main" val="899183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60F8B8-CC6A-D859-3EC3-80C71255EF0A}"/>
              </a:ext>
            </a:extLst>
          </p:cNvPr>
          <p:cNvSpPr>
            <a:spLocks noGrp="1"/>
          </p:cNvSpPr>
          <p:nvPr>
            <p:ph type="body" idx="1"/>
          </p:nvPr>
        </p:nvSpPr>
        <p:spPr>
          <a:xfrm>
            <a:off x="0" y="271403"/>
            <a:ext cx="12096520" cy="4555200"/>
          </a:xfrm>
        </p:spPr>
        <p:txBody>
          <a:bodyPr>
            <a:normAutofit/>
          </a:bodyPr>
          <a:lstStyle/>
          <a:p>
            <a:r>
              <a:rPr lang="en-GB" sz="3600" dirty="0">
                <a:latin typeface="Sassoon Primary" pitchFamily="50" charset="0"/>
              </a:rPr>
              <a:t>First, choose your frame.</a:t>
            </a:r>
          </a:p>
          <a:p>
            <a:r>
              <a:rPr lang="en-GB" sz="3600" dirty="0">
                <a:latin typeface="Sassoon Primary" pitchFamily="50" charset="0"/>
              </a:rPr>
              <a:t>Then, draw your family members.</a:t>
            </a:r>
          </a:p>
          <a:p>
            <a:r>
              <a:rPr lang="en-GB" sz="3600" dirty="0">
                <a:latin typeface="Sassoon Primary" pitchFamily="50" charset="0"/>
              </a:rPr>
              <a:t>Colour them in.</a:t>
            </a:r>
          </a:p>
          <a:p>
            <a:r>
              <a:rPr lang="en-GB" sz="3600" dirty="0">
                <a:latin typeface="Sassoon Primary" pitchFamily="50" charset="0"/>
              </a:rPr>
              <a:t>Decorate the frame in the colours that remind you of your family.</a:t>
            </a:r>
          </a:p>
          <a:p>
            <a:pPr marL="152396" indent="0">
              <a:buNone/>
            </a:pPr>
            <a:endParaRPr lang="en-GB" sz="3600" dirty="0">
              <a:latin typeface="Sassoon Primary" pitchFamily="50" charset="0"/>
            </a:endParaRPr>
          </a:p>
          <a:p>
            <a:r>
              <a:rPr lang="en-GB" sz="3600" dirty="0">
                <a:latin typeface="Sassoon Primary" pitchFamily="50" charset="0"/>
              </a:rPr>
              <a:t>Take your time and do your best.</a:t>
            </a:r>
          </a:p>
        </p:txBody>
      </p:sp>
      <p:pic>
        <p:nvPicPr>
          <p:cNvPr id="4" name="Picture 3">
            <a:extLst>
              <a:ext uri="{FF2B5EF4-FFF2-40B4-BE49-F238E27FC236}">
                <a16:creationId xmlns:a16="http://schemas.microsoft.com/office/drawing/2014/main" id="{C9B94095-288A-5265-0F48-870990ACB448}"/>
              </a:ext>
            </a:extLst>
          </p:cNvPr>
          <p:cNvPicPr>
            <a:picLocks noChangeAspect="1"/>
          </p:cNvPicPr>
          <p:nvPr/>
        </p:nvPicPr>
        <p:blipFill>
          <a:blip r:embed="rId2"/>
          <a:stretch>
            <a:fillRect/>
          </a:stretch>
        </p:blipFill>
        <p:spPr>
          <a:xfrm>
            <a:off x="2629525" y="4412793"/>
            <a:ext cx="1916567" cy="2258280"/>
          </a:xfrm>
          <a:prstGeom prst="rect">
            <a:avLst/>
          </a:prstGeom>
        </p:spPr>
      </p:pic>
      <p:pic>
        <p:nvPicPr>
          <p:cNvPr id="5" name="Picture 4">
            <a:extLst>
              <a:ext uri="{FF2B5EF4-FFF2-40B4-BE49-F238E27FC236}">
                <a16:creationId xmlns:a16="http://schemas.microsoft.com/office/drawing/2014/main" id="{59FE47D8-E2AF-A17A-EFCB-C001B5C14F29}"/>
              </a:ext>
            </a:extLst>
          </p:cNvPr>
          <p:cNvPicPr>
            <a:picLocks noChangeAspect="1"/>
          </p:cNvPicPr>
          <p:nvPr/>
        </p:nvPicPr>
        <p:blipFill>
          <a:blip r:embed="rId3"/>
          <a:stretch>
            <a:fillRect/>
          </a:stretch>
        </p:blipFill>
        <p:spPr>
          <a:xfrm>
            <a:off x="8085996" y="3740306"/>
            <a:ext cx="4010524" cy="2930767"/>
          </a:xfrm>
          <a:prstGeom prst="rect">
            <a:avLst/>
          </a:prstGeom>
        </p:spPr>
      </p:pic>
    </p:spTree>
    <p:extLst>
      <p:ext uri="{BB962C8B-B14F-4D97-AF65-F5344CB8AC3E}">
        <p14:creationId xmlns:p14="http://schemas.microsoft.com/office/powerpoint/2010/main" val="260748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B9908-928E-6EE1-C3DB-B73E6B7B8D1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0B78DD24-974F-8E03-9D46-330284C35D03}"/>
              </a:ext>
            </a:extLst>
          </p:cNvPr>
          <p:cNvSpPr txBox="1"/>
          <p:nvPr/>
        </p:nvSpPr>
        <p:spPr>
          <a:xfrm>
            <a:off x="7523356" y="114639"/>
            <a:ext cx="42517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2" name="TextBox 1">
            <a:extLst>
              <a:ext uri="{FF2B5EF4-FFF2-40B4-BE49-F238E27FC236}">
                <a16:creationId xmlns:a16="http://schemas.microsoft.com/office/drawing/2014/main" id="{018D1A90-AD58-ADC0-C471-B8C1219CF388}"/>
              </a:ext>
            </a:extLst>
          </p:cNvPr>
          <p:cNvSpPr txBox="1"/>
          <p:nvPr/>
        </p:nvSpPr>
        <p:spPr>
          <a:xfrm>
            <a:off x="229279" y="163770"/>
            <a:ext cx="51424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read and write words which include the /</a:t>
            </a:r>
            <a:r>
              <a:rPr lang="en-GB" err="1">
                <a:latin typeface="Sassoon Primary"/>
              </a:rPr>
              <a:t>th</a:t>
            </a:r>
            <a:r>
              <a:rPr lang="en-GB">
                <a:latin typeface="Sassoon Primary"/>
              </a:rPr>
              <a:t>/ and /ng/ digraphs.</a:t>
            </a:r>
          </a:p>
        </p:txBody>
      </p:sp>
      <p:sp>
        <p:nvSpPr>
          <p:cNvPr id="5" name="TextBox 4">
            <a:extLst>
              <a:ext uri="{FF2B5EF4-FFF2-40B4-BE49-F238E27FC236}">
                <a16:creationId xmlns:a16="http://schemas.microsoft.com/office/drawing/2014/main" id="{FF00590C-0670-6D14-E240-47F8FF3CBC14}"/>
              </a:ext>
            </a:extLst>
          </p:cNvPr>
          <p:cNvSpPr txBox="1"/>
          <p:nvPr/>
        </p:nvSpPr>
        <p:spPr>
          <a:xfrm>
            <a:off x="268761" y="1316931"/>
            <a:ext cx="622182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Sassoon Primary"/>
              </a:rPr>
              <a:t>Label the /</a:t>
            </a:r>
            <a:r>
              <a:rPr lang="en-GB" sz="3200" err="1">
                <a:latin typeface="Sassoon Primary"/>
              </a:rPr>
              <a:t>th</a:t>
            </a:r>
            <a:r>
              <a:rPr lang="en-GB" sz="3200">
                <a:latin typeface="Sassoon Primary"/>
              </a:rPr>
              <a:t>/ pictures</a:t>
            </a:r>
          </a:p>
        </p:txBody>
      </p:sp>
      <p:pic>
        <p:nvPicPr>
          <p:cNvPr id="6" name="Picture 5" descr="A pencils and a rectangle&#10;&#10;AI-generated content may be incorrect.">
            <a:extLst>
              <a:ext uri="{FF2B5EF4-FFF2-40B4-BE49-F238E27FC236}">
                <a16:creationId xmlns:a16="http://schemas.microsoft.com/office/drawing/2014/main" id="{1FB48CF5-CCBA-244A-E578-F0FDE8EB74F2}"/>
              </a:ext>
            </a:extLst>
          </p:cNvPr>
          <p:cNvPicPr>
            <a:picLocks noChangeAspect="1"/>
          </p:cNvPicPr>
          <p:nvPr/>
        </p:nvPicPr>
        <p:blipFill>
          <a:blip r:embed="rId2"/>
          <a:stretch>
            <a:fillRect/>
          </a:stretch>
        </p:blipFill>
        <p:spPr>
          <a:xfrm>
            <a:off x="746980" y="2510203"/>
            <a:ext cx="2931502" cy="3703516"/>
          </a:xfrm>
          <a:prstGeom prst="rect">
            <a:avLst/>
          </a:prstGeom>
        </p:spPr>
      </p:pic>
      <p:pic>
        <p:nvPicPr>
          <p:cNvPr id="7" name="Picture 6" descr="A brown moth with blue eyes&#10;&#10;AI-generated content may be incorrect.">
            <a:extLst>
              <a:ext uri="{FF2B5EF4-FFF2-40B4-BE49-F238E27FC236}">
                <a16:creationId xmlns:a16="http://schemas.microsoft.com/office/drawing/2014/main" id="{F660C69E-551F-3275-FFB5-49F4814D054B}"/>
              </a:ext>
            </a:extLst>
          </p:cNvPr>
          <p:cNvPicPr>
            <a:picLocks noChangeAspect="1"/>
          </p:cNvPicPr>
          <p:nvPr/>
        </p:nvPicPr>
        <p:blipFill>
          <a:blip r:embed="rId3"/>
          <a:stretch>
            <a:fillRect/>
          </a:stretch>
        </p:blipFill>
        <p:spPr>
          <a:xfrm>
            <a:off x="4237648" y="2510326"/>
            <a:ext cx="3091473" cy="3703271"/>
          </a:xfrm>
          <a:prstGeom prst="rect">
            <a:avLst/>
          </a:prstGeom>
        </p:spPr>
      </p:pic>
      <p:pic>
        <p:nvPicPr>
          <p:cNvPr id="8" name="Picture 7" descr="A cartoon of a bathtub with bubbles&#10;&#10;AI-generated content may be incorrect.">
            <a:extLst>
              <a:ext uri="{FF2B5EF4-FFF2-40B4-BE49-F238E27FC236}">
                <a16:creationId xmlns:a16="http://schemas.microsoft.com/office/drawing/2014/main" id="{D8FB884D-F2A6-6A8E-C93E-54D87F835976}"/>
              </a:ext>
            </a:extLst>
          </p:cNvPr>
          <p:cNvPicPr>
            <a:picLocks noChangeAspect="1"/>
          </p:cNvPicPr>
          <p:nvPr/>
        </p:nvPicPr>
        <p:blipFill>
          <a:blip r:embed="rId4"/>
          <a:stretch>
            <a:fillRect/>
          </a:stretch>
        </p:blipFill>
        <p:spPr>
          <a:xfrm>
            <a:off x="8144119" y="2514600"/>
            <a:ext cx="3074376" cy="3684953"/>
          </a:xfrm>
          <a:prstGeom prst="rect">
            <a:avLst/>
          </a:prstGeom>
        </p:spPr>
      </p:pic>
    </p:spTree>
    <p:extLst>
      <p:ext uri="{BB962C8B-B14F-4D97-AF65-F5344CB8AC3E}">
        <p14:creationId xmlns:p14="http://schemas.microsoft.com/office/powerpoint/2010/main" val="49497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D1586-72EC-2884-4364-0C875557EE8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35BDE831-F530-7FC2-D4A9-8468EA2119E0}"/>
              </a:ext>
            </a:extLst>
          </p:cNvPr>
          <p:cNvSpPr txBox="1"/>
          <p:nvPr/>
        </p:nvSpPr>
        <p:spPr>
          <a:xfrm>
            <a:off x="7523356" y="114639"/>
            <a:ext cx="42517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2" name="TextBox 1">
            <a:extLst>
              <a:ext uri="{FF2B5EF4-FFF2-40B4-BE49-F238E27FC236}">
                <a16:creationId xmlns:a16="http://schemas.microsoft.com/office/drawing/2014/main" id="{91E19AE9-98EB-33C6-F6E5-60C9E6DD257D}"/>
              </a:ext>
            </a:extLst>
          </p:cNvPr>
          <p:cNvSpPr txBox="1"/>
          <p:nvPr/>
        </p:nvSpPr>
        <p:spPr>
          <a:xfrm>
            <a:off x="229279" y="163770"/>
            <a:ext cx="51424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read and write words which include the /</a:t>
            </a:r>
            <a:r>
              <a:rPr lang="en-GB" err="1">
                <a:latin typeface="Sassoon Primary"/>
              </a:rPr>
              <a:t>th</a:t>
            </a:r>
            <a:r>
              <a:rPr lang="en-GB">
                <a:latin typeface="Sassoon Primary"/>
              </a:rPr>
              <a:t>/ and /ng/ digraphs.</a:t>
            </a:r>
          </a:p>
        </p:txBody>
      </p:sp>
      <p:sp>
        <p:nvSpPr>
          <p:cNvPr id="5" name="TextBox 4">
            <a:extLst>
              <a:ext uri="{FF2B5EF4-FFF2-40B4-BE49-F238E27FC236}">
                <a16:creationId xmlns:a16="http://schemas.microsoft.com/office/drawing/2014/main" id="{77DC0D4C-9925-5D30-2621-F5ECC66732D1}"/>
              </a:ext>
            </a:extLst>
          </p:cNvPr>
          <p:cNvSpPr txBox="1"/>
          <p:nvPr/>
        </p:nvSpPr>
        <p:spPr>
          <a:xfrm>
            <a:off x="268761" y="1316931"/>
            <a:ext cx="622182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Sassoon Primary"/>
              </a:rPr>
              <a:t>Label the /ng/ pictures</a:t>
            </a:r>
          </a:p>
        </p:txBody>
      </p:sp>
      <p:pic>
        <p:nvPicPr>
          <p:cNvPr id="6" name="Picture 5" descr="A blue bird with a red beak&#10;&#10;AI-generated content may be incorrect.">
            <a:extLst>
              <a:ext uri="{FF2B5EF4-FFF2-40B4-BE49-F238E27FC236}">
                <a16:creationId xmlns:a16="http://schemas.microsoft.com/office/drawing/2014/main" id="{CE83607A-DB02-B48B-9B9B-01425F010157}"/>
              </a:ext>
            </a:extLst>
          </p:cNvPr>
          <p:cNvPicPr>
            <a:picLocks noChangeAspect="1"/>
          </p:cNvPicPr>
          <p:nvPr/>
        </p:nvPicPr>
        <p:blipFill>
          <a:blip r:embed="rId2"/>
          <a:stretch>
            <a:fillRect/>
          </a:stretch>
        </p:blipFill>
        <p:spPr>
          <a:xfrm>
            <a:off x="703629" y="2028092"/>
            <a:ext cx="3037743" cy="4140200"/>
          </a:xfrm>
          <a:prstGeom prst="rect">
            <a:avLst/>
          </a:prstGeom>
        </p:spPr>
      </p:pic>
      <p:pic>
        <p:nvPicPr>
          <p:cNvPr id="7" name="Picture 6" descr="A cartoon of a person wearing a red coat&#10;&#10;AI-generated content may be incorrect.">
            <a:extLst>
              <a:ext uri="{FF2B5EF4-FFF2-40B4-BE49-F238E27FC236}">
                <a16:creationId xmlns:a16="http://schemas.microsoft.com/office/drawing/2014/main" id="{433DEEAD-16C8-35F5-3214-40530C8DD8D6}"/>
              </a:ext>
            </a:extLst>
          </p:cNvPr>
          <p:cNvPicPr>
            <a:picLocks noChangeAspect="1"/>
          </p:cNvPicPr>
          <p:nvPr/>
        </p:nvPicPr>
        <p:blipFill>
          <a:blip r:embed="rId3"/>
          <a:stretch>
            <a:fillRect/>
          </a:stretch>
        </p:blipFill>
        <p:spPr>
          <a:xfrm>
            <a:off x="4407511" y="2030413"/>
            <a:ext cx="3132747" cy="4262559"/>
          </a:xfrm>
          <a:prstGeom prst="rect">
            <a:avLst/>
          </a:prstGeom>
        </p:spPr>
      </p:pic>
      <p:pic>
        <p:nvPicPr>
          <p:cNvPr id="8" name="Picture 7" descr="A cartoon of a ring with a diamond&#10;&#10;AI-generated content may be incorrect.">
            <a:extLst>
              <a:ext uri="{FF2B5EF4-FFF2-40B4-BE49-F238E27FC236}">
                <a16:creationId xmlns:a16="http://schemas.microsoft.com/office/drawing/2014/main" id="{321C3551-2FD3-C85C-757B-D5292D0081DC}"/>
              </a:ext>
            </a:extLst>
          </p:cNvPr>
          <p:cNvPicPr>
            <a:picLocks noChangeAspect="1"/>
          </p:cNvPicPr>
          <p:nvPr/>
        </p:nvPicPr>
        <p:blipFill>
          <a:blip r:embed="rId4"/>
          <a:stretch>
            <a:fillRect/>
          </a:stretch>
        </p:blipFill>
        <p:spPr>
          <a:xfrm>
            <a:off x="8256343" y="2032366"/>
            <a:ext cx="3367698" cy="4248882"/>
          </a:xfrm>
          <a:prstGeom prst="rect">
            <a:avLst/>
          </a:prstGeom>
        </p:spPr>
      </p:pic>
    </p:spTree>
    <p:extLst>
      <p:ext uri="{BB962C8B-B14F-4D97-AF65-F5344CB8AC3E}">
        <p14:creationId xmlns:p14="http://schemas.microsoft.com/office/powerpoint/2010/main" val="517940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773D0-E485-A7AE-AF09-0EF29BC1F7C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B5773F4-193F-5BCB-051F-F983896D6D63}"/>
              </a:ext>
            </a:extLst>
          </p:cNvPr>
          <p:cNvSpPr txBox="1"/>
          <p:nvPr/>
        </p:nvSpPr>
        <p:spPr>
          <a:xfrm>
            <a:off x="7523356" y="114639"/>
            <a:ext cx="42517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2" name="TextBox 1">
            <a:extLst>
              <a:ext uri="{FF2B5EF4-FFF2-40B4-BE49-F238E27FC236}">
                <a16:creationId xmlns:a16="http://schemas.microsoft.com/office/drawing/2014/main" id="{D05CEB17-02AB-6E93-4B93-95D99A5AA7C8}"/>
              </a:ext>
            </a:extLst>
          </p:cNvPr>
          <p:cNvSpPr txBox="1"/>
          <p:nvPr/>
        </p:nvSpPr>
        <p:spPr>
          <a:xfrm>
            <a:off x="229279" y="163770"/>
            <a:ext cx="51424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read and write words which include the /</a:t>
            </a:r>
            <a:r>
              <a:rPr lang="en-GB" err="1">
                <a:latin typeface="Sassoon Primary"/>
              </a:rPr>
              <a:t>th</a:t>
            </a:r>
            <a:r>
              <a:rPr lang="en-GB">
                <a:latin typeface="Sassoon Primary"/>
              </a:rPr>
              <a:t>/ and /ng/ digraphs.</a:t>
            </a:r>
          </a:p>
        </p:txBody>
      </p:sp>
      <p:pic>
        <p:nvPicPr>
          <p:cNvPr id="3" name="Picture 2" descr="A cartoon of a child and a child on a swing&#10;&#10;AI-generated content may be incorrect.">
            <a:extLst>
              <a:ext uri="{FF2B5EF4-FFF2-40B4-BE49-F238E27FC236}">
                <a16:creationId xmlns:a16="http://schemas.microsoft.com/office/drawing/2014/main" id="{EC5BB7F8-9D4B-69F4-3061-C34C95158FCD}"/>
              </a:ext>
            </a:extLst>
          </p:cNvPr>
          <p:cNvPicPr>
            <a:picLocks noChangeAspect="1"/>
          </p:cNvPicPr>
          <p:nvPr/>
        </p:nvPicPr>
        <p:blipFill>
          <a:blip r:embed="rId2"/>
          <a:stretch>
            <a:fillRect/>
          </a:stretch>
        </p:blipFill>
        <p:spPr>
          <a:xfrm>
            <a:off x="8130460" y="5037853"/>
            <a:ext cx="1372406" cy="1386493"/>
          </a:xfrm>
          <a:prstGeom prst="rect">
            <a:avLst/>
          </a:prstGeom>
        </p:spPr>
      </p:pic>
      <p:pic>
        <p:nvPicPr>
          <p:cNvPr id="5" name="Picture 4" descr="A person with a beard wearing a crown&#10;&#10;AI-generated content may be incorrect.">
            <a:extLst>
              <a:ext uri="{FF2B5EF4-FFF2-40B4-BE49-F238E27FC236}">
                <a16:creationId xmlns:a16="http://schemas.microsoft.com/office/drawing/2014/main" id="{391641EB-C729-E411-F482-06DEE48F5865}"/>
              </a:ext>
            </a:extLst>
          </p:cNvPr>
          <p:cNvPicPr>
            <a:picLocks noChangeAspect="1"/>
          </p:cNvPicPr>
          <p:nvPr/>
        </p:nvPicPr>
        <p:blipFill>
          <a:blip r:embed="rId3"/>
          <a:stretch>
            <a:fillRect/>
          </a:stretch>
        </p:blipFill>
        <p:spPr>
          <a:xfrm>
            <a:off x="677416" y="5127267"/>
            <a:ext cx="1328268" cy="1422311"/>
          </a:xfrm>
          <a:prstGeom prst="rect">
            <a:avLst/>
          </a:prstGeom>
        </p:spPr>
      </p:pic>
      <p:pic>
        <p:nvPicPr>
          <p:cNvPr id="6" name="Picture 5" descr="A ball of yarn with a white background&#10;&#10;AI-generated content may be incorrect.">
            <a:extLst>
              <a:ext uri="{FF2B5EF4-FFF2-40B4-BE49-F238E27FC236}">
                <a16:creationId xmlns:a16="http://schemas.microsoft.com/office/drawing/2014/main" id="{4CC9E7B6-BED1-3FA4-00FD-9163CDD5DE65}"/>
              </a:ext>
            </a:extLst>
          </p:cNvPr>
          <p:cNvPicPr>
            <a:picLocks noChangeAspect="1"/>
          </p:cNvPicPr>
          <p:nvPr/>
        </p:nvPicPr>
        <p:blipFill>
          <a:blip r:embed="rId4"/>
          <a:stretch>
            <a:fillRect/>
          </a:stretch>
        </p:blipFill>
        <p:spPr>
          <a:xfrm>
            <a:off x="2551896" y="5051939"/>
            <a:ext cx="1432238" cy="1422714"/>
          </a:xfrm>
          <a:prstGeom prst="rect">
            <a:avLst/>
          </a:prstGeom>
        </p:spPr>
      </p:pic>
      <p:pic>
        <p:nvPicPr>
          <p:cNvPr id="7" name="Picture 6" descr="A cartoon of a tooth&#10;&#10;AI-generated content may be incorrect.">
            <a:extLst>
              <a:ext uri="{FF2B5EF4-FFF2-40B4-BE49-F238E27FC236}">
                <a16:creationId xmlns:a16="http://schemas.microsoft.com/office/drawing/2014/main" id="{65664D18-BBF2-46CE-25BA-00DDD79031C8}"/>
              </a:ext>
            </a:extLst>
          </p:cNvPr>
          <p:cNvPicPr>
            <a:picLocks noChangeAspect="1"/>
          </p:cNvPicPr>
          <p:nvPr/>
        </p:nvPicPr>
        <p:blipFill>
          <a:blip r:embed="rId5"/>
          <a:stretch>
            <a:fillRect/>
          </a:stretch>
        </p:blipFill>
        <p:spPr>
          <a:xfrm>
            <a:off x="4396593" y="5053080"/>
            <a:ext cx="1381125" cy="1409700"/>
          </a:xfrm>
          <a:prstGeom prst="rect">
            <a:avLst/>
          </a:prstGeom>
        </p:spPr>
      </p:pic>
      <p:pic>
        <p:nvPicPr>
          <p:cNvPr id="8" name="Picture 7" descr="A cartoon of a child with her hand on her chin&#10;&#10;AI-generated content may be incorrect.">
            <a:extLst>
              <a:ext uri="{FF2B5EF4-FFF2-40B4-BE49-F238E27FC236}">
                <a16:creationId xmlns:a16="http://schemas.microsoft.com/office/drawing/2014/main" id="{8A940480-6B7C-24A0-6546-A154B3B63C05}"/>
              </a:ext>
            </a:extLst>
          </p:cNvPr>
          <p:cNvPicPr>
            <a:picLocks noChangeAspect="1"/>
          </p:cNvPicPr>
          <p:nvPr/>
        </p:nvPicPr>
        <p:blipFill>
          <a:blip r:embed="rId6"/>
          <a:stretch>
            <a:fillRect/>
          </a:stretch>
        </p:blipFill>
        <p:spPr>
          <a:xfrm>
            <a:off x="6266578" y="4973457"/>
            <a:ext cx="1376028" cy="1397226"/>
          </a:xfrm>
          <a:prstGeom prst="rect">
            <a:avLst/>
          </a:prstGeom>
        </p:spPr>
      </p:pic>
      <p:pic>
        <p:nvPicPr>
          <p:cNvPr id="10" name="Picture 9" descr="A cloud with lightning bolt and rain&#10;&#10;AI-generated content may be incorrect.">
            <a:extLst>
              <a:ext uri="{FF2B5EF4-FFF2-40B4-BE49-F238E27FC236}">
                <a16:creationId xmlns:a16="http://schemas.microsoft.com/office/drawing/2014/main" id="{85349845-A5BD-44EA-DB5B-87E3AD567D55}"/>
              </a:ext>
            </a:extLst>
          </p:cNvPr>
          <p:cNvPicPr>
            <a:picLocks noChangeAspect="1"/>
          </p:cNvPicPr>
          <p:nvPr/>
        </p:nvPicPr>
        <p:blipFill>
          <a:blip r:embed="rId7"/>
          <a:stretch>
            <a:fillRect/>
          </a:stretch>
        </p:blipFill>
        <p:spPr>
          <a:xfrm>
            <a:off x="9996689" y="5043555"/>
            <a:ext cx="1514341" cy="1396553"/>
          </a:xfrm>
          <a:prstGeom prst="rect">
            <a:avLst/>
          </a:prstGeom>
        </p:spPr>
      </p:pic>
      <p:graphicFrame>
        <p:nvGraphicFramePr>
          <p:cNvPr id="11" name="Table 10">
            <a:extLst>
              <a:ext uri="{FF2B5EF4-FFF2-40B4-BE49-F238E27FC236}">
                <a16:creationId xmlns:a16="http://schemas.microsoft.com/office/drawing/2014/main" id="{8E921F43-7573-C87A-EB07-4AF0A9EE9106}"/>
              </a:ext>
            </a:extLst>
          </p:cNvPr>
          <p:cNvGraphicFramePr>
            <a:graphicFrameLocks noGrp="1"/>
          </p:cNvGraphicFramePr>
          <p:nvPr>
            <p:extLst>
              <p:ext uri="{D42A27DB-BD31-4B8C-83A1-F6EECF244321}">
                <p14:modId xmlns:p14="http://schemas.microsoft.com/office/powerpoint/2010/main" val="2814109855"/>
              </p:ext>
            </p:extLst>
          </p:nvPr>
        </p:nvGraphicFramePr>
        <p:xfrm>
          <a:off x="1964028" y="1459605"/>
          <a:ext cx="8034364" cy="2893011"/>
        </p:xfrm>
        <a:graphic>
          <a:graphicData uri="http://schemas.openxmlformats.org/drawingml/2006/table">
            <a:tbl>
              <a:tblPr firstRow="1" bandRow="1">
                <a:tableStyleId>{5C22544A-7EE6-4342-B048-85BDC9FD1C3A}</a:tableStyleId>
              </a:tblPr>
              <a:tblGrid>
                <a:gridCol w="4017182">
                  <a:extLst>
                    <a:ext uri="{9D8B030D-6E8A-4147-A177-3AD203B41FA5}">
                      <a16:colId xmlns:a16="http://schemas.microsoft.com/office/drawing/2014/main" val="2249979838"/>
                    </a:ext>
                  </a:extLst>
                </a:gridCol>
                <a:gridCol w="4017182">
                  <a:extLst>
                    <a:ext uri="{9D8B030D-6E8A-4147-A177-3AD203B41FA5}">
                      <a16:colId xmlns:a16="http://schemas.microsoft.com/office/drawing/2014/main" val="2840315222"/>
                    </a:ext>
                  </a:extLst>
                </a:gridCol>
              </a:tblGrid>
              <a:tr h="886557">
                <a:tc>
                  <a:txBody>
                    <a:bodyPr/>
                    <a:lstStyle/>
                    <a:p>
                      <a:pPr algn="ctr"/>
                      <a:r>
                        <a:rPr lang="en-GB" sz="4800" err="1">
                          <a:latin typeface="Sassoon Primary"/>
                        </a:rPr>
                        <a:t>th</a:t>
                      </a:r>
                    </a:p>
                  </a:txBody>
                  <a:tcPr/>
                </a:tc>
                <a:tc>
                  <a:txBody>
                    <a:bodyPr/>
                    <a:lstStyle/>
                    <a:p>
                      <a:pPr algn="ctr"/>
                      <a:r>
                        <a:rPr lang="en-GB" sz="4800">
                          <a:latin typeface="Sassoon Primary"/>
                        </a:rPr>
                        <a:t>ng</a:t>
                      </a:r>
                    </a:p>
                  </a:txBody>
                  <a:tcPr/>
                </a:tc>
                <a:extLst>
                  <a:ext uri="{0D108BD9-81ED-4DB2-BD59-A6C34878D82A}">
                    <a16:rowId xmlns:a16="http://schemas.microsoft.com/office/drawing/2014/main" val="946318038"/>
                  </a:ext>
                </a:extLst>
              </a:tr>
              <a:tr h="2006454">
                <a:tc>
                  <a:txBody>
                    <a:bodyPr/>
                    <a:lstStyle/>
                    <a:p>
                      <a:endParaRPr lang="en-GB"/>
                    </a:p>
                  </a:txBody>
                  <a:tcPr/>
                </a:tc>
                <a:tc>
                  <a:txBody>
                    <a:bodyPr/>
                    <a:lstStyle/>
                    <a:p>
                      <a:endParaRPr lang="en-GB"/>
                    </a:p>
                  </a:txBody>
                  <a:tcPr/>
                </a:tc>
                <a:extLst>
                  <a:ext uri="{0D108BD9-81ED-4DB2-BD59-A6C34878D82A}">
                    <a16:rowId xmlns:a16="http://schemas.microsoft.com/office/drawing/2014/main" val="1815410725"/>
                  </a:ext>
                </a:extLst>
              </a:tr>
            </a:tbl>
          </a:graphicData>
        </a:graphic>
      </p:graphicFrame>
    </p:spTree>
    <p:extLst>
      <p:ext uri="{BB962C8B-B14F-4D97-AF65-F5344CB8AC3E}">
        <p14:creationId xmlns:p14="http://schemas.microsoft.com/office/powerpoint/2010/main" val="422812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4A155-6A82-D930-2E11-1311B928A34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860B93B-82D4-87FB-2598-649F08F75387}"/>
              </a:ext>
            </a:extLst>
          </p:cNvPr>
          <p:cNvSpPr txBox="1"/>
          <p:nvPr/>
        </p:nvSpPr>
        <p:spPr>
          <a:xfrm>
            <a:off x="7523356" y="114639"/>
            <a:ext cx="42517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u="sng">
                <a:latin typeface="Sassoon Primary"/>
              </a:rPr>
              <a:t>Wednesday 23rd April 2025</a:t>
            </a:r>
          </a:p>
        </p:txBody>
      </p:sp>
      <p:sp>
        <p:nvSpPr>
          <p:cNvPr id="2" name="TextBox 1">
            <a:extLst>
              <a:ext uri="{FF2B5EF4-FFF2-40B4-BE49-F238E27FC236}">
                <a16:creationId xmlns:a16="http://schemas.microsoft.com/office/drawing/2014/main" id="{B1B2F535-EF07-C5D9-0478-EE6FFC0861B0}"/>
              </a:ext>
            </a:extLst>
          </p:cNvPr>
          <p:cNvSpPr txBox="1"/>
          <p:nvPr/>
        </p:nvSpPr>
        <p:spPr>
          <a:xfrm>
            <a:off x="229279" y="163770"/>
            <a:ext cx="51424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read and write words which include the /</a:t>
            </a:r>
            <a:r>
              <a:rPr lang="en-GB" err="1">
                <a:latin typeface="Sassoon Primary"/>
              </a:rPr>
              <a:t>th</a:t>
            </a:r>
            <a:r>
              <a:rPr lang="en-GB">
                <a:latin typeface="Sassoon Primary"/>
              </a:rPr>
              <a:t>/ and /ng/ digraphs.</a:t>
            </a:r>
          </a:p>
        </p:txBody>
      </p:sp>
      <p:sp>
        <p:nvSpPr>
          <p:cNvPr id="3" name="TextBox 3">
            <a:extLst>
              <a:ext uri="{FF2B5EF4-FFF2-40B4-BE49-F238E27FC236}">
                <a16:creationId xmlns:a16="http://schemas.microsoft.com/office/drawing/2014/main" id="{042BB82C-7679-B2FE-B586-C8CDD1143929}"/>
              </a:ext>
            </a:extLst>
          </p:cNvPr>
          <p:cNvSpPr txBox="1"/>
          <p:nvPr/>
        </p:nvSpPr>
        <p:spPr>
          <a:xfrm>
            <a:off x="389703" y="1263178"/>
            <a:ext cx="8694433"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a:latin typeface="Sassoon Primary"/>
              </a:rPr>
              <a:t>Underline the /</a:t>
            </a:r>
            <a:r>
              <a:rPr lang="en-GB" sz="3600" err="1">
                <a:latin typeface="Sassoon Primary"/>
              </a:rPr>
              <a:t>th</a:t>
            </a:r>
            <a:r>
              <a:rPr lang="en-GB" sz="3600">
                <a:latin typeface="Sassoon Primary"/>
              </a:rPr>
              <a:t>/ and /ng/ graphemes in the sentence.</a:t>
            </a:r>
          </a:p>
        </p:txBody>
      </p:sp>
      <p:sp>
        <p:nvSpPr>
          <p:cNvPr id="5" name="TextBox 5">
            <a:extLst>
              <a:ext uri="{FF2B5EF4-FFF2-40B4-BE49-F238E27FC236}">
                <a16:creationId xmlns:a16="http://schemas.microsoft.com/office/drawing/2014/main" id="{130F03C9-7142-E0D1-C108-5CD5C82EA3C5}"/>
              </a:ext>
            </a:extLst>
          </p:cNvPr>
          <p:cNvSpPr txBox="1"/>
          <p:nvPr/>
        </p:nvSpPr>
        <p:spPr>
          <a:xfrm>
            <a:off x="1521235" y="3162853"/>
            <a:ext cx="7337187"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800">
                <a:solidFill>
                  <a:schemeClr val="accent5"/>
                </a:solidFill>
                <a:latin typeface="Sassoon Primary"/>
              </a:rPr>
              <a:t>The bird hurt its wing on a thorn. </a:t>
            </a:r>
            <a:endParaRPr lang="en-US" sz="4800">
              <a:solidFill>
                <a:schemeClr val="accent5"/>
              </a:solidFill>
            </a:endParaRPr>
          </a:p>
        </p:txBody>
      </p:sp>
      <p:pic>
        <p:nvPicPr>
          <p:cNvPr id="6" name="Picture 5" descr="A bird sitting on a branch&#10;&#10;AI-generated content may be incorrect.">
            <a:extLst>
              <a:ext uri="{FF2B5EF4-FFF2-40B4-BE49-F238E27FC236}">
                <a16:creationId xmlns:a16="http://schemas.microsoft.com/office/drawing/2014/main" id="{4D4E8F2F-9C8B-571E-A721-C4A2216C7910}"/>
              </a:ext>
            </a:extLst>
          </p:cNvPr>
          <p:cNvPicPr>
            <a:picLocks noChangeAspect="1"/>
          </p:cNvPicPr>
          <p:nvPr/>
        </p:nvPicPr>
        <p:blipFill>
          <a:blip r:embed="rId2"/>
          <a:stretch>
            <a:fillRect/>
          </a:stretch>
        </p:blipFill>
        <p:spPr>
          <a:xfrm>
            <a:off x="9205423" y="3743812"/>
            <a:ext cx="2661382" cy="3004527"/>
          </a:xfrm>
          <a:prstGeom prst="rect">
            <a:avLst/>
          </a:prstGeom>
        </p:spPr>
      </p:pic>
    </p:spTree>
    <p:extLst>
      <p:ext uri="{BB962C8B-B14F-4D97-AF65-F5344CB8AC3E}">
        <p14:creationId xmlns:p14="http://schemas.microsoft.com/office/powerpoint/2010/main" val="4021935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Props1.xml><?xml version="1.0" encoding="utf-8"?>
<ds:datastoreItem xmlns:ds="http://schemas.openxmlformats.org/officeDocument/2006/customXml" ds:itemID="{8BEFF64F-EE73-4CC1-9971-792CCC7CB62B}"/>
</file>

<file path=customXml/itemProps2.xml><?xml version="1.0" encoding="utf-8"?>
<ds:datastoreItem xmlns:ds="http://schemas.openxmlformats.org/officeDocument/2006/customXml" ds:itemID="{F3B62663-E14C-4A81-A046-51A12A704013}">
  <ds:schemaRefs>
    <ds:schemaRef ds:uri="http://schemas.microsoft.com/sharepoint/v3/contenttype/forms"/>
  </ds:schemaRefs>
</ds:datastoreItem>
</file>

<file path=customXml/itemProps3.xml><?xml version="1.0" encoding="utf-8"?>
<ds:datastoreItem xmlns:ds="http://schemas.openxmlformats.org/officeDocument/2006/customXml" ds:itemID="{80C51AC4-7C95-40D1-9474-40AFE49DF113}">
  <ds:schemaRefs>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terms/"/>
    <ds:schemaRef ds:uri="e255f982-5f1f-41c7-871f-7a91432a5484"/>
    <ds:schemaRef ds:uri="5519ec2d-3025-400a-aa14-bba49a7e18f3"/>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2539</Words>
  <Application>Microsoft Office PowerPoint</Application>
  <PresentationFormat>Widescreen</PresentationFormat>
  <Paragraphs>323</Paragraphs>
  <Slides>52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Aptos</vt:lpstr>
      <vt:lpstr>Aptos Display</vt:lpstr>
      <vt:lpstr>Arial</vt:lpstr>
      <vt:lpstr>Calibri</vt:lpstr>
      <vt:lpstr>Cambria Math</vt:lpstr>
      <vt:lpstr>Century Gothic</vt:lpstr>
      <vt:lpstr>Sassoon Infant Std</vt:lpstr>
      <vt:lpstr>Sassoon Primary</vt:lpstr>
      <vt:lpstr>Segoe UI</vt:lpstr>
      <vt:lpstr>office theme</vt:lpstr>
      <vt:lpstr>Wednesday 23rd April</vt:lpstr>
      <vt:lpstr>PowerPoint Presentation</vt:lpstr>
      <vt:lpstr>Early Morning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PowerPoint Presentation</vt:lpstr>
      <vt:lpstr>Blue/ Green  Is the pig correct? </vt:lpstr>
      <vt:lpstr>TBAT: represent numbers using Dienes on a place value chart</vt:lpstr>
      <vt:lpstr>Ten bricks make one pack</vt:lpstr>
      <vt:lpstr>Mr Johnson sells pears in bags of ten </vt:lpstr>
      <vt:lpstr>PowerPoint Presentation</vt:lpstr>
      <vt:lpstr>Representing 2-digit numbers</vt:lpstr>
      <vt:lpstr>Representing 2-digit numbers Your turn!</vt:lpstr>
      <vt:lpstr>To represent numbers using Dienes on a place value chart</vt:lpstr>
      <vt:lpstr>RP: </vt:lpstr>
      <vt:lpstr>PowerPoint Presentation</vt:lpstr>
      <vt:lpstr>Which of these shows 68? </vt:lpstr>
      <vt:lpstr>Lunch</vt:lpstr>
      <vt:lpstr>Today's Alien language 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 – TBAT: Create a family portrait.</vt:lpstr>
      <vt:lpstr>Today, we are going to create a family portrait.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 McKenzie-Cook</cp:lastModifiedBy>
  <cp:revision>1</cp:revision>
  <dcterms:created xsi:type="dcterms:W3CDTF">2025-03-23T10:10:35Z</dcterms:created>
  <dcterms:modified xsi:type="dcterms:W3CDTF">2025-04-22T16:24:25Z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276600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