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7"/>
  </p:notesMasterIdLst>
  <p:sldIdLst>
    <p:sldId id="519" r:id="rId5"/>
    <p:sldId id="532" r:id="rId6"/>
    <p:sldId id="410" r:id="rId7"/>
    <p:sldId id="534" r:id="rId8"/>
    <p:sldId id="530" r:id="rId9"/>
    <p:sldId id="535" r:id="rId10"/>
    <p:sldId id="536" r:id="rId11"/>
    <p:sldId id="537" r:id="rId12"/>
    <p:sldId id="539" r:id="rId13"/>
    <p:sldId id="538" r:id="rId14"/>
    <p:sldId id="531" r:id="rId15"/>
    <p:sldId id="557" r:id="rId16"/>
    <p:sldId id="558" r:id="rId17"/>
    <p:sldId id="540" r:id="rId18"/>
    <p:sldId id="541" r:id="rId19"/>
    <p:sldId id="542" r:id="rId20"/>
    <p:sldId id="543" r:id="rId21"/>
    <p:sldId id="544" r:id="rId22"/>
    <p:sldId id="545" r:id="rId23"/>
    <p:sldId id="546" r:id="rId24"/>
    <p:sldId id="547" r:id="rId25"/>
    <p:sldId id="548" r:id="rId26"/>
    <p:sldId id="549" r:id="rId27"/>
    <p:sldId id="550" r:id="rId28"/>
    <p:sldId id="551" r:id="rId29"/>
    <p:sldId id="552" r:id="rId30"/>
    <p:sldId id="554" r:id="rId31"/>
    <p:sldId id="553" r:id="rId32"/>
    <p:sldId id="555" r:id="rId33"/>
    <p:sldId id="556" r:id="rId34"/>
    <p:sldId id="533" r:id="rId35"/>
    <p:sldId id="285" r:id="rId36"/>
    <p:sldId id="269" r:id="rId37"/>
    <p:sldId id="513" r:id="rId38"/>
    <p:sldId id="514" r:id="rId39"/>
    <p:sldId id="515" r:id="rId40"/>
    <p:sldId id="511" r:id="rId41"/>
    <p:sldId id="261" r:id="rId42"/>
    <p:sldId id="529" r:id="rId43"/>
    <p:sldId id="256" r:id="rId44"/>
    <p:sldId id="275" r:id="rId45"/>
    <p:sldId id="320" r:id="rId46"/>
    <p:sldId id="266" r:id="rId47"/>
    <p:sldId id="394" r:id="rId48"/>
    <p:sldId id="395" r:id="rId49"/>
    <p:sldId id="408" r:id="rId50"/>
    <p:sldId id="264" r:id="rId51"/>
    <p:sldId id="295" r:id="rId52"/>
    <p:sldId id="521" r:id="rId53"/>
    <p:sldId id="268" r:id="rId54"/>
    <p:sldId id="559" r:id="rId55"/>
    <p:sldId id="560" r:id="rId56"/>
    <p:sldId id="283" r:id="rId57"/>
    <p:sldId id="351" r:id="rId58"/>
    <p:sldId id="518" r:id="rId59"/>
    <p:sldId id="324" r:id="rId60"/>
    <p:sldId id="323" r:id="rId61"/>
    <p:sldId id="322" r:id="rId62"/>
    <p:sldId id="517" r:id="rId63"/>
    <p:sldId id="516" r:id="rId64"/>
    <p:sldId id="319" r:id="rId65"/>
    <p:sldId id="318" r:id="rId66"/>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3A56B6-CA96-4CBA-BD15-0A93DEB0BC87}" v="69" dt="2025-04-20T23:35:43.146"/>
    <p1510:client id="{755502BB-51A6-B808-5453-2A14DE18E42C}" v="1" dt="2025-04-20T20:40:37.8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56" d="100"/>
          <a:sy n="56" d="100"/>
        </p:scale>
        <p:origin x="52"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 Freel" userId="S::afreel@ohacademy.co.uk::f6dead3d-cc44-4b49-aee1-60fe86f08dbd" providerId="AD" clId="Web-{755502BB-51A6-B808-5453-2A14DE18E42C}"/>
    <pc:docChg chg="modSld">
      <pc:chgData name="A Freel" userId="S::afreel@ohacademy.co.uk::f6dead3d-cc44-4b49-aee1-60fe86f08dbd" providerId="AD" clId="Web-{755502BB-51A6-B808-5453-2A14DE18E42C}" dt="2025-04-20T20:40:37.883" v="0"/>
      <pc:docMkLst>
        <pc:docMk/>
      </pc:docMkLst>
      <pc:sldChg chg="delSp">
        <pc:chgData name="A Freel" userId="S::afreel@ohacademy.co.uk::f6dead3d-cc44-4b49-aee1-60fe86f08dbd" providerId="AD" clId="Web-{755502BB-51A6-B808-5453-2A14DE18E42C}" dt="2025-04-20T20:40:37.883" v="0"/>
        <pc:sldMkLst>
          <pc:docMk/>
          <pc:sldMk cId="3171999052" sldId="559"/>
        </pc:sldMkLst>
        <pc:spChg chg="del">
          <ac:chgData name="A Freel" userId="S::afreel@ohacademy.co.uk::f6dead3d-cc44-4b49-aee1-60fe86f08dbd" providerId="AD" clId="Web-{755502BB-51A6-B808-5453-2A14DE18E42C}" dt="2025-04-20T20:40:37.883" v="0"/>
          <ac:spMkLst>
            <pc:docMk/>
            <pc:sldMk cId="3171999052" sldId="559"/>
            <ac:spMk id="3" creationId="{84F27D1B-376B-F1DA-9DD7-A1D109985A7D}"/>
          </ac:spMkLst>
        </pc:spChg>
      </pc:sldChg>
    </pc:docChg>
  </pc:docChgLst>
  <pc:docChgLst>
    <pc:chgData name="A Freel" userId="S::afreel@ohacademy.co.uk::f6dead3d-cc44-4b49-aee1-60fe86f08dbd" providerId="AD" clId="Web-{64A45D5E-928D-355F-BAD0-6DFEFEF979C2}"/>
    <pc:docChg chg="addSld delSld modSld sldOrd">
      <pc:chgData name="A Freel" userId="S::afreel@ohacademy.co.uk::f6dead3d-cc44-4b49-aee1-60fe86f08dbd" providerId="AD" clId="Web-{64A45D5E-928D-355F-BAD0-6DFEFEF979C2}" dt="2025-04-12T12:39:48.792" v="473" actId="20577"/>
      <pc:docMkLst>
        <pc:docMk/>
      </pc:docMkLst>
      <pc:sldChg chg="modSp">
        <pc:chgData name="A Freel" userId="S::afreel@ohacademy.co.uk::f6dead3d-cc44-4b49-aee1-60fe86f08dbd" providerId="AD" clId="Web-{64A45D5E-928D-355F-BAD0-6DFEFEF979C2}" dt="2025-04-12T11:21:06.441" v="65" actId="20577"/>
        <pc:sldMkLst>
          <pc:docMk/>
          <pc:sldMk cId="2795466885" sldId="519"/>
        </pc:sldMkLst>
        <pc:spChg chg="mod">
          <ac:chgData name="A Freel" userId="S::afreel@ohacademy.co.uk::f6dead3d-cc44-4b49-aee1-60fe86f08dbd" providerId="AD" clId="Web-{64A45D5E-928D-355F-BAD0-6DFEFEF979C2}" dt="2025-04-12T11:21:06.441" v="65" actId="20577"/>
          <ac:spMkLst>
            <pc:docMk/>
            <pc:sldMk cId="2795466885" sldId="519"/>
            <ac:spMk id="2" creationId="{C39F2147-6FD3-D9BF-D21D-26DBC310CD68}"/>
          </ac:spMkLst>
        </pc:spChg>
      </pc:sldChg>
      <pc:sldChg chg="addSp modSp">
        <pc:chgData name="A Freel" userId="S::afreel@ohacademy.co.uk::f6dead3d-cc44-4b49-aee1-60fe86f08dbd" providerId="AD" clId="Web-{64A45D5E-928D-355F-BAD0-6DFEFEF979C2}" dt="2025-04-12T11:16:32.696" v="52" actId="1076"/>
        <pc:sldMkLst>
          <pc:docMk/>
          <pc:sldMk cId="1726649943" sldId="529"/>
        </pc:sldMkLst>
        <pc:picChg chg="add mod">
          <ac:chgData name="A Freel" userId="S::afreel@ohacademy.co.uk::f6dead3d-cc44-4b49-aee1-60fe86f08dbd" providerId="AD" clId="Web-{64A45D5E-928D-355F-BAD0-6DFEFEF979C2}" dt="2025-04-12T11:16:32.696" v="52" actId="1076"/>
          <ac:picMkLst>
            <pc:docMk/>
            <pc:sldMk cId="1726649943" sldId="529"/>
            <ac:picMk id="3" creationId="{DBE34CE8-EBC7-EC5E-46A0-9A9CCB5D831A}"/>
          </ac:picMkLst>
        </pc:picChg>
      </pc:sldChg>
      <pc:sldChg chg="addSp modSp ord">
        <pc:chgData name="A Freel" userId="S::afreel@ohacademy.co.uk::f6dead3d-cc44-4b49-aee1-60fe86f08dbd" providerId="AD" clId="Web-{64A45D5E-928D-355F-BAD0-6DFEFEF979C2}" dt="2025-04-12T11:08:11.162" v="44"/>
        <pc:sldMkLst>
          <pc:docMk/>
          <pc:sldMk cId="1033880505" sldId="530"/>
        </pc:sldMkLst>
        <pc:spChg chg="add mod">
          <ac:chgData name="A Freel" userId="S::afreel@ohacademy.co.uk::f6dead3d-cc44-4b49-aee1-60fe86f08dbd" providerId="AD" clId="Web-{64A45D5E-928D-355F-BAD0-6DFEFEF979C2}" dt="2025-04-12T11:07:58.256" v="40" actId="20577"/>
          <ac:spMkLst>
            <pc:docMk/>
            <pc:sldMk cId="1033880505" sldId="530"/>
            <ac:spMk id="2" creationId="{2E71CEDE-D51D-9321-5681-391D0330882C}"/>
          </ac:spMkLst>
        </pc:spChg>
        <pc:picChg chg="mod">
          <ac:chgData name="A Freel" userId="S::afreel@ohacademy.co.uk::f6dead3d-cc44-4b49-aee1-60fe86f08dbd" providerId="AD" clId="Web-{64A45D5E-928D-355F-BAD0-6DFEFEF979C2}" dt="2025-04-12T11:08:01.818" v="41" actId="1076"/>
          <ac:picMkLst>
            <pc:docMk/>
            <pc:sldMk cId="1033880505" sldId="530"/>
            <ac:picMk id="4" creationId="{F9EB351F-60B1-BC9A-3765-E285F858E588}"/>
          </ac:picMkLst>
        </pc:picChg>
      </pc:sldChg>
      <pc:sldChg chg="add del">
        <pc:chgData name="A Freel" userId="S::afreel@ohacademy.co.uk::f6dead3d-cc44-4b49-aee1-60fe86f08dbd" providerId="AD" clId="Web-{64A45D5E-928D-355F-BAD0-6DFEFEF979C2}" dt="2025-04-12T11:02:59.431" v="1"/>
        <pc:sldMkLst>
          <pc:docMk/>
          <pc:sldMk cId="973200130" sldId="531"/>
        </pc:sldMkLst>
      </pc:sldChg>
      <pc:sldChg chg="addSp delSp modSp new">
        <pc:chgData name="A Freel" userId="S::afreel@ohacademy.co.uk::f6dead3d-cc44-4b49-aee1-60fe86f08dbd" providerId="AD" clId="Web-{64A45D5E-928D-355F-BAD0-6DFEFEF979C2}" dt="2025-04-12T11:06:19.924" v="11" actId="14100"/>
        <pc:sldMkLst>
          <pc:docMk/>
          <pc:sldMk cId="1620463674" sldId="533"/>
        </pc:sldMkLst>
        <pc:spChg chg="mod">
          <ac:chgData name="A Freel" userId="S::afreel@ohacademy.co.uk::f6dead3d-cc44-4b49-aee1-60fe86f08dbd" providerId="AD" clId="Web-{64A45D5E-928D-355F-BAD0-6DFEFEF979C2}" dt="2025-04-12T11:05:21.624" v="8" actId="20577"/>
          <ac:spMkLst>
            <pc:docMk/>
            <pc:sldMk cId="1620463674" sldId="533"/>
            <ac:spMk id="2" creationId="{5BD96564-B71A-B1A1-C73D-08EE387014A6}"/>
          </ac:spMkLst>
        </pc:spChg>
        <pc:picChg chg="add mod">
          <ac:chgData name="A Freel" userId="S::afreel@ohacademy.co.uk::f6dead3d-cc44-4b49-aee1-60fe86f08dbd" providerId="AD" clId="Web-{64A45D5E-928D-355F-BAD0-6DFEFEF979C2}" dt="2025-04-12T11:06:19.924" v="11" actId="14100"/>
          <ac:picMkLst>
            <pc:docMk/>
            <pc:sldMk cId="1620463674" sldId="533"/>
            <ac:picMk id="4" creationId="{8CEC99A0-54DA-42FB-8B3D-B32A519AEB2A}"/>
          </ac:picMkLst>
        </pc:picChg>
      </pc:sldChg>
      <pc:sldChg chg="addSp delSp modSp add replId">
        <pc:chgData name="A Freel" userId="S::afreel@ohacademy.co.uk::f6dead3d-cc44-4b49-aee1-60fe86f08dbd" providerId="AD" clId="Web-{64A45D5E-928D-355F-BAD0-6DFEFEF979C2}" dt="2025-04-12T11:56:54.893" v="366" actId="1076"/>
        <pc:sldMkLst>
          <pc:docMk/>
          <pc:sldMk cId="3033558818" sldId="534"/>
        </pc:sldMkLst>
        <pc:spChg chg="add mod">
          <ac:chgData name="A Freel" userId="S::afreel@ohacademy.co.uk::f6dead3d-cc44-4b49-aee1-60fe86f08dbd" providerId="AD" clId="Web-{64A45D5E-928D-355F-BAD0-6DFEFEF979C2}" dt="2025-04-12T11:54:27.793" v="363" actId="20577"/>
          <ac:spMkLst>
            <pc:docMk/>
            <pc:sldMk cId="3033558818" sldId="534"/>
            <ac:spMk id="3" creationId="{7D741A12-3297-3009-44AA-BC636AE39C25}"/>
          </ac:spMkLst>
        </pc:spChg>
        <pc:spChg chg="add mod">
          <ac:chgData name="A Freel" userId="S::afreel@ohacademy.co.uk::f6dead3d-cc44-4b49-aee1-60fe86f08dbd" providerId="AD" clId="Web-{64A45D5E-928D-355F-BAD0-6DFEFEF979C2}" dt="2025-04-12T11:56:54.893" v="366" actId="1076"/>
          <ac:spMkLst>
            <pc:docMk/>
            <pc:sldMk cId="3033558818" sldId="534"/>
            <ac:spMk id="5" creationId="{1296DB12-F9EE-F5E9-6BCD-56D341F90D5B}"/>
          </ac:spMkLst>
        </pc:spChg>
      </pc:sldChg>
      <pc:sldChg chg="addSp modSp add replId">
        <pc:chgData name="A Freel" userId="S::afreel@ohacademy.co.uk::f6dead3d-cc44-4b49-aee1-60fe86f08dbd" providerId="AD" clId="Web-{64A45D5E-928D-355F-BAD0-6DFEFEF979C2}" dt="2025-04-12T12:30:21.677" v="444" actId="1076"/>
        <pc:sldMkLst>
          <pc:docMk/>
          <pc:sldMk cId="1634270101" sldId="535"/>
        </pc:sldMkLst>
        <pc:spChg chg="add mod">
          <ac:chgData name="A Freel" userId="S::afreel@ohacademy.co.uk::f6dead3d-cc44-4b49-aee1-60fe86f08dbd" providerId="AD" clId="Web-{64A45D5E-928D-355F-BAD0-6DFEFEF979C2}" dt="2025-04-12T11:23:43.463" v="134" actId="20577"/>
          <ac:spMkLst>
            <pc:docMk/>
            <pc:sldMk cId="1634270101" sldId="535"/>
            <ac:spMk id="3" creationId="{A2F22E02-D919-0967-7BC2-E45B99D16CF6}"/>
          </ac:spMkLst>
        </pc:spChg>
        <pc:spChg chg="add mod">
          <ac:chgData name="A Freel" userId="S::afreel@ohacademy.co.uk::f6dead3d-cc44-4b49-aee1-60fe86f08dbd" providerId="AD" clId="Web-{64A45D5E-928D-355F-BAD0-6DFEFEF979C2}" dt="2025-04-12T12:30:12.802" v="437" actId="1076"/>
          <ac:spMkLst>
            <pc:docMk/>
            <pc:sldMk cId="1634270101" sldId="535"/>
            <ac:spMk id="4" creationId="{FEEE1634-E486-3D11-37FD-60AE1199DEFA}"/>
          </ac:spMkLst>
        </pc:spChg>
        <pc:spChg chg="add mod">
          <ac:chgData name="A Freel" userId="S::afreel@ohacademy.co.uk::f6dead3d-cc44-4b49-aee1-60fe86f08dbd" providerId="AD" clId="Web-{64A45D5E-928D-355F-BAD0-6DFEFEF979C2}" dt="2025-04-12T12:30:05.536" v="428" actId="20577"/>
          <ac:spMkLst>
            <pc:docMk/>
            <pc:sldMk cId="1634270101" sldId="535"/>
            <ac:spMk id="5" creationId="{0A197A5C-F1E8-1032-CEC9-F2D566320619}"/>
          </ac:spMkLst>
        </pc:spChg>
        <pc:spChg chg="add mod">
          <ac:chgData name="A Freel" userId="S::afreel@ohacademy.co.uk::f6dead3d-cc44-4b49-aee1-60fe86f08dbd" providerId="AD" clId="Web-{64A45D5E-928D-355F-BAD0-6DFEFEF979C2}" dt="2025-04-12T12:29:49.645" v="419" actId="20577"/>
          <ac:spMkLst>
            <pc:docMk/>
            <pc:sldMk cId="1634270101" sldId="535"/>
            <ac:spMk id="6" creationId="{98BE6EFC-5AD4-23C9-B657-9A2873CD5B1F}"/>
          </ac:spMkLst>
        </pc:spChg>
        <pc:spChg chg="add mod">
          <ac:chgData name="A Freel" userId="S::afreel@ohacademy.co.uk::f6dead3d-cc44-4b49-aee1-60fe86f08dbd" providerId="AD" clId="Web-{64A45D5E-928D-355F-BAD0-6DFEFEF979C2}" dt="2025-04-12T12:30:16.646" v="439" actId="20577"/>
          <ac:spMkLst>
            <pc:docMk/>
            <pc:sldMk cId="1634270101" sldId="535"/>
            <ac:spMk id="8" creationId="{12CE50D1-3382-D7BF-A7F4-222DBE743B95}"/>
          </ac:spMkLst>
        </pc:spChg>
        <pc:spChg chg="add mod">
          <ac:chgData name="A Freel" userId="S::afreel@ohacademy.co.uk::f6dead3d-cc44-4b49-aee1-60fe86f08dbd" providerId="AD" clId="Web-{64A45D5E-928D-355F-BAD0-6DFEFEF979C2}" dt="2025-04-12T12:30:21.677" v="444" actId="1076"/>
          <ac:spMkLst>
            <pc:docMk/>
            <pc:sldMk cId="1634270101" sldId="535"/>
            <ac:spMk id="9" creationId="{C92641E3-DA15-CCBD-5CE4-314D32238FA3}"/>
          </ac:spMkLst>
        </pc:spChg>
      </pc:sldChg>
      <pc:sldChg chg="addSp modSp add replId">
        <pc:chgData name="A Freel" userId="S::afreel@ohacademy.co.uk::f6dead3d-cc44-4b49-aee1-60fe86f08dbd" providerId="AD" clId="Web-{64A45D5E-928D-355F-BAD0-6DFEFEF979C2}" dt="2025-04-12T12:39:48.792" v="473" actId="20577"/>
        <pc:sldMkLst>
          <pc:docMk/>
          <pc:sldMk cId="2016091426" sldId="536"/>
        </pc:sldMkLst>
        <pc:spChg chg="add mod">
          <ac:chgData name="A Freel" userId="S::afreel@ohacademy.co.uk::f6dead3d-cc44-4b49-aee1-60fe86f08dbd" providerId="AD" clId="Web-{64A45D5E-928D-355F-BAD0-6DFEFEF979C2}" dt="2025-04-12T11:23:48.807" v="137" actId="20577"/>
          <ac:spMkLst>
            <pc:docMk/>
            <pc:sldMk cId="2016091426" sldId="536"/>
            <ac:spMk id="4" creationId="{3D59F92A-C51A-66DA-564B-8EBEB1E557EE}"/>
          </ac:spMkLst>
        </pc:spChg>
        <pc:spChg chg="add mod">
          <ac:chgData name="A Freel" userId="S::afreel@ohacademy.co.uk::f6dead3d-cc44-4b49-aee1-60fe86f08dbd" providerId="AD" clId="Web-{64A45D5E-928D-355F-BAD0-6DFEFEF979C2}" dt="2025-04-12T12:30:42.162" v="452" actId="20577"/>
          <ac:spMkLst>
            <pc:docMk/>
            <pc:sldMk cId="2016091426" sldId="536"/>
            <ac:spMk id="5" creationId="{81FCC183-3732-21DB-4296-D4D63BB7FF02}"/>
          </ac:spMkLst>
        </pc:spChg>
        <pc:spChg chg="add mod">
          <ac:chgData name="A Freel" userId="S::afreel@ohacademy.co.uk::f6dead3d-cc44-4b49-aee1-60fe86f08dbd" providerId="AD" clId="Web-{64A45D5E-928D-355F-BAD0-6DFEFEF979C2}" dt="2025-04-12T12:33:54.684" v="461" actId="20577"/>
          <ac:spMkLst>
            <pc:docMk/>
            <pc:sldMk cId="2016091426" sldId="536"/>
            <ac:spMk id="6" creationId="{A6139551-7120-872B-5879-EAB829BE0DEA}"/>
          </ac:spMkLst>
        </pc:spChg>
        <pc:spChg chg="add mod">
          <ac:chgData name="A Freel" userId="S::afreel@ohacademy.co.uk::f6dead3d-cc44-4b49-aee1-60fe86f08dbd" providerId="AD" clId="Web-{64A45D5E-928D-355F-BAD0-6DFEFEF979C2}" dt="2025-04-12T12:34:03.403" v="464" actId="20577"/>
          <ac:spMkLst>
            <pc:docMk/>
            <pc:sldMk cId="2016091426" sldId="536"/>
            <ac:spMk id="8" creationId="{FE6A947E-78E3-CDD6-717A-5EB89D7DB49D}"/>
          </ac:spMkLst>
        </pc:spChg>
        <pc:spChg chg="add mod">
          <ac:chgData name="A Freel" userId="S::afreel@ohacademy.co.uk::f6dead3d-cc44-4b49-aee1-60fe86f08dbd" providerId="AD" clId="Web-{64A45D5E-928D-355F-BAD0-6DFEFEF979C2}" dt="2025-04-12T12:34:10.903" v="469" actId="20577"/>
          <ac:spMkLst>
            <pc:docMk/>
            <pc:sldMk cId="2016091426" sldId="536"/>
            <ac:spMk id="9" creationId="{4D8668FB-3FBB-C63F-D400-798C56B9CEF1}"/>
          </ac:spMkLst>
        </pc:spChg>
        <pc:spChg chg="add mod">
          <ac:chgData name="A Freel" userId="S::afreel@ohacademy.co.uk::f6dead3d-cc44-4b49-aee1-60fe86f08dbd" providerId="AD" clId="Web-{64A45D5E-928D-355F-BAD0-6DFEFEF979C2}" dt="2025-04-12T12:39:48.792" v="473" actId="20577"/>
          <ac:spMkLst>
            <pc:docMk/>
            <pc:sldMk cId="2016091426" sldId="536"/>
            <ac:spMk id="10" creationId="{82F6B2AD-7D42-8226-4EC7-227DA6B3FF7F}"/>
          </ac:spMkLst>
        </pc:spChg>
      </pc:sldChg>
      <pc:sldChg chg="addSp modSp add replId">
        <pc:chgData name="A Freel" userId="S::afreel@ohacademy.co.uk::f6dead3d-cc44-4b49-aee1-60fe86f08dbd" providerId="AD" clId="Web-{64A45D5E-928D-355F-BAD0-6DFEFEF979C2}" dt="2025-04-12T11:23:31.056" v="129" actId="20577"/>
        <pc:sldMkLst>
          <pc:docMk/>
          <pc:sldMk cId="1245447621" sldId="537"/>
        </pc:sldMkLst>
        <pc:spChg chg="add mod">
          <ac:chgData name="A Freel" userId="S::afreel@ohacademy.co.uk::f6dead3d-cc44-4b49-aee1-60fe86f08dbd" providerId="AD" clId="Web-{64A45D5E-928D-355F-BAD0-6DFEFEF979C2}" dt="2025-04-12T11:23:31.056" v="129" actId="20577"/>
          <ac:spMkLst>
            <pc:docMk/>
            <pc:sldMk cId="1245447621" sldId="537"/>
            <ac:spMk id="4" creationId="{C62F290B-5B9D-312D-9F18-3F6942736E12}"/>
          </ac:spMkLst>
        </pc:spChg>
        <pc:picChg chg="add mod">
          <ac:chgData name="A Freel" userId="S::afreel@ohacademy.co.uk::f6dead3d-cc44-4b49-aee1-60fe86f08dbd" providerId="AD" clId="Web-{64A45D5E-928D-355F-BAD0-6DFEFEF979C2}" dt="2025-04-12T11:22:07.881" v="69" actId="1076"/>
          <ac:picMkLst>
            <pc:docMk/>
            <pc:sldMk cId="1245447621" sldId="537"/>
            <ac:picMk id="3" creationId="{462568A4-082D-EB42-35DF-06ED2A574D9F}"/>
          </ac:picMkLst>
        </pc:picChg>
      </pc:sldChg>
      <pc:sldChg chg="addSp modSp add replId">
        <pc:chgData name="A Freel" userId="S::afreel@ohacademy.co.uk::f6dead3d-cc44-4b49-aee1-60fe86f08dbd" providerId="AD" clId="Web-{64A45D5E-928D-355F-BAD0-6DFEFEF979C2}" dt="2025-04-12T11:37:11.215" v="269" actId="1076"/>
        <pc:sldMkLst>
          <pc:docMk/>
          <pc:sldMk cId="2436045335" sldId="538"/>
        </pc:sldMkLst>
        <pc:spChg chg="add mod">
          <ac:chgData name="A Freel" userId="S::afreel@ohacademy.co.uk::f6dead3d-cc44-4b49-aee1-60fe86f08dbd" providerId="AD" clId="Web-{64A45D5E-928D-355F-BAD0-6DFEFEF979C2}" dt="2025-04-12T11:37:11.215" v="269" actId="1076"/>
          <ac:spMkLst>
            <pc:docMk/>
            <pc:sldMk cId="2436045335" sldId="538"/>
            <ac:spMk id="4" creationId="{BA52BB0B-FD81-D1A7-030F-611615123524}"/>
          </ac:spMkLst>
        </pc:spChg>
        <pc:picChg chg="add mod">
          <ac:chgData name="A Freel" userId="S::afreel@ohacademy.co.uk::f6dead3d-cc44-4b49-aee1-60fe86f08dbd" providerId="AD" clId="Web-{64A45D5E-928D-355F-BAD0-6DFEFEF979C2}" dt="2025-04-12T11:27:19.237" v="140" actId="14100"/>
          <ac:picMkLst>
            <pc:docMk/>
            <pc:sldMk cId="2436045335" sldId="538"/>
            <ac:picMk id="3" creationId="{82236750-4F3B-AA3F-A9FA-BED5651E3512}"/>
          </ac:picMkLst>
        </pc:picChg>
      </pc:sldChg>
      <pc:sldChg chg="addSp delSp modSp add replId">
        <pc:chgData name="A Freel" userId="S::afreel@ohacademy.co.uk::f6dead3d-cc44-4b49-aee1-60fe86f08dbd" providerId="AD" clId="Web-{64A45D5E-928D-355F-BAD0-6DFEFEF979C2}" dt="2025-04-12T11:48:17.150" v="349" actId="14100"/>
        <pc:sldMkLst>
          <pc:docMk/>
          <pc:sldMk cId="1865764676" sldId="539"/>
        </pc:sldMkLst>
        <pc:spChg chg="add mod">
          <ac:chgData name="A Freel" userId="S::afreel@ohacademy.co.uk::f6dead3d-cc44-4b49-aee1-60fe86f08dbd" providerId="AD" clId="Web-{64A45D5E-928D-355F-BAD0-6DFEFEF979C2}" dt="2025-04-12T11:45:38.940" v="319" actId="20577"/>
          <ac:spMkLst>
            <pc:docMk/>
            <pc:sldMk cId="1865764676" sldId="539"/>
            <ac:spMk id="4" creationId="{042BB82C-7679-B2FE-B586-C8CDD1143929}"/>
          </ac:spMkLst>
        </pc:spChg>
        <pc:spChg chg="add mod">
          <ac:chgData name="A Freel" userId="S::afreel@ohacademy.co.uk::f6dead3d-cc44-4b49-aee1-60fe86f08dbd" providerId="AD" clId="Web-{64A45D5E-928D-355F-BAD0-6DFEFEF979C2}" dt="2025-04-12T11:47:25.117" v="344" actId="20577"/>
          <ac:spMkLst>
            <pc:docMk/>
            <pc:sldMk cId="1865764676" sldId="539"/>
            <ac:spMk id="6" creationId="{130F03C9-7142-E0D1-C108-5CD5C82EA3C5}"/>
          </ac:spMkLst>
        </pc:spChg>
        <pc:picChg chg="add mod">
          <ac:chgData name="A Freel" userId="S::afreel@ohacademy.co.uk::f6dead3d-cc44-4b49-aee1-60fe86f08dbd" providerId="AD" clId="Web-{64A45D5E-928D-355F-BAD0-6DFEFEF979C2}" dt="2025-04-12T11:48:17.150" v="349" actId="14100"/>
          <ac:picMkLst>
            <pc:docMk/>
            <pc:sldMk cId="1865764676" sldId="539"/>
            <ac:picMk id="8" creationId="{6811FBAA-12E9-BDF1-4FDC-7503BA91408F}"/>
          </ac:picMkLst>
        </pc:picChg>
      </pc:sldChg>
    </pc:docChg>
  </pc:docChgLst>
  <pc:docChgLst>
    <pc:chgData name="A Freel" userId="S::afreel@ohacademy.co.uk::f6dead3d-cc44-4b49-aee1-60fe86f08dbd" providerId="AD" clId="Web-{E60FF319-E1F0-E989-BB9F-C21A70BDA87B}"/>
    <pc:docChg chg="addSld">
      <pc:chgData name="A Freel" userId="S::afreel@ohacademy.co.uk::f6dead3d-cc44-4b49-aee1-60fe86f08dbd" providerId="AD" clId="Web-{E60FF319-E1F0-E989-BB9F-C21A70BDA87B}" dt="2025-03-29T12:52:41.459" v="8"/>
      <pc:docMkLst>
        <pc:docMk/>
      </pc:docMkLst>
      <pc:sldChg chg="add">
        <pc:chgData name="A Freel" userId="S::afreel@ohacademy.co.uk::f6dead3d-cc44-4b49-aee1-60fe86f08dbd" providerId="AD" clId="Web-{E60FF319-E1F0-E989-BB9F-C21A70BDA87B}" dt="2025-03-29T12:52:41.459" v="8"/>
        <pc:sldMkLst>
          <pc:docMk/>
          <pc:sldMk cId="4053137643" sldId="318"/>
        </pc:sldMkLst>
      </pc:sldChg>
      <pc:sldChg chg="add">
        <pc:chgData name="A Freel" userId="S::afreel@ohacademy.co.uk::f6dead3d-cc44-4b49-aee1-60fe86f08dbd" providerId="AD" clId="Web-{E60FF319-E1F0-E989-BB9F-C21A70BDA87B}" dt="2025-03-29T12:52:41.444" v="7"/>
        <pc:sldMkLst>
          <pc:docMk/>
          <pc:sldMk cId="1586038077" sldId="319"/>
        </pc:sldMkLst>
      </pc:sldChg>
      <pc:sldChg chg="add">
        <pc:chgData name="A Freel" userId="S::afreel@ohacademy.co.uk::f6dead3d-cc44-4b49-aee1-60fe86f08dbd" providerId="AD" clId="Web-{E60FF319-E1F0-E989-BB9F-C21A70BDA87B}" dt="2025-03-29T12:52:41.397" v="4"/>
        <pc:sldMkLst>
          <pc:docMk/>
          <pc:sldMk cId="3333720713" sldId="322"/>
        </pc:sldMkLst>
      </pc:sldChg>
      <pc:sldChg chg="add">
        <pc:chgData name="A Freel" userId="S::afreel@ohacademy.co.uk::f6dead3d-cc44-4b49-aee1-60fe86f08dbd" providerId="AD" clId="Web-{E60FF319-E1F0-E989-BB9F-C21A70BDA87B}" dt="2025-03-29T12:52:41.381" v="3"/>
        <pc:sldMkLst>
          <pc:docMk/>
          <pc:sldMk cId="1060428560" sldId="323"/>
        </pc:sldMkLst>
      </pc:sldChg>
      <pc:sldChg chg="add">
        <pc:chgData name="A Freel" userId="S::afreel@ohacademy.co.uk::f6dead3d-cc44-4b49-aee1-60fe86f08dbd" providerId="AD" clId="Web-{E60FF319-E1F0-E989-BB9F-C21A70BDA87B}" dt="2025-03-29T12:52:41.381" v="2"/>
        <pc:sldMkLst>
          <pc:docMk/>
          <pc:sldMk cId="2418155278" sldId="324"/>
        </pc:sldMkLst>
      </pc:sldChg>
      <pc:sldChg chg="add">
        <pc:chgData name="A Freel" userId="S::afreel@ohacademy.co.uk::f6dead3d-cc44-4b49-aee1-60fe86f08dbd" providerId="AD" clId="Web-{E60FF319-E1F0-E989-BB9F-C21A70BDA87B}" dt="2025-03-29T12:52:41.350" v="0"/>
        <pc:sldMkLst>
          <pc:docMk/>
          <pc:sldMk cId="1504298252" sldId="351"/>
        </pc:sldMkLst>
      </pc:sldChg>
      <pc:sldChg chg="add">
        <pc:chgData name="A Freel" userId="S::afreel@ohacademy.co.uk::f6dead3d-cc44-4b49-aee1-60fe86f08dbd" providerId="AD" clId="Web-{E60FF319-E1F0-E989-BB9F-C21A70BDA87B}" dt="2025-03-29T12:52:41.428" v="6"/>
        <pc:sldMkLst>
          <pc:docMk/>
          <pc:sldMk cId="4121702088" sldId="516"/>
        </pc:sldMkLst>
      </pc:sldChg>
      <pc:sldChg chg="add">
        <pc:chgData name="A Freel" userId="S::afreel@ohacademy.co.uk::f6dead3d-cc44-4b49-aee1-60fe86f08dbd" providerId="AD" clId="Web-{E60FF319-E1F0-E989-BB9F-C21A70BDA87B}" dt="2025-03-29T12:52:41.412" v="5"/>
        <pc:sldMkLst>
          <pc:docMk/>
          <pc:sldMk cId="2995673056" sldId="517"/>
        </pc:sldMkLst>
      </pc:sldChg>
      <pc:sldChg chg="add">
        <pc:chgData name="A Freel" userId="S::afreel@ohacademy.co.uk::f6dead3d-cc44-4b49-aee1-60fe86f08dbd" providerId="AD" clId="Web-{E60FF319-E1F0-E989-BB9F-C21A70BDA87B}" dt="2025-03-29T12:52:41.365" v="1"/>
        <pc:sldMkLst>
          <pc:docMk/>
          <pc:sldMk cId="468526503" sldId="518"/>
        </pc:sldMkLst>
      </pc:sldChg>
      <pc:sldMasterChg chg="addSldLayout">
        <pc:chgData name="A Freel" userId="S::afreel@ohacademy.co.uk::f6dead3d-cc44-4b49-aee1-60fe86f08dbd" providerId="AD" clId="Web-{E60FF319-E1F0-E989-BB9F-C21A70BDA87B}" dt="2025-03-29T12:52:41.350" v="0"/>
        <pc:sldMasterMkLst>
          <pc:docMk/>
          <pc:sldMasterMk cId="2460954070" sldId="2147483660"/>
        </pc:sldMasterMkLst>
        <pc:sldLayoutChg chg="add">
          <pc:chgData name="A Freel" userId="S::afreel@ohacademy.co.uk::f6dead3d-cc44-4b49-aee1-60fe86f08dbd" providerId="AD" clId="Web-{E60FF319-E1F0-E989-BB9F-C21A70BDA87B}" dt="2025-03-29T12:52:41.350" v="0"/>
          <pc:sldLayoutMkLst>
            <pc:docMk/>
            <pc:sldMasterMk cId="2460954070" sldId="2147483660"/>
            <pc:sldLayoutMk cId="179008234" sldId="2147483672"/>
          </pc:sldLayoutMkLst>
        </pc:sldLayoutChg>
      </pc:sldMasterChg>
    </pc:docChg>
  </pc:docChgLst>
  <pc:docChgLst>
    <pc:chgData name="P McKenzie-Cook" userId="S::pmckenzie-cook@ohacademy.co.uk::6605cc89-aaff-4d80-9ee6-20e4afa4ef0c" providerId="AD" clId="Web-{C06CB6F1-FE42-CF56-AD38-E33958093D87}"/>
    <pc:docChg chg="addSld modSld modMainMaster">
      <pc:chgData name="P McKenzie-Cook" userId="S::pmckenzie-cook@ohacademy.co.uk::6605cc89-aaff-4d80-9ee6-20e4afa4ef0c" providerId="AD" clId="Web-{C06CB6F1-FE42-CF56-AD38-E33958093D87}" dt="2025-04-04T12:11:10.366" v="124" actId="20577"/>
      <pc:docMkLst>
        <pc:docMk/>
      </pc:docMkLst>
      <pc:sldChg chg="addSp delSp modSp mod setBg">
        <pc:chgData name="P McKenzie-Cook" userId="S::pmckenzie-cook@ohacademy.co.uk::6605cc89-aaff-4d80-9ee6-20e4afa4ef0c" providerId="AD" clId="Web-{C06CB6F1-FE42-CF56-AD38-E33958093D87}" dt="2025-04-04T12:07:10.297" v="46"/>
        <pc:sldMkLst>
          <pc:docMk/>
          <pc:sldMk cId="109857222" sldId="256"/>
        </pc:sldMkLst>
        <pc:spChg chg="mod">
          <ac:chgData name="P McKenzie-Cook" userId="S::pmckenzie-cook@ohacademy.co.uk::6605cc89-aaff-4d80-9ee6-20e4afa4ef0c" providerId="AD" clId="Web-{C06CB6F1-FE42-CF56-AD38-E33958093D87}" dt="2025-04-04T12:05:27.467" v="39" actId="14100"/>
          <ac:spMkLst>
            <pc:docMk/>
            <pc:sldMk cId="109857222" sldId="256"/>
            <ac:spMk id="2" creationId="{00000000-0000-0000-0000-000000000000}"/>
          </ac:spMkLst>
        </pc:spChg>
        <pc:spChg chg="add mod">
          <ac:chgData name="P McKenzie-Cook" userId="S::pmckenzie-cook@ohacademy.co.uk::6605cc89-aaff-4d80-9ee6-20e4afa4ef0c" providerId="AD" clId="Web-{C06CB6F1-FE42-CF56-AD38-E33958093D87}" dt="2025-04-04T12:05:12.404" v="35" actId="20577"/>
          <ac:spMkLst>
            <pc:docMk/>
            <pc:sldMk cId="109857222" sldId="256"/>
            <ac:spMk id="5" creationId="{866418BD-09D7-DE3C-21A5-565F06F5E7AD}"/>
          </ac:spMkLst>
        </pc:spChg>
        <pc:picChg chg="add mod">
          <ac:chgData name="P McKenzie-Cook" userId="S::pmckenzie-cook@ohacademy.co.uk::6605cc89-aaff-4d80-9ee6-20e4afa4ef0c" providerId="AD" clId="Web-{C06CB6F1-FE42-CF56-AD38-E33958093D87}" dt="2025-04-04T12:06:42.453" v="44" actId="1076"/>
          <ac:picMkLst>
            <pc:docMk/>
            <pc:sldMk cId="109857222" sldId="256"/>
            <ac:picMk id="6" creationId="{292078C5-6E27-0F15-C21D-C31E6E217F48}"/>
          </ac:picMkLst>
        </pc:picChg>
      </pc:sldChg>
      <pc:sldChg chg="add mod">
        <pc:chgData name="P McKenzie-Cook" userId="S::pmckenzie-cook@ohacademy.co.uk::6605cc89-aaff-4d80-9ee6-20e4afa4ef0c" providerId="AD" clId="Web-{C06CB6F1-FE42-CF56-AD38-E33958093D87}" dt="2025-04-04T12:07:10.297" v="46"/>
        <pc:sldMkLst>
          <pc:docMk/>
          <pc:sldMk cId="3745506808" sldId="264"/>
        </pc:sldMkLst>
      </pc:sldChg>
      <pc:sldChg chg="addSp modSp add mod">
        <pc:chgData name="P McKenzie-Cook" userId="S::pmckenzie-cook@ohacademy.co.uk::6605cc89-aaff-4d80-9ee6-20e4afa4ef0c" providerId="AD" clId="Web-{C06CB6F1-FE42-CF56-AD38-E33958093D87}" dt="2025-04-04T12:09:38.067" v="116" actId="20577"/>
        <pc:sldMkLst>
          <pc:docMk/>
          <pc:sldMk cId="1079818296" sldId="266"/>
        </pc:sldMkLst>
        <pc:spChg chg="add mod">
          <ac:chgData name="P McKenzie-Cook" userId="S::pmckenzie-cook@ohacademy.co.uk::6605cc89-aaff-4d80-9ee6-20e4afa4ef0c" providerId="AD" clId="Web-{C06CB6F1-FE42-CF56-AD38-E33958093D87}" dt="2025-04-04T12:09:38.067" v="116" actId="20577"/>
          <ac:spMkLst>
            <pc:docMk/>
            <pc:sldMk cId="1079818296" sldId="266"/>
            <ac:spMk id="2" creationId="{D482EC62-7520-9E3B-55DB-B69890F66318}"/>
          </ac:spMkLst>
        </pc:spChg>
        <pc:picChg chg="mod">
          <ac:chgData name="P McKenzie-Cook" userId="S::pmckenzie-cook@ohacademy.co.uk::6605cc89-aaff-4d80-9ee6-20e4afa4ef0c" providerId="AD" clId="Web-{C06CB6F1-FE42-CF56-AD38-E33958093D87}" dt="2025-04-04T12:07:48.408" v="47" actId="1076"/>
          <ac:picMkLst>
            <pc:docMk/>
            <pc:sldMk cId="1079818296" sldId="266"/>
            <ac:picMk id="4" creationId="{2F2B75CE-9867-D401-788A-4DE674396942}"/>
          </ac:picMkLst>
        </pc:picChg>
      </pc:sldChg>
      <pc:sldChg chg="add mod">
        <pc:chgData name="P McKenzie-Cook" userId="S::pmckenzie-cook@ohacademy.co.uk::6605cc89-aaff-4d80-9ee6-20e4afa4ef0c" providerId="AD" clId="Web-{C06CB6F1-FE42-CF56-AD38-E33958093D87}" dt="2025-04-04T12:07:10.297" v="46"/>
        <pc:sldMkLst>
          <pc:docMk/>
          <pc:sldMk cId="302259929" sldId="268"/>
        </pc:sldMkLst>
      </pc:sldChg>
      <pc:sldChg chg="addSp modSp add mod">
        <pc:chgData name="P McKenzie-Cook" userId="S::pmckenzie-cook@ohacademy.co.uk::6605cc89-aaff-4d80-9ee6-20e4afa4ef0c" providerId="AD" clId="Web-{C06CB6F1-FE42-CF56-AD38-E33958093D87}" dt="2025-04-04T12:07:10.297" v="46"/>
        <pc:sldMkLst>
          <pc:docMk/>
          <pc:sldMk cId="3189735415" sldId="275"/>
        </pc:sldMkLst>
        <pc:spChg chg="add mod">
          <ac:chgData name="P McKenzie-Cook" userId="S::pmckenzie-cook@ohacademy.co.uk::6605cc89-aaff-4d80-9ee6-20e4afa4ef0c" providerId="AD" clId="Web-{C06CB6F1-FE42-CF56-AD38-E33958093D87}" dt="2025-04-04T12:04:40.997" v="25" actId="1076"/>
          <ac:spMkLst>
            <pc:docMk/>
            <pc:sldMk cId="3189735415" sldId="275"/>
            <ac:spMk id="2" creationId="{F69D187F-A55E-32F6-5261-85E226D80CF4}"/>
          </ac:spMkLst>
        </pc:spChg>
        <pc:spChg chg="mod">
          <ac:chgData name="P McKenzie-Cook" userId="S::pmckenzie-cook@ohacademy.co.uk::6605cc89-aaff-4d80-9ee6-20e4afa4ef0c" providerId="AD" clId="Web-{C06CB6F1-FE42-CF56-AD38-E33958093D87}" dt="2025-04-04T12:04:57.591" v="28" actId="20577"/>
          <ac:spMkLst>
            <pc:docMk/>
            <pc:sldMk cId="3189735415" sldId="275"/>
            <ac:spMk id="15" creationId="{00000000-0000-0000-0000-000000000000}"/>
          </ac:spMkLst>
        </pc:spChg>
      </pc:sldChg>
      <pc:sldChg chg="add mod">
        <pc:chgData name="P McKenzie-Cook" userId="S::pmckenzie-cook@ohacademy.co.uk::6605cc89-aaff-4d80-9ee6-20e4afa4ef0c" providerId="AD" clId="Web-{C06CB6F1-FE42-CF56-AD38-E33958093D87}" dt="2025-04-04T12:07:10.297" v="46"/>
        <pc:sldMkLst>
          <pc:docMk/>
          <pc:sldMk cId="3122806212" sldId="283"/>
        </pc:sldMkLst>
      </pc:sldChg>
      <pc:sldChg chg="add mod">
        <pc:chgData name="P McKenzie-Cook" userId="S::pmckenzie-cook@ohacademy.co.uk::6605cc89-aaff-4d80-9ee6-20e4afa4ef0c" providerId="AD" clId="Web-{C06CB6F1-FE42-CF56-AD38-E33958093D87}" dt="2025-04-04T12:07:10.297" v="46"/>
        <pc:sldMkLst>
          <pc:docMk/>
          <pc:sldMk cId="1476945242" sldId="295"/>
        </pc:sldMkLst>
      </pc:sldChg>
      <pc:sldChg chg="mod">
        <pc:chgData name="P McKenzie-Cook" userId="S::pmckenzie-cook@ohacademy.co.uk::6605cc89-aaff-4d80-9ee6-20e4afa4ef0c" providerId="AD" clId="Web-{C06CB6F1-FE42-CF56-AD38-E33958093D87}" dt="2025-04-04T12:07:10.297" v="46"/>
        <pc:sldMkLst>
          <pc:docMk/>
          <pc:sldMk cId="4053137643" sldId="318"/>
        </pc:sldMkLst>
      </pc:sldChg>
      <pc:sldChg chg="mod">
        <pc:chgData name="P McKenzie-Cook" userId="S::pmckenzie-cook@ohacademy.co.uk::6605cc89-aaff-4d80-9ee6-20e4afa4ef0c" providerId="AD" clId="Web-{C06CB6F1-FE42-CF56-AD38-E33958093D87}" dt="2025-04-04T12:07:10.297" v="46"/>
        <pc:sldMkLst>
          <pc:docMk/>
          <pc:sldMk cId="1586038077" sldId="319"/>
        </pc:sldMkLst>
      </pc:sldChg>
      <pc:sldChg chg="modSp add mod">
        <pc:chgData name="P McKenzie-Cook" userId="S::pmckenzie-cook@ohacademy.co.uk::6605cc89-aaff-4d80-9ee6-20e4afa4ef0c" providerId="AD" clId="Web-{C06CB6F1-FE42-CF56-AD38-E33958093D87}" dt="2025-04-04T12:07:10.297" v="46"/>
        <pc:sldMkLst>
          <pc:docMk/>
          <pc:sldMk cId="2134110344" sldId="320"/>
        </pc:sldMkLst>
        <pc:spChg chg="mod">
          <ac:chgData name="P McKenzie-Cook" userId="S::pmckenzie-cook@ohacademy.co.uk::6605cc89-aaff-4d80-9ee6-20e4afa4ef0c" providerId="AD" clId="Web-{C06CB6F1-FE42-CF56-AD38-E33958093D87}" dt="2025-04-04T12:04:21.246" v="20" actId="20577"/>
          <ac:spMkLst>
            <pc:docMk/>
            <pc:sldMk cId="2134110344" sldId="320"/>
            <ac:spMk id="16" creationId="{558C575A-C4F9-EDFB-C20B-FDB7EF0D0A91}"/>
          </ac:spMkLst>
        </pc:spChg>
      </pc:sldChg>
      <pc:sldChg chg="mod">
        <pc:chgData name="P McKenzie-Cook" userId="S::pmckenzie-cook@ohacademy.co.uk::6605cc89-aaff-4d80-9ee6-20e4afa4ef0c" providerId="AD" clId="Web-{C06CB6F1-FE42-CF56-AD38-E33958093D87}" dt="2025-04-04T12:07:10.297" v="46"/>
        <pc:sldMkLst>
          <pc:docMk/>
          <pc:sldMk cId="3333720713" sldId="322"/>
        </pc:sldMkLst>
      </pc:sldChg>
      <pc:sldChg chg="mod">
        <pc:chgData name="P McKenzie-Cook" userId="S::pmckenzie-cook@ohacademy.co.uk::6605cc89-aaff-4d80-9ee6-20e4afa4ef0c" providerId="AD" clId="Web-{C06CB6F1-FE42-CF56-AD38-E33958093D87}" dt="2025-04-04T12:07:10.297" v="46"/>
        <pc:sldMkLst>
          <pc:docMk/>
          <pc:sldMk cId="1060428560" sldId="323"/>
        </pc:sldMkLst>
      </pc:sldChg>
      <pc:sldChg chg="mod">
        <pc:chgData name="P McKenzie-Cook" userId="S::pmckenzie-cook@ohacademy.co.uk::6605cc89-aaff-4d80-9ee6-20e4afa4ef0c" providerId="AD" clId="Web-{C06CB6F1-FE42-CF56-AD38-E33958093D87}" dt="2025-04-04T12:07:10.297" v="46"/>
        <pc:sldMkLst>
          <pc:docMk/>
          <pc:sldMk cId="2418155278" sldId="324"/>
        </pc:sldMkLst>
      </pc:sldChg>
      <pc:sldChg chg="mod">
        <pc:chgData name="P McKenzie-Cook" userId="S::pmckenzie-cook@ohacademy.co.uk::6605cc89-aaff-4d80-9ee6-20e4afa4ef0c" providerId="AD" clId="Web-{C06CB6F1-FE42-CF56-AD38-E33958093D87}" dt="2025-04-04T12:07:10.297" v="46"/>
        <pc:sldMkLst>
          <pc:docMk/>
          <pc:sldMk cId="1504298252" sldId="351"/>
        </pc:sldMkLst>
      </pc:sldChg>
      <pc:sldChg chg="add mod">
        <pc:chgData name="P McKenzie-Cook" userId="S::pmckenzie-cook@ohacademy.co.uk::6605cc89-aaff-4d80-9ee6-20e4afa4ef0c" providerId="AD" clId="Web-{C06CB6F1-FE42-CF56-AD38-E33958093D87}" dt="2025-04-04T12:07:10.297" v="46"/>
        <pc:sldMkLst>
          <pc:docMk/>
          <pc:sldMk cId="1302990419" sldId="394"/>
        </pc:sldMkLst>
      </pc:sldChg>
      <pc:sldChg chg="add mod">
        <pc:chgData name="P McKenzie-Cook" userId="S::pmckenzie-cook@ohacademy.co.uk::6605cc89-aaff-4d80-9ee6-20e4afa4ef0c" providerId="AD" clId="Web-{C06CB6F1-FE42-CF56-AD38-E33958093D87}" dt="2025-04-04T12:07:10.297" v="46"/>
        <pc:sldMkLst>
          <pc:docMk/>
          <pc:sldMk cId="2628393873" sldId="395"/>
        </pc:sldMkLst>
      </pc:sldChg>
      <pc:sldChg chg="add mod">
        <pc:chgData name="P McKenzie-Cook" userId="S::pmckenzie-cook@ohacademy.co.uk::6605cc89-aaff-4d80-9ee6-20e4afa4ef0c" providerId="AD" clId="Web-{C06CB6F1-FE42-CF56-AD38-E33958093D87}" dt="2025-04-04T12:07:10.297" v="46"/>
        <pc:sldMkLst>
          <pc:docMk/>
          <pc:sldMk cId="646740587" sldId="408"/>
        </pc:sldMkLst>
      </pc:sldChg>
      <pc:sldChg chg="mod">
        <pc:chgData name="P McKenzie-Cook" userId="S::pmckenzie-cook@ohacademy.co.uk::6605cc89-aaff-4d80-9ee6-20e4afa4ef0c" providerId="AD" clId="Web-{C06CB6F1-FE42-CF56-AD38-E33958093D87}" dt="2025-04-04T12:07:10.297" v="46"/>
        <pc:sldMkLst>
          <pc:docMk/>
          <pc:sldMk cId="4121702088" sldId="516"/>
        </pc:sldMkLst>
      </pc:sldChg>
      <pc:sldChg chg="mod">
        <pc:chgData name="P McKenzie-Cook" userId="S::pmckenzie-cook@ohacademy.co.uk::6605cc89-aaff-4d80-9ee6-20e4afa4ef0c" providerId="AD" clId="Web-{C06CB6F1-FE42-CF56-AD38-E33958093D87}" dt="2025-04-04T12:07:10.297" v="46"/>
        <pc:sldMkLst>
          <pc:docMk/>
          <pc:sldMk cId="2995673056" sldId="517"/>
        </pc:sldMkLst>
      </pc:sldChg>
      <pc:sldChg chg="mod">
        <pc:chgData name="P McKenzie-Cook" userId="S::pmckenzie-cook@ohacademy.co.uk::6605cc89-aaff-4d80-9ee6-20e4afa4ef0c" providerId="AD" clId="Web-{C06CB6F1-FE42-CF56-AD38-E33958093D87}" dt="2025-04-04T12:07:10.297" v="46"/>
        <pc:sldMkLst>
          <pc:docMk/>
          <pc:sldMk cId="468526503" sldId="518"/>
        </pc:sldMkLst>
      </pc:sldChg>
      <pc:sldChg chg="modSp new">
        <pc:chgData name="P McKenzie-Cook" userId="S::pmckenzie-cook@ohacademy.co.uk::6605cc89-aaff-4d80-9ee6-20e4afa4ef0c" providerId="AD" clId="Web-{C06CB6F1-FE42-CF56-AD38-E33958093D87}" dt="2025-04-04T12:11:10.366" v="124" actId="20577"/>
        <pc:sldMkLst>
          <pc:docMk/>
          <pc:sldMk cId="2795466885" sldId="519"/>
        </pc:sldMkLst>
        <pc:spChg chg="mod">
          <ac:chgData name="P McKenzie-Cook" userId="S::pmckenzie-cook@ohacademy.co.uk::6605cc89-aaff-4d80-9ee6-20e4afa4ef0c" providerId="AD" clId="Web-{C06CB6F1-FE42-CF56-AD38-E33958093D87}" dt="2025-04-04T12:11:10.366" v="124" actId="20577"/>
          <ac:spMkLst>
            <pc:docMk/>
            <pc:sldMk cId="2795466885" sldId="519"/>
            <ac:spMk id="2" creationId="{C39F2147-6FD3-D9BF-D21D-26DBC310CD68}"/>
          </ac:spMkLst>
        </pc:spChg>
      </pc:sldChg>
      <pc:sldMasterChg chg="mod setBg addSldLayout modSldLayout">
        <pc:chgData name="P McKenzie-Cook" userId="S::pmckenzie-cook@ohacademy.co.uk::6605cc89-aaff-4d80-9ee6-20e4afa4ef0c" providerId="AD" clId="Web-{C06CB6F1-FE42-CF56-AD38-E33958093D87}" dt="2025-04-04T12:07:10.297" v="46"/>
        <pc:sldMasterMkLst>
          <pc:docMk/>
          <pc:sldMasterMk cId="2460954070" sldId="2147483660"/>
        </pc:sldMasterMkLst>
        <pc:sldLayoutChg chg="mod">
          <pc:chgData name="P McKenzie-Cook" userId="S::pmckenzie-cook@ohacademy.co.uk::6605cc89-aaff-4d80-9ee6-20e4afa4ef0c" providerId="AD" clId="Web-{C06CB6F1-FE42-CF56-AD38-E33958093D87}" dt="2025-04-04T12:07:10.297" v="46"/>
          <pc:sldLayoutMkLst>
            <pc:docMk/>
            <pc:sldMasterMk cId="2460954070" sldId="2147483660"/>
            <pc:sldLayoutMk cId="2385387890" sldId="2147483661"/>
          </pc:sldLayoutMkLst>
        </pc:sldLayoutChg>
        <pc:sldLayoutChg chg="mod">
          <pc:chgData name="P McKenzie-Cook" userId="S::pmckenzie-cook@ohacademy.co.uk::6605cc89-aaff-4d80-9ee6-20e4afa4ef0c" providerId="AD" clId="Web-{C06CB6F1-FE42-CF56-AD38-E33958093D87}" dt="2025-04-04T12:07:10.297" v="46"/>
          <pc:sldLayoutMkLst>
            <pc:docMk/>
            <pc:sldMasterMk cId="2460954070" sldId="2147483660"/>
            <pc:sldLayoutMk cId="949138452" sldId="2147483662"/>
          </pc:sldLayoutMkLst>
        </pc:sldLayoutChg>
        <pc:sldLayoutChg chg="mod">
          <pc:chgData name="P McKenzie-Cook" userId="S::pmckenzie-cook@ohacademy.co.uk::6605cc89-aaff-4d80-9ee6-20e4afa4ef0c" providerId="AD" clId="Web-{C06CB6F1-FE42-CF56-AD38-E33958093D87}" dt="2025-04-04T12:07:10.297" v="46"/>
          <pc:sldLayoutMkLst>
            <pc:docMk/>
            <pc:sldMasterMk cId="2460954070" sldId="2147483660"/>
            <pc:sldLayoutMk cId="2591524520" sldId="2147483663"/>
          </pc:sldLayoutMkLst>
        </pc:sldLayoutChg>
        <pc:sldLayoutChg chg="mod">
          <pc:chgData name="P McKenzie-Cook" userId="S::pmckenzie-cook@ohacademy.co.uk::6605cc89-aaff-4d80-9ee6-20e4afa4ef0c" providerId="AD" clId="Web-{C06CB6F1-FE42-CF56-AD38-E33958093D87}" dt="2025-04-04T12:07:10.297" v="46"/>
          <pc:sldLayoutMkLst>
            <pc:docMk/>
            <pc:sldMasterMk cId="2460954070" sldId="2147483660"/>
            <pc:sldLayoutMk cId="1203092039" sldId="2147483664"/>
          </pc:sldLayoutMkLst>
        </pc:sldLayoutChg>
        <pc:sldLayoutChg chg="mod">
          <pc:chgData name="P McKenzie-Cook" userId="S::pmckenzie-cook@ohacademy.co.uk::6605cc89-aaff-4d80-9ee6-20e4afa4ef0c" providerId="AD" clId="Web-{C06CB6F1-FE42-CF56-AD38-E33958093D87}" dt="2025-04-04T12:07:10.297" v="46"/>
          <pc:sldLayoutMkLst>
            <pc:docMk/>
            <pc:sldMasterMk cId="2460954070" sldId="2147483660"/>
            <pc:sldLayoutMk cId="3733172339" sldId="2147483665"/>
          </pc:sldLayoutMkLst>
        </pc:sldLayoutChg>
        <pc:sldLayoutChg chg="mod">
          <pc:chgData name="P McKenzie-Cook" userId="S::pmckenzie-cook@ohacademy.co.uk::6605cc89-aaff-4d80-9ee6-20e4afa4ef0c" providerId="AD" clId="Web-{C06CB6F1-FE42-CF56-AD38-E33958093D87}" dt="2025-04-04T12:07:10.297" v="46"/>
          <pc:sldLayoutMkLst>
            <pc:docMk/>
            <pc:sldMasterMk cId="2460954070" sldId="2147483660"/>
            <pc:sldLayoutMk cId="3210312558" sldId="2147483666"/>
          </pc:sldLayoutMkLst>
        </pc:sldLayoutChg>
        <pc:sldLayoutChg chg="mod">
          <pc:chgData name="P McKenzie-Cook" userId="S::pmckenzie-cook@ohacademy.co.uk::6605cc89-aaff-4d80-9ee6-20e4afa4ef0c" providerId="AD" clId="Web-{C06CB6F1-FE42-CF56-AD38-E33958093D87}" dt="2025-04-04T12:07:10.297" v="46"/>
          <pc:sldLayoutMkLst>
            <pc:docMk/>
            <pc:sldMasterMk cId="2460954070" sldId="2147483660"/>
            <pc:sldLayoutMk cId="3146388984" sldId="2147483667"/>
          </pc:sldLayoutMkLst>
        </pc:sldLayoutChg>
        <pc:sldLayoutChg chg="mod">
          <pc:chgData name="P McKenzie-Cook" userId="S::pmckenzie-cook@ohacademy.co.uk::6605cc89-aaff-4d80-9ee6-20e4afa4ef0c" providerId="AD" clId="Web-{C06CB6F1-FE42-CF56-AD38-E33958093D87}" dt="2025-04-04T12:07:10.297" v="46"/>
          <pc:sldLayoutMkLst>
            <pc:docMk/>
            <pc:sldMasterMk cId="2460954070" sldId="2147483660"/>
            <pc:sldLayoutMk cId="3171841454" sldId="2147483668"/>
          </pc:sldLayoutMkLst>
        </pc:sldLayoutChg>
        <pc:sldLayoutChg chg="mod">
          <pc:chgData name="P McKenzie-Cook" userId="S::pmckenzie-cook@ohacademy.co.uk::6605cc89-aaff-4d80-9ee6-20e4afa4ef0c" providerId="AD" clId="Web-{C06CB6F1-FE42-CF56-AD38-E33958093D87}" dt="2025-04-04T12:07:10.297" v="46"/>
          <pc:sldLayoutMkLst>
            <pc:docMk/>
            <pc:sldMasterMk cId="2460954070" sldId="2147483660"/>
            <pc:sldLayoutMk cId="1718958274" sldId="2147483669"/>
          </pc:sldLayoutMkLst>
        </pc:sldLayoutChg>
        <pc:sldLayoutChg chg="mod">
          <pc:chgData name="P McKenzie-Cook" userId="S::pmckenzie-cook@ohacademy.co.uk::6605cc89-aaff-4d80-9ee6-20e4afa4ef0c" providerId="AD" clId="Web-{C06CB6F1-FE42-CF56-AD38-E33958093D87}" dt="2025-04-04T12:07:10.297" v="46"/>
          <pc:sldLayoutMkLst>
            <pc:docMk/>
            <pc:sldMasterMk cId="2460954070" sldId="2147483660"/>
            <pc:sldLayoutMk cId="2202905451" sldId="2147483670"/>
          </pc:sldLayoutMkLst>
        </pc:sldLayoutChg>
        <pc:sldLayoutChg chg="mod">
          <pc:chgData name="P McKenzie-Cook" userId="S::pmckenzie-cook@ohacademy.co.uk::6605cc89-aaff-4d80-9ee6-20e4afa4ef0c" providerId="AD" clId="Web-{C06CB6F1-FE42-CF56-AD38-E33958093D87}" dt="2025-04-04T12:07:10.297" v="46"/>
          <pc:sldLayoutMkLst>
            <pc:docMk/>
            <pc:sldMasterMk cId="2460954070" sldId="2147483660"/>
            <pc:sldLayoutMk cId="3479445657" sldId="2147483671"/>
          </pc:sldLayoutMkLst>
        </pc:sldLayoutChg>
        <pc:sldLayoutChg chg="mod">
          <pc:chgData name="P McKenzie-Cook" userId="S::pmckenzie-cook@ohacademy.co.uk::6605cc89-aaff-4d80-9ee6-20e4afa4ef0c" providerId="AD" clId="Web-{C06CB6F1-FE42-CF56-AD38-E33958093D87}" dt="2025-04-04T12:07:10.297" v="46"/>
          <pc:sldLayoutMkLst>
            <pc:docMk/>
            <pc:sldMasterMk cId="2460954070" sldId="2147483660"/>
            <pc:sldLayoutMk cId="179008234" sldId="2147483672"/>
          </pc:sldLayoutMkLst>
        </pc:sldLayoutChg>
        <pc:sldLayoutChg chg="add mod">
          <pc:chgData name="P McKenzie-Cook" userId="S::pmckenzie-cook@ohacademy.co.uk::6605cc89-aaff-4d80-9ee6-20e4afa4ef0c" providerId="AD" clId="Web-{C06CB6F1-FE42-CF56-AD38-E33958093D87}" dt="2025-04-04T12:07:10.297" v="46"/>
          <pc:sldLayoutMkLst>
            <pc:docMk/>
            <pc:sldMasterMk cId="2460954070" sldId="2147483660"/>
            <pc:sldLayoutMk cId="2182761143" sldId="2147483673"/>
          </pc:sldLayoutMkLst>
        </pc:sldLayoutChg>
        <pc:sldLayoutChg chg="add mod">
          <pc:chgData name="P McKenzie-Cook" userId="S::pmckenzie-cook@ohacademy.co.uk::6605cc89-aaff-4d80-9ee6-20e4afa4ef0c" providerId="AD" clId="Web-{C06CB6F1-FE42-CF56-AD38-E33958093D87}" dt="2025-04-04T12:07:10.297" v="46"/>
          <pc:sldLayoutMkLst>
            <pc:docMk/>
            <pc:sldMasterMk cId="2460954070" sldId="2147483660"/>
            <pc:sldLayoutMk cId="2383985676" sldId="2147483674"/>
          </pc:sldLayoutMkLst>
        </pc:sldLayoutChg>
        <pc:sldLayoutChg chg="add mod">
          <pc:chgData name="P McKenzie-Cook" userId="S::pmckenzie-cook@ohacademy.co.uk::6605cc89-aaff-4d80-9ee6-20e4afa4ef0c" providerId="AD" clId="Web-{C06CB6F1-FE42-CF56-AD38-E33958093D87}" dt="2025-04-04T12:07:10.297" v="46"/>
          <pc:sldLayoutMkLst>
            <pc:docMk/>
            <pc:sldMasterMk cId="2460954070" sldId="2147483660"/>
            <pc:sldLayoutMk cId="3429704119" sldId="2147483675"/>
          </pc:sldLayoutMkLst>
        </pc:sldLayoutChg>
        <pc:sldLayoutChg chg="add mod">
          <pc:chgData name="P McKenzie-Cook" userId="S::pmckenzie-cook@ohacademy.co.uk::6605cc89-aaff-4d80-9ee6-20e4afa4ef0c" providerId="AD" clId="Web-{C06CB6F1-FE42-CF56-AD38-E33958093D87}" dt="2025-04-04T12:07:10.297" v="46"/>
          <pc:sldLayoutMkLst>
            <pc:docMk/>
            <pc:sldMasterMk cId="2460954070" sldId="2147483660"/>
            <pc:sldLayoutMk cId="2345401056" sldId="2147483676"/>
          </pc:sldLayoutMkLst>
        </pc:sldLayoutChg>
        <pc:sldLayoutChg chg="add mod">
          <pc:chgData name="P McKenzie-Cook" userId="S::pmckenzie-cook@ohacademy.co.uk::6605cc89-aaff-4d80-9ee6-20e4afa4ef0c" providerId="AD" clId="Web-{C06CB6F1-FE42-CF56-AD38-E33958093D87}" dt="2025-04-04T12:07:10.297" v="46"/>
          <pc:sldLayoutMkLst>
            <pc:docMk/>
            <pc:sldMasterMk cId="2460954070" sldId="2147483660"/>
            <pc:sldLayoutMk cId="521151418" sldId="2147483677"/>
          </pc:sldLayoutMkLst>
        </pc:sldLayoutChg>
        <pc:sldLayoutChg chg="add mod">
          <pc:chgData name="P McKenzie-Cook" userId="S::pmckenzie-cook@ohacademy.co.uk::6605cc89-aaff-4d80-9ee6-20e4afa4ef0c" providerId="AD" clId="Web-{C06CB6F1-FE42-CF56-AD38-E33958093D87}" dt="2025-04-04T12:07:10.297" v="46"/>
          <pc:sldLayoutMkLst>
            <pc:docMk/>
            <pc:sldMasterMk cId="2460954070" sldId="2147483660"/>
            <pc:sldLayoutMk cId="3688575290" sldId="2147483678"/>
          </pc:sldLayoutMkLst>
        </pc:sldLayoutChg>
        <pc:sldLayoutChg chg="add mod">
          <pc:chgData name="P McKenzie-Cook" userId="S::pmckenzie-cook@ohacademy.co.uk::6605cc89-aaff-4d80-9ee6-20e4afa4ef0c" providerId="AD" clId="Web-{C06CB6F1-FE42-CF56-AD38-E33958093D87}" dt="2025-04-04T12:07:10.297" v="46"/>
          <pc:sldLayoutMkLst>
            <pc:docMk/>
            <pc:sldMasterMk cId="2460954070" sldId="2147483660"/>
            <pc:sldLayoutMk cId="757579932" sldId="2147483679"/>
          </pc:sldLayoutMkLst>
        </pc:sldLayoutChg>
      </pc:sldMasterChg>
    </pc:docChg>
  </pc:docChgLst>
  <pc:docChgLst>
    <pc:chgData name="P McKenzie-Cook" userId="6605cc89-aaff-4d80-9ee6-20e4afa4ef0c" providerId="ADAL" clId="{2E3A56B6-CA96-4CBA-BD15-0A93DEB0BC87}"/>
    <pc:docChg chg="custSel addSld modSld">
      <pc:chgData name="P McKenzie-Cook" userId="6605cc89-aaff-4d80-9ee6-20e4afa4ef0c" providerId="ADAL" clId="{2E3A56B6-CA96-4CBA-BD15-0A93DEB0BC87}" dt="2025-04-20T23:36:22.523" v="684" actId="20577"/>
      <pc:docMkLst>
        <pc:docMk/>
      </pc:docMkLst>
      <pc:sldChg chg="modSp mod">
        <pc:chgData name="P McKenzie-Cook" userId="6605cc89-aaff-4d80-9ee6-20e4afa4ef0c" providerId="ADAL" clId="{2E3A56B6-CA96-4CBA-BD15-0A93DEB0BC87}" dt="2025-04-04T12:12:30.557" v="29" actId="27636"/>
        <pc:sldMkLst>
          <pc:docMk/>
          <pc:sldMk cId="3745506808" sldId="264"/>
        </pc:sldMkLst>
        <pc:spChg chg="mod">
          <ac:chgData name="P McKenzie-Cook" userId="6605cc89-aaff-4d80-9ee6-20e4afa4ef0c" providerId="ADAL" clId="{2E3A56B6-CA96-4CBA-BD15-0A93DEB0BC87}" dt="2025-04-04T12:12:30.557" v="29" actId="27636"/>
          <ac:spMkLst>
            <pc:docMk/>
            <pc:sldMk cId="3745506808" sldId="264"/>
            <ac:spMk id="6" creationId="{01532091-4957-C3A3-DA3F-22DADEBE402D}"/>
          </ac:spMkLst>
        </pc:spChg>
      </pc:sldChg>
      <pc:sldChg chg="addSp delSp modSp mod">
        <pc:chgData name="P McKenzie-Cook" userId="6605cc89-aaff-4d80-9ee6-20e4afa4ef0c" providerId="ADAL" clId="{2E3A56B6-CA96-4CBA-BD15-0A93DEB0BC87}" dt="2025-04-19T08:53:51.657" v="321" actId="1076"/>
        <pc:sldMkLst>
          <pc:docMk/>
          <pc:sldMk cId="302259929" sldId="268"/>
        </pc:sldMkLst>
        <pc:picChg chg="add mod">
          <ac:chgData name="P McKenzie-Cook" userId="6605cc89-aaff-4d80-9ee6-20e4afa4ef0c" providerId="ADAL" clId="{2E3A56B6-CA96-4CBA-BD15-0A93DEB0BC87}" dt="2025-04-19T08:53:51.657" v="321" actId="1076"/>
          <ac:picMkLst>
            <pc:docMk/>
            <pc:sldMk cId="302259929" sldId="268"/>
            <ac:picMk id="2" creationId="{912F2D38-3F3A-CFFF-02AA-A0669E05B99D}"/>
          </ac:picMkLst>
        </pc:picChg>
      </pc:sldChg>
      <pc:sldChg chg="addSp delSp modSp mod">
        <pc:chgData name="P McKenzie-Cook" userId="6605cc89-aaff-4d80-9ee6-20e4afa4ef0c" providerId="ADAL" clId="{2E3A56B6-CA96-4CBA-BD15-0A93DEB0BC87}" dt="2025-04-04T13:11:20.728" v="266" actId="14100"/>
        <pc:sldMkLst>
          <pc:docMk/>
          <pc:sldMk cId="3189735415" sldId="275"/>
        </pc:sldMkLst>
        <pc:spChg chg="mod">
          <ac:chgData name="P McKenzie-Cook" userId="6605cc89-aaff-4d80-9ee6-20e4afa4ef0c" providerId="ADAL" clId="{2E3A56B6-CA96-4CBA-BD15-0A93DEB0BC87}" dt="2025-04-04T13:10:20.030" v="262" actId="1076"/>
          <ac:spMkLst>
            <pc:docMk/>
            <pc:sldMk cId="3189735415" sldId="275"/>
            <ac:spMk id="15" creationId="{00000000-0000-0000-0000-000000000000}"/>
          </ac:spMkLst>
        </pc:spChg>
        <pc:picChg chg="add mod">
          <ac:chgData name="P McKenzie-Cook" userId="6605cc89-aaff-4d80-9ee6-20e4afa4ef0c" providerId="ADAL" clId="{2E3A56B6-CA96-4CBA-BD15-0A93DEB0BC87}" dt="2025-04-04T13:11:20.728" v="266" actId="14100"/>
          <ac:picMkLst>
            <pc:docMk/>
            <pc:sldMk cId="3189735415" sldId="275"/>
            <ac:picMk id="4" creationId="{207D10A1-4BE8-4306-7C46-DEC624F592A7}"/>
          </ac:picMkLst>
        </pc:picChg>
      </pc:sldChg>
      <pc:sldChg chg="addSp delSp mod">
        <pc:chgData name="P McKenzie-Cook" userId="6605cc89-aaff-4d80-9ee6-20e4afa4ef0c" providerId="ADAL" clId="{2E3A56B6-CA96-4CBA-BD15-0A93DEB0BC87}" dt="2025-04-19T09:14:06.267" v="579" actId="478"/>
        <pc:sldMkLst>
          <pc:docMk/>
          <pc:sldMk cId="160205333" sldId="285"/>
        </pc:sldMkLst>
        <pc:picChg chg="add del">
          <ac:chgData name="P McKenzie-Cook" userId="6605cc89-aaff-4d80-9ee6-20e4afa4ef0c" providerId="ADAL" clId="{2E3A56B6-CA96-4CBA-BD15-0A93DEB0BC87}" dt="2025-04-19T09:14:06.267" v="579" actId="478"/>
          <ac:picMkLst>
            <pc:docMk/>
            <pc:sldMk cId="160205333" sldId="285"/>
            <ac:picMk id="5" creationId="{EEC30044-E21D-1712-2592-9FA664F42150}"/>
          </ac:picMkLst>
        </pc:picChg>
      </pc:sldChg>
      <pc:sldChg chg="addSp modSp mod">
        <pc:chgData name="P McKenzie-Cook" userId="6605cc89-aaff-4d80-9ee6-20e4afa4ef0c" providerId="ADAL" clId="{2E3A56B6-CA96-4CBA-BD15-0A93DEB0BC87}" dt="2025-04-19T09:03:39.929" v="512" actId="2711"/>
        <pc:sldMkLst>
          <pc:docMk/>
          <pc:sldMk cId="1476945242" sldId="295"/>
        </pc:sldMkLst>
        <pc:spChg chg="add mod">
          <ac:chgData name="P McKenzie-Cook" userId="6605cc89-aaff-4d80-9ee6-20e4afa4ef0c" providerId="ADAL" clId="{2E3A56B6-CA96-4CBA-BD15-0A93DEB0BC87}" dt="2025-04-04T12:13:04.612" v="50" actId="207"/>
          <ac:spMkLst>
            <pc:docMk/>
            <pc:sldMk cId="1476945242" sldId="295"/>
            <ac:spMk id="2" creationId="{14390A50-A138-7C52-4880-D57E90CD708B}"/>
          </ac:spMkLst>
        </pc:spChg>
        <pc:spChg chg="add mod">
          <ac:chgData name="P McKenzie-Cook" userId="6605cc89-aaff-4d80-9ee6-20e4afa4ef0c" providerId="ADAL" clId="{2E3A56B6-CA96-4CBA-BD15-0A93DEB0BC87}" dt="2025-04-04T12:14:35.581" v="62" actId="208"/>
          <ac:spMkLst>
            <pc:docMk/>
            <pc:sldMk cId="1476945242" sldId="295"/>
            <ac:spMk id="4" creationId="{24932E42-19C7-6817-7B3A-C11DD54491E6}"/>
          </ac:spMkLst>
        </pc:spChg>
        <pc:spChg chg="add mod">
          <ac:chgData name="P McKenzie-Cook" userId="6605cc89-aaff-4d80-9ee6-20e4afa4ef0c" providerId="ADAL" clId="{2E3A56B6-CA96-4CBA-BD15-0A93DEB0BC87}" dt="2025-04-04T12:14:40.347" v="63" actId="14100"/>
          <ac:spMkLst>
            <pc:docMk/>
            <pc:sldMk cId="1476945242" sldId="295"/>
            <ac:spMk id="5" creationId="{5CE850A3-444E-4809-28CB-597C305584F6}"/>
          </ac:spMkLst>
        </pc:spChg>
        <pc:spChg chg="add mod">
          <ac:chgData name="P McKenzie-Cook" userId="6605cc89-aaff-4d80-9ee6-20e4afa4ef0c" providerId="ADAL" clId="{2E3A56B6-CA96-4CBA-BD15-0A93DEB0BC87}" dt="2025-04-04T12:15:15.846" v="113" actId="1076"/>
          <ac:spMkLst>
            <pc:docMk/>
            <pc:sldMk cId="1476945242" sldId="295"/>
            <ac:spMk id="7" creationId="{0A6D8ACD-B91C-9C41-656E-ED49CD80D95B}"/>
          </ac:spMkLst>
        </pc:spChg>
        <pc:spChg chg="add mod">
          <ac:chgData name="P McKenzie-Cook" userId="6605cc89-aaff-4d80-9ee6-20e4afa4ef0c" providerId="ADAL" clId="{2E3A56B6-CA96-4CBA-BD15-0A93DEB0BC87}" dt="2025-04-19T09:03:39.929" v="512" actId="2711"/>
          <ac:spMkLst>
            <pc:docMk/>
            <pc:sldMk cId="1476945242" sldId="295"/>
            <ac:spMk id="8" creationId="{8E706C51-D58A-B006-2621-7BEA172ADA56}"/>
          </ac:spMkLst>
        </pc:spChg>
        <pc:spChg chg="mod">
          <ac:chgData name="P McKenzie-Cook" userId="6605cc89-aaff-4d80-9ee6-20e4afa4ef0c" providerId="ADAL" clId="{2E3A56B6-CA96-4CBA-BD15-0A93DEB0BC87}" dt="2025-04-04T12:14:25.912" v="60" actId="14100"/>
          <ac:spMkLst>
            <pc:docMk/>
            <pc:sldMk cId="1476945242" sldId="295"/>
            <ac:spMk id="18" creationId="{E5CCBD2C-DB78-4193-B076-A968A1467672}"/>
          </ac:spMkLst>
        </pc:spChg>
        <pc:spChg chg="mod">
          <ac:chgData name="P McKenzie-Cook" userId="6605cc89-aaff-4d80-9ee6-20e4afa4ef0c" providerId="ADAL" clId="{2E3A56B6-CA96-4CBA-BD15-0A93DEB0BC87}" dt="2025-04-19T08:53:02.636" v="318" actId="20577"/>
          <ac:spMkLst>
            <pc:docMk/>
            <pc:sldMk cId="1476945242" sldId="295"/>
            <ac:spMk id="28" creationId="{E5CCBD2C-DB78-4193-B076-A968A1467672}"/>
          </ac:spMkLst>
        </pc:spChg>
      </pc:sldChg>
      <pc:sldChg chg="addSp delSp modSp mod">
        <pc:chgData name="P McKenzie-Cook" userId="6605cc89-aaff-4d80-9ee6-20e4afa4ef0c" providerId="ADAL" clId="{2E3A56B6-CA96-4CBA-BD15-0A93DEB0BC87}" dt="2025-04-20T23:36:22.523" v="684" actId="20577"/>
        <pc:sldMkLst>
          <pc:docMk/>
          <pc:sldMk cId="3567785030" sldId="410"/>
        </pc:sldMkLst>
        <pc:spChg chg="mod">
          <ac:chgData name="P McKenzie-Cook" userId="6605cc89-aaff-4d80-9ee6-20e4afa4ef0c" providerId="ADAL" clId="{2E3A56B6-CA96-4CBA-BD15-0A93DEB0BC87}" dt="2025-04-20T23:34:53.220" v="586" actId="1076"/>
          <ac:spMkLst>
            <pc:docMk/>
            <pc:sldMk cId="3567785030" sldId="410"/>
            <ac:spMk id="2" creationId="{C3774C9D-2E42-09AB-680B-1723F0B67DD8}"/>
          </ac:spMkLst>
        </pc:spChg>
        <pc:spChg chg="del">
          <ac:chgData name="P McKenzie-Cook" userId="6605cc89-aaff-4d80-9ee6-20e4afa4ef0c" providerId="ADAL" clId="{2E3A56B6-CA96-4CBA-BD15-0A93DEB0BC87}" dt="2025-04-20T23:35:22.107" v="588" actId="22"/>
          <ac:spMkLst>
            <pc:docMk/>
            <pc:sldMk cId="3567785030" sldId="410"/>
            <ac:spMk id="3" creationId="{D3CCD4CA-41DC-C55E-CD32-531B9CF3AD7C}"/>
          </ac:spMkLst>
        </pc:spChg>
        <pc:spChg chg="add mod">
          <ac:chgData name="P McKenzie-Cook" userId="6605cc89-aaff-4d80-9ee6-20e4afa4ef0c" providerId="ADAL" clId="{2E3A56B6-CA96-4CBA-BD15-0A93DEB0BC87}" dt="2025-04-20T23:36:22.523" v="684" actId="20577"/>
          <ac:spMkLst>
            <pc:docMk/>
            <pc:sldMk cId="3567785030" sldId="410"/>
            <ac:spMk id="8" creationId="{BC27D94D-047F-2E0D-38FA-A054B8A893C2}"/>
          </ac:spMkLst>
        </pc:spChg>
        <pc:picChg chg="add mod">
          <ac:chgData name="P McKenzie-Cook" userId="6605cc89-aaff-4d80-9ee6-20e4afa4ef0c" providerId="ADAL" clId="{2E3A56B6-CA96-4CBA-BD15-0A93DEB0BC87}" dt="2025-04-20T23:35:31.723" v="591" actId="1076"/>
          <ac:picMkLst>
            <pc:docMk/>
            <pc:sldMk cId="3567785030" sldId="410"/>
            <ac:picMk id="5" creationId="{49C9C1C1-27AE-1F68-8B9F-15F22583D3E0}"/>
          </ac:picMkLst>
        </pc:picChg>
        <pc:picChg chg="add mod ord">
          <ac:chgData name="P McKenzie-Cook" userId="6605cc89-aaff-4d80-9ee6-20e4afa4ef0c" providerId="ADAL" clId="{2E3A56B6-CA96-4CBA-BD15-0A93DEB0BC87}" dt="2025-04-20T23:35:35.997" v="593" actId="14100"/>
          <ac:picMkLst>
            <pc:docMk/>
            <pc:sldMk cId="3567785030" sldId="410"/>
            <ac:picMk id="7" creationId="{F5F322DC-DD28-F425-4128-F9F3B0EAD1D9}"/>
          </ac:picMkLst>
        </pc:picChg>
      </pc:sldChg>
      <pc:sldChg chg="modSp new mod">
        <pc:chgData name="P McKenzie-Cook" userId="6605cc89-aaff-4d80-9ee6-20e4afa4ef0c" providerId="ADAL" clId="{2E3A56B6-CA96-4CBA-BD15-0A93DEB0BC87}" dt="2025-04-04T12:12:02.411" v="27" actId="2711"/>
        <pc:sldMkLst>
          <pc:docMk/>
          <pc:sldMk cId="4278665052" sldId="520"/>
        </pc:sldMkLst>
      </pc:sldChg>
      <pc:sldChg chg="addSp modSp new mod">
        <pc:chgData name="P McKenzie-Cook" userId="6605cc89-aaff-4d80-9ee6-20e4afa4ef0c" providerId="ADAL" clId="{2E3A56B6-CA96-4CBA-BD15-0A93DEB0BC87}" dt="2025-04-19T09:05:54.507" v="577" actId="1076"/>
        <pc:sldMkLst>
          <pc:docMk/>
          <pc:sldMk cId="593883054" sldId="521"/>
        </pc:sldMkLst>
        <pc:spChg chg="mod">
          <ac:chgData name="P McKenzie-Cook" userId="6605cc89-aaff-4d80-9ee6-20e4afa4ef0c" providerId="ADAL" clId="{2E3A56B6-CA96-4CBA-BD15-0A93DEB0BC87}" dt="2025-04-19T09:03:50.115" v="514" actId="1076"/>
          <ac:spMkLst>
            <pc:docMk/>
            <pc:sldMk cId="593883054" sldId="521"/>
            <ac:spMk id="2" creationId="{CBF8F927-C595-A771-1B87-387C30462F6E}"/>
          </ac:spMkLst>
        </pc:spChg>
        <pc:spChg chg="mod">
          <ac:chgData name="P McKenzie-Cook" userId="6605cc89-aaff-4d80-9ee6-20e4afa4ef0c" providerId="ADAL" clId="{2E3A56B6-CA96-4CBA-BD15-0A93DEB0BC87}" dt="2025-04-19T09:03:54.194" v="515" actId="1076"/>
          <ac:spMkLst>
            <pc:docMk/>
            <pc:sldMk cId="593883054" sldId="521"/>
            <ac:spMk id="3" creationId="{71D09033-E2BC-1E08-0FA3-08CECC367E57}"/>
          </ac:spMkLst>
        </pc:spChg>
        <pc:spChg chg="add mod">
          <ac:chgData name="P McKenzie-Cook" userId="6605cc89-aaff-4d80-9ee6-20e4afa4ef0c" providerId="ADAL" clId="{2E3A56B6-CA96-4CBA-BD15-0A93DEB0BC87}" dt="2025-04-19T09:05:23.619" v="575" actId="14100"/>
          <ac:spMkLst>
            <pc:docMk/>
            <pc:sldMk cId="593883054" sldId="521"/>
            <ac:spMk id="4" creationId="{BC0B8125-2EA3-50AB-8E9A-D9B8A2A9DBF6}"/>
          </ac:spMkLst>
        </pc:spChg>
        <pc:picChg chg="add mod modCrop">
          <ac:chgData name="P McKenzie-Cook" userId="6605cc89-aaff-4d80-9ee6-20e4afa4ef0c" providerId="ADAL" clId="{2E3A56B6-CA96-4CBA-BD15-0A93DEB0BC87}" dt="2025-04-19T09:03:59.600" v="518" actId="1076"/>
          <ac:picMkLst>
            <pc:docMk/>
            <pc:sldMk cId="593883054" sldId="521"/>
            <ac:picMk id="5" creationId="{765B0423-E69A-1114-57F9-CEFCA73F4977}"/>
          </ac:picMkLst>
        </pc:picChg>
        <pc:picChg chg="add mod modCrop">
          <ac:chgData name="P McKenzie-Cook" userId="6605cc89-aaff-4d80-9ee6-20e4afa4ef0c" providerId="ADAL" clId="{2E3A56B6-CA96-4CBA-BD15-0A93DEB0BC87}" dt="2025-04-19T09:03:56.809" v="516" actId="1076"/>
          <ac:picMkLst>
            <pc:docMk/>
            <pc:sldMk cId="593883054" sldId="521"/>
            <ac:picMk id="6" creationId="{D0BBD667-E83D-3C62-5240-96922B179A56}"/>
          </ac:picMkLst>
        </pc:picChg>
        <pc:picChg chg="add mod">
          <ac:chgData name="P McKenzie-Cook" userId="6605cc89-aaff-4d80-9ee6-20e4afa4ef0c" providerId="ADAL" clId="{2E3A56B6-CA96-4CBA-BD15-0A93DEB0BC87}" dt="2025-04-19T09:05:54.507" v="577" actId="1076"/>
          <ac:picMkLst>
            <pc:docMk/>
            <pc:sldMk cId="593883054" sldId="521"/>
            <ac:picMk id="8" creationId="{A5CCD549-8E32-0517-4017-58B664888929}"/>
          </ac:picMkLst>
        </pc:picChg>
      </pc:sldChg>
      <pc:sldChg chg="addSp modSp new mod">
        <pc:chgData name="P McKenzie-Cook" userId="6605cc89-aaff-4d80-9ee6-20e4afa4ef0c" providerId="ADAL" clId="{2E3A56B6-CA96-4CBA-BD15-0A93DEB0BC87}" dt="2025-04-19T08:55:24.417" v="349" actId="20577"/>
        <pc:sldMkLst>
          <pc:docMk/>
          <pc:sldMk cId="3171999052" sldId="533"/>
        </pc:sldMkLst>
        <pc:spChg chg="mod">
          <ac:chgData name="P McKenzie-Cook" userId="6605cc89-aaff-4d80-9ee6-20e4afa4ef0c" providerId="ADAL" clId="{2E3A56B6-CA96-4CBA-BD15-0A93DEB0BC87}" dt="2025-04-19T08:55:24.417" v="349" actId="20577"/>
          <ac:spMkLst>
            <pc:docMk/>
            <pc:sldMk cId="3171999052" sldId="533"/>
            <ac:spMk id="2" creationId="{58A115EC-A450-3E51-7E2C-CE0C53F737D2}"/>
          </ac:spMkLst>
        </pc:spChg>
        <pc:picChg chg="add mod">
          <ac:chgData name="P McKenzie-Cook" userId="6605cc89-aaff-4d80-9ee6-20e4afa4ef0c" providerId="ADAL" clId="{2E3A56B6-CA96-4CBA-BD15-0A93DEB0BC87}" dt="2025-04-19T08:54:17.948" v="325" actId="14100"/>
          <ac:picMkLst>
            <pc:docMk/>
            <pc:sldMk cId="3171999052" sldId="533"/>
            <ac:picMk id="5" creationId="{A9DFC012-31D8-6AAB-853B-DA6265B14468}"/>
          </ac:picMkLst>
        </pc:picChg>
        <pc:picChg chg="add mod">
          <ac:chgData name="P McKenzie-Cook" userId="6605cc89-aaff-4d80-9ee6-20e4afa4ef0c" providerId="ADAL" clId="{2E3A56B6-CA96-4CBA-BD15-0A93DEB0BC87}" dt="2025-04-19T08:55:22.253" v="342" actId="1076"/>
          <ac:picMkLst>
            <pc:docMk/>
            <pc:sldMk cId="3171999052" sldId="533"/>
            <ac:picMk id="6" creationId="{221BFE82-0CD8-92B1-DD75-B95ECDFF9721}"/>
          </ac:picMkLst>
        </pc:picChg>
      </pc:sldChg>
      <pc:sldChg chg="delSp modSp new mod">
        <pc:chgData name="P McKenzie-Cook" userId="6605cc89-aaff-4d80-9ee6-20e4afa4ef0c" providerId="ADAL" clId="{2E3A56B6-CA96-4CBA-BD15-0A93DEB0BC87}" dt="2025-04-19T08:55:44.694" v="381" actId="478"/>
        <pc:sldMkLst>
          <pc:docMk/>
          <pc:sldMk cId="75623737" sldId="534"/>
        </pc:sldMkLst>
        <pc:spChg chg="mod">
          <ac:chgData name="P McKenzie-Cook" userId="6605cc89-aaff-4d80-9ee6-20e4afa4ef0c" providerId="ADAL" clId="{2E3A56B6-CA96-4CBA-BD15-0A93DEB0BC87}" dt="2025-04-19T08:55:37.170" v="379" actId="20577"/>
          <ac:spMkLst>
            <pc:docMk/>
            <pc:sldMk cId="75623737" sldId="534"/>
            <ac:spMk id="2" creationId="{EBFFD3F7-87C8-0107-88B0-B89572CDB3C4}"/>
          </ac:spMkLst>
        </pc:spChg>
        <pc:spChg chg="del">
          <ac:chgData name="P McKenzie-Cook" userId="6605cc89-aaff-4d80-9ee6-20e4afa4ef0c" providerId="ADAL" clId="{2E3A56B6-CA96-4CBA-BD15-0A93DEB0BC87}" dt="2025-04-19T08:55:44.694" v="381" actId="478"/>
          <ac:spMkLst>
            <pc:docMk/>
            <pc:sldMk cId="75623737" sldId="534"/>
            <ac:spMk id="3" creationId="{825E7910-7710-A57E-0AF4-256858520A2B}"/>
          </ac:spMkLst>
        </pc:spChg>
        <pc:spChg chg="del">
          <ac:chgData name="P McKenzie-Cook" userId="6605cc89-aaff-4d80-9ee6-20e4afa4ef0c" providerId="ADAL" clId="{2E3A56B6-CA96-4CBA-BD15-0A93DEB0BC87}" dt="2025-04-19T08:55:40.216" v="380" actId="478"/>
          <ac:spMkLst>
            <pc:docMk/>
            <pc:sldMk cId="75623737" sldId="534"/>
            <ac:spMk id="4" creationId="{42D9B484-CEA8-F37A-1251-71C037AE8053}"/>
          </ac:spMkLst>
        </pc:spChg>
      </pc:sldChg>
      <pc:sldChg chg="addSp modSp mod">
        <pc:chgData name="P McKenzie-Cook" userId="6605cc89-aaff-4d80-9ee6-20e4afa4ef0c" providerId="ADAL" clId="{2E3A56B6-CA96-4CBA-BD15-0A93DEB0BC87}" dt="2025-04-19T09:02:14.904" v="386" actId="1076"/>
        <pc:sldMkLst>
          <pc:docMk/>
          <pc:sldMk cId="75623737" sldId="560"/>
        </pc:sldMkLst>
        <pc:picChg chg="add mod">
          <ac:chgData name="P McKenzie-Cook" userId="6605cc89-aaff-4d80-9ee6-20e4afa4ef0c" providerId="ADAL" clId="{2E3A56B6-CA96-4CBA-BD15-0A93DEB0BC87}" dt="2025-04-19T09:02:14.904" v="386" actId="1076"/>
          <ac:picMkLst>
            <pc:docMk/>
            <pc:sldMk cId="75623737" sldId="560"/>
            <ac:picMk id="3" creationId="{0580DD16-D086-A9F2-956D-06BB57356B9F}"/>
          </ac:picMkLst>
        </pc:picChg>
      </pc:sldChg>
    </pc:docChg>
  </pc:docChgLst>
  <pc:docChgLst>
    <pc:chgData name="A Freel" userId="S::afreel@ohacademy.co.uk::f6dead3d-cc44-4b49-aee1-60fe86f08dbd" providerId="AD" clId="Web-{547161C3-F588-7273-44C5-F79FB0FEF8CE}"/>
    <pc:docChg chg="addSld delSld modSld">
      <pc:chgData name="A Freel" userId="S::afreel@ohacademy.co.uk::f6dead3d-cc44-4b49-aee1-60fe86f08dbd" providerId="AD" clId="Web-{547161C3-F588-7273-44C5-F79FB0FEF8CE}" dt="2025-04-13T20:28:27.379" v="674" actId="1076"/>
      <pc:docMkLst>
        <pc:docMk/>
      </pc:docMkLst>
      <pc:sldChg chg="add del">
        <pc:chgData name="A Freel" userId="S::afreel@ohacademy.co.uk::f6dead3d-cc44-4b49-aee1-60fe86f08dbd" providerId="AD" clId="Web-{547161C3-F588-7273-44C5-F79FB0FEF8CE}" dt="2025-04-13T10:57:32.571" v="357"/>
        <pc:sldMkLst>
          <pc:docMk/>
          <pc:sldMk cId="3772315522" sldId="261"/>
        </pc:sldMkLst>
      </pc:sldChg>
      <pc:sldChg chg="addSp modSp">
        <pc:chgData name="A Freel" userId="S::afreel@ohacademy.co.uk::f6dead3d-cc44-4b49-aee1-60fe86f08dbd" providerId="AD" clId="Web-{547161C3-F588-7273-44C5-F79FB0FEF8CE}" dt="2025-04-13T11:05:12.588" v="449"/>
        <pc:sldMkLst>
          <pc:docMk/>
          <pc:sldMk cId="1586038077" sldId="319"/>
        </pc:sldMkLst>
        <pc:spChg chg="mod">
          <ac:chgData name="A Freel" userId="S::afreel@ohacademy.co.uk::f6dead3d-cc44-4b49-aee1-60fe86f08dbd" providerId="AD" clId="Web-{547161C3-F588-7273-44C5-F79FB0FEF8CE}" dt="2025-04-13T11:04:53.104" v="444" actId="1076"/>
          <ac:spMkLst>
            <pc:docMk/>
            <pc:sldMk cId="1586038077" sldId="319"/>
            <ac:spMk id="4" creationId="{06D1E5B2-6D8A-44D5-B4C0-4DE2B3C0D964}"/>
          </ac:spMkLst>
        </pc:spChg>
        <pc:spChg chg="add">
          <ac:chgData name="A Freel" userId="S::afreel@ohacademy.co.uk::f6dead3d-cc44-4b49-aee1-60fe86f08dbd" providerId="AD" clId="Web-{547161C3-F588-7273-44C5-F79FB0FEF8CE}" dt="2025-04-13T11:04:54.307" v="445"/>
          <ac:spMkLst>
            <pc:docMk/>
            <pc:sldMk cId="1586038077" sldId="319"/>
            <ac:spMk id="7" creationId="{33638E88-6AAD-574F-7D9D-3D1126972ABC}"/>
          </ac:spMkLst>
        </pc:spChg>
        <pc:spChg chg="add">
          <ac:chgData name="A Freel" userId="S::afreel@ohacademy.co.uk::f6dead3d-cc44-4b49-aee1-60fe86f08dbd" providerId="AD" clId="Web-{547161C3-F588-7273-44C5-F79FB0FEF8CE}" dt="2025-04-13T11:05:12.588" v="449"/>
          <ac:spMkLst>
            <pc:docMk/>
            <pc:sldMk cId="1586038077" sldId="319"/>
            <ac:spMk id="9" creationId="{F12E1163-F0A5-05CC-C97B-2AB1BF6F0A89}"/>
          </ac:spMkLst>
        </pc:spChg>
      </pc:sldChg>
      <pc:sldChg chg="addSp">
        <pc:chgData name="A Freel" userId="S::afreel@ohacademy.co.uk::f6dead3d-cc44-4b49-aee1-60fe86f08dbd" providerId="AD" clId="Web-{547161C3-F588-7273-44C5-F79FB0FEF8CE}" dt="2025-04-13T11:05:09.604" v="448"/>
        <pc:sldMkLst>
          <pc:docMk/>
          <pc:sldMk cId="1060428560" sldId="323"/>
        </pc:sldMkLst>
        <pc:spChg chg="add">
          <ac:chgData name="A Freel" userId="S::afreel@ohacademy.co.uk::f6dead3d-cc44-4b49-aee1-60fe86f08dbd" providerId="AD" clId="Web-{547161C3-F588-7273-44C5-F79FB0FEF8CE}" dt="2025-04-13T11:04:47.463" v="443"/>
          <ac:spMkLst>
            <pc:docMk/>
            <pc:sldMk cId="1060428560" sldId="323"/>
            <ac:spMk id="3" creationId="{F54434EF-DDBA-CEE8-0172-A00C5FE041D2}"/>
          </ac:spMkLst>
        </pc:spChg>
        <pc:spChg chg="add">
          <ac:chgData name="A Freel" userId="S::afreel@ohacademy.co.uk::f6dead3d-cc44-4b49-aee1-60fe86f08dbd" providerId="AD" clId="Web-{547161C3-F588-7273-44C5-F79FB0FEF8CE}" dt="2025-04-13T11:05:09.604" v="448"/>
          <ac:spMkLst>
            <pc:docMk/>
            <pc:sldMk cId="1060428560" sldId="323"/>
            <ac:spMk id="6" creationId="{AE3B07EB-56A0-BAC4-A574-7D18AA58C254}"/>
          </ac:spMkLst>
        </pc:spChg>
      </pc:sldChg>
      <pc:sldChg chg="addSp">
        <pc:chgData name="A Freel" userId="S::afreel@ohacademy.co.uk::f6dead3d-cc44-4b49-aee1-60fe86f08dbd" providerId="AD" clId="Web-{547161C3-F588-7273-44C5-F79FB0FEF8CE}" dt="2025-04-13T11:05:07.182" v="447"/>
        <pc:sldMkLst>
          <pc:docMk/>
          <pc:sldMk cId="2418155278" sldId="324"/>
        </pc:sldMkLst>
        <pc:spChg chg="add">
          <ac:chgData name="A Freel" userId="S::afreel@ohacademy.co.uk::f6dead3d-cc44-4b49-aee1-60fe86f08dbd" providerId="AD" clId="Web-{547161C3-F588-7273-44C5-F79FB0FEF8CE}" dt="2025-04-13T11:04:46.025" v="442"/>
          <ac:spMkLst>
            <pc:docMk/>
            <pc:sldMk cId="2418155278" sldId="324"/>
            <ac:spMk id="3" creationId="{5FB8EBD3-4E3E-A00A-80FC-C1981C657D5B}"/>
          </ac:spMkLst>
        </pc:spChg>
        <pc:spChg chg="add">
          <ac:chgData name="A Freel" userId="S::afreel@ohacademy.co.uk::f6dead3d-cc44-4b49-aee1-60fe86f08dbd" providerId="AD" clId="Web-{547161C3-F588-7273-44C5-F79FB0FEF8CE}" dt="2025-04-13T11:05:07.182" v="447"/>
          <ac:spMkLst>
            <pc:docMk/>
            <pc:sldMk cId="2418155278" sldId="324"/>
            <ac:spMk id="6" creationId="{075BEE82-D5C0-D15D-CA64-A638D163AEA8}"/>
          </ac:spMkLst>
        </pc:spChg>
      </pc:sldChg>
      <pc:sldChg chg="addSp modSp">
        <pc:chgData name="A Freel" userId="S::afreel@ohacademy.co.uk::f6dead3d-cc44-4b49-aee1-60fe86f08dbd" providerId="AD" clId="Web-{547161C3-F588-7273-44C5-F79FB0FEF8CE}" dt="2025-04-13T11:04:31.837" v="438" actId="20577"/>
        <pc:sldMkLst>
          <pc:docMk/>
          <pc:sldMk cId="1504298252" sldId="351"/>
        </pc:sldMkLst>
        <pc:spChg chg="mod">
          <ac:chgData name="A Freel" userId="S::afreel@ohacademy.co.uk::f6dead3d-cc44-4b49-aee1-60fe86f08dbd" providerId="AD" clId="Web-{547161C3-F588-7273-44C5-F79FB0FEF8CE}" dt="2025-04-13T11:04:18.649" v="432" actId="20577"/>
          <ac:spMkLst>
            <pc:docMk/>
            <pc:sldMk cId="1504298252" sldId="351"/>
            <ac:spMk id="2" creationId="{CB18E6A4-F574-F288-081D-31807FA45043}"/>
          </ac:spMkLst>
        </pc:spChg>
        <pc:spChg chg="add mod">
          <ac:chgData name="A Freel" userId="S::afreel@ohacademy.co.uk::f6dead3d-cc44-4b49-aee1-60fe86f08dbd" providerId="AD" clId="Web-{547161C3-F588-7273-44C5-F79FB0FEF8CE}" dt="2025-04-13T11:04:11.649" v="430" actId="20577"/>
          <ac:spMkLst>
            <pc:docMk/>
            <pc:sldMk cId="1504298252" sldId="351"/>
            <ac:spMk id="3" creationId="{067D8009-021F-431A-9E52-268C5F0DB234}"/>
          </ac:spMkLst>
        </pc:spChg>
        <pc:spChg chg="mod">
          <ac:chgData name="A Freel" userId="S::afreel@ohacademy.co.uk::f6dead3d-cc44-4b49-aee1-60fe86f08dbd" providerId="AD" clId="Web-{547161C3-F588-7273-44C5-F79FB0FEF8CE}" dt="2025-04-13T11:04:31.837" v="438" actId="20577"/>
          <ac:spMkLst>
            <pc:docMk/>
            <pc:sldMk cId="1504298252" sldId="351"/>
            <ac:spMk id="4" creationId="{0A421A07-BF84-A006-7781-9853FD6B3D87}"/>
          </ac:spMkLst>
        </pc:spChg>
        <pc:spChg chg="mod">
          <ac:chgData name="A Freel" userId="S::afreel@ohacademy.co.uk::f6dead3d-cc44-4b49-aee1-60fe86f08dbd" providerId="AD" clId="Web-{547161C3-F588-7273-44C5-F79FB0FEF8CE}" dt="2025-04-13T11:02:18.318" v="428" actId="20577"/>
          <ac:spMkLst>
            <pc:docMk/>
            <pc:sldMk cId="1504298252" sldId="351"/>
            <ac:spMk id="7" creationId="{066223FC-300F-C2FC-03DD-D689027169CE}"/>
          </ac:spMkLst>
        </pc:spChg>
        <pc:picChg chg="add mod">
          <ac:chgData name="A Freel" userId="S::afreel@ohacademy.co.uk::f6dead3d-cc44-4b49-aee1-60fe86f08dbd" providerId="AD" clId="Web-{547161C3-F588-7273-44C5-F79FB0FEF8CE}" dt="2025-04-13T11:01:53.020" v="416" actId="1076"/>
          <ac:picMkLst>
            <pc:docMk/>
            <pc:sldMk cId="1504298252" sldId="351"/>
            <ac:picMk id="8" creationId="{CFA575F1-04DE-CB2A-94C4-33CC9985A870}"/>
          </ac:picMkLst>
        </pc:picChg>
      </pc:sldChg>
      <pc:sldChg chg="add">
        <pc:chgData name="A Freel" userId="S::afreel@ohacademy.co.uk::f6dead3d-cc44-4b49-aee1-60fe86f08dbd" providerId="AD" clId="Web-{547161C3-F588-7273-44C5-F79FB0FEF8CE}" dt="2025-04-13T10:38:57.046" v="301"/>
        <pc:sldMkLst>
          <pc:docMk/>
          <pc:sldMk cId="3567785030" sldId="410"/>
        </pc:sldMkLst>
      </pc:sldChg>
      <pc:sldChg chg="addSp">
        <pc:chgData name="A Freel" userId="S::afreel@ohacademy.co.uk::f6dead3d-cc44-4b49-aee1-60fe86f08dbd" providerId="AD" clId="Web-{547161C3-F588-7273-44C5-F79FB0FEF8CE}" dt="2025-04-13T11:05:05.541" v="446"/>
        <pc:sldMkLst>
          <pc:docMk/>
          <pc:sldMk cId="468526503" sldId="518"/>
        </pc:sldMkLst>
        <pc:spChg chg="add">
          <ac:chgData name="A Freel" userId="S::afreel@ohacademy.co.uk::f6dead3d-cc44-4b49-aee1-60fe86f08dbd" providerId="AD" clId="Web-{547161C3-F588-7273-44C5-F79FB0FEF8CE}" dt="2025-04-13T11:04:44.369" v="441"/>
          <ac:spMkLst>
            <pc:docMk/>
            <pc:sldMk cId="468526503" sldId="518"/>
            <ac:spMk id="4" creationId="{632369D4-5180-BFA3-F6EE-C2DB05878D12}"/>
          </ac:spMkLst>
        </pc:spChg>
        <pc:spChg chg="add">
          <ac:chgData name="A Freel" userId="S::afreel@ohacademy.co.uk::f6dead3d-cc44-4b49-aee1-60fe86f08dbd" providerId="AD" clId="Web-{547161C3-F588-7273-44C5-F79FB0FEF8CE}" dt="2025-04-13T11:05:05.541" v="446"/>
          <ac:spMkLst>
            <pc:docMk/>
            <pc:sldMk cId="468526503" sldId="518"/>
            <ac:spMk id="6" creationId="{EA1CE3B1-5528-701D-CBE3-4A3E4A9FD1E1}"/>
          </ac:spMkLst>
        </pc:spChg>
      </pc:sldChg>
      <pc:sldChg chg="add del">
        <pc:chgData name="A Freel" userId="S::afreel@ohacademy.co.uk::f6dead3d-cc44-4b49-aee1-60fe86f08dbd" providerId="AD" clId="Web-{547161C3-F588-7273-44C5-F79FB0FEF8CE}" dt="2025-04-13T10:57:32.587" v="358"/>
        <pc:sldMkLst>
          <pc:docMk/>
          <pc:sldMk cId="1726649943" sldId="529"/>
        </pc:sldMkLst>
      </pc:sldChg>
      <pc:sldChg chg="addSp delSp modSp">
        <pc:chgData name="A Freel" userId="S::afreel@ohacademy.co.uk::f6dead3d-cc44-4b49-aee1-60fe86f08dbd" providerId="AD" clId="Web-{547161C3-F588-7273-44C5-F79FB0FEF8CE}" dt="2025-04-13T20:23:42.774" v="550" actId="14100"/>
        <pc:sldMkLst>
          <pc:docMk/>
          <pc:sldMk cId="973200130" sldId="531"/>
        </pc:sldMkLst>
        <pc:spChg chg="add mod">
          <ac:chgData name="A Freel" userId="S::afreel@ohacademy.co.uk::f6dead3d-cc44-4b49-aee1-60fe86f08dbd" providerId="AD" clId="Web-{547161C3-F588-7273-44C5-F79FB0FEF8CE}" dt="2025-04-13T10:53:08.595" v="317" actId="20577"/>
          <ac:spMkLst>
            <pc:docMk/>
            <pc:sldMk cId="973200130" sldId="531"/>
            <ac:spMk id="5" creationId="{D3758DE8-FD2B-33DF-A9B4-D389FA9EED5D}"/>
          </ac:spMkLst>
        </pc:spChg>
        <pc:spChg chg="add">
          <ac:chgData name="A Freel" userId="S::afreel@ohacademy.co.uk::f6dead3d-cc44-4b49-aee1-60fe86f08dbd" providerId="AD" clId="Web-{547161C3-F588-7273-44C5-F79FB0FEF8CE}" dt="2025-04-13T11:14:49.542" v="541"/>
          <ac:spMkLst>
            <pc:docMk/>
            <pc:sldMk cId="973200130" sldId="531"/>
            <ac:spMk id="8" creationId="{D1B566E0-B46D-12D4-0BA7-06C9D00B3EFC}"/>
          </ac:spMkLst>
        </pc:spChg>
        <pc:picChg chg="add mod">
          <ac:chgData name="A Freel" userId="S::afreel@ohacademy.co.uk::f6dead3d-cc44-4b49-aee1-60fe86f08dbd" providerId="AD" clId="Web-{547161C3-F588-7273-44C5-F79FB0FEF8CE}" dt="2025-04-13T20:23:42.774" v="550" actId="14100"/>
          <ac:picMkLst>
            <pc:docMk/>
            <pc:sldMk cId="973200130" sldId="531"/>
            <ac:picMk id="2" creationId="{021B347B-56F8-8B3D-8EA4-6BDF0D222176}"/>
          </ac:picMkLst>
        </pc:picChg>
        <pc:picChg chg="add mod">
          <ac:chgData name="A Freel" userId="S::afreel@ohacademy.co.uk::f6dead3d-cc44-4b49-aee1-60fe86f08dbd" providerId="AD" clId="Web-{547161C3-F588-7273-44C5-F79FB0FEF8CE}" dt="2025-04-13T20:23:40.352" v="549" actId="1076"/>
          <ac:picMkLst>
            <pc:docMk/>
            <pc:sldMk cId="973200130" sldId="531"/>
            <ac:picMk id="3" creationId="{20BB9D07-4AA4-8F3B-5C5C-603574EB24EE}"/>
          </ac:picMkLst>
        </pc:picChg>
      </pc:sldChg>
      <pc:sldChg chg="addSp delSp modSp add replId">
        <pc:chgData name="A Freel" userId="S::afreel@ohacademy.co.uk::f6dead3d-cc44-4b49-aee1-60fe86f08dbd" providerId="AD" clId="Web-{547161C3-F588-7273-44C5-F79FB0FEF8CE}" dt="2025-04-13T10:55:37.990" v="338"/>
        <pc:sldMkLst>
          <pc:docMk/>
          <pc:sldMk cId="2491129017" sldId="540"/>
        </pc:sldMkLst>
        <pc:spChg chg="add">
          <ac:chgData name="A Freel" userId="S::afreel@ohacademy.co.uk::f6dead3d-cc44-4b49-aee1-60fe86f08dbd" providerId="AD" clId="Web-{547161C3-F588-7273-44C5-F79FB0FEF8CE}" dt="2025-04-13T10:55:37.990" v="338"/>
          <ac:spMkLst>
            <pc:docMk/>
            <pc:sldMk cId="2491129017" sldId="540"/>
            <ac:spMk id="5" creationId="{F181938A-ECFA-735F-96BC-2F3ABA97D068}"/>
          </ac:spMkLst>
        </pc:spChg>
        <pc:picChg chg="add mod">
          <ac:chgData name="A Freel" userId="S::afreel@ohacademy.co.uk::f6dead3d-cc44-4b49-aee1-60fe86f08dbd" providerId="AD" clId="Web-{547161C3-F588-7273-44C5-F79FB0FEF8CE}" dt="2025-04-13T10:12:54.473" v="3" actId="1076"/>
          <ac:picMkLst>
            <pc:docMk/>
            <pc:sldMk cId="2491129017" sldId="540"/>
            <ac:picMk id="2" creationId="{D3D7B483-0BF0-E0A4-1455-71B0B12F02A0}"/>
          </ac:picMkLst>
        </pc:picChg>
      </pc:sldChg>
      <pc:sldChg chg="addSp delSp modSp add replId">
        <pc:chgData name="A Freel" userId="S::afreel@ohacademy.co.uk::f6dead3d-cc44-4b49-aee1-60fe86f08dbd" providerId="AD" clId="Web-{547161C3-F588-7273-44C5-F79FB0FEF8CE}" dt="2025-04-13T10:55:40.271" v="339"/>
        <pc:sldMkLst>
          <pc:docMk/>
          <pc:sldMk cId="401427732" sldId="541"/>
        </pc:sldMkLst>
        <pc:spChg chg="add">
          <ac:chgData name="A Freel" userId="S::afreel@ohacademy.co.uk::f6dead3d-cc44-4b49-aee1-60fe86f08dbd" providerId="AD" clId="Web-{547161C3-F588-7273-44C5-F79FB0FEF8CE}" dt="2025-04-13T10:55:40.271" v="339"/>
          <ac:spMkLst>
            <pc:docMk/>
            <pc:sldMk cId="401427732" sldId="541"/>
            <ac:spMk id="7" creationId="{21D41FFE-0968-1976-A555-1EA64FDE7830}"/>
          </ac:spMkLst>
        </pc:spChg>
        <pc:picChg chg="add mod">
          <ac:chgData name="A Freel" userId="S::afreel@ohacademy.co.uk::f6dead3d-cc44-4b49-aee1-60fe86f08dbd" providerId="AD" clId="Web-{547161C3-F588-7273-44C5-F79FB0FEF8CE}" dt="2025-04-13T10:14:06.990" v="19" actId="1076"/>
          <ac:picMkLst>
            <pc:docMk/>
            <pc:sldMk cId="401427732" sldId="541"/>
            <ac:picMk id="5" creationId="{31983F93-C23B-AA64-16DA-DFEE2B58A982}"/>
          </ac:picMkLst>
        </pc:picChg>
      </pc:sldChg>
      <pc:sldChg chg="addSp modSp add replId">
        <pc:chgData name="A Freel" userId="S::afreel@ohacademy.co.uk::f6dead3d-cc44-4b49-aee1-60fe86f08dbd" providerId="AD" clId="Web-{547161C3-F588-7273-44C5-F79FB0FEF8CE}" dt="2025-04-13T10:55:43.271" v="340"/>
        <pc:sldMkLst>
          <pc:docMk/>
          <pc:sldMk cId="328371348" sldId="542"/>
        </pc:sldMkLst>
        <pc:spChg chg="add">
          <ac:chgData name="A Freel" userId="S::afreel@ohacademy.co.uk::f6dead3d-cc44-4b49-aee1-60fe86f08dbd" providerId="AD" clId="Web-{547161C3-F588-7273-44C5-F79FB0FEF8CE}" dt="2025-04-13T10:55:43.271" v="340"/>
          <ac:spMkLst>
            <pc:docMk/>
            <pc:sldMk cId="328371348" sldId="542"/>
            <ac:spMk id="5" creationId="{9631C779-DE2B-703F-176D-98CA4D36EDA6}"/>
          </ac:spMkLst>
        </pc:spChg>
        <pc:picChg chg="add mod">
          <ac:chgData name="A Freel" userId="S::afreel@ohacademy.co.uk::f6dead3d-cc44-4b49-aee1-60fe86f08dbd" providerId="AD" clId="Web-{547161C3-F588-7273-44C5-F79FB0FEF8CE}" dt="2025-04-13T10:16:10.198" v="23" actId="1076"/>
          <ac:picMkLst>
            <pc:docMk/>
            <pc:sldMk cId="328371348" sldId="542"/>
            <ac:picMk id="2" creationId="{E72B5CF2-4893-7728-337D-A7FBB66117C9}"/>
          </ac:picMkLst>
        </pc:picChg>
      </pc:sldChg>
      <pc:sldChg chg="addSp modSp add replId">
        <pc:chgData name="A Freel" userId="S::afreel@ohacademy.co.uk::f6dead3d-cc44-4b49-aee1-60fe86f08dbd" providerId="AD" clId="Web-{547161C3-F588-7273-44C5-F79FB0FEF8CE}" dt="2025-04-13T10:55:45.021" v="341"/>
        <pc:sldMkLst>
          <pc:docMk/>
          <pc:sldMk cId="3680921506" sldId="543"/>
        </pc:sldMkLst>
        <pc:spChg chg="add">
          <ac:chgData name="A Freel" userId="S::afreel@ohacademy.co.uk::f6dead3d-cc44-4b49-aee1-60fe86f08dbd" providerId="AD" clId="Web-{547161C3-F588-7273-44C5-F79FB0FEF8CE}" dt="2025-04-13T10:55:45.021" v="341"/>
          <ac:spMkLst>
            <pc:docMk/>
            <pc:sldMk cId="3680921506" sldId="543"/>
            <ac:spMk id="5" creationId="{A6179F05-A0D7-BFBE-2205-96691D70670B}"/>
          </ac:spMkLst>
        </pc:spChg>
        <pc:picChg chg="add mod">
          <ac:chgData name="A Freel" userId="S::afreel@ohacademy.co.uk::f6dead3d-cc44-4b49-aee1-60fe86f08dbd" providerId="AD" clId="Web-{547161C3-F588-7273-44C5-F79FB0FEF8CE}" dt="2025-04-13T10:16:40.027" v="26" actId="1076"/>
          <ac:picMkLst>
            <pc:docMk/>
            <pc:sldMk cId="3680921506" sldId="543"/>
            <ac:picMk id="2" creationId="{A65CAE24-1F7F-E064-547B-41BE262A07DA}"/>
          </ac:picMkLst>
        </pc:picChg>
      </pc:sldChg>
      <pc:sldChg chg="addSp modSp add replId">
        <pc:chgData name="A Freel" userId="S::afreel@ohacademy.co.uk::f6dead3d-cc44-4b49-aee1-60fe86f08dbd" providerId="AD" clId="Web-{547161C3-F588-7273-44C5-F79FB0FEF8CE}" dt="2025-04-13T10:55:46.724" v="342"/>
        <pc:sldMkLst>
          <pc:docMk/>
          <pc:sldMk cId="1312321264" sldId="544"/>
        </pc:sldMkLst>
        <pc:spChg chg="add">
          <ac:chgData name="A Freel" userId="S::afreel@ohacademy.co.uk::f6dead3d-cc44-4b49-aee1-60fe86f08dbd" providerId="AD" clId="Web-{547161C3-F588-7273-44C5-F79FB0FEF8CE}" dt="2025-04-13T10:55:46.724" v="342"/>
          <ac:spMkLst>
            <pc:docMk/>
            <pc:sldMk cId="1312321264" sldId="544"/>
            <ac:spMk id="5" creationId="{2169B1BD-1233-9819-3BEF-5DCFA9329A30}"/>
          </ac:spMkLst>
        </pc:spChg>
        <pc:picChg chg="add mod">
          <ac:chgData name="A Freel" userId="S::afreel@ohacademy.co.uk::f6dead3d-cc44-4b49-aee1-60fe86f08dbd" providerId="AD" clId="Web-{547161C3-F588-7273-44C5-F79FB0FEF8CE}" dt="2025-04-13T10:18:11.373" v="30" actId="1076"/>
          <ac:picMkLst>
            <pc:docMk/>
            <pc:sldMk cId="1312321264" sldId="544"/>
            <ac:picMk id="2" creationId="{46BB3D87-050E-1357-176B-81165B598AF1}"/>
          </ac:picMkLst>
        </pc:picChg>
      </pc:sldChg>
      <pc:sldChg chg="addSp modSp add replId">
        <pc:chgData name="A Freel" userId="S::afreel@ohacademy.co.uk::f6dead3d-cc44-4b49-aee1-60fe86f08dbd" providerId="AD" clId="Web-{547161C3-F588-7273-44C5-F79FB0FEF8CE}" dt="2025-04-13T10:55:49.052" v="343"/>
        <pc:sldMkLst>
          <pc:docMk/>
          <pc:sldMk cId="3579685965" sldId="545"/>
        </pc:sldMkLst>
        <pc:spChg chg="add">
          <ac:chgData name="A Freel" userId="S::afreel@ohacademy.co.uk::f6dead3d-cc44-4b49-aee1-60fe86f08dbd" providerId="AD" clId="Web-{547161C3-F588-7273-44C5-F79FB0FEF8CE}" dt="2025-04-13T10:55:49.052" v="343"/>
          <ac:spMkLst>
            <pc:docMk/>
            <pc:sldMk cId="3579685965" sldId="545"/>
            <ac:spMk id="5" creationId="{467A46C5-80DE-0C7F-5DF4-26557BDC8FDB}"/>
          </ac:spMkLst>
        </pc:spChg>
        <pc:picChg chg="add mod">
          <ac:chgData name="A Freel" userId="S::afreel@ohacademy.co.uk::f6dead3d-cc44-4b49-aee1-60fe86f08dbd" providerId="AD" clId="Web-{547161C3-F588-7273-44C5-F79FB0FEF8CE}" dt="2025-04-13T10:18:35.405" v="33" actId="1076"/>
          <ac:picMkLst>
            <pc:docMk/>
            <pc:sldMk cId="3579685965" sldId="545"/>
            <ac:picMk id="2" creationId="{DBC6B11D-3894-DC4E-F333-0C14CDF603B0}"/>
          </ac:picMkLst>
        </pc:picChg>
      </pc:sldChg>
      <pc:sldChg chg="addSp modSp add replId">
        <pc:chgData name="A Freel" userId="S::afreel@ohacademy.co.uk::f6dead3d-cc44-4b49-aee1-60fe86f08dbd" providerId="AD" clId="Web-{547161C3-F588-7273-44C5-F79FB0FEF8CE}" dt="2025-04-13T10:55:50.787" v="344"/>
        <pc:sldMkLst>
          <pc:docMk/>
          <pc:sldMk cId="3569791748" sldId="546"/>
        </pc:sldMkLst>
        <pc:spChg chg="add">
          <ac:chgData name="A Freel" userId="S::afreel@ohacademy.co.uk::f6dead3d-cc44-4b49-aee1-60fe86f08dbd" providerId="AD" clId="Web-{547161C3-F588-7273-44C5-F79FB0FEF8CE}" dt="2025-04-13T10:55:50.787" v="344"/>
          <ac:spMkLst>
            <pc:docMk/>
            <pc:sldMk cId="3569791748" sldId="546"/>
            <ac:spMk id="5" creationId="{0E6A64A5-70C9-429A-F608-F0D7D113C0A0}"/>
          </ac:spMkLst>
        </pc:spChg>
        <pc:picChg chg="add mod">
          <ac:chgData name="A Freel" userId="S::afreel@ohacademy.co.uk::f6dead3d-cc44-4b49-aee1-60fe86f08dbd" providerId="AD" clId="Web-{547161C3-F588-7273-44C5-F79FB0FEF8CE}" dt="2025-04-13T10:19:07.500" v="36" actId="1076"/>
          <ac:picMkLst>
            <pc:docMk/>
            <pc:sldMk cId="3569791748" sldId="546"/>
            <ac:picMk id="2" creationId="{8C2448C7-44AF-6B58-E260-54E158962068}"/>
          </ac:picMkLst>
        </pc:picChg>
      </pc:sldChg>
      <pc:sldChg chg="addSp modSp add mod replId modClrScheme chgLayout">
        <pc:chgData name="A Freel" userId="S::afreel@ohacademy.co.uk::f6dead3d-cc44-4b49-aee1-60fe86f08dbd" providerId="AD" clId="Web-{547161C3-F588-7273-44C5-F79FB0FEF8CE}" dt="2025-04-13T10:55:53.381" v="345"/>
        <pc:sldMkLst>
          <pc:docMk/>
          <pc:sldMk cId="2985578923" sldId="547"/>
        </pc:sldMkLst>
        <pc:spChg chg="mod">
          <ac:chgData name="A Freel" userId="S::afreel@ohacademy.co.uk::f6dead3d-cc44-4b49-aee1-60fe86f08dbd" providerId="AD" clId="Web-{547161C3-F588-7273-44C5-F79FB0FEF8CE}" dt="2025-04-13T10:19:45.798" v="43"/>
          <ac:spMkLst>
            <pc:docMk/>
            <pc:sldMk cId="2985578923" sldId="547"/>
            <ac:spMk id="4" creationId="{7D05212B-944F-E67B-2B90-07092320BF60}"/>
          </ac:spMkLst>
        </pc:spChg>
        <pc:spChg chg="add">
          <ac:chgData name="A Freel" userId="S::afreel@ohacademy.co.uk::f6dead3d-cc44-4b49-aee1-60fe86f08dbd" providerId="AD" clId="Web-{547161C3-F588-7273-44C5-F79FB0FEF8CE}" dt="2025-04-13T10:55:53.381" v="345"/>
          <ac:spMkLst>
            <pc:docMk/>
            <pc:sldMk cId="2985578923" sldId="547"/>
            <ac:spMk id="5" creationId="{CB2D249D-0B06-8224-E95F-0AA415BA27C4}"/>
          </ac:spMkLst>
        </pc:spChg>
        <pc:picChg chg="add mod">
          <ac:chgData name="A Freel" userId="S::afreel@ohacademy.co.uk::f6dead3d-cc44-4b49-aee1-60fe86f08dbd" providerId="AD" clId="Web-{547161C3-F588-7273-44C5-F79FB0FEF8CE}" dt="2025-04-13T10:19:50.251" v="45" actId="1076"/>
          <ac:picMkLst>
            <pc:docMk/>
            <pc:sldMk cId="2985578923" sldId="547"/>
            <ac:picMk id="2" creationId="{75CE6F33-C427-9C83-DAF3-79303ED814F5}"/>
          </ac:picMkLst>
        </pc:picChg>
      </pc:sldChg>
      <pc:sldChg chg="addSp modSp add replId">
        <pc:chgData name="A Freel" userId="S::afreel@ohacademy.co.uk::f6dead3d-cc44-4b49-aee1-60fe86f08dbd" providerId="AD" clId="Web-{547161C3-F588-7273-44C5-F79FB0FEF8CE}" dt="2025-04-13T10:55:55.428" v="346"/>
        <pc:sldMkLst>
          <pc:docMk/>
          <pc:sldMk cId="4172520749" sldId="548"/>
        </pc:sldMkLst>
        <pc:spChg chg="add">
          <ac:chgData name="A Freel" userId="S::afreel@ohacademy.co.uk::f6dead3d-cc44-4b49-aee1-60fe86f08dbd" providerId="AD" clId="Web-{547161C3-F588-7273-44C5-F79FB0FEF8CE}" dt="2025-04-13T10:55:55.428" v="346"/>
          <ac:spMkLst>
            <pc:docMk/>
            <pc:sldMk cId="4172520749" sldId="548"/>
            <ac:spMk id="5" creationId="{C839C95A-F9A7-9A32-09A6-F2F71C0861A4}"/>
          </ac:spMkLst>
        </pc:spChg>
        <pc:picChg chg="add mod">
          <ac:chgData name="A Freel" userId="S::afreel@ohacademy.co.uk::f6dead3d-cc44-4b49-aee1-60fe86f08dbd" providerId="AD" clId="Web-{547161C3-F588-7273-44C5-F79FB0FEF8CE}" dt="2025-04-13T10:20:17.002" v="48" actId="1076"/>
          <ac:picMkLst>
            <pc:docMk/>
            <pc:sldMk cId="4172520749" sldId="548"/>
            <ac:picMk id="2" creationId="{BA13C961-3304-AE34-2B84-EC54E0ADB21C}"/>
          </ac:picMkLst>
        </pc:picChg>
      </pc:sldChg>
      <pc:sldChg chg="addSp modSp add replId">
        <pc:chgData name="A Freel" userId="S::afreel@ohacademy.co.uk::f6dead3d-cc44-4b49-aee1-60fe86f08dbd" providerId="AD" clId="Web-{547161C3-F588-7273-44C5-F79FB0FEF8CE}" dt="2025-04-13T10:55:57.631" v="347"/>
        <pc:sldMkLst>
          <pc:docMk/>
          <pc:sldMk cId="3552416642" sldId="549"/>
        </pc:sldMkLst>
        <pc:spChg chg="add">
          <ac:chgData name="A Freel" userId="S::afreel@ohacademy.co.uk::f6dead3d-cc44-4b49-aee1-60fe86f08dbd" providerId="AD" clId="Web-{547161C3-F588-7273-44C5-F79FB0FEF8CE}" dt="2025-04-13T10:55:57.631" v="347"/>
          <ac:spMkLst>
            <pc:docMk/>
            <pc:sldMk cId="3552416642" sldId="549"/>
            <ac:spMk id="5" creationId="{C435C7B3-B22C-71AE-19A2-F662F933B7EA}"/>
          </ac:spMkLst>
        </pc:spChg>
        <pc:picChg chg="add mod">
          <ac:chgData name="A Freel" userId="S::afreel@ohacademy.co.uk::f6dead3d-cc44-4b49-aee1-60fe86f08dbd" providerId="AD" clId="Web-{547161C3-F588-7273-44C5-F79FB0FEF8CE}" dt="2025-04-13T10:20:41.159" v="52" actId="1076"/>
          <ac:picMkLst>
            <pc:docMk/>
            <pc:sldMk cId="3552416642" sldId="549"/>
            <ac:picMk id="2" creationId="{DA3C81BB-F1D8-31B4-92FD-AD25B92CF514}"/>
          </ac:picMkLst>
        </pc:picChg>
      </pc:sldChg>
      <pc:sldChg chg="addSp modSp add replId">
        <pc:chgData name="A Freel" userId="S::afreel@ohacademy.co.uk::f6dead3d-cc44-4b49-aee1-60fe86f08dbd" providerId="AD" clId="Web-{547161C3-F588-7273-44C5-F79FB0FEF8CE}" dt="2025-04-13T10:55:59.443" v="348"/>
        <pc:sldMkLst>
          <pc:docMk/>
          <pc:sldMk cId="3074139158" sldId="550"/>
        </pc:sldMkLst>
        <pc:spChg chg="add">
          <ac:chgData name="A Freel" userId="S::afreel@ohacademy.co.uk::f6dead3d-cc44-4b49-aee1-60fe86f08dbd" providerId="AD" clId="Web-{547161C3-F588-7273-44C5-F79FB0FEF8CE}" dt="2025-04-13T10:55:59.443" v="348"/>
          <ac:spMkLst>
            <pc:docMk/>
            <pc:sldMk cId="3074139158" sldId="550"/>
            <ac:spMk id="5" creationId="{EA113D6F-AE01-291C-E628-58552340F359}"/>
          </ac:spMkLst>
        </pc:spChg>
        <pc:picChg chg="add mod">
          <ac:chgData name="A Freel" userId="S::afreel@ohacademy.co.uk::f6dead3d-cc44-4b49-aee1-60fe86f08dbd" providerId="AD" clId="Web-{547161C3-F588-7273-44C5-F79FB0FEF8CE}" dt="2025-04-13T10:21:15.009" v="55" actId="1076"/>
          <ac:picMkLst>
            <pc:docMk/>
            <pc:sldMk cId="3074139158" sldId="550"/>
            <ac:picMk id="2" creationId="{BF090C3C-DC47-8B5E-0669-835EB817ACC4}"/>
          </ac:picMkLst>
        </pc:picChg>
      </pc:sldChg>
      <pc:sldChg chg="addSp modSp add replId">
        <pc:chgData name="A Freel" userId="S::afreel@ohacademy.co.uk::f6dead3d-cc44-4b49-aee1-60fe86f08dbd" providerId="AD" clId="Web-{547161C3-F588-7273-44C5-F79FB0FEF8CE}" dt="2025-04-13T10:56:01.272" v="349"/>
        <pc:sldMkLst>
          <pc:docMk/>
          <pc:sldMk cId="3866779843" sldId="551"/>
        </pc:sldMkLst>
        <pc:spChg chg="add">
          <ac:chgData name="A Freel" userId="S::afreel@ohacademy.co.uk::f6dead3d-cc44-4b49-aee1-60fe86f08dbd" providerId="AD" clId="Web-{547161C3-F588-7273-44C5-F79FB0FEF8CE}" dt="2025-04-13T10:56:01.272" v="349"/>
          <ac:spMkLst>
            <pc:docMk/>
            <pc:sldMk cId="3866779843" sldId="551"/>
            <ac:spMk id="5" creationId="{7515741A-8339-657E-0F6D-8DB260D124A3}"/>
          </ac:spMkLst>
        </pc:spChg>
        <pc:picChg chg="add mod">
          <ac:chgData name="A Freel" userId="S::afreel@ohacademy.co.uk::f6dead3d-cc44-4b49-aee1-60fe86f08dbd" providerId="AD" clId="Web-{547161C3-F588-7273-44C5-F79FB0FEF8CE}" dt="2025-04-13T10:21:50.073" v="61" actId="1076"/>
          <ac:picMkLst>
            <pc:docMk/>
            <pc:sldMk cId="3866779843" sldId="551"/>
            <ac:picMk id="2" creationId="{11CEF197-4021-C963-A9A8-53667BDF7A55}"/>
          </ac:picMkLst>
        </pc:picChg>
      </pc:sldChg>
      <pc:sldChg chg="addSp modSp add replId">
        <pc:chgData name="A Freel" userId="S::afreel@ohacademy.co.uk::f6dead3d-cc44-4b49-aee1-60fe86f08dbd" providerId="AD" clId="Web-{547161C3-F588-7273-44C5-F79FB0FEF8CE}" dt="2025-04-13T10:56:03.475" v="350"/>
        <pc:sldMkLst>
          <pc:docMk/>
          <pc:sldMk cId="670807014" sldId="552"/>
        </pc:sldMkLst>
        <pc:spChg chg="add">
          <ac:chgData name="A Freel" userId="S::afreel@ohacademy.co.uk::f6dead3d-cc44-4b49-aee1-60fe86f08dbd" providerId="AD" clId="Web-{547161C3-F588-7273-44C5-F79FB0FEF8CE}" dt="2025-04-13T10:56:03.475" v="350"/>
          <ac:spMkLst>
            <pc:docMk/>
            <pc:sldMk cId="670807014" sldId="552"/>
            <ac:spMk id="5" creationId="{48E92F7F-1D09-DD2D-486A-7040DD6C6F22}"/>
          </ac:spMkLst>
        </pc:spChg>
        <pc:picChg chg="add mod">
          <ac:chgData name="A Freel" userId="S::afreel@ohacademy.co.uk::f6dead3d-cc44-4b49-aee1-60fe86f08dbd" providerId="AD" clId="Web-{547161C3-F588-7273-44C5-F79FB0FEF8CE}" dt="2025-04-13T10:22:13.027" v="64" actId="1076"/>
          <ac:picMkLst>
            <pc:docMk/>
            <pc:sldMk cId="670807014" sldId="552"/>
            <ac:picMk id="2" creationId="{C35F9081-7E8B-B498-444C-3F76F17E7674}"/>
          </ac:picMkLst>
        </pc:picChg>
      </pc:sldChg>
      <pc:sldChg chg="addSp delSp modSp add replId">
        <pc:chgData name="A Freel" userId="S::afreel@ohacademy.co.uk::f6dead3d-cc44-4b49-aee1-60fe86f08dbd" providerId="AD" clId="Web-{547161C3-F588-7273-44C5-F79FB0FEF8CE}" dt="2025-04-13T10:56:06.928" v="352"/>
        <pc:sldMkLst>
          <pc:docMk/>
          <pc:sldMk cId="1319211088" sldId="553"/>
        </pc:sldMkLst>
        <pc:spChg chg="add mod">
          <ac:chgData name="A Freel" userId="S::afreel@ohacademy.co.uk::f6dead3d-cc44-4b49-aee1-60fe86f08dbd" providerId="AD" clId="Web-{547161C3-F588-7273-44C5-F79FB0FEF8CE}" dt="2025-04-13T10:31:32.408" v="202" actId="20577"/>
          <ac:spMkLst>
            <pc:docMk/>
            <pc:sldMk cId="1319211088" sldId="553"/>
            <ac:spMk id="6" creationId="{419FA68F-F8AD-EF3B-31DB-5449E49C4D7B}"/>
          </ac:spMkLst>
        </pc:spChg>
        <pc:spChg chg="add">
          <ac:chgData name="A Freel" userId="S::afreel@ohacademy.co.uk::f6dead3d-cc44-4b49-aee1-60fe86f08dbd" providerId="AD" clId="Web-{547161C3-F588-7273-44C5-F79FB0FEF8CE}" dt="2025-04-13T10:56:06.928" v="352"/>
          <ac:spMkLst>
            <pc:docMk/>
            <pc:sldMk cId="1319211088" sldId="553"/>
            <ac:spMk id="8" creationId="{3F95DA54-4B84-ABDB-6BF3-9357D2019A14}"/>
          </ac:spMkLst>
        </pc:spChg>
        <pc:picChg chg="add mod">
          <ac:chgData name="A Freel" userId="S::afreel@ohacademy.co.uk::f6dead3d-cc44-4b49-aee1-60fe86f08dbd" providerId="AD" clId="Web-{547161C3-F588-7273-44C5-F79FB0FEF8CE}" dt="2025-04-13T10:31:37.627" v="203" actId="1076"/>
          <ac:picMkLst>
            <pc:docMk/>
            <pc:sldMk cId="1319211088" sldId="553"/>
            <ac:picMk id="3" creationId="{6470166C-96B7-F883-67EE-7EEFC16D5A34}"/>
          </ac:picMkLst>
        </pc:picChg>
      </pc:sldChg>
      <pc:sldChg chg="addSp delSp modSp add replId">
        <pc:chgData name="A Freel" userId="S::afreel@ohacademy.co.uk::f6dead3d-cc44-4b49-aee1-60fe86f08dbd" providerId="AD" clId="Web-{547161C3-F588-7273-44C5-F79FB0FEF8CE}" dt="2025-04-13T10:56:04.897" v="351"/>
        <pc:sldMkLst>
          <pc:docMk/>
          <pc:sldMk cId="494906766" sldId="554"/>
        </pc:sldMkLst>
        <pc:spChg chg="add mod">
          <ac:chgData name="A Freel" userId="S::afreel@ohacademy.co.uk::f6dead3d-cc44-4b49-aee1-60fe86f08dbd" providerId="AD" clId="Web-{547161C3-F588-7273-44C5-F79FB0FEF8CE}" dt="2025-04-13T10:29:49.405" v="141" actId="1076"/>
          <ac:spMkLst>
            <pc:docMk/>
            <pc:sldMk cId="494906766" sldId="554"/>
            <ac:spMk id="5" creationId="{75B968A0-0A52-6BCD-9E96-3F126ECCE5F2}"/>
          </ac:spMkLst>
        </pc:spChg>
        <pc:spChg chg="add">
          <ac:chgData name="A Freel" userId="S::afreel@ohacademy.co.uk::f6dead3d-cc44-4b49-aee1-60fe86f08dbd" providerId="AD" clId="Web-{547161C3-F588-7273-44C5-F79FB0FEF8CE}" dt="2025-04-13T10:56:04.897" v="351"/>
          <ac:spMkLst>
            <pc:docMk/>
            <pc:sldMk cId="494906766" sldId="554"/>
            <ac:spMk id="7" creationId="{946AFEDD-CEC4-D4D7-DA7A-C555725990E3}"/>
          </ac:spMkLst>
        </pc:spChg>
        <pc:picChg chg="add mod">
          <ac:chgData name="A Freel" userId="S::afreel@ohacademy.co.uk::f6dead3d-cc44-4b49-aee1-60fe86f08dbd" providerId="AD" clId="Web-{547161C3-F588-7273-44C5-F79FB0FEF8CE}" dt="2025-04-13T10:27:15.457" v="70" actId="1076"/>
          <ac:picMkLst>
            <pc:docMk/>
            <pc:sldMk cId="494906766" sldId="554"/>
            <ac:picMk id="3" creationId="{58A7AFD2-2767-43D3-B40C-A61C8479861A}"/>
          </ac:picMkLst>
        </pc:picChg>
      </pc:sldChg>
      <pc:sldChg chg="addSp delSp modSp add replId">
        <pc:chgData name="A Freel" userId="S::afreel@ohacademy.co.uk::f6dead3d-cc44-4b49-aee1-60fe86f08dbd" providerId="AD" clId="Web-{547161C3-F588-7273-44C5-F79FB0FEF8CE}" dt="2025-04-13T10:56:08.694" v="353"/>
        <pc:sldMkLst>
          <pc:docMk/>
          <pc:sldMk cId="20740139" sldId="555"/>
        </pc:sldMkLst>
        <pc:spChg chg="mod">
          <ac:chgData name="A Freel" userId="S::afreel@ohacademy.co.uk::f6dead3d-cc44-4b49-aee1-60fe86f08dbd" providerId="AD" clId="Web-{547161C3-F588-7273-44C5-F79FB0FEF8CE}" dt="2025-04-13T10:33:06.004" v="264" actId="20577"/>
          <ac:spMkLst>
            <pc:docMk/>
            <pc:sldMk cId="20740139" sldId="555"/>
            <ac:spMk id="6" creationId="{FA9B6267-3922-2984-C4EC-04123123BA4A}"/>
          </ac:spMkLst>
        </pc:spChg>
        <pc:spChg chg="add">
          <ac:chgData name="A Freel" userId="S::afreel@ohacademy.co.uk::f6dead3d-cc44-4b49-aee1-60fe86f08dbd" providerId="AD" clId="Web-{547161C3-F588-7273-44C5-F79FB0FEF8CE}" dt="2025-04-13T10:56:08.694" v="353"/>
          <ac:spMkLst>
            <pc:docMk/>
            <pc:sldMk cId="20740139" sldId="555"/>
            <ac:spMk id="7" creationId="{89C2655A-B0F9-F691-BCE0-A2C05CB299DB}"/>
          </ac:spMkLst>
        </pc:spChg>
        <pc:picChg chg="add mod">
          <ac:chgData name="A Freel" userId="S::afreel@ohacademy.co.uk::f6dead3d-cc44-4b49-aee1-60fe86f08dbd" providerId="AD" clId="Web-{547161C3-F588-7273-44C5-F79FB0FEF8CE}" dt="2025-04-13T10:32:18.894" v="208" actId="14100"/>
          <ac:picMkLst>
            <pc:docMk/>
            <pc:sldMk cId="20740139" sldId="555"/>
            <ac:picMk id="2" creationId="{FB0D48D3-4EE2-CC14-7B93-528AC94EA39F}"/>
          </ac:picMkLst>
        </pc:picChg>
      </pc:sldChg>
      <pc:sldChg chg="addSp delSp modSp add replId">
        <pc:chgData name="A Freel" userId="S::afreel@ohacademy.co.uk::f6dead3d-cc44-4b49-aee1-60fe86f08dbd" providerId="AD" clId="Web-{547161C3-F588-7273-44C5-F79FB0FEF8CE}" dt="2025-04-13T10:56:10.287" v="354"/>
        <pc:sldMkLst>
          <pc:docMk/>
          <pc:sldMk cId="140296735" sldId="556"/>
        </pc:sldMkLst>
        <pc:spChg chg="mod">
          <ac:chgData name="A Freel" userId="S::afreel@ohacademy.co.uk::f6dead3d-cc44-4b49-aee1-60fe86f08dbd" providerId="AD" clId="Web-{547161C3-F588-7273-44C5-F79FB0FEF8CE}" dt="2025-04-13T10:37:25.668" v="298" actId="20577"/>
          <ac:spMkLst>
            <pc:docMk/>
            <pc:sldMk cId="140296735" sldId="556"/>
            <ac:spMk id="6" creationId="{CB5B58DD-F64E-EB32-4C31-4D7C7F98676C}"/>
          </ac:spMkLst>
        </pc:spChg>
        <pc:spChg chg="add">
          <ac:chgData name="A Freel" userId="S::afreel@ohacademy.co.uk::f6dead3d-cc44-4b49-aee1-60fe86f08dbd" providerId="AD" clId="Web-{547161C3-F588-7273-44C5-F79FB0FEF8CE}" dt="2025-04-13T10:56:10.287" v="354"/>
          <ac:spMkLst>
            <pc:docMk/>
            <pc:sldMk cId="140296735" sldId="556"/>
            <ac:spMk id="8" creationId="{475D5F34-5AFB-08A6-8CE0-35B7AEA4A929}"/>
          </ac:spMkLst>
        </pc:spChg>
        <pc:picChg chg="add mod">
          <ac:chgData name="A Freel" userId="S::afreel@ohacademy.co.uk::f6dead3d-cc44-4b49-aee1-60fe86f08dbd" providerId="AD" clId="Web-{547161C3-F588-7273-44C5-F79FB0FEF8CE}" dt="2025-04-13T10:37:40.340" v="300" actId="1076"/>
          <ac:picMkLst>
            <pc:docMk/>
            <pc:sldMk cId="140296735" sldId="556"/>
            <ac:picMk id="5" creationId="{D3DB14A9-C92E-A1B6-7C4F-4C9D08E6F2C9}"/>
          </ac:picMkLst>
        </pc:picChg>
      </pc:sldChg>
      <pc:sldChg chg="addSp delSp modSp add replId">
        <pc:chgData name="A Freel" userId="S::afreel@ohacademy.co.uk::f6dead3d-cc44-4b49-aee1-60fe86f08dbd" providerId="AD" clId="Web-{547161C3-F588-7273-44C5-F79FB0FEF8CE}" dt="2025-04-13T20:28:27.379" v="674" actId="1076"/>
        <pc:sldMkLst>
          <pc:docMk/>
          <pc:sldMk cId="1287650759" sldId="557"/>
        </pc:sldMkLst>
        <pc:spChg chg="add mod">
          <ac:chgData name="A Freel" userId="S::afreel@ohacademy.co.uk::f6dead3d-cc44-4b49-aee1-60fe86f08dbd" providerId="AD" clId="Web-{547161C3-F588-7273-44C5-F79FB0FEF8CE}" dt="2025-04-13T20:26:54.063" v="624" actId="20577"/>
          <ac:spMkLst>
            <pc:docMk/>
            <pc:sldMk cId="1287650759" sldId="557"/>
            <ac:spMk id="5" creationId="{287BE7A7-63F5-4A26-F4EE-159D7401B1BF}"/>
          </ac:spMkLst>
        </pc:spChg>
        <pc:spChg chg="add mod">
          <ac:chgData name="A Freel" userId="S::afreel@ohacademy.co.uk::f6dead3d-cc44-4b49-aee1-60fe86f08dbd" providerId="AD" clId="Web-{547161C3-F588-7273-44C5-F79FB0FEF8CE}" dt="2025-04-13T10:55:32.521" v="336" actId="20577"/>
          <ac:spMkLst>
            <pc:docMk/>
            <pc:sldMk cId="1287650759" sldId="557"/>
            <ac:spMk id="6" creationId="{1CE39089-8200-D6CE-E888-9142198C0A07}"/>
          </ac:spMkLst>
        </pc:spChg>
        <pc:spChg chg="add mod">
          <ac:chgData name="A Freel" userId="S::afreel@ohacademy.co.uk::f6dead3d-cc44-4b49-aee1-60fe86f08dbd" providerId="AD" clId="Web-{547161C3-F588-7273-44C5-F79FB0FEF8CE}" dt="2025-04-13T20:25:41.731" v="585"/>
          <ac:spMkLst>
            <pc:docMk/>
            <pc:sldMk cId="1287650759" sldId="557"/>
            <ac:spMk id="8" creationId="{9A012DC7-0DBC-E4EA-2F1E-22F2DF904EB6}"/>
          </ac:spMkLst>
        </pc:spChg>
        <pc:spChg chg="add mod">
          <ac:chgData name="A Freel" userId="S::afreel@ohacademy.co.uk::f6dead3d-cc44-4b49-aee1-60fe86f08dbd" providerId="AD" clId="Web-{547161C3-F588-7273-44C5-F79FB0FEF8CE}" dt="2025-04-13T20:26:09.093" v="600" actId="20577"/>
          <ac:spMkLst>
            <pc:docMk/>
            <pc:sldMk cId="1287650759" sldId="557"/>
            <ac:spMk id="9" creationId="{C77F4F3E-5FE9-3627-DBD5-035CE98CD0C2}"/>
          </ac:spMkLst>
        </pc:spChg>
        <pc:spChg chg="add mod">
          <ac:chgData name="A Freel" userId="S::afreel@ohacademy.co.uk::f6dead3d-cc44-4b49-aee1-60fe86f08dbd" providerId="AD" clId="Web-{547161C3-F588-7273-44C5-F79FB0FEF8CE}" dt="2025-04-13T20:27:26.596" v="659" actId="20577"/>
          <ac:spMkLst>
            <pc:docMk/>
            <pc:sldMk cId="1287650759" sldId="557"/>
            <ac:spMk id="10" creationId="{5838EA6F-3987-9F6B-A301-55523B72F1CE}"/>
          </ac:spMkLst>
        </pc:spChg>
        <pc:spChg chg="add mod">
          <ac:chgData name="A Freel" userId="S::afreel@ohacademy.co.uk::f6dead3d-cc44-4b49-aee1-60fe86f08dbd" providerId="AD" clId="Web-{547161C3-F588-7273-44C5-F79FB0FEF8CE}" dt="2025-04-13T20:28:00.909" v="672" actId="20577"/>
          <ac:spMkLst>
            <pc:docMk/>
            <pc:sldMk cId="1287650759" sldId="557"/>
            <ac:spMk id="11" creationId="{A9D874B5-EFA0-A741-BC85-5562D91B6EF1}"/>
          </ac:spMkLst>
        </pc:spChg>
        <pc:picChg chg="add mod">
          <ac:chgData name="A Freel" userId="S::afreel@ohacademy.co.uk::f6dead3d-cc44-4b49-aee1-60fe86f08dbd" providerId="AD" clId="Web-{547161C3-F588-7273-44C5-F79FB0FEF8CE}" dt="2025-04-13T20:24:53.073" v="552" actId="1076"/>
          <ac:picMkLst>
            <pc:docMk/>
            <pc:sldMk cId="1287650759" sldId="557"/>
            <ac:picMk id="3" creationId="{AB117AFD-4D28-DC12-D519-7EE5B0E16587}"/>
          </ac:picMkLst>
        </pc:picChg>
        <pc:picChg chg="add mod">
          <ac:chgData name="A Freel" userId="S::afreel@ohacademy.co.uk::f6dead3d-cc44-4b49-aee1-60fe86f08dbd" providerId="AD" clId="Web-{547161C3-F588-7273-44C5-F79FB0FEF8CE}" dt="2025-04-13T20:28:27.379" v="674" actId="1076"/>
          <ac:picMkLst>
            <pc:docMk/>
            <pc:sldMk cId="1287650759" sldId="557"/>
            <ac:picMk id="13" creationId="{94728F53-B1C9-D398-4655-41639B285E69}"/>
          </ac:picMkLst>
        </pc:picChg>
      </pc:sldChg>
      <pc:sldChg chg="addSp modSp add replId">
        <pc:chgData name="A Freel" userId="S::afreel@ohacademy.co.uk::f6dead3d-cc44-4b49-aee1-60fe86f08dbd" providerId="AD" clId="Web-{547161C3-F588-7273-44C5-F79FB0FEF8CE}" dt="2025-04-13T11:14:08.385" v="540" actId="1076"/>
        <pc:sldMkLst>
          <pc:docMk/>
          <pc:sldMk cId="1334118534" sldId="558"/>
        </pc:sldMkLst>
        <pc:spChg chg="add">
          <ac:chgData name="A Freel" userId="S::afreel@ohacademy.co.uk::f6dead3d-cc44-4b49-aee1-60fe86f08dbd" providerId="AD" clId="Web-{547161C3-F588-7273-44C5-F79FB0FEF8CE}" dt="2025-04-13T10:55:36.193" v="337"/>
          <ac:spMkLst>
            <pc:docMk/>
            <pc:sldMk cId="1334118534" sldId="558"/>
            <ac:spMk id="5" creationId="{9F8242B7-4F33-6833-3165-0F0E70257D46}"/>
          </ac:spMkLst>
        </pc:spChg>
        <pc:spChg chg="mod">
          <ac:chgData name="A Freel" userId="S::afreel@ohacademy.co.uk::f6dead3d-cc44-4b49-aee1-60fe86f08dbd" providerId="AD" clId="Web-{547161C3-F588-7273-44C5-F79FB0FEF8CE}" dt="2025-04-13T11:10:22.129" v="528" actId="20577"/>
          <ac:spMkLst>
            <pc:docMk/>
            <pc:sldMk cId="1334118534" sldId="558"/>
            <ac:spMk id="7" creationId="{879269AA-C026-2C91-DA9F-118F0F72B9B6}"/>
          </ac:spMkLst>
        </pc:spChg>
        <pc:picChg chg="add mod">
          <ac:chgData name="A Freel" userId="S::afreel@ohacademy.co.uk::f6dead3d-cc44-4b49-aee1-60fe86f08dbd" providerId="AD" clId="Web-{547161C3-F588-7273-44C5-F79FB0FEF8CE}" dt="2025-04-13T11:12:46.883" v="531" actId="14100"/>
          <ac:picMkLst>
            <pc:docMk/>
            <pc:sldMk cId="1334118534" sldId="558"/>
            <ac:picMk id="6" creationId="{C801537F-D1FA-ED01-DB7F-E2522EE9B8F7}"/>
          </ac:picMkLst>
        </pc:picChg>
        <pc:picChg chg="add mod">
          <ac:chgData name="A Freel" userId="S::afreel@ohacademy.co.uk::f6dead3d-cc44-4b49-aee1-60fe86f08dbd" providerId="AD" clId="Web-{547161C3-F588-7273-44C5-F79FB0FEF8CE}" dt="2025-04-13T11:14:08.385" v="540" actId="1076"/>
          <ac:picMkLst>
            <pc:docMk/>
            <pc:sldMk cId="1334118534" sldId="558"/>
            <ac:picMk id="8" creationId="{E7D1AD53-5BC1-26B7-0F45-A65FD04374AD}"/>
          </ac:picMkLst>
        </pc:picChg>
        <pc:picChg chg="add mod">
          <ac:chgData name="A Freel" userId="S::afreel@ohacademy.co.uk::f6dead3d-cc44-4b49-aee1-60fe86f08dbd" providerId="AD" clId="Web-{547161C3-F588-7273-44C5-F79FB0FEF8CE}" dt="2025-04-13T11:14:06.635" v="539" actId="1076"/>
          <ac:picMkLst>
            <pc:docMk/>
            <pc:sldMk cId="1334118534" sldId="558"/>
            <ac:picMk id="9" creationId="{EA54A1DC-9E05-71C0-F72D-55373B0EC73A}"/>
          </ac:picMkLst>
        </pc:picChg>
      </pc:sldChg>
      <pc:sldChg chg="add del replId">
        <pc:chgData name="A Freel" userId="S::afreel@ohacademy.co.uk::f6dead3d-cc44-4b49-aee1-60fe86f08dbd" providerId="AD" clId="Web-{547161C3-F588-7273-44C5-F79FB0FEF8CE}" dt="2025-04-13T11:04:39.103" v="440"/>
        <pc:sldMkLst>
          <pc:docMk/>
          <pc:sldMk cId="3628215450" sldId="559"/>
        </pc:sldMkLst>
      </pc:sldChg>
    </pc:docChg>
  </pc:docChgLst>
  <pc:docChgLst>
    <pc:chgData name="A Freel" userId="S::afreel@ohacademy.co.uk::f6dead3d-cc44-4b49-aee1-60fe86f08dbd" providerId="AD" clId="Web-{DEA7055E-856A-8263-1318-28C79740484C}"/>
    <pc:docChg chg="addSld delSld modSld sldOrd">
      <pc:chgData name="A Freel" userId="S::afreel@ohacademy.co.uk::f6dead3d-cc44-4b49-aee1-60fe86f08dbd" providerId="AD" clId="Web-{DEA7055E-856A-8263-1318-28C79740484C}" dt="2025-04-04T13:13:22.197" v="139" actId="20577"/>
      <pc:docMkLst>
        <pc:docMk/>
      </pc:docMkLst>
      <pc:sldChg chg="delSp add del">
        <pc:chgData name="A Freel" userId="S::afreel@ohacademy.co.uk::f6dead3d-cc44-4b49-aee1-60fe86f08dbd" providerId="AD" clId="Web-{DEA7055E-856A-8263-1318-28C79740484C}" dt="2025-04-04T13:02:03.109" v="106"/>
        <pc:sldMkLst>
          <pc:docMk/>
          <pc:sldMk cId="1120572278" sldId="258"/>
        </pc:sldMkLst>
      </pc:sldChg>
      <pc:sldChg chg="add del ord">
        <pc:chgData name="A Freel" userId="S::afreel@ohacademy.co.uk::f6dead3d-cc44-4b49-aee1-60fe86f08dbd" providerId="AD" clId="Web-{DEA7055E-856A-8263-1318-28C79740484C}" dt="2025-04-04T12:46:06.449" v="14"/>
        <pc:sldMkLst>
          <pc:docMk/>
          <pc:sldMk cId="3772315522" sldId="261"/>
        </pc:sldMkLst>
      </pc:sldChg>
      <pc:sldChg chg="add">
        <pc:chgData name="A Freel" userId="S::afreel@ohacademy.co.uk::f6dead3d-cc44-4b49-aee1-60fe86f08dbd" providerId="AD" clId="Web-{DEA7055E-856A-8263-1318-28C79740484C}" dt="2025-04-04T12:34:34.033" v="1"/>
        <pc:sldMkLst>
          <pc:docMk/>
          <pc:sldMk cId="160205333" sldId="285"/>
        </pc:sldMkLst>
      </pc:sldChg>
      <pc:sldChg chg="add del">
        <pc:chgData name="A Freel" userId="S::afreel@ohacademy.co.uk::f6dead3d-cc44-4b49-aee1-60fe86f08dbd" providerId="AD" clId="Web-{DEA7055E-856A-8263-1318-28C79740484C}" dt="2025-04-04T12:35:11.612" v="9"/>
        <pc:sldMkLst>
          <pc:docMk/>
          <pc:sldMk cId="1982847962" sldId="286"/>
        </pc:sldMkLst>
      </pc:sldChg>
      <pc:sldChg chg="add del">
        <pc:chgData name="A Freel" userId="S::afreel@ohacademy.co.uk::f6dead3d-cc44-4b49-aee1-60fe86f08dbd" providerId="AD" clId="Web-{DEA7055E-856A-8263-1318-28C79740484C}" dt="2025-04-04T12:35:11.081" v="8"/>
        <pc:sldMkLst>
          <pc:docMk/>
          <pc:sldMk cId="3495657367" sldId="506"/>
        </pc:sldMkLst>
      </pc:sldChg>
      <pc:sldChg chg="delSp modSp">
        <pc:chgData name="A Freel" userId="S::afreel@ohacademy.co.uk::f6dead3d-cc44-4b49-aee1-60fe86f08dbd" providerId="AD" clId="Web-{DEA7055E-856A-8263-1318-28C79740484C}" dt="2025-04-04T12:50:21.005" v="20" actId="1076"/>
        <pc:sldMkLst>
          <pc:docMk/>
          <pc:sldMk cId="2795466885" sldId="519"/>
        </pc:sldMkLst>
        <pc:spChg chg="mod">
          <ac:chgData name="A Freel" userId="S::afreel@ohacademy.co.uk::f6dead3d-cc44-4b49-aee1-60fe86f08dbd" providerId="AD" clId="Web-{DEA7055E-856A-8263-1318-28C79740484C}" dt="2025-04-04T12:50:21.005" v="20" actId="1076"/>
          <ac:spMkLst>
            <pc:docMk/>
            <pc:sldMk cId="2795466885" sldId="519"/>
            <ac:spMk id="2" creationId="{C39F2147-6FD3-D9BF-D21D-26DBC310CD68}"/>
          </ac:spMkLst>
        </pc:spChg>
      </pc:sldChg>
      <pc:sldChg chg="del">
        <pc:chgData name="A Freel" userId="S::afreel@ohacademy.co.uk::f6dead3d-cc44-4b49-aee1-60fe86f08dbd" providerId="AD" clId="Web-{DEA7055E-856A-8263-1318-28C79740484C}" dt="2025-04-04T12:45:32.901" v="12"/>
        <pc:sldMkLst>
          <pc:docMk/>
          <pc:sldMk cId="4278665052" sldId="520"/>
        </pc:sldMkLst>
      </pc:sldChg>
      <pc:sldChg chg="delSp add del ord">
        <pc:chgData name="A Freel" userId="S::afreel@ohacademy.co.uk::f6dead3d-cc44-4b49-aee1-60fe86f08dbd" providerId="AD" clId="Web-{DEA7055E-856A-8263-1318-28C79740484C}" dt="2025-04-04T12:55:10.235" v="104"/>
        <pc:sldMkLst>
          <pc:docMk/>
          <pc:sldMk cId="1726649943" sldId="529"/>
        </pc:sldMkLst>
      </pc:sldChg>
      <pc:sldChg chg="addSp delSp modSp new">
        <pc:chgData name="A Freel" userId="S::afreel@ohacademy.co.uk::f6dead3d-cc44-4b49-aee1-60fe86f08dbd" providerId="AD" clId="Web-{DEA7055E-856A-8263-1318-28C79740484C}" dt="2025-04-04T13:13:22.197" v="139" actId="20577"/>
        <pc:sldMkLst>
          <pc:docMk/>
          <pc:sldMk cId="1033880505" sldId="530"/>
        </pc:sldMkLst>
        <pc:spChg chg="add mod">
          <ac:chgData name="A Freel" userId="S::afreel@ohacademy.co.uk::f6dead3d-cc44-4b49-aee1-60fe86f08dbd" providerId="AD" clId="Web-{DEA7055E-856A-8263-1318-28C79740484C}" dt="2025-04-04T13:13:22.197" v="139" actId="20577"/>
          <ac:spMkLst>
            <pc:docMk/>
            <pc:sldMk cId="1033880505" sldId="530"/>
            <ac:spMk id="7" creationId="{15BC5817-2192-7371-2775-26CEC29E6FE0}"/>
          </ac:spMkLst>
        </pc:spChg>
        <pc:picChg chg="add mod">
          <ac:chgData name="A Freel" userId="S::afreel@ohacademy.co.uk::f6dead3d-cc44-4b49-aee1-60fe86f08dbd" providerId="AD" clId="Web-{DEA7055E-856A-8263-1318-28C79740484C}" dt="2025-04-04T13:09:47.970" v="109" actId="14100"/>
          <ac:picMkLst>
            <pc:docMk/>
            <pc:sldMk cId="1033880505" sldId="530"/>
            <ac:picMk id="4" creationId="{F9EB351F-60B1-BC9A-3765-E285F858E588}"/>
          </ac:picMkLst>
        </pc:picChg>
      </pc:sldChg>
      <pc:sldChg chg="addSp delSp modSp new">
        <pc:chgData name="A Freel" userId="S::afreel@ohacademy.co.uk::f6dead3d-cc44-4b49-aee1-60fe86f08dbd" providerId="AD" clId="Web-{DEA7055E-856A-8263-1318-28C79740484C}" dt="2025-04-04T12:52:17.197" v="103" actId="1076"/>
        <pc:sldMkLst>
          <pc:docMk/>
          <pc:sldMk cId="973200130" sldId="531"/>
        </pc:sldMkLst>
        <pc:spChg chg="add mod">
          <ac:chgData name="A Freel" userId="S::afreel@ohacademy.co.uk::f6dead3d-cc44-4b49-aee1-60fe86f08dbd" providerId="AD" clId="Web-{DEA7055E-856A-8263-1318-28C79740484C}" dt="2025-04-04T12:51:40.055" v="65" actId="20577"/>
          <ac:spMkLst>
            <pc:docMk/>
            <pc:sldMk cId="973200130" sldId="531"/>
            <ac:spMk id="4" creationId="{57AD2DB2-49FA-4A97-7AC8-EB3B9E39ED57}"/>
          </ac:spMkLst>
        </pc:spChg>
      </pc:sldChg>
      <pc:sldChg chg="add">
        <pc:chgData name="A Freel" userId="S::afreel@ohacademy.co.uk::f6dead3d-cc44-4b49-aee1-60fe86f08dbd" providerId="AD" clId="Web-{DEA7055E-856A-8263-1318-28C79740484C}" dt="2025-04-04T13:02:01.687" v="105"/>
        <pc:sldMkLst>
          <pc:docMk/>
          <pc:sldMk cId="3615594355" sldId="53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6CA59-0BFD-4167-A1D2-60616159B96B}" type="datetimeFigureOut">
              <a:t>4/20/2025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B7A1C9-E5B7-4B4F-B2B0-6635DFDDF3F3}" type="slidenum">
              <a:t>‹#›</a:t>
            </a:fld>
            <a:endParaRPr lang="en-GB"/>
          </a:p>
        </p:txBody>
      </p:sp>
    </p:spTree>
    <p:extLst>
      <p:ext uri="{BB962C8B-B14F-4D97-AF65-F5344CB8AC3E}">
        <p14:creationId xmlns:p14="http://schemas.microsoft.com/office/powerpoint/2010/main" val="3515059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Plenary: ‘</a:t>
            </a:r>
            <a:r>
              <a:rPr lang="en-GB" sz="1200" b="1" i="1">
                <a:solidFill>
                  <a:srgbClr val="000000"/>
                </a:solidFill>
                <a:effectLst/>
                <a:latin typeface="Arial" panose="020B0604020202020204" pitchFamily="34" charset="0"/>
              </a:rPr>
              <a:t>Make 50’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take it in turns to say one, two or three consecutive numbers, starting at 40. The person to say 50 is the winner.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Is it better to start or let your partner start? Why? </a:t>
            </a:r>
          </a:p>
          <a:p>
            <a:pPr algn="l" rtl="0" fontAlgn="base"/>
            <a:r>
              <a:rPr lang="en-GB" sz="1200" b="0" i="0">
                <a:solidFill>
                  <a:srgbClr val="000000"/>
                </a:solidFill>
                <a:effectLst/>
                <a:latin typeface="Arial" panose="020B0604020202020204" pitchFamily="34" charset="0"/>
              </a:rPr>
              <a:t>You could adapt this for different number ranges, e.g. ‘make 80’.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53</a:t>
            </a:fld>
            <a:endParaRPr lang="en-GB"/>
          </a:p>
        </p:txBody>
      </p:sp>
    </p:spTree>
    <p:extLst>
      <p:ext uri="{BB962C8B-B14F-4D97-AF65-F5344CB8AC3E}">
        <p14:creationId xmlns:p14="http://schemas.microsoft.com/office/powerpoint/2010/main" val="185176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rial" panose="020B0604020202020204" pitchFamily="34" charset="0"/>
              </a:rPr>
              <a:t>Do Now: </a:t>
            </a:r>
            <a:r>
              <a:rPr lang="en-GB" sz="1200" b="1" i="1" dirty="0">
                <a:solidFill>
                  <a:srgbClr val="000000"/>
                </a:solidFill>
                <a:effectLst/>
                <a:latin typeface="Arial" panose="020B0604020202020204" pitchFamily="34" charset="0"/>
              </a:rPr>
              <a:t>Making groups of ten</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Arial" panose="020B0604020202020204" pitchFamily="34" charset="0"/>
              </a:rPr>
              <a:t>In pairs or small groups, give pupils a large set of interlocking cubes. Ensure the quantity is a multiple of ten, e.g. 50 cubes. They make groups of ten and count the groups of ten.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dirty="0">
                <a:solidFill>
                  <a:srgbClr val="000000"/>
                </a:solidFill>
                <a:effectLst/>
                <a:latin typeface="Arial" panose="020B0604020202020204" pitchFamily="34" charset="0"/>
              </a:rPr>
              <a:t>I have made five groups of ten. Ten, twenty, thirty, forty, fifty. </a:t>
            </a:r>
          </a:p>
          <a:p>
            <a:endParaRPr lang="en-GB" dirty="0"/>
          </a:p>
        </p:txBody>
      </p:sp>
      <p:sp>
        <p:nvSpPr>
          <p:cNvPr id="4" name="Slide Number Placeholder 3"/>
          <p:cNvSpPr>
            <a:spLocks noGrp="1"/>
          </p:cNvSpPr>
          <p:nvPr>
            <p:ph type="sldNum" sz="quarter" idx="5"/>
          </p:nvPr>
        </p:nvSpPr>
        <p:spPr/>
        <p:txBody>
          <a:bodyPr/>
          <a:lstStyle/>
          <a:p>
            <a:fld id="{FC83585D-67E6-47C6-B97C-FD02F69C172E}" type="slidenum">
              <a:rPr lang="en-GB" smtClean="0"/>
              <a:t>41</a:t>
            </a:fld>
            <a:endParaRPr lang="en-GB"/>
          </a:p>
        </p:txBody>
      </p:sp>
    </p:spTree>
    <p:extLst>
      <p:ext uri="{BB962C8B-B14F-4D97-AF65-F5344CB8AC3E}">
        <p14:creationId xmlns:p14="http://schemas.microsoft.com/office/powerpoint/2010/main" val="621789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Introducing numbers to 100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Big Picture (The Three Little Pigs) and ask what maths they can see. Explain that this unit is about counting and recognising numbers greater than 50. Explain that the three little pigs will have needed lots of straw, sticks and bricks to build their houses.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Then show the picture on the next slide of the pig with many ungrouped bricks. Ask pupils if they can tell you how many there are. Don’t give them too long for this but establish that it is difficult to keep track of counting such a large number.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Use the next slide to show the same bricks organised into groups of ten. Ask pupils to count in tens with a partner to find the total.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do you know how many bricks there are?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Which representation is easier to count? Why? </a:t>
            </a:r>
          </a:p>
          <a:p>
            <a:pPr algn="l" rtl="0" fontAlgn="base"/>
            <a:r>
              <a:rPr lang="en-GB" sz="1200" b="0" i="0">
                <a:solidFill>
                  <a:srgbClr val="000000"/>
                </a:solidFill>
                <a:effectLst/>
                <a:latin typeface="Arial" panose="020B0604020202020204" pitchFamily="34" charset="0"/>
              </a:rPr>
              <a:t>Now use Dienes tens-blocks and have pupils identify different multiples of ten, talking about how many groups of ten there are and how many this is in total. (The next slide supports this.)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There are five groups of ten. That’s fifty. Five groups of ten and one more group of ten is six groups of ten. Six groups of ten are equal to 60.  </a:t>
            </a:r>
          </a:p>
          <a:p>
            <a:pPr algn="l" rtl="0" fontAlgn="base"/>
            <a:r>
              <a:rPr lang="en-GB" sz="1200" b="0" i="0">
                <a:solidFill>
                  <a:srgbClr val="000000"/>
                </a:solidFill>
                <a:effectLst/>
                <a:latin typeface="Arial" panose="020B0604020202020204" pitchFamily="34" charset="0"/>
              </a:rPr>
              <a:t>You might also connect this to a number line representation by organising the Dienes horizontally along a number line.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43</a:t>
            </a:fld>
            <a:endParaRPr lang="en-GB"/>
          </a:p>
        </p:txBody>
      </p:sp>
    </p:spTree>
    <p:extLst>
      <p:ext uri="{BB962C8B-B14F-4D97-AF65-F5344CB8AC3E}">
        <p14:creationId xmlns:p14="http://schemas.microsoft.com/office/powerpoint/2010/main" val="864590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Introducing numbers to 100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Big Picture (The Three Little Pigs) and ask what maths they can see. Explain that this unit is about counting and recognising numbers greater than 50. Explain that the three little pigs will have needed lots of straw, sticks and bricks to build their houses.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Then show the picture on the next slide of the pig with many ungrouped bricks. Ask pupils if they can tell you how many there are. Don’t give them too long for this but establish that it is difficult to keep track of counting such a large number.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Use the next slide to show the same bricks organised into groups of ten. Ask pupils to count in tens with a partner to find the total.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do you know how many bricks there are?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Which representation is easier to count? Why? </a:t>
            </a:r>
          </a:p>
          <a:p>
            <a:pPr algn="l" rtl="0" fontAlgn="base"/>
            <a:r>
              <a:rPr lang="en-GB" sz="1200" b="0" i="0">
                <a:solidFill>
                  <a:srgbClr val="000000"/>
                </a:solidFill>
                <a:effectLst/>
                <a:latin typeface="Arial" panose="020B0604020202020204" pitchFamily="34" charset="0"/>
              </a:rPr>
              <a:t>Now use Dienes tens-blocks and have pupils identify different multiples of ten, talking about how many groups of ten there are and how many this is in total. (The next slide supports this.)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There are five groups of ten. That’s fifty. Five groups of ten and one more group of ten is six groups of ten. Six groups of ten are equal to 60.  </a:t>
            </a:r>
          </a:p>
          <a:p>
            <a:pPr algn="l" rtl="0" fontAlgn="base"/>
            <a:r>
              <a:rPr lang="en-GB" sz="1200" b="0" i="0">
                <a:solidFill>
                  <a:srgbClr val="000000"/>
                </a:solidFill>
                <a:effectLst/>
                <a:latin typeface="Arial" panose="020B0604020202020204" pitchFamily="34" charset="0"/>
              </a:rPr>
              <a:t>You might also connect this to a number line representation by organising the Dienes horizontally along a number line. </a:t>
            </a:r>
            <a:endParaRPr lang="en-GB"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EAD41E4B-2B56-49BB-B97C-E2BB61564CFD}" type="slidenum">
              <a:rPr lang="en-GB" smtClean="0"/>
              <a:t>44</a:t>
            </a:fld>
            <a:endParaRPr lang="en-GB"/>
          </a:p>
        </p:txBody>
      </p:sp>
    </p:spTree>
    <p:extLst>
      <p:ext uri="{BB962C8B-B14F-4D97-AF65-F5344CB8AC3E}">
        <p14:creationId xmlns:p14="http://schemas.microsoft.com/office/powerpoint/2010/main" val="1916570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Introducing numbers to 100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Big Picture (The Three Little Pigs) and ask what maths they can see. Explain that this unit is about counting and recognising numbers greater than 50. Explain that the three little pigs will have needed lots of straw, sticks and bricks to build their houses.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Then show the picture on the next slide of the pig with many ungrouped bricks. Ask pupils if they can tell you how many there are. Don’t give them too long for this but establish that it is difficult to keep track of counting such a large number.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Use the next slide to show the same bricks organised into groups of ten. Ask pupils to count in tens with a partner to find the total.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do you know how many bricks there are?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Which representation is easier to count? Why? </a:t>
            </a:r>
          </a:p>
          <a:p>
            <a:pPr algn="l" rtl="0" fontAlgn="base"/>
            <a:r>
              <a:rPr lang="en-GB" sz="1200" b="0" i="0">
                <a:solidFill>
                  <a:srgbClr val="000000"/>
                </a:solidFill>
                <a:effectLst/>
                <a:latin typeface="Arial" panose="020B0604020202020204" pitchFamily="34" charset="0"/>
              </a:rPr>
              <a:t>Now use Dienes tens-blocks and have pupils identify different multiples of ten, talking about how many groups of ten there are and how many this is in total. (The next slide supports this.)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There are five groups of ten. That’s fifty. Five groups of ten and one more group of ten is six groups of ten. Six groups of ten are equal to 60.  </a:t>
            </a:r>
          </a:p>
          <a:p>
            <a:pPr algn="l" rtl="0" fontAlgn="base"/>
            <a:r>
              <a:rPr lang="en-GB" sz="1200" b="0" i="0">
                <a:solidFill>
                  <a:srgbClr val="000000"/>
                </a:solidFill>
                <a:effectLst/>
                <a:latin typeface="Arial" panose="020B0604020202020204" pitchFamily="34" charset="0"/>
              </a:rPr>
              <a:t>You might also connect this to a number line representation by organising the Dienes horizontally along a number line.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45</a:t>
            </a:fld>
            <a:endParaRPr lang="en-GB"/>
          </a:p>
        </p:txBody>
      </p:sp>
    </p:spTree>
    <p:extLst>
      <p:ext uri="{BB962C8B-B14F-4D97-AF65-F5344CB8AC3E}">
        <p14:creationId xmlns:p14="http://schemas.microsoft.com/office/powerpoint/2010/main" val="907319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Introducing numbers to 100</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Big Picture (The Three Little Pigs) and ask what maths they can see. Explain that this unit is about counting and recognising numbers greater than 50. Explain that the three little pigs will have needed lots of straw, sticks and bricks to build their houses.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Then show the picture on the next slide of the pig with many ungrouped bricks. Ask pupils if they can tell you how many there are. Don’t give them too long for this but establish that it is difficult to keep track of counting such a large number.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Use the next slide to show the same bricks organised into groups of ten. Ask pupils to count in tens with a partner to find the total.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do you know how many bricks there are?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Which representation is easier to count? Why? </a:t>
            </a:r>
          </a:p>
          <a:p>
            <a:pPr algn="l" rtl="0" fontAlgn="base"/>
            <a:r>
              <a:rPr lang="en-GB" sz="1200" b="0" i="0">
                <a:solidFill>
                  <a:srgbClr val="000000"/>
                </a:solidFill>
                <a:effectLst/>
                <a:latin typeface="Arial" panose="020B0604020202020204" pitchFamily="34" charset="0"/>
              </a:rPr>
              <a:t>Now use Dienes tens-blocks and have pupils identify different multiples of ten, talking about how many groups of ten there are and how many this is in total. (The next slide supports this.)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There are five groups of ten. That’s fifty. Five groups of ten and one more group of ten is six groups of ten. Six groups of ten are equal to 60.  </a:t>
            </a:r>
          </a:p>
          <a:p>
            <a:pPr algn="l" rtl="0" fontAlgn="base"/>
            <a:r>
              <a:rPr lang="en-GB" sz="1200" b="0" i="0">
                <a:solidFill>
                  <a:srgbClr val="000000"/>
                </a:solidFill>
                <a:effectLst/>
                <a:latin typeface="Arial" panose="020B0604020202020204" pitchFamily="34" charset="0"/>
              </a:rPr>
              <a:t>You might also connect this to a number line representation by organising the Dienes horizontally along a number line.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46</a:t>
            </a:fld>
            <a:endParaRPr lang="en-GB"/>
          </a:p>
        </p:txBody>
      </p:sp>
    </p:spTree>
    <p:extLst>
      <p:ext uri="{BB962C8B-B14F-4D97-AF65-F5344CB8AC3E}">
        <p14:creationId xmlns:p14="http://schemas.microsoft.com/office/powerpoint/2010/main" val="1875612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Talk Task:</a:t>
            </a:r>
            <a:r>
              <a:rPr lang="en-GB" sz="1200" b="0" i="0">
                <a:solidFill>
                  <a:srgbClr val="000000"/>
                </a:solidFill>
                <a:effectLst/>
                <a:latin typeface="Arial" panose="020B0604020202020204" pitchFamily="34" charset="0"/>
              </a:rPr>
              <a:t> </a:t>
            </a:r>
            <a:r>
              <a:rPr lang="en-GB" sz="1200" b="1" i="0">
                <a:solidFill>
                  <a:srgbClr val="000000"/>
                </a:solidFill>
                <a:effectLst/>
                <a:latin typeface="Arial" panose="020B0604020202020204" pitchFamily="34" charset="0"/>
              </a:rPr>
              <a:t>C</a:t>
            </a:r>
            <a:r>
              <a:rPr lang="en-GB" sz="1200" b="1" i="1">
                <a:solidFill>
                  <a:srgbClr val="000000"/>
                </a:solidFill>
                <a:effectLst/>
                <a:latin typeface="Arial" panose="020B0604020202020204" pitchFamily="34" charset="0"/>
              </a:rPr>
              <a:t>ounting groups of ten</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objects pre-grouped into tens (e.g. interlocking cubes, lollipop sticks or straws). If possible, give different pairs of children different objects and draw attention to this to support their understanding of multiple representations, e.g. that 20 straws has the same value as 20 interlocking cubes. Dienes tens-blocks can also be used as another representation.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 A gives Pupil B a number of groups of ten. Pupil B counts how many groups of ten there are (e.g. ‘There are seven groups of ten’). Pupil A counts in tens to identify the total number of ones (e.g. counting in tens to seventy). Pupils swap roles.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47</a:t>
            </a:fld>
            <a:endParaRPr lang="en-GB"/>
          </a:p>
        </p:txBody>
      </p:sp>
    </p:spTree>
    <p:extLst>
      <p:ext uri="{BB962C8B-B14F-4D97-AF65-F5344CB8AC3E}">
        <p14:creationId xmlns:p14="http://schemas.microsoft.com/office/powerpoint/2010/main" val="1716114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Counting in tens and on in ones to identify 2-digit numbers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Now move on to identifying any number within 100 by counting groups of ten first and then counting on in ones. Use the images of the pigs with their bricks and sticks as a stimulus. Have pupils make their own representations of the same numbers using Dienes.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Ten, twenty, thirty, forty, fifty, sixty, seventy. I’ve counted all the groups of ten. Now I need to count on in ones: 71, 72, 73, 74. The pig has 74 bricks. </a:t>
            </a:r>
          </a:p>
          <a:p>
            <a:pPr algn="l" rtl="0" fontAlgn="base"/>
            <a:r>
              <a:rPr lang="en-GB" sz="1200" b="0" i="0">
                <a:solidFill>
                  <a:srgbClr val="000000"/>
                </a:solidFill>
                <a:effectLst/>
                <a:latin typeface="Arial" panose="020B0604020202020204" pitchFamily="34" charset="0"/>
              </a:rPr>
              <a:t>Draw attention to the fact that the image on the slide and the Dienes representation have the same value but a different appearance. You might also use this part of the lesson to connect the Dienes to a number line representation, as in the New Learning.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48</a:t>
            </a:fld>
            <a:endParaRPr lang="en-GB"/>
          </a:p>
        </p:txBody>
      </p:sp>
    </p:spTree>
    <p:extLst>
      <p:ext uri="{BB962C8B-B14F-4D97-AF65-F5344CB8AC3E}">
        <p14:creationId xmlns:p14="http://schemas.microsoft.com/office/powerpoint/2010/main" val="690485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Counting in tens then on in ones to identify 2-digit numbers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Dienes tens-blocks and ones-blocks (nine tens and nine ones) and both pages of the Task </a:t>
            </a:r>
            <a:r>
              <a:rPr lang="en-GB" sz="1200" b="0" i="1">
                <a:solidFill>
                  <a:srgbClr val="000000"/>
                </a:solidFill>
                <a:effectLst/>
                <a:latin typeface="Arial" panose="020B0604020202020204" pitchFamily="34" charset="0"/>
              </a:rPr>
              <a:t>S</a:t>
            </a:r>
            <a:r>
              <a:rPr lang="en-GB" sz="1200" b="0" i="0">
                <a:solidFill>
                  <a:srgbClr val="000000"/>
                </a:solidFill>
                <a:effectLst/>
                <a:latin typeface="Arial" panose="020B0604020202020204" pitchFamily="34" charset="0"/>
              </a:rPr>
              <a:t>heet. On the first page, pupils look at the pictorial representations and make each one using Dienes. They count in tens and on in ones to identify the total. They record this on a number line and in numerals. On the second page, pupils match written and pictorial representations and identify similarities and differences between the numbers.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Adapt the first page of the Task Sheet to remove the number lines if you do not intend to teach this. Alternatively, you could model one of these on the Task Sheet.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Adapt the manipulatives/representations used, depending on pupil familiarity, either to scaffold or add challenge.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50</a:t>
            </a:fld>
            <a:endParaRPr lang="en-GB"/>
          </a:p>
        </p:txBody>
      </p:sp>
    </p:spTree>
    <p:extLst>
      <p:ext uri="{BB962C8B-B14F-4D97-AF65-F5344CB8AC3E}">
        <p14:creationId xmlns:p14="http://schemas.microsoft.com/office/powerpoint/2010/main" val="2132079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19/04/2025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19/04/2025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19/04/2025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008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82761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2383985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29704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22_3d_TalkTask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A46F-06E5-F2F7-AFD5-C3A7F51C0F4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4261999E-7498-B0B9-D131-410256759DC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258469CF-BFF0-2EFD-8179-AE424E78808D}"/>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70291477-1C38-905D-DCE0-2B7EA5C09C53}"/>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C2DD3D87-CB15-7465-D113-BF9309A6A451}"/>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1157810D-B366-0315-5E12-856C7C26C884}"/>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2C73D4D-AB06-0A21-4AC2-606BEFA070D2}"/>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669EB-51D8-0C5D-8B95-1F453D21117B}"/>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2345401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151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3688575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757579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19/04/2025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19/04/2025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19/04/2025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19/04/2025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19/04/2025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19/04/2025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19/04/2025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hyperlink" Target="https://www.teachyourmonster.org/digital-flashcard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58.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microsoft.com/office/2007/relationships/hdphoto" Target="../media/hdphoto3.wdp"/><Relationship Id="rId5" Type="http://schemas.openxmlformats.org/officeDocument/2006/relationships/image" Target="../media/image59.png"/><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4.png"/><Relationship Id="rId3" Type="http://schemas.openxmlformats.org/officeDocument/2006/relationships/image" Target="../media/image58.png"/><Relationship Id="rId7" Type="http://schemas.openxmlformats.org/officeDocument/2006/relationships/image" Target="../media/image57.png"/><Relationship Id="rId12"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microsoft.com/office/2007/relationships/hdphoto" Target="../media/hdphoto4.wdp"/><Relationship Id="rId11" Type="http://schemas.openxmlformats.org/officeDocument/2006/relationships/image" Target="../media/image63.png"/><Relationship Id="rId5" Type="http://schemas.openxmlformats.org/officeDocument/2006/relationships/image" Target="../media/image62.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59.png"/><Relationship Id="rId14" Type="http://schemas.microsoft.com/office/2007/relationships/hdphoto" Target="../media/hdphoto6.wdp"/></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6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F2147-6FD3-D9BF-D21D-26DBC310CD68}"/>
              </a:ext>
            </a:extLst>
          </p:cNvPr>
          <p:cNvSpPr>
            <a:spLocks noGrp="1"/>
          </p:cNvSpPr>
          <p:nvPr>
            <p:ph type="title"/>
          </p:nvPr>
        </p:nvSpPr>
        <p:spPr>
          <a:xfrm>
            <a:off x="572917" y="2259117"/>
            <a:ext cx="10515600" cy="1325563"/>
          </a:xfrm>
        </p:spPr>
        <p:txBody>
          <a:bodyPr vert="horz" lIns="91440" tIns="45720" rIns="91440" bIns="45720" rtlCol="0" anchor="ctr">
            <a:noAutofit/>
          </a:bodyPr>
          <a:lstStyle/>
          <a:p>
            <a:pPr algn="ctr"/>
            <a:r>
              <a:rPr lang="en-GB" sz="6000" dirty="0">
                <a:latin typeface="Sassoon Primary"/>
              </a:rPr>
              <a:t>Tuesday 22nd April 2025</a:t>
            </a:r>
            <a:br>
              <a:rPr lang="en-GB" sz="6000" dirty="0">
                <a:latin typeface="Sassoon Primary"/>
              </a:rPr>
            </a:br>
            <a:r>
              <a:rPr lang="en-GB" sz="6000" dirty="0">
                <a:latin typeface="Sassoon Primary"/>
              </a:rPr>
              <a:t>22/4/25</a:t>
            </a:r>
          </a:p>
        </p:txBody>
      </p:sp>
    </p:spTree>
    <p:extLst>
      <p:ext uri="{BB962C8B-B14F-4D97-AF65-F5344CB8AC3E}">
        <p14:creationId xmlns:p14="http://schemas.microsoft.com/office/powerpoint/2010/main" val="2795466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63150-ECB3-341D-052F-70B7E44F5C9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A8BD276-6C15-ADB8-7A05-6D3D9552E3C2}"/>
              </a:ext>
            </a:extLst>
          </p:cNvPr>
          <p:cNvSpPr txBox="1"/>
          <p:nvPr/>
        </p:nvSpPr>
        <p:spPr>
          <a:xfrm>
            <a:off x="8041150" y="196524"/>
            <a:ext cx="38977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latin typeface="Sassoon Primary"/>
              </a:rPr>
              <a:t>Tuesday 22nd April 2025</a:t>
            </a:r>
          </a:p>
        </p:txBody>
      </p:sp>
      <p:sp>
        <p:nvSpPr>
          <p:cNvPr id="2" name="TextBox 1">
            <a:extLst>
              <a:ext uri="{FF2B5EF4-FFF2-40B4-BE49-F238E27FC236}">
                <a16:creationId xmlns:a16="http://schemas.microsoft.com/office/drawing/2014/main" id="{D4CDB81F-BDEA-CD95-6D9F-1BC259634260}"/>
              </a:ext>
            </a:extLst>
          </p:cNvPr>
          <p:cNvSpPr txBox="1"/>
          <p:nvPr/>
        </p:nvSpPr>
        <p:spPr>
          <a:xfrm>
            <a:off x="229279" y="163770"/>
            <a:ext cx="5142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read and write words which include the /</a:t>
            </a:r>
            <a:r>
              <a:rPr lang="en-GB" err="1">
                <a:latin typeface="Sassoon Primary"/>
              </a:rPr>
              <a:t>ch</a:t>
            </a:r>
            <a:r>
              <a:rPr lang="en-GB" dirty="0">
                <a:latin typeface="Sassoon Primary"/>
              </a:rPr>
              <a:t>/ and /</a:t>
            </a:r>
            <a:r>
              <a:rPr lang="en-GB" err="1">
                <a:latin typeface="Sassoon Primary"/>
              </a:rPr>
              <a:t>sh</a:t>
            </a:r>
            <a:r>
              <a:rPr lang="en-GB" dirty="0">
                <a:latin typeface="Sassoon Primary"/>
              </a:rPr>
              <a:t>/ digraphs.</a:t>
            </a:r>
          </a:p>
        </p:txBody>
      </p:sp>
      <p:pic>
        <p:nvPicPr>
          <p:cNvPr id="3" name="Picture 2" descr="A cartoon fish chopping a tree stump&#10;&#10;AI-generated content may be incorrect.">
            <a:extLst>
              <a:ext uri="{FF2B5EF4-FFF2-40B4-BE49-F238E27FC236}">
                <a16:creationId xmlns:a16="http://schemas.microsoft.com/office/drawing/2014/main" id="{82236750-4F3B-AA3F-A9FA-BED5651E3512}"/>
              </a:ext>
            </a:extLst>
          </p:cNvPr>
          <p:cNvPicPr>
            <a:picLocks noChangeAspect="1"/>
          </p:cNvPicPr>
          <p:nvPr/>
        </p:nvPicPr>
        <p:blipFill>
          <a:blip r:embed="rId2"/>
          <a:stretch>
            <a:fillRect/>
          </a:stretch>
        </p:blipFill>
        <p:spPr>
          <a:xfrm>
            <a:off x="439005" y="1403106"/>
            <a:ext cx="4944451" cy="5116634"/>
          </a:xfrm>
          <a:prstGeom prst="rect">
            <a:avLst/>
          </a:prstGeom>
        </p:spPr>
      </p:pic>
      <p:sp>
        <p:nvSpPr>
          <p:cNvPr id="4" name="TextBox 3">
            <a:extLst>
              <a:ext uri="{FF2B5EF4-FFF2-40B4-BE49-F238E27FC236}">
                <a16:creationId xmlns:a16="http://schemas.microsoft.com/office/drawing/2014/main" id="{BA52BB0B-FD81-D1A7-030F-611615123524}"/>
              </a:ext>
            </a:extLst>
          </p:cNvPr>
          <p:cNvSpPr txBox="1"/>
          <p:nvPr/>
        </p:nvSpPr>
        <p:spPr>
          <a:xfrm>
            <a:off x="6219353" y="2529726"/>
            <a:ext cx="526772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t>…......................................................................</a:t>
            </a:r>
          </a:p>
          <a:p>
            <a:endParaRPr lang="en-GB" dirty="0"/>
          </a:p>
          <a:p>
            <a:endParaRPr lang="en-GB" dirty="0"/>
          </a:p>
          <a:p>
            <a:r>
              <a:rPr lang="en-GB" dirty="0"/>
              <a:t>…......................................................................</a:t>
            </a:r>
          </a:p>
          <a:p>
            <a:endParaRPr lang="en-GB" dirty="0"/>
          </a:p>
          <a:p>
            <a:endParaRPr lang="en-GB" dirty="0"/>
          </a:p>
          <a:p>
            <a:r>
              <a:rPr lang="en-GB" dirty="0"/>
              <a:t>….......................................................................</a:t>
            </a:r>
          </a:p>
          <a:p>
            <a:endParaRPr lang="en-GB" dirty="0"/>
          </a:p>
          <a:p>
            <a:endParaRPr lang="en-GB" dirty="0"/>
          </a:p>
          <a:p>
            <a:r>
              <a:rPr lang="en-GB" dirty="0"/>
              <a:t>…........................................................................</a:t>
            </a:r>
          </a:p>
        </p:txBody>
      </p:sp>
    </p:spTree>
    <p:extLst>
      <p:ext uri="{BB962C8B-B14F-4D97-AF65-F5344CB8AC3E}">
        <p14:creationId xmlns:p14="http://schemas.microsoft.com/office/powerpoint/2010/main" val="2436045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AD2DB2-49FA-4A97-7AC8-EB3B9E39ED57}"/>
              </a:ext>
            </a:extLst>
          </p:cNvPr>
          <p:cNvSpPr txBox="1"/>
          <p:nvPr/>
        </p:nvSpPr>
        <p:spPr>
          <a:xfrm>
            <a:off x="7471569" y="174694"/>
            <a:ext cx="45151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Tuesday 22nd April 2025</a:t>
            </a:r>
          </a:p>
        </p:txBody>
      </p:sp>
      <p:sp>
        <p:nvSpPr>
          <p:cNvPr id="5" name="TextBox 4">
            <a:extLst>
              <a:ext uri="{FF2B5EF4-FFF2-40B4-BE49-F238E27FC236}">
                <a16:creationId xmlns:a16="http://schemas.microsoft.com/office/drawing/2014/main" id="{D3758DE8-FD2B-33DF-A9B4-D389FA9EED5D}"/>
              </a:ext>
            </a:extLst>
          </p:cNvPr>
          <p:cNvSpPr txBox="1"/>
          <p:nvPr/>
        </p:nvSpPr>
        <p:spPr>
          <a:xfrm>
            <a:off x="174695" y="1195988"/>
            <a:ext cx="415236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Sassoon Primary"/>
              </a:rPr>
              <a:t>3 in 3</a:t>
            </a:r>
          </a:p>
        </p:txBody>
      </p:sp>
      <p:sp>
        <p:nvSpPr>
          <p:cNvPr id="8" name="TextBox 7">
            <a:extLst>
              <a:ext uri="{FF2B5EF4-FFF2-40B4-BE49-F238E27FC236}">
                <a16:creationId xmlns:a16="http://schemas.microsoft.com/office/drawing/2014/main" id="{D1B566E0-B46D-12D4-0BA7-06C9D00B3EFC}"/>
              </a:ext>
            </a:extLst>
          </p:cNvPr>
          <p:cNvSpPr txBox="1"/>
          <p:nvPr/>
        </p:nvSpPr>
        <p:spPr>
          <a:xfrm>
            <a:off x="201570" y="201570"/>
            <a:ext cx="43136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TBAT: answer questions about a text.</a:t>
            </a:r>
          </a:p>
        </p:txBody>
      </p:sp>
      <p:pic>
        <p:nvPicPr>
          <p:cNvPr id="2" name="Picture 1" descr="A screenshot of a cellphone&#10;&#10;AI-generated content may be incorrect.">
            <a:extLst>
              <a:ext uri="{FF2B5EF4-FFF2-40B4-BE49-F238E27FC236}">
                <a16:creationId xmlns:a16="http://schemas.microsoft.com/office/drawing/2014/main" id="{021B347B-56F8-8B3D-8EA4-6BDF0D222176}"/>
              </a:ext>
            </a:extLst>
          </p:cNvPr>
          <p:cNvPicPr>
            <a:picLocks noChangeAspect="1"/>
          </p:cNvPicPr>
          <p:nvPr/>
        </p:nvPicPr>
        <p:blipFill>
          <a:blip r:embed="rId2"/>
          <a:stretch>
            <a:fillRect/>
          </a:stretch>
        </p:blipFill>
        <p:spPr>
          <a:xfrm>
            <a:off x="6537088" y="595923"/>
            <a:ext cx="5653442" cy="6252307"/>
          </a:xfrm>
          <a:prstGeom prst="rect">
            <a:avLst/>
          </a:prstGeom>
        </p:spPr>
      </p:pic>
      <p:pic>
        <p:nvPicPr>
          <p:cNvPr id="3" name="Picture 2" descr="A white background with black text&#10;&#10;AI-generated content may be incorrect.">
            <a:extLst>
              <a:ext uri="{FF2B5EF4-FFF2-40B4-BE49-F238E27FC236}">
                <a16:creationId xmlns:a16="http://schemas.microsoft.com/office/drawing/2014/main" id="{20BB9D07-4AA4-8F3B-5C5C-603574EB24EE}"/>
              </a:ext>
            </a:extLst>
          </p:cNvPr>
          <p:cNvPicPr>
            <a:picLocks noChangeAspect="1"/>
          </p:cNvPicPr>
          <p:nvPr/>
        </p:nvPicPr>
        <p:blipFill>
          <a:blip r:embed="rId3"/>
          <a:stretch>
            <a:fillRect/>
          </a:stretch>
        </p:blipFill>
        <p:spPr>
          <a:xfrm>
            <a:off x="135792" y="2117116"/>
            <a:ext cx="5834184" cy="3590924"/>
          </a:xfrm>
          <a:prstGeom prst="rect">
            <a:avLst/>
          </a:prstGeom>
        </p:spPr>
      </p:pic>
    </p:spTree>
    <p:extLst>
      <p:ext uri="{BB962C8B-B14F-4D97-AF65-F5344CB8AC3E}">
        <p14:creationId xmlns:p14="http://schemas.microsoft.com/office/powerpoint/2010/main" val="973200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CFE56-2C07-8191-3E33-7DE61EE22CA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CEA3697-8B69-BFA2-B697-DECF40AF7043}"/>
              </a:ext>
            </a:extLst>
          </p:cNvPr>
          <p:cNvSpPr txBox="1"/>
          <p:nvPr/>
        </p:nvSpPr>
        <p:spPr>
          <a:xfrm>
            <a:off x="7471569" y="174694"/>
            <a:ext cx="45151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Tuesday 22nd April 2025</a:t>
            </a:r>
          </a:p>
        </p:txBody>
      </p:sp>
      <p:sp>
        <p:nvSpPr>
          <p:cNvPr id="5" name="TextBox 4">
            <a:extLst>
              <a:ext uri="{FF2B5EF4-FFF2-40B4-BE49-F238E27FC236}">
                <a16:creationId xmlns:a16="http://schemas.microsoft.com/office/drawing/2014/main" id="{287BE7A7-63F5-4A26-F4EE-159D7401B1BF}"/>
              </a:ext>
            </a:extLst>
          </p:cNvPr>
          <p:cNvSpPr txBox="1"/>
          <p:nvPr/>
        </p:nvSpPr>
        <p:spPr>
          <a:xfrm>
            <a:off x="204003" y="902911"/>
            <a:ext cx="1028744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0070C0"/>
                </a:solidFill>
                <a:latin typeface="Sassoon Primary"/>
              </a:rPr>
              <a:t>Blue</a:t>
            </a:r>
            <a:r>
              <a:rPr lang="en-GB" sz="3200" b="1" dirty="0">
                <a:latin typeface="Sassoon Primary"/>
              </a:rPr>
              <a:t>/ </a:t>
            </a:r>
            <a:r>
              <a:rPr lang="en-GB" sz="3200" b="1" dirty="0">
                <a:solidFill>
                  <a:schemeClr val="accent6"/>
                </a:solidFill>
                <a:latin typeface="Sassoon Primary"/>
              </a:rPr>
              <a:t>Green- </a:t>
            </a:r>
            <a:r>
              <a:rPr lang="en-GB" sz="3200" dirty="0">
                <a:latin typeface="Sassoon Primary"/>
              </a:rPr>
              <a:t>Use '</a:t>
            </a:r>
            <a:r>
              <a:rPr lang="en-GB" sz="3200" i="1" dirty="0">
                <a:latin typeface="Sassoon Primary"/>
              </a:rPr>
              <a:t>because'</a:t>
            </a:r>
            <a:r>
              <a:rPr lang="en-GB" sz="3200" dirty="0">
                <a:latin typeface="Sassoon Primary"/>
              </a:rPr>
              <a:t> to explain your answer.</a:t>
            </a:r>
            <a:r>
              <a:rPr lang="en-GB" sz="3200" b="1" dirty="0">
                <a:solidFill>
                  <a:schemeClr val="accent6"/>
                </a:solidFill>
                <a:latin typeface="Sassoon Primary"/>
              </a:rPr>
              <a:t> </a:t>
            </a:r>
          </a:p>
        </p:txBody>
      </p:sp>
      <p:sp>
        <p:nvSpPr>
          <p:cNvPr id="6" name="TextBox 5">
            <a:extLst>
              <a:ext uri="{FF2B5EF4-FFF2-40B4-BE49-F238E27FC236}">
                <a16:creationId xmlns:a16="http://schemas.microsoft.com/office/drawing/2014/main" id="{1CE39089-8200-D6CE-E888-9142198C0A07}"/>
              </a:ext>
            </a:extLst>
          </p:cNvPr>
          <p:cNvSpPr txBox="1"/>
          <p:nvPr/>
        </p:nvSpPr>
        <p:spPr>
          <a:xfrm>
            <a:off x="201570" y="201570"/>
            <a:ext cx="43136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TBAT: answer questions about a text.</a:t>
            </a:r>
          </a:p>
        </p:txBody>
      </p:sp>
      <p:pic>
        <p:nvPicPr>
          <p:cNvPr id="3" name="Picture 2" descr="A cover of a book&#10;&#10;AI-generated content may be incorrect.">
            <a:extLst>
              <a:ext uri="{FF2B5EF4-FFF2-40B4-BE49-F238E27FC236}">
                <a16:creationId xmlns:a16="http://schemas.microsoft.com/office/drawing/2014/main" id="{AB117AFD-4D28-DC12-D519-7EE5B0E16587}"/>
              </a:ext>
            </a:extLst>
          </p:cNvPr>
          <p:cNvPicPr>
            <a:picLocks noChangeAspect="1"/>
          </p:cNvPicPr>
          <p:nvPr/>
        </p:nvPicPr>
        <p:blipFill>
          <a:blip r:embed="rId2"/>
          <a:stretch>
            <a:fillRect/>
          </a:stretch>
        </p:blipFill>
        <p:spPr>
          <a:xfrm>
            <a:off x="3317509" y="1877280"/>
            <a:ext cx="4980599" cy="3484441"/>
          </a:xfrm>
          <a:prstGeom prst="rect">
            <a:avLst/>
          </a:prstGeom>
        </p:spPr>
      </p:pic>
      <p:sp>
        <p:nvSpPr>
          <p:cNvPr id="8" name="Rectangle 7">
            <a:extLst>
              <a:ext uri="{FF2B5EF4-FFF2-40B4-BE49-F238E27FC236}">
                <a16:creationId xmlns:a16="http://schemas.microsoft.com/office/drawing/2014/main" id="{9A012DC7-0DBC-E4EA-2F1E-22F2DF904EB6}"/>
              </a:ext>
            </a:extLst>
          </p:cNvPr>
          <p:cNvSpPr/>
          <p:nvPr/>
        </p:nvSpPr>
        <p:spPr>
          <a:xfrm>
            <a:off x="295637" y="2217282"/>
            <a:ext cx="2751015" cy="3161323"/>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Sassoon Primary"/>
              </a:rPr>
              <a:t>Who do you think the main characters are in the story?</a:t>
            </a:r>
          </a:p>
        </p:txBody>
      </p:sp>
      <p:sp>
        <p:nvSpPr>
          <p:cNvPr id="9" name="Rectangle 8">
            <a:extLst>
              <a:ext uri="{FF2B5EF4-FFF2-40B4-BE49-F238E27FC236}">
                <a16:creationId xmlns:a16="http://schemas.microsoft.com/office/drawing/2014/main" id="{C77F4F3E-5FE9-3627-DBD5-035CE98CD0C2}"/>
              </a:ext>
            </a:extLst>
          </p:cNvPr>
          <p:cNvSpPr/>
          <p:nvPr/>
        </p:nvSpPr>
        <p:spPr>
          <a:xfrm>
            <a:off x="8794867" y="2197743"/>
            <a:ext cx="2751015" cy="3161323"/>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dirty="0">
                <a:latin typeface="Sassoon Primary"/>
              </a:rPr>
              <a:t>What do you think might happen in the story?</a:t>
            </a:r>
          </a:p>
        </p:txBody>
      </p:sp>
      <p:sp>
        <p:nvSpPr>
          <p:cNvPr id="10" name="TextBox 9">
            <a:extLst>
              <a:ext uri="{FF2B5EF4-FFF2-40B4-BE49-F238E27FC236}">
                <a16:creationId xmlns:a16="http://schemas.microsoft.com/office/drawing/2014/main" id="{5838EA6F-3987-9F6B-A301-55523B72F1CE}"/>
              </a:ext>
            </a:extLst>
          </p:cNvPr>
          <p:cNvSpPr txBox="1"/>
          <p:nvPr/>
        </p:nvSpPr>
        <p:spPr>
          <a:xfrm>
            <a:off x="212578" y="5590238"/>
            <a:ext cx="36719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7030A0"/>
                </a:solidFill>
                <a:latin typeface="Sassoon Primary"/>
              </a:rPr>
              <a:t>I think the main characters are............ because.............</a:t>
            </a:r>
          </a:p>
        </p:txBody>
      </p:sp>
      <p:sp>
        <p:nvSpPr>
          <p:cNvPr id="11" name="TextBox 10">
            <a:extLst>
              <a:ext uri="{FF2B5EF4-FFF2-40B4-BE49-F238E27FC236}">
                <a16:creationId xmlns:a16="http://schemas.microsoft.com/office/drawing/2014/main" id="{A9D874B5-EFA0-A741-BC85-5562D91B6EF1}"/>
              </a:ext>
            </a:extLst>
          </p:cNvPr>
          <p:cNvSpPr txBox="1"/>
          <p:nvPr/>
        </p:nvSpPr>
        <p:spPr>
          <a:xfrm>
            <a:off x="8291731" y="5590238"/>
            <a:ext cx="36719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7030A0"/>
                </a:solidFill>
                <a:latin typeface="Sassoon Primary"/>
              </a:rPr>
              <a:t>I think …....... will happen because.............</a:t>
            </a:r>
          </a:p>
        </p:txBody>
      </p:sp>
      <p:pic>
        <p:nvPicPr>
          <p:cNvPr id="13" name="Picture 12" descr="A number with a colorful background&#10;&#10;AI-generated content may be incorrect.">
            <a:extLst>
              <a:ext uri="{FF2B5EF4-FFF2-40B4-BE49-F238E27FC236}">
                <a16:creationId xmlns:a16="http://schemas.microsoft.com/office/drawing/2014/main" id="{94728F53-B1C9-D398-4655-41639B285E69}"/>
              </a:ext>
            </a:extLst>
          </p:cNvPr>
          <p:cNvPicPr>
            <a:picLocks noChangeAspect="1"/>
          </p:cNvPicPr>
          <p:nvPr/>
        </p:nvPicPr>
        <p:blipFill>
          <a:blip r:embed="rId3"/>
          <a:stretch>
            <a:fillRect/>
          </a:stretch>
        </p:blipFill>
        <p:spPr>
          <a:xfrm>
            <a:off x="9732719" y="710468"/>
            <a:ext cx="2359025" cy="1167912"/>
          </a:xfrm>
          <a:prstGeom prst="rect">
            <a:avLst/>
          </a:prstGeom>
        </p:spPr>
      </p:pic>
    </p:spTree>
    <p:extLst>
      <p:ext uri="{BB962C8B-B14F-4D97-AF65-F5344CB8AC3E}">
        <p14:creationId xmlns:p14="http://schemas.microsoft.com/office/powerpoint/2010/main" val="1287650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475EC-238E-FCCC-34FC-E1669AC7C79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88E75C0-B704-5B1B-952E-8530990AC323}"/>
              </a:ext>
            </a:extLst>
          </p:cNvPr>
          <p:cNvSpPr txBox="1"/>
          <p:nvPr/>
        </p:nvSpPr>
        <p:spPr>
          <a:xfrm>
            <a:off x="7471569" y="174694"/>
            <a:ext cx="45151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Tuesday 22nd April 2025</a:t>
            </a:r>
          </a:p>
        </p:txBody>
      </p:sp>
      <p:sp>
        <p:nvSpPr>
          <p:cNvPr id="7" name="TextBox 6">
            <a:extLst>
              <a:ext uri="{FF2B5EF4-FFF2-40B4-BE49-F238E27FC236}">
                <a16:creationId xmlns:a16="http://schemas.microsoft.com/office/drawing/2014/main" id="{879269AA-C026-2C91-DA9F-118F0F72B9B6}"/>
              </a:ext>
            </a:extLst>
          </p:cNvPr>
          <p:cNvSpPr txBox="1"/>
          <p:nvPr/>
        </p:nvSpPr>
        <p:spPr>
          <a:xfrm>
            <a:off x="5659816" y="1210964"/>
            <a:ext cx="6154637"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Sassoon Primary"/>
              </a:rPr>
              <a:t>Words you will come across in the text:</a:t>
            </a:r>
            <a:endParaRPr lang="en-US" dirty="0"/>
          </a:p>
          <a:p>
            <a:endParaRPr lang="en-GB"/>
          </a:p>
          <a:p>
            <a:endParaRPr lang="en-GB" dirty="0"/>
          </a:p>
          <a:p>
            <a:r>
              <a:rPr lang="en-GB" sz="2800" dirty="0">
                <a:solidFill>
                  <a:srgbClr val="FF0000"/>
                </a:solidFill>
                <a:latin typeface="Sassoon Primary"/>
              </a:rPr>
              <a:t>mayor</a:t>
            </a:r>
            <a:r>
              <a:rPr lang="en-GB" sz="2800" dirty="0">
                <a:latin typeface="Sassoon Primary"/>
              </a:rPr>
              <a:t>: </a:t>
            </a:r>
            <a:r>
              <a:rPr lang="en-GB" sz="2800" dirty="0">
                <a:solidFill>
                  <a:srgbClr val="0070C0"/>
                </a:solidFill>
                <a:latin typeface="Sassoon Primary"/>
              </a:rPr>
              <a:t>the head of a city or town.</a:t>
            </a:r>
          </a:p>
          <a:p>
            <a:endParaRPr lang="en-GB" sz="2800" dirty="0">
              <a:latin typeface="Sassoon Primary"/>
            </a:endParaRPr>
          </a:p>
          <a:p>
            <a:r>
              <a:rPr lang="en-GB" sz="2800" dirty="0">
                <a:solidFill>
                  <a:srgbClr val="FF0000"/>
                </a:solidFill>
                <a:latin typeface="Sassoon Primary"/>
              </a:rPr>
              <a:t>boogie</a:t>
            </a:r>
            <a:r>
              <a:rPr lang="en-GB" sz="2800" dirty="0">
                <a:latin typeface="Sassoon Primary"/>
              </a:rPr>
              <a:t>: </a:t>
            </a:r>
            <a:r>
              <a:rPr lang="en-GB" sz="2800" dirty="0">
                <a:solidFill>
                  <a:srgbClr val="0070C0"/>
                </a:solidFill>
                <a:latin typeface="Sassoon Primary"/>
              </a:rPr>
              <a:t>to dance energetically</a:t>
            </a:r>
          </a:p>
          <a:p>
            <a:endParaRPr lang="en-GB" sz="2800" dirty="0">
              <a:latin typeface="Sassoon Primary"/>
            </a:endParaRPr>
          </a:p>
          <a:p>
            <a:r>
              <a:rPr lang="en-GB" sz="2800" dirty="0">
                <a:solidFill>
                  <a:srgbClr val="FF0000"/>
                </a:solidFill>
                <a:latin typeface="Sassoon Primary"/>
              </a:rPr>
              <a:t>confused:</a:t>
            </a:r>
            <a:r>
              <a:rPr lang="en-GB" sz="2800" dirty="0">
                <a:latin typeface="Sassoon Primary"/>
              </a:rPr>
              <a:t> </a:t>
            </a:r>
            <a:r>
              <a:rPr lang="en-GB" sz="2800" dirty="0">
                <a:solidFill>
                  <a:srgbClr val="0070C0"/>
                </a:solidFill>
                <a:latin typeface="Sassoon Primary"/>
              </a:rPr>
              <a:t>you don't understand things well.</a:t>
            </a:r>
            <a:r>
              <a:rPr lang="en-GB" sz="2800" dirty="0">
                <a:latin typeface="Sassoon Primary"/>
              </a:rPr>
              <a:t> </a:t>
            </a:r>
          </a:p>
          <a:p>
            <a:endParaRPr lang="en-GB" dirty="0"/>
          </a:p>
          <a:p>
            <a:endParaRPr lang="en-GB" dirty="0"/>
          </a:p>
        </p:txBody>
      </p:sp>
      <p:pic>
        <p:nvPicPr>
          <p:cNvPr id="3" name="Picture 2" descr="A cover of a book&#10;&#10;AI-generated content may be incorrect.">
            <a:extLst>
              <a:ext uri="{FF2B5EF4-FFF2-40B4-BE49-F238E27FC236}">
                <a16:creationId xmlns:a16="http://schemas.microsoft.com/office/drawing/2014/main" id="{9E3EC65F-5A46-7DDD-7185-BBB97561EFCD}"/>
              </a:ext>
            </a:extLst>
          </p:cNvPr>
          <p:cNvPicPr>
            <a:picLocks noChangeAspect="1"/>
          </p:cNvPicPr>
          <p:nvPr/>
        </p:nvPicPr>
        <p:blipFill>
          <a:blip r:embed="rId2"/>
          <a:stretch>
            <a:fillRect/>
          </a:stretch>
        </p:blipFill>
        <p:spPr>
          <a:xfrm>
            <a:off x="347663" y="1711203"/>
            <a:ext cx="4980599" cy="3484441"/>
          </a:xfrm>
          <a:prstGeom prst="rect">
            <a:avLst/>
          </a:prstGeom>
        </p:spPr>
      </p:pic>
      <p:sp>
        <p:nvSpPr>
          <p:cNvPr id="5" name="TextBox 4">
            <a:extLst>
              <a:ext uri="{FF2B5EF4-FFF2-40B4-BE49-F238E27FC236}">
                <a16:creationId xmlns:a16="http://schemas.microsoft.com/office/drawing/2014/main" id="{9F8242B7-4F33-6833-3165-0F0E70257D46}"/>
              </a:ext>
            </a:extLst>
          </p:cNvPr>
          <p:cNvSpPr txBox="1"/>
          <p:nvPr/>
        </p:nvSpPr>
        <p:spPr>
          <a:xfrm>
            <a:off x="201570" y="201570"/>
            <a:ext cx="43136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TBAT: answer questions about a text.</a:t>
            </a:r>
          </a:p>
        </p:txBody>
      </p:sp>
      <p:pic>
        <p:nvPicPr>
          <p:cNvPr id="6" name="Picture 5" descr="A person and person wearing clothing&#10;&#10;AI-generated content may be incorrect.">
            <a:extLst>
              <a:ext uri="{FF2B5EF4-FFF2-40B4-BE49-F238E27FC236}">
                <a16:creationId xmlns:a16="http://schemas.microsoft.com/office/drawing/2014/main" id="{C801537F-D1FA-ED01-DB7F-E2522EE9B8F7}"/>
              </a:ext>
            </a:extLst>
          </p:cNvPr>
          <p:cNvPicPr>
            <a:picLocks noChangeAspect="1"/>
          </p:cNvPicPr>
          <p:nvPr/>
        </p:nvPicPr>
        <p:blipFill>
          <a:blip r:embed="rId3"/>
          <a:stretch>
            <a:fillRect/>
          </a:stretch>
        </p:blipFill>
        <p:spPr>
          <a:xfrm>
            <a:off x="5537688" y="5357446"/>
            <a:ext cx="1605085" cy="1320800"/>
          </a:xfrm>
          <a:prstGeom prst="rect">
            <a:avLst/>
          </a:prstGeom>
        </p:spPr>
      </p:pic>
      <p:pic>
        <p:nvPicPr>
          <p:cNvPr id="8" name="Picture 7" descr="A person and person dancing&#10;&#10;AI-generated content may be incorrect.">
            <a:extLst>
              <a:ext uri="{FF2B5EF4-FFF2-40B4-BE49-F238E27FC236}">
                <a16:creationId xmlns:a16="http://schemas.microsoft.com/office/drawing/2014/main" id="{E7D1AD53-5BC1-26B7-0F45-A65FD04374AD}"/>
              </a:ext>
            </a:extLst>
          </p:cNvPr>
          <p:cNvPicPr>
            <a:picLocks noChangeAspect="1"/>
          </p:cNvPicPr>
          <p:nvPr/>
        </p:nvPicPr>
        <p:blipFill>
          <a:blip r:embed="rId4"/>
          <a:stretch>
            <a:fillRect/>
          </a:stretch>
        </p:blipFill>
        <p:spPr>
          <a:xfrm>
            <a:off x="7639661" y="5362208"/>
            <a:ext cx="1455372" cy="1350352"/>
          </a:xfrm>
          <a:prstGeom prst="rect">
            <a:avLst/>
          </a:prstGeom>
        </p:spPr>
      </p:pic>
      <p:pic>
        <p:nvPicPr>
          <p:cNvPr id="9" name="Picture 8" descr="A yellow emoticon with a surprised expression&#10;&#10;AI-generated content may be incorrect.">
            <a:extLst>
              <a:ext uri="{FF2B5EF4-FFF2-40B4-BE49-F238E27FC236}">
                <a16:creationId xmlns:a16="http://schemas.microsoft.com/office/drawing/2014/main" id="{EA54A1DC-9E05-71C0-F72D-55373B0EC73A}"/>
              </a:ext>
            </a:extLst>
          </p:cNvPr>
          <p:cNvPicPr>
            <a:picLocks noChangeAspect="1"/>
          </p:cNvPicPr>
          <p:nvPr/>
        </p:nvPicPr>
        <p:blipFill>
          <a:blip r:embed="rId5"/>
          <a:stretch>
            <a:fillRect/>
          </a:stretch>
        </p:blipFill>
        <p:spPr>
          <a:xfrm>
            <a:off x="9366373" y="5344625"/>
            <a:ext cx="1557949" cy="1336675"/>
          </a:xfrm>
          <a:prstGeom prst="rect">
            <a:avLst/>
          </a:prstGeom>
        </p:spPr>
      </p:pic>
    </p:spTree>
    <p:extLst>
      <p:ext uri="{BB962C8B-B14F-4D97-AF65-F5344CB8AC3E}">
        <p14:creationId xmlns:p14="http://schemas.microsoft.com/office/powerpoint/2010/main" val="1334118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4E73B-7AA5-4315-F07F-D49158005EB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3DCAB3C-B41A-0F4E-D091-DDC9A5DB8495}"/>
              </a:ext>
            </a:extLst>
          </p:cNvPr>
          <p:cNvSpPr txBox="1"/>
          <p:nvPr/>
        </p:nvSpPr>
        <p:spPr>
          <a:xfrm>
            <a:off x="7471569" y="174694"/>
            <a:ext cx="45151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Tuesday 22nd April 2025</a:t>
            </a:r>
          </a:p>
        </p:txBody>
      </p:sp>
      <p:pic>
        <p:nvPicPr>
          <p:cNvPr id="2" name="Picture 1" descr="A cover of a book&#10;&#10;AI-generated content may be incorrect.">
            <a:extLst>
              <a:ext uri="{FF2B5EF4-FFF2-40B4-BE49-F238E27FC236}">
                <a16:creationId xmlns:a16="http://schemas.microsoft.com/office/drawing/2014/main" id="{D3D7B483-0BF0-E0A4-1455-71B0B12F02A0}"/>
              </a:ext>
            </a:extLst>
          </p:cNvPr>
          <p:cNvPicPr>
            <a:picLocks noChangeAspect="1"/>
          </p:cNvPicPr>
          <p:nvPr/>
        </p:nvPicPr>
        <p:blipFill>
          <a:blip r:embed="rId2"/>
          <a:stretch>
            <a:fillRect/>
          </a:stretch>
        </p:blipFill>
        <p:spPr>
          <a:xfrm>
            <a:off x="347663" y="841742"/>
            <a:ext cx="11496675" cy="5838825"/>
          </a:xfrm>
          <a:prstGeom prst="rect">
            <a:avLst/>
          </a:prstGeom>
        </p:spPr>
      </p:pic>
      <p:sp>
        <p:nvSpPr>
          <p:cNvPr id="5" name="TextBox 4">
            <a:extLst>
              <a:ext uri="{FF2B5EF4-FFF2-40B4-BE49-F238E27FC236}">
                <a16:creationId xmlns:a16="http://schemas.microsoft.com/office/drawing/2014/main" id="{F181938A-ECFA-735F-96BC-2F3ABA97D068}"/>
              </a:ext>
            </a:extLst>
          </p:cNvPr>
          <p:cNvSpPr txBox="1"/>
          <p:nvPr/>
        </p:nvSpPr>
        <p:spPr>
          <a:xfrm>
            <a:off x="201570" y="201570"/>
            <a:ext cx="43136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TBAT: answer questions about a text.</a:t>
            </a:r>
          </a:p>
        </p:txBody>
      </p:sp>
    </p:spTree>
    <p:extLst>
      <p:ext uri="{BB962C8B-B14F-4D97-AF65-F5344CB8AC3E}">
        <p14:creationId xmlns:p14="http://schemas.microsoft.com/office/powerpoint/2010/main" val="2491129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DFB02-E44D-2B44-F04A-BCDC55C287C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1A8AC8C-DC2B-E8E3-C1C2-49D362D50D71}"/>
              </a:ext>
            </a:extLst>
          </p:cNvPr>
          <p:cNvSpPr txBox="1"/>
          <p:nvPr/>
        </p:nvSpPr>
        <p:spPr>
          <a:xfrm>
            <a:off x="7471569" y="174694"/>
            <a:ext cx="45151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Tuesday 22nd April 2025</a:t>
            </a:r>
          </a:p>
        </p:txBody>
      </p:sp>
      <p:pic>
        <p:nvPicPr>
          <p:cNvPr id="5" name="Picture 4" descr="A cartoon of koalas dancing in a kitchen&#10;&#10;AI-generated content may be incorrect.">
            <a:extLst>
              <a:ext uri="{FF2B5EF4-FFF2-40B4-BE49-F238E27FC236}">
                <a16:creationId xmlns:a16="http://schemas.microsoft.com/office/drawing/2014/main" id="{31983F93-C23B-AA64-16DA-DFEE2B58A982}"/>
              </a:ext>
            </a:extLst>
          </p:cNvPr>
          <p:cNvPicPr>
            <a:picLocks noChangeAspect="1"/>
          </p:cNvPicPr>
          <p:nvPr/>
        </p:nvPicPr>
        <p:blipFill>
          <a:blip r:embed="rId2"/>
          <a:stretch>
            <a:fillRect/>
          </a:stretch>
        </p:blipFill>
        <p:spPr>
          <a:xfrm>
            <a:off x="1428750" y="1153065"/>
            <a:ext cx="9906001" cy="4973787"/>
          </a:xfrm>
          <a:prstGeom prst="rect">
            <a:avLst/>
          </a:prstGeom>
        </p:spPr>
      </p:pic>
      <p:sp>
        <p:nvSpPr>
          <p:cNvPr id="7" name="TextBox 6">
            <a:extLst>
              <a:ext uri="{FF2B5EF4-FFF2-40B4-BE49-F238E27FC236}">
                <a16:creationId xmlns:a16="http://schemas.microsoft.com/office/drawing/2014/main" id="{21D41FFE-0968-1976-A555-1EA64FDE7830}"/>
              </a:ext>
            </a:extLst>
          </p:cNvPr>
          <p:cNvSpPr txBox="1"/>
          <p:nvPr/>
        </p:nvSpPr>
        <p:spPr>
          <a:xfrm>
            <a:off x="201570" y="201570"/>
            <a:ext cx="43136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TBAT: answer questions about a text.</a:t>
            </a:r>
          </a:p>
        </p:txBody>
      </p:sp>
    </p:spTree>
    <p:extLst>
      <p:ext uri="{BB962C8B-B14F-4D97-AF65-F5344CB8AC3E}">
        <p14:creationId xmlns:p14="http://schemas.microsoft.com/office/powerpoint/2010/main" val="401427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3973A-A200-9784-79B3-34FCB21010F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15FB1C2-CD70-AB9E-DB47-3C85DCE42BD8}"/>
              </a:ext>
            </a:extLst>
          </p:cNvPr>
          <p:cNvSpPr txBox="1"/>
          <p:nvPr/>
        </p:nvSpPr>
        <p:spPr>
          <a:xfrm>
            <a:off x="7471569" y="174694"/>
            <a:ext cx="45151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Tuesday 22nd April 2025</a:t>
            </a:r>
          </a:p>
        </p:txBody>
      </p:sp>
      <p:pic>
        <p:nvPicPr>
          <p:cNvPr id="2" name="Picture 1" descr="A cartoon of a koala and a sign&#10;&#10;AI-generated content may be incorrect.">
            <a:extLst>
              <a:ext uri="{FF2B5EF4-FFF2-40B4-BE49-F238E27FC236}">
                <a16:creationId xmlns:a16="http://schemas.microsoft.com/office/drawing/2014/main" id="{E72B5CF2-4893-7728-337D-A7FBB66117C9}"/>
              </a:ext>
            </a:extLst>
          </p:cNvPr>
          <p:cNvPicPr>
            <a:picLocks noChangeAspect="1"/>
          </p:cNvPicPr>
          <p:nvPr/>
        </p:nvPicPr>
        <p:blipFill>
          <a:blip r:embed="rId2"/>
          <a:stretch>
            <a:fillRect/>
          </a:stretch>
        </p:blipFill>
        <p:spPr>
          <a:xfrm>
            <a:off x="773907" y="1207842"/>
            <a:ext cx="10632282" cy="5347190"/>
          </a:xfrm>
          <a:prstGeom prst="rect">
            <a:avLst/>
          </a:prstGeom>
        </p:spPr>
      </p:pic>
      <p:sp>
        <p:nvSpPr>
          <p:cNvPr id="5" name="TextBox 4">
            <a:extLst>
              <a:ext uri="{FF2B5EF4-FFF2-40B4-BE49-F238E27FC236}">
                <a16:creationId xmlns:a16="http://schemas.microsoft.com/office/drawing/2014/main" id="{9631C779-DE2B-703F-176D-98CA4D36EDA6}"/>
              </a:ext>
            </a:extLst>
          </p:cNvPr>
          <p:cNvSpPr txBox="1"/>
          <p:nvPr/>
        </p:nvSpPr>
        <p:spPr>
          <a:xfrm>
            <a:off x="201570" y="201570"/>
            <a:ext cx="43136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TBAT: answer questions about a text.</a:t>
            </a:r>
          </a:p>
        </p:txBody>
      </p:sp>
    </p:spTree>
    <p:extLst>
      <p:ext uri="{BB962C8B-B14F-4D97-AF65-F5344CB8AC3E}">
        <p14:creationId xmlns:p14="http://schemas.microsoft.com/office/powerpoint/2010/main" val="328371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E0471-4DE9-9743-AA31-205EB35C3D6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BF4707C-E461-48B5-D479-5B9E37012730}"/>
              </a:ext>
            </a:extLst>
          </p:cNvPr>
          <p:cNvSpPr txBox="1"/>
          <p:nvPr/>
        </p:nvSpPr>
        <p:spPr>
          <a:xfrm>
            <a:off x="7471569" y="174694"/>
            <a:ext cx="45151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Tuesday 22nd April 2025</a:t>
            </a:r>
          </a:p>
        </p:txBody>
      </p:sp>
      <p:pic>
        <p:nvPicPr>
          <p:cNvPr id="2" name="Picture 1" descr="A couple of cartoon kangaroos on a couch&#10;&#10;AI-generated content may be incorrect.">
            <a:extLst>
              <a:ext uri="{FF2B5EF4-FFF2-40B4-BE49-F238E27FC236}">
                <a16:creationId xmlns:a16="http://schemas.microsoft.com/office/drawing/2014/main" id="{A65CAE24-1F7F-E064-547B-41BE262A07DA}"/>
              </a:ext>
            </a:extLst>
          </p:cNvPr>
          <p:cNvPicPr>
            <a:picLocks noChangeAspect="1"/>
          </p:cNvPicPr>
          <p:nvPr/>
        </p:nvPicPr>
        <p:blipFill>
          <a:blip r:embed="rId2"/>
          <a:stretch>
            <a:fillRect/>
          </a:stretch>
        </p:blipFill>
        <p:spPr>
          <a:xfrm>
            <a:off x="619125" y="1017418"/>
            <a:ext cx="10953751" cy="5418477"/>
          </a:xfrm>
          <a:prstGeom prst="rect">
            <a:avLst/>
          </a:prstGeom>
        </p:spPr>
      </p:pic>
      <p:sp>
        <p:nvSpPr>
          <p:cNvPr id="5" name="TextBox 4">
            <a:extLst>
              <a:ext uri="{FF2B5EF4-FFF2-40B4-BE49-F238E27FC236}">
                <a16:creationId xmlns:a16="http://schemas.microsoft.com/office/drawing/2014/main" id="{A6179F05-A0D7-BFBE-2205-96691D70670B}"/>
              </a:ext>
            </a:extLst>
          </p:cNvPr>
          <p:cNvSpPr txBox="1"/>
          <p:nvPr/>
        </p:nvSpPr>
        <p:spPr>
          <a:xfrm>
            <a:off x="201570" y="201570"/>
            <a:ext cx="43136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TBAT: answer questions about a text.</a:t>
            </a:r>
          </a:p>
        </p:txBody>
      </p:sp>
    </p:spTree>
    <p:extLst>
      <p:ext uri="{BB962C8B-B14F-4D97-AF65-F5344CB8AC3E}">
        <p14:creationId xmlns:p14="http://schemas.microsoft.com/office/powerpoint/2010/main" val="3680921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60D6B-84CA-573A-409F-62275C1574A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0747286-ECD1-0C4C-AF21-04369BC67C63}"/>
              </a:ext>
            </a:extLst>
          </p:cNvPr>
          <p:cNvSpPr txBox="1"/>
          <p:nvPr/>
        </p:nvSpPr>
        <p:spPr>
          <a:xfrm>
            <a:off x="7471569" y="174694"/>
            <a:ext cx="45151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Tuesday 22nd April 2025</a:t>
            </a:r>
          </a:p>
        </p:txBody>
      </p:sp>
      <p:pic>
        <p:nvPicPr>
          <p:cNvPr id="2" name="Picture 1" descr="A cartoon of a kangaroo and a koala&#10;&#10;AI-generated content may be incorrect.">
            <a:extLst>
              <a:ext uri="{FF2B5EF4-FFF2-40B4-BE49-F238E27FC236}">
                <a16:creationId xmlns:a16="http://schemas.microsoft.com/office/drawing/2014/main" id="{46BB3D87-050E-1357-176B-81165B598AF1}"/>
              </a:ext>
            </a:extLst>
          </p:cNvPr>
          <p:cNvPicPr>
            <a:picLocks noChangeAspect="1"/>
          </p:cNvPicPr>
          <p:nvPr/>
        </p:nvPicPr>
        <p:blipFill>
          <a:blip r:embed="rId2"/>
          <a:stretch>
            <a:fillRect/>
          </a:stretch>
        </p:blipFill>
        <p:spPr>
          <a:xfrm>
            <a:off x="666750" y="962089"/>
            <a:ext cx="11322844" cy="5529135"/>
          </a:xfrm>
          <a:prstGeom prst="rect">
            <a:avLst/>
          </a:prstGeom>
        </p:spPr>
      </p:pic>
      <p:sp>
        <p:nvSpPr>
          <p:cNvPr id="5" name="TextBox 4">
            <a:extLst>
              <a:ext uri="{FF2B5EF4-FFF2-40B4-BE49-F238E27FC236}">
                <a16:creationId xmlns:a16="http://schemas.microsoft.com/office/drawing/2014/main" id="{2169B1BD-1233-9819-3BEF-5DCFA9329A30}"/>
              </a:ext>
            </a:extLst>
          </p:cNvPr>
          <p:cNvSpPr txBox="1"/>
          <p:nvPr/>
        </p:nvSpPr>
        <p:spPr>
          <a:xfrm>
            <a:off x="201570" y="201570"/>
            <a:ext cx="43136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TBAT: answer questions about a text.</a:t>
            </a:r>
          </a:p>
        </p:txBody>
      </p:sp>
    </p:spTree>
    <p:extLst>
      <p:ext uri="{BB962C8B-B14F-4D97-AF65-F5344CB8AC3E}">
        <p14:creationId xmlns:p14="http://schemas.microsoft.com/office/powerpoint/2010/main" val="1312321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659BC-88C3-D652-B52F-750A1FB24E3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8C1BE31-6200-5914-4B9B-61933C2B1A80}"/>
              </a:ext>
            </a:extLst>
          </p:cNvPr>
          <p:cNvSpPr txBox="1"/>
          <p:nvPr/>
        </p:nvSpPr>
        <p:spPr>
          <a:xfrm>
            <a:off x="7471569" y="174694"/>
            <a:ext cx="45151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Tuesday 22nd April 2025</a:t>
            </a:r>
          </a:p>
        </p:txBody>
      </p:sp>
      <p:pic>
        <p:nvPicPr>
          <p:cNvPr id="2" name="Picture 1" descr="A cartoon of two animals&#10;&#10;AI-generated content may be incorrect.">
            <a:extLst>
              <a:ext uri="{FF2B5EF4-FFF2-40B4-BE49-F238E27FC236}">
                <a16:creationId xmlns:a16="http://schemas.microsoft.com/office/drawing/2014/main" id="{DBC6B11D-3894-DC4E-F333-0C14CDF603B0}"/>
              </a:ext>
            </a:extLst>
          </p:cNvPr>
          <p:cNvPicPr>
            <a:picLocks noChangeAspect="1"/>
          </p:cNvPicPr>
          <p:nvPr/>
        </p:nvPicPr>
        <p:blipFill>
          <a:blip r:embed="rId2"/>
          <a:stretch>
            <a:fillRect/>
          </a:stretch>
        </p:blipFill>
        <p:spPr>
          <a:xfrm>
            <a:off x="666750" y="1170775"/>
            <a:ext cx="10846594" cy="5159387"/>
          </a:xfrm>
          <a:prstGeom prst="rect">
            <a:avLst/>
          </a:prstGeom>
        </p:spPr>
      </p:pic>
      <p:sp>
        <p:nvSpPr>
          <p:cNvPr id="5" name="TextBox 4">
            <a:extLst>
              <a:ext uri="{FF2B5EF4-FFF2-40B4-BE49-F238E27FC236}">
                <a16:creationId xmlns:a16="http://schemas.microsoft.com/office/drawing/2014/main" id="{467A46C5-80DE-0C7F-5DF4-26557BDC8FDB}"/>
              </a:ext>
            </a:extLst>
          </p:cNvPr>
          <p:cNvSpPr txBox="1"/>
          <p:nvPr/>
        </p:nvSpPr>
        <p:spPr>
          <a:xfrm>
            <a:off x="201570" y="201570"/>
            <a:ext cx="43136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TBAT: answer questions about a text.</a:t>
            </a:r>
          </a:p>
        </p:txBody>
      </p:sp>
    </p:spTree>
    <p:extLst>
      <p:ext uri="{BB962C8B-B14F-4D97-AF65-F5344CB8AC3E}">
        <p14:creationId xmlns:p14="http://schemas.microsoft.com/office/powerpoint/2010/main" val="3579685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9" name="Picture 8" descr="A line of blue and grey lines&#10;&#10;Description automatically generated">
            <a:extLst>
              <a:ext uri="{FF2B5EF4-FFF2-40B4-BE49-F238E27FC236}">
                <a16:creationId xmlns:a16="http://schemas.microsoft.com/office/drawing/2014/main" id="{604768FA-990E-5175-1325-265C264B657E}"/>
              </a:ext>
            </a:extLst>
          </p:cNvPr>
          <p:cNvPicPr>
            <a:picLocks noChangeAspect="1"/>
          </p:cNvPicPr>
          <p:nvPr/>
        </p:nvPicPr>
        <p:blipFill>
          <a:blip r:embed="rId2"/>
          <a:stretch>
            <a:fillRect/>
          </a:stretch>
        </p:blipFill>
        <p:spPr>
          <a:xfrm>
            <a:off x="454479" y="1492024"/>
            <a:ext cx="7962900" cy="1724025"/>
          </a:xfrm>
          <a:prstGeom prst="rect">
            <a:avLst/>
          </a:prstGeom>
        </p:spPr>
      </p:pic>
      <p:sp>
        <p:nvSpPr>
          <p:cNvPr id="10" name="Title 1">
            <a:extLst>
              <a:ext uri="{FF2B5EF4-FFF2-40B4-BE49-F238E27FC236}">
                <a16:creationId xmlns:a16="http://schemas.microsoft.com/office/drawing/2014/main" id="{D3E55996-49C3-341C-9E60-08338473CDB3}"/>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Sassoon Primary"/>
              </a:rPr>
              <a:t>Morning Challenges:</a:t>
            </a:r>
          </a:p>
        </p:txBody>
      </p:sp>
      <p:sp>
        <p:nvSpPr>
          <p:cNvPr id="11" name="TextBox 7">
            <a:extLst>
              <a:ext uri="{FF2B5EF4-FFF2-40B4-BE49-F238E27FC236}">
                <a16:creationId xmlns:a16="http://schemas.microsoft.com/office/drawing/2014/main" id="{60F0FEAA-2BFF-4C53-0ADC-FB0FE3336592}"/>
              </a:ext>
            </a:extLst>
          </p:cNvPr>
          <p:cNvSpPr txBox="1"/>
          <p:nvPr/>
        </p:nvSpPr>
        <p:spPr>
          <a:xfrm>
            <a:off x="8698876" y="1628472"/>
            <a:ext cx="3188082"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latin typeface="Sassoon Primary"/>
              </a:rPr>
              <a:t>Name writing</a:t>
            </a:r>
          </a:p>
        </p:txBody>
      </p:sp>
      <p:pic>
        <p:nvPicPr>
          <p:cNvPr id="2" name="Picture 1" descr="A cloud with blue lines&#10;&#10;AI-generated content may be incorrect.">
            <a:extLst>
              <a:ext uri="{FF2B5EF4-FFF2-40B4-BE49-F238E27FC236}">
                <a16:creationId xmlns:a16="http://schemas.microsoft.com/office/drawing/2014/main" id="{E27639EA-B000-A162-B77E-5D898F3CC781}"/>
              </a:ext>
            </a:extLst>
          </p:cNvPr>
          <p:cNvPicPr>
            <a:picLocks noChangeAspect="1"/>
          </p:cNvPicPr>
          <p:nvPr/>
        </p:nvPicPr>
        <p:blipFill>
          <a:blip r:embed="rId3"/>
          <a:stretch>
            <a:fillRect/>
          </a:stretch>
        </p:blipFill>
        <p:spPr>
          <a:xfrm>
            <a:off x="296985" y="3641603"/>
            <a:ext cx="2590800" cy="1724025"/>
          </a:xfrm>
          <a:prstGeom prst="rect">
            <a:avLst/>
          </a:prstGeom>
        </p:spPr>
      </p:pic>
      <p:pic>
        <p:nvPicPr>
          <p:cNvPr id="3" name="Picture 2" descr="A black letter e&#10;&#10;AI-generated content may be incorrect.">
            <a:extLst>
              <a:ext uri="{FF2B5EF4-FFF2-40B4-BE49-F238E27FC236}">
                <a16:creationId xmlns:a16="http://schemas.microsoft.com/office/drawing/2014/main" id="{65E71074-B3F1-4DAA-E569-FDF54DC0FE85}"/>
              </a:ext>
            </a:extLst>
          </p:cNvPr>
          <p:cNvPicPr>
            <a:picLocks noChangeAspect="1"/>
          </p:cNvPicPr>
          <p:nvPr/>
        </p:nvPicPr>
        <p:blipFill>
          <a:blip r:embed="rId4"/>
          <a:stretch>
            <a:fillRect/>
          </a:stretch>
        </p:blipFill>
        <p:spPr>
          <a:xfrm>
            <a:off x="3371850" y="3645694"/>
            <a:ext cx="2257424" cy="1721643"/>
          </a:xfrm>
          <a:prstGeom prst="rect">
            <a:avLst/>
          </a:prstGeom>
        </p:spPr>
      </p:pic>
      <p:pic>
        <p:nvPicPr>
          <p:cNvPr id="4" name="Picture 3" descr="A black text with a white background&#10;&#10;AI-generated content may be incorrect.">
            <a:extLst>
              <a:ext uri="{FF2B5EF4-FFF2-40B4-BE49-F238E27FC236}">
                <a16:creationId xmlns:a16="http://schemas.microsoft.com/office/drawing/2014/main" id="{63EE1638-09B8-FC27-CEA4-4094FC440239}"/>
              </a:ext>
            </a:extLst>
          </p:cNvPr>
          <p:cNvPicPr>
            <a:picLocks noChangeAspect="1"/>
          </p:cNvPicPr>
          <p:nvPr/>
        </p:nvPicPr>
        <p:blipFill>
          <a:blip r:embed="rId5"/>
          <a:stretch>
            <a:fillRect/>
          </a:stretch>
        </p:blipFill>
        <p:spPr>
          <a:xfrm>
            <a:off x="6884193" y="3431381"/>
            <a:ext cx="3019426" cy="1554956"/>
          </a:xfrm>
          <a:prstGeom prst="rect">
            <a:avLst/>
          </a:prstGeom>
        </p:spPr>
      </p:pic>
      <p:pic>
        <p:nvPicPr>
          <p:cNvPr id="5" name="Picture 4" descr="A black text on a white background&#10;&#10;AI-generated content may be incorrect.">
            <a:extLst>
              <a:ext uri="{FF2B5EF4-FFF2-40B4-BE49-F238E27FC236}">
                <a16:creationId xmlns:a16="http://schemas.microsoft.com/office/drawing/2014/main" id="{9CDE416E-3AF9-6F50-F89F-F997CC942529}"/>
              </a:ext>
            </a:extLst>
          </p:cNvPr>
          <p:cNvPicPr>
            <a:picLocks noChangeAspect="1"/>
          </p:cNvPicPr>
          <p:nvPr/>
        </p:nvPicPr>
        <p:blipFill>
          <a:blip r:embed="rId6"/>
          <a:stretch>
            <a:fillRect/>
          </a:stretch>
        </p:blipFill>
        <p:spPr>
          <a:xfrm>
            <a:off x="6879431" y="5307806"/>
            <a:ext cx="3028950" cy="1552575"/>
          </a:xfrm>
          <a:prstGeom prst="rect">
            <a:avLst/>
          </a:prstGeom>
        </p:spPr>
      </p:pic>
    </p:spTree>
    <p:extLst>
      <p:ext uri="{BB962C8B-B14F-4D97-AF65-F5344CB8AC3E}">
        <p14:creationId xmlns:p14="http://schemas.microsoft.com/office/powerpoint/2010/main" val="361559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5410F-EF4B-3C1A-07AA-83669437F1A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07FAB28-AB87-47E6-8495-ED6B67576A03}"/>
              </a:ext>
            </a:extLst>
          </p:cNvPr>
          <p:cNvSpPr txBox="1"/>
          <p:nvPr/>
        </p:nvSpPr>
        <p:spPr>
          <a:xfrm>
            <a:off x="7471569" y="174694"/>
            <a:ext cx="45151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Tuesday 22nd April 2025</a:t>
            </a:r>
          </a:p>
        </p:txBody>
      </p:sp>
      <p:pic>
        <p:nvPicPr>
          <p:cNvPr id="2" name="Picture 1" descr="A cartoon of animals next to each other&#10;&#10;AI-generated content may be incorrect.">
            <a:extLst>
              <a:ext uri="{FF2B5EF4-FFF2-40B4-BE49-F238E27FC236}">
                <a16:creationId xmlns:a16="http://schemas.microsoft.com/office/drawing/2014/main" id="{8C2448C7-44AF-6B58-E260-54E158962068}"/>
              </a:ext>
            </a:extLst>
          </p:cNvPr>
          <p:cNvPicPr>
            <a:picLocks noChangeAspect="1"/>
          </p:cNvPicPr>
          <p:nvPr/>
        </p:nvPicPr>
        <p:blipFill>
          <a:blip r:embed="rId2"/>
          <a:stretch>
            <a:fillRect/>
          </a:stretch>
        </p:blipFill>
        <p:spPr>
          <a:xfrm>
            <a:off x="785812" y="1220568"/>
            <a:ext cx="10620376" cy="5178863"/>
          </a:xfrm>
          <a:prstGeom prst="rect">
            <a:avLst/>
          </a:prstGeom>
        </p:spPr>
      </p:pic>
      <p:sp>
        <p:nvSpPr>
          <p:cNvPr id="5" name="TextBox 4">
            <a:extLst>
              <a:ext uri="{FF2B5EF4-FFF2-40B4-BE49-F238E27FC236}">
                <a16:creationId xmlns:a16="http://schemas.microsoft.com/office/drawing/2014/main" id="{0E6A64A5-70C9-429A-F608-F0D7D113C0A0}"/>
              </a:ext>
            </a:extLst>
          </p:cNvPr>
          <p:cNvSpPr txBox="1"/>
          <p:nvPr/>
        </p:nvSpPr>
        <p:spPr>
          <a:xfrm>
            <a:off x="201570" y="201570"/>
            <a:ext cx="43136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TBAT: answer questions about a text.</a:t>
            </a:r>
          </a:p>
        </p:txBody>
      </p:sp>
    </p:spTree>
    <p:extLst>
      <p:ext uri="{BB962C8B-B14F-4D97-AF65-F5344CB8AC3E}">
        <p14:creationId xmlns:p14="http://schemas.microsoft.com/office/powerpoint/2010/main" val="3569791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43F0D-557E-1C12-D778-C18DFBFE2AF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D05212B-944F-E67B-2B90-07092320BF60}"/>
              </a:ext>
            </a:extLst>
          </p:cNvPr>
          <p:cNvSpPr txBox="1"/>
          <p:nvPr/>
        </p:nvSpPr>
        <p:spPr>
          <a:xfrm>
            <a:off x="7471569" y="174694"/>
            <a:ext cx="45151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latin typeface="Sassoon Primary"/>
              </a:rPr>
              <a:t>Tuesday 22nd April 2025</a:t>
            </a:r>
          </a:p>
        </p:txBody>
      </p:sp>
      <p:pic>
        <p:nvPicPr>
          <p:cNvPr id="2" name="Picture 1" descr="A cartoon of a cat and a fox riding a bicycle&#10;&#10;AI-generated content may be incorrect.">
            <a:extLst>
              <a:ext uri="{FF2B5EF4-FFF2-40B4-BE49-F238E27FC236}">
                <a16:creationId xmlns:a16="http://schemas.microsoft.com/office/drawing/2014/main" id="{75CE6F33-C427-9C83-DAF3-79303ED814F5}"/>
              </a:ext>
            </a:extLst>
          </p:cNvPr>
          <p:cNvPicPr>
            <a:picLocks noChangeAspect="1"/>
          </p:cNvPicPr>
          <p:nvPr/>
        </p:nvPicPr>
        <p:blipFill>
          <a:blip r:embed="rId2"/>
          <a:stretch>
            <a:fillRect/>
          </a:stretch>
        </p:blipFill>
        <p:spPr>
          <a:xfrm>
            <a:off x="559594" y="1141218"/>
            <a:ext cx="10822782" cy="5242313"/>
          </a:xfrm>
          <a:prstGeom prst="rect">
            <a:avLst/>
          </a:prstGeom>
        </p:spPr>
      </p:pic>
      <p:sp>
        <p:nvSpPr>
          <p:cNvPr id="5" name="TextBox 4">
            <a:extLst>
              <a:ext uri="{FF2B5EF4-FFF2-40B4-BE49-F238E27FC236}">
                <a16:creationId xmlns:a16="http://schemas.microsoft.com/office/drawing/2014/main" id="{CB2D249D-0B06-8224-E95F-0AA415BA27C4}"/>
              </a:ext>
            </a:extLst>
          </p:cNvPr>
          <p:cNvSpPr txBox="1"/>
          <p:nvPr/>
        </p:nvSpPr>
        <p:spPr>
          <a:xfrm>
            <a:off x="201570" y="201570"/>
            <a:ext cx="43136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TBAT: answer questions about a text.</a:t>
            </a:r>
          </a:p>
        </p:txBody>
      </p:sp>
    </p:spTree>
    <p:extLst>
      <p:ext uri="{BB962C8B-B14F-4D97-AF65-F5344CB8AC3E}">
        <p14:creationId xmlns:p14="http://schemas.microsoft.com/office/powerpoint/2010/main" val="2985578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4858B-A1F6-E18B-8192-2223EDDFF0F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DAAA7C7-7064-D54B-758F-14C1306F751B}"/>
              </a:ext>
            </a:extLst>
          </p:cNvPr>
          <p:cNvSpPr txBox="1"/>
          <p:nvPr/>
        </p:nvSpPr>
        <p:spPr>
          <a:xfrm>
            <a:off x="7471569" y="174694"/>
            <a:ext cx="45151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Tuesday 22nd April 2025</a:t>
            </a:r>
          </a:p>
        </p:txBody>
      </p:sp>
      <p:pic>
        <p:nvPicPr>
          <p:cNvPr id="2" name="Picture 1" descr="A cartoon of a koala and a group of birds on a tree&#10;&#10;AI-generated content may be incorrect.">
            <a:extLst>
              <a:ext uri="{FF2B5EF4-FFF2-40B4-BE49-F238E27FC236}">
                <a16:creationId xmlns:a16="http://schemas.microsoft.com/office/drawing/2014/main" id="{BA13C961-3304-AE34-2B84-EC54E0ADB21C}"/>
              </a:ext>
            </a:extLst>
          </p:cNvPr>
          <p:cNvPicPr>
            <a:picLocks noChangeAspect="1"/>
          </p:cNvPicPr>
          <p:nvPr/>
        </p:nvPicPr>
        <p:blipFill>
          <a:blip r:embed="rId2"/>
          <a:stretch>
            <a:fillRect/>
          </a:stretch>
        </p:blipFill>
        <p:spPr>
          <a:xfrm>
            <a:off x="916781" y="1366399"/>
            <a:ext cx="9917907" cy="4791950"/>
          </a:xfrm>
          <a:prstGeom prst="rect">
            <a:avLst/>
          </a:prstGeom>
        </p:spPr>
      </p:pic>
      <p:sp>
        <p:nvSpPr>
          <p:cNvPr id="5" name="TextBox 4">
            <a:extLst>
              <a:ext uri="{FF2B5EF4-FFF2-40B4-BE49-F238E27FC236}">
                <a16:creationId xmlns:a16="http://schemas.microsoft.com/office/drawing/2014/main" id="{C839C95A-F9A7-9A32-09A6-F2F71C0861A4}"/>
              </a:ext>
            </a:extLst>
          </p:cNvPr>
          <p:cNvSpPr txBox="1"/>
          <p:nvPr/>
        </p:nvSpPr>
        <p:spPr>
          <a:xfrm>
            <a:off x="201570" y="201570"/>
            <a:ext cx="43136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TBAT: answer questions about a text.</a:t>
            </a:r>
          </a:p>
        </p:txBody>
      </p:sp>
    </p:spTree>
    <p:extLst>
      <p:ext uri="{BB962C8B-B14F-4D97-AF65-F5344CB8AC3E}">
        <p14:creationId xmlns:p14="http://schemas.microsoft.com/office/powerpoint/2010/main" val="4172520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3BA01-CC0D-064A-AF35-A85DD77FDB8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96AAB51-5FF2-1805-5285-C95FA1D111E7}"/>
              </a:ext>
            </a:extLst>
          </p:cNvPr>
          <p:cNvSpPr txBox="1"/>
          <p:nvPr/>
        </p:nvSpPr>
        <p:spPr>
          <a:xfrm>
            <a:off x="7471569" y="174694"/>
            <a:ext cx="45151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Tuesday 22nd April 2025</a:t>
            </a:r>
          </a:p>
        </p:txBody>
      </p:sp>
      <p:pic>
        <p:nvPicPr>
          <p:cNvPr id="2" name="Picture 1" descr="A cartoon of a koala bear and a baby&#10;&#10;AI-generated content may be incorrect.">
            <a:extLst>
              <a:ext uri="{FF2B5EF4-FFF2-40B4-BE49-F238E27FC236}">
                <a16:creationId xmlns:a16="http://schemas.microsoft.com/office/drawing/2014/main" id="{DA3C81BB-F1D8-31B4-92FD-AD25B92CF514}"/>
              </a:ext>
            </a:extLst>
          </p:cNvPr>
          <p:cNvPicPr>
            <a:picLocks noChangeAspect="1"/>
          </p:cNvPicPr>
          <p:nvPr/>
        </p:nvPicPr>
        <p:blipFill>
          <a:blip r:embed="rId2"/>
          <a:stretch>
            <a:fillRect/>
          </a:stretch>
        </p:blipFill>
        <p:spPr>
          <a:xfrm>
            <a:off x="571500" y="1259029"/>
            <a:ext cx="11049001" cy="5316254"/>
          </a:xfrm>
          <a:prstGeom prst="rect">
            <a:avLst/>
          </a:prstGeom>
        </p:spPr>
      </p:pic>
      <p:sp>
        <p:nvSpPr>
          <p:cNvPr id="5" name="TextBox 4">
            <a:extLst>
              <a:ext uri="{FF2B5EF4-FFF2-40B4-BE49-F238E27FC236}">
                <a16:creationId xmlns:a16="http://schemas.microsoft.com/office/drawing/2014/main" id="{C435C7B3-B22C-71AE-19A2-F662F933B7EA}"/>
              </a:ext>
            </a:extLst>
          </p:cNvPr>
          <p:cNvSpPr txBox="1"/>
          <p:nvPr/>
        </p:nvSpPr>
        <p:spPr>
          <a:xfrm>
            <a:off x="201570" y="201570"/>
            <a:ext cx="43136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TBAT: answer questions about a text.</a:t>
            </a:r>
          </a:p>
        </p:txBody>
      </p:sp>
    </p:spTree>
    <p:extLst>
      <p:ext uri="{BB962C8B-B14F-4D97-AF65-F5344CB8AC3E}">
        <p14:creationId xmlns:p14="http://schemas.microsoft.com/office/powerpoint/2010/main" val="3552416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D44C4-BA22-C96C-A681-C274C7F8893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8DC79B7-224A-512C-4A73-A8A62C21AA48}"/>
              </a:ext>
            </a:extLst>
          </p:cNvPr>
          <p:cNvSpPr txBox="1"/>
          <p:nvPr/>
        </p:nvSpPr>
        <p:spPr>
          <a:xfrm>
            <a:off x="7471569" y="174694"/>
            <a:ext cx="45151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Tuesday 22nd April 2025</a:t>
            </a:r>
          </a:p>
        </p:txBody>
      </p:sp>
      <p:pic>
        <p:nvPicPr>
          <p:cNvPr id="2" name="Picture 1" descr="A cartoon of a koala holding a letter&#10;&#10;AI-generated content may be incorrect.">
            <a:extLst>
              <a:ext uri="{FF2B5EF4-FFF2-40B4-BE49-F238E27FC236}">
                <a16:creationId xmlns:a16="http://schemas.microsoft.com/office/drawing/2014/main" id="{BF090C3C-DC47-8B5E-0669-835EB817ACC4}"/>
              </a:ext>
            </a:extLst>
          </p:cNvPr>
          <p:cNvPicPr>
            <a:picLocks noChangeAspect="1"/>
          </p:cNvPicPr>
          <p:nvPr/>
        </p:nvPicPr>
        <p:blipFill>
          <a:blip r:embed="rId2"/>
          <a:stretch>
            <a:fillRect/>
          </a:stretch>
        </p:blipFill>
        <p:spPr>
          <a:xfrm>
            <a:off x="452437" y="883295"/>
            <a:ext cx="11287126" cy="5639097"/>
          </a:xfrm>
          <a:prstGeom prst="rect">
            <a:avLst/>
          </a:prstGeom>
        </p:spPr>
      </p:pic>
      <p:sp>
        <p:nvSpPr>
          <p:cNvPr id="5" name="TextBox 4">
            <a:extLst>
              <a:ext uri="{FF2B5EF4-FFF2-40B4-BE49-F238E27FC236}">
                <a16:creationId xmlns:a16="http://schemas.microsoft.com/office/drawing/2014/main" id="{EA113D6F-AE01-291C-E628-58552340F359}"/>
              </a:ext>
            </a:extLst>
          </p:cNvPr>
          <p:cNvSpPr txBox="1"/>
          <p:nvPr/>
        </p:nvSpPr>
        <p:spPr>
          <a:xfrm>
            <a:off x="201570" y="201570"/>
            <a:ext cx="43136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TBAT: answer questions about a text.</a:t>
            </a:r>
          </a:p>
        </p:txBody>
      </p:sp>
    </p:spTree>
    <p:extLst>
      <p:ext uri="{BB962C8B-B14F-4D97-AF65-F5344CB8AC3E}">
        <p14:creationId xmlns:p14="http://schemas.microsoft.com/office/powerpoint/2010/main" val="3074139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8D231-57F0-8AC1-AB94-6ECA4C48C38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5E8694D-50DB-EDF1-36A9-47A60966548A}"/>
              </a:ext>
            </a:extLst>
          </p:cNvPr>
          <p:cNvSpPr txBox="1"/>
          <p:nvPr/>
        </p:nvSpPr>
        <p:spPr>
          <a:xfrm>
            <a:off x="7471569" y="174694"/>
            <a:ext cx="45151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Tuesday 22nd April 2025</a:t>
            </a:r>
          </a:p>
        </p:txBody>
      </p:sp>
      <p:pic>
        <p:nvPicPr>
          <p:cNvPr id="2" name="Picture 1" descr="A cartoon of a koala and a sign&#10;&#10;AI-generated content may be incorrect.">
            <a:extLst>
              <a:ext uri="{FF2B5EF4-FFF2-40B4-BE49-F238E27FC236}">
                <a16:creationId xmlns:a16="http://schemas.microsoft.com/office/drawing/2014/main" id="{11CEF197-4021-C963-A9A8-53667BDF7A55}"/>
              </a:ext>
            </a:extLst>
          </p:cNvPr>
          <p:cNvPicPr>
            <a:picLocks noChangeAspect="1"/>
          </p:cNvPicPr>
          <p:nvPr/>
        </p:nvPicPr>
        <p:blipFill>
          <a:blip r:embed="rId2"/>
          <a:stretch>
            <a:fillRect/>
          </a:stretch>
        </p:blipFill>
        <p:spPr>
          <a:xfrm>
            <a:off x="840154" y="1059585"/>
            <a:ext cx="10501924" cy="5139367"/>
          </a:xfrm>
          <a:prstGeom prst="rect">
            <a:avLst/>
          </a:prstGeom>
        </p:spPr>
      </p:pic>
      <p:sp>
        <p:nvSpPr>
          <p:cNvPr id="5" name="TextBox 4">
            <a:extLst>
              <a:ext uri="{FF2B5EF4-FFF2-40B4-BE49-F238E27FC236}">
                <a16:creationId xmlns:a16="http://schemas.microsoft.com/office/drawing/2014/main" id="{7515741A-8339-657E-0F6D-8DB260D124A3}"/>
              </a:ext>
            </a:extLst>
          </p:cNvPr>
          <p:cNvSpPr txBox="1"/>
          <p:nvPr/>
        </p:nvSpPr>
        <p:spPr>
          <a:xfrm>
            <a:off x="201570" y="201570"/>
            <a:ext cx="43136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TBAT: answer questions about a text.</a:t>
            </a:r>
          </a:p>
        </p:txBody>
      </p:sp>
    </p:spTree>
    <p:extLst>
      <p:ext uri="{BB962C8B-B14F-4D97-AF65-F5344CB8AC3E}">
        <p14:creationId xmlns:p14="http://schemas.microsoft.com/office/powerpoint/2010/main" val="3866779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0A6B0-F4B8-8488-C78A-633ACAD93A5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E22F22A-0FDF-FA2D-47C4-63E54D0AB78D}"/>
              </a:ext>
            </a:extLst>
          </p:cNvPr>
          <p:cNvSpPr txBox="1"/>
          <p:nvPr/>
        </p:nvSpPr>
        <p:spPr>
          <a:xfrm>
            <a:off x="7471569" y="174694"/>
            <a:ext cx="45151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Tuesday 22nd April 2025</a:t>
            </a:r>
          </a:p>
        </p:txBody>
      </p:sp>
      <p:pic>
        <p:nvPicPr>
          <p:cNvPr id="2" name="Picture 1" descr="A cartoon of animals dancing&#10;&#10;AI-generated content may be incorrect.">
            <a:extLst>
              <a:ext uri="{FF2B5EF4-FFF2-40B4-BE49-F238E27FC236}">
                <a16:creationId xmlns:a16="http://schemas.microsoft.com/office/drawing/2014/main" id="{C35F9081-7E8B-B498-444C-3F76F17E7674}"/>
              </a:ext>
            </a:extLst>
          </p:cNvPr>
          <p:cNvPicPr>
            <a:picLocks noChangeAspect="1"/>
          </p:cNvPicPr>
          <p:nvPr/>
        </p:nvPicPr>
        <p:blipFill>
          <a:blip r:embed="rId2"/>
          <a:stretch>
            <a:fillRect/>
          </a:stretch>
        </p:blipFill>
        <p:spPr>
          <a:xfrm>
            <a:off x="916781" y="852542"/>
            <a:ext cx="10703719" cy="5152916"/>
          </a:xfrm>
          <a:prstGeom prst="rect">
            <a:avLst/>
          </a:prstGeom>
        </p:spPr>
      </p:pic>
      <p:sp>
        <p:nvSpPr>
          <p:cNvPr id="5" name="TextBox 4">
            <a:extLst>
              <a:ext uri="{FF2B5EF4-FFF2-40B4-BE49-F238E27FC236}">
                <a16:creationId xmlns:a16="http://schemas.microsoft.com/office/drawing/2014/main" id="{48E92F7F-1D09-DD2D-486A-7040DD6C6F22}"/>
              </a:ext>
            </a:extLst>
          </p:cNvPr>
          <p:cNvSpPr txBox="1"/>
          <p:nvPr/>
        </p:nvSpPr>
        <p:spPr>
          <a:xfrm>
            <a:off x="201570" y="201570"/>
            <a:ext cx="43136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TBAT: answer questions about a text.</a:t>
            </a:r>
          </a:p>
        </p:txBody>
      </p:sp>
    </p:spTree>
    <p:extLst>
      <p:ext uri="{BB962C8B-B14F-4D97-AF65-F5344CB8AC3E}">
        <p14:creationId xmlns:p14="http://schemas.microsoft.com/office/powerpoint/2010/main" val="670807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FFABA-FC4F-9EB8-426E-BCEAF7B92E5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2588DB0-B1BA-461E-1075-1343AB1A2FDB}"/>
              </a:ext>
            </a:extLst>
          </p:cNvPr>
          <p:cNvSpPr txBox="1"/>
          <p:nvPr/>
        </p:nvSpPr>
        <p:spPr>
          <a:xfrm>
            <a:off x="7471569" y="174694"/>
            <a:ext cx="45151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Tuesday 22nd April 2025</a:t>
            </a:r>
          </a:p>
        </p:txBody>
      </p:sp>
      <p:pic>
        <p:nvPicPr>
          <p:cNvPr id="3" name="Picture 2" descr="A cartoon of a koala bear&#10;&#10;AI-generated content may be incorrect.">
            <a:extLst>
              <a:ext uri="{FF2B5EF4-FFF2-40B4-BE49-F238E27FC236}">
                <a16:creationId xmlns:a16="http://schemas.microsoft.com/office/drawing/2014/main" id="{58A7AFD2-2767-43D3-B40C-A61C8479861A}"/>
              </a:ext>
            </a:extLst>
          </p:cNvPr>
          <p:cNvPicPr>
            <a:picLocks noChangeAspect="1"/>
          </p:cNvPicPr>
          <p:nvPr/>
        </p:nvPicPr>
        <p:blipFill>
          <a:blip r:embed="rId2"/>
          <a:stretch>
            <a:fillRect/>
          </a:stretch>
        </p:blipFill>
        <p:spPr>
          <a:xfrm>
            <a:off x="8305800" y="2919412"/>
            <a:ext cx="2140743" cy="3626643"/>
          </a:xfrm>
          <a:prstGeom prst="rect">
            <a:avLst/>
          </a:prstGeom>
        </p:spPr>
      </p:pic>
      <p:sp>
        <p:nvSpPr>
          <p:cNvPr id="5" name="TextBox 4">
            <a:extLst>
              <a:ext uri="{FF2B5EF4-FFF2-40B4-BE49-F238E27FC236}">
                <a16:creationId xmlns:a16="http://schemas.microsoft.com/office/drawing/2014/main" id="{75B968A0-0A52-6BCD-9E96-3F126ECCE5F2}"/>
              </a:ext>
            </a:extLst>
          </p:cNvPr>
          <p:cNvSpPr txBox="1"/>
          <p:nvPr/>
        </p:nvSpPr>
        <p:spPr>
          <a:xfrm>
            <a:off x="1418198" y="2917477"/>
            <a:ext cx="619053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Sassoon Primary"/>
              </a:rPr>
              <a:t>What is Kari's favourite thing to do in the world? </a:t>
            </a:r>
            <a:endParaRPr lang="en-US" sz="2800">
              <a:latin typeface="Sassoon Primary"/>
            </a:endParaRPr>
          </a:p>
          <a:p>
            <a:endParaRPr lang="en-GB" sz="2800" dirty="0">
              <a:latin typeface="Sassoon Primary"/>
            </a:endParaRPr>
          </a:p>
          <a:p>
            <a:pPr marL="342900" indent="-342900">
              <a:buAutoNum type="alphaLcParenR"/>
            </a:pPr>
            <a:r>
              <a:rPr lang="en-GB" sz="2800" dirty="0">
                <a:latin typeface="Sassoon Primary"/>
              </a:rPr>
              <a:t>Playing the drums</a:t>
            </a:r>
          </a:p>
          <a:p>
            <a:pPr marL="342900" indent="-342900">
              <a:buAutoNum type="alphaLcParenR"/>
            </a:pPr>
            <a:r>
              <a:rPr lang="en-GB" sz="2800" dirty="0">
                <a:latin typeface="Sassoon Primary"/>
              </a:rPr>
              <a:t>Dancing with her daddies</a:t>
            </a:r>
          </a:p>
          <a:p>
            <a:pPr marL="342900" indent="-342900">
              <a:buAutoNum type="alphaLcParenR"/>
            </a:pPr>
            <a:r>
              <a:rPr lang="en-GB" sz="2800" dirty="0">
                <a:latin typeface="Sassoon Primary"/>
              </a:rPr>
              <a:t>Reading a book under a tree. </a:t>
            </a:r>
          </a:p>
        </p:txBody>
      </p:sp>
      <p:sp>
        <p:nvSpPr>
          <p:cNvPr id="7" name="TextBox 6">
            <a:extLst>
              <a:ext uri="{FF2B5EF4-FFF2-40B4-BE49-F238E27FC236}">
                <a16:creationId xmlns:a16="http://schemas.microsoft.com/office/drawing/2014/main" id="{946AFEDD-CEC4-D4D7-DA7A-C555725990E3}"/>
              </a:ext>
            </a:extLst>
          </p:cNvPr>
          <p:cNvSpPr txBox="1"/>
          <p:nvPr/>
        </p:nvSpPr>
        <p:spPr>
          <a:xfrm>
            <a:off x="201570" y="201570"/>
            <a:ext cx="43136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TBAT: answer questions about a text.</a:t>
            </a:r>
          </a:p>
        </p:txBody>
      </p:sp>
    </p:spTree>
    <p:extLst>
      <p:ext uri="{BB962C8B-B14F-4D97-AF65-F5344CB8AC3E}">
        <p14:creationId xmlns:p14="http://schemas.microsoft.com/office/powerpoint/2010/main" val="494906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96E15-ADA8-680E-C0A3-A237E74AD14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9A5EA12-6C5B-59D6-8943-B7C514C22CB1}"/>
              </a:ext>
            </a:extLst>
          </p:cNvPr>
          <p:cNvSpPr txBox="1"/>
          <p:nvPr/>
        </p:nvSpPr>
        <p:spPr>
          <a:xfrm>
            <a:off x="7471569" y="174694"/>
            <a:ext cx="45151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Tuesday 22nd April 2025</a:t>
            </a:r>
          </a:p>
        </p:txBody>
      </p:sp>
      <p:pic>
        <p:nvPicPr>
          <p:cNvPr id="3" name="Picture 2" descr="A cartoon of koalas sitting at a table&#10;&#10;AI-generated content may be incorrect.">
            <a:extLst>
              <a:ext uri="{FF2B5EF4-FFF2-40B4-BE49-F238E27FC236}">
                <a16:creationId xmlns:a16="http://schemas.microsoft.com/office/drawing/2014/main" id="{6470166C-96B7-F883-67EE-7EEFC16D5A34}"/>
              </a:ext>
            </a:extLst>
          </p:cNvPr>
          <p:cNvPicPr>
            <a:picLocks noChangeAspect="1"/>
          </p:cNvPicPr>
          <p:nvPr/>
        </p:nvPicPr>
        <p:blipFill>
          <a:blip r:embed="rId2"/>
          <a:stretch>
            <a:fillRect/>
          </a:stretch>
        </p:blipFill>
        <p:spPr>
          <a:xfrm>
            <a:off x="7824237" y="2401216"/>
            <a:ext cx="3571875" cy="2057400"/>
          </a:xfrm>
          <a:prstGeom prst="rect">
            <a:avLst/>
          </a:prstGeom>
        </p:spPr>
      </p:pic>
      <p:sp>
        <p:nvSpPr>
          <p:cNvPr id="6" name="TextBox 5">
            <a:extLst>
              <a:ext uri="{FF2B5EF4-FFF2-40B4-BE49-F238E27FC236}">
                <a16:creationId xmlns:a16="http://schemas.microsoft.com/office/drawing/2014/main" id="{419FA68F-F8AD-EF3B-31DB-5449E49C4D7B}"/>
              </a:ext>
            </a:extLst>
          </p:cNvPr>
          <p:cNvSpPr txBox="1"/>
          <p:nvPr/>
        </p:nvSpPr>
        <p:spPr>
          <a:xfrm>
            <a:off x="890659" y="2233631"/>
            <a:ext cx="619053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Sassoon Primary"/>
              </a:rPr>
              <a:t>Who does Karri's Dad tell her to write a letter to? </a:t>
            </a:r>
            <a:endParaRPr lang="en-US" sz="2800" dirty="0">
              <a:latin typeface="Sassoon Primary"/>
            </a:endParaRPr>
          </a:p>
          <a:p>
            <a:endParaRPr lang="en-GB" sz="2800" dirty="0">
              <a:latin typeface="Sassoon Primary"/>
            </a:endParaRPr>
          </a:p>
          <a:p>
            <a:pPr marL="342900" indent="-342900">
              <a:buAutoNum type="alphaLcParenR"/>
            </a:pPr>
            <a:r>
              <a:rPr lang="en-GB" sz="2800">
                <a:latin typeface="Sassoon Primary"/>
              </a:rPr>
              <a:t>The king</a:t>
            </a:r>
            <a:endParaRPr lang="en-GB">
              <a:latin typeface="Aptos" panose="020B0004020202020204"/>
            </a:endParaRPr>
          </a:p>
          <a:p>
            <a:pPr marL="342900" indent="-342900">
              <a:buAutoNum type="alphaLcParenR"/>
            </a:pPr>
            <a:r>
              <a:rPr lang="en-GB" sz="2800" dirty="0">
                <a:latin typeface="Sassoon Primary"/>
              </a:rPr>
              <a:t>The prime minister</a:t>
            </a:r>
            <a:endParaRPr lang="en-GB" dirty="0">
              <a:latin typeface="Aptos" panose="020B0004020202020204"/>
            </a:endParaRPr>
          </a:p>
          <a:p>
            <a:pPr marL="342900" indent="-342900">
              <a:buAutoNum type="alphaLcParenR"/>
            </a:pPr>
            <a:r>
              <a:rPr lang="en-GB" sz="2800" dirty="0">
                <a:latin typeface="Sassoon Primary"/>
              </a:rPr>
              <a:t>The mayor</a:t>
            </a:r>
          </a:p>
        </p:txBody>
      </p:sp>
      <p:sp>
        <p:nvSpPr>
          <p:cNvPr id="8" name="TextBox 7">
            <a:extLst>
              <a:ext uri="{FF2B5EF4-FFF2-40B4-BE49-F238E27FC236}">
                <a16:creationId xmlns:a16="http://schemas.microsoft.com/office/drawing/2014/main" id="{3F95DA54-4B84-ABDB-6BF3-9357D2019A14}"/>
              </a:ext>
            </a:extLst>
          </p:cNvPr>
          <p:cNvSpPr txBox="1"/>
          <p:nvPr/>
        </p:nvSpPr>
        <p:spPr>
          <a:xfrm>
            <a:off x="201570" y="201570"/>
            <a:ext cx="43136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TBAT: answer questions about a text.</a:t>
            </a:r>
          </a:p>
        </p:txBody>
      </p:sp>
    </p:spTree>
    <p:extLst>
      <p:ext uri="{BB962C8B-B14F-4D97-AF65-F5344CB8AC3E}">
        <p14:creationId xmlns:p14="http://schemas.microsoft.com/office/powerpoint/2010/main" val="1319211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FC9C6-AD78-8684-DDD4-A87173EDB3E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C5AB9ED-57E2-0C71-58C7-4A38965E6F6D}"/>
              </a:ext>
            </a:extLst>
          </p:cNvPr>
          <p:cNvSpPr txBox="1"/>
          <p:nvPr/>
        </p:nvSpPr>
        <p:spPr>
          <a:xfrm>
            <a:off x="7471569" y="174694"/>
            <a:ext cx="45151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Tuesday 22nd April 2025</a:t>
            </a:r>
          </a:p>
        </p:txBody>
      </p:sp>
      <p:sp>
        <p:nvSpPr>
          <p:cNvPr id="6" name="TextBox 5">
            <a:extLst>
              <a:ext uri="{FF2B5EF4-FFF2-40B4-BE49-F238E27FC236}">
                <a16:creationId xmlns:a16="http://schemas.microsoft.com/office/drawing/2014/main" id="{FA9B6267-3922-2984-C4EC-04123123BA4A}"/>
              </a:ext>
            </a:extLst>
          </p:cNvPr>
          <p:cNvSpPr txBox="1"/>
          <p:nvPr/>
        </p:nvSpPr>
        <p:spPr>
          <a:xfrm>
            <a:off x="890659" y="2233631"/>
            <a:ext cx="619053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Sassoon Primary"/>
              </a:rPr>
              <a:t>Where does Karri wait for her friend after she has called a meeting? </a:t>
            </a:r>
            <a:endParaRPr lang="en-US" sz="2800" dirty="0">
              <a:latin typeface="Sassoon Primary"/>
            </a:endParaRPr>
          </a:p>
          <a:p>
            <a:endParaRPr lang="en-GB" sz="2800" dirty="0">
              <a:latin typeface="Sassoon Primary"/>
            </a:endParaRPr>
          </a:p>
          <a:p>
            <a:pPr marL="342900" indent="-342900">
              <a:buAutoNum type="alphaLcParenR"/>
            </a:pPr>
            <a:r>
              <a:rPr lang="en-GB" sz="2800" dirty="0">
                <a:latin typeface="Sassoon Primary"/>
              </a:rPr>
              <a:t>The lake</a:t>
            </a:r>
            <a:endParaRPr lang="en-GB" dirty="0">
              <a:latin typeface="Aptos" panose="020B0004020202020204"/>
            </a:endParaRPr>
          </a:p>
          <a:p>
            <a:pPr marL="342900" indent="-342900">
              <a:buAutoNum type="alphaLcParenR"/>
            </a:pPr>
            <a:r>
              <a:rPr lang="en-GB" sz="2800" dirty="0">
                <a:latin typeface="Sassoon Primary"/>
              </a:rPr>
              <a:t>In the woods</a:t>
            </a:r>
          </a:p>
          <a:p>
            <a:pPr marL="342900" indent="-342900">
              <a:buAutoNum type="alphaLcParenR"/>
            </a:pPr>
            <a:r>
              <a:rPr lang="en-GB" sz="2800" dirty="0">
                <a:latin typeface="Sassoon Primary"/>
              </a:rPr>
              <a:t>In a cave</a:t>
            </a:r>
          </a:p>
        </p:txBody>
      </p:sp>
      <p:pic>
        <p:nvPicPr>
          <p:cNvPr id="2" name="Picture 1" descr="A group of animals sitting in a circle&#10;&#10;AI-generated content may be incorrect.">
            <a:extLst>
              <a:ext uri="{FF2B5EF4-FFF2-40B4-BE49-F238E27FC236}">
                <a16:creationId xmlns:a16="http://schemas.microsoft.com/office/drawing/2014/main" id="{FB0D48D3-4EE2-CC14-7B93-528AC94EA39F}"/>
              </a:ext>
            </a:extLst>
          </p:cNvPr>
          <p:cNvPicPr>
            <a:picLocks noChangeAspect="1"/>
          </p:cNvPicPr>
          <p:nvPr/>
        </p:nvPicPr>
        <p:blipFill>
          <a:blip r:embed="rId2"/>
          <a:stretch>
            <a:fillRect/>
          </a:stretch>
        </p:blipFill>
        <p:spPr>
          <a:xfrm>
            <a:off x="7448672" y="2589701"/>
            <a:ext cx="3888581" cy="2507456"/>
          </a:xfrm>
          <a:prstGeom prst="rect">
            <a:avLst/>
          </a:prstGeom>
        </p:spPr>
      </p:pic>
      <p:sp>
        <p:nvSpPr>
          <p:cNvPr id="7" name="TextBox 6">
            <a:extLst>
              <a:ext uri="{FF2B5EF4-FFF2-40B4-BE49-F238E27FC236}">
                <a16:creationId xmlns:a16="http://schemas.microsoft.com/office/drawing/2014/main" id="{89C2655A-B0F9-F691-BCE0-A2C05CB299DB}"/>
              </a:ext>
            </a:extLst>
          </p:cNvPr>
          <p:cNvSpPr txBox="1"/>
          <p:nvPr/>
        </p:nvSpPr>
        <p:spPr>
          <a:xfrm>
            <a:off x="201570" y="201570"/>
            <a:ext cx="43136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TBAT: answer questions about a text.</a:t>
            </a:r>
          </a:p>
        </p:txBody>
      </p:sp>
    </p:spTree>
    <p:extLst>
      <p:ext uri="{BB962C8B-B14F-4D97-AF65-F5344CB8AC3E}">
        <p14:creationId xmlns:p14="http://schemas.microsoft.com/office/powerpoint/2010/main" val="20740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74C9D-2E42-09AB-680B-1723F0B67DD8}"/>
              </a:ext>
            </a:extLst>
          </p:cNvPr>
          <p:cNvSpPr>
            <a:spLocks noGrp="1"/>
          </p:cNvSpPr>
          <p:nvPr>
            <p:ph type="title"/>
          </p:nvPr>
        </p:nvSpPr>
        <p:spPr>
          <a:xfrm>
            <a:off x="215483" y="-109667"/>
            <a:ext cx="10515600" cy="1325563"/>
          </a:xfrm>
        </p:spPr>
        <p:txBody>
          <a:bodyPr/>
          <a:lstStyle/>
          <a:p>
            <a:r>
              <a:rPr lang="en-GB" dirty="0">
                <a:latin typeface="Sassoon Primary" pitchFamily="50" charset="0"/>
              </a:rPr>
              <a:t>Early Morning Work</a:t>
            </a:r>
          </a:p>
        </p:txBody>
      </p:sp>
      <p:pic>
        <p:nvPicPr>
          <p:cNvPr id="7" name="Content Placeholder 6">
            <a:extLst>
              <a:ext uri="{FF2B5EF4-FFF2-40B4-BE49-F238E27FC236}">
                <a16:creationId xmlns:a16="http://schemas.microsoft.com/office/drawing/2014/main" id="{F5F322DC-DD28-F425-4128-F9F3B0EAD1D9}"/>
              </a:ext>
            </a:extLst>
          </p:cNvPr>
          <p:cNvPicPr>
            <a:picLocks noGrp="1" noChangeAspect="1"/>
          </p:cNvPicPr>
          <p:nvPr>
            <p:ph idx="1"/>
          </p:nvPr>
        </p:nvPicPr>
        <p:blipFill>
          <a:blip r:embed="rId2"/>
          <a:stretch>
            <a:fillRect/>
          </a:stretch>
        </p:blipFill>
        <p:spPr>
          <a:xfrm>
            <a:off x="8270757" y="1951161"/>
            <a:ext cx="3300034" cy="4732467"/>
          </a:xfrm>
        </p:spPr>
      </p:pic>
      <p:pic>
        <p:nvPicPr>
          <p:cNvPr id="5" name="Picture 4">
            <a:extLst>
              <a:ext uri="{FF2B5EF4-FFF2-40B4-BE49-F238E27FC236}">
                <a16:creationId xmlns:a16="http://schemas.microsoft.com/office/drawing/2014/main" id="{49C9C1C1-27AE-1F68-8B9F-15F22583D3E0}"/>
              </a:ext>
            </a:extLst>
          </p:cNvPr>
          <p:cNvPicPr>
            <a:picLocks noChangeAspect="1"/>
          </p:cNvPicPr>
          <p:nvPr/>
        </p:nvPicPr>
        <p:blipFill>
          <a:blip r:embed="rId3"/>
          <a:stretch>
            <a:fillRect/>
          </a:stretch>
        </p:blipFill>
        <p:spPr>
          <a:xfrm>
            <a:off x="215483" y="968181"/>
            <a:ext cx="7793408" cy="4732467"/>
          </a:xfrm>
          <a:prstGeom prst="rect">
            <a:avLst/>
          </a:prstGeom>
        </p:spPr>
      </p:pic>
      <p:sp>
        <p:nvSpPr>
          <p:cNvPr id="8" name="TextBox 7">
            <a:extLst>
              <a:ext uri="{FF2B5EF4-FFF2-40B4-BE49-F238E27FC236}">
                <a16:creationId xmlns:a16="http://schemas.microsoft.com/office/drawing/2014/main" id="{BC27D94D-047F-2E0D-38FA-A054B8A893C2}"/>
              </a:ext>
            </a:extLst>
          </p:cNvPr>
          <p:cNvSpPr txBox="1"/>
          <p:nvPr/>
        </p:nvSpPr>
        <p:spPr>
          <a:xfrm>
            <a:off x="8469629" y="708660"/>
            <a:ext cx="3101161" cy="646331"/>
          </a:xfrm>
          <a:prstGeom prst="rect">
            <a:avLst/>
          </a:prstGeom>
          <a:noFill/>
        </p:spPr>
        <p:txBody>
          <a:bodyPr wrap="square" rtlCol="0">
            <a:spAutoFit/>
          </a:bodyPr>
          <a:lstStyle/>
          <a:p>
            <a:r>
              <a:rPr lang="en-GB" dirty="0">
                <a:latin typeface="Sassoon Primary" pitchFamily="50" charset="0"/>
              </a:rPr>
              <a:t>Write the word – They all end in a </a:t>
            </a:r>
            <a:r>
              <a:rPr lang="en-GB">
                <a:latin typeface="Sassoon Primary" pitchFamily="50" charset="0"/>
              </a:rPr>
              <a:t>double consonant!</a:t>
            </a:r>
            <a:endParaRPr lang="en-GB" dirty="0">
              <a:latin typeface="Sassoon Primary" pitchFamily="50" charset="0"/>
            </a:endParaRPr>
          </a:p>
        </p:txBody>
      </p:sp>
    </p:spTree>
    <p:extLst>
      <p:ext uri="{BB962C8B-B14F-4D97-AF65-F5344CB8AC3E}">
        <p14:creationId xmlns:p14="http://schemas.microsoft.com/office/powerpoint/2010/main" val="3567785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B4923-AAC4-4E08-EC38-7AB4227C495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3617D94-3048-C46A-A436-8E2E96DA0E24}"/>
              </a:ext>
            </a:extLst>
          </p:cNvPr>
          <p:cNvSpPr txBox="1"/>
          <p:nvPr/>
        </p:nvSpPr>
        <p:spPr>
          <a:xfrm>
            <a:off x="7471569" y="174694"/>
            <a:ext cx="45151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Tuesday 22nd April 2025</a:t>
            </a:r>
          </a:p>
        </p:txBody>
      </p:sp>
      <p:sp>
        <p:nvSpPr>
          <p:cNvPr id="6" name="TextBox 5">
            <a:extLst>
              <a:ext uri="{FF2B5EF4-FFF2-40B4-BE49-F238E27FC236}">
                <a16:creationId xmlns:a16="http://schemas.microsoft.com/office/drawing/2014/main" id="{CB5B58DD-F64E-EB32-4C31-4D7C7F98676C}"/>
              </a:ext>
            </a:extLst>
          </p:cNvPr>
          <p:cNvSpPr txBox="1"/>
          <p:nvPr/>
        </p:nvSpPr>
        <p:spPr>
          <a:xfrm>
            <a:off x="890659" y="2233631"/>
            <a:ext cx="619053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latin typeface="Sassoon Primary"/>
              </a:rPr>
              <a:t>What do you think the main message of this story is? </a:t>
            </a:r>
            <a:endParaRPr lang="en-US" sz="4000" dirty="0"/>
          </a:p>
        </p:txBody>
      </p:sp>
      <p:pic>
        <p:nvPicPr>
          <p:cNvPr id="5" name="Picture 4" descr="A cover of a book&#10;&#10;AI-generated content may be incorrect.">
            <a:extLst>
              <a:ext uri="{FF2B5EF4-FFF2-40B4-BE49-F238E27FC236}">
                <a16:creationId xmlns:a16="http://schemas.microsoft.com/office/drawing/2014/main" id="{D3DB14A9-C92E-A1B6-7C4F-4C9D08E6F2C9}"/>
              </a:ext>
            </a:extLst>
          </p:cNvPr>
          <p:cNvPicPr>
            <a:picLocks noChangeAspect="1"/>
          </p:cNvPicPr>
          <p:nvPr/>
        </p:nvPicPr>
        <p:blipFill>
          <a:blip r:embed="rId2"/>
          <a:stretch>
            <a:fillRect/>
          </a:stretch>
        </p:blipFill>
        <p:spPr>
          <a:xfrm>
            <a:off x="6619509" y="1808895"/>
            <a:ext cx="4980599" cy="3484441"/>
          </a:xfrm>
          <a:prstGeom prst="rect">
            <a:avLst/>
          </a:prstGeom>
        </p:spPr>
      </p:pic>
      <p:sp>
        <p:nvSpPr>
          <p:cNvPr id="8" name="TextBox 7">
            <a:extLst>
              <a:ext uri="{FF2B5EF4-FFF2-40B4-BE49-F238E27FC236}">
                <a16:creationId xmlns:a16="http://schemas.microsoft.com/office/drawing/2014/main" id="{475D5F34-5AFB-08A6-8CE0-35B7AEA4A929}"/>
              </a:ext>
            </a:extLst>
          </p:cNvPr>
          <p:cNvSpPr txBox="1"/>
          <p:nvPr/>
        </p:nvSpPr>
        <p:spPr>
          <a:xfrm>
            <a:off x="201570" y="201570"/>
            <a:ext cx="43136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TBAT: answer questions about a text.</a:t>
            </a:r>
          </a:p>
        </p:txBody>
      </p:sp>
    </p:spTree>
    <p:extLst>
      <p:ext uri="{BB962C8B-B14F-4D97-AF65-F5344CB8AC3E}">
        <p14:creationId xmlns:p14="http://schemas.microsoft.com/office/powerpoint/2010/main" val="140296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96564-B71A-B1A1-C73D-08EE387014A6}"/>
              </a:ext>
            </a:extLst>
          </p:cNvPr>
          <p:cNvSpPr>
            <a:spLocks noGrp="1"/>
          </p:cNvSpPr>
          <p:nvPr>
            <p:ph type="title"/>
          </p:nvPr>
        </p:nvSpPr>
        <p:spPr/>
        <p:txBody>
          <a:bodyPr>
            <a:normAutofit fontScale="90000"/>
          </a:bodyPr>
          <a:lstStyle/>
          <a:p>
            <a:r>
              <a:rPr lang="en-GB" dirty="0">
                <a:latin typeface="Sassoon Primary"/>
              </a:rPr>
              <a:t>Assembly</a:t>
            </a:r>
          </a:p>
        </p:txBody>
      </p:sp>
      <p:pic>
        <p:nvPicPr>
          <p:cNvPr id="4" name="Picture 3" descr="A cartoon of a school assembly&#10;&#10;AI-generated content may be incorrect.">
            <a:extLst>
              <a:ext uri="{FF2B5EF4-FFF2-40B4-BE49-F238E27FC236}">
                <a16:creationId xmlns:a16="http://schemas.microsoft.com/office/drawing/2014/main" id="{8CEC99A0-54DA-42FB-8B3D-B32A519AEB2A}"/>
              </a:ext>
            </a:extLst>
          </p:cNvPr>
          <p:cNvPicPr>
            <a:picLocks noChangeAspect="1"/>
          </p:cNvPicPr>
          <p:nvPr/>
        </p:nvPicPr>
        <p:blipFill>
          <a:blip r:embed="rId2"/>
          <a:stretch>
            <a:fillRect/>
          </a:stretch>
        </p:blipFill>
        <p:spPr>
          <a:xfrm>
            <a:off x="2030168" y="1352062"/>
            <a:ext cx="8381999" cy="5055393"/>
          </a:xfrm>
          <a:prstGeom prst="rect">
            <a:avLst/>
          </a:prstGeom>
        </p:spPr>
      </p:pic>
    </p:spTree>
    <p:extLst>
      <p:ext uri="{BB962C8B-B14F-4D97-AF65-F5344CB8AC3E}">
        <p14:creationId xmlns:p14="http://schemas.microsoft.com/office/powerpoint/2010/main" val="1620463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2"/>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160205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underarm throwing and catching </a:t>
            </a:r>
            <a:endParaRPr lang="en-GB" sz="1400">
              <a:solidFill>
                <a:srgbClr val="000000"/>
              </a:solidFill>
              <a:latin typeface="Sassoon Primary"/>
              <a:cs typeface="Calibri"/>
            </a:endParaRPr>
          </a:p>
          <a:p>
            <a:endParaRPr lang="en-GB">
              <a:latin typeface="Sassoon Primary"/>
              <a:cs typeface="Calibri"/>
            </a:endParaRPr>
          </a:p>
        </p:txBody>
      </p:sp>
      <p:sp>
        <p:nvSpPr>
          <p:cNvPr id="5" name="TextBox 5">
            <a:extLst>
              <a:ext uri="{FF2B5EF4-FFF2-40B4-BE49-F238E27FC236}">
                <a16:creationId xmlns:a16="http://schemas.microsoft.com/office/drawing/2014/main" id="{A199A3E4-072D-352C-B77B-A06169FC64BC}"/>
              </a:ext>
            </a:extLst>
          </p:cNvPr>
          <p:cNvSpPr txBox="1"/>
          <p:nvPr/>
        </p:nvSpPr>
        <p:spPr>
          <a:xfrm>
            <a:off x="3994348" y="677106"/>
            <a:ext cx="4232758" cy="1631216"/>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2 in 2 </a:t>
            </a:r>
            <a:endParaRPr lang="en-US" sz="2000" b="1" u="sng">
              <a:ea typeface="Calibri"/>
              <a:cs typeface="Calibri"/>
            </a:endParaRPr>
          </a:p>
          <a:p>
            <a:pPr algn="ctr"/>
            <a:r>
              <a:rPr lang="en-US" sz="2000">
                <a:latin typeface="Sassoon Primary"/>
                <a:cs typeface="Calibri"/>
              </a:rPr>
              <a:t>What 2 parts of the body do we use to throw/catch a ball?</a:t>
            </a:r>
          </a:p>
          <a:p>
            <a:pPr algn="ctr"/>
            <a:r>
              <a:rPr lang="en-US" sz="2000">
                <a:latin typeface="Sassoon Primary"/>
                <a:cs typeface="Calibri"/>
              </a:rPr>
              <a:t>Name 2 sports that we throw or catch a ball</a:t>
            </a:r>
          </a:p>
        </p:txBody>
      </p:sp>
      <p:pic>
        <p:nvPicPr>
          <p:cNvPr id="3" name="Picture 2" descr="A screenshot of a game&#10;&#10;Description automatically generated">
            <a:extLst>
              <a:ext uri="{FF2B5EF4-FFF2-40B4-BE49-F238E27FC236}">
                <a16:creationId xmlns:a16="http://schemas.microsoft.com/office/drawing/2014/main" id="{A867FEE7-B124-437D-8904-8AA823E48D56}"/>
              </a:ext>
            </a:extLst>
          </p:cNvPr>
          <p:cNvPicPr>
            <a:picLocks noChangeAspect="1"/>
          </p:cNvPicPr>
          <p:nvPr/>
        </p:nvPicPr>
        <p:blipFill>
          <a:blip r:embed="rId2"/>
          <a:stretch>
            <a:fillRect/>
          </a:stretch>
        </p:blipFill>
        <p:spPr>
          <a:xfrm>
            <a:off x="2894704" y="2865192"/>
            <a:ext cx="6852804" cy="3778070"/>
          </a:xfrm>
          <a:prstGeom prst="rect">
            <a:avLst/>
          </a:prstGeom>
        </p:spPr>
      </p:pic>
    </p:spTree>
    <p:extLst>
      <p:ext uri="{BB962C8B-B14F-4D97-AF65-F5344CB8AC3E}">
        <p14:creationId xmlns:p14="http://schemas.microsoft.com/office/powerpoint/2010/main" val="2119759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underarm throwing and catching </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3994348" y="677106"/>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Warm-up</a:t>
            </a:r>
            <a:endParaRPr lang="en-US"/>
          </a:p>
        </p:txBody>
      </p:sp>
      <p:pic>
        <p:nvPicPr>
          <p:cNvPr id="6" name="Picture 5" descr="A group of cartoon people running&#10;&#10;Description automatically generated">
            <a:extLst>
              <a:ext uri="{FF2B5EF4-FFF2-40B4-BE49-F238E27FC236}">
                <a16:creationId xmlns:a16="http://schemas.microsoft.com/office/drawing/2014/main" id="{7C673F8D-DAD8-410D-8ECA-20B3708E38FB}"/>
              </a:ext>
            </a:extLst>
          </p:cNvPr>
          <p:cNvPicPr>
            <a:picLocks noChangeAspect="1"/>
          </p:cNvPicPr>
          <p:nvPr/>
        </p:nvPicPr>
        <p:blipFill>
          <a:blip r:embed="rId2"/>
          <a:stretch>
            <a:fillRect/>
          </a:stretch>
        </p:blipFill>
        <p:spPr>
          <a:xfrm>
            <a:off x="4878859" y="4288037"/>
            <a:ext cx="2743199" cy="2112520"/>
          </a:xfrm>
          <a:prstGeom prst="rect">
            <a:avLst/>
          </a:prstGeom>
        </p:spPr>
      </p:pic>
      <p:sp>
        <p:nvSpPr>
          <p:cNvPr id="7" name="TextBox 6">
            <a:extLst>
              <a:ext uri="{FF2B5EF4-FFF2-40B4-BE49-F238E27FC236}">
                <a16:creationId xmlns:a16="http://schemas.microsoft.com/office/drawing/2014/main" id="{0E9AA01F-3132-8EF9-DB9A-887BB37BBA8C}"/>
              </a:ext>
            </a:extLst>
          </p:cNvPr>
          <p:cNvSpPr txBox="1"/>
          <p:nvPr/>
        </p:nvSpPr>
        <p:spPr>
          <a:xfrm>
            <a:off x="1789672" y="1594022"/>
            <a:ext cx="941584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omic Sans MS"/>
                <a:ea typeface="Open Sans"/>
                <a:cs typeface="Open Sans"/>
              </a:rPr>
              <a:t>Everyone has a cone that they place around the outside of the teaching space. </a:t>
            </a:r>
            <a:endParaRPr lang="en-US" sz="2000">
              <a:latin typeface="Comic Sans MS"/>
              <a:ea typeface="Calibri" panose="020F0502020204030204"/>
              <a:cs typeface="Calibri" panose="020F0502020204030204"/>
            </a:endParaRPr>
          </a:p>
          <a:p>
            <a:endParaRPr lang="en-US" sz="2000">
              <a:latin typeface="Comic Sans MS"/>
              <a:ea typeface="Open Sans"/>
              <a:cs typeface="Open Sans"/>
            </a:endParaRPr>
          </a:p>
          <a:p>
            <a:r>
              <a:rPr lang="en-US" sz="2000">
                <a:latin typeface="Comic Sans MS"/>
                <a:ea typeface="Open Sans"/>
                <a:cs typeface="Open Sans"/>
              </a:rPr>
              <a:t>Jog around inside the cones. </a:t>
            </a:r>
          </a:p>
          <a:p>
            <a:endParaRPr lang="en-US" sz="2000">
              <a:latin typeface="Comic Sans MS"/>
              <a:ea typeface="Open Sans"/>
              <a:cs typeface="Open Sans"/>
            </a:endParaRPr>
          </a:p>
          <a:p>
            <a:r>
              <a:rPr lang="en-US" sz="2000">
                <a:latin typeface="Comic Sans MS"/>
                <a:ea typeface="Open Sans"/>
                <a:cs typeface="Open Sans"/>
              </a:rPr>
              <a:t>When a number is called pupils run to touch that number of cones before continuing to travel again.</a:t>
            </a:r>
          </a:p>
        </p:txBody>
      </p:sp>
    </p:spTree>
    <p:extLst>
      <p:ext uri="{BB962C8B-B14F-4D97-AF65-F5344CB8AC3E}">
        <p14:creationId xmlns:p14="http://schemas.microsoft.com/office/powerpoint/2010/main" val="913970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underarm throwing and catching </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3994348" y="677106"/>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Skill development</a:t>
            </a:r>
          </a:p>
        </p:txBody>
      </p:sp>
      <p:sp>
        <p:nvSpPr>
          <p:cNvPr id="7" name="TextBox 6">
            <a:extLst>
              <a:ext uri="{FF2B5EF4-FFF2-40B4-BE49-F238E27FC236}">
                <a16:creationId xmlns:a16="http://schemas.microsoft.com/office/drawing/2014/main" id="{0E9AA01F-3132-8EF9-DB9A-887BB37BBA8C}"/>
              </a:ext>
            </a:extLst>
          </p:cNvPr>
          <p:cNvSpPr txBox="1"/>
          <p:nvPr/>
        </p:nvSpPr>
        <p:spPr>
          <a:xfrm>
            <a:off x="255376" y="1357184"/>
            <a:ext cx="1089865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a:latin typeface="Comic Sans MS"/>
                <a:ea typeface="Open Sans"/>
                <a:cs typeface="Open Sans"/>
              </a:rPr>
              <a:t>Throwing </a:t>
            </a:r>
            <a:endParaRPr lang="en-US" sz="2000">
              <a:latin typeface="Comic Sans MS"/>
              <a:ea typeface="Calibri" panose="020F0502020204030204"/>
              <a:cs typeface="Calibri" panose="020F0502020204030204"/>
            </a:endParaRPr>
          </a:p>
          <a:p>
            <a:r>
              <a:rPr lang="en-US" sz="2000">
                <a:latin typeface="Comic Sans MS"/>
                <a:ea typeface="Open Sans"/>
                <a:cs typeface="Open Sans"/>
              </a:rPr>
              <a:t>Get into groups of 3 – have a bean bag each</a:t>
            </a:r>
            <a:endParaRPr lang="en-US" sz="2000">
              <a:latin typeface="Comic Sans MS"/>
              <a:ea typeface="Calibri" panose="020F0502020204030204"/>
              <a:cs typeface="Calibri" panose="020F0502020204030204"/>
            </a:endParaRPr>
          </a:p>
          <a:p>
            <a:endParaRPr lang="en-US" sz="2000">
              <a:latin typeface="Comic Sans MS"/>
              <a:ea typeface="Open Sans"/>
              <a:cs typeface="Open Sans"/>
            </a:endParaRPr>
          </a:p>
          <a:p>
            <a:r>
              <a:rPr lang="en-US" sz="2000">
                <a:solidFill>
                  <a:schemeClr val="accent1"/>
                </a:solidFill>
                <a:latin typeface="Comic Sans MS"/>
                <a:ea typeface="Open Sans"/>
                <a:cs typeface="Open Sans"/>
              </a:rPr>
              <a:t>With a straight arm swing the bean bag backwards and then forwards letting go. Take turns. </a:t>
            </a:r>
            <a:endParaRPr lang="en-US" sz="2000">
              <a:solidFill>
                <a:schemeClr val="accent1"/>
              </a:solidFill>
              <a:latin typeface="Comic Sans MS"/>
              <a:ea typeface="+mn-lt"/>
              <a:cs typeface="+mn-lt"/>
            </a:endParaRPr>
          </a:p>
          <a:p>
            <a:r>
              <a:rPr lang="en-US" sz="2000">
                <a:solidFill>
                  <a:srgbClr val="6386EB"/>
                </a:solidFill>
                <a:latin typeface="Comic Sans MS"/>
                <a:ea typeface="+mn-lt"/>
                <a:cs typeface="+mn-lt"/>
              </a:rPr>
              <a:t>Step with the opposite foot to throwing hand. Finish with your hand pointing at your target.</a:t>
            </a:r>
          </a:p>
          <a:p>
            <a:endParaRPr lang="en-US" sz="2000">
              <a:solidFill>
                <a:srgbClr val="6386EB"/>
              </a:solidFill>
              <a:latin typeface="Comic Sans MS"/>
              <a:ea typeface="Calibri" panose="020F0502020204030204"/>
              <a:cs typeface="Calibri" panose="020F0502020204030204"/>
            </a:endParaRPr>
          </a:p>
          <a:p>
            <a:pPr algn="ctr"/>
            <a:r>
              <a:rPr lang="en-US" sz="2000" b="1" u="sng">
                <a:latin typeface="Comic Sans MS"/>
                <a:ea typeface="Calibri" panose="020F0502020204030204"/>
                <a:cs typeface="Calibri" panose="020F0502020204030204"/>
              </a:rPr>
              <a:t>Catching</a:t>
            </a:r>
            <a:endParaRPr lang="en-US" sz="2000">
              <a:latin typeface="Comic Sans MS"/>
              <a:ea typeface="Calibri" panose="020F0502020204030204"/>
              <a:cs typeface="Calibri" panose="020F0502020204030204"/>
            </a:endParaRPr>
          </a:p>
          <a:p>
            <a:endParaRPr lang="en-US" sz="2000">
              <a:latin typeface="Comic Sans MS"/>
              <a:ea typeface="Calibri" panose="020F0502020204030204"/>
              <a:cs typeface="Calibri" panose="020F0502020204030204"/>
            </a:endParaRPr>
          </a:p>
          <a:p>
            <a:r>
              <a:rPr lang="en-US" sz="2000">
                <a:latin typeface="Comic Sans MS"/>
                <a:ea typeface="+mn-lt"/>
                <a:cs typeface="+mn-lt"/>
              </a:rPr>
              <a:t>Throw and catch whilst counting in tens out loud. How many tens can they get to? Repeat. </a:t>
            </a:r>
          </a:p>
          <a:p>
            <a:endParaRPr lang="en-US" sz="2000">
              <a:latin typeface="Comic Sans MS"/>
              <a:ea typeface="+mn-lt"/>
              <a:cs typeface="+mn-lt"/>
            </a:endParaRPr>
          </a:p>
          <a:p>
            <a:r>
              <a:rPr lang="en-US" sz="2000">
                <a:solidFill>
                  <a:schemeClr val="accent1"/>
                </a:solidFill>
                <a:latin typeface="Comic Sans MS"/>
                <a:ea typeface="+mn-lt"/>
                <a:cs typeface="+mn-lt"/>
              </a:rPr>
              <a:t>Call your partner's name if they are not looking at you. Track the beanbag by watching it and moving your feet if needed. </a:t>
            </a:r>
            <a:endParaRPr lang="en-US" sz="2000">
              <a:solidFill>
                <a:schemeClr val="accent1"/>
              </a:solidFill>
              <a:latin typeface="Comic Sans MS"/>
              <a:ea typeface="Calibri"/>
              <a:cs typeface="Calibri"/>
            </a:endParaRPr>
          </a:p>
        </p:txBody>
      </p:sp>
    </p:spTree>
    <p:extLst>
      <p:ext uri="{BB962C8B-B14F-4D97-AF65-F5344CB8AC3E}">
        <p14:creationId xmlns:p14="http://schemas.microsoft.com/office/powerpoint/2010/main" val="2276162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underarm throwing and catching </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4189997" y="563836"/>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Skill development</a:t>
            </a:r>
          </a:p>
        </p:txBody>
      </p:sp>
      <p:sp>
        <p:nvSpPr>
          <p:cNvPr id="7" name="TextBox 6">
            <a:extLst>
              <a:ext uri="{FF2B5EF4-FFF2-40B4-BE49-F238E27FC236}">
                <a16:creationId xmlns:a16="http://schemas.microsoft.com/office/drawing/2014/main" id="{0E9AA01F-3132-8EF9-DB9A-887BB37BBA8C}"/>
              </a:ext>
            </a:extLst>
          </p:cNvPr>
          <p:cNvSpPr txBox="1"/>
          <p:nvPr/>
        </p:nvSpPr>
        <p:spPr>
          <a:xfrm>
            <a:off x="255376" y="1079157"/>
            <a:ext cx="10898658"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omic Sans MS"/>
                <a:ea typeface="+mn-lt"/>
                <a:cs typeface="+mn-lt"/>
              </a:rPr>
              <a:t>One of you is the batter with the ball by a cone. </a:t>
            </a:r>
          </a:p>
          <a:p>
            <a:endParaRPr lang="en-US" sz="2000">
              <a:latin typeface="Comic Sans MS"/>
              <a:ea typeface="+mn-lt"/>
              <a:cs typeface="+mn-lt"/>
            </a:endParaRPr>
          </a:p>
          <a:p>
            <a:r>
              <a:rPr lang="en-US" sz="2000">
                <a:latin typeface="Comic Sans MS"/>
                <a:ea typeface="+mn-lt"/>
                <a:cs typeface="+mn-lt"/>
              </a:rPr>
              <a:t>The other two pupils are the fielders.</a:t>
            </a:r>
            <a:endParaRPr lang="en-US" sz="2000">
              <a:latin typeface="Comic Sans MS"/>
            </a:endParaRPr>
          </a:p>
          <a:p>
            <a:endParaRPr lang="en-US" sz="2000">
              <a:latin typeface="Comic Sans MS"/>
              <a:ea typeface="+mn-lt"/>
              <a:cs typeface="+mn-lt"/>
            </a:endParaRPr>
          </a:p>
          <a:p>
            <a:r>
              <a:rPr lang="en-US" sz="2000">
                <a:latin typeface="Comic Sans MS"/>
                <a:ea typeface="+mn-lt"/>
                <a:cs typeface="+mn-lt"/>
              </a:rPr>
              <a:t>The batter throws the ball out in to the space and then starts to jump side to side over their cone, scoring one point for every jump.</a:t>
            </a:r>
            <a:endParaRPr lang="en-US" sz="2000">
              <a:latin typeface="Comic Sans MS"/>
            </a:endParaRPr>
          </a:p>
          <a:p>
            <a:endParaRPr lang="en-US" sz="2000">
              <a:latin typeface="Comic Sans MS"/>
              <a:ea typeface="+mn-lt"/>
              <a:cs typeface="+mn-lt"/>
            </a:endParaRPr>
          </a:p>
          <a:p>
            <a:r>
              <a:rPr lang="en-US" sz="2000">
                <a:latin typeface="Comic Sans MS"/>
                <a:ea typeface="+mn-lt"/>
                <a:cs typeface="+mn-lt"/>
              </a:rPr>
              <a:t>The fielders collect the ball as quickly as possible and complete ten passes before shouting ‘stop’.</a:t>
            </a:r>
            <a:endParaRPr lang="en-US" sz="2000">
              <a:latin typeface="Comic Sans MS"/>
            </a:endParaRPr>
          </a:p>
          <a:p>
            <a:endParaRPr lang="en-US" sz="2000">
              <a:solidFill>
                <a:srgbClr val="263339"/>
              </a:solidFill>
              <a:latin typeface="Comic Sans MS"/>
              <a:ea typeface="+mn-lt"/>
              <a:cs typeface="+mn-lt"/>
            </a:endParaRPr>
          </a:p>
          <a:p>
            <a:r>
              <a:rPr lang="en-US" sz="2000">
                <a:solidFill>
                  <a:srgbClr val="6386EB"/>
                </a:solidFill>
                <a:latin typeface="Comic Sans MS"/>
                <a:ea typeface="+mn-lt"/>
                <a:cs typeface="+mn-lt"/>
              </a:rPr>
              <a:t>Communicate with your teammate to decide who will collect the ball. Move towards the ball as soon as it is thrown and as quickly as possible. Make sure your teammate is looking at you before you throw.</a:t>
            </a:r>
            <a:endParaRPr lang="en-US" sz="2000">
              <a:latin typeface="Comic Sans MS"/>
            </a:endParaRPr>
          </a:p>
          <a:p>
            <a:pPr algn="ctr"/>
            <a:endParaRPr lang="en-US" sz="2000" b="1" u="sng">
              <a:latin typeface="Comic Sans MS"/>
              <a:ea typeface="Open Sans"/>
              <a:cs typeface="Open Sans"/>
            </a:endParaRPr>
          </a:p>
          <a:p>
            <a:endParaRPr lang="en-US" sz="2000">
              <a:solidFill>
                <a:srgbClr val="000000"/>
              </a:solidFill>
              <a:latin typeface="Comic Sans MS"/>
              <a:ea typeface="Open Sans"/>
              <a:cs typeface="Open Sans"/>
            </a:endParaRPr>
          </a:p>
        </p:txBody>
      </p:sp>
      <p:pic>
        <p:nvPicPr>
          <p:cNvPr id="2" name="Picture 1" descr="Cartoon of a person and person playing tennis&#10;&#10;Description automatically generated">
            <a:extLst>
              <a:ext uri="{FF2B5EF4-FFF2-40B4-BE49-F238E27FC236}">
                <a16:creationId xmlns:a16="http://schemas.microsoft.com/office/drawing/2014/main" id="{49447ADC-E2E8-06DB-1C5C-771EAA10B069}"/>
              </a:ext>
            </a:extLst>
          </p:cNvPr>
          <p:cNvPicPr>
            <a:picLocks noChangeAspect="1"/>
          </p:cNvPicPr>
          <p:nvPr/>
        </p:nvPicPr>
        <p:blipFill>
          <a:blip r:embed="rId2"/>
          <a:stretch>
            <a:fillRect/>
          </a:stretch>
        </p:blipFill>
        <p:spPr>
          <a:xfrm>
            <a:off x="3869725" y="5089333"/>
            <a:ext cx="3669955" cy="1632332"/>
          </a:xfrm>
          <a:prstGeom prst="rect">
            <a:avLst/>
          </a:prstGeom>
        </p:spPr>
      </p:pic>
    </p:spTree>
    <p:extLst>
      <p:ext uri="{BB962C8B-B14F-4D97-AF65-F5344CB8AC3E}">
        <p14:creationId xmlns:p14="http://schemas.microsoft.com/office/powerpoint/2010/main" val="3516175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B7F305A-DA50-4B13-2BE4-87A01DEE1A70}"/>
              </a:ext>
            </a:extLst>
          </p:cNvPr>
          <p:cNvSpPr txBox="1"/>
          <p:nvPr/>
        </p:nvSpPr>
        <p:spPr>
          <a:xfrm>
            <a:off x="243457" y="1132560"/>
            <a:ext cx="11435040"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a:latin typeface="Sassoon Primary"/>
                <a:ea typeface="+mn-lt"/>
                <a:cs typeface="+mn-lt"/>
              </a:rPr>
              <a:t>Plenary</a:t>
            </a:r>
          </a:p>
          <a:p>
            <a:pPr algn="ctr"/>
            <a:endParaRPr lang="en-US" sz="2400" i="1">
              <a:latin typeface="Sassoon Primary"/>
              <a:ea typeface="+mn-lt"/>
              <a:cs typeface="+mn-lt"/>
            </a:endParaRPr>
          </a:p>
          <a:p>
            <a:endParaRPr lang="en-US" sz="2400" u="sng">
              <a:latin typeface="Sassoon Primary"/>
              <a:ea typeface="Open Sans"/>
              <a:cs typeface="Open Sans"/>
            </a:endParaRPr>
          </a:p>
          <a:p>
            <a:endParaRPr lang="en-US" sz="2400">
              <a:latin typeface="Sassoon Primary"/>
              <a:ea typeface="Open Sans"/>
              <a:cs typeface="Open Sans"/>
            </a:endParaRPr>
          </a:p>
          <a:p>
            <a:endParaRPr lang="en-US" sz="2400">
              <a:latin typeface="Sassoon Primary"/>
              <a:ea typeface="Open Sans"/>
              <a:cs typeface="Open Sans"/>
            </a:endParaRPr>
          </a:p>
        </p:txBody>
      </p:sp>
      <p:sp>
        <p:nvSpPr>
          <p:cNvPr id="2" name="TextBox 1">
            <a:extLst>
              <a:ext uri="{FF2B5EF4-FFF2-40B4-BE49-F238E27FC236}">
                <a16:creationId xmlns:a16="http://schemas.microsoft.com/office/drawing/2014/main" id="{A25A88D8-AA1D-5135-0A8E-0F6F2CD17055}"/>
              </a:ext>
            </a:extLst>
          </p:cNvPr>
          <p:cNvSpPr txBox="1"/>
          <p:nvPr/>
        </p:nvSpPr>
        <p:spPr>
          <a:xfrm>
            <a:off x="1099753" y="2191265"/>
            <a:ext cx="10085171"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Char char="•"/>
            </a:pPr>
            <a:r>
              <a:rPr lang="en-US" sz="2000">
                <a:solidFill>
                  <a:srgbClr val="263339"/>
                </a:solidFill>
                <a:latin typeface="Comic Sans MS"/>
                <a:ea typeface="Open Sans"/>
                <a:cs typeface="Open Sans"/>
              </a:rPr>
              <a:t>My job as a batter is to score points</a:t>
            </a:r>
            <a:endParaRPr lang="en-US" sz="2000" i="1">
              <a:solidFill>
                <a:srgbClr val="263339"/>
              </a:solidFill>
              <a:latin typeface="Comic Sans MS"/>
              <a:ea typeface="Open Sans"/>
              <a:cs typeface="Open Sans"/>
            </a:endParaRPr>
          </a:p>
          <a:p>
            <a:pPr>
              <a:buFont typeface=""/>
              <a:buChar char="•"/>
            </a:pPr>
            <a:endParaRPr lang="en-US" sz="2000">
              <a:solidFill>
                <a:srgbClr val="263339"/>
              </a:solidFill>
              <a:latin typeface="Comic Sans MS"/>
              <a:ea typeface="Open Sans"/>
              <a:cs typeface="Open Sans"/>
            </a:endParaRPr>
          </a:p>
          <a:p>
            <a:pPr>
              <a:buFont typeface=""/>
              <a:buChar char="•"/>
            </a:pPr>
            <a:r>
              <a:rPr lang="en-US" sz="2000">
                <a:solidFill>
                  <a:srgbClr val="263339"/>
                </a:solidFill>
                <a:latin typeface="Comic Sans MS"/>
                <a:ea typeface="Open Sans"/>
                <a:cs typeface="Open Sans"/>
              </a:rPr>
              <a:t>If I want the ball to go to my partner, I finish with my hand pointing at the sky. </a:t>
            </a:r>
            <a:endParaRPr lang="en-US" sz="2000" i="1">
              <a:solidFill>
                <a:srgbClr val="263339"/>
              </a:solidFill>
              <a:latin typeface="Comic Sans MS"/>
              <a:ea typeface="Open Sans"/>
              <a:cs typeface="Open Sans"/>
            </a:endParaRPr>
          </a:p>
          <a:p>
            <a:pPr>
              <a:buFont typeface=""/>
              <a:buChar char="•"/>
            </a:pPr>
            <a:endParaRPr lang="en-US" sz="2000">
              <a:solidFill>
                <a:srgbClr val="263339"/>
              </a:solidFill>
              <a:latin typeface="Comic Sans MS"/>
              <a:ea typeface="Open Sans"/>
              <a:cs typeface="Open Sans"/>
            </a:endParaRPr>
          </a:p>
          <a:p>
            <a:pPr>
              <a:buFont typeface=""/>
              <a:buChar char="•"/>
            </a:pPr>
            <a:r>
              <a:rPr lang="en-US" sz="2000">
                <a:solidFill>
                  <a:srgbClr val="263339"/>
                </a:solidFill>
                <a:latin typeface="Comic Sans MS"/>
                <a:ea typeface="Open Sans"/>
                <a:cs typeface="Open Sans"/>
              </a:rPr>
              <a:t>To do an underarm throw, I use two hands. </a:t>
            </a:r>
            <a:endParaRPr lang="en-US" sz="2000" i="1">
              <a:solidFill>
                <a:srgbClr val="263339"/>
              </a:solidFill>
              <a:latin typeface="Comic Sans MS"/>
              <a:ea typeface="Open Sans"/>
              <a:cs typeface="Open Sans"/>
            </a:endParaRPr>
          </a:p>
          <a:p>
            <a:pPr>
              <a:buFont typeface=""/>
              <a:buChar char="•"/>
            </a:pPr>
            <a:endParaRPr lang="en-US" sz="2000">
              <a:solidFill>
                <a:srgbClr val="263339"/>
              </a:solidFill>
              <a:latin typeface="Comic Sans MS"/>
              <a:ea typeface="Open Sans"/>
              <a:cs typeface="Open Sans"/>
            </a:endParaRPr>
          </a:p>
          <a:p>
            <a:pPr>
              <a:buFont typeface=""/>
              <a:buChar char="•"/>
            </a:pPr>
            <a:r>
              <a:rPr lang="en-US" sz="2000">
                <a:solidFill>
                  <a:srgbClr val="263339"/>
                </a:solidFill>
                <a:latin typeface="Comic Sans MS"/>
                <a:ea typeface="Open Sans"/>
                <a:cs typeface="Open Sans"/>
              </a:rPr>
              <a:t>When I throw, I step forward with the opposite foot to my throwing hand. </a:t>
            </a:r>
            <a:endParaRPr lang="en-US" sz="2000" i="1">
              <a:solidFill>
                <a:srgbClr val="263339"/>
              </a:solidFill>
              <a:latin typeface="Comic Sans MS"/>
              <a:ea typeface="Open Sans"/>
              <a:cs typeface="Open Sans"/>
            </a:endParaRPr>
          </a:p>
          <a:p>
            <a:pPr>
              <a:buFont typeface=""/>
              <a:buChar char="•"/>
            </a:pPr>
            <a:endParaRPr lang="en-US">
              <a:solidFill>
                <a:srgbClr val="263339"/>
              </a:solidFill>
              <a:latin typeface="Open Sans"/>
              <a:ea typeface="Open Sans"/>
              <a:cs typeface="Open Sans"/>
            </a:endParaRPr>
          </a:p>
        </p:txBody>
      </p:sp>
    </p:spTree>
    <p:extLst>
      <p:ext uri="{BB962C8B-B14F-4D97-AF65-F5344CB8AC3E}">
        <p14:creationId xmlns:p14="http://schemas.microsoft.com/office/powerpoint/2010/main" val="2419376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3772315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1D3A-911F-F80C-4F76-752868B14B72}"/>
              </a:ext>
            </a:extLst>
          </p:cNvPr>
          <p:cNvSpPr>
            <a:spLocks noGrp="1"/>
          </p:cNvSpPr>
          <p:nvPr>
            <p:ph type="title"/>
          </p:nvPr>
        </p:nvSpPr>
        <p:spPr/>
        <p:txBody>
          <a:bodyPr>
            <a:normAutofit fontScale="90000"/>
          </a:bodyPr>
          <a:lstStyle/>
          <a:p>
            <a:r>
              <a:rPr lang="en-GB">
                <a:latin typeface="Sassoon Primary"/>
              </a:rPr>
              <a:t>Today's Alien language is.......</a:t>
            </a:r>
          </a:p>
        </p:txBody>
      </p:sp>
      <p:pic>
        <p:nvPicPr>
          <p:cNvPr id="3" name="Picture 2" descr="A cartoon of a purple octopus&#10;&#10;AI-generated content may be incorrect.">
            <a:extLst>
              <a:ext uri="{FF2B5EF4-FFF2-40B4-BE49-F238E27FC236}">
                <a16:creationId xmlns:a16="http://schemas.microsoft.com/office/drawing/2014/main" id="{DBE34CE8-EBC7-EC5E-46A0-9A9CCB5D831A}"/>
              </a:ext>
            </a:extLst>
          </p:cNvPr>
          <p:cNvPicPr>
            <a:picLocks noChangeAspect="1"/>
          </p:cNvPicPr>
          <p:nvPr/>
        </p:nvPicPr>
        <p:blipFill>
          <a:blip r:embed="rId2"/>
          <a:stretch>
            <a:fillRect/>
          </a:stretch>
        </p:blipFill>
        <p:spPr>
          <a:xfrm>
            <a:off x="2728058" y="1999029"/>
            <a:ext cx="7131843" cy="3286124"/>
          </a:xfrm>
          <a:prstGeom prst="rect">
            <a:avLst/>
          </a:prstGeom>
        </p:spPr>
      </p:pic>
    </p:spTree>
    <p:extLst>
      <p:ext uri="{BB962C8B-B14F-4D97-AF65-F5344CB8AC3E}">
        <p14:creationId xmlns:p14="http://schemas.microsoft.com/office/powerpoint/2010/main" val="1726649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0A1BF-F543-4689-2D85-2DD7F3A56FC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F54BB59-41C2-0714-B37F-1FEC2C2B7240}"/>
              </a:ext>
            </a:extLst>
          </p:cNvPr>
          <p:cNvSpPr txBox="1"/>
          <p:nvPr/>
        </p:nvSpPr>
        <p:spPr>
          <a:xfrm>
            <a:off x="8041150" y="196524"/>
            <a:ext cx="38977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latin typeface="Sassoon Primary"/>
              </a:rPr>
              <a:t>Tuesday 22nd April 2025</a:t>
            </a:r>
          </a:p>
        </p:txBody>
      </p:sp>
      <p:sp>
        <p:nvSpPr>
          <p:cNvPr id="2" name="TextBox 1">
            <a:extLst>
              <a:ext uri="{FF2B5EF4-FFF2-40B4-BE49-F238E27FC236}">
                <a16:creationId xmlns:a16="http://schemas.microsoft.com/office/drawing/2014/main" id="{B48B6036-4F36-6C8E-5FC4-F2439BA4DC6E}"/>
              </a:ext>
            </a:extLst>
          </p:cNvPr>
          <p:cNvSpPr txBox="1"/>
          <p:nvPr/>
        </p:nvSpPr>
        <p:spPr>
          <a:xfrm>
            <a:off x="229279" y="163770"/>
            <a:ext cx="5142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read and write words which include the /</a:t>
            </a:r>
            <a:r>
              <a:rPr lang="en-GB" err="1">
                <a:latin typeface="Sassoon Primary"/>
              </a:rPr>
              <a:t>ch</a:t>
            </a:r>
            <a:r>
              <a:rPr lang="en-GB" dirty="0">
                <a:latin typeface="Sassoon Primary"/>
              </a:rPr>
              <a:t>/ and /</a:t>
            </a:r>
            <a:r>
              <a:rPr lang="en-GB" err="1">
                <a:latin typeface="Sassoon Primary"/>
              </a:rPr>
              <a:t>sh</a:t>
            </a:r>
            <a:r>
              <a:rPr lang="en-GB" dirty="0">
                <a:latin typeface="Sassoon Primary"/>
              </a:rPr>
              <a:t>/ digraphs.</a:t>
            </a:r>
          </a:p>
        </p:txBody>
      </p:sp>
      <p:sp>
        <p:nvSpPr>
          <p:cNvPr id="3" name="TextBox 2">
            <a:extLst>
              <a:ext uri="{FF2B5EF4-FFF2-40B4-BE49-F238E27FC236}">
                <a16:creationId xmlns:a16="http://schemas.microsoft.com/office/drawing/2014/main" id="{7D741A12-3297-3009-44AA-BC636AE39C25}"/>
              </a:ext>
            </a:extLst>
          </p:cNvPr>
          <p:cNvSpPr txBox="1"/>
          <p:nvPr/>
        </p:nvSpPr>
        <p:spPr>
          <a:xfrm>
            <a:off x="2271034" y="2069463"/>
            <a:ext cx="737750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dirty="0">
                <a:latin typeface="Sassoon Primary"/>
              </a:rPr>
              <a:t>Speedy sounds</a:t>
            </a:r>
          </a:p>
        </p:txBody>
      </p:sp>
      <p:sp>
        <p:nvSpPr>
          <p:cNvPr id="5" name="TextBox 4">
            <a:extLst>
              <a:ext uri="{FF2B5EF4-FFF2-40B4-BE49-F238E27FC236}">
                <a16:creationId xmlns:a16="http://schemas.microsoft.com/office/drawing/2014/main" id="{1296DB12-F9EE-F5E9-6BCD-56D341F90D5B}"/>
              </a:ext>
            </a:extLst>
          </p:cNvPr>
          <p:cNvSpPr txBox="1"/>
          <p:nvPr/>
        </p:nvSpPr>
        <p:spPr>
          <a:xfrm>
            <a:off x="3356708" y="373770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2"/>
              </a:rPr>
              <a:t>Digital Flashcards - Teach Your Monster to Read</a:t>
            </a:r>
            <a:endParaRPr lang="en-US"/>
          </a:p>
        </p:txBody>
      </p:sp>
    </p:spTree>
    <p:extLst>
      <p:ext uri="{BB962C8B-B14F-4D97-AF65-F5344CB8AC3E}">
        <p14:creationId xmlns:p14="http://schemas.microsoft.com/office/powerpoint/2010/main" val="30335588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2708" y="1720240"/>
            <a:ext cx="2121877" cy="875324"/>
          </a:xfrm>
        </p:spPr>
        <p:txBody>
          <a:bodyPr>
            <a:normAutofit fontScale="90000"/>
          </a:bodyPr>
          <a:lstStyle/>
          <a:p>
            <a:r>
              <a:rPr lang="en-GB" dirty="0"/>
              <a:t>3 in 3</a:t>
            </a:r>
          </a:p>
        </p:txBody>
      </p:sp>
      <p:sp>
        <p:nvSpPr>
          <p:cNvPr id="5" name="TextBox 4">
            <a:extLst>
              <a:ext uri="{FF2B5EF4-FFF2-40B4-BE49-F238E27FC236}">
                <a16:creationId xmlns:a16="http://schemas.microsoft.com/office/drawing/2014/main" id="{866418BD-09D7-DE3C-21A5-565F06F5E7AD}"/>
              </a:ext>
            </a:extLst>
          </p:cNvPr>
          <p:cNvSpPr txBox="1"/>
          <p:nvPr/>
        </p:nvSpPr>
        <p:spPr>
          <a:xfrm>
            <a:off x="214185" y="152399"/>
            <a:ext cx="109501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entury Gothic"/>
              </a:rPr>
              <a:t>TBAT: </a:t>
            </a:r>
            <a:r>
              <a:rPr lang="en-GB" sz="3600" dirty="0">
                <a:latin typeface="Century Gothic"/>
              </a:rPr>
              <a:t>count groups of ten and then count on in ones to identify 2-digit numbers</a:t>
            </a:r>
            <a:endParaRPr lang="en-GB" sz="3600"/>
          </a:p>
        </p:txBody>
      </p:sp>
      <p:pic>
        <p:nvPicPr>
          <p:cNvPr id="6" name="Picture 5" descr="A screenshot of a game&#10;&#10;AI-generated content may be incorrect.">
            <a:extLst>
              <a:ext uri="{FF2B5EF4-FFF2-40B4-BE49-F238E27FC236}">
                <a16:creationId xmlns:a16="http://schemas.microsoft.com/office/drawing/2014/main" id="{292078C5-6E27-0F15-C21D-C31E6E217F48}"/>
              </a:ext>
            </a:extLst>
          </p:cNvPr>
          <p:cNvPicPr>
            <a:picLocks noChangeAspect="1"/>
          </p:cNvPicPr>
          <p:nvPr/>
        </p:nvPicPr>
        <p:blipFill>
          <a:blip r:embed="rId2"/>
          <a:stretch>
            <a:fillRect/>
          </a:stretch>
        </p:blipFill>
        <p:spPr>
          <a:xfrm>
            <a:off x="3645509" y="1348154"/>
            <a:ext cx="3670056" cy="5146431"/>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1027671" y="588288"/>
            <a:ext cx="10515600" cy="1325563"/>
          </a:xfrm>
        </p:spPr>
        <p:txBody>
          <a:bodyPr/>
          <a:lstStyle/>
          <a:p>
            <a:r>
              <a:rPr lang="en-US" dirty="0">
                <a:latin typeface="Sassoon Primary"/>
              </a:rPr>
              <a:t>Practice counting in tens</a:t>
            </a:r>
          </a:p>
        </p:txBody>
      </p:sp>
      <p:sp>
        <p:nvSpPr>
          <p:cNvPr id="2" name="TextBox 1">
            <a:extLst>
              <a:ext uri="{FF2B5EF4-FFF2-40B4-BE49-F238E27FC236}">
                <a16:creationId xmlns:a16="http://schemas.microsoft.com/office/drawing/2014/main" id="{F69D187F-A55E-32F6-5261-85E226D80CF4}"/>
              </a:ext>
            </a:extLst>
          </p:cNvPr>
          <p:cNvSpPr txBox="1"/>
          <p:nvPr/>
        </p:nvSpPr>
        <p:spPr>
          <a:xfrm>
            <a:off x="214185" y="152399"/>
            <a:ext cx="1095014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latin typeface="Century Gothic"/>
              </a:rPr>
              <a:t>TBAT: </a:t>
            </a:r>
            <a:r>
              <a:rPr lang="en-GB" sz="2200">
                <a:latin typeface="Century Gothic"/>
              </a:rPr>
              <a:t>count groups of ten and then count on in ones to identify 2-digit numbers</a:t>
            </a:r>
            <a:endParaRPr lang="en-GB"/>
          </a:p>
        </p:txBody>
      </p:sp>
      <p:pic>
        <p:nvPicPr>
          <p:cNvPr id="4" name="Picture 3">
            <a:extLst>
              <a:ext uri="{FF2B5EF4-FFF2-40B4-BE49-F238E27FC236}">
                <a16:creationId xmlns:a16="http://schemas.microsoft.com/office/drawing/2014/main" id="{207D10A1-4BE8-4306-7C46-DEC624F592A7}"/>
              </a:ext>
            </a:extLst>
          </p:cNvPr>
          <p:cNvPicPr>
            <a:picLocks noChangeAspect="1"/>
          </p:cNvPicPr>
          <p:nvPr/>
        </p:nvPicPr>
        <p:blipFill>
          <a:blip r:embed="rId3"/>
          <a:stretch>
            <a:fillRect/>
          </a:stretch>
        </p:blipFill>
        <p:spPr>
          <a:xfrm>
            <a:off x="512971" y="2915920"/>
            <a:ext cx="9042843" cy="1580029"/>
          </a:xfrm>
          <a:prstGeom prst="rect">
            <a:avLst/>
          </a:prstGeom>
        </p:spPr>
      </p:pic>
    </p:spTree>
    <p:extLst>
      <p:ext uri="{BB962C8B-B14F-4D97-AF65-F5344CB8AC3E}">
        <p14:creationId xmlns:p14="http://schemas.microsoft.com/office/powerpoint/2010/main" val="3189735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558C575A-C4F9-EDFB-C20B-FDB7EF0D0A91}"/>
              </a:ext>
            </a:extLst>
          </p:cNvPr>
          <p:cNvSpPr>
            <a:spLocks noGrp="1"/>
          </p:cNvSpPr>
          <p:nvPr>
            <p:ph type="title"/>
          </p:nvPr>
        </p:nvSpPr>
        <p:spPr>
          <a:xfrm>
            <a:off x="2055040" y="107361"/>
            <a:ext cx="8612959" cy="769441"/>
          </a:xfrm>
        </p:spPr>
        <p:txBody>
          <a:bodyPr/>
          <a:lstStyle/>
          <a:p>
            <a:r>
              <a:rPr lang="en-US" sz="2200" dirty="0">
                <a:latin typeface="Century Gothic"/>
                <a:cs typeface="Century Gothic"/>
              </a:rPr>
              <a:t>TBAT:  </a:t>
            </a:r>
            <a:r>
              <a:rPr lang="en-GB" sz="2200" dirty="0">
                <a:latin typeface="Century Gothic"/>
                <a:cs typeface="Century Gothic"/>
              </a:rPr>
              <a:t>count groups of ten and then count on in ones to identify 2-digit numbers</a:t>
            </a:r>
            <a:endParaRPr lang="en-GB" sz="2200" dirty="0">
              <a:latin typeface="Century Gothic" panose="020B0502020202020204" pitchFamily="34" charset="0"/>
              <a:cs typeface="Century Gothic"/>
            </a:endParaRPr>
          </a:p>
        </p:txBody>
      </p:sp>
      <p:sp>
        <p:nvSpPr>
          <p:cNvPr id="3" name="Content Placeholder 2"/>
          <p:cNvSpPr>
            <a:spLocks noGrp="1"/>
          </p:cNvSpPr>
          <p:nvPr>
            <p:ph idx="4294967295"/>
          </p:nvPr>
        </p:nvSpPr>
        <p:spPr>
          <a:xfrm>
            <a:off x="7291388" y="3227388"/>
            <a:ext cx="4900612" cy="1998662"/>
          </a:xfrm>
          <a:prstGeom prst="rect">
            <a:avLst/>
          </a:prstGeom>
        </p:spPr>
        <p:txBody>
          <a:bodyPr>
            <a:normAutofit/>
          </a:bodyPr>
          <a:lstStyle/>
          <a:p>
            <a:pPr algn="ctr"/>
            <a:r>
              <a:rPr lang="en-US" sz="3600" b="1"/>
              <a:t>		</a:t>
            </a:r>
          </a:p>
        </p:txBody>
      </p:sp>
      <p:sp>
        <p:nvSpPr>
          <p:cNvPr id="2" name="Star: 5 Points 1">
            <a:extLst>
              <a:ext uri="{FF2B5EF4-FFF2-40B4-BE49-F238E27FC236}">
                <a16:creationId xmlns:a16="http://schemas.microsoft.com/office/drawing/2014/main" id="{932C8C4C-7507-4039-9809-3AE36DCC5732}"/>
              </a:ext>
            </a:extLst>
          </p:cNvPr>
          <p:cNvSpPr/>
          <p:nvPr/>
        </p:nvSpPr>
        <p:spPr>
          <a:xfrm>
            <a:off x="3128070" y="4281685"/>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CAE3CB7E-38A6-4F8D-A1E6-D405E43ECEB1}"/>
              </a:ext>
            </a:extLst>
          </p:cNvPr>
          <p:cNvSpPr/>
          <p:nvPr/>
        </p:nvSpPr>
        <p:spPr>
          <a:xfrm>
            <a:off x="6551292" y="4332600"/>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tar: 5 Points 9">
            <a:extLst>
              <a:ext uri="{FF2B5EF4-FFF2-40B4-BE49-F238E27FC236}">
                <a16:creationId xmlns:a16="http://schemas.microsoft.com/office/drawing/2014/main" id="{A727E20B-A05A-4A07-9C4E-FA02DA600BF9}"/>
              </a:ext>
            </a:extLst>
          </p:cNvPr>
          <p:cNvSpPr/>
          <p:nvPr/>
        </p:nvSpPr>
        <p:spPr>
          <a:xfrm>
            <a:off x="8659621" y="973465"/>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tar: 5 Points 9">
            <a:extLst>
              <a:ext uri="{FF2B5EF4-FFF2-40B4-BE49-F238E27FC236}">
                <a16:creationId xmlns:a16="http://schemas.microsoft.com/office/drawing/2014/main" id="{A727E20B-A05A-4A07-9C4E-FA02DA600BF9}"/>
              </a:ext>
            </a:extLst>
          </p:cNvPr>
          <p:cNvSpPr/>
          <p:nvPr/>
        </p:nvSpPr>
        <p:spPr>
          <a:xfrm>
            <a:off x="9693942" y="2952087"/>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tar: 5 Points 16">
            <a:extLst>
              <a:ext uri="{FF2B5EF4-FFF2-40B4-BE49-F238E27FC236}">
                <a16:creationId xmlns:a16="http://schemas.microsoft.com/office/drawing/2014/main" id="{DCCCA153-EB93-91E9-3764-18CE204F8907}"/>
              </a:ext>
            </a:extLst>
          </p:cNvPr>
          <p:cNvSpPr/>
          <p:nvPr/>
        </p:nvSpPr>
        <p:spPr>
          <a:xfrm>
            <a:off x="3742819" y="232260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D7E5182-CCCC-6776-BD42-93582C4ECE14}"/>
              </a:ext>
            </a:extLst>
          </p:cNvPr>
          <p:cNvSpPr txBox="1"/>
          <p:nvPr/>
        </p:nvSpPr>
        <p:spPr>
          <a:xfrm>
            <a:off x="432419" y="2027634"/>
            <a:ext cx="3152055" cy="646331"/>
          </a:xfrm>
          <a:prstGeom prst="rect">
            <a:avLst/>
          </a:prstGeom>
          <a:noFill/>
        </p:spPr>
        <p:txBody>
          <a:bodyPr wrap="square" rtlCol="0">
            <a:spAutoFit/>
          </a:bodyPr>
          <a:lstStyle/>
          <a:p>
            <a:r>
              <a:rPr lang="en-GB" sz="3600" b="1">
                <a:latin typeface="Century Gothic" panose="020B0502020202020204" pitchFamily="34" charset="0"/>
              </a:rPr>
              <a:t>groups of ten</a:t>
            </a:r>
          </a:p>
        </p:txBody>
      </p:sp>
      <p:sp>
        <p:nvSpPr>
          <p:cNvPr id="7" name="TextBox 6">
            <a:extLst>
              <a:ext uri="{FF2B5EF4-FFF2-40B4-BE49-F238E27FC236}">
                <a16:creationId xmlns:a16="http://schemas.microsoft.com/office/drawing/2014/main" id="{54FCB4B0-4B95-2A97-EFF1-B66B63A92C95}"/>
              </a:ext>
            </a:extLst>
          </p:cNvPr>
          <p:cNvSpPr txBox="1"/>
          <p:nvPr/>
        </p:nvSpPr>
        <p:spPr>
          <a:xfrm>
            <a:off x="1298265" y="3233253"/>
            <a:ext cx="2575353" cy="646331"/>
          </a:xfrm>
          <a:prstGeom prst="rect">
            <a:avLst/>
          </a:prstGeom>
          <a:noFill/>
        </p:spPr>
        <p:txBody>
          <a:bodyPr wrap="square" rtlCol="0">
            <a:spAutoFit/>
          </a:bodyPr>
          <a:lstStyle/>
          <a:p>
            <a:r>
              <a:rPr lang="en-GB" sz="3600" b="1">
                <a:latin typeface="Century Gothic" panose="020B0502020202020204" pitchFamily="34" charset="0"/>
              </a:rPr>
              <a:t>count on</a:t>
            </a:r>
          </a:p>
        </p:txBody>
      </p:sp>
      <p:sp>
        <p:nvSpPr>
          <p:cNvPr id="13" name="TextBox 12">
            <a:extLst>
              <a:ext uri="{FF2B5EF4-FFF2-40B4-BE49-F238E27FC236}">
                <a16:creationId xmlns:a16="http://schemas.microsoft.com/office/drawing/2014/main" id="{5E3A74D9-FA41-C5CB-1C4C-B8E6C51CB359}"/>
              </a:ext>
            </a:extLst>
          </p:cNvPr>
          <p:cNvSpPr txBox="1"/>
          <p:nvPr/>
        </p:nvSpPr>
        <p:spPr>
          <a:xfrm>
            <a:off x="297279" y="4258514"/>
            <a:ext cx="1395719" cy="646331"/>
          </a:xfrm>
          <a:prstGeom prst="rect">
            <a:avLst/>
          </a:prstGeom>
          <a:noFill/>
        </p:spPr>
        <p:txBody>
          <a:bodyPr wrap="square" rtlCol="0">
            <a:spAutoFit/>
          </a:bodyPr>
          <a:lstStyle/>
          <a:p>
            <a:r>
              <a:rPr lang="en-GB" sz="3600" b="1">
                <a:latin typeface="Century Gothic" panose="020B0502020202020204" pitchFamily="34" charset="0"/>
              </a:rPr>
              <a:t>tens</a:t>
            </a:r>
          </a:p>
        </p:txBody>
      </p:sp>
      <p:sp>
        <p:nvSpPr>
          <p:cNvPr id="14" name="TextBox 13">
            <a:extLst>
              <a:ext uri="{FF2B5EF4-FFF2-40B4-BE49-F238E27FC236}">
                <a16:creationId xmlns:a16="http://schemas.microsoft.com/office/drawing/2014/main" id="{8806AFA5-84C4-B8C2-4448-657266B34FA0}"/>
              </a:ext>
            </a:extLst>
          </p:cNvPr>
          <p:cNvSpPr txBox="1"/>
          <p:nvPr/>
        </p:nvSpPr>
        <p:spPr>
          <a:xfrm>
            <a:off x="1669038" y="5243368"/>
            <a:ext cx="1395719" cy="646331"/>
          </a:xfrm>
          <a:prstGeom prst="rect">
            <a:avLst/>
          </a:prstGeom>
          <a:noFill/>
        </p:spPr>
        <p:txBody>
          <a:bodyPr wrap="square" rtlCol="0">
            <a:spAutoFit/>
          </a:bodyPr>
          <a:lstStyle/>
          <a:p>
            <a:r>
              <a:rPr lang="en-GB" sz="3600" b="1">
                <a:latin typeface="Century Gothic" panose="020B0502020202020204" pitchFamily="34" charset="0"/>
              </a:rPr>
              <a:t>ones</a:t>
            </a:r>
          </a:p>
        </p:txBody>
      </p:sp>
      <p:sp>
        <p:nvSpPr>
          <p:cNvPr id="18" name="TextBox 17">
            <a:extLst>
              <a:ext uri="{FF2B5EF4-FFF2-40B4-BE49-F238E27FC236}">
                <a16:creationId xmlns:a16="http://schemas.microsoft.com/office/drawing/2014/main" id="{5040DC5F-1994-7BE6-AF93-BDA9415BA122}"/>
              </a:ext>
            </a:extLst>
          </p:cNvPr>
          <p:cNvSpPr txBox="1"/>
          <p:nvPr/>
        </p:nvSpPr>
        <p:spPr>
          <a:xfrm>
            <a:off x="4813508" y="1432261"/>
            <a:ext cx="1395719" cy="646331"/>
          </a:xfrm>
          <a:prstGeom prst="rect">
            <a:avLst/>
          </a:prstGeom>
          <a:noFill/>
        </p:spPr>
        <p:txBody>
          <a:bodyPr wrap="square" rtlCol="0">
            <a:spAutoFit/>
          </a:bodyPr>
          <a:lstStyle/>
          <a:p>
            <a:r>
              <a:rPr lang="en-GB" sz="3600" b="1">
                <a:latin typeface="Century Gothic" panose="020B0502020202020204" pitchFamily="34" charset="0"/>
              </a:rPr>
              <a:t>ten</a:t>
            </a:r>
          </a:p>
        </p:txBody>
      </p:sp>
      <p:sp>
        <p:nvSpPr>
          <p:cNvPr id="19" name="TextBox 18">
            <a:extLst>
              <a:ext uri="{FF2B5EF4-FFF2-40B4-BE49-F238E27FC236}">
                <a16:creationId xmlns:a16="http://schemas.microsoft.com/office/drawing/2014/main" id="{B5F832AE-7C17-4424-CA0C-88ADC4653129}"/>
              </a:ext>
            </a:extLst>
          </p:cNvPr>
          <p:cNvSpPr txBox="1"/>
          <p:nvPr/>
        </p:nvSpPr>
        <p:spPr>
          <a:xfrm>
            <a:off x="5152239" y="2532211"/>
            <a:ext cx="1754848" cy="646331"/>
          </a:xfrm>
          <a:prstGeom prst="rect">
            <a:avLst/>
          </a:prstGeom>
          <a:noFill/>
        </p:spPr>
        <p:txBody>
          <a:bodyPr wrap="square" rtlCol="0">
            <a:spAutoFit/>
          </a:bodyPr>
          <a:lstStyle/>
          <a:p>
            <a:r>
              <a:rPr lang="en-GB" sz="3600" b="1">
                <a:latin typeface="Century Gothic" panose="020B0502020202020204" pitchFamily="34" charset="0"/>
              </a:rPr>
              <a:t>twenty</a:t>
            </a:r>
          </a:p>
        </p:txBody>
      </p:sp>
      <p:sp>
        <p:nvSpPr>
          <p:cNvPr id="20" name="TextBox 19">
            <a:extLst>
              <a:ext uri="{FF2B5EF4-FFF2-40B4-BE49-F238E27FC236}">
                <a16:creationId xmlns:a16="http://schemas.microsoft.com/office/drawing/2014/main" id="{5F19BF99-BC4E-FEF3-003D-2782E0E20131}"/>
              </a:ext>
            </a:extLst>
          </p:cNvPr>
          <p:cNvSpPr txBox="1"/>
          <p:nvPr/>
        </p:nvSpPr>
        <p:spPr>
          <a:xfrm>
            <a:off x="4367716" y="3632161"/>
            <a:ext cx="1754848" cy="646331"/>
          </a:xfrm>
          <a:prstGeom prst="rect">
            <a:avLst/>
          </a:prstGeom>
          <a:noFill/>
        </p:spPr>
        <p:txBody>
          <a:bodyPr wrap="square" rtlCol="0">
            <a:spAutoFit/>
          </a:bodyPr>
          <a:lstStyle/>
          <a:p>
            <a:r>
              <a:rPr lang="en-GB" sz="3600" b="1">
                <a:latin typeface="Century Gothic" panose="020B0502020202020204" pitchFamily="34" charset="0"/>
              </a:rPr>
              <a:t>thirty</a:t>
            </a:r>
          </a:p>
        </p:txBody>
      </p:sp>
      <p:sp>
        <p:nvSpPr>
          <p:cNvPr id="21" name="TextBox 20">
            <a:extLst>
              <a:ext uri="{FF2B5EF4-FFF2-40B4-BE49-F238E27FC236}">
                <a16:creationId xmlns:a16="http://schemas.microsoft.com/office/drawing/2014/main" id="{94AEB1FC-C9CF-376E-0B9F-81CDDA53AABA}"/>
              </a:ext>
            </a:extLst>
          </p:cNvPr>
          <p:cNvSpPr txBox="1"/>
          <p:nvPr/>
        </p:nvSpPr>
        <p:spPr>
          <a:xfrm>
            <a:off x="5091041" y="4732111"/>
            <a:ext cx="1754848" cy="646331"/>
          </a:xfrm>
          <a:prstGeom prst="rect">
            <a:avLst/>
          </a:prstGeom>
          <a:noFill/>
        </p:spPr>
        <p:txBody>
          <a:bodyPr wrap="square" rtlCol="0">
            <a:spAutoFit/>
          </a:bodyPr>
          <a:lstStyle/>
          <a:p>
            <a:r>
              <a:rPr lang="en-GB" sz="3600" b="1">
                <a:latin typeface="Century Gothic" panose="020B0502020202020204" pitchFamily="34" charset="0"/>
              </a:rPr>
              <a:t>forty</a:t>
            </a:r>
          </a:p>
        </p:txBody>
      </p:sp>
      <p:sp>
        <p:nvSpPr>
          <p:cNvPr id="22" name="TextBox 21">
            <a:extLst>
              <a:ext uri="{FF2B5EF4-FFF2-40B4-BE49-F238E27FC236}">
                <a16:creationId xmlns:a16="http://schemas.microsoft.com/office/drawing/2014/main" id="{6B31C237-97ED-0AC7-6869-D8792E663EB8}"/>
              </a:ext>
            </a:extLst>
          </p:cNvPr>
          <p:cNvSpPr txBox="1"/>
          <p:nvPr/>
        </p:nvSpPr>
        <p:spPr>
          <a:xfrm>
            <a:off x="4666063" y="5832061"/>
            <a:ext cx="1754848" cy="646331"/>
          </a:xfrm>
          <a:prstGeom prst="rect">
            <a:avLst/>
          </a:prstGeom>
          <a:noFill/>
        </p:spPr>
        <p:txBody>
          <a:bodyPr wrap="square" rtlCol="0">
            <a:spAutoFit/>
          </a:bodyPr>
          <a:lstStyle/>
          <a:p>
            <a:r>
              <a:rPr lang="en-GB" sz="3600" b="1">
                <a:latin typeface="Century Gothic" panose="020B0502020202020204" pitchFamily="34" charset="0"/>
              </a:rPr>
              <a:t>fifty</a:t>
            </a:r>
          </a:p>
        </p:txBody>
      </p:sp>
      <p:sp>
        <p:nvSpPr>
          <p:cNvPr id="23" name="TextBox 22">
            <a:extLst>
              <a:ext uri="{FF2B5EF4-FFF2-40B4-BE49-F238E27FC236}">
                <a16:creationId xmlns:a16="http://schemas.microsoft.com/office/drawing/2014/main" id="{63B9185C-8349-8991-89E5-6196435BA507}"/>
              </a:ext>
            </a:extLst>
          </p:cNvPr>
          <p:cNvSpPr txBox="1"/>
          <p:nvPr/>
        </p:nvSpPr>
        <p:spPr>
          <a:xfrm>
            <a:off x="7246644" y="1389877"/>
            <a:ext cx="1754848" cy="646331"/>
          </a:xfrm>
          <a:prstGeom prst="rect">
            <a:avLst/>
          </a:prstGeom>
          <a:noFill/>
        </p:spPr>
        <p:txBody>
          <a:bodyPr wrap="square" rtlCol="0">
            <a:spAutoFit/>
          </a:bodyPr>
          <a:lstStyle/>
          <a:p>
            <a:r>
              <a:rPr lang="en-GB" sz="3600" b="1">
                <a:latin typeface="Century Gothic" panose="020B0502020202020204" pitchFamily="34" charset="0"/>
              </a:rPr>
              <a:t>sixty</a:t>
            </a:r>
          </a:p>
        </p:txBody>
      </p:sp>
      <p:sp>
        <p:nvSpPr>
          <p:cNvPr id="24" name="TextBox 23">
            <a:extLst>
              <a:ext uri="{FF2B5EF4-FFF2-40B4-BE49-F238E27FC236}">
                <a16:creationId xmlns:a16="http://schemas.microsoft.com/office/drawing/2014/main" id="{24AAC2B4-57C0-F944-6E9A-B54BB8F8EAD9}"/>
              </a:ext>
            </a:extLst>
          </p:cNvPr>
          <p:cNvSpPr txBox="1"/>
          <p:nvPr/>
        </p:nvSpPr>
        <p:spPr>
          <a:xfrm>
            <a:off x="8201588" y="2642490"/>
            <a:ext cx="2019417" cy="646331"/>
          </a:xfrm>
          <a:prstGeom prst="rect">
            <a:avLst/>
          </a:prstGeom>
          <a:noFill/>
        </p:spPr>
        <p:txBody>
          <a:bodyPr wrap="square" rtlCol="0">
            <a:spAutoFit/>
          </a:bodyPr>
          <a:lstStyle/>
          <a:p>
            <a:r>
              <a:rPr lang="en-GB" sz="3600" b="1">
                <a:latin typeface="Century Gothic" panose="020B0502020202020204" pitchFamily="34" charset="0"/>
              </a:rPr>
              <a:t>seventy</a:t>
            </a:r>
          </a:p>
        </p:txBody>
      </p:sp>
      <p:sp>
        <p:nvSpPr>
          <p:cNvPr id="25" name="TextBox 24">
            <a:extLst>
              <a:ext uri="{FF2B5EF4-FFF2-40B4-BE49-F238E27FC236}">
                <a16:creationId xmlns:a16="http://schemas.microsoft.com/office/drawing/2014/main" id="{D9B4494F-E56D-3C27-5667-2FB36DCC6E67}"/>
              </a:ext>
            </a:extLst>
          </p:cNvPr>
          <p:cNvSpPr txBox="1"/>
          <p:nvPr/>
        </p:nvSpPr>
        <p:spPr>
          <a:xfrm>
            <a:off x="7417066" y="3684655"/>
            <a:ext cx="2019417" cy="646331"/>
          </a:xfrm>
          <a:prstGeom prst="rect">
            <a:avLst/>
          </a:prstGeom>
          <a:noFill/>
        </p:spPr>
        <p:txBody>
          <a:bodyPr wrap="square" rtlCol="0">
            <a:spAutoFit/>
          </a:bodyPr>
          <a:lstStyle/>
          <a:p>
            <a:r>
              <a:rPr lang="en-GB" sz="3600" b="1">
                <a:latin typeface="Century Gothic" panose="020B0502020202020204" pitchFamily="34" charset="0"/>
              </a:rPr>
              <a:t>eighty</a:t>
            </a:r>
          </a:p>
        </p:txBody>
      </p:sp>
      <p:sp>
        <p:nvSpPr>
          <p:cNvPr id="26" name="TextBox 25">
            <a:extLst>
              <a:ext uri="{FF2B5EF4-FFF2-40B4-BE49-F238E27FC236}">
                <a16:creationId xmlns:a16="http://schemas.microsoft.com/office/drawing/2014/main" id="{E112DC94-0D11-607B-8698-941038AD099E}"/>
              </a:ext>
            </a:extLst>
          </p:cNvPr>
          <p:cNvSpPr txBox="1"/>
          <p:nvPr/>
        </p:nvSpPr>
        <p:spPr>
          <a:xfrm>
            <a:off x="8234633" y="4808678"/>
            <a:ext cx="2019417" cy="646331"/>
          </a:xfrm>
          <a:prstGeom prst="rect">
            <a:avLst/>
          </a:prstGeom>
          <a:noFill/>
        </p:spPr>
        <p:txBody>
          <a:bodyPr wrap="square" rtlCol="0">
            <a:spAutoFit/>
          </a:bodyPr>
          <a:lstStyle/>
          <a:p>
            <a:r>
              <a:rPr lang="en-GB" sz="3600" b="1">
                <a:latin typeface="Century Gothic" panose="020B0502020202020204" pitchFamily="34" charset="0"/>
              </a:rPr>
              <a:t>ninety</a:t>
            </a:r>
          </a:p>
        </p:txBody>
      </p:sp>
      <p:sp>
        <p:nvSpPr>
          <p:cNvPr id="27" name="TextBox 26">
            <a:extLst>
              <a:ext uri="{FF2B5EF4-FFF2-40B4-BE49-F238E27FC236}">
                <a16:creationId xmlns:a16="http://schemas.microsoft.com/office/drawing/2014/main" id="{3FD0557C-572D-CB10-E220-EBD434181074}"/>
              </a:ext>
            </a:extLst>
          </p:cNvPr>
          <p:cNvSpPr txBox="1"/>
          <p:nvPr/>
        </p:nvSpPr>
        <p:spPr>
          <a:xfrm>
            <a:off x="7246644" y="5810727"/>
            <a:ext cx="3276318" cy="646331"/>
          </a:xfrm>
          <a:prstGeom prst="rect">
            <a:avLst/>
          </a:prstGeom>
          <a:noFill/>
        </p:spPr>
        <p:txBody>
          <a:bodyPr wrap="square" rtlCol="0">
            <a:spAutoFit/>
          </a:bodyPr>
          <a:lstStyle/>
          <a:p>
            <a:r>
              <a:rPr lang="en-GB" sz="3600" b="1">
                <a:latin typeface="Century Gothic" panose="020B0502020202020204" pitchFamily="34" charset="0"/>
              </a:rPr>
              <a:t>one hundred</a:t>
            </a:r>
          </a:p>
        </p:txBody>
      </p:sp>
    </p:spTree>
    <p:extLst>
      <p:ext uri="{BB962C8B-B14F-4D97-AF65-F5344CB8AC3E}">
        <p14:creationId xmlns:p14="http://schemas.microsoft.com/office/powerpoint/2010/main" val="2134110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2B75CE-9867-D401-788A-4DE674396942}"/>
              </a:ext>
            </a:extLst>
          </p:cNvPr>
          <p:cNvPicPr>
            <a:picLocks noChangeAspect="1"/>
          </p:cNvPicPr>
          <p:nvPr/>
        </p:nvPicPr>
        <p:blipFill>
          <a:blip r:embed="rId3"/>
          <a:stretch>
            <a:fillRect/>
          </a:stretch>
        </p:blipFill>
        <p:spPr>
          <a:xfrm>
            <a:off x="2449" y="216267"/>
            <a:ext cx="9360000" cy="6425465"/>
          </a:xfrm>
          <a:prstGeom prst="rect">
            <a:avLst/>
          </a:prstGeom>
        </p:spPr>
      </p:pic>
      <p:sp>
        <p:nvSpPr>
          <p:cNvPr id="17" name="Content Placeholder 2"/>
          <p:cNvSpPr txBox="1">
            <a:spLocks/>
          </p:cNvSpPr>
          <p:nvPr/>
        </p:nvSpPr>
        <p:spPr>
          <a:xfrm>
            <a:off x="457001" y="5286031"/>
            <a:ext cx="10080000" cy="86343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br>
              <a:rPr lang="en-US"/>
            </a:br>
            <a:endParaRPr lang="en-US"/>
          </a:p>
        </p:txBody>
      </p:sp>
      <p:sp>
        <p:nvSpPr>
          <p:cNvPr id="2" name="TextBox 1">
            <a:extLst>
              <a:ext uri="{FF2B5EF4-FFF2-40B4-BE49-F238E27FC236}">
                <a16:creationId xmlns:a16="http://schemas.microsoft.com/office/drawing/2014/main" id="{D482EC62-7520-9E3B-55DB-B69890F66318}"/>
              </a:ext>
            </a:extLst>
          </p:cNvPr>
          <p:cNvSpPr txBox="1"/>
          <p:nvPr/>
        </p:nvSpPr>
        <p:spPr>
          <a:xfrm>
            <a:off x="9398845" y="1104180"/>
            <a:ext cx="1978160"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sassoon"/>
              </a:rPr>
              <a:t>Where's the maths in that?</a:t>
            </a:r>
          </a:p>
          <a:p>
            <a:endParaRPr lang="en-GB" sz="2800" dirty="0">
              <a:latin typeface="sassoon"/>
            </a:endParaRPr>
          </a:p>
          <a:p>
            <a:r>
              <a:rPr lang="en-GB" sz="2800" dirty="0">
                <a:solidFill>
                  <a:schemeClr val="tx2">
                    <a:lumMod val="76000"/>
                    <a:lumOff val="24000"/>
                  </a:schemeClr>
                </a:solidFill>
                <a:latin typeface="sassoon"/>
              </a:rPr>
              <a:t>Blue</a:t>
            </a:r>
            <a:r>
              <a:rPr lang="en-GB" sz="2800" dirty="0">
                <a:latin typeface="sassoon"/>
              </a:rPr>
              <a:t>/ </a:t>
            </a:r>
            <a:r>
              <a:rPr lang="en-GB" sz="2800" dirty="0">
                <a:solidFill>
                  <a:srgbClr val="00B050"/>
                </a:solidFill>
                <a:latin typeface="sassoon"/>
              </a:rPr>
              <a:t>green</a:t>
            </a:r>
          </a:p>
          <a:p>
            <a:r>
              <a:rPr lang="en-GB" sz="2800" dirty="0">
                <a:latin typeface="sassoon"/>
              </a:rPr>
              <a:t>Take turns to say what maths you can see within the picture.</a:t>
            </a:r>
          </a:p>
        </p:txBody>
      </p:sp>
    </p:spTree>
    <p:extLst>
      <p:ext uri="{BB962C8B-B14F-4D97-AF65-F5344CB8AC3E}">
        <p14:creationId xmlns:p14="http://schemas.microsoft.com/office/powerpoint/2010/main" val="10798182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24">
            <a:extLst>
              <a:ext uri="{FF2B5EF4-FFF2-40B4-BE49-F238E27FC236}">
                <a16:creationId xmlns:a16="http://schemas.microsoft.com/office/drawing/2014/main" id="{A7E6D5DD-1B9C-0C82-4CB1-40ED231FA16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273343" y="5402013"/>
            <a:ext cx="639321" cy="381240"/>
          </a:xfrm>
          <a:prstGeom prst="rect">
            <a:avLst/>
          </a:prstGeom>
        </p:spPr>
      </p:pic>
      <p:pic>
        <p:nvPicPr>
          <p:cNvPr id="122" name="Picture 121">
            <a:extLst>
              <a:ext uri="{FF2B5EF4-FFF2-40B4-BE49-F238E27FC236}">
                <a16:creationId xmlns:a16="http://schemas.microsoft.com/office/drawing/2014/main" id="{9F2A58A6-99D6-F934-54A4-1C9544CF818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2644329" y="5692681"/>
            <a:ext cx="639321" cy="381240"/>
          </a:xfrm>
          <a:prstGeom prst="rect">
            <a:avLst/>
          </a:prstGeom>
        </p:spPr>
      </p:pic>
      <p:pic>
        <p:nvPicPr>
          <p:cNvPr id="124" name="Picture 123">
            <a:extLst>
              <a:ext uri="{FF2B5EF4-FFF2-40B4-BE49-F238E27FC236}">
                <a16:creationId xmlns:a16="http://schemas.microsoft.com/office/drawing/2014/main" id="{C656CE38-1140-BF48-1FB5-6526C8F60A9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5900855" y="1350172"/>
            <a:ext cx="639321" cy="381240"/>
          </a:xfrm>
          <a:prstGeom prst="rect">
            <a:avLst/>
          </a:prstGeom>
        </p:spPr>
      </p:pic>
      <p:sp>
        <p:nvSpPr>
          <p:cNvPr id="112" name="Rectangular Callout 9">
            <a:extLst>
              <a:ext uri="{FF2B5EF4-FFF2-40B4-BE49-F238E27FC236}">
                <a16:creationId xmlns:a16="http://schemas.microsoft.com/office/drawing/2014/main" id="{E5CCBD2C-DB78-4193-B076-A968A1467672}"/>
              </a:ext>
            </a:extLst>
          </p:cNvPr>
          <p:cNvSpPr/>
          <p:nvPr/>
        </p:nvSpPr>
        <p:spPr>
          <a:xfrm flipH="1">
            <a:off x="7263146" y="1665457"/>
            <a:ext cx="3648592" cy="1843753"/>
          </a:xfrm>
          <a:prstGeom prst="wedgeRectCallout">
            <a:avLst>
              <a:gd name="adj1" fmla="val 1519"/>
              <a:gd name="adj2" fmla="val 75366"/>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I bought all these bricks to build my house. </a:t>
            </a:r>
          </a:p>
          <a:p>
            <a:pPr algn="ctr"/>
            <a:r>
              <a:rPr lang="en-GB" sz="2400">
                <a:solidFill>
                  <a:schemeClr val="tx1"/>
                </a:solidFill>
                <a:latin typeface="Century Gothic" panose="020B0502020202020204" pitchFamily="34" charset="0"/>
              </a:rPr>
              <a:t>Can you tell me how many there are?</a:t>
            </a:r>
          </a:p>
        </p:txBody>
      </p:sp>
      <p:pic>
        <p:nvPicPr>
          <p:cNvPr id="9" name="Picture 8">
            <a:extLst>
              <a:ext uri="{FF2B5EF4-FFF2-40B4-BE49-F238E27FC236}">
                <a16:creationId xmlns:a16="http://schemas.microsoft.com/office/drawing/2014/main" id="{6CE9CA12-3B14-C249-6AF3-5BF799E8034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490" b="100000" l="2303" r="94626">
                        <a14:foregroundMark x1="79463" y1="75570" x2="79463" y2="74631"/>
                        <a14:foregroundMark x1="79463" y1="74497" x2="80230" y2="73423"/>
                        <a14:foregroundMark x1="29175" y1="54899" x2="30134" y2="53289"/>
                        <a14:foregroundMark x1="27639" y1="54497" x2="30326" y2="52617"/>
                        <a14:backgroundMark x1="82150" y1="75839" x2="82342" y2="74362"/>
                        <a14:backgroundMark x1="78887" y1="75839" x2="78887" y2="74765"/>
                        <a14:backgroundMark x1="80230" y1="72886" x2="80998" y2="72215"/>
                        <a14:backgroundMark x1="78887" y1="74497" x2="80038" y2="73020"/>
                        <a14:backgroundMark x1="29175" y1="53826" x2="28599" y2="54765"/>
                      </a14:backgroundRemoval>
                    </a14:imgEffect>
                  </a14:imgLayer>
                </a14:imgProps>
              </a:ext>
              <a:ext uri="{28A0092B-C50C-407E-A947-70E740481C1C}">
                <a14:useLocalDpi xmlns:a14="http://schemas.microsoft.com/office/drawing/2010/main"/>
              </a:ext>
            </a:extLst>
          </a:blip>
          <a:stretch>
            <a:fillRect/>
          </a:stretch>
        </p:blipFill>
        <p:spPr>
          <a:xfrm>
            <a:off x="8572400" y="3746807"/>
            <a:ext cx="2115610" cy="3025200"/>
          </a:xfrm>
          <a:prstGeom prst="rect">
            <a:avLst/>
          </a:prstGeom>
        </p:spPr>
      </p:pic>
      <p:pic>
        <p:nvPicPr>
          <p:cNvPr id="11" name="Picture 10">
            <a:extLst>
              <a:ext uri="{FF2B5EF4-FFF2-40B4-BE49-F238E27FC236}">
                <a16:creationId xmlns:a16="http://schemas.microsoft.com/office/drawing/2014/main" id="{81FD539C-7CF8-378E-0D63-738A5A43E10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333550" y="517913"/>
            <a:ext cx="639321" cy="381240"/>
          </a:xfrm>
          <a:prstGeom prst="rect">
            <a:avLst/>
          </a:prstGeom>
        </p:spPr>
      </p:pic>
      <p:pic>
        <p:nvPicPr>
          <p:cNvPr id="12" name="Picture 11">
            <a:extLst>
              <a:ext uri="{FF2B5EF4-FFF2-40B4-BE49-F238E27FC236}">
                <a16:creationId xmlns:a16="http://schemas.microsoft.com/office/drawing/2014/main" id="{86E90CE9-DE3C-14F9-43D1-93045427EC7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1045719" y="670313"/>
            <a:ext cx="639321" cy="381240"/>
          </a:xfrm>
          <a:prstGeom prst="rect">
            <a:avLst/>
          </a:prstGeom>
        </p:spPr>
      </p:pic>
      <p:pic>
        <p:nvPicPr>
          <p:cNvPr id="13" name="Picture 12">
            <a:extLst>
              <a:ext uri="{FF2B5EF4-FFF2-40B4-BE49-F238E27FC236}">
                <a16:creationId xmlns:a16="http://schemas.microsoft.com/office/drawing/2014/main" id="{9F2DB5F5-114B-6B0A-5B68-8A0375DC940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1760793" y="1775333"/>
            <a:ext cx="639321" cy="381240"/>
          </a:xfrm>
          <a:prstGeom prst="rect">
            <a:avLst/>
          </a:prstGeom>
        </p:spPr>
      </p:pic>
      <p:pic>
        <p:nvPicPr>
          <p:cNvPr id="14" name="Picture 13">
            <a:extLst>
              <a:ext uri="{FF2B5EF4-FFF2-40B4-BE49-F238E27FC236}">
                <a16:creationId xmlns:a16="http://schemas.microsoft.com/office/drawing/2014/main" id="{E7D2C696-9B2F-A5CA-A193-B16B98B3B93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2470057" y="975113"/>
            <a:ext cx="639321" cy="381240"/>
          </a:xfrm>
          <a:prstGeom prst="rect">
            <a:avLst/>
          </a:prstGeom>
        </p:spPr>
      </p:pic>
      <p:pic>
        <p:nvPicPr>
          <p:cNvPr id="15" name="Picture 14">
            <a:extLst>
              <a:ext uri="{FF2B5EF4-FFF2-40B4-BE49-F238E27FC236}">
                <a16:creationId xmlns:a16="http://schemas.microsoft.com/office/drawing/2014/main" id="{0DF63A2C-C694-2FD0-03B6-24C9250182A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3381002" y="708533"/>
            <a:ext cx="639321" cy="381240"/>
          </a:xfrm>
          <a:prstGeom prst="rect">
            <a:avLst/>
          </a:prstGeom>
        </p:spPr>
      </p:pic>
      <p:pic>
        <p:nvPicPr>
          <p:cNvPr id="16" name="Picture 15">
            <a:extLst>
              <a:ext uri="{FF2B5EF4-FFF2-40B4-BE49-F238E27FC236}">
                <a16:creationId xmlns:a16="http://schemas.microsoft.com/office/drawing/2014/main" id="{FC3D3C75-EECA-F4D4-87F3-6EBA06EF662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3894395" y="1279913"/>
            <a:ext cx="639321" cy="381240"/>
          </a:xfrm>
          <a:prstGeom prst="rect">
            <a:avLst/>
          </a:prstGeom>
        </p:spPr>
      </p:pic>
      <p:pic>
        <p:nvPicPr>
          <p:cNvPr id="18" name="Picture 17">
            <a:extLst>
              <a:ext uri="{FF2B5EF4-FFF2-40B4-BE49-F238E27FC236}">
                <a16:creationId xmlns:a16="http://schemas.microsoft.com/office/drawing/2014/main" id="{6D7D2277-C632-C708-03AD-B4766F0F53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4606564" y="1432313"/>
            <a:ext cx="639321" cy="381240"/>
          </a:xfrm>
          <a:prstGeom prst="rect">
            <a:avLst/>
          </a:prstGeom>
        </p:spPr>
      </p:pic>
      <p:pic>
        <p:nvPicPr>
          <p:cNvPr id="19" name="Picture 18">
            <a:extLst>
              <a:ext uri="{FF2B5EF4-FFF2-40B4-BE49-F238E27FC236}">
                <a16:creationId xmlns:a16="http://schemas.microsoft.com/office/drawing/2014/main" id="{C9F79E34-192E-58AA-CEA6-32DE0F55569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5318733" y="1584713"/>
            <a:ext cx="639321" cy="381240"/>
          </a:xfrm>
          <a:prstGeom prst="rect">
            <a:avLst/>
          </a:prstGeom>
        </p:spPr>
      </p:pic>
      <p:pic>
        <p:nvPicPr>
          <p:cNvPr id="20" name="Picture 19">
            <a:extLst>
              <a:ext uri="{FF2B5EF4-FFF2-40B4-BE49-F238E27FC236}">
                <a16:creationId xmlns:a16="http://schemas.microsoft.com/office/drawing/2014/main" id="{053D5DEA-EEC2-33E4-05D0-A0FAF73F6EA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6030903" y="2255414"/>
            <a:ext cx="639321" cy="381240"/>
          </a:xfrm>
          <a:prstGeom prst="rect">
            <a:avLst/>
          </a:prstGeom>
        </p:spPr>
      </p:pic>
      <p:pic>
        <p:nvPicPr>
          <p:cNvPr id="21" name="Picture 20">
            <a:extLst>
              <a:ext uri="{FF2B5EF4-FFF2-40B4-BE49-F238E27FC236}">
                <a16:creationId xmlns:a16="http://schemas.microsoft.com/office/drawing/2014/main" id="{745800FA-DEA9-E176-4C2A-335B99E4D7C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1474652" y="1069065"/>
            <a:ext cx="639321" cy="381240"/>
          </a:xfrm>
          <a:prstGeom prst="rect">
            <a:avLst/>
          </a:prstGeom>
        </p:spPr>
      </p:pic>
      <p:pic>
        <p:nvPicPr>
          <p:cNvPr id="22" name="Picture 21">
            <a:extLst>
              <a:ext uri="{FF2B5EF4-FFF2-40B4-BE49-F238E27FC236}">
                <a16:creationId xmlns:a16="http://schemas.microsoft.com/office/drawing/2014/main" id="{FB115A10-98C8-6F76-59EE-CDD926C8CF0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1054827" y="2014396"/>
            <a:ext cx="639321" cy="381240"/>
          </a:xfrm>
          <a:prstGeom prst="rect">
            <a:avLst/>
          </a:prstGeom>
        </p:spPr>
      </p:pic>
      <p:pic>
        <p:nvPicPr>
          <p:cNvPr id="23" name="Picture 22">
            <a:extLst>
              <a:ext uri="{FF2B5EF4-FFF2-40B4-BE49-F238E27FC236}">
                <a16:creationId xmlns:a16="http://schemas.microsoft.com/office/drawing/2014/main" id="{94F68E06-E9DE-8193-B21E-FDC5B6F8FDF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2713519" y="2303272"/>
            <a:ext cx="639321" cy="381240"/>
          </a:xfrm>
          <a:prstGeom prst="rect">
            <a:avLst/>
          </a:prstGeom>
        </p:spPr>
      </p:pic>
      <p:pic>
        <p:nvPicPr>
          <p:cNvPr id="24" name="Picture 23">
            <a:extLst>
              <a:ext uri="{FF2B5EF4-FFF2-40B4-BE49-F238E27FC236}">
                <a16:creationId xmlns:a16="http://schemas.microsoft.com/office/drawing/2014/main" id="{3FB4350A-B726-6F15-043F-EC0A59CA7BF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3604547" y="1922032"/>
            <a:ext cx="639321" cy="381240"/>
          </a:xfrm>
          <a:prstGeom prst="rect">
            <a:avLst/>
          </a:prstGeom>
        </p:spPr>
      </p:pic>
      <p:pic>
        <p:nvPicPr>
          <p:cNvPr id="25" name="Picture 24">
            <a:extLst>
              <a:ext uri="{FF2B5EF4-FFF2-40B4-BE49-F238E27FC236}">
                <a16:creationId xmlns:a16="http://schemas.microsoft.com/office/drawing/2014/main" id="{D5B8F632-8C11-1BB3-676A-0DD166F9710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2931859" y="1540792"/>
            <a:ext cx="639321" cy="381240"/>
          </a:xfrm>
          <a:prstGeom prst="rect">
            <a:avLst/>
          </a:prstGeom>
        </p:spPr>
      </p:pic>
      <p:pic>
        <p:nvPicPr>
          <p:cNvPr id="26" name="Picture 25">
            <a:extLst>
              <a:ext uri="{FF2B5EF4-FFF2-40B4-BE49-F238E27FC236}">
                <a16:creationId xmlns:a16="http://schemas.microsoft.com/office/drawing/2014/main" id="{F317C2AA-7250-5C75-019B-BC1E146EE25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333549" y="1584713"/>
            <a:ext cx="639321" cy="381240"/>
          </a:xfrm>
          <a:prstGeom prst="rect">
            <a:avLst/>
          </a:prstGeom>
        </p:spPr>
      </p:pic>
      <p:pic>
        <p:nvPicPr>
          <p:cNvPr id="27" name="Picture 26">
            <a:extLst>
              <a:ext uri="{FF2B5EF4-FFF2-40B4-BE49-F238E27FC236}">
                <a16:creationId xmlns:a16="http://schemas.microsoft.com/office/drawing/2014/main" id="{2CC86254-C4F2-D67B-C84E-05AF5163EAD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3252972" y="2889215"/>
            <a:ext cx="639321" cy="381240"/>
          </a:xfrm>
          <a:prstGeom prst="rect">
            <a:avLst/>
          </a:prstGeom>
        </p:spPr>
      </p:pic>
      <p:pic>
        <p:nvPicPr>
          <p:cNvPr id="28" name="Picture 27">
            <a:extLst>
              <a:ext uri="{FF2B5EF4-FFF2-40B4-BE49-F238E27FC236}">
                <a16:creationId xmlns:a16="http://schemas.microsoft.com/office/drawing/2014/main" id="{1A9AE359-8E63-3111-6D42-11D6A4A35A2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643500" y="3004274"/>
            <a:ext cx="639321" cy="381240"/>
          </a:xfrm>
          <a:prstGeom prst="rect">
            <a:avLst/>
          </a:prstGeom>
        </p:spPr>
      </p:pic>
      <p:pic>
        <p:nvPicPr>
          <p:cNvPr id="29" name="Picture 28">
            <a:extLst>
              <a:ext uri="{FF2B5EF4-FFF2-40B4-BE49-F238E27FC236}">
                <a16:creationId xmlns:a16="http://schemas.microsoft.com/office/drawing/2014/main" id="{7C443D04-6932-B35A-8D21-6ECE89F7633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4837487" y="2418430"/>
            <a:ext cx="639321" cy="381240"/>
          </a:xfrm>
          <a:prstGeom prst="rect">
            <a:avLst/>
          </a:prstGeom>
        </p:spPr>
      </p:pic>
      <p:pic>
        <p:nvPicPr>
          <p:cNvPr id="30" name="Picture 29">
            <a:extLst>
              <a:ext uri="{FF2B5EF4-FFF2-40B4-BE49-F238E27FC236}">
                <a16:creationId xmlns:a16="http://schemas.microsoft.com/office/drawing/2014/main" id="{F7501B86-2638-4F1B-1658-818D73FCCA7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1597712" y="2713153"/>
            <a:ext cx="639321" cy="381240"/>
          </a:xfrm>
          <a:prstGeom prst="rect">
            <a:avLst/>
          </a:prstGeom>
        </p:spPr>
      </p:pic>
      <p:pic>
        <p:nvPicPr>
          <p:cNvPr id="31" name="Picture 30">
            <a:extLst>
              <a:ext uri="{FF2B5EF4-FFF2-40B4-BE49-F238E27FC236}">
                <a16:creationId xmlns:a16="http://schemas.microsoft.com/office/drawing/2014/main" id="{4E4AA6AB-A794-D0F0-C0F9-D07DA867052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3963449" y="701382"/>
            <a:ext cx="639321" cy="381240"/>
          </a:xfrm>
          <a:prstGeom prst="rect">
            <a:avLst/>
          </a:prstGeom>
        </p:spPr>
      </p:pic>
      <p:pic>
        <p:nvPicPr>
          <p:cNvPr id="291" name="Picture 290">
            <a:extLst>
              <a:ext uri="{FF2B5EF4-FFF2-40B4-BE49-F238E27FC236}">
                <a16:creationId xmlns:a16="http://schemas.microsoft.com/office/drawing/2014/main" id="{764AE87E-C888-7F06-9038-AB77435C9B3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6220516" y="4608401"/>
            <a:ext cx="639321" cy="381240"/>
          </a:xfrm>
          <a:prstGeom prst="rect">
            <a:avLst/>
          </a:prstGeom>
        </p:spPr>
      </p:pic>
      <p:pic>
        <p:nvPicPr>
          <p:cNvPr id="292" name="Picture 291">
            <a:extLst>
              <a:ext uri="{FF2B5EF4-FFF2-40B4-BE49-F238E27FC236}">
                <a16:creationId xmlns:a16="http://schemas.microsoft.com/office/drawing/2014/main" id="{4B18E760-F6DF-3253-C83C-D9D029F9AD0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6907650" y="4836922"/>
            <a:ext cx="639321" cy="381240"/>
          </a:xfrm>
          <a:prstGeom prst="rect">
            <a:avLst/>
          </a:prstGeom>
        </p:spPr>
      </p:pic>
      <p:pic>
        <p:nvPicPr>
          <p:cNvPr id="293" name="Picture 292">
            <a:extLst>
              <a:ext uri="{FF2B5EF4-FFF2-40B4-BE49-F238E27FC236}">
                <a16:creationId xmlns:a16="http://schemas.microsoft.com/office/drawing/2014/main" id="{432CCC57-4807-4787-753B-2ED577110E7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5414539" y="5972779"/>
            <a:ext cx="639321" cy="381240"/>
          </a:xfrm>
          <a:prstGeom prst="rect">
            <a:avLst/>
          </a:prstGeom>
        </p:spPr>
      </p:pic>
      <p:pic>
        <p:nvPicPr>
          <p:cNvPr id="294" name="Picture 293">
            <a:extLst>
              <a:ext uri="{FF2B5EF4-FFF2-40B4-BE49-F238E27FC236}">
                <a16:creationId xmlns:a16="http://schemas.microsoft.com/office/drawing/2014/main" id="{1552B440-26BC-2DD0-17D4-2588BA73AF0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6677716" y="5065601"/>
            <a:ext cx="639321" cy="381240"/>
          </a:xfrm>
          <a:prstGeom prst="rect">
            <a:avLst/>
          </a:prstGeom>
        </p:spPr>
      </p:pic>
      <p:pic>
        <p:nvPicPr>
          <p:cNvPr id="295" name="Picture 294">
            <a:extLst>
              <a:ext uri="{FF2B5EF4-FFF2-40B4-BE49-F238E27FC236}">
                <a16:creationId xmlns:a16="http://schemas.microsoft.com/office/drawing/2014/main" id="{AB103094-5E38-2956-5C40-83733D600D6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7050838" y="5502061"/>
            <a:ext cx="639321" cy="381240"/>
          </a:xfrm>
          <a:prstGeom prst="rect">
            <a:avLst/>
          </a:prstGeom>
        </p:spPr>
      </p:pic>
      <p:pic>
        <p:nvPicPr>
          <p:cNvPr id="296" name="Picture 295">
            <a:extLst>
              <a:ext uri="{FF2B5EF4-FFF2-40B4-BE49-F238E27FC236}">
                <a16:creationId xmlns:a16="http://schemas.microsoft.com/office/drawing/2014/main" id="{7CAC79D1-1F68-49D9-E453-FBA268139BB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557027" y="5543816"/>
            <a:ext cx="639321" cy="381240"/>
          </a:xfrm>
          <a:prstGeom prst="rect">
            <a:avLst/>
          </a:prstGeom>
        </p:spPr>
      </p:pic>
      <p:pic>
        <p:nvPicPr>
          <p:cNvPr id="297" name="Picture 296">
            <a:extLst>
              <a:ext uri="{FF2B5EF4-FFF2-40B4-BE49-F238E27FC236}">
                <a16:creationId xmlns:a16="http://schemas.microsoft.com/office/drawing/2014/main" id="{344C3C72-6E30-D7C2-ADA0-BCA531809DF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5417799" y="3385514"/>
            <a:ext cx="639321" cy="381240"/>
          </a:xfrm>
          <a:prstGeom prst="rect">
            <a:avLst/>
          </a:prstGeom>
        </p:spPr>
      </p:pic>
      <p:pic>
        <p:nvPicPr>
          <p:cNvPr id="299" name="Picture 298">
            <a:extLst>
              <a:ext uri="{FF2B5EF4-FFF2-40B4-BE49-F238E27FC236}">
                <a16:creationId xmlns:a16="http://schemas.microsoft.com/office/drawing/2014/main" id="{A652B507-4A41-FB1D-6BED-00AC9CF751F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6069155" y="5482147"/>
            <a:ext cx="639321" cy="381240"/>
          </a:xfrm>
          <a:prstGeom prst="rect">
            <a:avLst/>
          </a:prstGeom>
        </p:spPr>
      </p:pic>
      <p:pic>
        <p:nvPicPr>
          <p:cNvPr id="303" name="Picture 302">
            <a:extLst>
              <a:ext uri="{FF2B5EF4-FFF2-40B4-BE49-F238E27FC236}">
                <a16:creationId xmlns:a16="http://schemas.microsoft.com/office/drawing/2014/main" id="{192FCAE7-4F34-F1B7-DE77-E3873C94783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3498628" y="5796090"/>
            <a:ext cx="639321" cy="381240"/>
          </a:xfrm>
          <a:prstGeom prst="rect">
            <a:avLst/>
          </a:prstGeom>
        </p:spPr>
      </p:pic>
      <p:pic>
        <p:nvPicPr>
          <p:cNvPr id="304" name="Picture 303">
            <a:extLst>
              <a:ext uri="{FF2B5EF4-FFF2-40B4-BE49-F238E27FC236}">
                <a16:creationId xmlns:a16="http://schemas.microsoft.com/office/drawing/2014/main" id="{799B15F4-0BD2-E110-F9F4-03D63FF7790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5297216" y="5045303"/>
            <a:ext cx="639321" cy="381240"/>
          </a:xfrm>
          <a:prstGeom prst="rect">
            <a:avLst/>
          </a:prstGeom>
        </p:spPr>
      </p:pic>
      <p:pic>
        <p:nvPicPr>
          <p:cNvPr id="305" name="Picture 304">
            <a:extLst>
              <a:ext uri="{FF2B5EF4-FFF2-40B4-BE49-F238E27FC236}">
                <a16:creationId xmlns:a16="http://schemas.microsoft.com/office/drawing/2014/main" id="{9142A642-1F34-CDF7-27F5-F21F466BA14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2411421" y="5150803"/>
            <a:ext cx="639321" cy="381240"/>
          </a:xfrm>
          <a:prstGeom prst="rect">
            <a:avLst/>
          </a:prstGeom>
        </p:spPr>
      </p:pic>
      <p:pic>
        <p:nvPicPr>
          <p:cNvPr id="306" name="Picture 305">
            <a:extLst>
              <a:ext uri="{FF2B5EF4-FFF2-40B4-BE49-F238E27FC236}">
                <a16:creationId xmlns:a16="http://schemas.microsoft.com/office/drawing/2014/main" id="{B8D10CA5-1036-C9E8-9862-C38C49358D5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3686030" y="5262216"/>
            <a:ext cx="639321" cy="381240"/>
          </a:xfrm>
          <a:prstGeom prst="rect">
            <a:avLst/>
          </a:prstGeom>
        </p:spPr>
      </p:pic>
      <p:pic>
        <p:nvPicPr>
          <p:cNvPr id="309" name="Picture 308">
            <a:extLst>
              <a:ext uri="{FF2B5EF4-FFF2-40B4-BE49-F238E27FC236}">
                <a16:creationId xmlns:a16="http://schemas.microsoft.com/office/drawing/2014/main" id="{61FAFB4B-FB78-60DD-91BB-D1A878FDE49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4633129" y="5980001"/>
            <a:ext cx="639321" cy="381240"/>
          </a:xfrm>
          <a:prstGeom prst="rect">
            <a:avLst/>
          </a:prstGeom>
        </p:spPr>
      </p:pic>
      <p:pic>
        <p:nvPicPr>
          <p:cNvPr id="311" name="Picture 310">
            <a:extLst>
              <a:ext uri="{FF2B5EF4-FFF2-40B4-BE49-F238E27FC236}">
                <a16:creationId xmlns:a16="http://schemas.microsoft.com/office/drawing/2014/main" id="{7ED6C13E-FD5D-428B-15E9-774426FC9D7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3171151" y="4799021"/>
            <a:ext cx="639321" cy="381240"/>
          </a:xfrm>
          <a:prstGeom prst="rect">
            <a:avLst/>
          </a:prstGeom>
        </p:spPr>
      </p:pic>
      <p:pic>
        <p:nvPicPr>
          <p:cNvPr id="313" name="Picture 312">
            <a:extLst>
              <a:ext uri="{FF2B5EF4-FFF2-40B4-BE49-F238E27FC236}">
                <a16:creationId xmlns:a16="http://schemas.microsoft.com/office/drawing/2014/main" id="{C7F27A3B-930C-C614-35B0-EB2FE0B084D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3390088" y="3521198"/>
            <a:ext cx="639321" cy="381240"/>
          </a:xfrm>
          <a:prstGeom prst="rect">
            <a:avLst/>
          </a:prstGeom>
        </p:spPr>
      </p:pic>
      <p:pic>
        <p:nvPicPr>
          <p:cNvPr id="314" name="Picture 313">
            <a:extLst>
              <a:ext uri="{FF2B5EF4-FFF2-40B4-BE49-F238E27FC236}">
                <a16:creationId xmlns:a16="http://schemas.microsoft.com/office/drawing/2014/main" id="{25FBB0A6-DA71-D13B-47B5-E1D00309212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5421302" y="1364031"/>
            <a:ext cx="639321" cy="381240"/>
          </a:xfrm>
          <a:prstGeom prst="rect">
            <a:avLst/>
          </a:prstGeom>
        </p:spPr>
      </p:pic>
      <p:pic>
        <p:nvPicPr>
          <p:cNvPr id="315" name="Picture 314">
            <a:extLst>
              <a:ext uri="{FF2B5EF4-FFF2-40B4-BE49-F238E27FC236}">
                <a16:creationId xmlns:a16="http://schemas.microsoft.com/office/drawing/2014/main" id="{C8727289-21A0-DF6F-8E82-43E428C8A90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1556419" y="3837868"/>
            <a:ext cx="639321" cy="381240"/>
          </a:xfrm>
          <a:prstGeom prst="rect">
            <a:avLst/>
          </a:prstGeom>
        </p:spPr>
      </p:pic>
      <p:pic>
        <p:nvPicPr>
          <p:cNvPr id="316" name="Picture 315">
            <a:extLst>
              <a:ext uri="{FF2B5EF4-FFF2-40B4-BE49-F238E27FC236}">
                <a16:creationId xmlns:a16="http://schemas.microsoft.com/office/drawing/2014/main" id="{61345AE0-4D1E-B2A8-2DB9-E24CE4ABEEA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2884129" y="1324009"/>
            <a:ext cx="639321" cy="381240"/>
          </a:xfrm>
          <a:prstGeom prst="rect">
            <a:avLst/>
          </a:prstGeom>
        </p:spPr>
      </p:pic>
      <p:pic>
        <p:nvPicPr>
          <p:cNvPr id="317" name="Picture 316">
            <a:extLst>
              <a:ext uri="{FF2B5EF4-FFF2-40B4-BE49-F238E27FC236}">
                <a16:creationId xmlns:a16="http://schemas.microsoft.com/office/drawing/2014/main" id="{7DA83E4B-D0AF-94B7-3683-85F3FFB86E3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1359968" y="5035400"/>
            <a:ext cx="639321" cy="381240"/>
          </a:xfrm>
          <a:prstGeom prst="rect">
            <a:avLst/>
          </a:prstGeom>
        </p:spPr>
      </p:pic>
      <p:pic>
        <p:nvPicPr>
          <p:cNvPr id="318" name="Picture 317">
            <a:extLst>
              <a:ext uri="{FF2B5EF4-FFF2-40B4-BE49-F238E27FC236}">
                <a16:creationId xmlns:a16="http://schemas.microsoft.com/office/drawing/2014/main" id="{BFDD93A6-ECB6-3D84-4A75-2CD771DF1EE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2346305" y="2888292"/>
            <a:ext cx="639321" cy="381240"/>
          </a:xfrm>
          <a:prstGeom prst="rect">
            <a:avLst/>
          </a:prstGeom>
        </p:spPr>
      </p:pic>
      <p:pic>
        <p:nvPicPr>
          <p:cNvPr id="319" name="Picture 318">
            <a:extLst>
              <a:ext uri="{FF2B5EF4-FFF2-40B4-BE49-F238E27FC236}">
                <a16:creationId xmlns:a16="http://schemas.microsoft.com/office/drawing/2014/main" id="{1E6C1272-5987-6BEB-3ED6-5E332D8A1D3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1645847" y="5141170"/>
            <a:ext cx="639321" cy="381240"/>
          </a:xfrm>
          <a:prstGeom prst="rect">
            <a:avLst/>
          </a:prstGeom>
        </p:spPr>
      </p:pic>
      <p:pic>
        <p:nvPicPr>
          <p:cNvPr id="97" name="Picture 96">
            <a:extLst>
              <a:ext uri="{FF2B5EF4-FFF2-40B4-BE49-F238E27FC236}">
                <a16:creationId xmlns:a16="http://schemas.microsoft.com/office/drawing/2014/main" id="{94D45038-261A-A27A-6A87-98E1EA16753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593004" y="4584168"/>
            <a:ext cx="639321" cy="381240"/>
          </a:xfrm>
          <a:prstGeom prst="rect">
            <a:avLst/>
          </a:prstGeom>
        </p:spPr>
      </p:pic>
      <p:pic>
        <p:nvPicPr>
          <p:cNvPr id="98" name="Picture 97">
            <a:extLst>
              <a:ext uri="{FF2B5EF4-FFF2-40B4-BE49-F238E27FC236}">
                <a16:creationId xmlns:a16="http://schemas.microsoft.com/office/drawing/2014/main" id="{0EB4CE5A-F7B5-28AA-1DDF-425BE3F5013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593004" y="4369355"/>
            <a:ext cx="639321" cy="381240"/>
          </a:xfrm>
          <a:prstGeom prst="rect">
            <a:avLst/>
          </a:prstGeom>
        </p:spPr>
      </p:pic>
      <p:pic>
        <p:nvPicPr>
          <p:cNvPr id="99" name="Picture 98">
            <a:extLst>
              <a:ext uri="{FF2B5EF4-FFF2-40B4-BE49-F238E27FC236}">
                <a16:creationId xmlns:a16="http://schemas.microsoft.com/office/drawing/2014/main" id="{4B32D220-13DC-FC24-5DBC-4C4D0C9230F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721141" y="4142668"/>
            <a:ext cx="639321" cy="381240"/>
          </a:xfrm>
          <a:prstGeom prst="rect">
            <a:avLst/>
          </a:prstGeom>
        </p:spPr>
      </p:pic>
      <p:pic>
        <p:nvPicPr>
          <p:cNvPr id="100" name="Picture 99">
            <a:extLst>
              <a:ext uri="{FF2B5EF4-FFF2-40B4-BE49-F238E27FC236}">
                <a16:creationId xmlns:a16="http://schemas.microsoft.com/office/drawing/2014/main" id="{424A118D-CC49-0706-2172-AE1844DC5F4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1691684" y="2484480"/>
            <a:ext cx="639321" cy="381240"/>
          </a:xfrm>
          <a:prstGeom prst="rect">
            <a:avLst/>
          </a:prstGeom>
        </p:spPr>
      </p:pic>
      <p:pic>
        <p:nvPicPr>
          <p:cNvPr id="101" name="Picture 100">
            <a:extLst>
              <a:ext uri="{FF2B5EF4-FFF2-40B4-BE49-F238E27FC236}">
                <a16:creationId xmlns:a16="http://schemas.microsoft.com/office/drawing/2014/main" id="{E8FE7C12-B6B5-A275-74FB-B36821DC4B5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1980131" y="4402292"/>
            <a:ext cx="639321" cy="381240"/>
          </a:xfrm>
          <a:prstGeom prst="rect">
            <a:avLst/>
          </a:prstGeom>
        </p:spPr>
      </p:pic>
      <p:pic>
        <p:nvPicPr>
          <p:cNvPr id="102" name="Picture 101">
            <a:extLst>
              <a:ext uri="{FF2B5EF4-FFF2-40B4-BE49-F238E27FC236}">
                <a16:creationId xmlns:a16="http://schemas.microsoft.com/office/drawing/2014/main" id="{2B9A6790-E829-9867-4C9C-6562F8672AA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1401722" y="3194894"/>
            <a:ext cx="639321" cy="381240"/>
          </a:xfrm>
          <a:prstGeom prst="rect">
            <a:avLst/>
          </a:prstGeom>
        </p:spPr>
      </p:pic>
      <p:pic>
        <p:nvPicPr>
          <p:cNvPr id="104" name="Picture 103">
            <a:extLst>
              <a:ext uri="{FF2B5EF4-FFF2-40B4-BE49-F238E27FC236}">
                <a16:creationId xmlns:a16="http://schemas.microsoft.com/office/drawing/2014/main" id="{B651082B-1709-A490-489B-90C2337CBB5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1759933" y="5936396"/>
            <a:ext cx="639321" cy="381240"/>
          </a:xfrm>
          <a:prstGeom prst="rect">
            <a:avLst/>
          </a:prstGeom>
        </p:spPr>
      </p:pic>
      <p:pic>
        <p:nvPicPr>
          <p:cNvPr id="105" name="Picture 104">
            <a:extLst>
              <a:ext uri="{FF2B5EF4-FFF2-40B4-BE49-F238E27FC236}">
                <a16:creationId xmlns:a16="http://schemas.microsoft.com/office/drawing/2014/main" id="{B0C4E5A1-6C27-437D-2106-E47AE51F640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2195374" y="5926610"/>
            <a:ext cx="639321" cy="381240"/>
          </a:xfrm>
          <a:prstGeom prst="rect">
            <a:avLst/>
          </a:prstGeom>
        </p:spPr>
      </p:pic>
      <p:pic>
        <p:nvPicPr>
          <p:cNvPr id="106" name="Picture 105">
            <a:extLst>
              <a:ext uri="{FF2B5EF4-FFF2-40B4-BE49-F238E27FC236}">
                <a16:creationId xmlns:a16="http://schemas.microsoft.com/office/drawing/2014/main" id="{FC03F600-CF39-8920-4A4F-ACB29ED064A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2331750" y="3600303"/>
            <a:ext cx="639321" cy="381240"/>
          </a:xfrm>
          <a:prstGeom prst="rect">
            <a:avLst/>
          </a:prstGeom>
        </p:spPr>
      </p:pic>
      <p:pic>
        <p:nvPicPr>
          <p:cNvPr id="107" name="Picture 106">
            <a:extLst>
              <a:ext uri="{FF2B5EF4-FFF2-40B4-BE49-F238E27FC236}">
                <a16:creationId xmlns:a16="http://schemas.microsoft.com/office/drawing/2014/main" id="{5C894C67-1DEF-1556-6CA5-734B19CFCC1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3679863" y="486284"/>
            <a:ext cx="639321" cy="381240"/>
          </a:xfrm>
          <a:prstGeom prst="rect">
            <a:avLst/>
          </a:prstGeom>
        </p:spPr>
      </p:pic>
      <p:pic>
        <p:nvPicPr>
          <p:cNvPr id="108" name="Picture 107">
            <a:extLst>
              <a:ext uri="{FF2B5EF4-FFF2-40B4-BE49-F238E27FC236}">
                <a16:creationId xmlns:a16="http://schemas.microsoft.com/office/drawing/2014/main" id="{C00484F3-5A44-310C-83FB-432BFF7E371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5349334" y="406278"/>
            <a:ext cx="639321" cy="381240"/>
          </a:xfrm>
          <a:prstGeom prst="rect">
            <a:avLst/>
          </a:prstGeom>
        </p:spPr>
      </p:pic>
      <p:pic>
        <p:nvPicPr>
          <p:cNvPr id="109" name="Picture 108">
            <a:extLst>
              <a:ext uri="{FF2B5EF4-FFF2-40B4-BE49-F238E27FC236}">
                <a16:creationId xmlns:a16="http://schemas.microsoft.com/office/drawing/2014/main" id="{A73501F3-008A-5AAA-1987-339CE027D62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6247748" y="3447881"/>
            <a:ext cx="639321" cy="381240"/>
          </a:xfrm>
          <a:prstGeom prst="rect">
            <a:avLst/>
          </a:prstGeom>
        </p:spPr>
      </p:pic>
      <p:pic>
        <p:nvPicPr>
          <p:cNvPr id="110" name="Picture 109">
            <a:extLst>
              <a:ext uri="{FF2B5EF4-FFF2-40B4-BE49-F238E27FC236}">
                <a16:creationId xmlns:a16="http://schemas.microsoft.com/office/drawing/2014/main" id="{52195830-3023-E13B-4287-3A100C50282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2594628" y="3723688"/>
            <a:ext cx="639321" cy="381240"/>
          </a:xfrm>
          <a:prstGeom prst="rect">
            <a:avLst/>
          </a:prstGeom>
        </p:spPr>
      </p:pic>
      <p:pic>
        <p:nvPicPr>
          <p:cNvPr id="111" name="Picture 110">
            <a:extLst>
              <a:ext uri="{FF2B5EF4-FFF2-40B4-BE49-F238E27FC236}">
                <a16:creationId xmlns:a16="http://schemas.microsoft.com/office/drawing/2014/main" id="{14FEA9B9-BD23-2201-44ED-CA3D55E6E5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6384959" y="3219063"/>
            <a:ext cx="639321" cy="381240"/>
          </a:xfrm>
          <a:prstGeom prst="rect">
            <a:avLst/>
          </a:prstGeom>
        </p:spPr>
      </p:pic>
      <p:pic>
        <p:nvPicPr>
          <p:cNvPr id="113" name="Picture 112">
            <a:extLst>
              <a:ext uri="{FF2B5EF4-FFF2-40B4-BE49-F238E27FC236}">
                <a16:creationId xmlns:a16="http://schemas.microsoft.com/office/drawing/2014/main" id="{8D169094-124D-E4F6-211F-38336E07896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6670224" y="3932100"/>
            <a:ext cx="639321" cy="381240"/>
          </a:xfrm>
          <a:prstGeom prst="rect">
            <a:avLst/>
          </a:prstGeom>
        </p:spPr>
      </p:pic>
      <p:pic>
        <p:nvPicPr>
          <p:cNvPr id="115" name="Picture 114">
            <a:extLst>
              <a:ext uri="{FF2B5EF4-FFF2-40B4-BE49-F238E27FC236}">
                <a16:creationId xmlns:a16="http://schemas.microsoft.com/office/drawing/2014/main" id="{6EAB0E87-CE32-30B2-4245-92A1736A869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6364717" y="3000420"/>
            <a:ext cx="639321" cy="381240"/>
          </a:xfrm>
          <a:prstGeom prst="rect">
            <a:avLst/>
          </a:prstGeom>
        </p:spPr>
      </p:pic>
      <p:pic>
        <p:nvPicPr>
          <p:cNvPr id="116" name="Picture 115">
            <a:extLst>
              <a:ext uri="{FF2B5EF4-FFF2-40B4-BE49-F238E27FC236}">
                <a16:creationId xmlns:a16="http://schemas.microsoft.com/office/drawing/2014/main" id="{9561FDC7-10D4-E4C9-E217-B581B26A2BC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3320893" y="3311659"/>
            <a:ext cx="639321" cy="381240"/>
          </a:xfrm>
          <a:prstGeom prst="rect">
            <a:avLst/>
          </a:prstGeom>
        </p:spPr>
      </p:pic>
      <p:pic>
        <p:nvPicPr>
          <p:cNvPr id="117" name="Picture 116">
            <a:extLst>
              <a:ext uri="{FF2B5EF4-FFF2-40B4-BE49-F238E27FC236}">
                <a16:creationId xmlns:a16="http://schemas.microsoft.com/office/drawing/2014/main" id="{BF365F40-1C9B-9B28-5128-223C39B91CF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2277279" y="524751"/>
            <a:ext cx="639321" cy="381240"/>
          </a:xfrm>
          <a:prstGeom prst="rect">
            <a:avLst/>
          </a:prstGeom>
        </p:spPr>
      </p:pic>
      <p:pic>
        <p:nvPicPr>
          <p:cNvPr id="118" name="Picture 117">
            <a:extLst>
              <a:ext uri="{FF2B5EF4-FFF2-40B4-BE49-F238E27FC236}">
                <a16:creationId xmlns:a16="http://schemas.microsoft.com/office/drawing/2014/main" id="{1A847C0C-EC39-ADD6-C077-2222C6A1C99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921443" y="1807037"/>
            <a:ext cx="639321" cy="381240"/>
          </a:xfrm>
          <a:prstGeom prst="rect">
            <a:avLst/>
          </a:prstGeom>
        </p:spPr>
      </p:pic>
      <p:pic>
        <p:nvPicPr>
          <p:cNvPr id="119" name="Picture 118">
            <a:extLst>
              <a:ext uri="{FF2B5EF4-FFF2-40B4-BE49-F238E27FC236}">
                <a16:creationId xmlns:a16="http://schemas.microsoft.com/office/drawing/2014/main" id="{BA78C4B5-00C3-D961-19D6-7B9E85348E4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287829" y="2550604"/>
            <a:ext cx="639321" cy="381240"/>
          </a:xfrm>
          <a:prstGeom prst="rect">
            <a:avLst/>
          </a:prstGeom>
        </p:spPr>
      </p:pic>
      <p:pic>
        <p:nvPicPr>
          <p:cNvPr id="120" name="Picture 119">
            <a:extLst>
              <a:ext uri="{FF2B5EF4-FFF2-40B4-BE49-F238E27FC236}">
                <a16:creationId xmlns:a16="http://schemas.microsoft.com/office/drawing/2014/main" id="{062BCD99-4320-A377-19D1-0247111A460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6507003" y="1480916"/>
            <a:ext cx="639321" cy="381240"/>
          </a:xfrm>
          <a:prstGeom prst="rect">
            <a:avLst/>
          </a:prstGeom>
        </p:spPr>
      </p:pic>
      <p:pic>
        <p:nvPicPr>
          <p:cNvPr id="121" name="Picture 120">
            <a:extLst>
              <a:ext uri="{FF2B5EF4-FFF2-40B4-BE49-F238E27FC236}">
                <a16:creationId xmlns:a16="http://schemas.microsoft.com/office/drawing/2014/main" id="{8E47FF15-E116-3589-7AC8-6AD21B7A65A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6456564" y="844366"/>
            <a:ext cx="639321" cy="381240"/>
          </a:xfrm>
          <a:prstGeom prst="rect">
            <a:avLst/>
          </a:prstGeom>
        </p:spPr>
      </p:pic>
      <p:pic>
        <p:nvPicPr>
          <p:cNvPr id="123" name="Picture 122">
            <a:extLst>
              <a:ext uri="{FF2B5EF4-FFF2-40B4-BE49-F238E27FC236}">
                <a16:creationId xmlns:a16="http://schemas.microsoft.com/office/drawing/2014/main" id="{D1963FCF-FD1C-BA38-0729-59C900B6831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4796738" y="4496897"/>
            <a:ext cx="639321" cy="381240"/>
          </a:xfrm>
          <a:prstGeom prst="rect">
            <a:avLst/>
          </a:prstGeom>
        </p:spPr>
      </p:pic>
      <p:pic>
        <p:nvPicPr>
          <p:cNvPr id="126" name="Picture 125">
            <a:extLst>
              <a:ext uri="{FF2B5EF4-FFF2-40B4-BE49-F238E27FC236}">
                <a16:creationId xmlns:a16="http://schemas.microsoft.com/office/drawing/2014/main" id="{45E3F2B7-5993-F314-3E9D-569C04F96AB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5973793" y="2014078"/>
            <a:ext cx="639321" cy="381240"/>
          </a:xfrm>
          <a:prstGeom prst="rect">
            <a:avLst/>
          </a:prstGeom>
        </p:spPr>
      </p:pic>
      <p:pic>
        <p:nvPicPr>
          <p:cNvPr id="127" name="Picture 126">
            <a:extLst>
              <a:ext uri="{FF2B5EF4-FFF2-40B4-BE49-F238E27FC236}">
                <a16:creationId xmlns:a16="http://schemas.microsoft.com/office/drawing/2014/main" id="{D55F4E49-7578-E869-B71A-E696FB9E7B6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4288072" y="1818317"/>
            <a:ext cx="639321" cy="381240"/>
          </a:xfrm>
          <a:prstGeom prst="rect">
            <a:avLst/>
          </a:prstGeom>
        </p:spPr>
      </p:pic>
      <p:pic>
        <p:nvPicPr>
          <p:cNvPr id="192" name="Picture 191">
            <a:extLst>
              <a:ext uri="{FF2B5EF4-FFF2-40B4-BE49-F238E27FC236}">
                <a16:creationId xmlns:a16="http://schemas.microsoft.com/office/drawing/2014/main" id="{B7F09CB2-1C68-BA21-F6B2-F7D7943E3DB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4010196" y="2671916"/>
            <a:ext cx="639321" cy="381240"/>
          </a:xfrm>
          <a:prstGeom prst="rect">
            <a:avLst/>
          </a:prstGeom>
        </p:spPr>
      </p:pic>
      <p:pic>
        <p:nvPicPr>
          <p:cNvPr id="193" name="Picture 192">
            <a:extLst>
              <a:ext uri="{FF2B5EF4-FFF2-40B4-BE49-F238E27FC236}">
                <a16:creationId xmlns:a16="http://schemas.microsoft.com/office/drawing/2014/main" id="{F5470DCA-BA89-4579-9218-ED6B8C98080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4202103" y="2824316"/>
            <a:ext cx="639321" cy="381240"/>
          </a:xfrm>
          <a:prstGeom prst="rect">
            <a:avLst/>
          </a:prstGeom>
        </p:spPr>
      </p:pic>
      <p:pic>
        <p:nvPicPr>
          <p:cNvPr id="194" name="Picture 193">
            <a:extLst>
              <a:ext uri="{FF2B5EF4-FFF2-40B4-BE49-F238E27FC236}">
                <a16:creationId xmlns:a16="http://schemas.microsoft.com/office/drawing/2014/main" id="{5B016DBB-0762-BEA2-661B-A5E3A565EF1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4693475" y="3445525"/>
            <a:ext cx="639321" cy="381240"/>
          </a:xfrm>
          <a:prstGeom prst="rect">
            <a:avLst/>
          </a:prstGeom>
        </p:spPr>
      </p:pic>
      <p:pic>
        <p:nvPicPr>
          <p:cNvPr id="196" name="Picture 195">
            <a:extLst>
              <a:ext uri="{FF2B5EF4-FFF2-40B4-BE49-F238E27FC236}">
                <a16:creationId xmlns:a16="http://schemas.microsoft.com/office/drawing/2014/main" id="{CC5BF4F4-A7EA-C1DE-CD59-F06E7FBB99C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3498628" y="2316615"/>
            <a:ext cx="639321" cy="381240"/>
          </a:xfrm>
          <a:prstGeom prst="rect">
            <a:avLst/>
          </a:prstGeom>
        </p:spPr>
      </p:pic>
      <p:pic>
        <p:nvPicPr>
          <p:cNvPr id="197" name="Picture 196">
            <a:extLst>
              <a:ext uri="{FF2B5EF4-FFF2-40B4-BE49-F238E27FC236}">
                <a16:creationId xmlns:a16="http://schemas.microsoft.com/office/drawing/2014/main" id="{60DBC92E-11D4-2B3D-4FC6-666D439F42D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4083323" y="3768526"/>
            <a:ext cx="639321" cy="381240"/>
          </a:xfrm>
          <a:prstGeom prst="rect">
            <a:avLst/>
          </a:prstGeom>
        </p:spPr>
      </p:pic>
      <p:pic>
        <p:nvPicPr>
          <p:cNvPr id="198" name="Picture 197">
            <a:extLst>
              <a:ext uri="{FF2B5EF4-FFF2-40B4-BE49-F238E27FC236}">
                <a16:creationId xmlns:a16="http://schemas.microsoft.com/office/drawing/2014/main" id="{954730F8-7C76-1B8F-BBF2-D04494BDAA4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5718217" y="4054994"/>
            <a:ext cx="639321" cy="381240"/>
          </a:xfrm>
          <a:prstGeom prst="rect">
            <a:avLst/>
          </a:prstGeom>
        </p:spPr>
      </p:pic>
      <p:pic>
        <p:nvPicPr>
          <p:cNvPr id="199" name="Picture 198">
            <a:extLst>
              <a:ext uri="{FF2B5EF4-FFF2-40B4-BE49-F238E27FC236}">
                <a16:creationId xmlns:a16="http://schemas.microsoft.com/office/drawing/2014/main" id="{FD6058BB-5DF4-E2C4-7162-6ED3D3EC2E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5511602" y="2651513"/>
            <a:ext cx="639321" cy="381240"/>
          </a:xfrm>
          <a:prstGeom prst="rect">
            <a:avLst/>
          </a:prstGeom>
        </p:spPr>
      </p:pic>
      <p:pic>
        <p:nvPicPr>
          <p:cNvPr id="200" name="Picture 199">
            <a:extLst>
              <a:ext uri="{FF2B5EF4-FFF2-40B4-BE49-F238E27FC236}">
                <a16:creationId xmlns:a16="http://schemas.microsoft.com/office/drawing/2014/main" id="{AA615FAD-181B-058C-FF26-7DB9F7EEB4C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4826052" y="4262156"/>
            <a:ext cx="639321" cy="381240"/>
          </a:xfrm>
          <a:prstGeom prst="rect">
            <a:avLst/>
          </a:prstGeom>
        </p:spPr>
      </p:pic>
      <p:pic>
        <p:nvPicPr>
          <p:cNvPr id="320" name="Picture 319">
            <a:extLst>
              <a:ext uri="{FF2B5EF4-FFF2-40B4-BE49-F238E27FC236}">
                <a16:creationId xmlns:a16="http://schemas.microsoft.com/office/drawing/2014/main" id="{45B95385-43C9-E628-01D2-E3AE36EADA1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4901631" y="558067"/>
            <a:ext cx="639321" cy="381240"/>
          </a:xfrm>
          <a:prstGeom prst="rect">
            <a:avLst/>
          </a:prstGeom>
        </p:spPr>
      </p:pic>
      <p:pic>
        <p:nvPicPr>
          <p:cNvPr id="103" name="Picture 102">
            <a:extLst>
              <a:ext uri="{FF2B5EF4-FFF2-40B4-BE49-F238E27FC236}">
                <a16:creationId xmlns:a16="http://schemas.microsoft.com/office/drawing/2014/main" id="{2E0A37A1-2501-3F39-C078-3598C3F79A4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1939100" y="5726204"/>
            <a:ext cx="639321" cy="381240"/>
          </a:xfrm>
          <a:prstGeom prst="rect">
            <a:avLst/>
          </a:prstGeom>
        </p:spPr>
      </p:pic>
      <p:pic>
        <p:nvPicPr>
          <p:cNvPr id="312" name="Picture 311">
            <a:extLst>
              <a:ext uri="{FF2B5EF4-FFF2-40B4-BE49-F238E27FC236}">
                <a16:creationId xmlns:a16="http://schemas.microsoft.com/office/drawing/2014/main" id="{8EC0DCAD-9F93-6DF1-FE69-29067DF99D2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5472870" y="1072191"/>
            <a:ext cx="639321" cy="381240"/>
          </a:xfrm>
          <a:prstGeom prst="rect">
            <a:avLst/>
          </a:prstGeom>
        </p:spPr>
      </p:pic>
      <p:pic>
        <p:nvPicPr>
          <p:cNvPr id="301" name="Picture 300">
            <a:extLst>
              <a:ext uri="{FF2B5EF4-FFF2-40B4-BE49-F238E27FC236}">
                <a16:creationId xmlns:a16="http://schemas.microsoft.com/office/drawing/2014/main" id="{7793A2FD-A700-3B3D-E3F2-3202909A924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3679863" y="4785678"/>
            <a:ext cx="639321" cy="381240"/>
          </a:xfrm>
          <a:prstGeom prst="rect">
            <a:avLst/>
          </a:prstGeom>
        </p:spPr>
      </p:pic>
      <p:pic>
        <p:nvPicPr>
          <p:cNvPr id="310" name="Picture 309">
            <a:extLst>
              <a:ext uri="{FF2B5EF4-FFF2-40B4-BE49-F238E27FC236}">
                <a16:creationId xmlns:a16="http://schemas.microsoft.com/office/drawing/2014/main" id="{AE876035-8C44-FEE7-7978-AA20AC003C3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3233949" y="4561384"/>
            <a:ext cx="639321" cy="381240"/>
          </a:xfrm>
          <a:prstGeom prst="rect">
            <a:avLst/>
          </a:prstGeom>
        </p:spPr>
      </p:pic>
      <p:pic>
        <p:nvPicPr>
          <p:cNvPr id="300" name="Picture 299">
            <a:extLst>
              <a:ext uri="{FF2B5EF4-FFF2-40B4-BE49-F238E27FC236}">
                <a16:creationId xmlns:a16="http://schemas.microsoft.com/office/drawing/2014/main" id="{43E2386E-7108-2AEF-B0FB-C10F6A2248A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3668367" y="4560706"/>
            <a:ext cx="639321" cy="381240"/>
          </a:xfrm>
          <a:prstGeom prst="rect">
            <a:avLst/>
          </a:prstGeom>
        </p:spPr>
      </p:pic>
      <p:pic>
        <p:nvPicPr>
          <p:cNvPr id="302" name="Picture 301">
            <a:extLst>
              <a:ext uri="{FF2B5EF4-FFF2-40B4-BE49-F238E27FC236}">
                <a16:creationId xmlns:a16="http://schemas.microsoft.com/office/drawing/2014/main" id="{96B57BB4-9340-2063-0AFB-C4297FC8ABA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3472429" y="4332642"/>
            <a:ext cx="639321" cy="381240"/>
          </a:xfrm>
          <a:prstGeom prst="rect">
            <a:avLst/>
          </a:prstGeom>
        </p:spPr>
      </p:pic>
      <p:pic>
        <p:nvPicPr>
          <p:cNvPr id="195" name="Picture 194">
            <a:extLst>
              <a:ext uri="{FF2B5EF4-FFF2-40B4-BE49-F238E27FC236}">
                <a16:creationId xmlns:a16="http://schemas.microsoft.com/office/drawing/2014/main" id="{5AB1412A-5622-73AF-DEDA-C34EBE8AFF1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5248650" y="2846204"/>
            <a:ext cx="639321" cy="381240"/>
          </a:xfrm>
          <a:prstGeom prst="rect">
            <a:avLst/>
          </a:prstGeom>
        </p:spPr>
      </p:pic>
      <p:pic>
        <p:nvPicPr>
          <p:cNvPr id="308" name="Picture 307">
            <a:extLst>
              <a:ext uri="{FF2B5EF4-FFF2-40B4-BE49-F238E27FC236}">
                <a16:creationId xmlns:a16="http://schemas.microsoft.com/office/drawing/2014/main" id="{5AE81C81-D259-7053-CF9A-0DA5C79EDB4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4674345" y="5715454"/>
            <a:ext cx="639321" cy="381240"/>
          </a:xfrm>
          <a:prstGeom prst="rect">
            <a:avLst/>
          </a:prstGeom>
        </p:spPr>
      </p:pic>
      <p:pic>
        <p:nvPicPr>
          <p:cNvPr id="307" name="Picture 306">
            <a:extLst>
              <a:ext uri="{FF2B5EF4-FFF2-40B4-BE49-F238E27FC236}">
                <a16:creationId xmlns:a16="http://schemas.microsoft.com/office/drawing/2014/main" id="{7A6DC5DF-62E9-E9B6-E38A-9CAE041FD11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4705292" y="5438450"/>
            <a:ext cx="639321" cy="381240"/>
          </a:xfrm>
          <a:prstGeom prst="rect">
            <a:avLst/>
          </a:prstGeom>
        </p:spPr>
      </p:pic>
      <p:pic>
        <p:nvPicPr>
          <p:cNvPr id="96" name="Picture 95">
            <a:extLst>
              <a:ext uri="{FF2B5EF4-FFF2-40B4-BE49-F238E27FC236}">
                <a16:creationId xmlns:a16="http://schemas.microsoft.com/office/drawing/2014/main" id="{5648D48D-96F8-986B-69F5-6AB56E00CD7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4581970" y="5205958"/>
            <a:ext cx="639321" cy="381240"/>
          </a:xfrm>
          <a:prstGeom prst="rect">
            <a:avLst/>
          </a:prstGeom>
        </p:spPr>
      </p:pic>
      <p:pic>
        <p:nvPicPr>
          <p:cNvPr id="298" name="Picture 297">
            <a:extLst>
              <a:ext uri="{FF2B5EF4-FFF2-40B4-BE49-F238E27FC236}">
                <a16:creationId xmlns:a16="http://schemas.microsoft.com/office/drawing/2014/main" id="{449DA713-3F9C-2935-C93C-B7130DA32E5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1121472" y="1575099"/>
            <a:ext cx="639321" cy="381240"/>
          </a:xfrm>
          <a:prstGeom prst="rect">
            <a:avLst/>
          </a:prstGeom>
        </p:spPr>
      </p:pic>
      <p:pic>
        <p:nvPicPr>
          <p:cNvPr id="114" name="Picture 113">
            <a:extLst>
              <a:ext uri="{FF2B5EF4-FFF2-40B4-BE49-F238E27FC236}">
                <a16:creationId xmlns:a16="http://schemas.microsoft.com/office/drawing/2014/main" id="{12C501FF-ABB7-27A8-3FBF-9A8563FCE4D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6468095" y="2771820"/>
            <a:ext cx="639321" cy="381240"/>
          </a:xfrm>
          <a:prstGeom prst="rect">
            <a:avLst/>
          </a:prstGeom>
        </p:spPr>
      </p:pic>
    </p:spTree>
    <p:extLst>
      <p:ext uri="{BB962C8B-B14F-4D97-AF65-F5344CB8AC3E}">
        <p14:creationId xmlns:p14="http://schemas.microsoft.com/office/powerpoint/2010/main" val="13029904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txBox="1">
            <a:spLocks/>
          </p:cNvSpPr>
          <p:nvPr/>
        </p:nvSpPr>
        <p:spPr>
          <a:xfrm>
            <a:off x="457001" y="5286031"/>
            <a:ext cx="10080000" cy="86343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br>
              <a:rPr lang="en-US"/>
            </a:br>
            <a:endParaRPr lang="en-US"/>
          </a:p>
        </p:txBody>
      </p:sp>
      <p:sp>
        <p:nvSpPr>
          <p:cNvPr id="20" name="Rectangular Callout 9">
            <a:extLst>
              <a:ext uri="{FF2B5EF4-FFF2-40B4-BE49-F238E27FC236}">
                <a16:creationId xmlns:a16="http://schemas.microsoft.com/office/drawing/2014/main" id="{E5CCBD2C-DB78-4193-B076-A968A1467672}"/>
              </a:ext>
            </a:extLst>
          </p:cNvPr>
          <p:cNvSpPr/>
          <p:nvPr/>
        </p:nvSpPr>
        <p:spPr>
          <a:xfrm flipH="1">
            <a:off x="5650087" y="1112108"/>
            <a:ext cx="4294699" cy="1435922"/>
          </a:xfrm>
          <a:prstGeom prst="wedgeRectCallout">
            <a:avLst>
              <a:gd name="adj1" fmla="val -30203"/>
              <a:gd name="adj2" fmla="val 84656"/>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I've tidied all the bricks! There are ten in each pile. Count them with a partner. </a:t>
            </a:r>
          </a:p>
        </p:txBody>
      </p:sp>
      <p:pic>
        <p:nvPicPr>
          <p:cNvPr id="5" name="Picture 4">
            <a:extLst>
              <a:ext uri="{FF2B5EF4-FFF2-40B4-BE49-F238E27FC236}">
                <a16:creationId xmlns:a16="http://schemas.microsoft.com/office/drawing/2014/main" id="{758A4FDC-FA00-8D69-696C-E7B1D45CEB1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90" b="100000" l="2303" r="94626">
                        <a14:foregroundMark x1="79463" y1="75570" x2="79463" y2="74631"/>
                        <a14:foregroundMark x1="79463" y1="74497" x2="80230" y2="73423"/>
                        <a14:foregroundMark x1="29175" y1="54899" x2="30134" y2="53289"/>
                        <a14:foregroundMark x1="27639" y1="54497" x2="30326" y2="52617"/>
                        <a14:backgroundMark x1="82150" y1="75839" x2="82342" y2="74362"/>
                        <a14:backgroundMark x1="78887" y1="75839" x2="78887" y2="74765"/>
                        <a14:backgroundMark x1="80230" y1="72886" x2="80998" y2="72215"/>
                        <a14:backgroundMark x1="78887" y1="74497" x2="80038" y2="73020"/>
                        <a14:backgroundMark x1="29175" y1="53826" x2="28599" y2="54765"/>
                      </a14:backgroundRemoval>
                    </a14:imgEffect>
                  </a14:imgLayer>
                </a14:imgProps>
              </a:ext>
              <a:ext uri="{28A0092B-C50C-407E-A947-70E740481C1C}">
                <a14:useLocalDpi xmlns:a14="http://schemas.microsoft.com/office/drawing/2010/main"/>
              </a:ext>
            </a:extLst>
          </a:blip>
          <a:stretch>
            <a:fillRect/>
          </a:stretch>
        </p:blipFill>
        <p:spPr>
          <a:xfrm>
            <a:off x="8165117" y="3732905"/>
            <a:ext cx="2115610" cy="3025200"/>
          </a:xfrm>
          <a:prstGeom prst="rect">
            <a:avLst/>
          </a:prstGeom>
        </p:spPr>
      </p:pic>
      <p:sp>
        <p:nvSpPr>
          <p:cNvPr id="6" name="Rectangular Callout 9">
            <a:extLst>
              <a:ext uri="{FF2B5EF4-FFF2-40B4-BE49-F238E27FC236}">
                <a16:creationId xmlns:a16="http://schemas.microsoft.com/office/drawing/2014/main" id="{41E0CEB6-B7DE-7808-F1B6-75F01D7EDD16}"/>
              </a:ext>
            </a:extLst>
          </p:cNvPr>
          <p:cNvSpPr/>
          <p:nvPr/>
        </p:nvSpPr>
        <p:spPr>
          <a:xfrm flipH="1">
            <a:off x="5497000" y="3931934"/>
            <a:ext cx="2495629" cy="1435922"/>
          </a:xfrm>
          <a:prstGeom prst="wedgeRectCallout">
            <a:avLst>
              <a:gd name="adj1" fmla="val -63048"/>
              <a:gd name="adj2" fmla="val -6759"/>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Is it easier to count them now? Why?</a:t>
            </a:r>
          </a:p>
        </p:txBody>
      </p:sp>
      <p:pic>
        <p:nvPicPr>
          <p:cNvPr id="9" name="Picture 8">
            <a:extLst>
              <a:ext uri="{FF2B5EF4-FFF2-40B4-BE49-F238E27FC236}">
                <a16:creationId xmlns:a16="http://schemas.microsoft.com/office/drawing/2014/main" id="{8C97DAB7-0442-0DB4-6C0D-C88FB0E5688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048" b="94524" l="4457" r="94708"/>
                    </a14:imgEffect>
                  </a14:imgLayer>
                </a14:imgProps>
              </a:ext>
              <a:ext uri="{28A0092B-C50C-407E-A947-70E740481C1C}">
                <a14:useLocalDpi xmlns:a14="http://schemas.microsoft.com/office/drawing/2010/main"/>
              </a:ext>
            </a:extLst>
          </a:blip>
          <a:srcRect l="3986" t="5985" r="6395" b="5985"/>
          <a:stretch/>
        </p:blipFill>
        <p:spPr>
          <a:xfrm>
            <a:off x="551610" y="1280240"/>
            <a:ext cx="1103220" cy="1267790"/>
          </a:xfrm>
          <a:prstGeom prst="rect">
            <a:avLst/>
          </a:prstGeom>
        </p:spPr>
      </p:pic>
      <p:pic>
        <p:nvPicPr>
          <p:cNvPr id="19" name="Picture 18">
            <a:extLst>
              <a:ext uri="{FF2B5EF4-FFF2-40B4-BE49-F238E27FC236}">
                <a16:creationId xmlns:a16="http://schemas.microsoft.com/office/drawing/2014/main" id="{79C3061B-F1E0-9828-D923-AAF47B7C9A8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048" b="94524" l="4457" r="94708"/>
                    </a14:imgEffect>
                  </a14:imgLayer>
                </a14:imgProps>
              </a:ext>
              <a:ext uri="{28A0092B-C50C-407E-A947-70E740481C1C}">
                <a14:useLocalDpi xmlns:a14="http://schemas.microsoft.com/office/drawing/2010/main"/>
              </a:ext>
            </a:extLst>
          </a:blip>
          <a:srcRect l="3986" t="5985" r="6395" b="5985"/>
          <a:stretch/>
        </p:blipFill>
        <p:spPr>
          <a:xfrm>
            <a:off x="2127123" y="1280240"/>
            <a:ext cx="1103220" cy="1267790"/>
          </a:xfrm>
          <a:prstGeom prst="rect">
            <a:avLst/>
          </a:prstGeom>
        </p:spPr>
      </p:pic>
      <p:pic>
        <p:nvPicPr>
          <p:cNvPr id="22" name="Picture 21">
            <a:extLst>
              <a:ext uri="{FF2B5EF4-FFF2-40B4-BE49-F238E27FC236}">
                <a16:creationId xmlns:a16="http://schemas.microsoft.com/office/drawing/2014/main" id="{7CC8DA2E-84EC-C3B7-41AC-BD051AC328A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048" b="94524" l="4457" r="94708"/>
                    </a14:imgEffect>
                  </a14:imgLayer>
                </a14:imgProps>
              </a:ext>
              <a:ext uri="{28A0092B-C50C-407E-A947-70E740481C1C}">
                <a14:useLocalDpi xmlns:a14="http://schemas.microsoft.com/office/drawing/2010/main"/>
              </a:ext>
            </a:extLst>
          </a:blip>
          <a:srcRect l="3986" t="5985" r="6395" b="5985"/>
          <a:stretch/>
        </p:blipFill>
        <p:spPr>
          <a:xfrm>
            <a:off x="3702636" y="1280240"/>
            <a:ext cx="1103220" cy="1267790"/>
          </a:xfrm>
          <a:prstGeom prst="rect">
            <a:avLst/>
          </a:prstGeom>
        </p:spPr>
      </p:pic>
      <p:pic>
        <p:nvPicPr>
          <p:cNvPr id="23" name="Picture 22">
            <a:extLst>
              <a:ext uri="{FF2B5EF4-FFF2-40B4-BE49-F238E27FC236}">
                <a16:creationId xmlns:a16="http://schemas.microsoft.com/office/drawing/2014/main" id="{BCAA3B4C-87B8-7BB1-E308-2F1AB7C2B27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048" b="94524" l="4457" r="94708"/>
                    </a14:imgEffect>
                  </a14:imgLayer>
                </a14:imgProps>
              </a:ext>
              <a:ext uri="{28A0092B-C50C-407E-A947-70E740481C1C}">
                <a14:useLocalDpi xmlns:a14="http://schemas.microsoft.com/office/drawing/2010/main"/>
              </a:ext>
            </a:extLst>
          </a:blip>
          <a:srcRect l="3986" t="5985" r="6395" b="5985"/>
          <a:stretch/>
        </p:blipFill>
        <p:spPr>
          <a:xfrm>
            <a:off x="551610" y="2914101"/>
            <a:ext cx="1103220" cy="1267790"/>
          </a:xfrm>
          <a:prstGeom prst="rect">
            <a:avLst/>
          </a:prstGeom>
        </p:spPr>
      </p:pic>
      <p:pic>
        <p:nvPicPr>
          <p:cNvPr id="24" name="Picture 23">
            <a:extLst>
              <a:ext uri="{FF2B5EF4-FFF2-40B4-BE49-F238E27FC236}">
                <a16:creationId xmlns:a16="http://schemas.microsoft.com/office/drawing/2014/main" id="{DE50918D-3248-68D0-15B4-A83428404F6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048" b="94524" l="4457" r="94708"/>
                    </a14:imgEffect>
                  </a14:imgLayer>
                </a14:imgProps>
              </a:ext>
              <a:ext uri="{28A0092B-C50C-407E-A947-70E740481C1C}">
                <a14:useLocalDpi xmlns:a14="http://schemas.microsoft.com/office/drawing/2010/main"/>
              </a:ext>
            </a:extLst>
          </a:blip>
          <a:srcRect l="3986" t="5985" r="6395" b="5985"/>
          <a:stretch/>
        </p:blipFill>
        <p:spPr>
          <a:xfrm>
            <a:off x="2127123" y="2914101"/>
            <a:ext cx="1103220" cy="1267790"/>
          </a:xfrm>
          <a:prstGeom prst="rect">
            <a:avLst/>
          </a:prstGeom>
        </p:spPr>
      </p:pic>
      <p:pic>
        <p:nvPicPr>
          <p:cNvPr id="25" name="Picture 24">
            <a:extLst>
              <a:ext uri="{FF2B5EF4-FFF2-40B4-BE49-F238E27FC236}">
                <a16:creationId xmlns:a16="http://schemas.microsoft.com/office/drawing/2014/main" id="{50AC0C07-CD1F-08CE-810E-0BA7BAE0E6C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048" b="94524" l="4457" r="94708"/>
                    </a14:imgEffect>
                  </a14:imgLayer>
                </a14:imgProps>
              </a:ext>
              <a:ext uri="{28A0092B-C50C-407E-A947-70E740481C1C}">
                <a14:useLocalDpi xmlns:a14="http://schemas.microsoft.com/office/drawing/2010/main"/>
              </a:ext>
            </a:extLst>
          </a:blip>
          <a:srcRect l="3986" t="5985" r="6395" b="5985"/>
          <a:stretch/>
        </p:blipFill>
        <p:spPr>
          <a:xfrm>
            <a:off x="3702636" y="2914101"/>
            <a:ext cx="1103220" cy="1267790"/>
          </a:xfrm>
          <a:prstGeom prst="rect">
            <a:avLst/>
          </a:prstGeom>
        </p:spPr>
      </p:pic>
      <p:pic>
        <p:nvPicPr>
          <p:cNvPr id="26" name="Picture 25">
            <a:extLst>
              <a:ext uri="{FF2B5EF4-FFF2-40B4-BE49-F238E27FC236}">
                <a16:creationId xmlns:a16="http://schemas.microsoft.com/office/drawing/2014/main" id="{76F36EBE-2D55-BE33-FDD4-62312CCC6A9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048" b="94524" l="4457" r="94708"/>
                    </a14:imgEffect>
                  </a14:imgLayer>
                </a14:imgProps>
              </a:ext>
              <a:ext uri="{28A0092B-C50C-407E-A947-70E740481C1C}">
                <a14:useLocalDpi xmlns:a14="http://schemas.microsoft.com/office/drawing/2010/main"/>
              </a:ext>
            </a:extLst>
          </a:blip>
          <a:srcRect l="3986" t="5985" r="6395" b="5985"/>
          <a:stretch/>
        </p:blipFill>
        <p:spPr>
          <a:xfrm>
            <a:off x="551610" y="4552101"/>
            <a:ext cx="1103220" cy="1267790"/>
          </a:xfrm>
          <a:prstGeom prst="rect">
            <a:avLst/>
          </a:prstGeom>
        </p:spPr>
      </p:pic>
      <p:pic>
        <p:nvPicPr>
          <p:cNvPr id="27" name="Picture 26">
            <a:extLst>
              <a:ext uri="{FF2B5EF4-FFF2-40B4-BE49-F238E27FC236}">
                <a16:creationId xmlns:a16="http://schemas.microsoft.com/office/drawing/2014/main" id="{C0DF4B69-8403-07C1-77CB-B65C04BA704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048" b="94524" l="4457" r="94708"/>
                    </a14:imgEffect>
                  </a14:imgLayer>
                </a14:imgProps>
              </a:ext>
              <a:ext uri="{28A0092B-C50C-407E-A947-70E740481C1C}">
                <a14:useLocalDpi xmlns:a14="http://schemas.microsoft.com/office/drawing/2010/main"/>
              </a:ext>
            </a:extLst>
          </a:blip>
          <a:srcRect l="3986" t="5985" r="6395" b="5985"/>
          <a:stretch/>
        </p:blipFill>
        <p:spPr>
          <a:xfrm>
            <a:off x="2127123" y="4552101"/>
            <a:ext cx="1103220" cy="1267790"/>
          </a:xfrm>
          <a:prstGeom prst="rect">
            <a:avLst/>
          </a:prstGeom>
        </p:spPr>
      </p:pic>
      <p:pic>
        <p:nvPicPr>
          <p:cNvPr id="28" name="Picture 27">
            <a:extLst>
              <a:ext uri="{FF2B5EF4-FFF2-40B4-BE49-F238E27FC236}">
                <a16:creationId xmlns:a16="http://schemas.microsoft.com/office/drawing/2014/main" id="{9BC91FF3-8CE8-5DEA-D66A-7857D5CB47C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048" b="94524" l="4457" r="94708"/>
                    </a14:imgEffect>
                  </a14:imgLayer>
                </a14:imgProps>
              </a:ext>
              <a:ext uri="{28A0092B-C50C-407E-A947-70E740481C1C}">
                <a14:useLocalDpi xmlns:a14="http://schemas.microsoft.com/office/drawing/2010/main"/>
              </a:ext>
            </a:extLst>
          </a:blip>
          <a:srcRect l="3986" t="5985" r="6395" b="5985"/>
          <a:stretch/>
        </p:blipFill>
        <p:spPr>
          <a:xfrm>
            <a:off x="3702636" y="4552101"/>
            <a:ext cx="1103220" cy="1267790"/>
          </a:xfrm>
          <a:prstGeom prst="rect">
            <a:avLst/>
          </a:prstGeom>
        </p:spPr>
      </p:pic>
    </p:spTree>
    <p:extLst>
      <p:ext uri="{BB962C8B-B14F-4D97-AF65-F5344CB8AC3E}">
        <p14:creationId xmlns:p14="http://schemas.microsoft.com/office/powerpoint/2010/main" val="2628393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7" name="Table 247">
            <a:extLst>
              <a:ext uri="{FF2B5EF4-FFF2-40B4-BE49-F238E27FC236}">
                <a16:creationId xmlns:a16="http://schemas.microsoft.com/office/drawing/2014/main" id="{B4EB4166-6E4E-661C-65DF-E5049F582A01}"/>
              </a:ext>
            </a:extLst>
          </p:cNvPr>
          <p:cNvGraphicFramePr>
            <a:graphicFrameLocks noGrp="1"/>
          </p:cNvGraphicFramePr>
          <p:nvPr/>
        </p:nvGraphicFramePr>
        <p:xfrm>
          <a:off x="249401" y="343821"/>
          <a:ext cx="10538050" cy="6171284"/>
        </p:xfrm>
        <a:graphic>
          <a:graphicData uri="http://schemas.openxmlformats.org/drawingml/2006/table">
            <a:tbl>
              <a:tblPr firstRow="1" bandRow="1"/>
              <a:tblGrid>
                <a:gridCol w="2107610">
                  <a:extLst>
                    <a:ext uri="{9D8B030D-6E8A-4147-A177-3AD203B41FA5}">
                      <a16:colId xmlns:a16="http://schemas.microsoft.com/office/drawing/2014/main" val="2599693891"/>
                    </a:ext>
                  </a:extLst>
                </a:gridCol>
                <a:gridCol w="2107610">
                  <a:extLst>
                    <a:ext uri="{9D8B030D-6E8A-4147-A177-3AD203B41FA5}">
                      <a16:colId xmlns:a16="http://schemas.microsoft.com/office/drawing/2014/main" val="1185756363"/>
                    </a:ext>
                  </a:extLst>
                </a:gridCol>
                <a:gridCol w="2107610">
                  <a:extLst>
                    <a:ext uri="{9D8B030D-6E8A-4147-A177-3AD203B41FA5}">
                      <a16:colId xmlns:a16="http://schemas.microsoft.com/office/drawing/2014/main" val="1706888696"/>
                    </a:ext>
                  </a:extLst>
                </a:gridCol>
                <a:gridCol w="2107610">
                  <a:extLst>
                    <a:ext uri="{9D8B030D-6E8A-4147-A177-3AD203B41FA5}">
                      <a16:colId xmlns:a16="http://schemas.microsoft.com/office/drawing/2014/main" val="3166271686"/>
                    </a:ext>
                  </a:extLst>
                </a:gridCol>
                <a:gridCol w="2107610">
                  <a:extLst>
                    <a:ext uri="{9D8B030D-6E8A-4147-A177-3AD203B41FA5}">
                      <a16:colId xmlns:a16="http://schemas.microsoft.com/office/drawing/2014/main" val="4269144701"/>
                    </a:ext>
                  </a:extLst>
                </a:gridCol>
              </a:tblGrid>
              <a:tr h="3085642">
                <a:tc>
                  <a:txBody>
                    <a:bodyPr/>
                    <a:lstStyle/>
                    <a:p>
                      <a:pPr algn="ctr"/>
                      <a:r>
                        <a:rPr lang="en-GB" sz="2400">
                          <a:latin typeface="Century Gothic" panose="020B0502020202020204" pitchFamily="34" charset="0"/>
                        </a:rPr>
                        <a:t>ten</a:t>
                      </a:r>
                    </a:p>
                    <a:p>
                      <a:pPr algn="ctr"/>
                      <a:r>
                        <a:rPr lang="en-GB" sz="2800">
                          <a:latin typeface="Cambria Math" panose="02040503050406030204" pitchFamily="18" charset="0"/>
                          <a:ea typeface="Cambria Math" panose="02040503050406030204" pitchFamily="18" charset="0"/>
                        </a:rPr>
                        <a:t>10</a:t>
                      </a:r>
                    </a:p>
                  </a:txBody>
                  <a:tcPr marL="18000" marR="18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a:latin typeface="Century Gothic" panose="020B0502020202020204" pitchFamily="34" charset="0"/>
                        </a:rPr>
                        <a:t>twenty</a:t>
                      </a:r>
                    </a:p>
                    <a:p>
                      <a:pPr algn="ctr"/>
                      <a:r>
                        <a:rPr lang="en-GB" sz="2800" kern="1200">
                          <a:solidFill>
                            <a:schemeClr val="tx1"/>
                          </a:solidFill>
                          <a:latin typeface="Cambria Math" panose="02040503050406030204" pitchFamily="18" charset="0"/>
                          <a:ea typeface="Cambria Math" panose="02040503050406030204" pitchFamily="18" charset="0"/>
                          <a:cs typeface="+mn-cs"/>
                        </a:rPr>
                        <a:t>20</a:t>
                      </a:r>
                    </a:p>
                  </a:txBody>
                  <a:tcPr marL="18000" marR="18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a:latin typeface="Century Gothic" panose="020B0502020202020204" pitchFamily="34" charset="0"/>
                        </a:rPr>
                        <a:t>thirty</a:t>
                      </a:r>
                    </a:p>
                    <a:p>
                      <a:pPr algn="ctr"/>
                      <a:r>
                        <a:rPr lang="en-GB" sz="2800" kern="1200">
                          <a:solidFill>
                            <a:schemeClr val="tx1"/>
                          </a:solidFill>
                          <a:latin typeface="Cambria Math" panose="02040503050406030204" pitchFamily="18" charset="0"/>
                          <a:ea typeface="Cambria Math" panose="02040503050406030204" pitchFamily="18" charset="0"/>
                          <a:cs typeface="+mn-cs"/>
                        </a:rPr>
                        <a:t>30</a:t>
                      </a:r>
                    </a:p>
                  </a:txBody>
                  <a:tcPr marL="18000" marR="18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a:latin typeface="Century Gothic" panose="020B0502020202020204" pitchFamily="34" charset="0"/>
                        </a:rPr>
                        <a:t>forty</a:t>
                      </a:r>
                    </a:p>
                    <a:p>
                      <a:pPr algn="ctr"/>
                      <a:r>
                        <a:rPr lang="en-GB" sz="2800" kern="1200">
                          <a:solidFill>
                            <a:schemeClr val="tx1"/>
                          </a:solidFill>
                          <a:latin typeface="Cambria Math" panose="02040503050406030204" pitchFamily="18" charset="0"/>
                          <a:ea typeface="Cambria Math" panose="02040503050406030204" pitchFamily="18" charset="0"/>
                          <a:cs typeface="+mn-cs"/>
                        </a:rPr>
                        <a:t>40</a:t>
                      </a:r>
                    </a:p>
                  </a:txBody>
                  <a:tcPr marL="18000" marR="18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a:latin typeface="Century Gothic" panose="020B0502020202020204" pitchFamily="34" charset="0"/>
                        </a:rPr>
                        <a:t>fifty</a:t>
                      </a:r>
                    </a:p>
                    <a:p>
                      <a:pPr algn="ctr"/>
                      <a:r>
                        <a:rPr lang="en-GB" sz="2800" kern="1200">
                          <a:solidFill>
                            <a:schemeClr val="tx1"/>
                          </a:solidFill>
                          <a:latin typeface="Cambria Math" panose="02040503050406030204" pitchFamily="18" charset="0"/>
                          <a:ea typeface="Cambria Math" panose="02040503050406030204" pitchFamily="18" charset="0"/>
                          <a:cs typeface="+mn-cs"/>
                        </a:rPr>
                        <a:t>50</a:t>
                      </a:r>
                    </a:p>
                  </a:txBody>
                  <a:tcPr marL="18000" marR="18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3203963"/>
                  </a:ext>
                </a:extLst>
              </a:tr>
              <a:tr h="3085642">
                <a:tc>
                  <a:txBody>
                    <a:bodyPr/>
                    <a:lstStyle/>
                    <a:p>
                      <a:pPr algn="ctr"/>
                      <a:r>
                        <a:rPr lang="en-GB" sz="2400">
                          <a:latin typeface="Century Gothic" panose="020B0502020202020204" pitchFamily="34" charset="0"/>
                        </a:rPr>
                        <a:t>sixty</a:t>
                      </a:r>
                    </a:p>
                    <a:p>
                      <a:pPr algn="ctr"/>
                      <a:r>
                        <a:rPr lang="en-GB" sz="2800" kern="1200">
                          <a:solidFill>
                            <a:schemeClr val="tx1"/>
                          </a:solidFill>
                          <a:latin typeface="Cambria Math" panose="02040503050406030204" pitchFamily="18" charset="0"/>
                          <a:ea typeface="Cambria Math" panose="02040503050406030204" pitchFamily="18" charset="0"/>
                          <a:cs typeface="+mn-cs"/>
                        </a:rPr>
                        <a:t>60</a:t>
                      </a:r>
                    </a:p>
                  </a:txBody>
                  <a:tcPr marL="18000" marR="18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a:latin typeface="Century Gothic" panose="020B0502020202020204" pitchFamily="34" charset="0"/>
                        </a:rPr>
                        <a:t>seventy</a:t>
                      </a:r>
                    </a:p>
                    <a:p>
                      <a:pPr algn="ctr"/>
                      <a:r>
                        <a:rPr lang="en-GB" sz="2800" kern="1200">
                          <a:solidFill>
                            <a:schemeClr val="tx1"/>
                          </a:solidFill>
                          <a:latin typeface="Cambria Math" panose="02040503050406030204" pitchFamily="18" charset="0"/>
                          <a:ea typeface="Cambria Math" panose="02040503050406030204" pitchFamily="18" charset="0"/>
                          <a:cs typeface="+mn-cs"/>
                        </a:rPr>
                        <a:t>70</a:t>
                      </a:r>
                    </a:p>
                  </a:txBody>
                  <a:tcPr marL="18000" marR="18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a:latin typeface="Century Gothic" panose="020B0502020202020204" pitchFamily="34" charset="0"/>
                        </a:rPr>
                        <a:t>eighty</a:t>
                      </a:r>
                    </a:p>
                    <a:p>
                      <a:pPr algn="ctr"/>
                      <a:r>
                        <a:rPr lang="en-GB" sz="2800" kern="1200">
                          <a:solidFill>
                            <a:schemeClr val="tx1"/>
                          </a:solidFill>
                          <a:latin typeface="Cambria Math" panose="02040503050406030204" pitchFamily="18" charset="0"/>
                          <a:ea typeface="Cambria Math" panose="02040503050406030204" pitchFamily="18" charset="0"/>
                          <a:cs typeface="+mn-cs"/>
                        </a:rPr>
                        <a:t>80</a:t>
                      </a:r>
                    </a:p>
                  </a:txBody>
                  <a:tcPr marL="18000" marR="18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a:latin typeface="Century Gothic" panose="020B0502020202020204" pitchFamily="34" charset="0"/>
                        </a:rPr>
                        <a:t>ninety</a:t>
                      </a:r>
                    </a:p>
                    <a:p>
                      <a:pPr algn="ctr"/>
                      <a:r>
                        <a:rPr lang="en-GB" sz="2800" kern="1200">
                          <a:solidFill>
                            <a:schemeClr val="tx1"/>
                          </a:solidFill>
                          <a:latin typeface="Cambria Math" panose="02040503050406030204" pitchFamily="18" charset="0"/>
                          <a:ea typeface="Cambria Math" panose="02040503050406030204" pitchFamily="18" charset="0"/>
                          <a:cs typeface="+mn-cs"/>
                        </a:rPr>
                        <a:t>90</a:t>
                      </a:r>
                    </a:p>
                  </a:txBody>
                  <a:tcPr marL="18000" marR="18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a:latin typeface="Century Gothic" panose="020B0502020202020204" pitchFamily="34" charset="0"/>
                        </a:rPr>
                        <a:t>one hundred</a:t>
                      </a:r>
                    </a:p>
                    <a:p>
                      <a:pPr algn="ctr"/>
                      <a:r>
                        <a:rPr lang="en-GB" sz="2800" kern="1200">
                          <a:solidFill>
                            <a:schemeClr val="tx1"/>
                          </a:solidFill>
                          <a:latin typeface="Cambria Math" panose="02040503050406030204" pitchFamily="18" charset="0"/>
                          <a:ea typeface="Cambria Math" panose="02040503050406030204" pitchFamily="18" charset="0"/>
                          <a:cs typeface="+mn-cs"/>
                        </a:rPr>
                        <a:t>100</a:t>
                      </a:r>
                    </a:p>
                  </a:txBody>
                  <a:tcPr marL="18000" marR="180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5028677"/>
                  </a:ext>
                </a:extLst>
              </a:tr>
            </a:tbl>
          </a:graphicData>
        </a:graphic>
      </p:graphicFrame>
      <p:grpSp>
        <p:nvGrpSpPr>
          <p:cNvPr id="3962" name="Group 3961">
            <a:extLst>
              <a:ext uri="{FF2B5EF4-FFF2-40B4-BE49-F238E27FC236}">
                <a16:creationId xmlns:a16="http://schemas.microsoft.com/office/drawing/2014/main" id="{69BAACBC-36CD-C5C5-8089-2B322999AC00}"/>
              </a:ext>
            </a:extLst>
          </p:cNvPr>
          <p:cNvGrpSpPr/>
          <p:nvPr/>
        </p:nvGrpSpPr>
        <p:grpSpPr>
          <a:xfrm rot="16200000">
            <a:off x="8773058" y="4102980"/>
            <a:ext cx="1894804" cy="1057235"/>
            <a:chOff x="8783280" y="4559615"/>
            <a:chExt cx="1894804" cy="1057235"/>
          </a:xfrm>
        </p:grpSpPr>
        <p:grpSp>
          <p:nvGrpSpPr>
            <p:cNvPr id="235" name="Group 234">
              <a:extLst>
                <a:ext uri="{FF2B5EF4-FFF2-40B4-BE49-F238E27FC236}">
                  <a16:creationId xmlns:a16="http://schemas.microsoft.com/office/drawing/2014/main" id="{63A03FE4-EC70-C530-CE58-FB010A2077D6}"/>
                </a:ext>
              </a:extLst>
            </p:cNvPr>
            <p:cNvGrpSpPr>
              <a:grpSpLocks noChangeAspect="1"/>
            </p:cNvGrpSpPr>
            <p:nvPr/>
          </p:nvGrpSpPr>
          <p:grpSpPr>
            <a:xfrm>
              <a:off x="8783280" y="4559615"/>
              <a:ext cx="137271" cy="1057235"/>
              <a:chOff x="-1495168" y="5753968"/>
              <a:chExt cx="152618" cy="1175435"/>
            </a:xfrm>
          </p:grpSpPr>
          <p:sp>
            <p:nvSpPr>
              <p:cNvPr id="236" name="Cube 235">
                <a:extLst>
                  <a:ext uri="{FF2B5EF4-FFF2-40B4-BE49-F238E27FC236}">
                    <a16:creationId xmlns:a16="http://schemas.microsoft.com/office/drawing/2014/main" id="{28D77999-98B2-EFDF-AA16-C84AE2528DEF}"/>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 name="Cube 236">
                <a:extLst>
                  <a:ext uri="{FF2B5EF4-FFF2-40B4-BE49-F238E27FC236}">
                    <a16:creationId xmlns:a16="http://schemas.microsoft.com/office/drawing/2014/main" id="{A8A40484-029E-4116-0546-5F270FA5C786}"/>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 name="Cube 237">
                <a:extLst>
                  <a:ext uri="{FF2B5EF4-FFF2-40B4-BE49-F238E27FC236}">
                    <a16:creationId xmlns:a16="http://schemas.microsoft.com/office/drawing/2014/main" id="{25043465-DE1C-FDD2-75F1-F6F43763021D}"/>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 name="Cube 238">
                <a:extLst>
                  <a:ext uri="{FF2B5EF4-FFF2-40B4-BE49-F238E27FC236}">
                    <a16:creationId xmlns:a16="http://schemas.microsoft.com/office/drawing/2014/main" id="{8CAC5B8B-5663-EF30-2961-1E420E78E065}"/>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Cube 239">
                <a:extLst>
                  <a:ext uri="{FF2B5EF4-FFF2-40B4-BE49-F238E27FC236}">
                    <a16:creationId xmlns:a16="http://schemas.microsoft.com/office/drawing/2014/main" id="{60F486AD-EE38-C07A-3F22-0E3B028D5B2A}"/>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Cube 240">
                <a:extLst>
                  <a:ext uri="{FF2B5EF4-FFF2-40B4-BE49-F238E27FC236}">
                    <a16:creationId xmlns:a16="http://schemas.microsoft.com/office/drawing/2014/main" id="{151AAA18-3F8F-B6FA-5B96-36CADBB8B026}"/>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Cube 241">
                <a:extLst>
                  <a:ext uri="{FF2B5EF4-FFF2-40B4-BE49-F238E27FC236}">
                    <a16:creationId xmlns:a16="http://schemas.microsoft.com/office/drawing/2014/main" id="{CFE0C09C-DE7F-16C8-E7B3-A1FB0E6D0C12}"/>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Cube 242">
                <a:extLst>
                  <a:ext uri="{FF2B5EF4-FFF2-40B4-BE49-F238E27FC236}">
                    <a16:creationId xmlns:a16="http://schemas.microsoft.com/office/drawing/2014/main" id="{0D4F6EFE-5F6B-DE54-B70D-00D9CF6879A3}"/>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Cube 243">
                <a:extLst>
                  <a:ext uri="{FF2B5EF4-FFF2-40B4-BE49-F238E27FC236}">
                    <a16:creationId xmlns:a16="http://schemas.microsoft.com/office/drawing/2014/main" id="{C10920AA-427D-7203-11EF-17B390DFF247}"/>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Cube 244">
                <a:extLst>
                  <a:ext uri="{FF2B5EF4-FFF2-40B4-BE49-F238E27FC236}">
                    <a16:creationId xmlns:a16="http://schemas.microsoft.com/office/drawing/2014/main" id="{0FEEB9CF-E6D7-F788-385A-DAE2F70E3E8B}"/>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87" name="Group 2586">
              <a:extLst>
                <a:ext uri="{FF2B5EF4-FFF2-40B4-BE49-F238E27FC236}">
                  <a16:creationId xmlns:a16="http://schemas.microsoft.com/office/drawing/2014/main" id="{7A02A519-8718-7A7D-673A-EB9B41C9251A}"/>
                </a:ext>
              </a:extLst>
            </p:cNvPr>
            <p:cNvGrpSpPr>
              <a:grpSpLocks noChangeAspect="1"/>
            </p:cNvGrpSpPr>
            <p:nvPr/>
          </p:nvGrpSpPr>
          <p:grpSpPr>
            <a:xfrm>
              <a:off x="8978561" y="4559615"/>
              <a:ext cx="137271" cy="1057235"/>
              <a:chOff x="-1495168" y="5753968"/>
              <a:chExt cx="152618" cy="1175435"/>
            </a:xfrm>
          </p:grpSpPr>
          <p:sp>
            <p:nvSpPr>
              <p:cNvPr id="2588" name="Cube 2587">
                <a:extLst>
                  <a:ext uri="{FF2B5EF4-FFF2-40B4-BE49-F238E27FC236}">
                    <a16:creationId xmlns:a16="http://schemas.microsoft.com/office/drawing/2014/main" id="{FEEBA452-9A85-3865-AC96-022C1F4087EC}"/>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89" name="Cube 2588">
                <a:extLst>
                  <a:ext uri="{FF2B5EF4-FFF2-40B4-BE49-F238E27FC236}">
                    <a16:creationId xmlns:a16="http://schemas.microsoft.com/office/drawing/2014/main" id="{53CCA863-4631-59EC-3C51-45F16EFD505F}"/>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0" name="Cube 2589">
                <a:extLst>
                  <a:ext uri="{FF2B5EF4-FFF2-40B4-BE49-F238E27FC236}">
                    <a16:creationId xmlns:a16="http://schemas.microsoft.com/office/drawing/2014/main" id="{0ACF259E-EF6A-316F-EDAC-39C069B39676}"/>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1" name="Cube 2590">
                <a:extLst>
                  <a:ext uri="{FF2B5EF4-FFF2-40B4-BE49-F238E27FC236}">
                    <a16:creationId xmlns:a16="http://schemas.microsoft.com/office/drawing/2014/main" id="{16576A22-E0DF-C991-06CB-8843DCB34545}"/>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0" name="Cube 319">
                <a:extLst>
                  <a:ext uri="{FF2B5EF4-FFF2-40B4-BE49-F238E27FC236}">
                    <a16:creationId xmlns:a16="http://schemas.microsoft.com/office/drawing/2014/main" id="{EE506401-C967-5AEF-C7FF-7F78B7B75555}"/>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1" name="Cube 320">
                <a:extLst>
                  <a:ext uri="{FF2B5EF4-FFF2-40B4-BE49-F238E27FC236}">
                    <a16:creationId xmlns:a16="http://schemas.microsoft.com/office/drawing/2014/main" id="{30E2BD35-7D43-ABC9-2E1C-F91EFA081839}"/>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 name="Cube 321">
                <a:extLst>
                  <a:ext uri="{FF2B5EF4-FFF2-40B4-BE49-F238E27FC236}">
                    <a16:creationId xmlns:a16="http://schemas.microsoft.com/office/drawing/2014/main" id="{BEDA615C-B3A7-C1AE-5DA2-5E8DEAD64D00}"/>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 name="Cube 322">
                <a:extLst>
                  <a:ext uri="{FF2B5EF4-FFF2-40B4-BE49-F238E27FC236}">
                    <a16:creationId xmlns:a16="http://schemas.microsoft.com/office/drawing/2014/main" id="{14C15CEB-F1CA-772A-DB71-91484219D1B1}"/>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4" name="Cube 323">
                <a:extLst>
                  <a:ext uri="{FF2B5EF4-FFF2-40B4-BE49-F238E27FC236}">
                    <a16:creationId xmlns:a16="http://schemas.microsoft.com/office/drawing/2014/main" id="{1FEF05DF-F662-9CE8-B5F1-3E5C4E7D3B25}"/>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Cube 339">
                <a:extLst>
                  <a:ext uri="{FF2B5EF4-FFF2-40B4-BE49-F238E27FC236}">
                    <a16:creationId xmlns:a16="http://schemas.microsoft.com/office/drawing/2014/main" id="{30953228-5DCF-87DC-6263-BAFCDEE8025A}"/>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1" name="Group 340">
              <a:extLst>
                <a:ext uri="{FF2B5EF4-FFF2-40B4-BE49-F238E27FC236}">
                  <a16:creationId xmlns:a16="http://schemas.microsoft.com/office/drawing/2014/main" id="{B79F85AC-4473-3E85-0181-D495C6E3CF3D}"/>
                </a:ext>
              </a:extLst>
            </p:cNvPr>
            <p:cNvGrpSpPr>
              <a:grpSpLocks noChangeAspect="1"/>
            </p:cNvGrpSpPr>
            <p:nvPr/>
          </p:nvGrpSpPr>
          <p:grpSpPr>
            <a:xfrm>
              <a:off x="9173842" y="4559615"/>
              <a:ext cx="137271" cy="1057235"/>
              <a:chOff x="-1495168" y="5753968"/>
              <a:chExt cx="152618" cy="1175435"/>
            </a:xfrm>
          </p:grpSpPr>
          <p:sp>
            <p:nvSpPr>
              <p:cNvPr id="342" name="Cube 341">
                <a:extLst>
                  <a:ext uri="{FF2B5EF4-FFF2-40B4-BE49-F238E27FC236}">
                    <a16:creationId xmlns:a16="http://schemas.microsoft.com/office/drawing/2014/main" id="{BF1EC766-EE2D-9965-FB84-C88B6E4C4267}"/>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Cube 342">
                <a:extLst>
                  <a:ext uri="{FF2B5EF4-FFF2-40B4-BE49-F238E27FC236}">
                    <a16:creationId xmlns:a16="http://schemas.microsoft.com/office/drawing/2014/main" id="{B8358BE7-9FB2-C50F-E193-9BA94383A1BA}"/>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Cube 343">
                <a:extLst>
                  <a:ext uri="{FF2B5EF4-FFF2-40B4-BE49-F238E27FC236}">
                    <a16:creationId xmlns:a16="http://schemas.microsoft.com/office/drawing/2014/main" id="{5F6294EB-8759-8E2B-2C7D-01E2A8A9A685}"/>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Cube 344">
                <a:extLst>
                  <a:ext uri="{FF2B5EF4-FFF2-40B4-BE49-F238E27FC236}">
                    <a16:creationId xmlns:a16="http://schemas.microsoft.com/office/drawing/2014/main" id="{6D8B57C5-3F00-54EF-030E-D7E15A12B784}"/>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6" name="Cube 345">
                <a:extLst>
                  <a:ext uri="{FF2B5EF4-FFF2-40B4-BE49-F238E27FC236}">
                    <a16:creationId xmlns:a16="http://schemas.microsoft.com/office/drawing/2014/main" id="{6F1E9231-D468-C947-A640-75EF65BD8458}"/>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ube 346">
                <a:extLst>
                  <a:ext uri="{FF2B5EF4-FFF2-40B4-BE49-F238E27FC236}">
                    <a16:creationId xmlns:a16="http://schemas.microsoft.com/office/drawing/2014/main" id="{7012BFF2-7A8E-1CD7-50B4-4E25802324F6}"/>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8" name="Cube 347">
                <a:extLst>
                  <a:ext uri="{FF2B5EF4-FFF2-40B4-BE49-F238E27FC236}">
                    <a16:creationId xmlns:a16="http://schemas.microsoft.com/office/drawing/2014/main" id="{1E7B26C0-24EA-8EAE-5673-220398F451F0}"/>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ube 348">
                <a:extLst>
                  <a:ext uri="{FF2B5EF4-FFF2-40B4-BE49-F238E27FC236}">
                    <a16:creationId xmlns:a16="http://schemas.microsoft.com/office/drawing/2014/main" id="{792E13B6-24EF-9C6B-1F2A-AF76FD05FD77}"/>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Cube 349">
                <a:extLst>
                  <a:ext uri="{FF2B5EF4-FFF2-40B4-BE49-F238E27FC236}">
                    <a16:creationId xmlns:a16="http://schemas.microsoft.com/office/drawing/2014/main" id="{E6249E03-72CF-4184-5261-257F5C1DA2B2}"/>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ube 350">
                <a:extLst>
                  <a:ext uri="{FF2B5EF4-FFF2-40B4-BE49-F238E27FC236}">
                    <a16:creationId xmlns:a16="http://schemas.microsoft.com/office/drawing/2014/main" id="{EE30E149-45AA-5A16-0041-95463CB1DBAD}"/>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24" name="Group 2623">
              <a:extLst>
                <a:ext uri="{FF2B5EF4-FFF2-40B4-BE49-F238E27FC236}">
                  <a16:creationId xmlns:a16="http://schemas.microsoft.com/office/drawing/2014/main" id="{D094547A-2B94-CA21-9FC3-ADE07F93E916}"/>
                </a:ext>
              </a:extLst>
            </p:cNvPr>
            <p:cNvGrpSpPr>
              <a:grpSpLocks noChangeAspect="1"/>
            </p:cNvGrpSpPr>
            <p:nvPr/>
          </p:nvGrpSpPr>
          <p:grpSpPr>
            <a:xfrm>
              <a:off x="9369123" y="4559615"/>
              <a:ext cx="137271" cy="1057235"/>
              <a:chOff x="-1495168" y="5753968"/>
              <a:chExt cx="152618" cy="1175435"/>
            </a:xfrm>
          </p:grpSpPr>
          <p:sp>
            <p:nvSpPr>
              <p:cNvPr id="2625" name="Cube 2624">
                <a:extLst>
                  <a:ext uri="{FF2B5EF4-FFF2-40B4-BE49-F238E27FC236}">
                    <a16:creationId xmlns:a16="http://schemas.microsoft.com/office/drawing/2014/main" id="{96941201-38AA-95BF-52FC-C976B91D011F}"/>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Cube 415">
                <a:extLst>
                  <a:ext uri="{FF2B5EF4-FFF2-40B4-BE49-F238E27FC236}">
                    <a16:creationId xmlns:a16="http://schemas.microsoft.com/office/drawing/2014/main" id="{F1AA303C-0705-E980-555C-DA7E126703FE}"/>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7" name="Cube 416">
                <a:extLst>
                  <a:ext uri="{FF2B5EF4-FFF2-40B4-BE49-F238E27FC236}">
                    <a16:creationId xmlns:a16="http://schemas.microsoft.com/office/drawing/2014/main" id="{CA60C919-63B5-628F-DCAE-D4A6EBCCAB88}"/>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8" name="Cube 417">
                <a:extLst>
                  <a:ext uri="{FF2B5EF4-FFF2-40B4-BE49-F238E27FC236}">
                    <a16:creationId xmlns:a16="http://schemas.microsoft.com/office/drawing/2014/main" id="{76B31AAF-7B24-8459-FB7B-3214EE8038B0}"/>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9" name="Cube 418">
                <a:extLst>
                  <a:ext uri="{FF2B5EF4-FFF2-40B4-BE49-F238E27FC236}">
                    <a16:creationId xmlns:a16="http://schemas.microsoft.com/office/drawing/2014/main" id="{7E366F2B-EFC2-B609-A8EC-82030D91EC87}"/>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0" name="Cube 419">
                <a:extLst>
                  <a:ext uri="{FF2B5EF4-FFF2-40B4-BE49-F238E27FC236}">
                    <a16:creationId xmlns:a16="http://schemas.microsoft.com/office/drawing/2014/main" id="{612B4E3E-438A-59E8-C04E-FD68B98F03C4}"/>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1" name="Cube 420">
                <a:extLst>
                  <a:ext uri="{FF2B5EF4-FFF2-40B4-BE49-F238E27FC236}">
                    <a16:creationId xmlns:a16="http://schemas.microsoft.com/office/drawing/2014/main" id="{3A61B826-371F-A8A5-3924-94DDB14E550D}"/>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2" name="Cube 421">
                <a:extLst>
                  <a:ext uri="{FF2B5EF4-FFF2-40B4-BE49-F238E27FC236}">
                    <a16:creationId xmlns:a16="http://schemas.microsoft.com/office/drawing/2014/main" id="{AB8BAF3C-FC3E-6A25-C320-ECA99A0F61CB}"/>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3" name="Cube 422">
                <a:extLst>
                  <a:ext uri="{FF2B5EF4-FFF2-40B4-BE49-F238E27FC236}">
                    <a16:creationId xmlns:a16="http://schemas.microsoft.com/office/drawing/2014/main" id="{CC6A5A42-CE66-41C1-1AE7-27704DA767B3}"/>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4" name="Cube 423">
                <a:extLst>
                  <a:ext uri="{FF2B5EF4-FFF2-40B4-BE49-F238E27FC236}">
                    <a16:creationId xmlns:a16="http://schemas.microsoft.com/office/drawing/2014/main" id="{159B87AB-1530-ED15-32F3-7B9BB09CFF86}"/>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5" name="Group 424">
              <a:extLst>
                <a:ext uri="{FF2B5EF4-FFF2-40B4-BE49-F238E27FC236}">
                  <a16:creationId xmlns:a16="http://schemas.microsoft.com/office/drawing/2014/main" id="{680C535C-5949-1E0C-ECFF-5FE1C7B099E1}"/>
                </a:ext>
              </a:extLst>
            </p:cNvPr>
            <p:cNvGrpSpPr>
              <a:grpSpLocks noChangeAspect="1"/>
            </p:cNvGrpSpPr>
            <p:nvPr/>
          </p:nvGrpSpPr>
          <p:grpSpPr>
            <a:xfrm>
              <a:off x="9564404" y="4559615"/>
              <a:ext cx="137271" cy="1057235"/>
              <a:chOff x="-1495168" y="5753968"/>
              <a:chExt cx="152618" cy="1175435"/>
            </a:xfrm>
          </p:grpSpPr>
          <p:sp>
            <p:nvSpPr>
              <p:cNvPr id="426" name="Cube 425">
                <a:extLst>
                  <a:ext uri="{FF2B5EF4-FFF2-40B4-BE49-F238E27FC236}">
                    <a16:creationId xmlns:a16="http://schemas.microsoft.com/office/drawing/2014/main" id="{6DCE134C-2B03-F83F-B8F0-2BBF0EE9F81C}"/>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Cube 426">
                <a:extLst>
                  <a:ext uri="{FF2B5EF4-FFF2-40B4-BE49-F238E27FC236}">
                    <a16:creationId xmlns:a16="http://schemas.microsoft.com/office/drawing/2014/main" id="{11364229-4A71-DC35-FB66-AEED7EEF7C3A}"/>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Cube 427">
                <a:extLst>
                  <a:ext uri="{FF2B5EF4-FFF2-40B4-BE49-F238E27FC236}">
                    <a16:creationId xmlns:a16="http://schemas.microsoft.com/office/drawing/2014/main" id="{498F85E2-9E96-98CA-A755-DB9BAF1DD0B6}"/>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Cube 428">
                <a:extLst>
                  <a:ext uri="{FF2B5EF4-FFF2-40B4-BE49-F238E27FC236}">
                    <a16:creationId xmlns:a16="http://schemas.microsoft.com/office/drawing/2014/main" id="{9E589798-0325-C6B9-487B-C8835F235F8A}"/>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Cube 429">
                <a:extLst>
                  <a:ext uri="{FF2B5EF4-FFF2-40B4-BE49-F238E27FC236}">
                    <a16:creationId xmlns:a16="http://schemas.microsoft.com/office/drawing/2014/main" id="{996DD42B-7D9E-DB5D-1062-E41EBDBB702F}"/>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Cube 430">
                <a:extLst>
                  <a:ext uri="{FF2B5EF4-FFF2-40B4-BE49-F238E27FC236}">
                    <a16:creationId xmlns:a16="http://schemas.microsoft.com/office/drawing/2014/main" id="{ABCEDB92-FA74-9B91-F8E8-58B205E2FD4F}"/>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Cube 431">
                <a:extLst>
                  <a:ext uri="{FF2B5EF4-FFF2-40B4-BE49-F238E27FC236}">
                    <a16:creationId xmlns:a16="http://schemas.microsoft.com/office/drawing/2014/main" id="{B87C2328-17B5-DD13-D7C5-134028652421}"/>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3" name="Cube 432">
                <a:extLst>
                  <a:ext uri="{FF2B5EF4-FFF2-40B4-BE49-F238E27FC236}">
                    <a16:creationId xmlns:a16="http://schemas.microsoft.com/office/drawing/2014/main" id="{71598D1D-9E74-E098-05C7-02F9FC9D83EB}"/>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Cube 433">
                <a:extLst>
                  <a:ext uri="{FF2B5EF4-FFF2-40B4-BE49-F238E27FC236}">
                    <a16:creationId xmlns:a16="http://schemas.microsoft.com/office/drawing/2014/main" id="{12EA16C2-CC3E-7C20-1815-3269716E939B}"/>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Cube 434">
                <a:extLst>
                  <a:ext uri="{FF2B5EF4-FFF2-40B4-BE49-F238E27FC236}">
                    <a16:creationId xmlns:a16="http://schemas.microsoft.com/office/drawing/2014/main" id="{50BD063A-F670-6207-2DEB-58EFF49B15D7}"/>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6" name="Group 435">
              <a:extLst>
                <a:ext uri="{FF2B5EF4-FFF2-40B4-BE49-F238E27FC236}">
                  <a16:creationId xmlns:a16="http://schemas.microsoft.com/office/drawing/2014/main" id="{51DD11B9-0035-01FF-AAEB-F2C9672F4707}"/>
                </a:ext>
              </a:extLst>
            </p:cNvPr>
            <p:cNvGrpSpPr>
              <a:grpSpLocks noChangeAspect="1"/>
            </p:cNvGrpSpPr>
            <p:nvPr/>
          </p:nvGrpSpPr>
          <p:grpSpPr>
            <a:xfrm>
              <a:off x="9759685" y="4559615"/>
              <a:ext cx="137271" cy="1057235"/>
              <a:chOff x="-1495168" y="5753968"/>
              <a:chExt cx="152618" cy="1175435"/>
            </a:xfrm>
          </p:grpSpPr>
          <p:sp>
            <p:nvSpPr>
              <p:cNvPr id="437" name="Cube 436">
                <a:extLst>
                  <a:ext uri="{FF2B5EF4-FFF2-40B4-BE49-F238E27FC236}">
                    <a16:creationId xmlns:a16="http://schemas.microsoft.com/office/drawing/2014/main" id="{52376177-2D78-BE33-2573-ECCDF980969F}"/>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Cube 437">
                <a:extLst>
                  <a:ext uri="{FF2B5EF4-FFF2-40B4-BE49-F238E27FC236}">
                    <a16:creationId xmlns:a16="http://schemas.microsoft.com/office/drawing/2014/main" id="{A9ECEB70-6E8E-05C1-6680-3BA90AAFA78E}"/>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Cube 438">
                <a:extLst>
                  <a:ext uri="{FF2B5EF4-FFF2-40B4-BE49-F238E27FC236}">
                    <a16:creationId xmlns:a16="http://schemas.microsoft.com/office/drawing/2014/main" id="{AC622167-FA66-22E5-9544-4FD859A30424}"/>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Cube 439">
                <a:extLst>
                  <a:ext uri="{FF2B5EF4-FFF2-40B4-BE49-F238E27FC236}">
                    <a16:creationId xmlns:a16="http://schemas.microsoft.com/office/drawing/2014/main" id="{44F470C4-CAF5-D1FC-9D19-9DF0845B3615}"/>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1" name="Cube 440">
                <a:extLst>
                  <a:ext uri="{FF2B5EF4-FFF2-40B4-BE49-F238E27FC236}">
                    <a16:creationId xmlns:a16="http://schemas.microsoft.com/office/drawing/2014/main" id="{2C3DF196-974E-D889-BFDF-434C9EF63FB4}"/>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Cube 441">
                <a:extLst>
                  <a:ext uri="{FF2B5EF4-FFF2-40B4-BE49-F238E27FC236}">
                    <a16:creationId xmlns:a16="http://schemas.microsoft.com/office/drawing/2014/main" id="{5051D381-1934-4FD1-0BD7-3EF722EFEFB7}"/>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Cube 442">
                <a:extLst>
                  <a:ext uri="{FF2B5EF4-FFF2-40B4-BE49-F238E27FC236}">
                    <a16:creationId xmlns:a16="http://schemas.microsoft.com/office/drawing/2014/main" id="{9E677286-3BED-E484-59AA-28E9F99D42A7}"/>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Cube 443">
                <a:extLst>
                  <a:ext uri="{FF2B5EF4-FFF2-40B4-BE49-F238E27FC236}">
                    <a16:creationId xmlns:a16="http://schemas.microsoft.com/office/drawing/2014/main" id="{7A99C959-7AE5-81F2-95C8-F6FBB0099F3F}"/>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08" name="Cube 2707">
                <a:extLst>
                  <a:ext uri="{FF2B5EF4-FFF2-40B4-BE49-F238E27FC236}">
                    <a16:creationId xmlns:a16="http://schemas.microsoft.com/office/drawing/2014/main" id="{A5040273-DB58-0D05-0F21-247B5B72C7FA}"/>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09" name="Cube 2708">
                <a:extLst>
                  <a:ext uri="{FF2B5EF4-FFF2-40B4-BE49-F238E27FC236}">
                    <a16:creationId xmlns:a16="http://schemas.microsoft.com/office/drawing/2014/main" id="{3967426A-F7E5-DD19-AA0B-C004C5CD2A74}"/>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10" name="Group 2709">
              <a:extLst>
                <a:ext uri="{FF2B5EF4-FFF2-40B4-BE49-F238E27FC236}">
                  <a16:creationId xmlns:a16="http://schemas.microsoft.com/office/drawing/2014/main" id="{5CC2A4AD-14F4-8541-7063-E29D2888FD55}"/>
                </a:ext>
              </a:extLst>
            </p:cNvPr>
            <p:cNvGrpSpPr>
              <a:grpSpLocks noChangeAspect="1"/>
            </p:cNvGrpSpPr>
            <p:nvPr/>
          </p:nvGrpSpPr>
          <p:grpSpPr>
            <a:xfrm>
              <a:off x="9954966" y="4559615"/>
              <a:ext cx="137271" cy="1057235"/>
              <a:chOff x="-1495168" y="5753968"/>
              <a:chExt cx="152618" cy="1175435"/>
            </a:xfrm>
          </p:grpSpPr>
          <p:sp>
            <p:nvSpPr>
              <p:cNvPr id="2711" name="Cube 2710">
                <a:extLst>
                  <a:ext uri="{FF2B5EF4-FFF2-40B4-BE49-F238E27FC236}">
                    <a16:creationId xmlns:a16="http://schemas.microsoft.com/office/drawing/2014/main" id="{1C3B0DF5-CE12-1B7D-3B5B-ED3D9799ACAF}"/>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12" name="Cube 2711">
                <a:extLst>
                  <a:ext uri="{FF2B5EF4-FFF2-40B4-BE49-F238E27FC236}">
                    <a16:creationId xmlns:a16="http://schemas.microsoft.com/office/drawing/2014/main" id="{42B559FB-F229-EC99-22F6-8B8B9D342824}"/>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13" name="Cube 2712">
                <a:extLst>
                  <a:ext uri="{FF2B5EF4-FFF2-40B4-BE49-F238E27FC236}">
                    <a16:creationId xmlns:a16="http://schemas.microsoft.com/office/drawing/2014/main" id="{DA4036C0-45BF-8FBD-FF65-8ABF04F07B5C}"/>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14" name="Cube 2713">
                <a:extLst>
                  <a:ext uri="{FF2B5EF4-FFF2-40B4-BE49-F238E27FC236}">
                    <a16:creationId xmlns:a16="http://schemas.microsoft.com/office/drawing/2014/main" id="{2302D458-1636-B42E-EE6B-C40A3159F01A}"/>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15" name="Cube 2714">
                <a:extLst>
                  <a:ext uri="{FF2B5EF4-FFF2-40B4-BE49-F238E27FC236}">
                    <a16:creationId xmlns:a16="http://schemas.microsoft.com/office/drawing/2014/main" id="{78876702-9217-320A-FDF9-8EC5F3995227}"/>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16" name="Cube 2715">
                <a:extLst>
                  <a:ext uri="{FF2B5EF4-FFF2-40B4-BE49-F238E27FC236}">
                    <a16:creationId xmlns:a16="http://schemas.microsoft.com/office/drawing/2014/main" id="{8EBF2B66-EE83-9540-B1E0-49505A6E1370}"/>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17" name="Cube 2716">
                <a:extLst>
                  <a:ext uri="{FF2B5EF4-FFF2-40B4-BE49-F238E27FC236}">
                    <a16:creationId xmlns:a16="http://schemas.microsoft.com/office/drawing/2014/main" id="{1216634E-4D65-0A89-1B9C-D5ECE2692987}"/>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18" name="Cube 2717">
                <a:extLst>
                  <a:ext uri="{FF2B5EF4-FFF2-40B4-BE49-F238E27FC236}">
                    <a16:creationId xmlns:a16="http://schemas.microsoft.com/office/drawing/2014/main" id="{6BE05469-ADA7-2DAB-090B-2E05F85DC62D}"/>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19" name="Cube 2718">
                <a:extLst>
                  <a:ext uri="{FF2B5EF4-FFF2-40B4-BE49-F238E27FC236}">
                    <a16:creationId xmlns:a16="http://schemas.microsoft.com/office/drawing/2014/main" id="{DF8A82B3-D4D3-85F8-35AC-04EAE9B6A354}"/>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0" name="Cube 2719">
                <a:extLst>
                  <a:ext uri="{FF2B5EF4-FFF2-40B4-BE49-F238E27FC236}">
                    <a16:creationId xmlns:a16="http://schemas.microsoft.com/office/drawing/2014/main" id="{A79A4FC0-F0C9-0B2E-AEA8-7C9CEB4B2E93}"/>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21" name="Group 2720">
              <a:extLst>
                <a:ext uri="{FF2B5EF4-FFF2-40B4-BE49-F238E27FC236}">
                  <a16:creationId xmlns:a16="http://schemas.microsoft.com/office/drawing/2014/main" id="{4807EE60-50DB-75D4-A0B1-0521CC53A694}"/>
                </a:ext>
              </a:extLst>
            </p:cNvPr>
            <p:cNvGrpSpPr>
              <a:grpSpLocks noChangeAspect="1"/>
            </p:cNvGrpSpPr>
            <p:nvPr/>
          </p:nvGrpSpPr>
          <p:grpSpPr>
            <a:xfrm>
              <a:off x="10150247" y="4559615"/>
              <a:ext cx="137271" cy="1057235"/>
              <a:chOff x="-1495168" y="5753968"/>
              <a:chExt cx="152618" cy="1175435"/>
            </a:xfrm>
          </p:grpSpPr>
          <p:sp>
            <p:nvSpPr>
              <p:cNvPr id="2722" name="Cube 2721">
                <a:extLst>
                  <a:ext uri="{FF2B5EF4-FFF2-40B4-BE49-F238E27FC236}">
                    <a16:creationId xmlns:a16="http://schemas.microsoft.com/office/drawing/2014/main" id="{ACA6A1AA-F46F-A111-3E57-1476FB7A09EB}"/>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3" name="Cube 2722">
                <a:extLst>
                  <a:ext uri="{FF2B5EF4-FFF2-40B4-BE49-F238E27FC236}">
                    <a16:creationId xmlns:a16="http://schemas.microsoft.com/office/drawing/2014/main" id="{F9B90CD5-539D-7C46-6A9E-EDABA59CFD6A}"/>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4" name="Cube 2723">
                <a:extLst>
                  <a:ext uri="{FF2B5EF4-FFF2-40B4-BE49-F238E27FC236}">
                    <a16:creationId xmlns:a16="http://schemas.microsoft.com/office/drawing/2014/main" id="{954843CB-933F-7B9D-82E0-18DCED40A731}"/>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5" name="Cube 2724">
                <a:extLst>
                  <a:ext uri="{FF2B5EF4-FFF2-40B4-BE49-F238E27FC236}">
                    <a16:creationId xmlns:a16="http://schemas.microsoft.com/office/drawing/2014/main" id="{FDC22738-F805-42BC-5C62-DDE8F8EEFBF6}"/>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6" name="Cube 2725">
                <a:extLst>
                  <a:ext uri="{FF2B5EF4-FFF2-40B4-BE49-F238E27FC236}">
                    <a16:creationId xmlns:a16="http://schemas.microsoft.com/office/drawing/2014/main" id="{B069D906-D985-5671-595E-35ADC764C3B0}"/>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7" name="Cube 2726">
                <a:extLst>
                  <a:ext uri="{FF2B5EF4-FFF2-40B4-BE49-F238E27FC236}">
                    <a16:creationId xmlns:a16="http://schemas.microsoft.com/office/drawing/2014/main" id="{D3CE1BFD-2572-D6AB-8EF2-62480FBB6AB4}"/>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8" name="Cube 2727">
                <a:extLst>
                  <a:ext uri="{FF2B5EF4-FFF2-40B4-BE49-F238E27FC236}">
                    <a16:creationId xmlns:a16="http://schemas.microsoft.com/office/drawing/2014/main" id="{FBD7A440-28CA-7055-819A-08FF651E1252}"/>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9" name="Cube 2728">
                <a:extLst>
                  <a:ext uri="{FF2B5EF4-FFF2-40B4-BE49-F238E27FC236}">
                    <a16:creationId xmlns:a16="http://schemas.microsoft.com/office/drawing/2014/main" id="{CF7CB3CD-C45E-25C1-FD6A-95D66F449977}"/>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30" name="Cube 2729">
                <a:extLst>
                  <a:ext uri="{FF2B5EF4-FFF2-40B4-BE49-F238E27FC236}">
                    <a16:creationId xmlns:a16="http://schemas.microsoft.com/office/drawing/2014/main" id="{0784E898-7DC5-3810-C172-049520772FC0}"/>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31" name="Cube 2730">
                <a:extLst>
                  <a:ext uri="{FF2B5EF4-FFF2-40B4-BE49-F238E27FC236}">
                    <a16:creationId xmlns:a16="http://schemas.microsoft.com/office/drawing/2014/main" id="{63FBDC37-6C21-3DAD-D0A7-9CAEF82D2AEF}"/>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32" name="Group 2731">
              <a:extLst>
                <a:ext uri="{FF2B5EF4-FFF2-40B4-BE49-F238E27FC236}">
                  <a16:creationId xmlns:a16="http://schemas.microsoft.com/office/drawing/2014/main" id="{E5D18457-C802-8557-6731-78EE37641698}"/>
                </a:ext>
              </a:extLst>
            </p:cNvPr>
            <p:cNvGrpSpPr>
              <a:grpSpLocks noChangeAspect="1"/>
            </p:cNvGrpSpPr>
            <p:nvPr/>
          </p:nvGrpSpPr>
          <p:grpSpPr>
            <a:xfrm>
              <a:off x="10345528" y="4559615"/>
              <a:ext cx="137271" cy="1057235"/>
              <a:chOff x="-1495168" y="5753968"/>
              <a:chExt cx="152618" cy="1175435"/>
            </a:xfrm>
          </p:grpSpPr>
          <p:sp>
            <p:nvSpPr>
              <p:cNvPr id="2733" name="Cube 2732">
                <a:extLst>
                  <a:ext uri="{FF2B5EF4-FFF2-40B4-BE49-F238E27FC236}">
                    <a16:creationId xmlns:a16="http://schemas.microsoft.com/office/drawing/2014/main" id="{CB50975A-22CC-4B0A-5CEC-5C4F7F26EACF}"/>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34" name="Cube 2733">
                <a:extLst>
                  <a:ext uri="{FF2B5EF4-FFF2-40B4-BE49-F238E27FC236}">
                    <a16:creationId xmlns:a16="http://schemas.microsoft.com/office/drawing/2014/main" id="{8ECE781B-AC2F-4859-2F9A-F9A94C4A6CB4}"/>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35" name="Cube 2734">
                <a:extLst>
                  <a:ext uri="{FF2B5EF4-FFF2-40B4-BE49-F238E27FC236}">
                    <a16:creationId xmlns:a16="http://schemas.microsoft.com/office/drawing/2014/main" id="{2998D8A5-5C4A-3E4E-CD64-19A2104CE135}"/>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36" name="Cube 2735">
                <a:extLst>
                  <a:ext uri="{FF2B5EF4-FFF2-40B4-BE49-F238E27FC236}">
                    <a16:creationId xmlns:a16="http://schemas.microsoft.com/office/drawing/2014/main" id="{6BC8C846-3ECA-3AE3-0617-E35015A6A921}"/>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37" name="Cube 2736">
                <a:extLst>
                  <a:ext uri="{FF2B5EF4-FFF2-40B4-BE49-F238E27FC236}">
                    <a16:creationId xmlns:a16="http://schemas.microsoft.com/office/drawing/2014/main" id="{B149E491-D30C-0BEC-D972-9CA5F8A7D211}"/>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38" name="Cube 2737">
                <a:extLst>
                  <a:ext uri="{FF2B5EF4-FFF2-40B4-BE49-F238E27FC236}">
                    <a16:creationId xmlns:a16="http://schemas.microsoft.com/office/drawing/2014/main" id="{1E647DAB-5F37-AF6C-D735-469285F8C077}"/>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39" name="Cube 2738">
                <a:extLst>
                  <a:ext uri="{FF2B5EF4-FFF2-40B4-BE49-F238E27FC236}">
                    <a16:creationId xmlns:a16="http://schemas.microsoft.com/office/drawing/2014/main" id="{29811A55-44AD-358B-C404-902F671474F2}"/>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0" name="Cube 2739">
                <a:extLst>
                  <a:ext uri="{FF2B5EF4-FFF2-40B4-BE49-F238E27FC236}">
                    <a16:creationId xmlns:a16="http://schemas.microsoft.com/office/drawing/2014/main" id="{966691C7-515B-EE47-FBF5-6D1DF14085B0}"/>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1" name="Cube 2740">
                <a:extLst>
                  <a:ext uri="{FF2B5EF4-FFF2-40B4-BE49-F238E27FC236}">
                    <a16:creationId xmlns:a16="http://schemas.microsoft.com/office/drawing/2014/main" id="{D8873829-75BD-772B-1B23-46D66EC2FB79}"/>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2" name="Cube 2741">
                <a:extLst>
                  <a:ext uri="{FF2B5EF4-FFF2-40B4-BE49-F238E27FC236}">
                    <a16:creationId xmlns:a16="http://schemas.microsoft.com/office/drawing/2014/main" id="{3470142E-7250-6AF2-042E-03019B186660}"/>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43" name="Group 2742">
              <a:extLst>
                <a:ext uri="{FF2B5EF4-FFF2-40B4-BE49-F238E27FC236}">
                  <a16:creationId xmlns:a16="http://schemas.microsoft.com/office/drawing/2014/main" id="{5BCECB6A-8CAF-770F-CCB3-93CE21B52680}"/>
                </a:ext>
              </a:extLst>
            </p:cNvPr>
            <p:cNvGrpSpPr>
              <a:grpSpLocks noChangeAspect="1"/>
            </p:cNvGrpSpPr>
            <p:nvPr/>
          </p:nvGrpSpPr>
          <p:grpSpPr>
            <a:xfrm>
              <a:off x="10540813" y="4559615"/>
              <a:ext cx="137271" cy="1057235"/>
              <a:chOff x="-1495168" y="5753968"/>
              <a:chExt cx="152618" cy="1175435"/>
            </a:xfrm>
          </p:grpSpPr>
          <p:sp>
            <p:nvSpPr>
              <p:cNvPr id="2744" name="Cube 2743">
                <a:extLst>
                  <a:ext uri="{FF2B5EF4-FFF2-40B4-BE49-F238E27FC236}">
                    <a16:creationId xmlns:a16="http://schemas.microsoft.com/office/drawing/2014/main" id="{3A710146-59F2-38FC-8DCD-C1E22BB5416B}"/>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5" name="Cube 2744">
                <a:extLst>
                  <a:ext uri="{FF2B5EF4-FFF2-40B4-BE49-F238E27FC236}">
                    <a16:creationId xmlns:a16="http://schemas.microsoft.com/office/drawing/2014/main" id="{79CBDBB1-FB3A-F3B9-B587-973B25B87166}"/>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6" name="Cube 2745">
                <a:extLst>
                  <a:ext uri="{FF2B5EF4-FFF2-40B4-BE49-F238E27FC236}">
                    <a16:creationId xmlns:a16="http://schemas.microsoft.com/office/drawing/2014/main" id="{F0D30F04-AD24-69A7-E918-92146F31F088}"/>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7" name="Cube 2746">
                <a:extLst>
                  <a:ext uri="{FF2B5EF4-FFF2-40B4-BE49-F238E27FC236}">
                    <a16:creationId xmlns:a16="http://schemas.microsoft.com/office/drawing/2014/main" id="{3B49C516-C3E3-EE5C-4338-7A875B9C2F17}"/>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8" name="Cube 2747">
                <a:extLst>
                  <a:ext uri="{FF2B5EF4-FFF2-40B4-BE49-F238E27FC236}">
                    <a16:creationId xmlns:a16="http://schemas.microsoft.com/office/drawing/2014/main" id="{6DAF9B31-0B3C-7038-6E19-29F3E0FC4118}"/>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5" name="Cube 534">
                <a:extLst>
                  <a:ext uri="{FF2B5EF4-FFF2-40B4-BE49-F238E27FC236}">
                    <a16:creationId xmlns:a16="http://schemas.microsoft.com/office/drawing/2014/main" id="{301E7926-386C-7FC1-638A-82E09FFE7786}"/>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6" name="Cube 535">
                <a:extLst>
                  <a:ext uri="{FF2B5EF4-FFF2-40B4-BE49-F238E27FC236}">
                    <a16:creationId xmlns:a16="http://schemas.microsoft.com/office/drawing/2014/main" id="{3949419F-F715-7C48-70B2-765C0DF2DD31}"/>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7" name="Cube 536">
                <a:extLst>
                  <a:ext uri="{FF2B5EF4-FFF2-40B4-BE49-F238E27FC236}">
                    <a16:creationId xmlns:a16="http://schemas.microsoft.com/office/drawing/2014/main" id="{92539D4E-101B-EB32-9D6C-12C936D12CEE}"/>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8" name="Cube 537">
                <a:extLst>
                  <a:ext uri="{FF2B5EF4-FFF2-40B4-BE49-F238E27FC236}">
                    <a16:creationId xmlns:a16="http://schemas.microsoft.com/office/drawing/2014/main" id="{33D82ED3-1238-B2C7-F828-C8B1F270FD6F}"/>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9" name="Cube 538">
                <a:extLst>
                  <a:ext uri="{FF2B5EF4-FFF2-40B4-BE49-F238E27FC236}">
                    <a16:creationId xmlns:a16="http://schemas.microsoft.com/office/drawing/2014/main" id="{AD2F5F57-E4D7-AD89-DBCC-B66F65CAECF4}"/>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353" name="Group 4352">
            <a:extLst>
              <a:ext uri="{FF2B5EF4-FFF2-40B4-BE49-F238E27FC236}">
                <a16:creationId xmlns:a16="http://schemas.microsoft.com/office/drawing/2014/main" id="{B92575A1-AA72-865E-0D15-978070DC197A}"/>
              </a:ext>
            </a:extLst>
          </p:cNvPr>
          <p:cNvGrpSpPr/>
          <p:nvPr/>
        </p:nvGrpSpPr>
        <p:grpSpPr>
          <a:xfrm>
            <a:off x="7088294" y="3879481"/>
            <a:ext cx="1057235" cy="1699519"/>
            <a:chOff x="7120028" y="3904919"/>
            <a:chExt cx="1057235" cy="1699519"/>
          </a:xfrm>
        </p:grpSpPr>
        <p:grpSp>
          <p:nvGrpSpPr>
            <p:cNvPr id="3968" name="Group 3967">
              <a:extLst>
                <a:ext uri="{FF2B5EF4-FFF2-40B4-BE49-F238E27FC236}">
                  <a16:creationId xmlns:a16="http://schemas.microsoft.com/office/drawing/2014/main" id="{0E55E67E-A496-4877-9ABE-B95E701EAB59}"/>
                </a:ext>
              </a:extLst>
            </p:cNvPr>
            <p:cNvGrpSpPr>
              <a:grpSpLocks noChangeAspect="1"/>
            </p:cNvGrpSpPr>
            <p:nvPr/>
          </p:nvGrpSpPr>
          <p:grpSpPr>
            <a:xfrm rot="16200000">
              <a:off x="7580010" y="5007185"/>
              <a:ext cx="137271" cy="1057235"/>
              <a:chOff x="-1495168" y="5753968"/>
              <a:chExt cx="152618" cy="1175435"/>
            </a:xfrm>
          </p:grpSpPr>
          <p:sp>
            <p:nvSpPr>
              <p:cNvPr id="4068" name="Cube 4067">
                <a:extLst>
                  <a:ext uri="{FF2B5EF4-FFF2-40B4-BE49-F238E27FC236}">
                    <a16:creationId xmlns:a16="http://schemas.microsoft.com/office/drawing/2014/main" id="{EA407399-255E-66BE-2D5E-60D3051E913C}"/>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9" name="Cube 4068">
                <a:extLst>
                  <a:ext uri="{FF2B5EF4-FFF2-40B4-BE49-F238E27FC236}">
                    <a16:creationId xmlns:a16="http://schemas.microsoft.com/office/drawing/2014/main" id="{326409D5-7672-215A-A1B9-B094C9FCC9B4}"/>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0" name="Cube 4069">
                <a:extLst>
                  <a:ext uri="{FF2B5EF4-FFF2-40B4-BE49-F238E27FC236}">
                    <a16:creationId xmlns:a16="http://schemas.microsoft.com/office/drawing/2014/main" id="{09B65B9E-5F00-0A83-81E0-A1C11A6B6DF4}"/>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1" name="Cube 4070">
                <a:extLst>
                  <a:ext uri="{FF2B5EF4-FFF2-40B4-BE49-F238E27FC236}">
                    <a16:creationId xmlns:a16="http://schemas.microsoft.com/office/drawing/2014/main" id="{816E0D65-1687-4207-2EFA-A8D9B450FD95}"/>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2" name="Cube 4071">
                <a:extLst>
                  <a:ext uri="{FF2B5EF4-FFF2-40B4-BE49-F238E27FC236}">
                    <a16:creationId xmlns:a16="http://schemas.microsoft.com/office/drawing/2014/main" id="{4C0234D9-EF84-3EB2-C5CF-5E20DDEAA379}"/>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3" name="Cube 4072">
                <a:extLst>
                  <a:ext uri="{FF2B5EF4-FFF2-40B4-BE49-F238E27FC236}">
                    <a16:creationId xmlns:a16="http://schemas.microsoft.com/office/drawing/2014/main" id="{F8FC4A5C-037E-69D2-961F-54A3FDA37946}"/>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4" name="Cube 4073">
                <a:extLst>
                  <a:ext uri="{FF2B5EF4-FFF2-40B4-BE49-F238E27FC236}">
                    <a16:creationId xmlns:a16="http://schemas.microsoft.com/office/drawing/2014/main" id="{97D7BE76-E861-C6B2-18EF-01259B243EFB}"/>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5" name="Cube 4074">
                <a:extLst>
                  <a:ext uri="{FF2B5EF4-FFF2-40B4-BE49-F238E27FC236}">
                    <a16:creationId xmlns:a16="http://schemas.microsoft.com/office/drawing/2014/main" id="{82C766AB-4378-3552-018F-BC9B434E46AC}"/>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6" name="Cube 4075">
                <a:extLst>
                  <a:ext uri="{FF2B5EF4-FFF2-40B4-BE49-F238E27FC236}">
                    <a16:creationId xmlns:a16="http://schemas.microsoft.com/office/drawing/2014/main" id="{6591ADBA-3842-25A8-FD9E-F0B5F4F2C9D5}"/>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7" name="Cube 4076">
                <a:extLst>
                  <a:ext uri="{FF2B5EF4-FFF2-40B4-BE49-F238E27FC236}">
                    <a16:creationId xmlns:a16="http://schemas.microsoft.com/office/drawing/2014/main" id="{821C0A87-4534-74A0-A939-F97BF613E6EE}"/>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69" name="Group 3968">
              <a:extLst>
                <a:ext uri="{FF2B5EF4-FFF2-40B4-BE49-F238E27FC236}">
                  <a16:creationId xmlns:a16="http://schemas.microsoft.com/office/drawing/2014/main" id="{C1B52FF4-23BA-8960-358D-B48B20583CE0}"/>
                </a:ext>
              </a:extLst>
            </p:cNvPr>
            <p:cNvGrpSpPr>
              <a:grpSpLocks noChangeAspect="1"/>
            </p:cNvGrpSpPr>
            <p:nvPr/>
          </p:nvGrpSpPr>
          <p:grpSpPr>
            <a:xfrm rot="16200000">
              <a:off x="7580010" y="4811904"/>
              <a:ext cx="137271" cy="1057235"/>
              <a:chOff x="-1495168" y="5753968"/>
              <a:chExt cx="152618" cy="1175435"/>
            </a:xfrm>
          </p:grpSpPr>
          <p:sp>
            <p:nvSpPr>
              <p:cNvPr id="4058" name="Cube 4057">
                <a:extLst>
                  <a:ext uri="{FF2B5EF4-FFF2-40B4-BE49-F238E27FC236}">
                    <a16:creationId xmlns:a16="http://schemas.microsoft.com/office/drawing/2014/main" id="{E8969E73-4072-66F9-9A2E-CC79BFA68CB9}"/>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9" name="Cube 4058">
                <a:extLst>
                  <a:ext uri="{FF2B5EF4-FFF2-40B4-BE49-F238E27FC236}">
                    <a16:creationId xmlns:a16="http://schemas.microsoft.com/office/drawing/2014/main" id="{A34EDE97-818B-AEEA-FF67-10B372A1BC81}"/>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0" name="Cube 4059">
                <a:extLst>
                  <a:ext uri="{FF2B5EF4-FFF2-40B4-BE49-F238E27FC236}">
                    <a16:creationId xmlns:a16="http://schemas.microsoft.com/office/drawing/2014/main" id="{AC1115AB-443C-7BCF-06E6-8483993FCB70}"/>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1" name="Cube 4060">
                <a:extLst>
                  <a:ext uri="{FF2B5EF4-FFF2-40B4-BE49-F238E27FC236}">
                    <a16:creationId xmlns:a16="http://schemas.microsoft.com/office/drawing/2014/main" id="{DCCE07BB-3789-F151-2A5B-A195125A0886}"/>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2" name="Cube 4061">
                <a:extLst>
                  <a:ext uri="{FF2B5EF4-FFF2-40B4-BE49-F238E27FC236}">
                    <a16:creationId xmlns:a16="http://schemas.microsoft.com/office/drawing/2014/main" id="{DFCB0FE5-76F6-245B-B0EA-228BF551688C}"/>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3" name="Cube 4062">
                <a:extLst>
                  <a:ext uri="{FF2B5EF4-FFF2-40B4-BE49-F238E27FC236}">
                    <a16:creationId xmlns:a16="http://schemas.microsoft.com/office/drawing/2014/main" id="{59A289D6-6042-6A95-88F3-52C980D86FBE}"/>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4" name="Cube 4063">
                <a:extLst>
                  <a:ext uri="{FF2B5EF4-FFF2-40B4-BE49-F238E27FC236}">
                    <a16:creationId xmlns:a16="http://schemas.microsoft.com/office/drawing/2014/main" id="{C3510093-D0D2-E4F7-706F-10ED39EF1C8F}"/>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5" name="Cube 4064">
                <a:extLst>
                  <a:ext uri="{FF2B5EF4-FFF2-40B4-BE49-F238E27FC236}">
                    <a16:creationId xmlns:a16="http://schemas.microsoft.com/office/drawing/2014/main" id="{C1E4F3EF-D137-4B68-06D0-CF5EB5248C40}"/>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6" name="Cube 4065">
                <a:extLst>
                  <a:ext uri="{FF2B5EF4-FFF2-40B4-BE49-F238E27FC236}">
                    <a16:creationId xmlns:a16="http://schemas.microsoft.com/office/drawing/2014/main" id="{7AD31E2B-8D98-6755-87A4-66B74E86BC11}"/>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7" name="Cube 4066">
                <a:extLst>
                  <a:ext uri="{FF2B5EF4-FFF2-40B4-BE49-F238E27FC236}">
                    <a16:creationId xmlns:a16="http://schemas.microsoft.com/office/drawing/2014/main" id="{0D22A6E9-6D4D-77C9-067B-966730A8BFC2}"/>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70" name="Group 3969">
              <a:extLst>
                <a:ext uri="{FF2B5EF4-FFF2-40B4-BE49-F238E27FC236}">
                  <a16:creationId xmlns:a16="http://schemas.microsoft.com/office/drawing/2014/main" id="{0E5D7A70-064A-B13A-A98A-AA2AE27A8B54}"/>
                </a:ext>
              </a:extLst>
            </p:cNvPr>
            <p:cNvGrpSpPr>
              <a:grpSpLocks noChangeAspect="1"/>
            </p:cNvGrpSpPr>
            <p:nvPr/>
          </p:nvGrpSpPr>
          <p:grpSpPr>
            <a:xfrm rot="16200000">
              <a:off x="7580010" y="4616623"/>
              <a:ext cx="137271" cy="1057235"/>
              <a:chOff x="-1495168" y="5753968"/>
              <a:chExt cx="152618" cy="1175435"/>
            </a:xfrm>
          </p:grpSpPr>
          <p:sp>
            <p:nvSpPr>
              <p:cNvPr id="4048" name="Cube 4047">
                <a:extLst>
                  <a:ext uri="{FF2B5EF4-FFF2-40B4-BE49-F238E27FC236}">
                    <a16:creationId xmlns:a16="http://schemas.microsoft.com/office/drawing/2014/main" id="{091E909C-7785-50C2-93CF-5391D9D0F262}"/>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9" name="Cube 4048">
                <a:extLst>
                  <a:ext uri="{FF2B5EF4-FFF2-40B4-BE49-F238E27FC236}">
                    <a16:creationId xmlns:a16="http://schemas.microsoft.com/office/drawing/2014/main" id="{797E1B87-17F3-F657-4E7D-C8F31FEF2C16}"/>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0" name="Cube 4049">
                <a:extLst>
                  <a:ext uri="{FF2B5EF4-FFF2-40B4-BE49-F238E27FC236}">
                    <a16:creationId xmlns:a16="http://schemas.microsoft.com/office/drawing/2014/main" id="{BBFCC968-9AEB-3255-DB70-2455D75BD416}"/>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1" name="Cube 4050">
                <a:extLst>
                  <a:ext uri="{FF2B5EF4-FFF2-40B4-BE49-F238E27FC236}">
                    <a16:creationId xmlns:a16="http://schemas.microsoft.com/office/drawing/2014/main" id="{219703DB-495A-22BB-ED42-665C2C6509AA}"/>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2" name="Cube 4051">
                <a:extLst>
                  <a:ext uri="{FF2B5EF4-FFF2-40B4-BE49-F238E27FC236}">
                    <a16:creationId xmlns:a16="http://schemas.microsoft.com/office/drawing/2014/main" id="{9D727428-D396-06F5-504A-E49FB3F0139B}"/>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3" name="Cube 4052">
                <a:extLst>
                  <a:ext uri="{FF2B5EF4-FFF2-40B4-BE49-F238E27FC236}">
                    <a16:creationId xmlns:a16="http://schemas.microsoft.com/office/drawing/2014/main" id="{8C86BB24-F189-B324-DD71-F3B0E33B0944}"/>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4" name="Cube 4053">
                <a:extLst>
                  <a:ext uri="{FF2B5EF4-FFF2-40B4-BE49-F238E27FC236}">
                    <a16:creationId xmlns:a16="http://schemas.microsoft.com/office/drawing/2014/main" id="{081F10D3-9217-4742-AF4D-778424F6D607}"/>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5" name="Cube 4054">
                <a:extLst>
                  <a:ext uri="{FF2B5EF4-FFF2-40B4-BE49-F238E27FC236}">
                    <a16:creationId xmlns:a16="http://schemas.microsoft.com/office/drawing/2014/main" id="{344D494A-7410-A2E4-4765-FD9A40221AE5}"/>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6" name="Cube 4055">
                <a:extLst>
                  <a:ext uri="{FF2B5EF4-FFF2-40B4-BE49-F238E27FC236}">
                    <a16:creationId xmlns:a16="http://schemas.microsoft.com/office/drawing/2014/main" id="{F3EE70B3-729C-9D74-0FCF-C57299E1541C}"/>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7" name="Cube 4056">
                <a:extLst>
                  <a:ext uri="{FF2B5EF4-FFF2-40B4-BE49-F238E27FC236}">
                    <a16:creationId xmlns:a16="http://schemas.microsoft.com/office/drawing/2014/main" id="{E634D3D4-A30A-E1C5-9496-88E2F72816DF}"/>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71" name="Group 3970">
              <a:extLst>
                <a:ext uri="{FF2B5EF4-FFF2-40B4-BE49-F238E27FC236}">
                  <a16:creationId xmlns:a16="http://schemas.microsoft.com/office/drawing/2014/main" id="{0EE10C2A-7C2C-5B06-ED9C-2B5101097352}"/>
                </a:ext>
              </a:extLst>
            </p:cNvPr>
            <p:cNvGrpSpPr>
              <a:grpSpLocks noChangeAspect="1"/>
            </p:cNvGrpSpPr>
            <p:nvPr/>
          </p:nvGrpSpPr>
          <p:grpSpPr>
            <a:xfrm rot="16200000">
              <a:off x="7580010" y="4421342"/>
              <a:ext cx="137271" cy="1057235"/>
              <a:chOff x="-1495168" y="5753968"/>
              <a:chExt cx="152618" cy="1175435"/>
            </a:xfrm>
          </p:grpSpPr>
          <p:sp>
            <p:nvSpPr>
              <p:cNvPr id="4038" name="Cube 4037">
                <a:extLst>
                  <a:ext uri="{FF2B5EF4-FFF2-40B4-BE49-F238E27FC236}">
                    <a16:creationId xmlns:a16="http://schemas.microsoft.com/office/drawing/2014/main" id="{6B4BC33E-7DBA-E633-69D1-02CC04B5C0D9}"/>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9" name="Cube 4038">
                <a:extLst>
                  <a:ext uri="{FF2B5EF4-FFF2-40B4-BE49-F238E27FC236}">
                    <a16:creationId xmlns:a16="http://schemas.microsoft.com/office/drawing/2014/main" id="{4D0A1257-2766-3600-272F-14DCDC5E9F75}"/>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0" name="Cube 4039">
                <a:extLst>
                  <a:ext uri="{FF2B5EF4-FFF2-40B4-BE49-F238E27FC236}">
                    <a16:creationId xmlns:a16="http://schemas.microsoft.com/office/drawing/2014/main" id="{8A717830-8200-6425-88E6-B7550B35B61C}"/>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1" name="Cube 4040">
                <a:extLst>
                  <a:ext uri="{FF2B5EF4-FFF2-40B4-BE49-F238E27FC236}">
                    <a16:creationId xmlns:a16="http://schemas.microsoft.com/office/drawing/2014/main" id="{266AA7F8-170F-E8E8-12D8-1059284E3346}"/>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2" name="Cube 4041">
                <a:extLst>
                  <a:ext uri="{FF2B5EF4-FFF2-40B4-BE49-F238E27FC236}">
                    <a16:creationId xmlns:a16="http://schemas.microsoft.com/office/drawing/2014/main" id="{2722B86C-3067-A7B4-9B75-1C687FDE05EC}"/>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3" name="Cube 4042">
                <a:extLst>
                  <a:ext uri="{FF2B5EF4-FFF2-40B4-BE49-F238E27FC236}">
                    <a16:creationId xmlns:a16="http://schemas.microsoft.com/office/drawing/2014/main" id="{B02179DF-BF5E-9BE1-6E39-6BA23A3F5B01}"/>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4" name="Cube 4043">
                <a:extLst>
                  <a:ext uri="{FF2B5EF4-FFF2-40B4-BE49-F238E27FC236}">
                    <a16:creationId xmlns:a16="http://schemas.microsoft.com/office/drawing/2014/main" id="{F7E6A156-6E37-9874-9EA7-137A4BC84D0E}"/>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5" name="Cube 4044">
                <a:extLst>
                  <a:ext uri="{FF2B5EF4-FFF2-40B4-BE49-F238E27FC236}">
                    <a16:creationId xmlns:a16="http://schemas.microsoft.com/office/drawing/2014/main" id="{B17AD6A4-1E5B-72AF-3A21-973081339542}"/>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6" name="Cube 4045">
                <a:extLst>
                  <a:ext uri="{FF2B5EF4-FFF2-40B4-BE49-F238E27FC236}">
                    <a16:creationId xmlns:a16="http://schemas.microsoft.com/office/drawing/2014/main" id="{AFED0908-4757-1DAF-FC89-342998E0C397}"/>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7" name="Cube 4046">
                <a:extLst>
                  <a:ext uri="{FF2B5EF4-FFF2-40B4-BE49-F238E27FC236}">
                    <a16:creationId xmlns:a16="http://schemas.microsoft.com/office/drawing/2014/main" id="{2B465852-1C06-A87C-72CB-074BD560F812}"/>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72" name="Group 3971">
              <a:extLst>
                <a:ext uri="{FF2B5EF4-FFF2-40B4-BE49-F238E27FC236}">
                  <a16:creationId xmlns:a16="http://schemas.microsoft.com/office/drawing/2014/main" id="{3664F419-2326-E988-3996-B6B31F5714B3}"/>
                </a:ext>
              </a:extLst>
            </p:cNvPr>
            <p:cNvGrpSpPr>
              <a:grpSpLocks noChangeAspect="1"/>
            </p:cNvGrpSpPr>
            <p:nvPr/>
          </p:nvGrpSpPr>
          <p:grpSpPr>
            <a:xfrm rot="16200000">
              <a:off x="7580010" y="4226061"/>
              <a:ext cx="137271" cy="1057235"/>
              <a:chOff x="-1495168" y="5753968"/>
              <a:chExt cx="152618" cy="1175435"/>
            </a:xfrm>
          </p:grpSpPr>
          <p:sp>
            <p:nvSpPr>
              <p:cNvPr id="4028" name="Cube 4027">
                <a:extLst>
                  <a:ext uri="{FF2B5EF4-FFF2-40B4-BE49-F238E27FC236}">
                    <a16:creationId xmlns:a16="http://schemas.microsoft.com/office/drawing/2014/main" id="{E67209E7-254D-ED4E-81DF-E21EE6E6FC02}"/>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9" name="Cube 4028">
                <a:extLst>
                  <a:ext uri="{FF2B5EF4-FFF2-40B4-BE49-F238E27FC236}">
                    <a16:creationId xmlns:a16="http://schemas.microsoft.com/office/drawing/2014/main" id="{24DA35E2-4DDA-CA61-3731-878D6E3ACAAF}"/>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0" name="Cube 4029">
                <a:extLst>
                  <a:ext uri="{FF2B5EF4-FFF2-40B4-BE49-F238E27FC236}">
                    <a16:creationId xmlns:a16="http://schemas.microsoft.com/office/drawing/2014/main" id="{72AAED81-5108-772F-2B6B-14467FF3B7E0}"/>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1" name="Cube 4030">
                <a:extLst>
                  <a:ext uri="{FF2B5EF4-FFF2-40B4-BE49-F238E27FC236}">
                    <a16:creationId xmlns:a16="http://schemas.microsoft.com/office/drawing/2014/main" id="{ECC1CAC8-9C47-D73D-0C5F-4FA82E3B8C2C}"/>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2" name="Cube 4031">
                <a:extLst>
                  <a:ext uri="{FF2B5EF4-FFF2-40B4-BE49-F238E27FC236}">
                    <a16:creationId xmlns:a16="http://schemas.microsoft.com/office/drawing/2014/main" id="{0D567CCC-2946-9FEC-4CF4-E6386A5065DB}"/>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3" name="Cube 4032">
                <a:extLst>
                  <a:ext uri="{FF2B5EF4-FFF2-40B4-BE49-F238E27FC236}">
                    <a16:creationId xmlns:a16="http://schemas.microsoft.com/office/drawing/2014/main" id="{BC029D05-7F00-0D51-9C49-8B5B76736E85}"/>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4" name="Cube 4033">
                <a:extLst>
                  <a:ext uri="{FF2B5EF4-FFF2-40B4-BE49-F238E27FC236}">
                    <a16:creationId xmlns:a16="http://schemas.microsoft.com/office/drawing/2014/main" id="{51C258C7-769F-CE7F-68FD-11416D972824}"/>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5" name="Cube 4034">
                <a:extLst>
                  <a:ext uri="{FF2B5EF4-FFF2-40B4-BE49-F238E27FC236}">
                    <a16:creationId xmlns:a16="http://schemas.microsoft.com/office/drawing/2014/main" id="{A5EE5113-F4D3-6891-821C-F96A5D8C7F9D}"/>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6" name="Cube 4035">
                <a:extLst>
                  <a:ext uri="{FF2B5EF4-FFF2-40B4-BE49-F238E27FC236}">
                    <a16:creationId xmlns:a16="http://schemas.microsoft.com/office/drawing/2014/main" id="{D3D50334-725E-9098-27DC-887A76114E23}"/>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7" name="Cube 4036">
                <a:extLst>
                  <a:ext uri="{FF2B5EF4-FFF2-40B4-BE49-F238E27FC236}">
                    <a16:creationId xmlns:a16="http://schemas.microsoft.com/office/drawing/2014/main" id="{8C42967F-50EC-1B6C-CE07-ED6FE182848D}"/>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73" name="Group 3972">
              <a:extLst>
                <a:ext uri="{FF2B5EF4-FFF2-40B4-BE49-F238E27FC236}">
                  <a16:creationId xmlns:a16="http://schemas.microsoft.com/office/drawing/2014/main" id="{35B9B7DA-A8C9-1A7B-DC28-C9F7A1C46AC4}"/>
                </a:ext>
              </a:extLst>
            </p:cNvPr>
            <p:cNvGrpSpPr>
              <a:grpSpLocks noChangeAspect="1"/>
            </p:cNvGrpSpPr>
            <p:nvPr/>
          </p:nvGrpSpPr>
          <p:grpSpPr>
            <a:xfrm rot="16200000">
              <a:off x="7580010" y="4030780"/>
              <a:ext cx="137271" cy="1057235"/>
              <a:chOff x="-1495168" y="5753968"/>
              <a:chExt cx="152618" cy="1175435"/>
            </a:xfrm>
          </p:grpSpPr>
          <p:sp>
            <p:nvSpPr>
              <p:cNvPr id="4018" name="Cube 4017">
                <a:extLst>
                  <a:ext uri="{FF2B5EF4-FFF2-40B4-BE49-F238E27FC236}">
                    <a16:creationId xmlns:a16="http://schemas.microsoft.com/office/drawing/2014/main" id="{C3C0F174-9F78-3EAA-1BED-0B6B5477039F}"/>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9" name="Cube 4018">
                <a:extLst>
                  <a:ext uri="{FF2B5EF4-FFF2-40B4-BE49-F238E27FC236}">
                    <a16:creationId xmlns:a16="http://schemas.microsoft.com/office/drawing/2014/main" id="{AC2D44CD-A3D1-19B6-22CD-C3493DBE7850}"/>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0" name="Cube 4019">
                <a:extLst>
                  <a:ext uri="{FF2B5EF4-FFF2-40B4-BE49-F238E27FC236}">
                    <a16:creationId xmlns:a16="http://schemas.microsoft.com/office/drawing/2014/main" id="{F70F4E45-DD26-CFB1-795A-5AEFC3C87DBD}"/>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1" name="Cube 4020">
                <a:extLst>
                  <a:ext uri="{FF2B5EF4-FFF2-40B4-BE49-F238E27FC236}">
                    <a16:creationId xmlns:a16="http://schemas.microsoft.com/office/drawing/2014/main" id="{F18C9614-A98C-51B8-E8C1-470FAD6B4EA0}"/>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2" name="Cube 4021">
                <a:extLst>
                  <a:ext uri="{FF2B5EF4-FFF2-40B4-BE49-F238E27FC236}">
                    <a16:creationId xmlns:a16="http://schemas.microsoft.com/office/drawing/2014/main" id="{B9882D8B-F58B-1FE4-1566-05C3A909D320}"/>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3" name="Cube 4022">
                <a:extLst>
                  <a:ext uri="{FF2B5EF4-FFF2-40B4-BE49-F238E27FC236}">
                    <a16:creationId xmlns:a16="http://schemas.microsoft.com/office/drawing/2014/main" id="{BFEFAEB9-F632-6F8C-4103-E470DB419152}"/>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4" name="Cube 4023">
                <a:extLst>
                  <a:ext uri="{FF2B5EF4-FFF2-40B4-BE49-F238E27FC236}">
                    <a16:creationId xmlns:a16="http://schemas.microsoft.com/office/drawing/2014/main" id="{9C38DDE4-EEB4-451C-4308-03C789B44DEE}"/>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5" name="Cube 4024">
                <a:extLst>
                  <a:ext uri="{FF2B5EF4-FFF2-40B4-BE49-F238E27FC236}">
                    <a16:creationId xmlns:a16="http://schemas.microsoft.com/office/drawing/2014/main" id="{7BA08C9F-1AD5-0DCB-70C2-CCCA51DC74FA}"/>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6" name="Cube 4025">
                <a:extLst>
                  <a:ext uri="{FF2B5EF4-FFF2-40B4-BE49-F238E27FC236}">
                    <a16:creationId xmlns:a16="http://schemas.microsoft.com/office/drawing/2014/main" id="{CA84A4BB-F267-E85A-EDD1-31F1A9DD3F61}"/>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7" name="Cube 4026">
                <a:extLst>
                  <a:ext uri="{FF2B5EF4-FFF2-40B4-BE49-F238E27FC236}">
                    <a16:creationId xmlns:a16="http://schemas.microsoft.com/office/drawing/2014/main" id="{174160CB-7379-9529-3F1B-8525BED41BE5}"/>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74" name="Group 3973">
              <a:extLst>
                <a:ext uri="{FF2B5EF4-FFF2-40B4-BE49-F238E27FC236}">
                  <a16:creationId xmlns:a16="http://schemas.microsoft.com/office/drawing/2014/main" id="{DE4F8C38-F606-9E58-7AF6-DA6C570F8222}"/>
                </a:ext>
              </a:extLst>
            </p:cNvPr>
            <p:cNvGrpSpPr>
              <a:grpSpLocks noChangeAspect="1"/>
            </p:cNvGrpSpPr>
            <p:nvPr/>
          </p:nvGrpSpPr>
          <p:grpSpPr>
            <a:xfrm rot="16200000">
              <a:off x="7580010" y="3835499"/>
              <a:ext cx="137271" cy="1057235"/>
              <a:chOff x="-1495168" y="5753968"/>
              <a:chExt cx="152618" cy="1175435"/>
            </a:xfrm>
          </p:grpSpPr>
          <p:sp>
            <p:nvSpPr>
              <p:cNvPr id="4008" name="Cube 4007">
                <a:extLst>
                  <a:ext uri="{FF2B5EF4-FFF2-40B4-BE49-F238E27FC236}">
                    <a16:creationId xmlns:a16="http://schemas.microsoft.com/office/drawing/2014/main" id="{BAD47654-68F7-4166-41E2-538D728E70AB}"/>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9" name="Cube 4008">
                <a:extLst>
                  <a:ext uri="{FF2B5EF4-FFF2-40B4-BE49-F238E27FC236}">
                    <a16:creationId xmlns:a16="http://schemas.microsoft.com/office/drawing/2014/main" id="{6DD9F14F-6FF9-077F-3EFA-16EE5FFDAA05}"/>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0" name="Cube 4009">
                <a:extLst>
                  <a:ext uri="{FF2B5EF4-FFF2-40B4-BE49-F238E27FC236}">
                    <a16:creationId xmlns:a16="http://schemas.microsoft.com/office/drawing/2014/main" id="{06656641-53CC-41EC-43AB-98CDFA754AE9}"/>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1" name="Cube 4010">
                <a:extLst>
                  <a:ext uri="{FF2B5EF4-FFF2-40B4-BE49-F238E27FC236}">
                    <a16:creationId xmlns:a16="http://schemas.microsoft.com/office/drawing/2014/main" id="{9172FBAD-2F78-B2FC-5ECF-1996B0AFB798}"/>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2" name="Cube 4011">
                <a:extLst>
                  <a:ext uri="{FF2B5EF4-FFF2-40B4-BE49-F238E27FC236}">
                    <a16:creationId xmlns:a16="http://schemas.microsoft.com/office/drawing/2014/main" id="{C21A34BC-475C-EC20-A700-13032EE6C82B}"/>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3" name="Cube 4012">
                <a:extLst>
                  <a:ext uri="{FF2B5EF4-FFF2-40B4-BE49-F238E27FC236}">
                    <a16:creationId xmlns:a16="http://schemas.microsoft.com/office/drawing/2014/main" id="{1CBF3A78-F5B2-758C-F1FE-447D7D025976}"/>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4" name="Cube 4013">
                <a:extLst>
                  <a:ext uri="{FF2B5EF4-FFF2-40B4-BE49-F238E27FC236}">
                    <a16:creationId xmlns:a16="http://schemas.microsoft.com/office/drawing/2014/main" id="{CD15B3B7-9BC5-172A-0A32-D485090E0EE5}"/>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5" name="Cube 4014">
                <a:extLst>
                  <a:ext uri="{FF2B5EF4-FFF2-40B4-BE49-F238E27FC236}">
                    <a16:creationId xmlns:a16="http://schemas.microsoft.com/office/drawing/2014/main" id="{9250862E-F0FB-16EB-514C-959664D6E041}"/>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6" name="Cube 4015">
                <a:extLst>
                  <a:ext uri="{FF2B5EF4-FFF2-40B4-BE49-F238E27FC236}">
                    <a16:creationId xmlns:a16="http://schemas.microsoft.com/office/drawing/2014/main" id="{BC2E1D71-4C19-9DA4-069B-64408D13F36B}"/>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7" name="Cube 4016">
                <a:extLst>
                  <a:ext uri="{FF2B5EF4-FFF2-40B4-BE49-F238E27FC236}">
                    <a16:creationId xmlns:a16="http://schemas.microsoft.com/office/drawing/2014/main" id="{542C6D6C-F863-3B80-15A0-4DF95FC4BCD4}"/>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75" name="Group 3974">
              <a:extLst>
                <a:ext uri="{FF2B5EF4-FFF2-40B4-BE49-F238E27FC236}">
                  <a16:creationId xmlns:a16="http://schemas.microsoft.com/office/drawing/2014/main" id="{F63F6335-9308-2FFE-3500-18A612692BDF}"/>
                </a:ext>
              </a:extLst>
            </p:cNvPr>
            <p:cNvGrpSpPr>
              <a:grpSpLocks noChangeAspect="1"/>
            </p:cNvGrpSpPr>
            <p:nvPr/>
          </p:nvGrpSpPr>
          <p:grpSpPr>
            <a:xfrm rot="16200000">
              <a:off x="7580010" y="3640218"/>
              <a:ext cx="137271" cy="1057235"/>
              <a:chOff x="-1495168" y="5753968"/>
              <a:chExt cx="152618" cy="1175435"/>
            </a:xfrm>
          </p:grpSpPr>
          <p:sp>
            <p:nvSpPr>
              <p:cNvPr id="3998" name="Cube 3997">
                <a:extLst>
                  <a:ext uri="{FF2B5EF4-FFF2-40B4-BE49-F238E27FC236}">
                    <a16:creationId xmlns:a16="http://schemas.microsoft.com/office/drawing/2014/main" id="{A1FD6504-8608-86B0-DC5B-5A96805E99BC}"/>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99" name="Cube 3998">
                <a:extLst>
                  <a:ext uri="{FF2B5EF4-FFF2-40B4-BE49-F238E27FC236}">
                    <a16:creationId xmlns:a16="http://schemas.microsoft.com/office/drawing/2014/main" id="{AFD9026F-67E2-5BFF-C627-9FED8AA524CF}"/>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0" name="Cube 3999">
                <a:extLst>
                  <a:ext uri="{FF2B5EF4-FFF2-40B4-BE49-F238E27FC236}">
                    <a16:creationId xmlns:a16="http://schemas.microsoft.com/office/drawing/2014/main" id="{626BEB32-26BB-50D5-FA3E-96D64AE48F7F}"/>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1" name="Cube 4000">
                <a:extLst>
                  <a:ext uri="{FF2B5EF4-FFF2-40B4-BE49-F238E27FC236}">
                    <a16:creationId xmlns:a16="http://schemas.microsoft.com/office/drawing/2014/main" id="{889E1992-C9BB-6EB0-D7B8-C5A7EB564775}"/>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2" name="Cube 4001">
                <a:extLst>
                  <a:ext uri="{FF2B5EF4-FFF2-40B4-BE49-F238E27FC236}">
                    <a16:creationId xmlns:a16="http://schemas.microsoft.com/office/drawing/2014/main" id="{DACCCBB5-61FF-1BFD-91EB-98F246F350A4}"/>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3" name="Cube 4002">
                <a:extLst>
                  <a:ext uri="{FF2B5EF4-FFF2-40B4-BE49-F238E27FC236}">
                    <a16:creationId xmlns:a16="http://schemas.microsoft.com/office/drawing/2014/main" id="{DB4DD237-022D-E7F0-B1F3-FDD72CCCB809}"/>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4" name="Cube 4003">
                <a:extLst>
                  <a:ext uri="{FF2B5EF4-FFF2-40B4-BE49-F238E27FC236}">
                    <a16:creationId xmlns:a16="http://schemas.microsoft.com/office/drawing/2014/main" id="{1A6CB7A6-3901-D87F-4FFD-684B8183BC02}"/>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5" name="Cube 4004">
                <a:extLst>
                  <a:ext uri="{FF2B5EF4-FFF2-40B4-BE49-F238E27FC236}">
                    <a16:creationId xmlns:a16="http://schemas.microsoft.com/office/drawing/2014/main" id="{FAB8A234-8DC0-971E-7A84-9C4D694BA701}"/>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6" name="Cube 4005">
                <a:extLst>
                  <a:ext uri="{FF2B5EF4-FFF2-40B4-BE49-F238E27FC236}">
                    <a16:creationId xmlns:a16="http://schemas.microsoft.com/office/drawing/2014/main" id="{F588171B-30A8-5374-7D66-A9D42AD4F203}"/>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7" name="Cube 4006">
                <a:extLst>
                  <a:ext uri="{FF2B5EF4-FFF2-40B4-BE49-F238E27FC236}">
                    <a16:creationId xmlns:a16="http://schemas.microsoft.com/office/drawing/2014/main" id="{1BD9E21D-A93B-08C2-E79B-ED7FD339A857}"/>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76" name="Group 3975">
              <a:extLst>
                <a:ext uri="{FF2B5EF4-FFF2-40B4-BE49-F238E27FC236}">
                  <a16:creationId xmlns:a16="http://schemas.microsoft.com/office/drawing/2014/main" id="{C8D69DC1-F72B-7453-AA1D-4625E06F02CE}"/>
                </a:ext>
              </a:extLst>
            </p:cNvPr>
            <p:cNvGrpSpPr>
              <a:grpSpLocks noChangeAspect="1"/>
            </p:cNvGrpSpPr>
            <p:nvPr/>
          </p:nvGrpSpPr>
          <p:grpSpPr>
            <a:xfrm rot="16200000">
              <a:off x="7580010" y="3444937"/>
              <a:ext cx="137271" cy="1057235"/>
              <a:chOff x="-1495168" y="5753968"/>
              <a:chExt cx="152618" cy="1175435"/>
            </a:xfrm>
          </p:grpSpPr>
          <p:sp>
            <p:nvSpPr>
              <p:cNvPr id="3988" name="Cube 3987">
                <a:extLst>
                  <a:ext uri="{FF2B5EF4-FFF2-40B4-BE49-F238E27FC236}">
                    <a16:creationId xmlns:a16="http://schemas.microsoft.com/office/drawing/2014/main" id="{06B02A5A-828B-E776-29E1-262A2FE89CEB}"/>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9" name="Cube 3988">
                <a:extLst>
                  <a:ext uri="{FF2B5EF4-FFF2-40B4-BE49-F238E27FC236}">
                    <a16:creationId xmlns:a16="http://schemas.microsoft.com/office/drawing/2014/main" id="{B029518F-F49F-34C6-057E-0209B7C97BB2}"/>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90" name="Cube 3989">
                <a:extLst>
                  <a:ext uri="{FF2B5EF4-FFF2-40B4-BE49-F238E27FC236}">
                    <a16:creationId xmlns:a16="http://schemas.microsoft.com/office/drawing/2014/main" id="{609A2EC7-035C-D173-6CA1-B321AA3B97A5}"/>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91" name="Cube 3990">
                <a:extLst>
                  <a:ext uri="{FF2B5EF4-FFF2-40B4-BE49-F238E27FC236}">
                    <a16:creationId xmlns:a16="http://schemas.microsoft.com/office/drawing/2014/main" id="{2DED03DB-957C-2BC1-22B9-239D76AADE56}"/>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92" name="Cube 3991">
                <a:extLst>
                  <a:ext uri="{FF2B5EF4-FFF2-40B4-BE49-F238E27FC236}">
                    <a16:creationId xmlns:a16="http://schemas.microsoft.com/office/drawing/2014/main" id="{13208DF8-A65B-C1D5-E63D-1D8CAE37D992}"/>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93" name="Cube 3992">
                <a:extLst>
                  <a:ext uri="{FF2B5EF4-FFF2-40B4-BE49-F238E27FC236}">
                    <a16:creationId xmlns:a16="http://schemas.microsoft.com/office/drawing/2014/main" id="{09FEC7E5-FD3A-821B-FDC5-A2674207C231}"/>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94" name="Cube 3993">
                <a:extLst>
                  <a:ext uri="{FF2B5EF4-FFF2-40B4-BE49-F238E27FC236}">
                    <a16:creationId xmlns:a16="http://schemas.microsoft.com/office/drawing/2014/main" id="{E1A8C1F7-EC06-A517-FEB9-C2EE01690991}"/>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95" name="Cube 3994">
                <a:extLst>
                  <a:ext uri="{FF2B5EF4-FFF2-40B4-BE49-F238E27FC236}">
                    <a16:creationId xmlns:a16="http://schemas.microsoft.com/office/drawing/2014/main" id="{5350A68F-BA5D-C9F0-1BD3-B2D4B492FCA1}"/>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96" name="Cube 3995">
                <a:extLst>
                  <a:ext uri="{FF2B5EF4-FFF2-40B4-BE49-F238E27FC236}">
                    <a16:creationId xmlns:a16="http://schemas.microsoft.com/office/drawing/2014/main" id="{E715E904-B377-5B33-DC6C-71199D66885C}"/>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97" name="Cube 3996">
                <a:extLst>
                  <a:ext uri="{FF2B5EF4-FFF2-40B4-BE49-F238E27FC236}">
                    <a16:creationId xmlns:a16="http://schemas.microsoft.com/office/drawing/2014/main" id="{A80A39BF-B189-882E-A657-9E24BCEBE493}"/>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354" name="Group 4353">
            <a:extLst>
              <a:ext uri="{FF2B5EF4-FFF2-40B4-BE49-F238E27FC236}">
                <a16:creationId xmlns:a16="http://schemas.microsoft.com/office/drawing/2014/main" id="{2672A8FB-D52A-5B32-D1DB-4E830305DFBE}"/>
              </a:ext>
            </a:extLst>
          </p:cNvPr>
          <p:cNvGrpSpPr/>
          <p:nvPr/>
        </p:nvGrpSpPr>
        <p:grpSpPr>
          <a:xfrm>
            <a:off x="4984746" y="4074762"/>
            <a:ext cx="1057235" cy="1504238"/>
            <a:chOff x="5014189" y="4057320"/>
            <a:chExt cx="1057235" cy="1504238"/>
          </a:xfrm>
        </p:grpSpPr>
        <p:grpSp>
          <p:nvGrpSpPr>
            <p:cNvPr id="4078" name="Group 4077">
              <a:extLst>
                <a:ext uri="{FF2B5EF4-FFF2-40B4-BE49-F238E27FC236}">
                  <a16:creationId xmlns:a16="http://schemas.microsoft.com/office/drawing/2014/main" id="{7B02357B-7C87-22A3-2F9A-4A25A1B94173}"/>
                </a:ext>
              </a:extLst>
            </p:cNvPr>
            <p:cNvGrpSpPr>
              <a:grpSpLocks noChangeAspect="1"/>
            </p:cNvGrpSpPr>
            <p:nvPr/>
          </p:nvGrpSpPr>
          <p:grpSpPr>
            <a:xfrm rot="16200000">
              <a:off x="5474171" y="4964305"/>
              <a:ext cx="137271" cy="1057235"/>
              <a:chOff x="-1495168" y="5753968"/>
              <a:chExt cx="152618" cy="1175435"/>
            </a:xfrm>
          </p:grpSpPr>
          <p:sp>
            <p:nvSpPr>
              <p:cNvPr id="4079" name="Cube 4078">
                <a:extLst>
                  <a:ext uri="{FF2B5EF4-FFF2-40B4-BE49-F238E27FC236}">
                    <a16:creationId xmlns:a16="http://schemas.microsoft.com/office/drawing/2014/main" id="{40378FD9-ED95-BE24-725B-48BC7040F687}"/>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80" name="Cube 4079">
                <a:extLst>
                  <a:ext uri="{FF2B5EF4-FFF2-40B4-BE49-F238E27FC236}">
                    <a16:creationId xmlns:a16="http://schemas.microsoft.com/office/drawing/2014/main" id="{5CB4E418-751C-0721-465E-97A4D6F0ED58}"/>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81" name="Cube 4080">
                <a:extLst>
                  <a:ext uri="{FF2B5EF4-FFF2-40B4-BE49-F238E27FC236}">
                    <a16:creationId xmlns:a16="http://schemas.microsoft.com/office/drawing/2014/main" id="{FEE8157A-CCAB-3D7C-D490-39E1A6C40200}"/>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82" name="Cube 4081">
                <a:extLst>
                  <a:ext uri="{FF2B5EF4-FFF2-40B4-BE49-F238E27FC236}">
                    <a16:creationId xmlns:a16="http://schemas.microsoft.com/office/drawing/2014/main" id="{AA23D54A-AFAA-8EDE-2262-83C3A3221B75}"/>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83" name="Cube 4082">
                <a:extLst>
                  <a:ext uri="{FF2B5EF4-FFF2-40B4-BE49-F238E27FC236}">
                    <a16:creationId xmlns:a16="http://schemas.microsoft.com/office/drawing/2014/main" id="{239395DE-BCA5-A05D-D723-B0783EABF4EC}"/>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84" name="Cube 4083">
                <a:extLst>
                  <a:ext uri="{FF2B5EF4-FFF2-40B4-BE49-F238E27FC236}">
                    <a16:creationId xmlns:a16="http://schemas.microsoft.com/office/drawing/2014/main" id="{6EFF050D-74F3-03BB-50D0-631313102BC4}"/>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85" name="Cube 4084">
                <a:extLst>
                  <a:ext uri="{FF2B5EF4-FFF2-40B4-BE49-F238E27FC236}">
                    <a16:creationId xmlns:a16="http://schemas.microsoft.com/office/drawing/2014/main" id="{32AF0081-B7C3-5CE9-8F40-3061D2FF3B42}"/>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86" name="Cube 4085">
                <a:extLst>
                  <a:ext uri="{FF2B5EF4-FFF2-40B4-BE49-F238E27FC236}">
                    <a16:creationId xmlns:a16="http://schemas.microsoft.com/office/drawing/2014/main" id="{D8F4E175-FE34-178A-720F-0EAE3E748536}"/>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87" name="Cube 4086">
                <a:extLst>
                  <a:ext uri="{FF2B5EF4-FFF2-40B4-BE49-F238E27FC236}">
                    <a16:creationId xmlns:a16="http://schemas.microsoft.com/office/drawing/2014/main" id="{951382C2-50C9-F88B-1976-A71A1BBB5523}"/>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88" name="Cube 4087">
                <a:extLst>
                  <a:ext uri="{FF2B5EF4-FFF2-40B4-BE49-F238E27FC236}">
                    <a16:creationId xmlns:a16="http://schemas.microsoft.com/office/drawing/2014/main" id="{B861EA75-394C-36A5-8119-1FE13FFCA5D8}"/>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89" name="Group 4088">
              <a:extLst>
                <a:ext uri="{FF2B5EF4-FFF2-40B4-BE49-F238E27FC236}">
                  <a16:creationId xmlns:a16="http://schemas.microsoft.com/office/drawing/2014/main" id="{597C1F2A-B20C-F091-A6D1-67AAF7C8D0A1}"/>
                </a:ext>
              </a:extLst>
            </p:cNvPr>
            <p:cNvGrpSpPr>
              <a:grpSpLocks noChangeAspect="1"/>
            </p:cNvGrpSpPr>
            <p:nvPr/>
          </p:nvGrpSpPr>
          <p:grpSpPr>
            <a:xfrm rot="16200000">
              <a:off x="5474171" y="4769024"/>
              <a:ext cx="137271" cy="1057235"/>
              <a:chOff x="-1495168" y="5753968"/>
              <a:chExt cx="152618" cy="1175435"/>
            </a:xfrm>
          </p:grpSpPr>
          <p:sp>
            <p:nvSpPr>
              <p:cNvPr id="4090" name="Cube 4089">
                <a:extLst>
                  <a:ext uri="{FF2B5EF4-FFF2-40B4-BE49-F238E27FC236}">
                    <a16:creationId xmlns:a16="http://schemas.microsoft.com/office/drawing/2014/main" id="{08306F30-2A05-2BD2-2843-56B7CD0BBCBE}"/>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91" name="Cube 4090">
                <a:extLst>
                  <a:ext uri="{FF2B5EF4-FFF2-40B4-BE49-F238E27FC236}">
                    <a16:creationId xmlns:a16="http://schemas.microsoft.com/office/drawing/2014/main" id="{074CCA86-FE43-0517-D6BE-56586D300174}"/>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92" name="Cube 4091">
                <a:extLst>
                  <a:ext uri="{FF2B5EF4-FFF2-40B4-BE49-F238E27FC236}">
                    <a16:creationId xmlns:a16="http://schemas.microsoft.com/office/drawing/2014/main" id="{B3C7F6B4-FD60-6FBA-7B38-F548D510DC7C}"/>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93" name="Cube 4092">
                <a:extLst>
                  <a:ext uri="{FF2B5EF4-FFF2-40B4-BE49-F238E27FC236}">
                    <a16:creationId xmlns:a16="http://schemas.microsoft.com/office/drawing/2014/main" id="{E763842E-C70C-26ED-F072-7FE980E9C00D}"/>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94" name="Cube 4093">
                <a:extLst>
                  <a:ext uri="{FF2B5EF4-FFF2-40B4-BE49-F238E27FC236}">
                    <a16:creationId xmlns:a16="http://schemas.microsoft.com/office/drawing/2014/main" id="{77EFA3F6-E4DD-DDE3-0765-E4FD7CAFA580}"/>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95" name="Cube 4094">
                <a:extLst>
                  <a:ext uri="{FF2B5EF4-FFF2-40B4-BE49-F238E27FC236}">
                    <a16:creationId xmlns:a16="http://schemas.microsoft.com/office/drawing/2014/main" id="{2874176F-92E3-E739-4132-1E9DA984CCD6}"/>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96" name="Cube 4095">
                <a:extLst>
                  <a:ext uri="{FF2B5EF4-FFF2-40B4-BE49-F238E27FC236}">
                    <a16:creationId xmlns:a16="http://schemas.microsoft.com/office/drawing/2014/main" id="{3D30C50E-251B-48C1-150E-28683B04EEA8}"/>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97" name="Cube 4096">
                <a:extLst>
                  <a:ext uri="{FF2B5EF4-FFF2-40B4-BE49-F238E27FC236}">
                    <a16:creationId xmlns:a16="http://schemas.microsoft.com/office/drawing/2014/main" id="{4A9F6238-B4A1-C811-1C20-8BFB7474C97E}"/>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98" name="Cube 4097">
                <a:extLst>
                  <a:ext uri="{FF2B5EF4-FFF2-40B4-BE49-F238E27FC236}">
                    <a16:creationId xmlns:a16="http://schemas.microsoft.com/office/drawing/2014/main" id="{438192CA-D77D-51D4-CC2B-60DA9DF35EE1}"/>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99" name="Cube 4098">
                <a:extLst>
                  <a:ext uri="{FF2B5EF4-FFF2-40B4-BE49-F238E27FC236}">
                    <a16:creationId xmlns:a16="http://schemas.microsoft.com/office/drawing/2014/main" id="{D3ACE1E6-3101-DD2B-C942-5B4E33483094}"/>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00" name="Group 4099">
              <a:extLst>
                <a:ext uri="{FF2B5EF4-FFF2-40B4-BE49-F238E27FC236}">
                  <a16:creationId xmlns:a16="http://schemas.microsoft.com/office/drawing/2014/main" id="{3E36A737-2C8A-7D37-C401-2864603CC689}"/>
                </a:ext>
              </a:extLst>
            </p:cNvPr>
            <p:cNvGrpSpPr>
              <a:grpSpLocks noChangeAspect="1"/>
            </p:cNvGrpSpPr>
            <p:nvPr/>
          </p:nvGrpSpPr>
          <p:grpSpPr>
            <a:xfrm rot="16200000">
              <a:off x="5474171" y="4573743"/>
              <a:ext cx="137271" cy="1057235"/>
              <a:chOff x="-1495168" y="5753968"/>
              <a:chExt cx="152618" cy="1175435"/>
            </a:xfrm>
          </p:grpSpPr>
          <p:sp>
            <p:nvSpPr>
              <p:cNvPr id="4101" name="Cube 4100">
                <a:extLst>
                  <a:ext uri="{FF2B5EF4-FFF2-40B4-BE49-F238E27FC236}">
                    <a16:creationId xmlns:a16="http://schemas.microsoft.com/office/drawing/2014/main" id="{2AAB26F2-E51E-A319-F5F9-1094BDB22AB9}"/>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2" name="Cube 4101">
                <a:extLst>
                  <a:ext uri="{FF2B5EF4-FFF2-40B4-BE49-F238E27FC236}">
                    <a16:creationId xmlns:a16="http://schemas.microsoft.com/office/drawing/2014/main" id="{FCD6C394-FE5B-D222-93DB-E2D9A240C139}"/>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3" name="Cube 4102">
                <a:extLst>
                  <a:ext uri="{FF2B5EF4-FFF2-40B4-BE49-F238E27FC236}">
                    <a16:creationId xmlns:a16="http://schemas.microsoft.com/office/drawing/2014/main" id="{89CCD48A-C935-9BD3-0FE1-7B237BFD5337}"/>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4" name="Cube 4103">
                <a:extLst>
                  <a:ext uri="{FF2B5EF4-FFF2-40B4-BE49-F238E27FC236}">
                    <a16:creationId xmlns:a16="http://schemas.microsoft.com/office/drawing/2014/main" id="{7EE52241-D9FB-F2CD-5610-61533B940AD4}"/>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5" name="Cube 4104">
                <a:extLst>
                  <a:ext uri="{FF2B5EF4-FFF2-40B4-BE49-F238E27FC236}">
                    <a16:creationId xmlns:a16="http://schemas.microsoft.com/office/drawing/2014/main" id="{DDB4C01A-0F2B-B7C1-537A-5DE54BC449A9}"/>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6" name="Cube 4105">
                <a:extLst>
                  <a:ext uri="{FF2B5EF4-FFF2-40B4-BE49-F238E27FC236}">
                    <a16:creationId xmlns:a16="http://schemas.microsoft.com/office/drawing/2014/main" id="{83332ED0-57B7-9C60-35C9-2D6D916C0DFB}"/>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7" name="Cube 4106">
                <a:extLst>
                  <a:ext uri="{FF2B5EF4-FFF2-40B4-BE49-F238E27FC236}">
                    <a16:creationId xmlns:a16="http://schemas.microsoft.com/office/drawing/2014/main" id="{88517BE4-B91D-0282-4C82-0B51CFFAB85A}"/>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8" name="Cube 4107">
                <a:extLst>
                  <a:ext uri="{FF2B5EF4-FFF2-40B4-BE49-F238E27FC236}">
                    <a16:creationId xmlns:a16="http://schemas.microsoft.com/office/drawing/2014/main" id="{14D2A29D-81AD-A4D6-0CCD-0BAAF895EAB2}"/>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9" name="Cube 4108">
                <a:extLst>
                  <a:ext uri="{FF2B5EF4-FFF2-40B4-BE49-F238E27FC236}">
                    <a16:creationId xmlns:a16="http://schemas.microsoft.com/office/drawing/2014/main" id="{D9F471E3-BB78-DDB6-7259-603C6D540F3E}"/>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0" name="Cube 4109">
                <a:extLst>
                  <a:ext uri="{FF2B5EF4-FFF2-40B4-BE49-F238E27FC236}">
                    <a16:creationId xmlns:a16="http://schemas.microsoft.com/office/drawing/2014/main" id="{BCB0E98B-B5FD-F24C-D502-A353B1C5A2D5}"/>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11" name="Group 4110">
              <a:extLst>
                <a:ext uri="{FF2B5EF4-FFF2-40B4-BE49-F238E27FC236}">
                  <a16:creationId xmlns:a16="http://schemas.microsoft.com/office/drawing/2014/main" id="{3E574F55-4FC4-5948-E393-E5F5014775F6}"/>
                </a:ext>
              </a:extLst>
            </p:cNvPr>
            <p:cNvGrpSpPr>
              <a:grpSpLocks noChangeAspect="1"/>
            </p:cNvGrpSpPr>
            <p:nvPr/>
          </p:nvGrpSpPr>
          <p:grpSpPr>
            <a:xfrm rot="16200000">
              <a:off x="5474171" y="4378462"/>
              <a:ext cx="137271" cy="1057235"/>
              <a:chOff x="-1495168" y="5753968"/>
              <a:chExt cx="152618" cy="1175435"/>
            </a:xfrm>
          </p:grpSpPr>
          <p:sp>
            <p:nvSpPr>
              <p:cNvPr id="4112" name="Cube 4111">
                <a:extLst>
                  <a:ext uri="{FF2B5EF4-FFF2-40B4-BE49-F238E27FC236}">
                    <a16:creationId xmlns:a16="http://schemas.microsoft.com/office/drawing/2014/main" id="{262D0072-EE96-1FBD-010C-77256A3B8CED}"/>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3" name="Cube 4112">
                <a:extLst>
                  <a:ext uri="{FF2B5EF4-FFF2-40B4-BE49-F238E27FC236}">
                    <a16:creationId xmlns:a16="http://schemas.microsoft.com/office/drawing/2014/main" id="{29AA807F-CEE6-DD81-D1D7-16B94A5CAA2E}"/>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4" name="Cube 4113">
                <a:extLst>
                  <a:ext uri="{FF2B5EF4-FFF2-40B4-BE49-F238E27FC236}">
                    <a16:creationId xmlns:a16="http://schemas.microsoft.com/office/drawing/2014/main" id="{957EB819-A683-6D7C-1491-6E7C584BB950}"/>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5" name="Cube 4114">
                <a:extLst>
                  <a:ext uri="{FF2B5EF4-FFF2-40B4-BE49-F238E27FC236}">
                    <a16:creationId xmlns:a16="http://schemas.microsoft.com/office/drawing/2014/main" id="{7C3C6DAC-8A75-A3D0-6B33-1203B2FA6460}"/>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6" name="Cube 4115">
                <a:extLst>
                  <a:ext uri="{FF2B5EF4-FFF2-40B4-BE49-F238E27FC236}">
                    <a16:creationId xmlns:a16="http://schemas.microsoft.com/office/drawing/2014/main" id="{20053445-F17A-F034-D51A-7E7B65F412DA}"/>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7" name="Cube 4116">
                <a:extLst>
                  <a:ext uri="{FF2B5EF4-FFF2-40B4-BE49-F238E27FC236}">
                    <a16:creationId xmlns:a16="http://schemas.microsoft.com/office/drawing/2014/main" id="{F54C930F-79FB-8C43-0CC2-6986ED0A357A}"/>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8" name="Cube 4117">
                <a:extLst>
                  <a:ext uri="{FF2B5EF4-FFF2-40B4-BE49-F238E27FC236}">
                    <a16:creationId xmlns:a16="http://schemas.microsoft.com/office/drawing/2014/main" id="{692FF542-3D98-E06E-5591-4C8A4C5D7368}"/>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9" name="Cube 4118">
                <a:extLst>
                  <a:ext uri="{FF2B5EF4-FFF2-40B4-BE49-F238E27FC236}">
                    <a16:creationId xmlns:a16="http://schemas.microsoft.com/office/drawing/2014/main" id="{314A8ECF-2887-B716-A244-6312E623A325}"/>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0" name="Cube 4119">
                <a:extLst>
                  <a:ext uri="{FF2B5EF4-FFF2-40B4-BE49-F238E27FC236}">
                    <a16:creationId xmlns:a16="http://schemas.microsoft.com/office/drawing/2014/main" id="{3BFA5049-D505-80B6-FAD2-FCECB1D64FE8}"/>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1" name="Cube 4120">
                <a:extLst>
                  <a:ext uri="{FF2B5EF4-FFF2-40B4-BE49-F238E27FC236}">
                    <a16:creationId xmlns:a16="http://schemas.microsoft.com/office/drawing/2014/main" id="{A58A8A8C-78B1-7214-700B-C85266C16C25}"/>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22" name="Group 4121">
              <a:extLst>
                <a:ext uri="{FF2B5EF4-FFF2-40B4-BE49-F238E27FC236}">
                  <a16:creationId xmlns:a16="http://schemas.microsoft.com/office/drawing/2014/main" id="{BE96684C-7206-95C3-5A25-8838B193248F}"/>
                </a:ext>
              </a:extLst>
            </p:cNvPr>
            <p:cNvGrpSpPr>
              <a:grpSpLocks noChangeAspect="1"/>
            </p:cNvGrpSpPr>
            <p:nvPr/>
          </p:nvGrpSpPr>
          <p:grpSpPr>
            <a:xfrm rot="16200000">
              <a:off x="5474171" y="4183181"/>
              <a:ext cx="137271" cy="1057235"/>
              <a:chOff x="-1495168" y="5753968"/>
              <a:chExt cx="152618" cy="1175435"/>
            </a:xfrm>
          </p:grpSpPr>
          <p:sp>
            <p:nvSpPr>
              <p:cNvPr id="4123" name="Cube 4122">
                <a:extLst>
                  <a:ext uri="{FF2B5EF4-FFF2-40B4-BE49-F238E27FC236}">
                    <a16:creationId xmlns:a16="http://schemas.microsoft.com/office/drawing/2014/main" id="{29D62938-4862-10FE-D840-C6930121BC3C}"/>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4" name="Cube 4123">
                <a:extLst>
                  <a:ext uri="{FF2B5EF4-FFF2-40B4-BE49-F238E27FC236}">
                    <a16:creationId xmlns:a16="http://schemas.microsoft.com/office/drawing/2014/main" id="{04F0489E-9F26-3B13-8AF3-1FA5FD3970BB}"/>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5" name="Cube 4124">
                <a:extLst>
                  <a:ext uri="{FF2B5EF4-FFF2-40B4-BE49-F238E27FC236}">
                    <a16:creationId xmlns:a16="http://schemas.microsoft.com/office/drawing/2014/main" id="{58C89A6D-9B89-E37F-C256-0671AAD739F6}"/>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6" name="Cube 4125">
                <a:extLst>
                  <a:ext uri="{FF2B5EF4-FFF2-40B4-BE49-F238E27FC236}">
                    <a16:creationId xmlns:a16="http://schemas.microsoft.com/office/drawing/2014/main" id="{5110DE63-C4EA-9BC5-702E-9259C2819694}"/>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7" name="Cube 4126">
                <a:extLst>
                  <a:ext uri="{FF2B5EF4-FFF2-40B4-BE49-F238E27FC236}">
                    <a16:creationId xmlns:a16="http://schemas.microsoft.com/office/drawing/2014/main" id="{E3DB722C-7810-9AE3-004E-7EB98CE5794D}"/>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8" name="Cube 4127">
                <a:extLst>
                  <a:ext uri="{FF2B5EF4-FFF2-40B4-BE49-F238E27FC236}">
                    <a16:creationId xmlns:a16="http://schemas.microsoft.com/office/drawing/2014/main" id="{4080983F-E602-9875-4047-A0907F638B4A}"/>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9" name="Cube 4128">
                <a:extLst>
                  <a:ext uri="{FF2B5EF4-FFF2-40B4-BE49-F238E27FC236}">
                    <a16:creationId xmlns:a16="http://schemas.microsoft.com/office/drawing/2014/main" id="{EE0D8F1C-5BA4-9560-456B-8948A771FC3E}"/>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0" name="Cube 4129">
                <a:extLst>
                  <a:ext uri="{FF2B5EF4-FFF2-40B4-BE49-F238E27FC236}">
                    <a16:creationId xmlns:a16="http://schemas.microsoft.com/office/drawing/2014/main" id="{9E1F361D-4AAE-0194-A295-965DE4781664}"/>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1" name="Cube 4130">
                <a:extLst>
                  <a:ext uri="{FF2B5EF4-FFF2-40B4-BE49-F238E27FC236}">
                    <a16:creationId xmlns:a16="http://schemas.microsoft.com/office/drawing/2014/main" id="{9F985DE7-611F-A023-B778-364437E38D06}"/>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2" name="Cube 4131">
                <a:extLst>
                  <a:ext uri="{FF2B5EF4-FFF2-40B4-BE49-F238E27FC236}">
                    <a16:creationId xmlns:a16="http://schemas.microsoft.com/office/drawing/2014/main" id="{D7414ED1-C1FA-1AB7-8BE8-39E564C62F3D}"/>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33" name="Group 4132">
              <a:extLst>
                <a:ext uri="{FF2B5EF4-FFF2-40B4-BE49-F238E27FC236}">
                  <a16:creationId xmlns:a16="http://schemas.microsoft.com/office/drawing/2014/main" id="{54CD1F82-8588-4CC7-C381-2D17604FC7EA}"/>
                </a:ext>
              </a:extLst>
            </p:cNvPr>
            <p:cNvGrpSpPr>
              <a:grpSpLocks noChangeAspect="1"/>
            </p:cNvGrpSpPr>
            <p:nvPr/>
          </p:nvGrpSpPr>
          <p:grpSpPr>
            <a:xfrm rot="16200000">
              <a:off x="5474171" y="3987900"/>
              <a:ext cx="137271" cy="1057235"/>
              <a:chOff x="-1495168" y="5753968"/>
              <a:chExt cx="152618" cy="1175435"/>
            </a:xfrm>
          </p:grpSpPr>
          <p:sp>
            <p:nvSpPr>
              <p:cNvPr id="4134" name="Cube 4133">
                <a:extLst>
                  <a:ext uri="{FF2B5EF4-FFF2-40B4-BE49-F238E27FC236}">
                    <a16:creationId xmlns:a16="http://schemas.microsoft.com/office/drawing/2014/main" id="{A356C4BD-6D10-3889-59A2-79A2B5E55B3C}"/>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5" name="Cube 4134">
                <a:extLst>
                  <a:ext uri="{FF2B5EF4-FFF2-40B4-BE49-F238E27FC236}">
                    <a16:creationId xmlns:a16="http://schemas.microsoft.com/office/drawing/2014/main" id="{D78950F2-A72C-C14E-A307-38CAB9B9D32B}"/>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6" name="Cube 4135">
                <a:extLst>
                  <a:ext uri="{FF2B5EF4-FFF2-40B4-BE49-F238E27FC236}">
                    <a16:creationId xmlns:a16="http://schemas.microsoft.com/office/drawing/2014/main" id="{3A69E6D3-A3DD-3EBE-844E-836CE7ED1610}"/>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7" name="Cube 4136">
                <a:extLst>
                  <a:ext uri="{FF2B5EF4-FFF2-40B4-BE49-F238E27FC236}">
                    <a16:creationId xmlns:a16="http://schemas.microsoft.com/office/drawing/2014/main" id="{F1C9CE12-59EF-7EB6-838E-912D814DF9DA}"/>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8" name="Cube 4137">
                <a:extLst>
                  <a:ext uri="{FF2B5EF4-FFF2-40B4-BE49-F238E27FC236}">
                    <a16:creationId xmlns:a16="http://schemas.microsoft.com/office/drawing/2014/main" id="{1BAAAC07-CBD3-BB47-78B8-FB48A9FBA766}"/>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9" name="Cube 4138">
                <a:extLst>
                  <a:ext uri="{FF2B5EF4-FFF2-40B4-BE49-F238E27FC236}">
                    <a16:creationId xmlns:a16="http://schemas.microsoft.com/office/drawing/2014/main" id="{7C6D8E83-0D44-F526-5F97-28EAB60B5EC8}"/>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0" name="Cube 4139">
                <a:extLst>
                  <a:ext uri="{FF2B5EF4-FFF2-40B4-BE49-F238E27FC236}">
                    <a16:creationId xmlns:a16="http://schemas.microsoft.com/office/drawing/2014/main" id="{F2897AE9-E80A-ADFE-8597-E9C59EAEF5FC}"/>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1" name="Cube 4140">
                <a:extLst>
                  <a:ext uri="{FF2B5EF4-FFF2-40B4-BE49-F238E27FC236}">
                    <a16:creationId xmlns:a16="http://schemas.microsoft.com/office/drawing/2014/main" id="{D876E27C-DAF5-7DCE-80E5-234033D74528}"/>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2" name="Cube 4141">
                <a:extLst>
                  <a:ext uri="{FF2B5EF4-FFF2-40B4-BE49-F238E27FC236}">
                    <a16:creationId xmlns:a16="http://schemas.microsoft.com/office/drawing/2014/main" id="{8C1B7F09-6BD1-B4D5-D9D1-5AC374357669}"/>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3" name="Cube 4142">
                <a:extLst>
                  <a:ext uri="{FF2B5EF4-FFF2-40B4-BE49-F238E27FC236}">
                    <a16:creationId xmlns:a16="http://schemas.microsoft.com/office/drawing/2014/main" id="{B8FF342C-6BA8-71EC-BFC5-CB56F347C9D6}"/>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44" name="Group 4143">
              <a:extLst>
                <a:ext uri="{FF2B5EF4-FFF2-40B4-BE49-F238E27FC236}">
                  <a16:creationId xmlns:a16="http://schemas.microsoft.com/office/drawing/2014/main" id="{50CF95A5-D21B-47F1-9D2B-9B8F21F5367E}"/>
                </a:ext>
              </a:extLst>
            </p:cNvPr>
            <p:cNvGrpSpPr>
              <a:grpSpLocks noChangeAspect="1"/>
            </p:cNvGrpSpPr>
            <p:nvPr/>
          </p:nvGrpSpPr>
          <p:grpSpPr>
            <a:xfrm rot="16200000">
              <a:off x="5474171" y="3792619"/>
              <a:ext cx="137271" cy="1057235"/>
              <a:chOff x="-1495168" y="5753968"/>
              <a:chExt cx="152618" cy="1175435"/>
            </a:xfrm>
          </p:grpSpPr>
          <p:sp>
            <p:nvSpPr>
              <p:cNvPr id="4145" name="Cube 4144">
                <a:extLst>
                  <a:ext uri="{FF2B5EF4-FFF2-40B4-BE49-F238E27FC236}">
                    <a16:creationId xmlns:a16="http://schemas.microsoft.com/office/drawing/2014/main" id="{C034AE97-5EF4-E229-EB30-03F9DDB48BA5}"/>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6" name="Cube 4145">
                <a:extLst>
                  <a:ext uri="{FF2B5EF4-FFF2-40B4-BE49-F238E27FC236}">
                    <a16:creationId xmlns:a16="http://schemas.microsoft.com/office/drawing/2014/main" id="{085EBA31-D8C2-858D-D699-FACD6F21780F}"/>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7" name="Cube 4146">
                <a:extLst>
                  <a:ext uri="{FF2B5EF4-FFF2-40B4-BE49-F238E27FC236}">
                    <a16:creationId xmlns:a16="http://schemas.microsoft.com/office/drawing/2014/main" id="{9CAE8A43-4CCE-6824-E301-C831BCD485D1}"/>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8" name="Cube 4147">
                <a:extLst>
                  <a:ext uri="{FF2B5EF4-FFF2-40B4-BE49-F238E27FC236}">
                    <a16:creationId xmlns:a16="http://schemas.microsoft.com/office/drawing/2014/main" id="{DD3DF098-6BEA-FFA1-D8B8-FE6D957C1D0E}"/>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9" name="Cube 4148">
                <a:extLst>
                  <a:ext uri="{FF2B5EF4-FFF2-40B4-BE49-F238E27FC236}">
                    <a16:creationId xmlns:a16="http://schemas.microsoft.com/office/drawing/2014/main" id="{E7B52F42-752F-2147-FBE2-2DAB27B96AF5}"/>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0" name="Cube 4149">
                <a:extLst>
                  <a:ext uri="{FF2B5EF4-FFF2-40B4-BE49-F238E27FC236}">
                    <a16:creationId xmlns:a16="http://schemas.microsoft.com/office/drawing/2014/main" id="{F53319A5-22BB-C035-73A4-693C645DCB7F}"/>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1" name="Cube 4150">
                <a:extLst>
                  <a:ext uri="{FF2B5EF4-FFF2-40B4-BE49-F238E27FC236}">
                    <a16:creationId xmlns:a16="http://schemas.microsoft.com/office/drawing/2014/main" id="{C5D1972F-10BE-F07F-8A4D-902990D7EF2B}"/>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2" name="Cube 4151">
                <a:extLst>
                  <a:ext uri="{FF2B5EF4-FFF2-40B4-BE49-F238E27FC236}">
                    <a16:creationId xmlns:a16="http://schemas.microsoft.com/office/drawing/2014/main" id="{80F86CC1-094E-13F6-BD25-EB42C475CD2A}"/>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3" name="Cube 4152">
                <a:extLst>
                  <a:ext uri="{FF2B5EF4-FFF2-40B4-BE49-F238E27FC236}">
                    <a16:creationId xmlns:a16="http://schemas.microsoft.com/office/drawing/2014/main" id="{174E0052-54E5-9EC1-0C75-E0C1219DB0C2}"/>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4" name="Cube 4153">
                <a:extLst>
                  <a:ext uri="{FF2B5EF4-FFF2-40B4-BE49-F238E27FC236}">
                    <a16:creationId xmlns:a16="http://schemas.microsoft.com/office/drawing/2014/main" id="{6274294D-3824-A79C-724E-42273950AA17}"/>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55" name="Group 4154">
              <a:extLst>
                <a:ext uri="{FF2B5EF4-FFF2-40B4-BE49-F238E27FC236}">
                  <a16:creationId xmlns:a16="http://schemas.microsoft.com/office/drawing/2014/main" id="{E1976482-8DF4-2555-FD9B-992D46A6F6B8}"/>
                </a:ext>
              </a:extLst>
            </p:cNvPr>
            <p:cNvGrpSpPr>
              <a:grpSpLocks noChangeAspect="1"/>
            </p:cNvGrpSpPr>
            <p:nvPr/>
          </p:nvGrpSpPr>
          <p:grpSpPr>
            <a:xfrm rot="16200000">
              <a:off x="5474171" y="3597338"/>
              <a:ext cx="137271" cy="1057235"/>
              <a:chOff x="-1495168" y="5753968"/>
              <a:chExt cx="152618" cy="1175435"/>
            </a:xfrm>
          </p:grpSpPr>
          <p:sp>
            <p:nvSpPr>
              <p:cNvPr id="4156" name="Cube 4155">
                <a:extLst>
                  <a:ext uri="{FF2B5EF4-FFF2-40B4-BE49-F238E27FC236}">
                    <a16:creationId xmlns:a16="http://schemas.microsoft.com/office/drawing/2014/main" id="{7D943DB0-4390-6196-3E3E-317574904376}"/>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7" name="Cube 4156">
                <a:extLst>
                  <a:ext uri="{FF2B5EF4-FFF2-40B4-BE49-F238E27FC236}">
                    <a16:creationId xmlns:a16="http://schemas.microsoft.com/office/drawing/2014/main" id="{AEC3D6F4-522B-37C0-680E-07D1073EA548}"/>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8" name="Cube 4157">
                <a:extLst>
                  <a:ext uri="{FF2B5EF4-FFF2-40B4-BE49-F238E27FC236}">
                    <a16:creationId xmlns:a16="http://schemas.microsoft.com/office/drawing/2014/main" id="{7263CC72-512A-5DC1-067B-6E51686C64C6}"/>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9" name="Cube 4158">
                <a:extLst>
                  <a:ext uri="{FF2B5EF4-FFF2-40B4-BE49-F238E27FC236}">
                    <a16:creationId xmlns:a16="http://schemas.microsoft.com/office/drawing/2014/main" id="{BF8FD5FD-4ACB-7876-94B0-4EA0440A3E9C}"/>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0" name="Cube 4159">
                <a:extLst>
                  <a:ext uri="{FF2B5EF4-FFF2-40B4-BE49-F238E27FC236}">
                    <a16:creationId xmlns:a16="http://schemas.microsoft.com/office/drawing/2014/main" id="{C9345EFD-229F-A2BE-2C0C-C750F0102CB7}"/>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1" name="Cube 4160">
                <a:extLst>
                  <a:ext uri="{FF2B5EF4-FFF2-40B4-BE49-F238E27FC236}">
                    <a16:creationId xmlns:a16="http://schemas.microsoft.com/office/drawing/2014/main" id="{AE34DC0F-D3AA-39B5-A900-F49AA2CD9478}"/>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2" name="Cube 4161">
                <a:extLst>
                  <a:ext uri="{FF2B5EF4-FFF2-40B4-BE49-F238E27FC236}">
                    <a16:creationId xmlns:a16="http://schemas.microsoft.com/office/drawing/2014/main" id="{70347EA8-449E-650D-D603-CB9B4A0F9B97}"/>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3" name="Cube 4162">
                <a:extLst>
                  <a:ext uri="{FF2B5EF4-FFF2-40B4-BE49-F238E27FC236}">
                    <a16:creationId xmlns:a16="http://schemas.microsoft.com/office/drawing/2014/main" id="{01D3EFB8-4D79-62CD-FD21-2C675AF093D6}"/>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4" name="Cube 4163">
                <a:extLst>
                  <a:ext uri="{FF2B5EF4-FFF2-40B4-BE49-F238E27FC236}">
                    <a16:creationId xmlns:a16="http://schemas.microsoft.com/office/drawing/2014/main" id="{2F39D269-0F59-DB03-44D0-2FA3BB9AF7B2}"/>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5" name="Cube 4164">
                <a:extLst>
                  <a:ext uri="{FF2B5EF4-FFF2-40B4-BE49-F238E27FC236}">
                    <a16:creationId xmlns:a16="http://schemas.microsoft.com/office/drawing/2014/main" id="{5D2D686B-9C52-B783-83B0-82EED8A834A7}"/>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355" name="Group 4354">
            <a:extLst>
              <a:ext uri="{FF2B5EF4-FFF2-40B4-BE49-F238E27FC236}">
                <a16:creationId xmlns:a16="http://schemas.microsoft.com/office/drawing/2014/main" id="{FBF753F7-25CB-1FFD-EC75-2134661574BD}"/>
              </a:ext>
            </a:extLst>
          </p:cNvPr>
          <p:cNvGrpSpPr/>
          <p:nvPr/>
        </p:nvGrpSpPr>
        <p:grpSpPr>
          <a:xfrm>
            <a:off x="2881198" y="4270043"/>
            <a:ext cx="1057235" cy="1308957"/>
            <a:chOff x="2905602" y="4295481"/>
            <a:chExt cx="1057235" cy="1308957"/>
          </a:xfrm>
        </p:grpSpPr>
        <p:grpSp>
          <p:nvGrpSpPr>
            <p:cNvPr id="4177" name="Group 4176">
              <a:extLst>
                <a:ext uri="{FF2B5EF4-FFF2-40B4-BE49-F238E27FC236}">
                  <a16:creationId xmlns:a16="http://schemas.microsoft.com/office/drawing/2014/main" id="{F0543C61-7E38-3077-02F4-048AD9BAF3E2}"/>
                </a:ext>
              </a:extLst>
            </p:cNvPr>
            <p:cNvGrpSpPr>
              <a:grpSpLocks noChangeAspect="1"/>
            </p:cNvGrpSpPr>
            <p:nvPr/>
          </p:nvGrpSpPr>
          <p:grpSpPr>
            <a:xfrm rot="16200000">
              <a:off x="3365584" y="5007185"/>
              <a:ext cx="137271" cy="1057235"/>
              <a:chOff x="-1495168" y="5753968"/>
              <a:chExt cx="152618" cy="1175435"/>
            </a:xfrm>
          </p:grpSpPr>
          <p:sp>
            <p:nvSpPr>
              <p:cNvPr id="4178" name="Cube 4177">
                <a:extLst>
                  <a:ext uri="{FF2B5EF4-FFF2-40B4-BE49-F238E27FC236}">
                    <a16:creationId xmlns:a16="http://schemas.microsoft.com/office/drawing/2014/main" id="{7E157338-6590-C9D0-D639-B9936FA2BDFB}"/>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79" name="Cube 4178">
                <a:extLst>
                  <a:ext uri="{FF2B5EF4-FFF2-40B4-BE49-F238E27FC236}">
                    <a16:creationId xmlns:a16="http://schemas.microsoft.com/office/drawing/2014/main" id="{8032D200-AB36-5D59-F86F-81353C5C7852}"/>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80" name="Cube 4179">
                <a:extLst>
                  <a:ext uri="{FF2B5EF4-FFF2-40B4-BE49-F238E27FC236}">
                    <a16:creationId xmlns:a16="http://schemas.microsoft.com/office/drawing/2014/main" id="{36362297-BA95-AEFC-DAE5-7593ECC218FF}"/>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81" name="Cube 4180">
                <a:extLst>
                  <a:ext uri="{FF2B5EF4-FFF2-40B4-BE49-F238E27FC236}">
                    <a16:creationId xmlns:a16="http://schemas.microsoft.com/office/drawing/2014/main" id="{AE1CD5CD-CE00-C5CD-D725-31D89978BDB3}"/>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82" name="Cube 4181">
                <a:extLst>
                  <a:ext uri="{FF2B5EF4-FFF2-40B4-BE49-F238E27FC236}">
                    <a16:creationId xmlns:a16="http://schemas.microsoft.com/office/drawing/2014/main" id="{AFF16EA1-D573-8A6A-1550-384DDF4EA2FB}"/>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83" name="Cube 4182">
                <a:extLst>
                  <a:ext uri="{FF2B5EF4-FFF2-40B4-BE49-F238E27FC236}">
                    <a16:creationId xmlns:a16="http://schemas.microsoft.com/office/drawing/2014/main" id="{BB188DB4-AD82-64C9-5605-6FA6C58E4D18}"/>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84" name="Cube 4183">
                <a:extLst>
                  <a:ext uri="{FF2B5EF4-FFF2-40B4-BE49-F238E27FC236}">
                    <a16:creationId xmlns:a16="http://schemas.microsoft.com/office/drawing/2014/main" id="{BCCB7A42-5EDB-049B-F0B4-EB032C2297CC}"/>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85" name="Cube 4184">
                <a:extLst>
                  <a:ext uri="{FF2B5EF4-FFF2-40B4-BE49-F238E27FC236}">
                    <a16:creationId xmlns:a16="http://schemas.microsoft.com/office/drawing/2014/main" id="{240831C0-51CB-4383-3B89-7D11D2D8ECC4}"/>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86" name="Cube 4185">
                <a:extLst>
                  <a:ext uri="{FF2B5EF4-FFF2-40B4-BE49-F238E27FC236}">
                    <a16:creationId xmlns:a16="http://schemas.microsoft.com/office/drawing/2014/main" id="{9A246FE4-E13D-15BB-1A36-CE5E7BE35678}"/>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87" name="Cube 4186">
                <a:extLst>
                  <a:ext uri="{FF2B5EF4-FFF2-40B4-BE49-F238E27FC236}">
                    <a16:creationId xmlns:a16="http://schemas.microsoft.com/office/drawing/2014/main" id="{2CB6EC76-5747-A0AB-3896-B81FB7A71482}"/>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88" name="Group 4187">
              <a:extLst>
                <a:ext uri="{FF2B5EF4-FFF2-40B4-BE49-F238E27FC236}">
                  <a16:creationId xmlns:a16="http://schemas.microsoft.com/office/drawing/2014/main" id="{583CF06C-EE4A-265A-33A9-D02FFD78B8FC}"/>
                </a:ext>
              </a:extLst>
            </p:cNvPr>
            <p:cNvGrpSpPr>
              <a:grpSpLocks noChangeAspect="1"/>
            </p:cNvGrpSpPr>
            <p:nvPr/>
          </p:nvGrpSpPr>
          <p:grpSpPr>
            <a:xfrm rot="16200000">
              <a:off x="3365584" y="4811904"/>
              <a:ext cx="137271" cy="1057235"/>
              <a:chOff x="-1495168" y="5753968"/>
              <a:chExt cx="152618" cy="1175435"/>
            </a:xfrm>
          </p:grpSpPr>
          <p:sp>
            <p:nvSpPr>
              <p:cNvPr id="4189" name="Cube 4188">
                <a:extLst>
                  <a:ext uri="{FF2B5EF4-FFF2-40B4-BE49-F238E27FC236}">
                    <a16:creationId xmlns:a16="http://schemas.microsoft.com/office/drawing/2014/main" id="{82938945-65A0-2E4D-6211-C327E47FF5D7}"/>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90" name="Cube 4189">
                <a:extLst>
                  <a:ext uri="{FF2B5EF4-FFF2-40B4-BE49-F238E27FC236}">
                    <a16:creationId xmlns:a16="http://schemas.microsoft.com/office/drawing/2014/main" id="{6EFD64D7-E877-AC9C-F36D-81A9EDF8B50B}"/>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91" name="Cube 4190">
                <a:extLst>
                  <a:ext uri="{FF2B5EF4-FFF2-40B4-BE49-F238E27FC236}">
                    <a16:creationId xmlns:a16="http://schemas.microsoft.com/office/drawing/2014/main" id="{B9CFECDB-C970-1AF3-83E2-430BF7D4A5A4}"/>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92" name="Cube 4191">
                <a:extLst>
                  <a:ext uri="{FF2B5EF4-FFF2-40B4-BE49-F238E27FC236}">
                    <a16:creationId xmlns:a16="http://schemas.microsoft.com/office/drawing/2014/main" id="{8129D7CA-2C1D-4BFB-606B-4BA0127C803B}"/>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93" name="Cube 4192">
                <a:extLst>
                  <a:ext uri="{FF2B5EF4-FFF2-40B4-BE49-F238E27FC236}">
                    <a16:creationId xmlns:a16="http://schemas.microsoft.com/office/drawing/2014/main" id="{6A537927-2B21-91D2-E6A9-A72DDC716AF9}"/>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94" name="Cube 4193">
                <a:extLst>
                  <a:ext uri="{FF2B5EF4-FFF2-40B4-BE49-F238E27FC236}">
                    <a16:creationId xmlns:a16="http://schemas.microsoft.com/office/drawing/2014/main" id="{2DE23547-816D-3B36-0865-BE07779E766C}"/>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95" name="Cube 4194">
                <a:extLst>
                  <a:ext uri="{FF2B5EF4-FFF2-40B4-BE49-F238E27FC236}">
                    <a16:creationId xmlns:a16="http://schemas.microsoft.com/office/drawing/2014/main" id="{75F25CDB-CD44-EBDD-6EF7-C63E58284CC6}"/>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96" name="Cube 4195">
                <a:extLst>
                  <a:ext uri="{FF2B5EF4-FFF2-40B4-BE49-F238E27FC236}">
                    <a16:creationId xmlns:a16="http://schemas.microsoft.com/office/drawing/2014/main" id="{E37F826D-71BA-247C-2AA6-2C178B7AA7DC}"/>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97" name="Cube 4196">
                <a:extLst>
                  <a:ext uri="{FF2B5EF4-FFF2-40B4-BE49-F238E27FC236}">
                    <a16:creationId xmlns:a16="http://schemas.microsoft.com/office/drawing/2014/main" id="{438A02B5-481D-47FC-5D25-FF6989BBA38A}"/>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98" name="Cube 4197">
                <a:extLst>
                  <a:ext uri="{FF2B5EF4-FFF2-40B4-BE49-F238E27FC236}">
                    <a16:creationId xmlns:a16="http://schemas.microsoft.com/office/drawing/2014/main" id="{5E6BDDF5-FB31-F6A5-F1A3-FF56F5B0C2C6}"/>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99" name="Group 4198">
              <a:extLst>
                <a:ext uri="{FF2B5EF4-FFF2-40B4-BE49-F238E27FC236}">
                  <a16:creationId xmlns:a16="http://schemas.microsoft.com/office/drawing/2014/main" id="{B9D8DC35-4481-84C3-F51C-A8C2090E042E}"/>
                </a:ext>
              </a:extLst>
            </p:cNvPr>
            <p:cNvGrpSpPr>
              <a:grpSpLocks noChangeAspect="1"/>
            </p:cNvGrpSpPr>
            <p:nvPr/>
          </p:nvGrpSpPr>
          <p:grpSpPr>
            <a:xfrm rot="16200000">
              <a:off x="3365584" y="4616623"/>
              <a:ext cx="137271" cy="1057235"/>
              <a:chOff x="-1495168" y="5753968"/>
              <a:chExt cx="152618" cy="1175435"/>
            </a:xfrm>
          </p:grpSpPr>
          <p:sp>
            <p:nvSpPr>
              <p:cNvPr id="4200" name="Cube 4199">
                <a:extLst>
                  <a:ext uri="{FF2B5EF4-FFF2-40B4-BE49-F238E27FC236}">
                    <a16:creationId xmlns:a16="http://schemas.microsoft.com/office/drawing/2014/main" id="{CEBB5BC8-5005-99FF-0AC6-D12EF283C273}"/>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01" name="Cube 4200">
                <a:extLst>
                  <a:ext uri="{FF2B5EF4-FFF2-40B4-BE49-F238E27FC236}">
                    <a16:creationId xmlns:a16="http://schemas.microsoft.com/office/drawing/2014/main" id="{5F83F1A9-1A33-05D8-46DE-F353A50E52C2}"/>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02" name="Cube 4201">
                <a:extLst>
                  <a:ext uri="{FF2B5EF4-FFF2-40B4-BE49-F238E27FC236}">
                    <a16:creationId xmlns:a16="http://schemas.microsoft.com/office/drawing/2014/main" id="{293AFCB9-27B7-2AF6-8B06-0DCD25261986}"/>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03" name="Cube 4202">
                <a:extLst>
                  <a:ext uri="{FF2B5EF4-FFF2-40B4-BE49-F238E27FC236}">
                    <a16:creationId xmlns:a16="http://schemas.microsoft.com/office/drawing/2014/main" id="{DF465480-1DA7-5EF8-D7B1-CD9592EA01FC}"/>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04" name="Cube 4203">
                <a:extLst>
                  <a:ext uri="{FF2B5EF4-FFF2-40B4-BE49-F238E27FC236}">
                    <a16:creationId xmlns:a16="http://schemas.microsoft.com/office/drawing/2014/main" id="{2C5EAE66-9AA6-F623-B31B-A216F133A45F}"/>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05" name="Cube 4204">
                <a:extLst>
                  <a:ext uri="{FF2B5EF4-FFF2-40B4-BE49-F238E27FC236}">
                    <a16:creationId xmlns:a16="http://schemas.microsoft.com/office/drawing/2014/main" id="{F7F31128-B788-D884-18AE-A7F0A2B05543}"/>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06" name="Cube 4205">
                <a:extLst>
                  <a:ext uri="{FF2B5EF4-FFF2-40B4-BE49-F238E27FC236}">
                    <a16:creationId xmlns:a16="http://schemas.microsoft.com/office/drawing/2014/main" id="{13031605-8F1F-8D0D-4DD7-7DDAABEF1043}"/>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07" name="Cube 4206">
                <a:extLst>
                  <a:ext uri="{FF2B5EF4-FFF2-40B4-BE49-F238E27FC236}">
                    <a16:creationId xmlns:a16="http://schemas.microsoft.com/office/drawing/2014/main" id="{FD667CF3-F644-EECB-0896-78B7A224FA0B}"/>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08" name="Cube 4207">
                <a:extLst>
                  <a:ext uri="{FF2B5EF4-FFF2-40B4-BE49-F238E27FC236}">
                    <a16:creationId xmlns:a16="http://schemas.microsoft.com/office/drawing/2014/main" id="{0766EDBF-B065-4EDE-7D2E-D2052665370D}"/>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09" name="Cube 4208">
                <a:extLst>
                  <a:ext uri="{FF2B5EF4-FFF2-40B4-BE49-F238E27FC236}">
                    <a16:creationId xmlns:a16="http://schemas.microsoft.com/office/drawing/2014/main" id="{AC25E9A2-11B4-1711-FF3F-12F2F373DA59}"/>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10" name="Group 4209">
              <a:extLst>
                <a:ext uri="{FF2B5EF4-FFF2-40B4-BE49-F238E27FC236}">
                  <a16:creationId xmlns:a16="http://schemas.microsoft.com/office/drawing/2014/main" id="{752E153F-2062-4DC9-B226-9A578432FD99}"/>
                </a:ext>
              </a:extLst>
            </p:cNvPr>
            <p:cNvGrpSpPr>
              <a:grpSpLocks noChangeAspect="1"/>
            </p:cNvGrpSpPr>
            <p:nvPr/>
          </p:nvGrpSpPr>
          <p:grpSpPr>
            <a:xfrm rot="16200000">
              <a:off x="3365584" y="4421342"/>
              <a:ext cx="137271" cy="1057235"/>
              <a:chOff x="-1495168" y="5753968"/>
              <a:chExt cx="152618" cy="1175435"/>
            </a:xfrm>
          </p:grpSpPr>
          <p:sp>
            <p:nvSpPr>
              <p:cNvPr id="4211" name="Cube 4210">
                <a:extLst>
                  <a:ext uri="{FF2B5EF4-FFF2-40B4-BE49-F238E27FC236}">
                    <a16:creationId xmlns:a16="http://schemas.microsoft.com/office/drawing/2014/main" id="{C224A2B4-17B9-1985-B22A-C5CDB28F863C}"/>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12" name="Cube 4211">
                <a:extLst>
                  <a:ext uri="{FF2B5EF4-FFF2-40B4-BE49-F238E27FC236}">
                    <a16:creationId xmlns:a16="http://schemas.microsoft.com/office/drawing/2014/main" id="{BF36AE56-4503-833C-566D-23F338CE8D5C}"/>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13" name="Cube 4212">
                <a:extLst>
                  <a:ext uri="{FF2B5EF4-FFF2-40B4-BE49-F238E27FC236}">
                    <a16:creationId xmlns:a16="http://schemas.microsoft.com/office/drawing/2014/main" id="{F54D6962-29D4-6DB4-AEE0-1498EEC675A8}"/>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14" name="Cube 4213">
                <a:extLst>
                  <a:ext uri="{FF2B5EF4-FFF2-40B4-BE49-F238E27FC236}">
                    <a16:creationId xmlns:a16="http://schemas.microsoft.com/office/drawing/2014/main" id="{C7D425A7-F058-8B4B-1CBC-A3E2DFAB7DFA}"/>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15" name="Cube 4214">
                <a:extLst>
                  <a:ext uri="{FF2B5EF4-FFF2-40B4-BE49-F238E27FC236}">
                    <a16:creationId xmlns:a16="http://schemas.microsoft.com/office/drawing/2014/main" id="{3475381C-6F8B-FC99-76CF-3CF5762AC551}"/>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16" name="Cube 4215">
                <a:extLst>
                  <a:ext uri="{FF2B5EF4-FFF2-40B4-BE49-F238E27FC236}">
                    <a16:creationId xmlns:a16="http://schemas.microsoft.com/office/drawing/2014/main" id="{963E6DBB-6E94-8D60-3F0F-8B132B6526A8}"/>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17" name="Cube 4216">
                <a:extLst>
                  <a:ext uri="{FF2B5EF4-FFF2-40B4-BE49-F238E27FC236}">
                    <a16:creationId xmlns:a16="http://schemas.microsoft.com/office/drawing/2014/main" id="{B1D5BBB6-1ED2-3F98-68F1-DDC135029DB7}"/>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18" name="Cube 4217">
                <a:extLst>
                  <a:ext uri="{FF2B5EF4-FFF2-40B4-BE49-F238E27FC236}">
                    <a16:creationId xmlns:a16="http://schemas.microsoft.com/office/drawing/2014/main" id="{D4873CA2-A732-307A-ADEC-97A8CFB02735}"/>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19" name="Cube 4218">
                <a:extLst>
                  <a:ext uri="{FF2B5EF4-FFF2-40B4-BE49-F238E27FC236}">
                    <a16:creationId xmlns:a16="http://schemas.microsoft.com/office/drawing/2014/main" id="{FDD2CD7C-1834-A064-A5DC-479ADAB91F4D}"/>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20" name="Cube 4219">
                <a:extLst>
                  <a:ext uri="{FF2B5EF4-FFF2-40B4-BE49-F238E27FC236}">
                    <a16:creationId xmlns:a16="http://schemas.microsoft.com/office/drawing/2014/main" id="{E9C87EB1-E0BE-F653-B6B8-FFB1169FF7BD}"/>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21" name="Group 4220">
              <a:extLst>
                <a:ext uri="{FF2B5EF4-FFF2-40B4-BE49-F238E27FC236}">
                  <a16:creationId xmlns:a16="http://schemas.microsoft.com/office/drawing/2014/main" id="{270C81CB-A864-B1EA-A869-89D627F74652}"/>
                </a:ext>
              </a:extLst>
            </p:cNvPr>
            <p:cNvGrpSpPr>
              <a:grpSpLocks noChangeAspect="1"/>
            </p:cNvGrpSpPr>
            <p:nvPr/>
          </p:nvGrpSpPr>
          <p:grpSpPr>
            <a:xfrm rot="16200000">
              <a:off x="3365584" y="4226061"/>
              <a:ext cx="137271" cy="1057235"/>
              <a:chOff x="-1495168" y="5753968"/>
              <a:chExt cx="152618" cy="1175435"/>
            </a:xfrm>
          </p:grpSpPr>
          <p:sp>
            <p:nvSpPr>
              <p:cNvPr id="4222" name="Cube 4221">
                <a:extLst>
                  <a:ext uri="{FF2B5EF4-FFF2-40B4-BE49-F238E27FC236}">
                    <a16:creationId xmlns:a16="http://schemas.microsoft.com/office/drawing/2014/main" id="{F46F15EE-5809-1632-7A54-FE9972A90B27}"/>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23" name="Cube 4222">
                <a:extLst>
                  <a:ext uri="{FF2B5EF4-FFF2-40B4-BE49-F238E27FC236}">
                    <a16:creationId xmlns:a16="http://schemas.microsoft.com/office/drawing/2014/main" id="{DB9AA03B-277A-6B25-2F2C-099C5DA6B3F4}"/>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24" name="Cube 4223">
                <a:extLst>
                  <a:ext uri="{FF2B5EF4-FFF2-40B4-BE49-F238E27FC236}">
                    <a16:creationId xmlns:a16="http://schemas.microsoft.com/office/drawing/2014/main" id="{333087A2-0106-56EE-C1DA-B374E828C7A2}"/>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25" name="Cube 4224">
                <a:extLst>
                  <a:ext uri="{FF2B5EF4-FFF2-40B4-BE49-F238E27FC236}">
                    <a16:creationId xmlns:a16="http://schemas.microsoft.com/office/drawing/2014/main" id="{86744CC9-B7D8-D3B5-52DB-23336839035E}"/>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26" name="Cube 4225">
                <a:extLst>
                  <a:ext uri="{FF2B5EF4-FFF2-40B4-BE49-F238E27FC236}">
                    <a16:creationId xmlns:a16="http://schemas.microsoft.com/office/drawing/2014/main" id="{7A89FBFA-9995-4190-168C-3973600D248D}"/>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27" name="Cube 4226">
                <a:extLst>
                  <a:ext uri="{FF2B5EF4-FFF2-40B4-BE49-F238E27FC236}">
                    <a16:creationId xmlns:a16="http://schemas.microsoft.com/office/drawing/2014/main" id="{CB491774-5074-1935-8626-078DB23D04D4}"/>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28" name="Cube 4227">
                <a:extLst>
                  <a:ext uri="{FF2B5EF4-FFF2-40B4-BE49-F238E27FC236}">
                    <a16:creationId xmlns:a16="http://schemas.microsoft.com/office/drawing/2014/main" id="{AAFA9D68-37C2-4353-9C62-642A8ED65BF1}"/>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29" name="Cube 4228">
                <a:extLst>
                  <a:ext uri="{FF2B5EF4-FFF2-40B4-BE49-F238E27FC236}">
                    <a16:creationId xmlns:a16="http://schemas.microsoft.com/office/drawing/2014/main" id="{C4A09064-C4FF-C6CA-91C7-CF21F22F9389}"/>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30" name="Cube 4229">
                <a:extLst>
                  <a:ext uri="{FF2B5EF4-FFF2-40B4-BE49-F238E27FC236}">
                    <a16:creationId xmlns:a16="http://schemas.microsoft.com/office/drawing/2014/main" id="{FA9F7D77-0636-A349-9489-4F33520F5810}"/>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31" name="Cube 4230">
                <a:extLst>
                  <a:ext uri="{FF2B5EF4-FFF2-40B4-BE49-F238E27FC236}">
                    <a16:creationId xmlns:a16="http://schemas.microsoft.com/office/drawing/2014/main" id="{3897A5DE-77F7-809E-28FA-C7C52BCAF77D}"/>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2" name="Group 4231">
              <a:extLst>
                <a:ext uri="{FF2B5EF4-FFF2-40B4-BE49-F238E27FC236}">
                  <a16:creationId xmlns:a16="http://schemas.microsoft.com/office/drawing/2014/main" id="{4BA75ABE-4367-9AF8-D4AE-A6089FA58F7B}"/>
                </a:ext>
              </a:extLst>
            </p:cNvPr>
            <p:cNvGrpSpPr>
              <a:grpSpLocks noChangeAspect="1"/>
            </p:cNvGrpSpPr>
            <p:nvPr/>
          </p:nvGrpSpPr>
          <p:grpSpPr>
            <a:xfrm rot="16200000">
              <a:off x="3365584" y="4030780"/>
              <a:ext cx="137271" cy="1057235"/>
              <a:chOff x="-1495168" y="5753968"/>
              <a:chExt cx="152618" cy="1175435"/>
            </a:xfrm>
          </p:grpSpPr>
          <p:sp>
            <p:nvSpPr>
              <p:cNvPr id="4233" name="Cube 4232">
                <a:extLst>
                  <a:ext uri="{FF2B5EF4-FFF2-40B4-BE49-F238E27FC236}">
                    <a16:creationId xmlns:a16="http://schemas.microsoft.com/office/drawing/2014/main" id="{660F81A9-09D1-3A39-78BA-F9F03CE888DF}"/>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34" name="Cube 4233">
                <a:extLst>
                  <a:ext uri="{FF2B5EF4-FFF2-40B4-BE49-F238E27FC236}">
                    <a16:creationId xmlns:a16="http://schemas.microsoft.com/office/drawing/2014/main" id="{FEFACF11-D665-7BEC-F0B9-9A9250537903}"/>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35" name="Cube 4234">
                <a:extLst>
                  <a:ext uri="{FF2B5EF4-FFF2-40B4-BE49-F238E27FC236}">
                    <a16:creationId xmlns:a16="http://schemas.microsoft.com/office/drawing/2014/main" id="{E8DAA126-15AB-D1F7-9F27-D73912AD4A82}"/>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36" name="Cube 4235">
                <a:extLst>
                  <a:ext uri="{FF2B5EF4-FFF2-40B4-BE49-F238E27FC236}">
                    <a16:creationId xmlns:a16="http://schemas.microsoft.com/office/drawing/2014/main" id="{9F02CAC4-90EB-DCD0-B38B-3350288D9FF1}"/>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37" name="Cube 4236">
                <a:extLst>
                  <a:ext uri="{FF2B5EF4-FFF2-40B4-BE49-F238E27FC236}">
                    <a16:creationId xmlns:a16="http://schemas.microsoft.com/office/drawing/2014/main" id="{67B493AD-9FD1-7B82-F796-AF6F62E7375C}"/>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38" name="Cube 4237">
                <a:extLst>
                  <a:ext uri="{FF2B5EF4-FFF2-40B4-BE49-F238E27FC236}">
                    <a16:creationId xmlns:a16="http://schemas.microsoft.com/office/drawing/2014/main" id="{CEA51433-35BB-CA22-B28E-5190EFDC6969}"/>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39" name="Cube 4238">
                <a:extLst>
                  <a:ext uri="{FF2B5EF4-FFF2-40B4-BE49-F238E27FC236}">
                    <a16:creationId xmlns:a16="http://schemas.microsoft.com/office/drawing/2014/main" id="{18184000-F374-D16B-A2A4-5DE3C9384738}"/>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40" name="Cube 4239">
                <a:extLst>
                  <a:ext uri="{FF2B5EF4-FFF2-40B4-BE49-F238E27FC236}">
                    <a16:creationId xmlns:a16="http://schemas.microsoft.com/office/drawing/2014/main" id="{3F02266D-4A41-E9B4-7EDD-F5BC2EDF0768}"/>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41" name="Cube 4240">
                <a:extLst>
                  <a:ext uri="{FF2B5EF4-FFF2-40B4-BE49-F238E27FC236}">
                    <a16:creationId xmlns:a16="http://schemas.microsoft.com/office/drawing/2014/main" id="{A4004162-F2CC-815E-D131-CC28E00693AD}"/>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42" name="Cube 4241">
                <a:extLst>
                  <a:ext uri="{FF2B5EF4-FFF2-40B4-BE49-F238E27FC236}">
                    <a16:creationId xmlns:a16="http://schemas.microsoft.com/office/drawing/2014/main" id="{23370607-1AD5-28A1-E7E4-A9BF6A1591E2}"/>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3" name="Group 4242">
              <a:extLst>
                <a:ext uri="{FF2B5EF4-FFF2-40B4-BE49-F238E27FC236}">
                  <a16:creationId xmlns:a16="http://schemas.microsoft.com/office/drawing/2014/main" id="{185A0187-9B9A-6BC7-76CA-373B4DD1E63C}"/>
                </a:ext>
              </a:extLst>
            </p:cNvPr>
            <p:cNvGrpSpPr>
              <a:grpSpLocks noChangeAspect="1"/>
            </p:cNvGrpSpPr>
            <p:nvPr/>
          </p:nvGrpSpPr>
          <p:grpSpPr>
            <a:xfrm rot="16200000">
              <a:off x="3365584" y="3835499"/>
              <a:ext cx="137271" cy="1057235"/>
              <a:chOff x="-1495168" y="5753968"/>
              <a:chExt cx="152618" cy="1175435"/>
            </a:xfrm>
          </p:grpSpPr>
          <p:sp>
            <p:nvSpPr>
              <p:cNvPr id="4244" name="Cube 4243">
                <a:extLst>
                  <a:ext uri="{FF2B5EF4-FFF2-40B4-BE49-F238E27FC236}">
                    <a16:creationId xmlns:a16="http://schemas.microsoft.com/office/drawing/2014/main" id="{5ACC40FE-0ECA-0597-D4F0-071A613ED11C}"/>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45" name="Cube 4244">
                <a:extLst>
                  <a:ext uri="{FF2B5EF4-FFF2-40B4-BE49-F238E27FC236}">
                    <a16:creationId xmlns:a16="http://schemas.microsoft.com/office/drawing/2014/main" id="{FAD5C701-BC50-452D-FDAE-6130A07AAFE6}"/>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46" name="Cube 4245">
                <a:extLst>
                  <a:ext uri="{FF2B5EF4-FFF2-40B4-BE49-F238E27FC236}">
                    <a16:creationId xmlns:a16="http://schemas.microsoft.com/office/drawing/2014/main" id="{9D7BA554-5F39-5F8D-A6FC-689360E8BFA6}"/>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47" name="Cube 4246">
                <a:extLst>
                  <a:ext uri="{FF2B5EF4-FFF2-40B4-BE49-F238E27FC236}">
                    <a16:creationId xmlns:a16="http://schemas.microsoft.com/office/drawing/2014/main" id="{66F864B3-D175-3D18-00DE-25901D7D3F80}"/>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48" name="Cube 4247">
                <a:extLst>
                  <a:ext uri="{FF2B5EF4-FFF2-40B4-BE49-F238E27FC236}">
                    <a16:creationId xmlns:a16="http://schemas.microsoft.com/office/drawing/2014/main" id="{488F3F49-F904-550F-AB54-11A8F01D636F}"/>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49" name="Cube 4248">
                <a:extLst>
                  <a:ext uri="{FF2B5EF4-FFF2-40B4-BE49-F238E27FC236}">
                    <a16:creationId xmlns:a16="http://schemas.microsoft.com/office/drawing/2014/main" id="{3632CECA-E020-E5AC-CCB5-17C5E4DF2458}"/>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50" name="Cube 4249">
                <a:extLst>
                  <a:ext uri="{FF2B5EF4-FFF2-40B4-BE49-F238E27FC236}">
                    <a16:creationId xmlns:a16="http://schemas.microsoft.com/office/drawing/2014/main" id="{F59E8A57-AAF5-74E6-621F-B102B7743AC4}"/>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51" name="Cube 4250">
                <a:extLst>
                  <a:ext uri="{FF2B5EF4-FFF2-40B4-BE49-F238E27FC236}">
                    <a16:creationId xmlns:a16="http://schemas.microsoft.com/office/drawing/2014/main" id="{CD4D40B6-02A1-7733-9095-1BB5CC38DD43}"/>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52" name="Cube 4251">
                <a:extLst>
                  <a:ext uri="{FF2B5EF4-FFF2-40B4-BE49-F238E27FC236}">
                    <a16:creationId xmlns:a16="http://schemas.microsoft.com/office/drawing/2014/main" id="{41F03DE4-B07F-D065-84FE-B44A4B6DC299}"/>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53" name="Cube 4252">
                <a:extLst>
                  <a:ext uri="{FF2B5EF4-FFF2-40B4-BE49-F238E27FC236}">
                    <a16:creationId xmlns:a16="http://schemas.microsoft.com/office/drawing/2014/main" id="{9ECDC96A-8889-133B-CEAC-437EDACBC6FB}"/>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422" name="Group 4421">
            <a:extLst>
              <a:ext uri="{FF2B5EF4-FFF2-40B4-BE49-F238E27FC236}">
                <a16:creationId xmlns:a16="http://schemas.microsoft.com/office/drawing/2014/main" id="{BB5A5A89-40E3-73DC-5C2C-2433C97B00D9}"/>
              </a:ext>
            </a:extLst>
          </p:cNvPr>
          <p:cNvGrpSpPr/>
          <p:nvPr/>
        </p:nvGrpSpPr>
        <p:grpSpPr>
          <a:xfrm>
            <a:off x="777650" y="4465324"/>
            <a:ext cx="1057235" cy="1113676"/>
            <a:chOff x="864149" y="4490762"/>
            <a:chExt cx="1057235" cy="1113676"/>
          </a:xfrm>
        </p:grpSpPr>
        <p:grpSp>
          <p:nvGrpSpPr>
            <p:cNvPr id="4265" name="Group 4264">
              <a:extLst>
                <a:ext uri="{FF2B5EF4-FFF2-40B4-BE49-F238E27FC236}">
                  <a16:creationId xmlns:a16="http://schemas.microsoft.com/office/drawing/2014/main" id="{0A904668-9E9E-B490-DADD-3CBEC6A85F31}"/>
                </a:ext>
              </a:extLst>
            </p:cNvPr>
            <p:cNvGrpSpPr>
              <a:grpSpLocks noChangeAspect="1"/>
            </p:cNvGrpSpPr>
            <p:nvPr/>
          </p:nvGrpSpPr>
          <p:grpSpPr>
            <a:xfrm rot="16200000">
              <a:off x="1324131" y="5007185"/>
              <a:ext cx="137271" cy="1057235"/>
              <a:chOff x="-1495168" y="5753968"/>
              <a:chExt cx="152618" cy="1175435"/>
            </a:xfrm>
          </p:grpSpPr>
          <p:sp>
            <p:nvSpPr>
              <p:cNvPr id="4266" name="Cube 4265">
                <a:extLst>
                  <a:ext uri="{FF2B5EF4-FFF2-40B4-BE49-F238E27FC236}">
                    <a16:creationId xmlns:a16="http://schemas.microsoft.com/office/drawing/2014/main" id="{30DEC7C1-0A28-4D8D-3B29-E3C987D8A349}"/>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7" name="Cube 4266">
                <a:extLst>
                  <a:ext uri="{FF2B5EF4-FFF2-40B4-BE49-F238E27FC236}">
                    <a16:creationId xmlns:a16="http://schemas.microsoft.com/office/drawing/2014/main" id="{0E0285F6-9E45-43D2-5155-88EB052EC668}"/>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8" name="Cube 4267">
                <a:extLst>
                  <a:ext uri="{FF2B5EF4-FFF2-40B4-BE49-F238E27FC236}">
                    <a16:creationId xmlns:a16="http://schemas.microsoft.com/office/drawing/2014/main" id="{61B8B831-B90C-3835-1B2F-C72A2F9CA182}"/>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9" name="Cube 4268">
                <a:extLst>
                  <a:ext uri="{FF2B5EF4-FFF2-40B4-BE49-F238E27FC236}">
                    <a16:creationId xmlns:a16="http://schemas.microsoft.com/office/drawing/2014/main" id="{D1D450FD-DDBD-C3BA-3AAB-5B93CAA28661}"/>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0" name="Cube 4269">
                <a:extLst>
                  <a:ext uri="{FF2B5EF4-FFF2-40B4-BE49-F238E27FC236}">
                    <a16:creationId xmlns:a16="http://schemas.microsoft.com/office/drawing/2014/main" id="{A331B525-6B23-677A-C872-49A9E20D5510}"/>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1" name="Cube 4270">
                <a:extLst>
                  <a:ext uri="{FF2B5EF4-FFF2-40B4-BE49-F238E27FC236}">
                    <a16:creationId xmlns:a16="http://schemas.microsoft.com/office/drawing/2014/main" id="{A24CB521-C91B-B65E-B577-4E4CF8AC94D3}"/>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2" name="Cube 4271">
                <a:extLst>
                  <a:ext uri="{FF2B5EF4-FFF2-40B4-BE49-F238E27FC236}">
                    <a16:creationId xmlns:a16="http://schemas.microsoft.com/office/drawing/2014/main" id="{280A45BF-F9C2-BD66-C6E0-60E2C9ADD64B}"/>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3" name="Cube 4272">
                <a:extLst>
                  <a:ext uri="{FF2B5EF4-FFF2-40B4-BE49-F238E27FC236}">
                    <a16:creationId xmlns:a16="http://schemas.microsoft.com/office/drawing/2014/main" id="{D87BF657-BFFC-E603-E056-443A304E793D}"/>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4" name="Cube 4273">
                <a:extLst>
                  <a:ext uri="{FF2B5EF4-FFF2-40B4-BE49-F238E27FC236}">
                    <a16:creationId xmlns:a16="http://schemas.microsoft.com/office/drawing/2014/main" id="{617327F7-552D-A764-EFFB-D5C40FEF2A9F}"/>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5" name="Cube 4274">
                <a:extLst>
                  <a:ext uri="{FF2B5EF4-FFF2-40B4-BE49-F238E27FC236}">
                    <a16:creationId xmlns:a16="http://schemas.microsoft.com/office/drawing/2014/main" id="{4385526E-4217-9096-88DB-140D89B492B0}"/>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76" name="Group 4275">
              <a:extLst>
                <a:ext uri="{FF2B5EF4-FFF2-40B4-BE49-F238E27FC236}">
                  <a16:creationId xmlns:a16="http://schemas.microsoft.com/office/drawing/2014/main" id="{D7C7969B-CD36-1DEF-07CF-2CFFA1EE07D2}"/>
                </a:ext>
              </a:extLst>
            </p:cNvPr>
            <p:cNvGrpSpPr>
              <a:grpSpLocks noChangeAspect="1"/>
            </p:cNvGrpSpPr>
            <p:nvPr/>
          </p:nvGrpSpPr>
          <p:grpSpPr>
            <a:xfrm rot="16200000">
              <a:off x="1324131" y="4811904"/>
              <a:ext cx="137271" cy="1057235"/>
              <a:chOff x="-1495168" y="5753968"/>
              <a:chExt cx="152618" cy="1175435"/>
            </a:xfrm>
          </p:grpSpPr>
          <p:sp>
            <p:nvSpPr>
              <p:cNvPr id="4277" name="Cube 4276">
                <a:extLst>
                  <a:ext uri="{FF2B5EF4-FFF2-40B4-BE49-F238E27FC236}">
                    <a16:creationId xmlns:a16="http://schemas.microsoft.com/office/drawing/2014/main" id="{A5AB4072-C946-2A8B-BE85-5E407E61F8D2}"/>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8" name="Cube 4277">
                <a:extLst>
                  <a:ext uri="{FF2B5EF4-FFF2-40B4-BE49-F238E27FC236}">
                    <a16:creationId xmlns:a16="http://schemas.microsoft.com/office/drawing/2014/main" id="{20B99ACF-A01A-0E57-5A40-6768E0136E85}"/>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9" name="Cube 4278">
                <a:extLst>
                  <a:ext uri="{FF2B5EF4-FFF2-40B4-BE49-F238E27FC236}">
                    <a16:creationId xmlns:a16="http://schemas.microsoft.com/office/drawing/2014/main" id="{1D90A92B-AA0C-289B-57EA-FBD020C4467B}"/>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0" name="Cube 4279">
                <a:extLst>
                  <a:ext uri="{FF2B5EF4-FFF2-40B4-BE49-F238E27FC236}">
                    <a16:creationId xmlns:a16="http://schemas.microsoft.com/office/drawing/2014/main" id="{C132A837-0C82-F0FC-91FC-907CD4F1E48E}"/>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1" name="Cube 4280">
                <a:extLst>
                  <a:ext uri="{FF2B5EF4-FFF2-40B4-BE49-F238E27FC236}">
                    <a16:creationId xmlns:a16="http://schemas.microsoft.com/office/drawing/2014/main" id="{D00C3A50-E8A4-33A3-5712-51C6E40659FF}"/>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2" name="Cube 4281">
                <a:extLst>
                  <a:ext uri="{FF2B5EF4-FFF2-40B4-BE49-F238E27FC236}">
                    <a16:creationId xmlns:a16="http://schemas.microsoft.com/office/drawing/2014/main" id="{5509BBAB-54EC-3FAB-DE43-EFC7C3E03FB7}"/>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3" name="Cube 4282">
                <a:extLst>
                  <a:ext uri="{FF2B5EF4-FFF2-40B4-BE49-F238E27FC236}">
                    <a16:creationId xmlns:a16="http://schemas.microsoft.com/office/drawing/2014/main" id="{833C3A7A-E27A-B812-09DE-F24E28DBABB8}"/>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4" name="Cube 4283">
                <a:extLst>
                  <a:ext uri="{FF2B5EF4-FFF2-40B4-BE49-F238E27FC236}">
                    <a16:creationId xmlns:a16="http://schemas.microsoft.com/office/drawing/2014/main" id="{3E6F8040-F003-1790-A731-B1172B2D310D}"/>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5" name="Cube 4284">
                <a:extLst>
                  <a:ext uri="{FF2B5EF4-FFF2-40B4-BE49-F238E27FC236}">
                    <a16:creationId xmlns:a16="http://schemas.microsoft.com/office/drawing/2014/main" id="{E27603D5-56AC-0BBC-5410-999C23A9FFF9}"/>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6" name="Cube 4285">
                <a:extLst>
                  <a:ext uri="{FF2B5EF4-FFF2-40B4-BE49-F238E27FC236}">
                    <a16:creationId xmlns:a16="http://schemas.microsoft.com/office/drawing/2014/main" id="{1EA30109-784E-35DA-C289-1059D775F412}"/>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87" name="Group 4286">
              <a:extLst>
                <a:ext uri="{FF2B5EF4-FFF2-40B4-BE49-F238E27FC236}">
                  <a16:creationId xmlns:a16="http://schemas.microsoft.com/office/drawing/2014/main" id="{5AE1DE8E-7EDD-4D5E-B593-489B849E5E12}"/>
                </a:ext>
              </a:extLst>
            </p:cNvPr>
            <p:cNvGrpSpPr>
              <a:grpSpLocks noChangeAspect="1"/>
            </p:cNvGrpSpPr>
            <p:nvPr/>
          </p:nvGrpSpPr>
          <p:grpSpPr>
            <a:xfrm rot="16200000">
              <a:off x="1324131" y="4616623"/>
              <a:ext cx="137271" cy="1057235"/>
              <a:chOff x="-1495168" y="5753968"/>
              <a:chExt cx="152618" cy="1175435"/>
            </a:xfrm>
          </p:grpSpPr>
          <p:sp>
            <p:nvSpPr>
              <p:cNvPr id="4288" name="Cube 4287">
                <a:extLst>
                  <a:ext uri="{FF2B5EF4-FFF2-40B4-BE49-F238E27FC236}">
                    <a16:creationId xmlns:a16="http://schemas.microsoft.com/office/drawing/2014/main" id="{7035309D-258A-DA4E-037A-0ABBBCA9720F}"/>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9" name="Cube 4288">
                <a:extLst>
                  <a:ext uri="{FF2B5EF4-FFF2-40B4-BE49-F238E27FC236}">
                    <a16:creationId xmlns:a16="http://schemas.microsoft.com/office/drawing/2014/main" id="{80AB0D87-ED08-1139-91E3-AA42AF91FFCB}"/>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0" name="Cube 4289">
                <a:extLst>
                  <a:ext uri="{FF2B5EF4-FFF2-40B4-BE49-F238E27FC236}">
                    <a16:creationId xmlns:a16="http://schemas.microsoft.com/office/drawing/2014/main" id="{EF30B4F0-EC5F-5A5C-FD31-2C2FB93BA16E}"/>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1" name="Cube 4290">
                <a:extLst>
                  <a:ext uri="{FF2B5EF4-FFF2-40B4-BE49-F238E27FC236}">
                    <a16:creationId xmlns:a16="http://schemas.microsoft.com/office/drawing/2014/main" id="{A17AE5D8-E6C8-A996-A1EC-4B13057CDC35}"/>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2" name="Cube 4291">
                <a:extLst>
                  <a:ext uri="{FF2B5EF4-FFF2-40B4-BE49-F238E27FC236}">
                    <a16:creationId xmlns:a16="http://schemas.microsoft.com/office/drawing/2014/main" id="{170E003E-063A-FFDA-1279-94BC0056D45B}"/>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3" name="Cube 4292">
                <a:extLst>
                  <a:ext uri="{FF2B5EF4-FFF2-40B4-BE49-F238E27FC236}">
                    <a16:creationId xmlns:a16="http://schemas.microsoft.com/office/drawing/2014/main" id="{7AB09C9E-0191-8A64-5DFC-E40D1ED84119}"/>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4" name="Cube 4293">
                <a:extLst>
                  <a:ext uri="{FF2B5EF4-FFF2-40B4-BE49-F238E27FC236}">
                    <a16:creationId xmlns:a16="http://schemas.microsoft.com/office/drawing/2014/main" id="{2627C8D3-5935-F40D-27E3-89D1B3680721}"/>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5" name="Cube 4294">
                <a:extLst>
                  <a:ext uri="{FF2B5EF4-FFF2-40B4-BE49-F238E27FC236}">
                    <a16:creationId xmlns:a16="http://schemas.microsoft.com/office/drawing/2014/main" id="{CE291EAF-F11B-435B-760D-42F039867B00}"/>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6" name="Cube 4295">
                <a:extLst>
                  <a:ext uri="{FF2B5EF4-FFF2-40B4-BE49-F238E27FC236}">
                    <a16:creationId xmlns:a16="http://schemas.microsoft.com/office/drawing/2014/main" id="{2E7687C1-17D9-B55E-69D3-958B9557FD7C}"/>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7" name="Cube 4296">
                <a:extLst>
                  <a:ext uri="{FF2B5EF4-FFF2-40B4-BE49-F238E27FC236}">
                    <a16:creationId xmlns:a16="http://schemas.microsoft.com/office/drawing/2014/main" id="{8B129F0D-26D5-71C1-EED7-91A944CF3E78}"/>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98" name="Group 4297">
              <a:extLst>
                <a:ext uri="{FF2B5EF4-FFF2-40B4-BE49-F238E27FC236}">
                  <a16:creationId xmlns:a16="http://schemas.microsoft.com/office/drawing/2014/main" id="{21A3E605-9ECC-4082-17F5-A04A351D57E4}"/>
                </a:ext>
              </a:extLst>
            </p:cNvPr>
            <p:cNvGrpSpPr>
              <a:grpSpLocks noChangeAspect="1"/>
            </p:cNvGrpSpPr>
            <p:nvPr/>
          </p:nvGrpSpPr>
          <p:grpSpPr>
            <a:xfrm rot="16200000">
              <a:off x="1324131" y="4421342"/>
              <a:ext cx="137271" cy="1057235"/>
              <a:chOff x="-1495168" y="5753968"/>
              <a:chExt cx="152618" cy="1175435"/>
            </a:xfrm>
          </p:grpSpPr>
          <p:sp>
            <p:nvSpPr>
              <p:cNvPr id="4299" name="Cube 4298">
                <a:extLst>
                  <a:ext uri="{FF2B5EF4-FFF2-40B4-BE49-F238E27FC236}">
                    <a16:creationId xmlns:a16="http://schemas.microsoft.com/office/drawing/2014/main" id="{3B11113C-3FC0-20EB-7A72-D2A0670BE663}"/>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0" name="Cube 4299">
                <a:extLst>
                  <a:ext uri="{FF2B5EF4-FFF2-40B4-BE49-F238E27FC236}">
                    <a16:creationId xmlns:a16="http://schemas.microsoft.com/office/drawing/2014/main" id="{274BF85C-9CC0-8B5C-4D84-172424279C0D}"/>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1" name="Cube 4300">
                <a:extLst>
                  <a:ext uri="{FF2B5EF4-FFF2-40B4-BE49-F238E27FC236}">
                    <a16:creationId xmlns:a16="http://schemas.microsoft.com/office/drawing/2014/main" id="{5ABA6196-CF12-C9A5-B53B-750A292BBECB}"/>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2" name="Cube 4301">
                <a:extLst>
                  <a:ext uri="{FF2B5EF4-FFF2-40B4-BE49-F238E27FC236}">
                    <a16:creationId xmlns:a16="http://schemas.microsoft.com/office/drawing/2014/main" id="{87D91F99-42A5-D150-21EE-C6A05C7F8D86}"/>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3" name="Cube 4302">
                <a:extLst>
                  <a:ext uri="{FF2B5EF4-FFF2-40B4-BE49-F238E27FC236}">
                    <a16:creationId xmlns:a16="http://schemas.microsoft.com/office/drawing/2014/main" id="{DCF77E03-5526-E4D6-0FC8-E77C56463ADF}"/>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4" name="Cube 4303">
                <a:extLst>
                  <a:ext uri="{FF2B5EF4-FFF2-40B4-BE49-F238E27FC236}">
                    <a16:creationId xmlns:a16="http://schemas.microsoft.com/office/drawing/2014/main" id="{F9773EAF-EF99-0495-661A-79D55052CBCE}"/>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5" name="Cube 4304">
                <a:extLst>
                  <a:ext uri="{FF2B5EF4-FFF2-40B4-BE49-F238E27FC236}">
                    <a16:creationId xmlns:a16="http://schemas.microsoft.com/office/drawing/2014/main" id="{E491FEA4-2CDD-E2A4-B9FF-72757B1D3D25}"/>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6" name="Cube 4305">
                <a:extLst>
                  <a:ext uri="{FF2B5EF4-FFF2-40B4-BE49-F238E27FC236}">
                    <a16:creationId xmlns:a16="http://schemas.microsoft.com/office/drawing/2014/main" id="{3F3709BD-9400-89DD-3FC0-7DEE225D4487}"/>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7" name="Cube 4306">
                <a:extLst>
                  <a:ext uri="{FF2B5EF4-FFF2-40B4-BE49-F238E27FC236}">
                    <a16:creationId xmlns:a16="http://schemas.microsoft.com/office/drawing/2014/main" id="{355F9483-FED0-AFA8-B4C5-91F6584B49B5}"/>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8" name="Cube 4307">
                <a:extLst>
                  <a:ext uri="{FF2B5EF4-FFF2-40B4-BE49-F238E27FC236}">
                    <a16:creationId xmlns:a16="http://schemas.microsoft.com/office/drawing/2014/main" id="{0F334528-1ABE-D5E2-5E2C-4E18DF0F63F0}"/>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09" name="Group 4308">
              <a:extLst>
                <a:ext uri="{FF2B5EF4-FFF2-40B4-BE49-F238E27FC236}">
                  <a16:creationId xmlns:a16="http://schemas.microsoft.com/office/drawing/2014/main" id="{B43E858A-2A64-E31E-7E30-0B2D984F97F8}"/>
                </a:ext>
              </a:extLst>
            </p:cNvPr>
            <p:cNvGrpSpPr>
              <a:grpSpLocks noChangeAspect="1"/>
            </p:cNvGrpSpPr>
            <p:nvPr/>
          </p:nvGrpSpPr>
          <p:grpSpPr>
            <a:xfrm rot="16200000">
              <a:off x="1324131" y="4226061"/>
              <a:ext cx="137271" cy="1057235"/>
              <a:chOff x="-1495168" y="5753968"/>
              <a:chExt cx="152618" cy="1175435"/>
            </a:xfrm>
          </p:grpSpPr>
          <p:sp>
            <p:nvSpPr>
              <p:cNvPr id="4310" name="Cube 4309">
                <a:extLst>
                  <a:ext uri="{FF2B5EF4-FFF2-40B4-BE49-F238E27FC236}">
                    <a16:creationId xmlns:a16="http://schemas.microsoft.com/office/drawing/2014/main" id="{1BA2C843-3256-D2D7-4663-2D65C0412309}"/>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1" name="Cube 4310">
                <a:extLst>
                  <a:ext uri="{FF2B5EF4-FFF2-40B4-BE49-F238E27FC236}">
                    <a16:creationId xmlns:a16="http://schemas.microsoft.com/office/drawing/2014/main" id="{0587FB04-E140-BB04-E303-94799B384AFA}"/>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2" name="Cube 4311">
                <a:extLst>
                  <a:ext uri="{FF2B5EF4-FFF2-40B4-BE49-F238E27FC236}">
                    <a16:creationId xmlns:a16="http://schemas.microsoft.com/office/drawing/2014/main" id="{F67650F9-6445-2CC3-B9A1-DE2A3CFB6E7D}"/>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3" name="Cube 4312">
                <a:extLst>
                  <a:ext uri="{FF2B5EF4-FFF2-40B4-BE49-F238E27FC236}">
                    <a16:creationId xmlns:a16="http://schemas.microsoft.com/office/drawing/2014/main" id="{04B5E9E4-72C2-480A-7567-D27DABE23280}"/>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4" name="Cube 4313">
                <a:extLst>
                  <a:ext uri="{FF2B5EF4-FFF2-40B4-BE49-F238E27FC236}">
                    <a16:creationId xmlns:a16="http://schemas.microsoft.com/office/drawing/2014/main" id="{1A6FF918-4E44-0423-3282-140AE1CD1934}"/>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5" name="Cube 4314">
                <a:extLst>
                  <a:ext uri="{FF2B5EF4-FFF2-40B4-BE49-F238E27FC236}">
                    <a16:creationId xmlns:a16="http://schemas.microsoft.com/office/drawing/2014/main" id="{3D30B960-3613-FC3B-FB5A-D0CE7B995283}"/>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6" name="Cube 4315">
                <a:extLst>
                  <a:ext uri="{FF2B5EF4-FFF2-40B4-BE49-F238E27FC236}">
                    <a16:creationId xmlns:a16="http://schemas.microsoft.com/office/drawing/2014/main" id="{D32BF1EE-110C-E568-642B-D5DE0EA70076}"/>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7" name="Cube 4316">
                <a:extLst>
                  <a:ext uri="{FF2B5EF4-FFF2-40B4-BE49-F238E27FC236}">
                    <a16:creationId xmlns:a16="http://schemas.microsoft.com/office/drawing/2014/main" id="{F13C39F4-D3B9-3C1D-4C1A-2C3ECAAE312E}"/>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8" name="Cube 4317">
                <a:extLst>
                  <a:ext uri="{FF2B5EF4-FFF2-40B4-BE49-F238E27FC236}">
                    <a16:creationId xmlns:a16="http://schemas.microsoft.com/office/drawing/2014/main" id="{099D3E1A-1387-E9B1-BE08-9D82D7211652}"/>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9" name="Cube 4318">
                <a:extLst>
                  <a:ext uri="{FF2B5EF4-FFF2-40B4-BE49-F238E27FC236}">
                    <a16:creationId xmlns:a16="http://schemas.microsoft.com/office/drawing/2014/main" id="{6396E9F7-9A1C-22F6-1419-3936AFE60DB3}"/>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20" name="Group 4319">
              <a:extLst>
                <a:ext uri="{FF2B5EF4-FFF2-40B4-BE49-F238E27FC236}">
                  <a16:creationId xmlns:a16="http://schemas.microsoft.com/office/drawing/2014/main" id="{C5EDABF5-103C-7C47-9444-7B88FBC07643}"/>
                </a:ext>
              </a:extLst>
            </p:cNvPr>
            <p:cNvGrpSpPr>
              <a:grpSpLocks noChangeAspect="1"/>
            </p:cNvGrpSpPr>
            <p:nvPr/>
          </p:nvGrpSpPr>
          <p:grpSpPr>
            <a:xfrm rot="16200000">
              <a:off x="1324131" y="4030780"/>
              <a:ext cx="137271" cy="1057235"/>
              <a:chOff x="-1495168" y="5753968"/>
              <a:chExt cx="152618" cy="1175435"/>
            </a:xfrm>
          </p:grpSpPr>
          <p:sp>
            <p:nvSpPr>
              <p:cNvPr id="4321" name="Cube 4320">
                <a:extLst>
                  <a:ext uri="{FF2B5EF4-FFF2-40B4-BE49-F238E27FC236}">
                    <a16:creationId xmlns:a16="http://schemas.microsoft.com/office/drawing/2014/main" id="{07815E94-6C18-6B8A-9B88-DFDE01C7734B}"/>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2" name="Cube 4321">
                <a:extLst>
                  <a:ext uri="{FF2B5EF4-FFF2-40B4-BE49-F238E27FC236}">
                    <a16:creationId xmlns:a16="http://schemas.microsoft.com/office/drawing/2014/main" id="{D7678A48-E69F-B22B-9293-A36AB8B920C7}"/>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3" name="Cube 4322">
                <a:extLst>
                  <a:ext uri="{FF2B5EF4-FFF2-40B4-BE49-F238E27FC236}">
                    <a16:creationId xmlns:a16="http://schemas.microsoft.com/office/drawing/2014/main" id="{D0F965A2-E06F-DCFF-CABC-59DD88D88856}"/>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4" name="Cube 4323">
                <a:extLst>
                  <a:ext uri="{FF2B5EF4-FFF2-40B4-BE49-F238E27FC236}">
                    <a16:creationId xmlns:a16="http://schemas.microsoft.com/office/drawing/2014/main" id="{0511DF84-0182-98C1-E4E2-4255F0F8BACD}"/>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5" name="Cube 4324">
                <a:extLst>
                  <a:ext uri="{FF2B5EF4-FFF2-40B4-BE49-F238E27FC236}">
                    <a16:creationId xmlns:a16="http://schemas.microsoft.com/office/drawing/2014/main" id="{ABD95377-CC7C-25C5-97C3-F2F7CE249415}"/>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6" name="Cube 4325">
                <a:extLst>
                  <a:ext uri="{FF2B5EF4-FFF2-40B4-BE49-F238E27FC236}">
                    <a16:creationId xmlns:a16="http://schemas.microsoft.com/office/drawing/2014/main" id="{9EEA051C-2749-A952-27CE-2208663A3D5D}"/>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7" name="Cube 4326">
                <a:extLst>
                  <a:ext uri="{FF2B5EF4-FFF2-40B4-BE49-F238E27FC236}">
                    <a16:creationId xmlns:a16="http://schemas.microsoft.com/office/drawing/2014/main" id="{CD2039E7-C4F7-9C7F-490F-6C9CA7164182}"/>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8" name="Cube 4327">
                <a:extLst>
                  <a:ext uri="{FF2B5EF4-FFF2-40B4-BE49-F238E27FC236}">
                    <a16:creationId xmlns:a16="http://schemas.microsoft.com/office/drawing/2014/main" id="{60368732-C320-2D28-1706-1BD1DA7A1DF4}"/>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9" name="Cube 4328">
                <a:extLst>
                  <a:ext uri="{FF2B5EF4-FFF2-40B4-BE49-F238E27FC236}">
                    <a16:creationId xmlns:a16="http://schemas.microsoft.com/office/drawing/2014/main" id="{E7B49232-D902-7D6D-0675-8132DBF59D35}"/>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30" name="Cube 4329">
                <a:extLst>
                  <a:ext uri="{FF2B5EF4-FFF2-40B4-BE49-F238E27FC236}">
                    <a16:creationId xmlns:a16="http://schemas.microsoft.com/office/drawing/2014/main" id="{860CE3D3-D60B-34B7-37B0-212A03EF0D78}"/>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580" name="Group 4579">
            <a:extLst>
              <a:ext uri="{FF2B5EF4-FFF2-40B4-BE49-F238E27FC236}">
                <a16:creationId xmlns:a16="http://schemas.microsoft.com/office/drawing/2014/main" id="{A07D4BBF-A0F3-BF36-E0AD-16056BA13E8D}"/>
              </a:ext>
            </a:extLst>
          </p:cNvPr>
          <p:cNvGrpSpPr/>
          <p:nvPr/>
        </p:nvGrpSpPr>
        <p:grpSpPr>
          <a:xfrm>
            <a:off x="9191843" y="1542916"/>
            <a:ext cx="1057235" cy="918395"/>
            <a:chOff x="9206348" y="1505845"/>
            <a:chExt cx="1057235" cy="918395"/>
          </a:xfrm>
        </p:grpSpPr>
        <p:grpSp>
          <p:nvGrpSpPr>
            <p:cNvPr id="4356" name="Group 4355">
              <a:extLst>
                <a:ext uri="{FF2B5EF4-FFF2-40B4-BE49-F238E27FC236}">
                  <a16:creationId xmlns:a16="http://schemas.microsoft.com/office/drawing/2014/main" id="{74C84D8A-F812-A5DF-EA45-E4A2723EA42E}"/>
                </a:ext>
              </a:extLst>
            </p:cNvPr>
            <p:cNvGrpSpPr>
              <a:grpSpLocks noChangeAspect="1"/>
            </p:cNvGrpSpPr>
            <p:nvPr/>
          </p:nvGrpSpPr>
          <p:grpSpPr>
            <a:xfrm rot="16200000">
              <a:off x="9666330" y="1826987"/>
              <a:ext cx="137271" cy="1057235"/>
              <a:chOff x="-1495168" y="5753968"/>
              <a:chExt cx="152618" cy="1175435"/>
            </a:xfrm>
          </p:grpSpPr>
          <p:sp>
            <p:nvSpPr>
              <p:cNvPr id="4357" name="Cube 4356">
                <a:extLst>
                  <a:ext uri="{FF2B5EF4-FFF2-40B4-BE49-F238E27FC236}">
                    <a16:creationId xmlns:a16="http://schemas.microsoft.com/office/drawing/2014/main" id="{4931A03C-BB5A-6B2A-77A6-A6E15E8D15CF}"/>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8" name="Cube 4357">
                <a:extLst>
                  <a:ext uri="{FF2B5EF4-FFF2-40B4-BE49-F238E27FC236}">
                    <a16:creationId xmlns:a16="http://schemas.microsoft.com/office/drawing/2014/main" id="{D4717B93-6133-E875-FDE2-61ED231BF455}"/>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9" name="Cube 4358">
                <a:extLst>
                  <a:ext uri="{FF2B5EF4-FFF2-40B4-BE49-F238E27FC236}">
                    <a16:creationId xmlns:a16="http://schemas.microsoft.com/office/drawing/2014/main" id="{A71D9017-20A2-E5E7-45DC-47FBF95CDDFF}"/>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0" name="Cube 4359">
                <a:extLst>
                  <a:ext uri="{FF2B5EF4-FFF2-40B4-BE49-F238E27FC236}">
                    <a16:creationId xmlns:a16="http://schemas.microsoft.com/office/drawing/2014/main" id="{0E8CE305-63F9-92C8-BE2E-DEC89764CE6C}"/>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1" name="Cube 4360">
                <a:extLst>
                  <a:ext uri="{FF2B5EF4-FFF2-40B4-BE49-F238E27FC236}">
                    <a16:creationId xmlns:a16="http://schemas.microsoft.com/office/drawing/2014/main" id="{752E627C-AE14-1320-5A1B-A0177103D65E}"/>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2" name="Cube 4361">
                <a:extLst>
                  <a:ext uri="{FF2B5EF4-FFF2-40B4-BE49-F238E27FC236}">
                    <a16:creationId xmlns:a16="http://schemas.microsoft.com/office/drawing/2014/main" id="{A48E779B-B7E2-847E-60DF-9DB5B1FFE622}"/>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3" name="Cube 4362">
                <a:extLst>
                  <a:ext uri="{FF2B5EF4-FFF2-40B4-BE49-F238E27FC236}">
                    <a16:creationId xmlns:a16="http://schemas.microsoft.com/office/drawing/2014/main" id="{753E0D34-D40E-3FCE-781A-F9335FC5689B}"/>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4" name="Cube 4363">
                <a:extLst>
                  <a:ext uri="{FF2B5EF4-FFF2-40B4-BE49-F238E27FC236}">
                    <a16:creationId xmlns:a16="http://schemas.microsoft.com/office/drawing/2014/main" id="{6166F023-3442-8E2C-C43D-BC6D49D2AFA0}"/>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5" name="Cube 4364">
                <a:extLst>
                  <a:ext uri="{FF2B5EF4-FFF2-40B4-BE49-F238E27FC236}">
                    <a16:creationId xmlns:a16="http://schemas.microsoft.com/office/drawing/2014/main" id="{2AB2C0E5-EADD-8E6D-261D-24CEDB9CCAB0}"/>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6" name="Cube 4365">
                <a:extLst>
                  <a:ext uri="{FF2B5EF4-FFF2-40B4-BE49-F238E27FC236}">
                    <a16:creationId xmlns:a16="http://schemas.microsoft.com/office/drawing/2014/main" id="{24E0E86A-3266-8327-6361-BDBD05207D05}"/>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67" name="Group 4366">
              <a:extLst>
                <a:ext uri="{FF2B5EF4-FFF2-40B4-BE49-F238E27FC236}">
                  <a16:creationId xmlns:a16="http://schemas.microsoft.com/office/drawing/2014/main" id="{71216862-9F91-6B01-EC08-BB80B6FE4601}"/>
                </a:ext>
              </a:extLst>
            </p:cNvPr>
            <p:cNvGrpSpPr>
              <a:grpSpLocks noChangeAspect="1"/>
            </p:cNvGrpSpPr>
            <p:nvPr/>
          </p:nvGrpSpPr>
          <p:grpSpPr>
            <a:xfrm rot="16200000">
              <a:off x="9666330" y="1631706"/>
              <a:ext cx="137271" cy="1057235"/>
              <a:chOff x="-1495168" y="5753968"/>
              <a:chExt cx="152618" cy="1175435"/>
            </a:xfrm>
          </p:grpSpPr>
          <p:sp>
            <p:nvSpPr>
              <p:cNvPr id="4368" name="Cube 4367">
                <a:extLst>
                  <a:ext uri="{FF2B5EF4-FFF2-40B4-BE49-F238E27FC236}">
                    <a16:creationId xmlns:a16="http://schemas.microsoft.com/office/drawing/2014/main" id="{65CECC9C-F042-3728-5BD6-21B2C376BA0B}"/>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9" name="Cube 4368">
                <a:extLst>
                  <a:ext uri="{FF2B5EF4-FFF2-40B4-BE49-F238E27FC236}">
                    <a16:creationId xmlns:a16="http://schemas.microsoft.com/office/drawing/2014/main" id="{3E90C15C-79A5-0611-4E00-DE1CA6BCDBE2}"/>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0" name="Cube 4369">
                <a:extLst>
                  <a:ext uri="{FF2B5EF4-FFF2-40B4-BE49-F238E27FC236}">
                    <a16:creationId xmlns:a16="http://schemas.microsoft.com/office/drawing/2014/main" id="{A97FA0BB-B077-ADD2-DB77-C31A5898DB01}"/>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1" name="Cube 4370">
                <a:extLst>
                  <a:ext uri="{FF2B5EF4-FFF2-40B4-BE49-F238E27FC236}">
                    <a16:creationId xmlns:a16="http://schemas.microsoft.com/office/drawing/2014/main" id="{598F0A3A-0313-7624-7F03-CFA8C717478E}"/>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2" name="Cube 4371">
                <a:extLst>
                  <a:ext uri="{FF2B5EF4-FFF2-40B4-BE49-F238E27FC236}">
                    <a16:creationId xmlns:a16="http://schemas.microsoft.com/office/drawing/2014/main" id="{3ED0E5E7-259B-67C0-81AC-7FAD39CB5DE2}"/>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3" name="Cube 4372">
                <a:extLst>
                  <a:ext uri="{FF2B5EF4-FFF2-40B4-BE49-F238E27FC236}">
                    <a16:creationId xmlns:a16="http://schemas.microsoft.com/office/drawing/2014/main" id="{A51463EE-B134-DD52-79FA-8D5E448EC18F}"/>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4" name="Cube 4373">
                <a:extLst>
                  <a:ext uri="{FF2B5EF4-FFF2-40B4-BE49-F238E27FC236}">
                    <a16:creationId xmlns:a16="http://schemas.microsoft.com/office/drawing/2014/main" id="{9A50A313-60D4-3CB8-8BD6-857C302609EB}"/>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5" name="Cube 4374">
                <a:extLst>
                  <a:ext uri="{FF2B5EF4-FFF2-40B4-BE49-F238E27FC236}">
                    <a16:creationId xmlns:a16="http://schemas.microsoft.com/office/drawing/2014/main" id="{8E93378D-BE94-AA97-7A3D-FDECC1AD07B6}"/>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6" name="Cube 4375">
                <a:extLst>
                  <a:ext uri="{FF2B5EF4-FFF2-40B4-BE49-F238E27FC236}">
                    <a16:creationId xmlns:a16="http://schemas.microsoft.com/office/drawing/2014/main" id="{78413FF7-D198-8574-A85B-55F4F15DA6A2}"/>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7" name="Cube 4376">
                <a:extLst>
                  <a:ext uri="{FF2B5EF4-FFF2-40B4-BE49-F238E27FC236}">
                    <a16:creationId xmlns:a16="http://schemas.microsoft.com/office/drawing/2014/main" id="{E36706BB-01BC-0469-5E38-D327FF1BAA18}"/>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78" name="Group 4377">
              <a:extLst>
                <a:ext uri="{FF2B5EF4-FFF2-40B4-BE49-F238E27FC236}">
                  <a16:creationId xmlns:a16="http://schemas.microsoft.com/office/drawing/2014/main" id="{333C46EF-F079-2A8E-B30E-05D19A3A7ED4}"/>
                </a:ext>
              </a:extLst>
            </p:cNvPr>
            <p:cNvGrpSpPr>
              <a:grpSpLocks noChangeAspect="1"/>
            </p:cNvGrpSpPr>
            <p:nvPr/>
          </p:nvGrpSpPr>
          <p:grpSpPr>
            <a:xfrm rot="16200000">
              <a:off x="9666330" y="1436425"/>
              <a:ext cx="137271" cy="1057235"/>
              <a:chOff x="-1495168" y="5753968"/>
              <a:chExt cx="152618" cy="1175435"/>
            </a:xfrm>
          </p:grpSpPr>
          <p:sp>
            <p:nvSpPr>
              <p:cNvPr id="4379" name="Cube 4378">
                <a:extLst>
                  <a:ext uri="{FF2B5EF4-FFF2-40B4-BE49-F238E27FC236}">
                    <a16:creationId xmlns:a16="http://schemas.microsoft.com/office/drawing/2014/main" id="{AEEBC50F-E963-6597-F97C-41432EF0519D}"/>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0" name="Cube 4379">
                <a:extLst>
                  <a:ext uri="{FF2B5EF4-FFF2-40B4-BE49-F238E27FC236}">
                    <a16:creationId xmlns:a16="http://schemas.microsoft.com/office/drawing/2014/main" id="{3BCD7E04-5062-8F8C-7AED-00DB95D39893}"/>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1" name="Cube 4380">
                <a:extLst>
                  <a:ext uri="{FF2B5EF4-FFF2-40B4-BE49-F238E27FC236}">
                    <a16:creationId xmlns:a16="http://schemas.microsoft.com/office/drawing/2014/main" id="{8D711AF0-6896-2020-ACF8-1484A55A1A5B}"/>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2" name="Cube 4381">
                <a:extLst>
                  <a:ext uri="{FF2B5EF4-FFF2-40B4-BE49-F238E27FC236}">
                    <a16:creationId xmlns:a16="http://schemas.microsoft.com/office/drawing/2014/main" id="{E4823E04-2483-5EFC-A820-7ACA84A7F25A}"/>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3" name="Cube 4382">
                <a:extLst>
                  <a:ext uri="{FF2B5EF4-FFF2-40B4-BE49-F238E27FC236}">
                    <a16:creationId xmlns:a16="http://schemas.microsoft.com/office/drawing/2014/main" id="{F18501BE-33EB-5877-3000-3D26DB020E19}"/>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4" name="Cube 4383">
                <a:extLst>
                  <a:ext uri="{FF2B5EF4-FFF2-40B4-BE49-F238E27FC236}">
                    <a16:creationId xmlns:a16="http://schemas.microsoft.com/office/drawing/2014/main" id="{FBDCE04E-BF71-51F7-4F20-DDA527E953D3}"/>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5" name="Cube 4384">
                <a:extLst>
                  <a:ext uri="{FF2B5EF4-FFF2-40B4-BE49-F238E27FC236}">
                    <a16:creationId xmlns:a16="http://schemas.microsoft.com/office/drawing/2014/main" id="{11396876-5D29-0BB6-9AFF-2CE26D5645BE}"/>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6" name="Cube 4385">
                <a:extLst>
                  <a:ext uri="{FF2B5EF4-FFF2-40B4-BE49-F238E27FC236}">
                    <a16:creationId xmlns:a16="http://schemas.microsoft.com/office/drawing/2014/main" id="{B02862D3-82C6-E617-5549-725B2F801519}"/>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7" name="Cube 4386">
                <a:extLst>
                  <a:ext uri="{FF2B5EF4-FFF2-40B4-BE49-F238E27FC236}">
                    <a16:creationId xmlns:a16="http://schemas.microsoft.com/office/drawing/2014/main" id="{6A6AF6F9-C060-B815-92D5-B39A5D7A003F}"/>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8" name="Cube 4387">
                <a:extLst>
                  <a:ext uri="{FF2B5EF4-FFF2-40B4-BE49-F238E27FC236}">
                    <a16:creationId xmlns:a16="http://schemas.microsoft.com/office/drawing/2014/main" id="{70A05EDD-5466-7788-2E14-0950BA64E447}"/>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89" name="Group 4388">
              <a:extLst>
                <a:ext uri="{FF2B5EF4-FFF2-40B4-BE49-F238E27FC236}">
                  <a16:creationId xmlns:a16="http://schemas.microsoft.com/office/drawing/2014/main" id="{1F9C2FAD-BCF1-4807-0FF1-459FBA234D4D}"/>
                </a:ext>
              </a:extLst>
            </p:cNvPr>
            <p:cNvGrpSpPr>
              <a:grpSpLocks noChangeAspect="1"/>
            </p:cNvGrpSpPr>
            <p:nvPr/>
          </p:nvGrpSpPr>
          <p:grpSpPr>
            <a:xfrm rot="16200000">
              <a:off x="9666330" y="1241144"/>
              <a:ext cx="137271" cy="1057235"/>
              <a:chOff x="-1495168" y="5753968"/>
              <a:chExt cx="152618" cy="1175435"/>
            </a:xfrm>
          </p:grpSpPr>
          <p:sp>
            <p:nvSpPr>
              <p:cNvPr id="4390" name="Cube 4389">
                <a:extLst>
                  <a:ext uri="{FF2B5EF4-FFF2-40B4-BE49-F238E27FC236}">
                    <a16:creationId xmlns:a16="http://schemas.microsoft.com/office/drawing/2014/main" id="{52679534-A5EE-16FD-E509-9CE2DA5FED2B}"/>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1" name="Cube 4390">
                <a:extLst>
                  <a:ext uri="{FF2B5EF4-FFF2-40B4-BE49-F238E27FC236}">
                    <a16:creationId xmlns:a16="http://schemas.microsoft.com/office/drawing/2014/main" id="{FBB0C69A-424B-1E54-7B0B-7383B04495A1}"/>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2" name="Cube 4391">
                <a:extLst>
                  <a:ext uri="{FF2B5EF4-FFF2-40B4-BE49-F238E27FC236}">
                    <a16:creationId xmlns:a16="http://schemas.microsoft.com/office/drawing/2014/main" id="{69A56169-0142-0F6E-E315-3F60EBD09583}"/>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3" name="Cube 4392">
                <a:extLst>
                  <a:ext uri="{FF2B5EF4-FFF2-40B4-BE49-F238E27FC236}">
                    <a16:creationId xmlns:a16="http://schemas.microsoft.com/office/drawing/2014/main" id="{3058203F-A45E-B0D8-932F-6ECB31B930C7}"/>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4" name="Cube 4393">
                <a:extLst>
                  <a:ext uri="{FF2B5EF4-FFF2-40B4-BE49-F238E27FC236}">
                    <a16:creationId xmlns:a16="http://schemas.microsoft.com/office/drawing/2014/main" id="{18EBB81C-50E4-F8E9-7DD2-820792018CFA}"/>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5" name="Cube 4394">
                <a:extLst>
                  <a:ext uri="{FF2B5EF4-FFF2-40B4-BE49-F238E27FC236}">
                    <a16:creationId xmlns:a16="http://schemas.microsoft.com/office/drawing/2014/main" id="{9DD75BFD-95BE-3200-0E16-DC0085AB2368}"/>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6" name="Cube 4395">
                <a:extLst>
                  <a:ext uri="{FF2B5EF4-FFF2-40B4-BE49-F238E27FC236}">
                    <a16:creationId xmlns:a16="http://schemas.microsoft.com/office/drawing/2014/main" id="{81ACFB42-9EB7-6CDE-8015-21168F4B8404}"/>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7" name="Cube 4396">
                <a:extLst>
                  <a:ext uri="{FF2B5EF4-FFF2-40B4-BE49-F238E27FC236}">
                    <a16:creationId xmlns:a16="http://schemas.microsoft.com/office/drawing/2014/main" id="{5B6CF9BE-C1F2-C628-3B79-16F73567EB84}"/>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8" name="Cube 4397">
                <a:extLst>
                  <a:ext uri="{FF2B5EF4-FFF2-40B4-BE49-F238E27FC236}">
                    <a16:creationId xmlns:a16="http://schemas.microsoft.com/office/drawing/2014/main" id="{B8077A7F-8B0D-DA9C-116A-A05FF2A32B7B}"/>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9" name="Cube 4398">
                <a:extLst>
                  <a:ext uri="{FF2B5EF4-FFF2-40B4-BE49-F238E27FC236}">
                    <a16:creationId xmlns:a16="http://schemas.microsoft.com/office/drawing/2014/main" id="{E6F18558-1723-20B1-B804-8B3B5C76B244}"/>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00" name="Group 4399">
              <a:extLst>
                <a:ext uri="{FF2B5EF4-FFF2-40B4-BE49-F238E27FC236}">
                  <a16:creationId xmlns:a16="http://schemas.microsoft.com/office/drawing/2014/main" id="{3CBBAB0C-31FA-715C-434F-2FCF7B08545C}"/>
                </a:ext>
              </a:extLst>
            </p:cNvPr>
            <p:cNvGrpSpPr>
              <a:grpSpLocks noChangeAspect="1"/>
            </p:cNvGrpSpPr>
            <p:nvPr/>
          </p:nvGrpSpPr>
          <p:grpSpPr>
            <a:xfrm rot="16200000">
              <a:off x="9666330" y="1045863"/>
              <a:ext cx="137271" cy="1057235"/>
              <a:chOff x="-1495168" y="5753968"/>
              <a:chExt cx="152618" cy="1175435"/>
            </a:xfrm>
          </p:grpSpPr>
          <p:sp>
            <p:nvSpPr>
              <p:cNvPr id="4401" name="Cube 4400">
                <a:extLst>
                  <a:ext uri="{FF2B5EF4-FFF2-40B4-BE49-F238E27FC236}">
                    <a16:creationId xmlns:a16="http://schemas.microsoft.com/office/drawing/2014/main" id="{81B0B821-E129-B054-F864-5B8010066606}"/>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2" name="Cube 4401">
                <a:extLst>
                  <a:ext uri="{FF2B5EF4-FFF2-40B4-BE49-F238E27FC236}">
                    <a16:creationId xmlns:a16="http://schemas.microsoft.com/office/drawing/2014/main" id="{EC7E7109-A470-865D-11A2-360A51EE403B}"/>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3" name="Cube 4402">
                <a:extLst>
                  <a:ext uri="{FF2B5EF4-FFF2-40B4-BE49-F238E27FC236}">
                    <a16:creationId xmlns:a16="http://schemas.microsoft.com/office/drawing/2014/main" id="{AE8FF3A4-255D-1C14-F9D4-B3A71285C672}"/>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4" name="Cube 4403">
                <a:extLst>
                  <a:ext uri="{FF2B5EF4-FFF2-40B4-BE49-F238E27FC236}">
                    <a16:creationId xmlns:a16="http://schemas.microsoft.com/office/drawing/2014/main" id="{6A8D1293-625A-24C2-D949-FEBCED8C9355}"/>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5" name="Cube 4404">
                <a:extLst>
                  <a:ext uri="{FF2B5EF4-FFF2-40B4-BE49-F238E27FC236}">
                    <a16:creationId xmlns:a16="http://schemas.microsoft.com/office/drawing/2014/main" id="{1834DB92-2605-7A52-A48F-0F4CB787C5BD}"/>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6" name="Cube 4405">
                <a:extLst>
                  <a:ext uri="{FF2B5EF4-FFF2-40B4-BE49-F238E27FC236}">
                    <a16:creationId xmlns:a16="http://schemas.microsoft.com/office/drawing/2014/main" id="{415137DC-81B6-F26F-C76F-0F769C72E489}"/>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7" name="Cube 4406">
                <a:extLst>
                  <a:ext uri="{FF2B5EF4-FFF2-40B4-BE49-F238E27FC236}">
                    <a16:creationId xmlns:a16="http://schemas.microsoft.com/office/drawing/2014/main" id="{A3BFFDB3-C87A-F188-5236-E8B52C8ADD4A}"/>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8" name="Cube 4407">
                <a:extLst>
                  <a:ext uri="{FF2B5EF4-FFF2-40B4-BE49-F238E27FC236}">
                    <a16:creationId xmlns:a16="http://schemas.microsoft.com/office/drawing/2014/main" id="{542DA477-8B7C-B812-1C56-81DF9DB6C191}"/>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9" name="Cube 4408">
                <a:extLst>
                  <a:ext uri="{FF2B5EF4-FFF2-40B4-BE49-F238E27FC236}">
                    <a16:creationId xmlns:a16="http://schemas.microsoft.com/office/drawing/2014/main" id="{26ADE3A1-0CED-E936-4CE8-D73C3DE3E8E2}"/>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10" name="Cube 4409">
                <a:extLst>
                  <a:ext uri="{FF2B5EF4-FFF2-40B4-BE49-F238E27FC236}">
                    <a16:creationId xmlns:a16="http://schemas.microsoft.com/office/drawing/2014/main" id="{2D203FF0-82F1-DB85-14CD-85507DBB8A87}"/>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579" name="Group 4578">
            <a:extLst>
              <a:ext uri="{FF2B5EF4-FFF2-40B4-BE49-F238E27FC236}">
                <a16:creationId xmlns:a16="http://schemas.microsoft.com/office/drawing/2014/main" id="{BE076902-77BA-452B-F10B-F82DB45C1EDD}"/>
              </a:ext>
            </a:extLst>
          </p:cNvPr>
          <p:cNvGrpSpPr/>
          <p:nvPr/>
        </p:nvGrpSpPr>
        <p:grpSpPr>
          <a:xfrm>
            <a:off x="7088294" y="1738197"/>
            <a:ext cx="1057235" cy="723114"/>
            <a:chOff x="7101650" y="1701126"/>
            <a:chExt cx="1057235" cy="723114"/>
          </a:xfrm>
        </p:grpSpPr>
        <p:grpSp>
          <p:nvGrpSpPr>
            <p:cNvPr id="4423" name="Group 4422">
              <a:extLst>
                <a:ext uri="{FF2B5EF4-FFF2-40B4-BE49-F238E27FC236}">
                  <a16:creationId xmlns:a16="http://schemas.microsoft.com/office/drawing/2014/main" id="{0F150BAB-019A-84FD-299A-5A60D9E71BF8}"/>
                </a:ext>
              </a:extLst>
            </p:cNvPr>
            <p:cNvGrpSpPr>
              <a:grpSpLocks noChangeAspect="1"/>
            </p:cNvGrpSpPr>
            <p:nvPr/>
          </p:nvGrpSpPr>
          <p:grpSpPr>
            <a:xfrm rot="16200000">
              <a:off x="7561632" y="1826987"/>
              <a:ext cx="137271" cy="1057235"/>
              <a:chOff x="-1495168" y="5753968"/>
              <a:chExt cx="152618" cy="1175435"/>
            </a:xfrm>
          </p:grpSpPr>
          <p:sp>
            <p:nvSpPr>
              <p:cNvPr id="4424" name="Cube 4423">
                <a:extLst>
                  <a:ext uri="{FF2B5EF4-FFF2-40B4-BE49-F238E27FC236}">
                    <a16:creationId xmlns:a16="http://schemas.microsoft.com/office/drawing/2014/main" id="{D877CCBC-8371-A63C-4985-3411DFFA8DC7}"/>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5" name="Cube 4424">
                <a:extLst>
                  <a:ext uri="{FF2B5EF4-FFF2-40B4-BE49-F238E27FC236}">
                    <a16:creationId xmlns:a16="http://schemas.microsoft.com/office/drawing/2014/main" id="{D835CDE1-F669-7976-B2CB-99EADEFDDA1E}"/>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6" name="Cube 4425">
                <a:extLst>
                  <a:ext uri="{FF2B5EF4-FFF2-40B4-BE49-F238E27FC236}">
                    <a16:creationId xmlns:a16="http://schemas.microsoft.com/office/drawing/2014/main" id="{EA63C6CE-206D-7C75-3781-891E99B6CD5E}"/>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7" name="Cube 4426">
                <a:extLst>
                  <a:ext uri="{FF2B5EF4-FFF2-40B4-BE49-F238E27FC236}">
                    <a16:creationId xmlns:a16="http://schemas.microsoft.com/office/drawing/2014/main" id="{B5D50201-EC62-1575-DFF6-42DA3A3029DE}"/>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8" name="Cube 4427">
                <a:extLst>
                  <a:ext uri="{FF2B5EF4-FFF2-40B4-BE49-F238E27FC236}">
                    <a16:creationId xmlns:a16="http://schemas.microsoft.com/office/drawing/2014/main" id="{301B85FA-3DBF-BF84-F8C9-E8D39543A7D1}"/>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9" name="Cube 4428">
                <a:extLst>
                  <a:ext uri="{FF2B5EF4-FFF2-40B4-BE49-F238E27FC236}">
                    <a16:creationId xmlns:a16="http://schemas.microsoft.com/office/drawing/2014/main" id="{D963BA80-B6ED-060D-7357-5FBD96850A62}"/>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0" name="Cube 4429">
                <a:extLst>
                  <a:ext uri="{FF2B5EF4-FFF2-40B4-BE49-F238E27FC236}">
                    <a16:creationId xmlns:a16="http://schemas.microsoft.com/office/drawing/2014/main" id="{25F04346-7915-1DD7-FD45-03C9D674D835}"/>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1" name="Cube 4430">
                <a:extLst>
                  <a:ext uri="{FF2B5EF4-FFF2-40B4-BE49-F238E27FC236}">
                    <a16:creationId xmlns:a16="http://schemas.microsoft.com/office/drawing/2014/main" id="{FF8B44E1-190C-FA00-602E-96DE22102E9C}"/>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2" name="Cube 4431">
                <a:extLst>
                  <a:ext uri="{FF2B5EF4-FFF2-40B4-BE49-F238E27FC236}">
                    <a16:creationId xmlns:a16="http://schemas.microsoft.com/office/drawing/2014/main" id="{51BD35D8-CC64-9779-F064-093453BE7FBE}"/>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3" name="Cube 4432">
                <a:extLst>
                  <a:ext uri="{FF2B5EF4-FFF2-40B4-BE49-F238E27FC236}">
                    <a16:creationId xmlns:a16="http://schemas.microsoft.com/office/drawing/2014/main" id="{0AABEB29-8ECE-96AB-D08C-86D70CE9ACA2}"/>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34" name="Group 4433">
              <a:extLst>
                <a:ext uri="{FF2B5EF4-FFF2-40B4-BE49-F238E27FC236}">
                  <a16:creationId xmlns:a16="http://schemas.microsoft.com/office/drawing/2014/main" id="{87690B10-EC24-F954-F299-E8DB246DBCC0}"/>
                </a:ext>
              </a:extLst>
            </p:cNvPr>
            <p:cNvGrpSpPr>
              <a:grpSpLocks noChangeAspect="1"/>
            </p:cNvGrpSpPr>
            <p:nvPr/>
          </p:nvGrpSpPr>
          <p:grpSpPr>
            <a:xfrm rot="16200000">
              <a:off x="7561632" y="1631706"/>
              <a:ext cx="137271" cy="1057235"/>
              <a:chOff x="-1495168" y="5753968"/>
              <a:chExt cx="152618" cy="1175435"/>
            </a:xfrm>
          </p:grpSpPr>
          <p:sp>
            <p:nvSpPr>
              <p:cNvPr id="4435" name="Cube 4434">
                <a:extLst>
                  <a:ext uri="{FF2B5EF4-FFF2-40B4-BE49-F238E27FC236}">
                    <a16:creationId xmlns:a16="http://schemas.microsoft.com/office/drawing/2014/main" id="{8C30FC86-E3CF-D572-54F3-5738B8B33DBC}"/>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6" name="Cube 4435">
                <a:extLst>
                  <a:ext uri="{FF2B5EF4-FFF2-40B4-BE49-F238E27FC236}">
                    <a16:creationId xmlns:a16="http://schemas.microsoft.com/office/drawing/2014/main" id="{C743425F-C43B-366A-DBA0-6281CC6B1037}"/>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7" name="Cube 4436">
                <a:extLst>
                  <a:ext uri="{FF2B5EF4-FFF2-40B4-BE49-F238E27FC236}">
                    <a16:creationId xmlns:a16="http://schemas.microsoft.com/office/drawing/2014/main" id="{38EF5D57-3DE3-9502-77B2-68C4CFA1C961}"/>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8" name="Cube 4437">
                <a:extLst>
                  <a:ext uri="{FF2B5EF4-FFF2-40B4-BE49-F238E27FC236}">
                    <a16:creationId xmlns:a16="http://schemas.microsoft.com/office/drawing/2014/main" id="{A4C4D0BF-516F-98C8-6568-A3CBA5DA21C8}"/>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9" name="Cube 4438">
                <a:extLst>
                  <a:ext uri="{FF2B5EF4-FFF2-40B4-BE49-F238E27FC236}">
                    <a16:creationId xmlns:a16="http://schemas.microsoft.com/office/drawing/2014/main" id="{B85E1340-7D3D-3A7F-7C9A-6A34E4410A5F}"/>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0" name="Cube 4439">
                <a:extLst>
                  <a:ext uri="{FF2B5EF4-FFF2-40B4-BE49-F238E27FC236}">
                    <a16:creationId xmlns:a16="http://schemas.microsoft.com/office/drawing/2014/main" id="{231209DA-D196-602E-D2A2-2657EAC8F390}"/>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1" name="Cube 4440">
                <a:extLst>
                  <a:ext uri="{FF2B5EF4-FFF2-40B4-BE49-F238E27FC236}">
                    <a16:creationId xmlns:a16="http://schemas.microsoft.com/office/drawing/2014/main" id="{E5F3DA50-609E-C99C-26AA-54078A162E3E}"/>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2" name="Cube 4441">
                <a:extLst>
                  <a:ext uri="{FF2B5EF4-FFF2-40B4-BE49-F238E27FC236}">
                    <a16:creationId xmlns:a16="http://schemas.microsoft.com/office/drawing/2014/main" id="{150B54DC-2062-F04D-5082-5DBF9F5F059B}"/>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3" name="Cube 4442">
                <a:extLst>
                  <a:ext uri="{FF2B5EF4-FFF2-40B4-BE49-F238E27FC236}">
                    <a16:creationId xmlns:a16="http://schemas.microsoft.com/office/drawing/2014/main" id="{E450FAC9-DF9C-0EBB-3648-8A2DC11D425E}"/>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4" name="Cube 4443">
                <a:extLst>
                  <a:ext uri="{FF2B5EF4-FFF2-40B4-BE49-F238E27FC236}">
                    <a16:creationId xmlns:a16="http://schemas.microsoft.com/office/drawing/2014/main" id="{BB9144AD-143D-D1EF-92B8-C0631267A9AB}"/>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45" name="Group 4444">
              <a:extLst>
                <a:ext uri="{FF2B5EF4-FFF2-40B4-BE49-F238E27FC236}">
                  <a16:creationId xmlns:a16="http://schemas.microsoft.com/office/drawing/2014/main" id="{85672365-013C-6D21-0272-A9FFD66D3FCE}"/>
                </a:ext>
              </a:extLst>
            </p:cNvPr>
            <p:cNvGrpSpPr>
              <a:grpSpLocks noChangeAspect="1"/>
            </p:cNvGrpSpPr>
            <p:nvPr/>
          </p:nvGrpSpPr>
          <p:grpSpPr>
            <a:xfrm rot="16200000">
              <a:off x="7561632" y="1436425"/>
              <a:ext cx="137271" cy="1057235"/>
              <a:chOff x="-1495168" y="5753968"/>
              <a:chExt cx="152618" cy="1175435"/>
            </a:xfrm>
          </p:grpSpPr>
          <p:sp>
            <p:nvSpPr>
              <p:cNvPr id="4446" name="Cube 4445">
                <a:extLst>
                  <a:ext uri="{FF2B5EF4-FFF2-40B4-BE49-F238E27FC236}">
                    <a16:creationId xmlns:a16="http://schemas.microsoft.com/office/drawing/2014/main" id="{F4B562A8-EDB8-FDAE-15DD-6934EE8E0BED}"/>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7" name="Cube 4446">
                <a:extLst>
                  <a:ext uri="{FF2B5EF4-FFF2-40B4-BE49-F238E27FC236}">
                    <a16:creationId xmlns:a16="http://schemas.microsoft.com/office/drawing/2014/main" id="{0B9C6F22-FB67-3BE4-9580-FB03AB9BF75A}"/>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8" name="Cube 4447">
                <a:extLst>
                  <a:ext uri="{FF2B5EF4-FFF2-40B4-BE49-F238E27FC236}">
                    <a16:creationId xmlns:a16="http://schemas.microsoft.com/office/drawing/2014/main" id="{DC0764D3-532C-C4F8-6251-375F1FD54E76}"/>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9" name="Cube 4448">
                <a:extLst>
                  <a:ext uri="{FF2B5EF4-FFF2-40B4-BE49-F238E27FC236}">
                    <a16:creationId xmlns:a16="http://schemas.microsoft.com/office/drawing/2014/main" id="{974C188F-8B29-604A-3460-0F3217529EE0}"/>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0" name="Cube 4449">
                <a:extLst>
                  <a:ext uri="{FF2B5EF4-FFF2-40B4-BE49-F238E27FC236}">
                    <a16:creationId xmlns:a16="http://schemas.microsoft.com/office/drawing/2014/main" id="{7FE37D2C-9E3F-8262-9199-783A6EA75F00}"/>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1" name="Cube 4450">
                <a:extLst>
                  <a:ext uri="{FF2B5EF4-FFF2-40B4-BE49-F238E27FC236}">
                    <a16:creationId xmlns:a16="http://schemas.microsoft.com/office/drawing/2014/main" id="{ADBE0894-5C93-3C03-6DB9-DF058D950995}"/>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2" name="Cube 4451">
                <a:extLst>
                  <a:ext uri="{FF2B5EF4-FFF2-40B4-BE49-F238E27FC236}">
                    <a16:creationId xmlns:a16="http://schemas.microsoft.com/office/drawing/2014/main" id="{EDB089D8-8BF8-C0AE-942A-93311BAD7E00}"/>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3" name="Cube 4452">
                <a:extLst>
                  <a:ext uri="{FF2B5EF4-FFF2-40B4-BE49-F238E27FC236}">
                    <a16:creationId xmlns:a16="http://schemas.microsoft.com/office/drawing/2014/main" id="{B10B4275-4178-C18A-23E9-5946635F7F20}"/>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4" name="Cube 4453">
                <a:extLst>
                  <a:ext uri="{FF2B5EF4-FFF2-40B4-BE49-F238E27FC236}">
                    <a16:creationId xmlns:a16="http://schemas.microsoft.com/office/drawing/2014/main" id="{0E8518DF-DFB7-BFE3-2F1B-5D4B14676515}"/>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5" name="Cube 4454">
                <a:extLst>
                  <a:ext uri="{FF2B5EF4-FFF2-40B4-BE49-F238E27FC236}">
                    <a16:creationId xmlns:a16="http://schemas.microsoft.com/office/drawing/2014/main" id="{F6AC420B-77B7-E404-300F-8E04A018D825}"/>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56" name="Group 4455">
              <a:extLst>
                <a:ext uri="{FF2B5EF4-FFF2-40B4-BE49-F238E27FC236}">
                  <a16:creationId xmlns:a16="http://schemas.microsoft.com/office/drawing/2014/main" id="{BE85F6A2-99E3-F658-EE0F-EB57CF73D5DD}"/>
                </a:ext>
              </a:extLst>
            </p:cNvPr>
            <p:cNvGrpSpPr>
              <a:grpSpLocks noChangeAspect="1"/>
            </p:cNvGrpSpPr>
            <p:nvPr/>
          </p:nvGrpSpPr>
          <p:grpSpPr>
            <a:xfrm rot="16200000">
              <a:off x="7561632" y="1241144"/>
              <a:ext cx="137271" cy="1057235"/>
              <a:chOff x="-1495168" y="5753968"/>
              <a:chExt cx="152618" cy="1175435"/>
            </a:xfrm>
          </p:grpSpPr>
          <p:sp>
            <p:nvSpPr>
              <p:cNvPr id="4457" name="Cube 4456">
                <a:extLst>
                  <a:ext uri="{FF2B5EF4-FFF2-40B4-BE49-F238E27FC236}">
                    <a16:creationId xmlns:a16="http://schemas.microsoft.com/office/drawing/2014/main" id="{C6AE79F5-E1B0-5E9E-9A01-9E845FC213E0}"/>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8" name="Cube 4457">
                <a:extLst>
                  <a:ext uri="{FF2B5EF4-FFF2-40B4-BE49-F238E27FC236}">
                    <a16:creationId xmlns:a16="http://schemas.microsoft.com/office/drawing/2014/main" id="{32D62D81-E89A-EB5F-8223-A4ED033431A8}"/>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9" name="Cube 4458">
                <a:extLst>
                  <a:ext uri="{FF2B5EF4-FFF2-40B4-BE49-F238E27FC236}">
                    <a16:creationId xmlns:a16="http://schemas.microsoft.com/office/drawing/2014/main" id="{E94A56F3-D8F6-AC4B-B26F-9BB487172D4E}"/>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0" name="Cube 4459">
                <a:extLst>
                  <a:ext uri="{FF2B5EF4-FFF2-40B4-BE49-F238E27FC236}">
                    <a16:creationId xmlns:a16="http://schemas.microsoft.com/office/drawing/2014/main" id="{28CAC435-AF9A-BC40-955F-ADDA845271C0}"/>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1" name="Cube 4460">
                <a:extLst>
                  <a:ext uri="{FF2B5EF4-FFF2-40B4-BE49-F238E27FC236}">
                    <a16:creationId xmlns:a16="http://schemas.microsoft.com/office/drawing/2014/main" id="{AAA0F794-0BA3-AB24-6BAA-3137BCB3B9CB}"/>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2" name="Cube 4461">
                <a:extLst>
                  <a:ext uri="{FF2B5EF4-FFF2-40B4-BE49-F238E27FC236}">
                    <a16:creationId xmlns:a16="http://schemas.microsoft.com/office/drawing/2014/main" id="{7D4983DF-177F-8DA9-CBF3-66BDA07AA19C}"/>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3" name="Cube 4462">
                <a:extLst>
                  <a:ext uri="{FF2B5EF4-FFF2-40B4-BE49-F238E27FC236}">
                    <a16:creationId xmlns:a16="http://schemas.microsoft.com/office/drawing/2014/main" id="{D3220FC4-D9BC-25C2-82BD-AD89F0AC202D}"/>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4" name="Cube 4463">
                <a:extLst>
                  <a:ext uri="{FF2B5EF4-FFF2-40B4-BE49-F238E27FC236}">
                    <a16:creationId xmlns:a16="http://schemas.microsoft.com/office/drawing/2014/main" id="{24395FCD-F4E2-5DF1-3BDD-9FB57C98E164}"/>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5" name="Cube 4464">
                <a:extLst>
                  <a:ext uri="{FF2B5EF4-FFF2-40B4-BE49-F238E27FC236}">
                    <a16:creationId xmlns:a16="http://schemas.microsoft.com/office/drawing/2014/main" id="{FB1268F8-E2C6-55D4-85C2-F60473E6AE0D}"/>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6" name="Cube 4465">
                <a:extLst>
                  <a:ext uri="{FF2B5EF4-FFF2-40B4-BE49-F238E27FC236}">
                    <a16:creationId xmlns:a16="http://schemas.microsoft.com/office/drawing/2014/main" id="{7ECBCA65-0329-E1FE-C7DA-6C748EF51470}"/>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578" name="Group 4577">
            <a:extLst>
              <a:ext uri="{FF2B5EF4-FFF2-40B4-BE49-F238E27FC236}">
                <a16:creationId xmlns:a16="http://schemas.microsoft.com/office/drawing/2014/main" id="{662EC812-407D-F7B2-ABEB-165401CCED21}"/>
              </a:ext>
            </a:extLst>
          </p:cNvPr>
          <p:cNvGrpSpPr/>
          <p:nvPr/>
        </p:nvGrpSpPr>
        <p:grpSpPr>
          <a:xfrm>
            <a:off x="4984746" y="1933478"/>
            <a:ext cx="1057235" cy="527833"/>
            <a:chOff x="5090391" y="1759136"/>
            <a:chExt cx="1057235" cy="527833"/>
          </a:xfrm>
        </p:grpSpPr>
        <p:grpSp>
          <p:nvGrpSpPr>
            <p:cNvPr id="4478" name="Group 4477">
              <a:extLst>
                <a:ext uri="{FF2B5EF4-FFF2-40B4-BE49-F238E27FC236}">
                  <a16:creationId xmlns:a16="http://schemas.microsoft.com/office/drawing/2014/main" id="{B960D6D9-59F6-E45E-CA0A-02E6457B6AA1}"/>
                </a:ext>
              </a:extLst>
            </p:cNvPr>
            <p:cNvGrpSpPr>
              <a:grpSpLocks noChangeAspect="1"/>
            </p:cNvGrpSpPr>
            <p:nvPr/>
          </p:nvGrpSpPr>
          <p:grpSpPr>
            <a:xfrm rot="16200000">
              <a:off x="5550373" y="1689716"/>
              <a:ext cx="137271" cy="1057235"/>
              <a:chOff x="-1495168" y="5753968"/>
              <a:chExt cx="152618" cy="1175435"/>
            </a:xfrm>
          </p:grpSpPr>
          <p:sp>
            <p:nvSpPr>
              <p:cNvPr id="4479" name="Cube 4478">
                <a:extLst>
                  <a:ext uri="{FF2B5EF4-FFF2-40B4-BE49-F238E27FC236}">
                    <a16:creationId xmlns:a16="http://schemas.microsoft.com/office/drawing/2014/main" id="{FC281094-DC2C-8878-5536-C4773A277537}"/>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0" name="Cube 4479">
                <a:extLst>
                  <a:ext uri="{FF2B5EF4-FFF2-40B4-BE49-F238E27FC236}">
                    <a16:creationId xmlns:a16="http://schemas.microsoft.com/office/drawing/2014/main" id="{F7B7C2BB-844F-E979-C697-B81BEDEDAB8C}"/>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1" name="Cube 4480">
                <a:extLst>
                  <a:ext uri="{FF2B5EF4-FFF2-40B4-BE49-F238E27FC236}">
                    <a16:creationId xmlns:a16="http://schemas.microsoft.com/office/drawing/2014/main" id="{623E1C15-9A30-0100-0D27-FBEEF7828A3B}"/>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2" name="Cube 4481">
                <a:extLst>
                  <a:ext uri="{FF2B5EF4-FFF2-40B4-BE49-F238E27FC236}">
                    <a16:creationId xmlns:a16="http://schemas.microsoft.com/office/drawing/2014/main" id="{5C6D36C9-43F0-0C50-3AF4-8442CD524300}"/>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3" name="Cube 4482">
                <a:extLst>
                  <a:ext uri="{FF2B5EF4-FFF2-40B4-BE49-F238E27FC236}">
                    <a16:creationId xmlns:a16="http://schemas.microsoft.com/office/drawing/2014/main" id="{C081CC95-9012-EF5B-10C3-30F930CB2080}"/>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4" name="Cube 4483">
                <a:extLst>
                  <a:ext uri="{FF2B5EF4-FFF2-40B4-BE49-F238E27FC236}">
                    <a16:creationId xmlns:a16="http://schemas.microsoft.com/office/drawing/2014/main" id="{F2C1D295-B329-61BA-CDC6-85CCE7C613FD}"/>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5" name="Cube 4484">
                <a:extLst>
                  <a:ext uri="{FF2B5EF4-FFF2-40B4-BE49-F238E27FC236}">
                    <a16:creationId xmlns:a16="http://schemas.microsoft.com/office/drawing/2014/main" id="{99CE99E9-DE47-771C-EE7F-80863A215194}"/>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6" name="Cube 4485">
                <a:extLst>
                  <a:ext uri="{FF2B5EF4-FFF2-40B4-BE49-F238E27FC236}">
                    <a16:creationId xmlns:a16="http://schemas.microsoft.com/office/drawing/2014/main" id="{CBCA1AD7-5E5E-AED6-E3A9-E23F09A4F839}"/>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7" name="Cube 4486">
                <a:extLst>
                  <a:ext uri="{FF2B5EF4-FFF2-40B4-BE49-F238E27FC236}">
                    <a16:creationId xmlns:a16="http://schemas.microsoft.com/office/drawing/2014/main" id="{4CE3BECE-F4BD-A28F-6D0C-28CB3B842BED}"/>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8" name="Cube 4487">
                <a:extLst>
                  <a:ext uri="{FF2B5EF4-FFF2-40B4-BE49-F238E27FC236}">
                    <a16:creationId xmlns:a16="http://schemas.microsoft.com/office/drawing/2014/main" id="{B372D5DC-19EB-8241-58A7-19F8DC16F380}"/>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89" name="Group 4488">
              <a:extLst>
                <a:ext uri="{FF2B5EF4-FFF2-40B4-BE49-F238E27FC236}">
                  <a16:creationId xmlns:a16="http://schemas.microsoft.com/office/drawing/2014/main" id="{C6E36F4B-C3BF-A360-A124-311C87ED83CC}"/>
                </a:ext>
              </a:extLst>
            </p:cNvPr>
            <p:cNvGrpSpPr>
              <a:grpSpLocks noChangeAspect="1"/>
            </p:cNvGrpSpPr>
            <p:nvPr/>
          </p:nvGrpSpPr>
          <p:grpSpPr>
            <a:xfrm rot="16200000">
              <a:off x="5550373" y="1494435"/>
              <a:ext cx="137271" cy="1057235"/>
              <a:chOff x="-1495168" y="5753968"/>
              <a:chExt cx="152618" cy="1175435"/>
            </a:xfrm>
          </p:grpSpPr>
          <p:sp>
            <p:nvSpPr>
              <p:cNvPr id="4490" name="Cube 4489">
                <a:extLst>
                  <a:ext uri="{FF2B5EF4-FFF2-40B4-BE49-F238E27FC236}">
                    <a16:creationId xmlns:a16="http://schemas.microsoft.com/office/drawing/2014/main" id="{785B50B2-D20F-C0FC-300C-E3952ABAB698}"/>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91" name="Cube 4490">
                <a:extLst>
                  <a:ext uri="{FF2B5EF4-FFF2-40B4-BE49-F238E27FC236}">
                    <a16:creationId xmlns:a16="http://schemas.microsoft.com/office/drawing/2014/main" id="{8088088B-1F01-8850-E8C8-8C84B1A2A8E4}"/>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92" name="Cube 4491">
                <a:extLst>
                  <a:ext uri="{FF2B5EF4-FFF2-40B4-BE49-F238E27FC236}">
                    <a16:creationId xmlns:a16="http://schemas.microsoft.com/office/drawing/2014/main" id="{733B8B7A-D94E-8A45-23DB-9B4EF485B9EA}"/>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93" name="Cube 4492">
                <a:extLst>
                  <a:ext uri="{FF2B5EF4-FFF2-40B4-BE49-F238E27FC236}">
                    <a16:creationId xmlns:a16="http://schemas.microsoft.com/office/drawing/2014/main" id="{DBFC945E-751A-7B06-178D-2232A9EE7A0B}"/>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94" name="Cube 4493">
                <a:extLst>
                  <a:ext uri="{FF2B5EF4-FFF2-40B4-BE49-F238E27FC236}">
                    <a16:creationId xmlns:a16="http://schemas.microsoft.com/office/drawing/2014/main" id="{A42CC509-DBD1-F19A-8863-2D82C217B53F}"/>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95" name="Cube 4494">
                <a:extLst>
                  <a:ext uri="{FF2B5EF4-FFF2-40B4-BE49-F238E27FC236}">
                    <a16:creationId xmlns:a16="http://schemas.microsoft.com/office/drawing/2014/main" id="{07907A3E-C62F-6B7B-2827-BC742FA2B1B5}"/>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96" name="Cube 4495">
                <a:extLst>
                  <a:ext uri="{FF2B5EF4-FFF2-40B4-BE49-F238E27FC236}">
                    <a16:creationId xmlns:a16="http://schemas.microsoft.com/office/drawing/2014/main" id="{AF7200B1-537D-1128-176C-E1EB6EBF28D3}"/>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97" name="Cube 4496">
                <a:extLst>
                  <a:ext uri="{FF2B5EF4-FFF2-40B4-BE49-F238E27FC236}">
                    <a16:creationId xmlns:a16="http://schemas.microsoft.com/office/drawing/2014/main" id="{D815B568-7921-CA68-CD63-8B1C9932CAC2}"/>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98" name="Cube 4497">
                <a:extLst>
                  <a:ext uri="{FF2B5EF4-FFF2-40B4-BE49-F238E27FC236}">
                    <a16:creationId xmlns:a16="http://schemas.microsoft.com/office/drawing/2014/main" id="{CF873BC0-41FC-4A72-5B0F-9E04D5AA21E1}"/>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99" name="Cube 4498">
                <a:extLst>
                  <a:ext uri="{FF2B5EF4-FFF2-40B4-BE49-F238E27FC236}">
                    <a16:creationId xmlns:a16="http://schemas.microsoft.com/office/drawing/2014/main" id="{A1165630-99CD-CC7C-E6F7-911B885A019F}"/>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00" name="Group 4499">
              <a:extLst>
                <a:ext uri="{FF2B5EF4-FFF2-40B4-BE49-F238E27FC236}">
                  <a16:creationId xmlns:a16="http://schemas.microsoft.com/office/drawing/2014/main" id="{BF67ADC5-0088-E800-8598-5D6516C7C69C}"/>
                </a:ext>
              </a:extLst>
            </p:cNvPr>
            <p:cNvGrpSpPr>
              <a:grpSpLocks noChangeAspect="1"/>
            </p:cNvGrpSpPr>
            <p:nvPr/>
          </p:nvGrpSpPr>
          <p:grpSpPr>
            <a:xfrm rot="16200000">
              <a:off x="5550373" y="1299154"/>
              <a:ext cx="137271" cy="1057235"/>
              <a:chOff x="-1495168" y="5753968"/>
              <a:chExt cx="152618" cy="1175435"/>
            </a:xfrm>
          </p:grpSpPr>
          <p:sp>
            <p:nvSpPr>
              <p:cNvPr id="4501" name="Cube 4500">
                <a:extLst>
                  <a:ext uri="{FF2B5EF4-FFF2-40B4-BE49-F238E27FC236}">
                    <a16:creationId xmlns:a16="http://schemas.microsoft.com/office/drawing/2014/main" id="{B23176D3-9B7E-065D-5AC4-7AB6C4517E85}"/>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02" name="Cube 4501">
                <a:extLst>
                  <a:ext uri="{FF2B5EF4-FFF2-40B4-BE49-F238E27FC236}">
                    <a16:creationId xmlns:a16="http://schemas.microsoft.com/office/drawing/2014/main" id="{C8695DE1-BF36-BBB7-7577-67B755A1AE90}"/>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03" name="Cube 4502">
                <a:extLst>
                  <a:ext uri="{FF2B5EF4-FFF2-40B4-BE49-F238E27FC236}">
                    <a16:creationId xmlns:a16="http://schemas.microsoft.com/office/drawing/2014/main" id="{635042FA-7772-B6F6-8D94-D399360474CF}"/>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04" name="Cube 4503">
                <a:extLst>
                  <a:ext uri="{FF2B5EF4-FFF2-40B4-BE49-F238E27FC236}">
                    <a16:creationId xmlns:a16="http://schemas.microsoft.com/office/drawing/2014/main" id="{D1094BE3-6515-A340-91BE-C1C2A08AE5A9}"/>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05" name="Cube 4504">
                <a:extLst>
                  <a:ext uri="{FF2B5EF4-FFF2-40B4-BE49-F238E27FC236}">
                    <a16:creationId xmlns:a16="http://schemas.microsoft.com/office/drawing/2014/main" id="{C45E3670-5B38-05B6-08BE-FBA72D7E0626}"/>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06" name="Cube 4505">
                <a:extLst>
                  <a:ext uri="{FF2B5EF4-FFF2-40B4-BE49-F238E27FC236}">
                    <a16:creationId xmlns:a16="http://schemas.microsoft.com/office/drawing/2014/main" id="{75D86BFB-5B93-3753-E11D-79C8F271E782}"/>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07" name="Cube 4506">
                <a:extLst>
                  <a:ext uri="{FF2B5EF4-FFF2-40B4-BE49-F238E27FC236}">
                    <a16:creationId xmlns:a16="http://schemas.microsoft.com/office/drawing/2014/main" id="{9C573A3E-3AA7-407C-3EE6-C5190BF0DB40}"/>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08" name="Cube 4507">
                <a:extLst>
                  <a:ext uri="{FF2B5EF4-FFF2-40B4-BE49-F238E27FC236}">
                    <a16:creationId xmlns:a16="http://schemas.microsoft.com/office/drawing/2014/main" id="{8BAE39A8-6F4E-6F9E-2171-066739BC3D89}"/>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09" name="Cube 4508">
                <a:extLst>
                  <a:ext uri="{FF2B5EF4-FFF2-40B4-BE49-F238E27FC236}">
                    <a16:creationId xmlns:a16="http://schemas.microsoft.com/office/drawing/2014/main" id="{2EDB3F40-548B-8CBB-B912-B896B1E41C3F}"/>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10" name="Cube 4509">
                <a:extLst>
                  <a:ext uri="{FF2B5EF4-FFF2-40B4-BE49-F238E27FC236}">
                    <a16:creationId xmlns:a16="http://schemas.microsoft.com/office/drawing/2014/main" id="{599324BD-0C86-0A4F-BB13-BE2B427F06EB}"/>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577" name="Group 4576">
            <a:extLst>
              <a:ext uri="{FF2B5EF4-FFF2-40B4-BE49-F238E27FC236}">
                <a16:creationId xmlns:a16="http://schemas.microsoft.com/office/drawing/2014/main" id="{619717DD-E92F-9466-D40C-91F767209F63}"/>
              </a:ext>
            </a:extLst>
          </p:cNvPr>
          <p:cNvGrpSpPr/>
          <p:nvPr/>
        </p:nvGrpSpPr>
        <p:grpSpPr>
          <a:xfrm>
            <a:off x="2881198" y="2128759"/>
            <a:ext cx="1057235" cy="332552"/>
            <a:chOff x="2921981" y="2087153"/>
            <a:chExt cx="1057235" cy="332552"/>
          </a:xfrm>
        </p:grpSpPr>
        <p:grpSp>
          <p:nvGrpSpPr>
            <p:cNvPr id="4522" name="Group 4521">
              <a:extLst>
                <a:ext uri="{FF2B5EF4-FFF2-40B4-BE49-F238E27FC236}">
                  <a16:creationId xmlns:a16="http://schemas.microsoft.com/office/drawing/2014/main" id="{9670F747-38B2-7C61-8AD0-E64E9F4BB217}"/>
                </a:ext>
              </a:extLst>
            </p:cNvPr>
            <p:cNvGrpSpPr>
              <a:grpSpLocks noChangeAspect="1"/>
            </p:cNvGrpSpPr>
            <p:nvPr/>
          </p:nvGrpSpPr>
          <p:grpSpPr>
            <a:xfrm rot="16200000">
              <a:off x="3381963" y="1822452"/>
              <a:ext cx="137271" cy="1057235"/>
              <a:chOff x="-1495168" y="5753968"/>
              <a:chExt cx="152618" cy="1175435"/>
            </a:xfrm>
          </p:grpSpPr>
          <p:sp>
            <p:nvSpPr>
              <p:cNvPr id="4523" name="Cube 4522">
                <a:extLst>
                  <a:ext uri="{FF2B5EF4-FFF2-40B4-BE49-F238E27FC236}">
                    <a16:creationId xmlns:a16="http://schemas.microsoft.com/office/drawing/2014/main" id="{EE0ADE4F-39F4-FF0B-A3F2-A39BA19A8AFD}"/>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24" name="Cube 4523">
                <a:extLst>
                  <a:ext uri="{FF2B5EF4-FFF2-40B4-BE49-F238E27FC236}">
                    <a16:creationId xmlns:a16="http://schemas.microsoft.com/office/drawing/2014/main" id="{6D912339-0544-120C-BA11-23BE96366B0D}"/>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25" name="Cube 4524">
                <a:extLst>
                  <a:ext uri="{FF2B5EF4-FFF2-40B4-BE49-F238E27FC236}">
                    <a16:creationId xmlns:a16="http://schemas.microsoft.com/office/drawing/2014/main" id="{043D3EEE-4102-5548-1F8D-BB069EB34DFF}"/>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26" name="Cube 4525">
                <a:extLst>
                  <a:ext uri="{FF2B5EF4-FFF2-40B4-BE49-F238E27FC236}">
                    <a16:creationId xmlns:a16="http://schemas.microsoft.com/office/drawing/2014/main" id="{EA34FC3F-35E7-277C-F3C8-26E07D37B74B}"/>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27" name="Cube 4526">
                <a:extLst>
                  <a:ext uri="{FF2B5EF4-FFF2-40B4-BE49-F238E27FC236}">
                    <a16:creationId xmlns:a16="http://schemas.microsoft.com/office/drawing/2014/main" id="{BFE7A506-77A9-F634-0907-580B9915349D}"/>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28" name="Cube 4527">
                <a:extLst>
                  <a:ext uri="{FF2B5EF4-FFF2-40B4-BE49-F238E27FC236}">
                    <a16:creationId xmlns:a16="http://schemas.microsoft.com/office/drawing/2014/main" id="{5D88C51F-DB10-8E25-1097-557D692B4CB0}"/>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29" name="Cube 4528">
                <a:extLst>
                  <a:ext uri="{FF2B5EF4-FFF2-40B4-BE49-F238E27FC236}">
                    <a16:creationId xmlns:a16="http://schemas.microsoft.com/office/drawing/2014/main" id="{4E0A4317-0BF1-351B-6262-05FE503E4BF2}"/>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30" name="Cube 4529">
                <a:extLst>
                  <a:ext uri="{FF2B5EF4-FFF2-40B4-BE49-F238E27FC236}">
                    <a16:creationId xmlns:a16="http://schemas.microsoft.com/office/drawing/2014/main" id="{D51260F8-3016-8D3C-AFF8-34A6C84F65AA}"/>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31" name="Cube 4530">
                <a:extLst>
                  <a:ext uri="{FF2B5EF4-FFF2-40B4-BE49-F238E27FC236}">
                    <a16:creationId xmlns:a16="http://schemas.microsoft.com/office/drawing/2014/main" id="{E3223D46-1264-0E44-68B9-E30E73985CC9}"/>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32" name="Cube 4531">
                <a:extLst>
                  <a:ext uri="{FF2B5EF4-FFF2-40B4-BE49-F238E27FC236}">
                    <a16:creationId xmlns:a16="http://schemas.microsoft.com/office/drawing/2014/main" id="{049929A3-EF42-38BE-842F-875E7B013929}"/>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33" name="Group 4532">
              <a:extLst>
                <a:ext uri="{FF2B5EF4-FFF2-40B4-BE49-F238E27FC236}">
                  <a16:creationId xmlns:a16="http://schemas.microsoft.com/office/drawing/2014/main" id="{2BB8B7D4-7798-4914-69DA-C9ECE3FDE5A7}"/>
                </a:ext>
              </a:extLst>
            </p:cNvPr>
            <p:cNvGrpSpPr>
              <a:grpSpLocks noChangeAspect="1"/>
            </p:cNvGrpSpPr>
            <p:nvPr/>
          </p:nvGrpSpPr>
          <p:grpSpPr>
            <a:xfrm rot="16200000">
              <a:off x="3381963" y="1627171"/>
              <a:ext cx="137271" cy="1057235"/>
              <a:chOff x="-1495168" y="5753968"/>
              <a:chExt cx="152618" cy="1175435"/>
            </a:xfrm>
          </p:grpSpPr>
          <p:sp>
            <p:nvSpPr>
              <p:cNvPr id="4534" name="Cube 4533">
                <a:extLst>
                  <a:ext uri="{FF2B5EF4-FFF2-40B4-BE49-F238E27FC236}">
                    <a16:creationId xmlns:a16="http://schemas.microsoft.com/office/drawing/2014/main" id="{5D8A5AAF-5278-5EDA-B530-65A59E70B457}"/>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35" name="Cube 4534">
                <a:extLst>
                  <a:ext uri="{FF2B5EF4-FFF2-40B4-BE49-F238E27FC236}">
                    <a16:creationId xmlns:a16="http://schemas.microsoft.com/office/drawing/2014/main" id="{0CEE94A0-0DC6-AC65-89B4-3BDE1E007CF2}"/>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36" name="Cube 4535">
                <a:extLst>
                  <a:ext uri="{FF2B5EF4-FFF2-40B4-BE49-F238E27FC236}">
                    <a16:creationId xmlns:a16="http://schemas.microsoft.com/office/drawing/2014/main" id="{758E401F-3FC0-1D8D-79FB-0FD946F09FED}"/>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37" name="Cube 4536">
                <a:extLst>
                  <a:ext uri="{FF2B5EF4-FFF2-40B4-BE49-F238E27FC236}">
                    <a16:creationId xmlns:a16="http://schemas.microsoft.com/office/drawing/2014/main" id="{AD80B482-B2D1-A0E4-11A2-18A32D9D3660}"/>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38" name="Cube 4537">
                <a:extLst>
                  <a:ext uri="{FF2B5EF4-FFF2-40B4-BE49-F238E27FC236}">
                    <a16:creationId xmlns:a16="http://schemas.microsoft.com/office/drawing/2014/main" id="{078F09FE-3E35-5DAE-EDC3-B66A72EA8E25}"/>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39" name="Cube 4538">
                <a:extLst>
                  <a:ext uri="{FF2B5EF4-FFF2-40B4-BE49-F238E27FC236}">
                    <a16:creationId xmlns:a16="http://schemas.microsoft.com/office/drawing/2014/main" id="{DB194692-3C3E-88BC-3167-DE8DC70C084D}"/>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40" name="Cube 4539">
                <a:extLst>
                  <a:ext uri="{FF2B5EF4-FFF2-40B4-BE49-F238E27FC236}">
                    <a16:creationId xmlns:a16="http://schemas.microsoft.com/office/drawing/2014/main" id="{8C880602-2A1C-26C0-2BE7-F429BF557A4C}"/>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41" name="Cube 4540">
                <a:extLst>
                  <a:ext uri="{FF2B5EF4-FFF2-40B4-BE49-F238E27FC236}">
                    <a16:creationId xmlns:a16="http://schemas.microsoft.com/office/drawing/2014/main" id="{3F9AD6C2-74AB-E723-070E-13073C51EF83}"/>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42" name="Cube 4541">
                <a:extLst>
                  <a:ext uri="{FF2B5EF4-FFF2-40B4-BE49-F238E27FC236}">
                    <a16:creationId xmlns:a16="http://schemas.microsoft.com/office/drawing/2014/main" id="{4B7FA585-8843-24CC-0222-A91C981CA45D}"/>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43" name="Cube 4542">
                <a:extLst>
                  <a:ext uri="{FF2B5EF4-FFF2-40B4-BE49-F238E27FC236}">
                    <a16:creationId xmlns:a16="http://schemas.microsoft.com/office/drawing/2014/main" id="{40961B54-D158-4120-EFFE-609213639746}"/>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555" name="Group 4554">
            <a:extLst>
              <a:ext uri="{FF2B5EF4-FFF2-40B4-BE49-F238E27FC236}">
                <a16:creationId xmlns:a16="http://schemas.microsoft.com/office/drawing/2014/main" id="{B8DC3EBB-36E9-001C-C276-E7685A1ADD4C}"/>
              </a:ext>
            </a:extLst>
          </p:cNvPr>
          <p:cNvGrpSpPr>
            <a:grpSpLocks noChangeAspect="1"/>
          </p:cNvGrpSpPr>
          <p:nvPr/>
        </p:nvGrpSpPr>
        <p:grpSpPr>
          <a:xfrm rot="16200000">
            <a:off x="1237632" y="1864058"/>
            <a:ext cx="137271" cy="1057235"/>
            <a:chOff x="-1495168" y="5753968"/>
            <a:chExt cx="152618" cy="1175435"/>
          </a:xfrm>
        </p:grpSpPr>
        <p:sp>
          <p:nvSpPr>
            <p:cNvPr id="4556" name="Cube 4555">
              <a:extLst>
                <a:ext uri="{FF2B5EF4-FFF2-40B4-BE49-F238E27FC236}">
                  <a16:creationId xmlns:a16="http://schemas.microsoft.com/office/drawing/2014/main" id="{7704CE20-D036-F772-D87D-F40D14E625E0}"/>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57" name="Cube 4556">
              <a:extLst>
                <a:ext uri="{FF2B5EF4-FFF2-40B4-BE49-F238E27FC236}">
                  <a16:creationId xmlns:a16="http://schemas.microsoft.com/office/drawing/2014/main" id="{9D7C9C07-1A25-8F23-5079-513D774A9741}"/>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58" name="Cube 4557">
              <a:extLst>
                <a:ext uri="{FF2B5EF4-FFF2-40B4-BE49-F238E27FC236}">
                  <a16:creationId xmlns:a16="http://schemas.microsoft.com/office/drawing/2014/main" id="{38AE4718-0012-CC6E-D355-A436CE833CC6}"/>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59" name="Cube 4558">
              <a:extLst>
                <a:ext uri="{FF2B5EF4-FFF2-40B4-BE49-F238E27FC236}">
                  <a16:creationId xmlns:a16="http://schemas.microsoft.com/office/drawing/2014/main" id="{987329C5-9B72-DAAC-9393-6260CEA31092}"/>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60" name="Cube 4559">
              <a:extLst>
                <a:ext uri="{FF2B5EF4-FFF2-40B4-BE49-F238E27FC236}">
                  <a16:creationId xmlns:a16="http://schemas.microsoft.com/office/drawing/2014/main" id="{D9FEDCA3-7A16-44CA-0E7A-CFF484C71B48}"/>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61" name="Cube 4560">
              <a:extLst>
                <a:ext uri="{FF2B5EF4-FFF2-40B4-BE49-F238E27FC236}">
                  <a16:creationId xmlns:a16="http://schemas.microsoft.com/office/drawing/2014/main" id="{F0CF45CC-88D3-D397-16D4-37188872F6FD}"/>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62" name="Cube 4561">
              <a:extLst>
                <a:ext uri="{FF2B5EF4-FFF2-40B4-BE49-F238E27FC236}">
                  <a16:creationId xmlns:a16="http://schemas.microsoft.com/office/drawing/2014/main" id="{7A7F0912-2DD6-ABFF-5EA9-14F7EEA5BE6C}"/>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63" name="Cube 4562">
              <a:extLst>
                <a:ext uri="{FF2B5EF4-FFF2-40B4-BE49-F238E27FC236}">
                  <a16:creationId xmlns:a16="http://schemas.microsoft.com/office/drawing/2014/main" id="{9AC0A2F9-5536-BEEA-DC8D-37060C17AD34}"/>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64" name="Cube 4563">
              <a:extLst>
                <a:ext uri="{FF2B5EF4-FFF2-40B4-BE49-F238E27FC236}">
                  <a16:creationId xmlns:a16="http://schemas.microsoft.com/office/drawing/2014/main" id="{AD16D290-063E-ECC1-BD4C-EF95A2524588}"/>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65" name="Cube 4564">
              <a:extLst>
                <a:ext uri="{FF2B5EF4-FFF2-40B4-BE49-F238E27FC236}">
                  <a16:creationId xmlns:a16="http://schemas.microsoft.com/office/drawing/2014/main" id="{DE350CEB-1B2B-A84A-612A-160636DDBC7D}"/>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46740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1532091-4957-C3A3-DA3F-22DADEBE402D}"/>
              </a:ext>
            </a:extLst>
          </p:cNvPr>
          <p:cNvSpPr>
            <a:spLocks noGrp="1"/>
          </p:cNvSpPr>
          <p:nvPr>
            <p:ph type="body" sz="quarter" idx="11"/>
          </p:nvPr>
        </p:nvSpPr>
        <p:spPr/>
        <p:txBody>
          <a:bodyPr>
            <a:normAutofit fontScale="70000" lnSpcReduction="20000"/>
          </a:bodyPr>
          <a:lstStyle/>
          <a:p>
            <a:r>
              <a:rPr lang="en-GB">
                <a:latin typeface="Century Gothic" panose="020B0502020202020204" pitchFamily="34" charset="0"/>
              </a:rPr>
              <a:t>groups of ten     count on     tens     </a:t>
            </a:r>
            <a:r>
              <a:rPr lang="en-GB"/>
              <a:t>ones     ten     twenty     thirty      forty     fifty     sixty     seventy     eighty     ninety     one hundred</a:t>
            </a:r>
          </a:p>
          <a:p>
            <a:endParaRPr lang="en-GB"/>
          </a:p>
          <a:p>
            <a:pPr algn="l"/>
            <a:r>
              <a:rPr lang="en-GB"/>
              <a:t> </a:t>
            </a:r>
          </a:p>
        </p:txBody>
      </p:sp>
      <p:sp>
        <p:nvSpPr>
          <p:cNvPr id="15" name="Rectangular Callout 14"/>
          <p:cNvSpPr/>
          <p:nvPr/>
        </p:nvSpPr>
        <p:spPr>
          <a:xfrm>
            <a:off x="5828657" y="1376333"/>
            <a:ext cx="4539459" cy="1079711"/>
          </a:xfrm>
          <a:prstGeom prst="wedgeRectCallout">
            <a:avLst>
              <a:gd name="adj1" fmla="val 34248"/>
              <a:gd name="adj2" fmla="val 91497"/>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chemeClr val="tx1"/>
                </a:solidFill>
                <a:latin typeface="Century Gothic"/>
                <a:cs typeface="Century Gothic"/>
              </a:rPr>
              <a:t>One, two, three, four, five, six. </a:t>
            </a:r>
          </a:p>
          <a:p>
            <a:pPr algn="ctr"/>
            <a:r>
              <a:rPr lang="en-US" sz="2400">
                <a:solidFill>
                  <a:schemeClr val="tx1"/>
                </a:solidFill>
                <a:latin typeface="Century Gothic"/>
                <a:cs typeface="Century Gothic"/>
              </a:rPr>
              <a:t>There are six groups of ten.</a:t>
            </a:r>
          </a:p>
        </p:txBody>
      </p:sp>
      <p:sp>
        <p:nvSpPr>
          <p:cNvPr id="16" name="Rectangular Callout 15"/>
          <p:cNvSpPr/>
          <p:nvPr/>
        </p:nvSpPr>
        <p:spPr>
          <a:xfrm flipH="1">
            <a:off x="2018773" y="4336677"/>
            <a:ext cx="5233749" cy="1079712"/>
          </a:xfrm>
          <a:prstGeom prst="wedgeRectCallout">
            <a:avLst>
              <a:gd name="adj1" fmla="val 58294"/>
              <a:gd name="adj2" fmla="val -85146"/>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0">
                <a:solidFill>
                  <a:schemeClr val="tx1"/>
                </a:solidFill>
                <a:latin typeface="Century Gothic" panose="020B0502020202020204" pitchFamily="34" charset="0"/>
                <a:cs typeface="Century Gothic"/>
              </a:rPr>
              <a:t>Ten, twenty, thirty, forty, fifty, sixty. </a:t>
            </a:r>
            <a:endParaRPr lang="en-GB" sz="2400">
              <a:solidFill>
                <a:schemeClr val="tx1"/>
              </a:solidFill>
              <a:latin typeface="Century Gothic" panose="020B0502020202020204" pitchFamily="34" charset="0"/>
              <a:cs typeface="Century Gothic"/>
            </a:endParaRPr>
          </a:p>
          <a:p>
            <a:pPr algn="ctr"/>
            <a:r>
              <a:rPr lang="en-GB" sz="2400" b="0">
                <a:solidFill>
                  <a:schemeClr val="tx1"/>
                </a:solidFill>
                <a:latin typeface="Century Gothic" panose="020B0502020202020204" pitchFamily="34" charset="0"/>
                <a:cs typeface="Century Gothic"/>
              </a:rPr>
              <a:t>S</a:t>
            </a:r>
            <a:r>
              <a:rPr lang="en-US" sz="2400">
                <a:solidFill>
                  <a:schemeClr val="tx1"/>
                </a:solidFill>
                <a:latin typeface="Century Gothic" panose="020B0502020202020204" pitchFamily="34" charset="0"/>
                <a:cs typeface="Century Gothic"/>
              </a:rPr>
              <a:t>ix groups of ten are equal to 60.</a:t>
            </a:r>
          </a:p>
        </p:txBody>
      </p:sp>
      <p:pic>
        <p:nvPicPr>
          <p:cNvPr id="21" name="Picture 20"/>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236" y="3080810"/>
            <a:ext cx="1596393" cy="2625336"/>
          </a:xfrm>
          <a:prstGeom prst="rect">
            <a:avLst/>
          </a:prstGeom>
          <a:noFill/>
          <a:ln>
            <a:noFill/>
          </a:ln>
        </p:spPr>
      </p:pic>
      <p:pic>
        <p:nvPicPr>
          <p:cNvPr id="22" name="Picture 21"/>
          <p:cNvPicPr/>
          <p:nvPr/>
        </p:nvPicPr>
        <p:blipFill>
          <a:blip r:embed="rId4" cstate="print">
            <a:extLst>
              <a:ext uri="{28A0092B-C50C-407E-A947-70E740481C1C}">
                <a14:useLocalDpi xmlns:a14="http://schemas.microsoft.com/office/drawing/2010/main"/>
              </a:ext>
            </a:extLst>
          </a:blip>
          <a:srcRect/>
          <a:stretch>
            <a:fillRect/>
          </a:stretch>
        </p:blipFill>
        <p:spPr bwMode="auto">
          <a:xfrm>
            <a:off x="9306819" y="2957033"/>
            <a:ext cx="1596392" cy="2809289"/>
          </a:xfrm>
          <a:prstGeom prst="rect">
            <a:avLst/>
          </a:prstGeom>
          <a:noFill/>
          <a:ln>
            <a:noFill/>
          </a:ln>
        </p:spPr>
      </p:pic>
      <p:grpSp>
        <p:nvGrpSpPr>
          <p:cNvPr id="329" name="Group 328">
            <a:extLst>
              <a:ext uri="{FF2B5EF4-FFF2-40B4-BE49-F238E27FC236}">
                <a16:creationId xmlns:a16="http://schemas.microsoft.com/office/drawing/2014/main" id="{39E7A8E4-EE41-2DD5-024A-0994B60E166C}"/>
              </a:ext>
            </a:extLst>
          </p:cNvPr>
          <p:cNvGrpSpPr>
            <a:grpSpLocks noChangeAspect="1"/>
          </p:cNvGrpSpPr>
          <p:nvPr/>
        </p:nvGrpSpPr>
        <p:grpSpPr>
          <a:xfrm>
            <a:off x="3370794" y="2017366"/>
            <a:ext cx="173154" cy="1757684"/>
            <a:chOff x="747347" y="4170703"/>
            <a:chExt cx="240392" cy="2440213"/>
          </a:xfrm>
        </p:grpSpPr>
        <p:grpSp>
          <p:nvGrpSpPr>
            <p:cNvPr id="330" name="Group 329">
              <a:extLst>
                <a:ext uri="{FF2B5EF4-FFF2-40B4-BE49-F238E27FC236}">
                  <a16:creationId xmlns:a16="http://schemas.microsoft.com/office/drawing/2014/main" id="{24BD65CF-7FCC-870C-7238-C0CEA08D2BCC}"/>
                </a:ext>
              </a:extLst>
            </p:cNvPr>
            <p:cNvGrpSpPr>
              <a:grpSpLocks noChangeAspect="1"/>
            </p:cNvGrpSpPr>
            <p:nvPr/>
          </p:nvGrpSpPr>
          <p:grpSpPr>
            <a:xfrm>
              <a:off x="747347" y="6320906"/>
              <a:ext cx="240030" cy="290010"/>
              <a:chOff x="2305050" y="5353050"/>
              <a:chExt cx="600075" cy="725025"/>
            </a:xfrm>
            <a:solidFill>
              <a:srgbClr val="89C978"/>
            </a:solidFill>
          </p:grpSpPr>
          <p:sp>
            <p:nvSpPr>
              <p:cNvPr id="367" name="Rectangle: Top Corners Rounded 366">
                <a:extLst>
                  <a:ext uri="{FF2B5EF4-FFF2-40B4-BE49-F238E27FC236}">
                    <a16:creationId xmlns:a16="http://schemas.microsoft.com/office/drawing/2014/main" id="{82848DC4-3D5B-3DA1-0F86-8EA7AF912012}"/>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8" name="Rectangle 367">
                <a:extLst>
                  <a:ext uri="{FF2B5EF4-FFF2-40B4-BE49-F238E27FC236}">
                    <a16:creationId xmlns:a16="http://schemas.microsoft.com/office/drawing/2014/main" id="{2914BA35-B146-3B16-ED4D-6799D6FBDF47}"/>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Oval 368">
                <a:extLst>
                  <a:ext uri="{FF2B5EF4-FFF2-40B4-BE49-F238E27FC236}">
                    <a16:creationId xmlns:a16="http://schemas.microsoft.com/office/drawing/2014/main" id="{B227E8C2-20B2-D925-325D-BEAAF8CD0DC1}"/>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1" name="Group 330">
              <a:extLst>
                <a:ext uri="{FF2B5EF4-FFF2-40B4-BE49-F238E27FC236}">
                  <a16:creationId xmlns:a16="http://schemas.microsoft.com/office/drawing/2014/main" id="{BEA47A52-8740-021A-C9B7-BF0E5973D7DE}"/>
                </a:ext>
              </a:extLst>
            </p:cNvPr>
            <p:cNvGrpSpPr>
              <a:grpSpLocks noChangeAspect="1"/>
            </p:cNvGrpSpPr>
            <p:nvPr/>
          </p:nvGrpSpPr>
          <p:grpSpPr>
            <a:xfrm>
              <a:off x="747709" y="6080426"/>
              <a:ext cx="240030" cy="290010"/>
              <a:chOff x="2305050" y="5353050"/>
              <a:chExt cx="600075" cy="725025"/>
            </a:xfrm>
            <a:solidFill>
              <a:srgbClr val="89C978"/>
            </a:solidFill>
          </p:grpSpPr>
          <p:sp>
            <p:nvSpPr>
              <p:cNvPr id="364" name="Rectangle: Top Corners Rounded 363">
                <a:extLst>
                  <a:ext uri="{FF2B5EF4-FFF2-40B4-BE49-F238E27FC236}">
                    <a16:creationId xmlns:a16="http://schemas.microsoft.com/office/drawing/2014/main" id="{92C2E329-148E-3012-5B46-389C116692B7}"/>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5" name="Rectangle 364">
                <a:extLst>
                  <a:ext uri="{FF2B5EF4-FFF2-40B4-BE49-F238E27FC236}">
                    <a16:creationId xmlns:a16="http://schemas.microsoft.com/office/drawing/2014/main" id="{5A823B00-8AC1-941C-F122-85939CF0EB21}"/>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Oval 365">
                <a:extLst>
                  <a:ext uri="{FF2B5EF4-FFF2-40B4-BE49-F238E27FC236}">
                    <a16:creationId xmlns:a16="http://schemas.microsoft.com/office/drawing/2014/main" id="{7D699ECE-8A51-B1D0-C2C3-484DD79BC70A}"/>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2" name="Group 331">
              <a:extLst>
                <a:ext uri="{FF2B5EF4-FFF2-40B4-BE49-F238E27FC236}">
                  <a16:creationId xmlns:a16="http://schemas.microsoft.com/office/drawing/2014/main" id="{3CECA2C0-2956-FD54-5BD6-A9874F7C2854}"/>
                </a:ext>
              </a:extLst>
            </p:cNvPr>
            <p:cNvGrpSpPr>
              <a:grpSpLocks noChangeAspect="1"/>
            </p:cNvGrpSpPr>
            <p:nvPr/>
          </p:nvGrpSpPr>
          <p:grpSpPr>
            <a:xfrm>
              <a:off x="747347" y="5839946"/>
              <a:ext cx="240030" cy="290010"/>
              <a:chOff x="2305050" y="5353050"/>
              <a:chExt cx="600075" cy="725025"/>
            </a:xfrm>
            <a:solidFill>
              <a:srgbClr val="89C978"/>
            </a:solidFill>
          </p:grpSpPr>
          <p:sp>
            <p:nvSpPr>
              <p:cNvPr id="361" name="Rectangle: Top Corners Rounded 360">
                <a:extLst>
                  <a:ext uri="{FF2B5EF4-FFF2-40B4-BE49-F238E27FC236}">
                    <a16:creationId xmlns:a16="http://schemas.microsoft.com/office/drawing/2014/main" id="{2DDBC3B8-7326-94AB-D604-F674AD78C89D}"/>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2" name="Rectangle 361">
                <a:extLst>
                  <a:ext uri="{FF2B5EF4-FFF2-40B4-BE49-F238E27FC236}">
                    <a16:creationId xmlns:a16="http://schemas.microsoft.com/office/drawing/2014/main" id="{83712EF9-B9BA-7941-F93E-039EF0E8ACB3}"/>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3" name="Oval 362">
                <a:extLst>
                  <a:ext uri="{FF2B5EF4-FFF2-40B4-BE49-F238E27FC236}">
                    <a16:creationId xmlns:a16="http://schemas.microsoft.com/office/drawing/2014/main" id="{5D038303-4CAE-1ADC-2CBB-8499BE238F64}"/>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3" name="Group 332">
              <a:extLst>
                <a:ext uri="{FF2B5EF4-FFF2-40B4-BE49-F238E27FC236}">
                  <a16:creationId xmlns:a16="http://schemas.microsoft.com/office/drawing/2014/main" id="{512F716A-801C-7AD6-8A67-5819E513B3C7}"/>
                </a:ext>
              </a:extLst>
            </p:cNvPr>
            <p:cNvGrpSpPr>
              <a:grpSpLocks noChangeAspect="1"/>
            </p:cNvGrpSpPr>
            <p:nvPr/>
          </p:nvGrpSpPr>
          <p:grpSpPr>
            <a:xfrm>
              <a:off x="747347" y="5600998"/>
              <a:ext cx="240030" cy="290010"/>
              <a:chOff x="2305050" y="5353050"/>
              <a:chExt cx="600075" cy="725025"/>
            </a:xfrm>
            <a:solidFill>
              <a:srgbClr val="89C978"/>
            </a:solidFill>
          </p:grpSpPr>
          <p:sp>
            <p:nvSpPr>
              <p:cNvPr id="358" name="Rectangle: Top Corners Rounded 357">
                <a:extLst>
                  <a:ext uri="{FF2B5EF4-FFF2-40B4-BE49-F238E27FC236}">
                    <a16:creationId xmlns:a16="http://schemas.microsoft.com/office/drawing/2014/main" id="{25159DD1-DC64-ACE5-846B-21D237AF535E}"/>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9" name="Rectangle 358">
                <a:extLst>
                  <a:ext uri="{FF2B5EF4-FFF2-40B4-BE49-F238E27FC236}">
                    <a16:creationId xmlns:a16="http://schemas.microsoft.com/office/drawing/2014/main" id="{BBD74C78-702E-8637-F3BB-CC20DD48B68B}"/>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Oval 359">
                <a:extLst>
                  <a:ext uri="{FF2B5EF4-FFF2-40B4-BE49-F238E27FC236}">
                    <a16:creationId xmlns:a16="http://schemas.microsoft.com/office/drawing/2014/main" id="{90F59AA5-8B9D-5188-5D9C-2CD14A9C02FB}"/>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4" name="Group 333">
              <a:extLst>
                <a:ext uri="{FF2B5EF4-FFF2-40B4-BE49-F238E27FC236}">
                  <a16:creationId xmlns:a16="http://schemas.microsoft.com/office/drawing/2014/main" id="{BA5D986B-474E-7BF3-4EAC-242C195C40B5}"/>
                </a:ext>
              </a:extLst>
            </p:cNvPr>
            <p:cNvGrpSpPr>
              <a:grpSpLocks noChangeAspect="1"/>
            </p:cNvGrpSpPr>
            <p:nvPr/>
          </p:nvGrpSpPr>
          <p:grpSpPr>
            <a:xfrm>
              <a:off x="747347" y="5364328"/>
              <a:ext cx="240030" cy="290010"/>
              <a:chOff x="2305050" y="5353050"/>
              <a:chExt cx="600075" cy="725025"/>
            </a:xfrm>
            <a:solidFill>
              <a:srgbClr val="89C978"/>
            </a:solidFill>
          </p:grpSpPr>
          <p:sp>
            <p:nvSpPr>
              <p:cNvPr id="355" name="Rectangle: Top Corners Rounded 354">
                <a:extLst>
                  <a:ext uri="{FF2B5EF4-FFF2-40B4-BE49-F238E27FC236}">
                    <a16:creationId xmlns:a16="http://schemas.microsoft.com/office/drawing/2014/main" id="{4CDDA227-A47C-1809-FDF7-8A8C87005AF0}"/>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Rectangle 355">
                <a:extLst>
                  <a:ext uri="{FF2B5EF4-FFF2-40B4-BE49-F238E27FC236}">
                    <a16:creationId xmlns:a16="http://schemas.microsoft.com/office/drawing/2014/main" id="{DD23F586-1BBA-5ACA-246C-07E88BAC47B8}"/>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7" name="Oval 356">
                <a:extLst>
                  <a:ext uri="{FF2B5EF4-FFF2-40B4-BE49-F238E27FC236}">
                    <a16:creationId xmlns:a16="http://schemas.microsoft.com/office/drawing/2014/main" id="{F8205B13-D4AA-C4D8-12DE-E70BA94EAC06}"/>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5" name="Group 334">
              <a:extLst>
                <a:ext uri="{FF2B5EF4-FFF2-40B4-BE49-F238E27FC236}">
                  <a16:creationId xmlns:a16="http://schemas.microsoft.com/office/drawing/2014/main" id="{8CC8035C-EE1D-BA48-6D25-67AAE4C203EB}"/>
                </a:ext>
              </a:extLst>
            </p:cNvPr>
            <p:cNvGrpSpPr>
              <a:grpSpLocks noChangeAspect="1"/>
            </p:cNvGrpSpPr>
            <p:nvPr/>
          </p:nvGrpSpPr>
          <p:grpSpPr>
            <a:xfrm>
              <a:off x="747347" y="5123848"/>
              <a:ext cx="240030" cy="290010"/>
              <a:chOff x="2305050" y="5353050"/>
              <a:chExt cx="600075" cy="725025"/>
            </a:xfrm>
            <a:solidFill>
              <a:srgbClr val="89C978"/>
            </a:solidFill>
          </p:grpSpPr>
          <p:sp>
            <p:nvSpPr>
              <p:cNvPr id="352" name="Rectangle: Top Corners Rounded 351">
                <a:extLst>
                  <a:ext uri="{FF2B5EF4-FFF2-40B4-BE49-F238E27FC236}">
                    <a16:creationId xmlns:a16="http://schemas.microsoft.com/office/drawing/2014/main" id="{EA1388D0-FB95-496B-7DCF-338CDDFC75E7}"/>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915256E5-BDF7-492E-A28C-AAB258769659}"/>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Oval 353">
                <a:extLst>
                  <a:ext uri="{FF2B5EF4-FFF2-40B4-BE49-F238E27FC236}">
                    <a16:creationId xmlns:a16="http://schemas.microsoft.com/office/drawing/2014/main" id="{D7E4B6C0-E612-F5DA-71AD-EB68836958E9}"/>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6" name="Group 335">
              <a:extLst>
                <a:ext uri="{FF2B5EF4-FFF2-40B4-BE49-F238E27FC236}">
                  <a16:creationId xmlns:a16="http://schemas.microsoft.com/office/drawing/2014/main" id="{346E606A-3D23-0B1C-4564-67CB87E126E1}"/>
                </a:ext>
              </a:extLst>
            </p:cNvPr>
            <p:cNvGrpSpPr>
              <a:grpSpLocks noChangeAspect="1"/>
            </p:cNvGrpSpPr>
            <p:nvPr/>
          </p:nvGrpSpPr>
          <p:grpSpPr>
            <a:xfrm>
              <a:off x="747347" y="4886801"/>
              <a:ext cx="240030" cy="290010"/>
              <a:chOff x="2305050" y="5353050"/>
              <a:chExt cx="600075" cy="725025"/>
            </a:xfrm>
            <a:solidFill>
              <a:srgbClr val="89C978"/>
            </a:solidFill>
          </p:grpSpPr>
          <p:sp>
            <p:nvSpPr>
              <p:cNvPr id="349" name="Rectangle: Top Corners Rounded 348">
                <a:extLst>
                  <a:ext uri="{FF2B5EF4-FFF2-40B4-BE49-F238E27FC236}">
                    <a16:creationId xmlns:a16="http://schemas.microsoft.com/office/drawing/2014/main" id="{0EDCB1F0-A91B-831C-AAE0-763FC8372F41}"/>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Rectangle 349">
                <a:extLst>
                  <a:ext uri="{FF2B5EF4-FFF2-40B4-BE49-F238E27FC236}">
                    <a16:creationId xmlns:a16="http://schemas.microsoft.com/office/drawing/2014/main" id="{5663391A-C081-4459-EFCA-61F9DA6C5159}"/>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Oval 350">
                <a:extLst>
                  <a:ext uri="{FF2B5EF4-FFF2-40B4-BE49-F238E27FC236}">
                    <a16:creationId xmlns:a16="http://schemas.microsoft.com/office/drawing/2014/main" id="{827DA9D3-2834-18EF-297F-F788D595E322}"/>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7" name="Group 336">
              <a:extLst>
                <a:ext uri="{FF2B5EF4-FFF2-40B4-BE49-F238E27FC236}">
                  <a16:creationId xmlns:a16="http://schemas.microsoft.com/office/drawing/2014/main" id="{33CE7D92-942A-8F92-037F-3B24809682AE}"/>
                </a:ext>
              </a:extLst>
            </p:cNvPr>
            <p:cNvGrpSpPr>
              <a:grpSpLocks noChangeAspect="1"/>
            </p:cNvGrpSpPr>
            <p:nvPr/>
          </p:nvGrpSpPr>
          <p:grpSpPr>
            <a:xfrm>
              <a:off x="747347" y="4647853"/>
              <a:ext cx="240030" cy="290010"/>
              <a:chOff x="2305050" y="5353050"/>
              <a:chExt cx="600075" cy="725025"/>
            </a:xfrm>
            <a:solidFill>
              <a:srgbClr val="89C978"/>
            </a:solidFill>
          </p:grpSpPr>
          <p:sp>
            <p:nvSpPr>
              <p:cNvPr id="346" name="Rectangle: Top Corners Rounded 345">
                <a:extLst>
                  <a:ext uri="{FF2B5EF4-FFF2-40B4-BE49-F238E27FC236}">
                    <a16:creationId xmlns:a16="http://schemas.microsoft.com/office/drawing/2014/main" id="{F4494330-4814-6C5E-E743-FFED91521D52}"/>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Rectangle 346">
                <a:extLst>
                  <a:ext uri="{FF2B5EF4-FFF2-40B4-BE49-F238E27FC236}">
                    <a16:creationId xmlns:a16="http://schemas.microsoft.com/office/drawing/2014/main" id="{7D0836F9-EE65-B645-B1F6-2498DEC4FFF2}"/>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8" name="Oval 347">
                <a:extLst>
                  <a:ext uri="{FF2B5EF4-FFF2-40B4-BE49-F238E27FC236}">
                    <a16:creationId xmlns:a16="http://schemas.microsoft.com/office/drawing/2014/main" id="{924D70D3-4125-FBB5-3068-608510ADAD6F}"/>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8" name="Group 337">
              <a:extLst>
                <a:ext uri="{FF2B5EF4-FFF2-40B4-BE49-F238E27FC236}">
                  <a16:creationId xmlns:a16="http://schemas.microsoft.com/office/drawing/2014/main" id="{04C091EE-9279-C62F-0D02-6EB58FE654D9}"/>
                </a:ext>
              </a:extLst>
            </p:cNvPr>
            <p:cNvGrpSpPr>
              <a:grpSpLocks noChangeAspect="1"/>
            </p:cNvGrpSpPr>
            <p:nvPr/>
          </p:nvGrpSpPr>
          <p:grpSpPr>
            <a:xfrm>
              <a:off x="747347" y="4411183"/>
              <a:ext cx="240030" cy="290010"/>
              <a:chOff x="2305050" y="5353050"/>
              <a:chExt cx="600075" cy="725025"/>
            </a:xfrm>
            <a:solidFill>
              <a:srgbClr val="89C978"/>
            </a:solidFill>
          </p:grpSpPr>
          <p:sp>
            <p:nvSpPr>
              <p:cNvPr id="343" name="Rectangle: Top Corners Rounded 342">
                <a:extLst>
                  <a:ext uri="{FF2B5EF4-FFF2-40B4-BE49-F238E27FC236}">
                    <a16:creationId xmlns:a16="http://schemas.microsoft.com/office/drawing/2014/main" id="{CD662F48-FC49-7FA8-88DF-7F5ED1CADFD5}"/>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Rectangle 343">
                <a:extLst>
                  <a:ext uri="{FF2B5EF4-FFF2-40B4-BE49-F238E27FC236}">
                    <a16:creationId xmlns:a16="http://schemas.microsoft.com/office/drawing/2014/main" id="{FDD10377-D3FB-3D3D-4D12-9880CF6B8970}"/>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Oval 344">
                <a:extLst>
                  <a:ext uri="{FF2B5EF4-FFF2-40B4-BE49-F238E27FC236}">
                    <a16:creationId xmlns:a16="http://schemas.microsoft.com/office/drawing/2014/main" id="{290A3B77-ECC4-83EB-D703-E9440AC09A43}"/>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9" name="Group 338">
              <a:extLst>
                <a:ext uri="{FF2B5EF4-FFF2-40B4-BE49-F238E27FC236}">
                  <a16:creationId xmlns:a16="http://schemas.microsoft.com/office/drawing/2014/main" id="{6B1E70E9-00E7-27E7-C4C8-9063CD6811D3}"/>
                </a:ext>
              </a:extLst>
            </p:cNvPr>
            <p:cNvGrpSpPr>
              <a:grpSpLocks noChangeAspect="1"/>
            </p:cNvGrpSpPr>
            <p:nvPr/>
          </p:nvGrpSpPr>
          <p:grpSpPr>
            <a:xfrm>
              <a:off x="747347" y="4170703"/>
              <a:ext cx="240030" cy="290010"/>
              <a:chOff x="2305050" y="5353050"/>
              <a:chExt cx="600075" cy="725025"/>
            </a:xfrm>
            <a:solidFill>
              <a:srgbClr val="89C978"/>
            </a:solidFill>
          </p:grpSpPr>
          <p:sp>
            <p:nvSpPr>
              <p:cNvPr id="340" name="Rectangle: Top Corners Rounded 339">
                <a:extLst>
                  <a:ext uri="{FF2B5EF4-FFF2-40B4-BE49-F238E27FC236}">
                    <a16:creationId xmlns:a16="http://schemas.microsoft.com/office/drawing/2014/main" id="{8CAE2082-21ED-D3DE-24C3-22DCDC41A213}"/>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1CD870DF-7A5D-C448-6E5D-6B2E07F1A949}"/>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Oval 341">
                <a:extLst>
                  <a:ext uri="{FF2B5EF4-FFF2-40B4-BE49-F238E27FC236}">
                    <a16:creationId xmlns:a16="http://schemas.microsoft.com/office/drawing/2014/main" id="{11AD5199-2303-FEA4-CB41-07B36899B0EE}"/>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70" name="Group 369">
            <a:extLst>
              <a:ext uri="{FF2B5EF4-FFF2-40B4-BE49-F238E27FC236}">
                <a16:creationId xmlns:a16="http://schemas.microsoft.com/office/drawing/2014/main" id="{4821143C-C106-F3C3-9A24-B747E1531424}"/>
              </a:ext>
            </a:extLst>
          </p:cNvPr>
          <p:cNvGrpSpPr>
            <a:grpSpLocks noChangeAspect="1"/>
          </p:cNvGrpSpPr>
          <p:nvPr/>
        </p:nvGrpSpPr>
        <p:grpSpPr>
          <a:xfrm>
            <a:off x="2949176" y="2017366"/>
            <a:ext cx="173154" cy="1757684"/>
            <a:chOff x="747347" y="4170703"/>
            <a:chExt cx="240392" cy="2440213"/>
          </a:xfrm>
        </p:grpSpPr>
        <p:grpSp>
          <p:nvGrpSpPr>
            <p:cNvPr id="371" name="Group 370">
              <a:extLst>
                <a:ext uri="{FF2B5EF4-FFF2-40B4-BE49-F238E27FC236}">
                  <a16:creationId xmlns:a16="http://schemas.microsoft.com/office/drawing/2014/main" id="{A2D6986F-D966-1C7A-5E1A-FC9B4BA5D9F6}"/>
                </a:ext>
              </a:extLst>
            </p:cNvPr>
            <p:cNvGrpSpPr>
              <a:grpSpLocks noChangeAspect="1"/>
            </p:cNvGrpSpPr>
            <p:nvPr/>
          </p:nvGrpSpPr>
          <p:grpSpPr>
            <a:xfrm>
              <a:off x="747347" y="6320906"/>
              <a:ext cx="240030" cy="290010"/>
              <a:chOff x="2305050" y="5353050"/>
              <a:chExt cx="600075" cy="725025"/>
            </a:xfrm>
            <a:solidFill>
              <a:srgbClr val="89C978"/>
            </a:solidFill>
          </p:grpSpPr>
          <p:sp>
            <p:nvSpPr>
              <p:cNvPr id="408" name="Rectangle: Top Corners Rounded 407">
                <a:extLst>
                  <a:ext uri="{FF2B5EF4-FFF2-40B4-BE49-F238E27FC236}">
                    <a16:creationId xmlns:a16="http://schemas.microsoft.com/office/drawing/2014/main" id="{13389FFE-6671-D23C-50EB-DE5C3F99A755}"/>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9" name="Rectangle 408">
                <a:extLst>
                  <a:ext uri="{FF2B5EF4-FFF2-40B4-BE49-F238E27FC236}">
                    <a16:creationId xmlns:a16="http://schemas.microsoft.com/office/drawing/2014/main" id="{4181DA66-2B38-FEEF-B671-E429E6929CE4}"/>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Oval 409">
                <a:extLst>
                  <a:ext uri="{FF2B5EF4-FFF2-40B4-BE49-F238E27FC236}">
                    <a16:creationId xmlns:a16="http://schemas.microsoft.com/office/drawing/2014/main" id="{F562CDC3-F736-2141-13CB-43B40AC94BF6}"/>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2" name="Group 371">
              <a:extLst>
                <a:ext uri="{FF2B5EF4-FFF2-40B4-BE49-F238E27FC236}">
                  <a16:creationId xmlns:a16="http://schemas.microsoft.com/office/drawing/2014/main" id="{E97EDDB6-1E55-646B-142F-4DBC94AFCB4F}"/>
                </a:ext>
              </a:extLst>
            </p:cNvPr>
            <p:cNvGrpSpPr>
              <a:grpSpLocks noChangeAspect="1"/>
            </p:cNvGrpSpPr>
            <p:nvPr/>
          </p:nvGrpSpPr>
          <p:grpSpPr>
            <a:xfrm>
              <a:off x="747709" y="6080426"/>
              <a:ext cx="240030" cy="290010"/>
              <a:chOff x="2305050" y="5353050"/>
              <a:chExt cx="600075" cy="725025"/>
            </a:xfrm>
            <a:solidFill>
              <a:srgbClr val="89C978"/>
            </a:solidFill>
          </p:grpSpPr>
          <p:sp>
            <p:nvSpPr>
              <p:cNvPr id="405" name="Rectangle: Top Corners Rounded 404">
                <a:extLst>
                  <a:ext uri="{FF2B5EF4-FFF2-40B4-BE49-F238E27FC236}">
                    <a16:creationId xmlns:a16="http://schemas.microsoft.com/office/drawing/2014/main" id="{1CEC3A9D-3F28-3632-57B6-5AD48157EC35}"/>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Rectangle 405">
                <a:extLst>
                  <a:ext uri="{FF2B5EF4-FFF2-40B4-BE49-F238E27FC236}">
                    <a16:creationId xmlns:a16="http://schemas.microsoft.com/office/drawing/2014/main" id="{FBA5909F-088D-60C9-0913-0750D447F76B}"/>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Oval 406">
                <a:extLst>
                  <a:ext uri="{FF2B5EF4-FFF2-40B4-BE49-F238E27FC236}">
                    <a16:creationId xmlns:a16="http://schemas.microsoft.com/office/drawing/2014/main" id="{834C7E13-DEFF-860F-CB40-0FB2C8FFDB29}"/>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3" name="Group 372">
              <a:extLst>
                <a:ext uri="{FF2B5EF4-FFF2-40B4-BE49-F238E27FC236}">
                  <a16:creationId xmlns:a16="http://schemas.microsoft.com/office/drawing/2014/main" id="{CC8A7904-41BA-F297-5BA8-93ABC7DF3799}"/>
                </a:ext>
              </a:extLst>
            </p:cNvPr>
            <p:cNvGrpSpPr>
              <a:grpSpLocks noChangeAspect="1"/>
            </p:cNvGrpSpPr>
            <p:nvPr/>
          </p:nvGrpSpPr>
          <p:grpSpPr>
            <a:xfrm>
              <a:off x="747347" y="5839946"/>
              <a:ext cx="240030" cy="290010"/>
              <a:chOff x="2305050" y="5353050"/>
              <a:chExt cx="600075" cy="725025"/>
            </a:xfrm>
            <a:solidFill>
              <a:srgbClr val="89C978"/>
            </a:solidFill>
          </p:grpSpPr>
          <p:sp>
            <p:nvSpPr>
              <p:cNvPr id="402" name="Rectangle: Top Corners Rounded 401">
                <a:extLst>
                  <a:ext uri="{FF2B5EF4-FFF2-40B4-BE49-F238E27FC236}">
                    <a16:creationId xmlns:a16="http://schemas.microsoft.com/office/drawing/2014/main" id="{E18DFEF2-8D48-55F1-13B0-E00FBBA73956}"/>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Rectangle 402">
                <a:extLst>
                  <a:ext uri="{FF2B5EF4-FFF2-40B4-BE49-F238E27FC236}">
                    <a16:creationId xmlns:a16="http://schemas.microsoft.com/office/drawing/2014/main" id="{D43461D7-1A54-3436-93CA-CF0FB3405CCC}"/>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Oval 403">
                <a:extLst>
                  <a:ext uri="{FF2B5EF4-FFF2-40B4-BE49-F238E27FC236}">
                    <a16:creationId xmlns:a16="http://schemas.microsoft.com/office/drawing/2014/main" id="{EE900B98-7E5B-DC2F-C4A0-CA07B10D188F}"/>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4" name="Group 373">
              <a:extLst>
                <a:ext uri="{FF2B5EF4-FFF2-40B4-BE49-F238E27FC236}">
                  <a16:creationId xmlns:a16="http://schemas.microsoft.com/office/drawing/2014/main" id="{069F6EC7-EDD4-75D5-3AA6-2C677AE34883}"/>
                </a:ext>
              </a:extLst>
            </p:cNvPr>
            <p:cNvGrpSpPr>
              <a:grpSpLocks noChangeAspect="1"/>
            </p:cNvGrpSpPr>
            <p:nvPr/>
          </p:nvGrpSpPr>
          <p:grpSpPr>
            <a:xfrm>
              <a:off x="747347" y="5600998"/>
              <a:ext cx="240030" cy="290010"/>
              <a:chOff x="2305050" y="5353050"/>
              <a:chExt cx="600075" cy="725025"/>
            </a:xfrm>
            <a:solidFill>
              <a:srgbClr val="89C978"/>
            </a:solidFill>
          </p:grpSpPr>
          <p:sp>
            <p:nvSpPr>
              <p:cNvPr id="399" name="Rectangle: Top Corners Rounded 398">
                <a:extLst>
                  <a:ext uri="{FF2B5EF4-FFF2-40B4-BE49-F238E27FC236}">
                    <a16:creationId xmlns:a16="http://schemas.microsoft.com/office/drawing/2014/main" id="{583E63CA-E3B2-684B-6144-87D88C6E0D3B}"/>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 name="Rectangle 399">
                <a:extLst>
                  <a:ext uri="{FF2B5EF4-FFF2-40B4-BE49-F238E27FC236}">
                    <a16:creationId xmlns:a16="http://schemas.microsoft.com/office/drawing/2014/main" id="{64BFBE62-BF14-5B7E-BEDA-FB8A6D97843F}"/>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Oval 400">
                <a:extLst>
                  <a:ext uri="{FF2B5EF4-FFF2-40B4-BE49-F238E27FC236}">
                    <a16:creationId xmlns:a16="http://schemas.microsoft.com/office/drawing/2014/main" id="{ECE0A13F-FC46-6F27-C8B9-0F749B515830}"/>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5" name="Group 374">
              <a:extLst>
                <a:ext uri="{FF2B5EF4-FFF2-40B4-BE49-F238E27FC236}">
                  <a16:creationId xmlns:a16="http://schemas.microsoft.com/office/drawing/2014/main" id="{BC2805B3-F789-2DC4-1D45-7E740CA1D5D2}"/>
                </a:ext>
              </a:extLst>
            </p:cNvPr>
            <p:cNvGrpSpPr>
              <a:grpSpLocks noChangeAspect="1"/>
            </p:cNvGrpSpPr>
            <p:nvPr/>
          </p:nvGrpSpPr>
          <p:grpSpPr>
            <a:xfrm>
              <a:off x="747347" y="5364328"/>
              <a:ext cx="240030" cy="290010"/>
              <a:chOff x="2305050" y="5353050"/>
              <a:chExt cx="600075" cy="725025"/>
            </a:xfrm>
            <a:solidFill>
              <a:srgbClr val="89C978"/>
            </a:solidFill>
          </p:grpSpPr>
          <p:sp>
            <p:nvSpPr>
              <p:cNvPr id="396" name="Rectangle: Top Corners Rounded 395">
                <a:extLst>
                  <a:ext uri="{FF2B5EF4-FFF2-40B4-BE49-F238E27FC236}">
                    <a16:creationId xmlns:a16="http://schemas.microsoft.com/office/drawing/2014/main" id="{729C2C81-18E4-C69C-0715-D8A26B7A0664}"/>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Rectangle 396">
                <a:extLst>
                  <a:ext uri="{FF2B5EF4-FFF2-40B4-BE49-F238E27FC236}">
                    <a16:creationId xmlns:a16="http://schemas.microsoft.com/office/drawing/2014/main" id="{2EE26982-F9B8-6E4B-1721-855D904B64AC}"/>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Oval 397">
                <a:extLst>
                  <a:ext uri="{FF2B5EF4-FFF2-40B4-BE49-F238E27FC236}">
                    <a16:creationId xmlns:a16="http://schemas.microsoft.com/office/drawing/2014/main" id="{41613534-310A-921F-9AD8-FCDD2118C88F}"/>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6" name="Group 375">
              <a:extLst>
                <a:ext uri="{FF2B5EF4-FFF2-40B4-BE49-F238E27FC236}">
                  <a16:creationId xmlns:a16="http://schemas.microsoft.com/office/drawing/2014/main" id="{E9406A6F-D881-3C1C-1107-DCC31BD97474}"/>
                </a:ext>
              </a:extLst>
            </p:cNvPr>
            <p:cNvGrpSpPr>
              <a:grpSpLocks noChangeAspect="1"/>
            </p:cNvGrpSpPr>
            <p:nvPr/>
          </p:nvGrpSpPr>
          <p:grpSpPr>
            <a:xfrm>
              <a:off x="747347" y="5123848"/>
              <a:ext cx="240030" cy="290010"/>
              <a:chOff x="2305050" y="5353050"/>
              <a:chExt cx="600075" cy="725025"/>
            </a:xfrm>
            <a:solidFill>
              <a:srgbClr val="89C978"/>
            </a:solidFill>
          </p:grpSpPr>
          <p:sp>
            <p:nvSpPr>
              <p:cNvPr id="393" name="Rectangle: Top Corners Rounded 392">
                <a:extLst>
                  <a:ext uri="{FF2B5EF4-FFF2-40B4-BE49-F238E27FC236}">
                    <a16:creationId xmlns:a16="http://schemas.microsoft.com/office/drawing/2014/main" id="{5A0AE06A-2D86-FDB0-5D16-0AC322A31FF6}"/>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Rectangle 393">
                <a:extLst>
                  <a:ext uri="{FF2B5EF4-FFF2-40B4-BE49-F238E27FC236}">
                    <a16:creationId xmlns:a16="http://schemas.microsoft.com/office/drawing/2014/main" id="{84CA8B65-4FBD-8324-4D12-0F2BDE1B8935}"/>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Oval 394">
                <a:extLst>
                  <a:ext uri="{FF2B5EF4-FFF2-40B4-BE49-F238E27FC236}">
                    <a16:creationId xmlns:a16="http://schemas.microsoft.com/office/drawing/2014/main" id="{BA00D06D-32AC-BB7C-695D-1CC64FB31F26}"/>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7" name="Group 376">
              <a:extLst>
                <a:ext uri="{FF2B5EF4-FFF2-40B4-BE49-F238E27FC236}">
                  <a16:creationId xmlns:a16="http://schemas.microsoft.com/office/drawing/2014/main" id="{DA2B441F-A719-0FB5-19F5-6701A7C962D9}"/>
                </a:ext>
              </a:extLst>
            </p:cNvPr>
            <p:cNvGrpSpPr>
              <a:grpSpLocks noChangeAspect="1"/>
            </p:cNvGrpSpPr>
            <p:nvPr/>
          </p:nvGrpSpPr>
          <p:grpSpPr>
            <a:xfrm>
              <a:off x="747347" y="4886801"/>
              <a:ext cx="240030" cy="290010"/>
              <a:chOff x="2305050" y="5353050"/>
              <a:chExt cx="600075" cy="725025"/>
            </a:xfrm>
            <a:solidFill>
              <a:srgbClr val="89C978"/>
            </a:solidFill>
          </p:grpSpPr>
          <p:sp>
            <p:nvSpPr>
              <p:cNvPr id="390" name="Rectangle: Top Corners Rounded 389">
                <a:extLst>
                  <a:ext uri="{FF2B5EF4-FFF2-40B4-BE49-F238E27FC236}">
                    <a16:creationId xmlns:a16="http://schemas.microsoft.com/office/drawing/2014/main" id="{D053C86B-345F-18E6-65E7-A1E2961C2E85}"/>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1" name="Rectangle 390">
                <a:extLst>
                  <a:ext uri="{FF2B5EF4-FFF2-40B4-BE49-F238E27FC236}">
                    <a16:creationId xmlns:a16="http://schemas.microsoft.com/office/drawing/2014/main" id="{3F136DEE-2345-34D9-BE85-FF5F436366B9}"/>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Oval 391">
                <a:extLst>
                  <a:ext uri="{FF2B5EF4-FFF2-40B4-BE49-F238E27FC236}">
                    <a16:creationId xmlns:a16="http://schemas.microsoft.com/office/drawing/2014/main" id="{03C6A34C-676B-FAD1-2DE0-4C8770695011}"/>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8" name="Group 377">
              <a:extLst>
                <a:ext uri="{FF2B5EF4-FFF2-40B4-BE49-F238E27FC236}">
                  <a16:creationId xmlns:a16="http://schemas.microsoft.com/office/drawing/2014/main" id="{5E705B3B-E50A-6706-06D2-00131D6AA341}"/>
                </a:ext>
              </a:extLst>
            </p:cNvPr>
            <p:cNvGrpSpPr>
              <a:grpSpLocks noChangeAspect="1"/>
            </p:cNvGrpSpPr>
            <p:nvPr/>
          </p:nvGrpSpPr>
          <p:grpSpPr>
            <a:xfrm>
              <a:off x="747347" y="4647853"/>
              <a:ext cx="240030" cy="290010"/>
              <a:chOff x="2305050" y="5353050"/>
              <a:chExt cx="600075" cy="725025"/>
            </a:xfrm>
            <a:solidFill>
              <a:srgbClr val="89C978"/>
            </a:solidFill>
          </p:grpSpPr>
          <p:sp>
            <p:nvSpPr>
              <p:cNvPr id="387" name="Rectangle: Top Corners Rounded 386">
                <a:extLst>
                  <a:ext uri="{FF2B5EF4-FFF2-40B4-BE49-F238E27FC236}">
                    <a16:creationId xmlns:a16="http://schemas.microsoft.com/office/drawing/2014/main" id="{688FC27D-99E4-6713-EA1F-2D296A34163A}"/>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8" name="Rectangle 387">
                <a:extLst>
                  <a:ext uri="{FF2B5EF4-FFF2-40B4-BE49-F238E27FC236}">
                    <a16:creationId xmlns:a16="http://schemas.microsoft.com/office/drawing/2014/main" id="{D0360B2F-A3B7-66B4-0A41-A43348D3ABA3}"/>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9" name="Oval 388">
                <a:extLst>
                  <a:ext uri="{FF2B5EF4-FFF2-40B4-BE49-F238E27FC236}">
                    <a16:creationId xmlns:a16="http://schemas.microsoft.com/office/drawing/2014/main" id="{C984A022-EB33-C5C3-D812-742428CFB998}"/>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9" name="Group 378">
              <a:extLst>
                <a:ext uri="{FF2B5EF4-FFF2-40B4-BE49-F238E27FC236}">
                  <a16:creationId xmlns:a16="http://schemas.microsoft.com/office/drawing/2014/main" id="{D557A6A8-8EF7-941D-A159-A41F27BEE862}"/>
                </a:ext>
              </a:extLst>
            </p:cNvPr>
            <p:cNvGrpSpPr>
              <a:grpSpLocks noChangeAspect="1"/>
            </p:cNvGrpSpPr>
            <p:nvPr/>
          </p:nvGrpSpPr>
          <p:grpSpPr>
            <a:xfrm>
              <a:off x="747347" y="4411183"/>
              <a:ext cx="240030" cy="290010"/>
              <a:chOff x="2305050" y="5353050"/>
              <a:chExt cx="600075" cy="725025"/>
            </a:xfrm>
            <a:solidFill>
              <a:srgbClr val="89C978"/>
            </a:solidFill>
          </p:grpSpPr>
          <p:sp>
            <p:nvSpPr>
              <p:cNvPr id="384" name="Rectangle: Top Corners Rounded 383">
                <a:extLst>
                  <a:ext uri="{FF2B5EF4-FFF2-40B4-BE49-F238E27FC236}">
                    <a16:creationId xmlns:a16="http://schemas.microsoft.com/office/drawing/2014/main" id="{F76D20A8-E1DB-8471-2F2C-93FABE890CC3}"/>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5" name="Rectangle 384">
                <a:extLst>
                  <a:ext uri="{FF2B5EF4-FFF2-40B4-BE49-F238E27FC236}">
                    <a16:creationId xmlns:a16="http://schemas.microsoft.com/office/drawing/2014/main" id="{17293FAA-D80A-B524-669B-2B260D770955}"/>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6" name="Oval 385">
                <a:extLst>
                  <a:ext uri="{FF2B5EF4-FFF2-40B4-BE49-F238E27FC236}">
                    <a16:creationId xmlns:a16="http://schemas.microsoft.com/office/drawing/2014/main" id="{69723CAD-AABC-8705-DEC9-26B97D94BAD3}"/>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0" name="Group 379">
              <a:extLst>
                <a:ext uri="{FF2B5EF4-FFF2-40B4-BE49-F238E27FC236}">
                  <a16:creationId xmlns:a16="http://schemas.microsoft.com/office/drawing/2014/main" id="{08246675-9941-9FE0-94B1-CA564766CF77}"/>
                </a:ext>
              </a:extLst>
            </p:cNvPr>
            <p:cNvGrpSpPr>
              <a:grpSpLocks noChangeAspect="1"/>
            </p:cNvGrpSpPr>
            <p:nvPr/>
          </p:nvGrpSpPr>
          <p:grpSpPr>
            <a:xfrm>
              <a:off x="747347" y="4170703"/>
              <a:ext cx="240030" cy="290010"/>
              <a:chOff x="2305050" y="5353050"/>
              <a:chExt cx="600075" cy="725025"/>
            </a:xfrm>
            <a:solidFill>
              <a:srgbClr val="89C978"/>
            </a:solidFill>
          </p:grpSpPr>
          <p:sp>
            <p:nvSpPr>
              <p:cNvPr id="381" name="Rectangle: Top Corners Rounded 380">
                <a:extLst>
                  <a:ext uri="{FF2B5EF4-FFF2-40B4-BE49-F238E27FC236}">
                    <a16:creationId xmlns:a16="http://schemas.microsoft.com/office/drawing/2014/main" id="{301BE2B8-F426-9764-F808-978B7FC1B1D5}"/>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2" name="Rectangle 381">
                <a:extLst>
                  <a:ext uri="{FF2B5EF4-FFF2-40B4-BE49-F238E27FC236}">
                    <a16:creationId xmlns:a16="http://schemas.microsoft.com/office/drawing/2014/main" id="{5DCE89FA-3F58-BE3F-9B71-D961FDCAE223}"/>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3" name="Oval 382">
                <a:extLst>
                  <a:ext uri="{FF2B5EF4-FFF2-40B4-BE49-F238E27FC236}">
                    <a16:creationId xmlns:a16="http://schemas.microsoft.com/office/drawing/2014/main" id="{69AB6128-B9D7-EDC4-30E5-6B6FF3BAF66A}"/>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1" name="Group 410">
            <a:extLst>
              <a:ext uri="{FF2B5EF4-FFF2-40B4-BE49-F238E27FC236}">
                <a16:creationId xmlns:a16="http://schemas.microsoft.com/office/drawing/2014/main" id="{FB749E02-56A3-12C5-25B8-BDB5F24A834F}"/>
              </a:ext>
            </a:extLst>
          </p:cNvPr>
          <p:cNvGrpSpPr>
            <a:grpSpLocks noChangeAspect="1"/>
          </p:cNvGrpSpPr>
          <p:nvPr/>
        </p:nvGrpSpPr>
        <p:grpSpPr>
          <a:xfrm>
            <a:off x="3792412" y="2017366"/>
            <a:ext cx="173154" cy="1757684"/>
            <a:chOff x="747347" y="4170703"/>
            <a:chExt cx="240392" cy="2440213"/>
          </a:xfrm>
        </p:grpSpPr>
        <p:grpSp>
          <p:nvGrpSpPr>
            <p:cNvPr id="412" name="Group 411">
              <a:extLst>
                <a:ext uri="{FF2B5EF4-FFF2-40B4-BE49-F238E27FC236}">
                  <a16:creationId xmlns:a16="http://schemas.microsoft.com/office/drawing/2014/main" id="{79C127AF-F354-BB8A-1280-566777A44A0F}"/>
                </a:ext>
              </a:extLst>
            </p:cNvPr>
            <p:cNvGrpSpPr>
              <a:grpSpLocks noChangeAspect="1"/>
            </p:cNvGrpSpPr>
            <p:nvPr/>
          </p:nvGrpSpPr>
          <p:grpSpPr>
            <a:xfrm>
              <a:off x="747347" y="6320906"/>
              <a:ext cx="240030" cy="290010"/>
              <a:chOff x="2305050" y="5353050"/>
              <a:chExt cx="600075" cy="725025"/>
            </a:xfrm>
            <a:solidFill>
              <a:srgbClr val="89C978"/>
            </a:solidFill>
          </p:grpSpPr>
          <p:sp>
            <p:nvSpPr>
              <p:cNvPr id="449" name="Rectangle: Top Corners Rounded 448">
                <a:extLst>
                  <a:ext uri="{FF2B5EF4-FFF2-40B4-BE49-F238E27FC236}">
                    <a16:creationId xmlns:a16="http://schemas.microsoft.com/office/drawing/2014/main" id="{551A9EE3-9806-46AB-EAE1-17F1AA25312A}"/>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0" name="Rectangle 449">
                <a:extLst>
                  <a:ext uri="{FF2B5EF4-FFF2-40B4-BE49-F238E27FC236}">
                    <a16:creationId xmlns:a16="http://schemas.microsoft.com/office/drawing/2014/main" id="{9FA7A99A-9E29-3355-4C02-EFE7206F6183}"/>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1" name="Oval 450">
                <a:extLst>
                  <a:ext uri="{FF2B5EF4-FFF2-40B4-BE49-F238E27FC236}">
                    <a16:creationId xmlns:a16="http://schemas.microsoft.com/office/drawing/2014/main" id="{3F2D422A-78AA-8D29-F5D7-1CB2E4299212}"/>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3" name="Group 412">
              <a:extLst>
                <a:ext uri="{FF2B5EF4-FFF2-40B4-BE49-F238E27FC236}">
                  <a16:creationId xmlns:a16="http://schemas.microsoft.com/office/drawing/2014/main" id="{7DE80660-56C6-94DD-9CAC-11C93E9569A2}"/>
                </a:ext>
              </a:extLst>
            </p:cNvPr>
            <p:cNvGrpSpPr>
              <a:grpSpLocks noChangeAspect="1"/>
            </p:cNvGrpSpPr>
            <p:nvPr/>
          </p:nvGrpSpPr>
          <p:grpSpPr>
            <a:xfrm>
              <a:off x="747709" y="6080426"/>
              <a:ext cx="240030" cy="290010"/>
              <a:chOff x="2305050" y="5353050"/>
              <a:chExt cx="600075" cy="725025"/>
            </a:xfrm>
            <a:solidFill>
              <a:srgbClr val="89C978"/>
            </a:solidFill>
          </p:grpSpPr>
          <p:sp>
            <p:nvSpPr>
              <p:cNvPr id="446" name="Rectangle: Top Corners Rounded 445">
                <a:extLst>
                  <a:ext uri="{FF2B5EF4-FFF2-40B4-BE49-F238E27FC236}">
                    <a16:creationId xmlns:a16="http://schemas.microsoft.com/office/drawing/2014/main" id="{E48FF13E-8215-B1C9-777A-C5CC06C556B2}"/>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Rectangle 446">
                <a:extLst>
                  <a:ext uri="{FF2B5EF4-FFF2-40B4-BE49-F238E27FC236}">
                    <a16:creationId xmlns:a16="http://schemas.microsoft.com/office/drawing/2014/main" id="{10AEAA16-4796-FD26-DB75-017F6380CF36}"/>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Oval 447">
                <a:extLst>
                  <a:ext uri="{FF2B5EF4-FFF2-40B4-BE49-F238E27FC236}">
                    <a16:creationId xmlns:a16="http://schemas.microsoft.com/office/drawing/2014/main" id="{0FF7C5F7-43E1-2310-7D8F-6123C18560FD}"/>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4" name="Group 413">
              <a:extLst>
                <a:ext uri="{FF2B5EF4-FFF2-40B4-BE49-F238E27FC236}">
                  <a16:creationId xmlns:a16="http://schemas.microsoft.com/office/drawing/2014/main" id="{A049566A-87FB-3985-717D-7579920ECD8A}"/>
                </a:ext>
              </a:extLst>
            </p:cNvPr>
            <p:cNvGrpSpPr>
              <a:grpSpLocks noChangeAspect="1"/>
            </p:cNvGrpSpPr>
            <p:nvPr/>
          </p:nvGrpSpPr>
          <p:grpSpPr>
            <a:xfrm>
              <a:off x="747347" y="5839946"/>
              <a:ext cx="240030" cy="290010"/>
              <a:chOff x="2305050" y="5353050"/>
              <a:chExt cx="600075" cy="725025"/>
            </a:xfrm>
            <a:solidFill>
              <a:srgbClr val="89C978"/>
            </a:solidFill>
          </p:grpSpPr>
          <p:sp>
            <p:nvSpPr>
              <p:cNvPr id="443" name="Rectangle: Top Corners Rounded 442">
                <a:extLst>
                  <a:ext uri="{FF2B5EF4-FFF2-40B4-BE49-F238E27FC236}">
                    <a16:creationId xmlns:a16="http://schemas.microsoft.com/office/drawing/2014/main" id="{EDCF5A82-4182-A87E-B9BB-A669361E3F86}"/>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Rectangle 443">
                <a:extLst>
                  <a:ext uri="{FF2B5EF4-FFF2-40B4-BE49-F238E27FC236}">
                    <a16:creationId xmlns:a16="http://schemas.microsoft.com/office/drawing/2014/main" id="{9CB95B92-E05C-3B8F-DC5E-6BCDB9B4261A}"/>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Oval 444">
                <a:extLst>
                  <a:ext uri="{FF2B5EF4-FFF2-40B4-BE49-F238E27FC236}">
                    <a16:creationId xmlns:a16="http://schemas.microsoft.com/office/drawing/2014/main" id="{6788595D-2AC7-DAC9-624F-E19278A803E1}"/>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5" name="Group 414">
              <a:extLst>
                <a:ext uri="{FF2B5EF4-FFF2-40B4-BE49-F238E27FC236}">
                  <a16:creationId xmlns:a16="http://schemas.microsoft.com/office/drawing/2014/main" id="{DF926252-EEB5-DB03-AD7A-3DAE2D77399C}"/>
                </a:ext>
              </a:extLst>
            </p:cNvPr>
            <p:cNvGrpSpPr>
              <a:grpSpLocks noChangeAspect="1"/>
            </p:cNvGrpSpPr>
            <p:nvPr/>
          </p:nvGrpSpPr>
          <p:grpSpPr>
            <a:xfrm>
              <a:off x="747347" y="5600998"/>
              <a:ext cx="240030" cy="290010"/>
              <a:chOff x="2305050" y="5353050"/>
              <a:chExt cx="600075" cy="725025"/>
            </a:xfrm>
            <a:solidFill>
              <a:srgbClr val="89C978"/>
            </a:solidFill>
          </p:grpSpPr>
          <p:sp>
            <p:nvSpPr>
              <p:cNvPr id="440" name="Rectangle: Top Corners Rounded 439">
                <a:extLst>
                  <a:ext uri="{FF2B5EF4-FFF2-40B4-BE49-F238E27FC236}">
                    <a16:creationId xmlns:a16="http://schemas.microsoft.com/office/drawing/2014/main" id="{0FE0026C-EBB3-4963-27F2-3EE4DB0AAC84}"/>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1" name="Rectangle 440">
                <a:extLst>
                  <a:ext uri="{FF2B5EF4-FFF2-40B4-BE49-F238E27FC236}">
                    <a16:creationId xmlns:a16="http://schemas.microsoft.com/office/drawing/2014/main" id="{FDFB66A3-0FA7-4CD6-C297-961175F49F42}"/>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Oval 441">
                <a:extLst>
                  <a:ext uri="{FF2B5EF4-FFF2-40B4-BE49-F238E27FC236}">
                    <a16:creationId xmlns:a16="http://schemas.microsoft.com/office/drawing/2014/main" id="{89C18F8C-D67F-855F-CDF5-CA6C7676EB00}"/>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6" name="Group 415">
              <a:extLst>
                <a:ext uri="{FF2B5EF4-FFF2-40B4-BE49-F238E27FC236}">
                  <a16:creationId xmlns:a16="http://schemas.microsoft.com/office/drawing/2014/main" id="{5FEDF989-2556-83BD-FC16-D5C94748F83F}"/>
                </a:ext>
              </a:extLst>
            </p:cNvPr>
            <p:cNvGrpSpPr>
              <a:grpSpLocks noChangeAspect="1"/>
            </p:cNvGrpSpPr>
            <p:nvPr/>
          </p:nvGrpSpPr>
          <p:grpSpPr>
            <a:xfrm>
              <a:off x="747347" y="5364328"/>
              <a:ext cx="240030" cy="290010"/>
              <a:chOff x="2305050" y="5353050"/>
              <a:chExt cx="600075" cy="725025"/>
            </a:xfrm>
            <a:solidFill>
              <a:srgbClr val="89C978"/>
            </a:solidFill>
          </p:grpSpPr>
          <p:sp>
            <p:nvSpPr>
              <p:cNvPr id="437" name="Rectangle: Top Corners Rounded 436">
                <a:extLst>
                  <a:ext uri="{FF2B5EF4-FFF2-40B4-BE49-F238E27FC236}">
                    <a16:creationId xmlns:a16="http://schemas.microsoft.com/office/drawing/2014/main" id="{A1CAC59F-6282-0993-EBDD-761A2C60D34A}"/>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Rectangle 437">
                <a:extLst>
                  <a:ext uri="{FF2B5EF4-FFF2-40B4-BE49-F238E27FC236}">
                    <a16:creationId xmlns:a16="http://schemas.microsoft.com/office/drawing/2014/main" id="{6820BD4C-61DA-8F01-EC33-D5369DFD2767}"/>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Oval 438">
                <a:extLst>
                  <a:ext uri="{FF2B5EF4-FFF2-40B4-BE49-F238E27FC236}">
                    <a16:creationId xmlns:a16="http://schemas.microsoft.com/office/drawing/2014/main" id="{F38C87EB-A1D0-506C-AEB8-5CDFD31102F9}"/>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7" name="Group 416">
              <a:extLst>
                <a:ext uri="{FF2B5EF4-FFF2-40B4-BE49-F238E27FC236}">
                  <a16:creationId xmlns:a16="http://schemas.microsoft.com/office/drawing/2014/main" id="{14065998-02A6-349E-ADC0-A6FB97725011}"/>
                </a:ext>
              </a:extLst>
            </p:cNvPr>
            <p:cNvGrpSpPr>
              <a:grpSpLocks noChangeAspect="1"/>
            </p:cNvGrpSpPr>
            <p:nvPr/>
          </p:nvGrpSpPr>
          <p:grpSpPr>
            <a:xfrm>
              <a:off x="747347" y="5123848"/>
              <a:ext cx="240030" cy="290010"/>
              <a:chOff x="2305050" y="5353050"/>
              <a:chExt cx="600075" cy="725025"/>
            </a:xfrm>
            <a:solidFill>
              <a:srgbClr val="89C978"/>
            </a:solidFill>
          </p:grpSpPr>
          <p:sp>
            <p:nvSpPr>
              <p:cNvPr id="434" name="Rectangle: Top Corners Rounded 433">
                <a:extLst>
                  <a:ext uri="{FF2B5EF4-FFF2-40B4-BE49-F238E27FC236}">
                    <a16:creationId xmlns:a16="http://schemas.microsoft.com/office/drawing/2014/main" id="{21774AD9-034B-DF6F-2509-4ED9E8160AE2}"/>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Rectangle 434">
                <a:extLst>
                  <a:ext uri="{FF2B5EF4-FFF2-40B4-BE49-F238E27FC236}">
                    <a16:creationId xmlns:a16="http://schemas.microsoft.com/office/drawing/2014/main" id="{BB9C5D37-6F61-47A5-4F33-316795F133C7}"/>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Oval 435">
                <a:extLst>
                  <a:ext uri="{FF2B5EF4-FFF2-40B4-BE49-F238E27FC236}">
                    <a16:creationId xmlns:a16="http://schemas.microsoft.com/office/drawing/2014/main" id="{BD2E7B6C-13DD-A361-8A86-E9246220C2D4}"/>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8" name="Group 417">
              <a:extLst>
                <a:ext uri="{FF2B5EF4-FFF2-40B4-BE49-F238E27FC236}">
                  <a16:creationId xmlns:a16="http://schemas.microsoft.com/office/drawing/2014/main" id="{B4F28060-4809-351C-C56A-035ED43F0249}"/>
                </a:ext>
              </a:extLst>
            </p:cNvPr>
            <p:cNvGrpSpPr>
              <a:grpSpLocks noChangeAspect="1"/>
            </p:cNvGrpSpPr>
            <p:nvPr/>
          </p:nvGrpSpPr>
          <p:grpSpPr>
            <a:xfrm>
              <a:off x="747347" y="4886801"/>
              <a:ext cx="240030" cy="290010"/>
              <a:chOff x="2305050" y="5353050"/>
              <a:chExt cx="600075" cy="725025"/>
            </a:xfrm>
            <a:solidFill>
              <a:srgbClr val="89C978"/>
            </a:solidFill>
          </p:grpSpPr>
          <p:sp>
            <p:nvSpPr>
              <p:cNvPr id="431" name="Rectangle: Top Corners Rounded 430">
                <a:extLst>
                  <a:ext uri="{FF2B5EF4-FFF2-40B4-BE49-F238E27FC236}">
                    <a16:creationId xmlns:a16="http://schemas.microsoft.com/office/drawing/2014/main" id="{00825744-FEDC-F277-7A2B-0B825316245F}"/>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Rectangle 431">
                <a:extLst>
                  <a:ext uri="{FF2B5EF4-FFF2-40B4-BE49-F238E27FC236}">
                    <a16:creationId xmlns:a16="http://schemas.microsoft.com/office/drawing/2014/main" id="{E3024145-044B-8C2B-3AA3-651E3A9FABA8}"/>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3" name="Oval 432">
                <a:extLst>
                  <a:ext uri="{FF2B5EF4-FFF2-40B4-BE49-F238E27FC236}">
                    <a16:creationId xmlns:a16="http://schemas.microsoft.com/office/drawing/2014/main" id="{1B82A9FF-603A-7914-2AA2-C69ECB6CFFE4}"/>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9" name="Group 418">
              <a:extLst>
                <a:ext uri="{FF2B5EF4-FFF2-40B4-BE49-F238E27FC236}">
                  <a16:creationId xmlns:a16="http://schemas.microsoft.com/office/drawing/2014/main" id="{F77661B5-206C-FE4F-A088-772A0D4EF82D}"/>
                </a:ext>
              </a:extLst>
            </p:cNvPr>
            <p:cNvGrpSpPr>
              <a:grpSpLocks noChangeAspect="1"/>
            </p:cNvGrpSpPr>
            <p:nvPr/>
          </p:nvGrpSpPr>
          <p:grpSpPr>
            <a:xfrm>
              <a:off x="747347" y="4647853"/>
              <a:ext cx="240030" cy="290010"/>
              <a:chOff x="2305050" y="5353050"/>
              <a:chExt cx="600075" cy="725025"/>
            </a:xfrm>
            <a:solidFill>
              <a:srgbClr val="89C978"/>
            </a:solidFill>
          </p:grpSpPr>
          <p:sp>
            <p:nvSpPr>
              <p:cNvPr id="428" name="Rectangle: Top Corners Rounded 427">
                <a:extLst>
                  <a:ext uri="{FF2B5EF4-FFF2-40B4-BE49-F238E27FC236}">
                    <a16:creationId xmlns:a16="http://schemas.microsoft.com/office/drawing/2014/main" id="{CE35634B-3973-1F3E-A283-195E7FDBCA05}"/>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Rectangle 428">
                <a:extLst>
                  <a:ext uri="{FF2B5EF4-FFF2-40B4-BE49-F238E27FC236}">
                    <a16:creationId xmlns:a16="http://schemas.microsoft.com/office/drawing/2014/main" id="{6B2D22DA-C0EB-02EE-9DE9-D9FEEBAAF41D}"/>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val 429">
                <a:extLst>
                  <a:ext uri="{FF2B5EF4-FFF2-40B4-BE49-F238E27FC236}">
                    <a16:creationId xmlns:a16="http://schemas.microsoft.com/office/drawing/2014/main" id="{AC853127-ED26-B1AF-E415-73EB41AF8B3B}"/>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0" name="Group 419">
              <a:extLst>
                <a:ext uri="{FF2B5EF4-FFF2-40B4-BE49-F238E27FC236}">
                  <a16:creationId xmlns:a16="http://schemas.microsoft.com/office/drawing/2014/main" id="{A678D4DF-E150-7CBD-C4A3-0259FBB43F14}"/>
                </a:ext>
              </a:extLst>
            </p:cNvPr>
            <p:cNvGrpSpPr>
              <a:grpSpLocks noChangeAspect="1"/>
            </p:cNvGrpSpPr>
            <p:nvPr/>
          </p:nvGrpSpPr>
          <p:grpSpPr>
            <a:xfrm>
              <a:off x="747347" y="4411183"/>
              <a:ext cx="240030" cy="290010"/>
              <a:chOff x="2305050" y="5353050"/>
              <a:chExt cx="600075" cy="725025"/>
            </a:xfrm>
            <a:solidFill>
              <a:srgbClr val="89C978"/>
            </a:solidFill>
          </p:grpSpPr>
          <p:sp>
            <p:nvSpPr>
              <p:cNvPr id="425" name="Rectangle: Top Corners Rounded 424">
                <a:extLst>
                  <a:ext uri="{FF2B5EF4-FFF2-40B4-BE49-F238E27FC236}">
                    <a16:creationId xmlns:a16="http://schemas.microsoft.com/office/drawing/2014/main" id="{23C4A0CB-4BEF-4246-EA03-AFF314EEFB2A}"/>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Rectangle 425">
                <a:extLst>
                  <a:ext uri="{FF2B5EF4-FFF2-40B4-BE49-F238E27FC236}">
                    <a16:creationId xmlns:a16="http://schemas.microsoft.com/office/drawing/2014/main" id="{A88013B8-7274-2919-8F76-752697F8516D}"/>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Oval 426">
                <a:extLst>
                  <a:ext uri="{FF2B5EF4-FFF2-40B4-BE49-F238E27FC236}">
                    <a16:creationId xmlns:a16="http://schemas.microsoft.com/office/drawing/2014/main" id="{E2F9BAA8-11DC-652D-79AA-F73F3F4037B0}"/>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4FAB39C3-EB86-9101-BB75-25B8508BD33B}"/>
                </a:ext>
              </a:extLst>
            </p:cNvPr>
            <p:cNvGrpSpPr>
              <a:grpSpLocks noChangeAspect="1"/>
            </p:cNvGrpSpPr>
            <p:nvPr/>
          </p:nvGrpSpPr>
          <p:grpSpPr>
            <a:xfrm>
              <a:off x="747347" y="4170703"/>
              <a:ext cx="240030" cy="290010"/>
              <a:chOff x="2305050" y="5353050"/>
              <a:chExt cx="600075" cy="725025"/>
            </a:xfrm>
            <a:solidFill>
              <a:srgbClr val="89C978"/>
            </a:solidFill>
          </p:grpSpPr>
          <p:sp>
            <p:nvSpPr>
              <p:cNvPr id="422" name="Rectangle: Top Corners Rounded 421">
                <a:extLst>
                  <a:ext uri="{FF2B5EF4-FFF2-40B4-BE49-F238E27FC236}">
                    <a16:creationId xmlns:a16="http://schemas.microsoft.com/office/drawing/2014/main" id="{512D6D88-2A80-7EF5-26A8-8F58108DDFA5}"/>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3" name="Rectangle 422">
                <a:extLst>
                  <a:ext uri="{FF2B5EF4-FFF2-40B4-BE49-F238E27FC236}">
                    <a16:creationId xmlns:a16="http://schemas.microsoft.com/office/drawing/2014/main" id="{04FEE098-E264-F6ED-9A4B-C98F99075CDF}"/>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4" name="Oval 423">
                <a:extLst>
                  <a:ext uri="{FF2B5EF4-FFF2-40B4-BE49-F238E27FC236}">
                    <a16:creationId xmlns:a16="http://schemas.microsoft.com/office/drawing/2014/main" id="{0EF0F7CC-E857-B792-AD45-93BDD86B882A}"/>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52" name="Group 451">
            <a:extLst>
              <a:ext uri="{FF2B5EF4-FFF2-40B4-BE49-F238E27FC236}">
                <a16:creationId xmlns:a16="http://schemas.microsoft.com/office/drawing/2014/main" id="{9508018D-22CA-8175-7A05-8127FC26DEC6}"/>
              </a:ext>
            </a:extLst>
          </p:cNvPr>
          <p:cNvGrpSpPr>
            <a:grpSpLocks noChangeAspect="1"/>
          </p:cNvGrpSpPr>
          <p:nvPr/>
        </p:nvGrpSpPr>
        <p:grpSpPr>
          <a:xfrm>
            <a:off x="4214030" y="2017366"/>
            <a:ext cx="173154" cy="1757684"/>
            <a:chOff x="747347" y="4170703"/>
            <a:chExt cx="240392" cy="2440213"/>
          </a:xfrm>
        </p:grpSpPr>
        <p:grpSp>
          <p:nvGrpSpPr>
            <p:cNvPr id="453" name="Group 452">
              <a:extLst>
                <a:ext uri="{FF2B5EF4-FFF2-40B4-BE49-F238E27FC236}">
                  <a16:creationId xmlns:a16="http://schemas.microsoft.com/office/drawing/2014/main" id="{E6B1FD06-A8F0-A65C-9F42-93A91E6D009E}"/>
                </a:ext>
              </a:extLst>
            </p:cNvPr>
            <p:cNvGrpSpPr>
              <a:grpSpLocks noChangeAspect="1"/>
            </p:cNvGrpSpPr>
            <p:nvPr/>
          </p:nvGrpSpPr>
          <p:grpSpPr>
            <a:xfrm>
              <a:off x="747347" y="6320906"/>
              <a:ext cx="240030" cy="290010"/>
              <a:chOff x="2305050" y="5353050"/>
              <a:chExt cx="600075" cy="725025"/>
            </a:xfrm>
            <a:solidFill>
              <a:srgbClr val="89C978"/>
            </a:solidFill>
          </p:grpSpPr>
          <p:sp>
            <p:nvSpPr>
              <p:cNvPr id="490" name="Rectangle: Top Corners Rounded 489">
                <a:extLst>
                  <a:ext uri="{FF2B5EF4-FFF2-40B4-BE49-F238E27FC236}">
                    <a16:creationId xmlns:a16="http://schemas.microsoft.com/office/drawing/2014/main" id="{491173F5-D61A-5004-01CF-5015D6AD3A28}"/>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Rectangle 490">
                <a:extLst>
                  <a:ext uri="{FF2B5EF4-FFF2-40B4-BE49-F238E27FC236}">
                    <a16:creationId xmlns:a16="http://schemas.microsoft.com/office/drawing/2014/main" id="{62063694-3C56-C409-6AC6-5F2F6EFCC31D}"/>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2" name="Oval 491">
                <a:extLst>
                  <a:ext uri="{FF2B5EF4-FFF2-40B4-BE49-F238E27FC236}">
                    <a16:creationId xmlns:a16="http://schemas.microsoft.com/office/drawing/2014/main" id="{DE8E400A-E163-7415-59BE-E3FA5DC02473}"/>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4" name="Group 453">
              <a:extLst>
                <a:ext uri="{FF2B5EF4-FFF2-40B4-BE49-F238E27FC236}">
                  <a16:creationId xmlns:a16="http://schemas.microsoft.com/office/drawing/2014/main" id="{3A474A4B-6044-10A8-9008-11BCC7CC8022}"/>
                </a:ext>
              </a:extLst>
            </p:cNvPr>
            <p:cNvGrpSpPr>
              <a:grpSpLocks noChangeAspect="1"/>
            </p:cNvGrpSpPr>
            <p:nvPr/>
          </p:nvGrpSpPr>
          <p:grpSpPr>
            <a:xfrm>
              <a:off x="747709" y="6080426"/>
              <a:ext cx="240030" cy="290010"/>
              <a:chOff x="2305050" y="5353050"/>
              <a:chExt cx="600075" cy="725025"/>
            </a:xfrm>
            <a:solidFill>
              <a:srgbClr val="89C978"/>
            </a:solidFill>
          </p:grpSpPr>
          <p:sp>
            <p:nvSpPr>
              <p:cNvPr id="487" name="Rectangle: Top Corners Rounded 486">
                <a:extLst>
                  <a:ext uri="{FF2B5EF4-FFF2-40B4-BE49-F238E27FC236}">
                    <a16:creationId xmlns:a16="http://schemas.microsoft.com/office/drawing/2014/main" id="{2A1EE1AD-33B3-B48B-29BD-C3C0F13B611A}"/>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Rectangle 487">
                <a:extLst>
                  <a:ext uri="{FF2B5EF4-FFF2-40B4-BE49-F238E27FC236}">
                    <a16:creationId xmlns:a16="http://schemas.microsoft.com/office/drawing/2014/main" id="{F20ECE9C-DC6C-B870-BC5C-9A73D7060A82}"/>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022C86B4-FEF7-1E51-8926-E290F8ED4CD8}"/>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5" name="Group 454">
              <a:extLst>
                <a:ext uri="{FF2B5EF4-FFF2-40B4-BE49-F238E27FC236}">
                  <a16:creationId xmlns:a16="http://schemas.microsoft.com/office/drawing/2014/main" id="{B609C4D3-9A43-F1C8-A049-629988066DE9}"/>
                </a:ext>
              </a:extLst>
            </p:cNvPr>
            <p:cNvGrpSpPr>
              <a:grpSpLocks noChangeAspect="1"/>
            </p:cNvGrpSpPr>
            <p:nvPr/>
          </p:nvGrpSpPr>
          <p:grpSpPr>
            <a:xfrm>
              <a:off x="747347" y="5839946"/>
              <a:ext cx="240030" cy="290010"/>
              <a:chOff x="2305050" y="5353050"/>
              <a:chExt cx="600075" cy="725025"/>
            </a:xfrm>
            <a:solidFill>
              <a:srgbClr val="89C978"/>
            </a:solidFill>
          </p:grpSpPr>
          <p:sp>
            <p:nvSpPr>
              <p:cNvPr id="484" name="Rectangle: Top Corners Rounded 483">
                <a:extLst>
                  <a:ext uri="{FF2B5EF4-FFF2-40B4-BE49-F238E27FC236}">
                    <a16:creationId xmlns:a16="http://schemas.microsoft.com/office/drawing/2014/main" id="{0239F318-06E5-2336-6765-D7D9AAA67171}"/>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Rectangle 484">
                <a:extLst>
                  <a:ext uri="{FF2B5EF4-FFF2-40B4-BE49-F238E27FC236}">
                    <a16:creationId xmlns:a16="http://schemas.microsoft.com/office/drawing/2014/main" id="{7B4A7AA6-8CE1-2895-FD2B-37C5196C362C}"/>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AD722232-19F1-597D-AAF5-C78C84BE3336}"/>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6" name="Group 455">
              <a:extLst>
                <a:ext uri="{FF2B5EF4-FFF2-40B4-BE49-F238E27FC236}">
                  <a16:creationId xmlns:a16="http://schemas.microsoft.com/office/drawing/2014/main" id="{0469F976-C3FC-AF79-BA5C-73A76F6EFCEF}"/>
                </a:ext>
              </a:extLst>
            </p:cNvPr>
            <p:cNvGrpSpPr>
              <a:grpSpLocks noChangeAspect="1"/>
            </p:cNvGrpSpPr>
            <p:nvPr/>
          </p:nvGrpSpPr>
          <p:grpSpPr>
            <a:xfrm>
              <a:off x="747347" y="5600998"/>
              <a:ext cx="240030" cy="290010"/>
              <a:chOff x="2305050" y="5353050"/>
              <a:chExt cx="600075" cy="725025"/>
            </a:xfrm>
            <a:solidFill>
              <a:srgbClr val="89C978"/>
            </a:solidFill>
          </p:grpSpPr>
          <p:sp>
            <p:nvSpPr>
              <p:cNvPr id="481" name="Rectangle: Top Corners Rounded 480">
                <a:extLst>
                  <a:ext uri="{FF2B5EF4-FFF2-40B4-BE49-F238E27FC236}">
                    <a16:creationId xmlns:a16="http://schemas.microsoft.com/office/drawing/2014/main" id="{BFF20BE8-6210-496F-1C80-88D3AFC349FB}"/>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2" name="Rectangle 481">
                <a:extLst>
                  <a:ext uri="{FF2B5EF4-FFF2-40B4-BE49-F238E27FC236}">
                    <a16:creationId xmlns:a16="http://schemas.microsoft.com/office/drawing/2014/main" id="{B50B67EB-3D14-5220-DC1F-E512AC3D352F}"/>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3" name="Oval 482">
                <a:extLst>
                  <a:ext uri="{FF2B5EF4-FFF2-40B4-BE49-F238E27FC236}">
                    <a16:creationId xmlns:a16="http://schemas.microsoft.com/office/drawing/2014/main" id="{0183BEDB-39B2-8CE2-6920-9FAB099E9D65}"/>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7" name="Group 456">
              <a:extLst>
                <a:ext uri="{FF2B5EF4-FFF2-40B4-BE49-F238E27FC236}">
                  <a16:creationId xmlns:a16="http://schemas.microsoft.com/office/drawing/2014/main" id="{BA15C01B-3968-A745-1C36-DA342085FA17}"/>
                </a:ext>
              </a:extLst>
            </p:cNvPr>
            <p:cNvGrpSpPr>
              <a:grpSpLocks noChangeAspect="1"/>
            </p:cNvGrpSpPr>
            <p:nvPr/>
          </p:nvGrpSpPr>
          <p:grpSpPr>
            <a:xfrm>
              <a:off x="747347" y="5364328"/>
              <a:ext cx="240030" cy="290010"/>
              <a:chOff x="2305050" y="5353050"/>
              <a:chExt cx="600075" cy="725025"/>
            </a:xfrm>
            <a:solidFill>
              <a:srgbClr val="89C978"/>
            </a:solidFill>
          </p:grpSpPr>
          <p:sp>
            <p:nvSpPr>
              <p:cNvPr id="478" name="Rectangle: Top Corners Rounded 477">
                <a:extLst>
                  <a:ext uri="{FF2B5EF4-FFF2-40B4-BE49-F238E27FC236}">
                    <a16:creationId xmlns:a16="http://schemas.microsoft.com/office/drawing/2014/main" id="{955C01D7-295C-6C7F-536A-BC5E0515EBC0}"/>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9" name="Rectangle 478">
                <a:extLst>
                  <a:ext uri="{FF2B5EF4-FFF2-40B4-BE49-F238E27FC236}">
                    <a16:creationId xmlns:a16="http://schemas.microsoft.com/office/drawing/2014/main" id="{73F2923A-A9A9-860E-1FB2-3F117A2FD9E9}"/>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0" name="Oval 479">
                <a:extLst>
                  <a:ext uri="{FF2B5EF4-FFF2-40B4-BE49-F238E27FC236}">
                    <a16:creationId xmlns:a16="http://schemas.microsoft.com/office/drawing/2014/main" id="{C8C59077-5279-B850-6E28-3DEAF98765F0}"/>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8" name="Group 457">
              <a:extLst>
                <a:ext uri="{FF2B5EF4-FFF2-40B4-BE49-F238E27FC236}">
                  <a16:creationId xmlns:a16="http://schemas.microsoft.com/office/drawing/2014/main" id="{2F64AB44-8749-CB21-0F9C-C89D866D2153}"/>
                </a:ext>
              </a:extLst>
            </p:cNvPr>
            <p:cNvGrpSpPr>
              <a:grpSpLocks noChangeAspect="1"/>
            </p:cNvGrpSpPr>
            <p:nvPr/>
          </p:nvGrpSpPr>
          <p:grpSpPr>
            <a:xfrm>
              <a:off x="747347" y="5123848"/>
              <a:ext cx="240030" cy="290010"/>
              <a:chOff x="2305050" y="5353050"/>
              <a:chExt cx="600075" cy="725025"/>
            </a:xfrm>
            <a:solidFill>
              <a:srgbClr val="89C978"/>
            </a:solidFill>
          </p:grpSpPr>
          <p:sp>
            <p:nvSpPr>
              <p:cNvPr id="475" name="Rectangle: Top Corners Rounded 474">
                <a:extLst>
                  <a:ext uri="{FF2B5EF4-FFF2-40B4-BE49-F238E27FC236}">
                    <a16:creationId xmlns:a16="http://schemas.microsoft.com/office/drawing/2014/main" id="{81D69D95-2870-5D38-897C-D9B805685E39}"/>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6" name="Rectangle 475">
                <a:extLst>
                  <a:ext uri="{FF2B5EF4-FFF2-40B4-BE49-F238E27FC236}">
                    <a16:creationId xmlns:a16="http://schemas.microsoft.com/office/drawing/2014/main" id="{72C33606-336E-0078-0F43-C48AAFA31DD3}"/>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7" name="Oval 476">
                <a:extLst>
                  <a:ext uri="{FF2B5EF4-FFF2-40B4-BE49-F238E27FC236}">
                    <a16:creationId xmlns:a16="http://schemas.microsoft.com/office/drawing/2014/main" id="{77C216A4-37E5-0282-B859-CB5FE79E9626}"/>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9" name="Group 458">
              <a:extLst>
                <a:ext uri="{FF2B5EF4-FFF2-40B4-BE49-F238E27FC236}">
                  <a16:creationId xmlns:a16="http://schemas.microsoft.com/office/drawing/2014/main" id="{D4CAD987-7E2A-AA66-9456-E4C7EA17B7AC}"/>
                </a:ext>
              </a:extLst>
            </p:cNvPr>
            <p:cNvGrpSpPr>
              <a:grpSpLocks noChangeAspect="1"/>
            </p:cNvGrpSpPr>
            <p:nvPr/>
          </p:nvGrpSpPr>
          <p:grpSpPr>
            <a:xfrm>
              <a:off x="747347" y="4886801"/>
              <a:ext cx="240030" cy="290010"/>
              <a:chOff x="2305050" y="5353050"/>
              <a:chExt cx="600075" cy="725025"/>
            </a:xfrm>
            <a:solidFill>
              <a:srgbClr val="89C978"/>
            </a:solidFill>
          </p:grpSpPr>
          <p:sp>
            <p:nvSpPr>
              <p:cNvPr id="472" name="Rectangle: Top Corners Rounded 471">
                <a:extLst>
                  <a:ext uri="{FF2B5EF4-FFF2-40B4-BE49-F238E27FC236}">
                    <a16:creationId xmlns:a16="http://schemas.microsoft.com/office/drawing/2014/main" id="{6A9256C4-A26D-C2AC-B780-476175521E53}"/>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3" name="Rectangle 472">
                <a:extLst>
                  <a:ext uri="{FF2B5EF4-FFF2-40B4-BE49-F238E27FC236}">
                    <a16:creationId xmlns:a16="http://schemas.microsoft.com/office/drawing/2014/main" id="{FC8FE9FF-A034-DB73-5FD1-A5AA9DED2BB4}"/>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4" name="Oval 473">
                <a:extLst>
                  <a:ext uri="{FF2B5EF4-FFF2-40B4-BE49-F238E27FC236}">
                    <a16:creationId xmlns:a16="http://schemas.microsoft.com/office/drawing/2014/main" id="{C54E455C-16E2-67A8-A350-BCEA71919E9D}"/>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0" name="Group 459">
              <a:extLst>
                <a:ext uri="{FF2B5EF4-FFF2-40B4-BE49-F238E27FC236}">
                  <a16:creationId xmlns:a16="http://schemas.microsoft.com/office/drawing/2014/main" id="{18F2033A-7080-4A00-153A-888B378EAED0}"/>
                </a:ext>
              </a:extLst>
            </p:cNvPr>
            <p:cNvGrpSpPr>
              <a:grpSpLocks noChangeAspect="1"/>
            </p:cNvGrpSpPr>
            <p:nvPr/>
          </p:nvGrpSpPr>
          <p:grpSpPr>
            <a:xfrm>
              <a:off x="747347" y="4647853"/>
              <a:ext cx="240030" cy="290010"/>
              <a:chOff x="2305050" y="5353050"/>
              <a:chExt cx="600075" cy="725025"/>
            </a:xfrm>
            <a:solidFill>
              <a:srgbClr val="89C978"/>
            </a:solidFill>
          </p:grpSpPr>
          <p:sp>
            <p:nvSpPr>
              <p:cNvPr id="469" name="Rectangle: Top Corners Rounded 468">
                <a:extLst>
                  <a:ext uri="{FF2B5EF4-FFF2-40B4-BE49-F238E27FC236}">
                    <a16:creationId xmlns:a16="http://schemas.microsoft.com/office/drawing/2014/main" id="{D1CCE368-865A-EFF4-3115-350A721F3F23}"/>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0" name="Rectangle 469">
                <a:extLst>
                  <a:ext uri="{FF2B5EF4-FFF2-40B4-BE49-F238E27FC236}">
                    <a16:creationId xmlns:a16="http://schemas.microsoft.com/office/drawing/2014/main" id="{CDEC6C2E-223B-4627-DFD3-3056949AE0E5}"/>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1" name="Oval 470">
                <a:extLst>
                  <a:ext uri="{FF2B5EF4-FFF2-40B4-BE49-F238E27FC236}">
                    <a16:creationId xmlns:a16="http://schemas.microsoft.com/office/drawing/2014/main" id="{FD73E88C-F95F-C02D-A6B0-6605FA51FA0F}"/>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1" name="Group 460">
              <a:extLst>
                <a:ext uri="{FF2B5EF4-FFF2-40B4-BE49-F238E27FC236}">
                  <a16:creationId xmlns:a16="http://schemas.microsoft.com/office/drawing/2014/main" id="{6F049033-EBC6-1FF4-0D0D-27B6B047A4E4}"/>
                </a:ext>
              </a:extLst>
            </p:cNvPr>
            <p:cNvGrpSpPr>
              <a:grpSpLocks noChangeAspect="1"/>
            </p:cNvGrpSpPr>
            <p:nvPr/>
          </p:nvGrpSpPr>
          <p:grpSpPr>
            <a:xfrm>
              <a:off x="747347" y="4411183"/>
              <a:ext cx="240030" cy="290010"/>
              <a:chOff x="2305050" y="5353050"/>
              <a:chExt cx="600075" cy="725025"/>
            </a:xfrm>
            <a:solidFill>
              <a:srgbClr val="89C978"/>
            </a:solidFill>
          </p:grpSpPr>
          <p:sp>
            <p:nvSpPr>
              <p:cNvPr id="466" name="Rectangle: Top Corners Rounded 465">
                <a:extLst>
                  <a:ext uri="{FF2B5EF4-FFF2-40B4-BE49-F238E27FC236}">
                    <a16:creationId xmlns:a16="http://schemas.microsoft.com/office/drawing/2014/main" id="{61DCBAD6-AFF7-D526-321A-C581FCB22DCA}"/>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7" name="Rectangle 466">
                <a:extLst>
                  <a:ext uri="{FF2B5EF4-FFF2-40B4-BE49-F238E27FC236}">
                    <a16:creationId xmlns:a16="http://schemas.microsoft.com/office/drawing/2014/main" id="{22E3550F-206E-EB0A-830E-F73E5DF666F8}"/>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8" name="Oval 467">
                <a:extLst>
                  <a:ext uri="{FF2B5EF4-FFF2-40B4-BE49-F238E27FC236}">
                    <a16:creationId xmlns:a16="http://schemas.microsoft.com/office/drawing/2014/main" id="{3B987C82-3DEF-A564-3C80-2CFDB1C30421}"/>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2" name="Group 461">
              <a:extLst>
                <a:ext uri="{FF2B5EF4-FFF2-40B4-BE49-F238E27FC236}">
                  <a16:creationId xmlns:a16="http://schemas.microsoft.com/office/drawing/2014/main" id="{4C2DC5FE-C31D-DCB8-C03E-CFB87B768BBE}"/>
                </a:ext>
              </a:extLst>
            </p:cNvPr>
            <p:cNvGrpSpPr>
              <a:grpSpLocks noChangeAspect="1"/>
            </p:cNvGrpSpPr>
            <p:nvPr/>
          </p:nvGrpSpPr>
          <p:grpSpPr>
            <a:xfrm>
              <a:off x="747347" y="4170703"/>
              <a:ext cx="240030" cy="290010"/>
              <a:chOff x="2305050" y="5353050"/>
              <a:chExt cx="600075" cy="725025"/>
            </a:xfrm>
            <a:solidFill>
              <a:srgbClr val="89C978"/>
            </a:solidFill>
          </p:grpSpPr>
          <p:sp>
            <p:nvSpPr>
              <p:cNvPr id="463" name="Rectangle: Top Corners Rounded 462">
                <a:extLst>
                  <a:ext uri="{FF2B5EF4-FFF2-40B4-BE49-F238E27FC236}">
                    <a16:creationId xmlns:a16="http://schemas.microsoft.com/office/drawing/2014/main" id="{7EA2DE29-26B4-D859-B139-F8D1EA9FF6FB}"/>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4" name="Rectangle 463">
                <a:extLst>
                  <a:ext uri="{FF2B5EF4-FFF2-40B4-BE49-F238E27FC236}">
                    <a16:creationId xmlns:a16="http://schemas.microsoft.com/office/drawing/2014/main" id="{AE146438-C2B8-F4C5-11CE-CE90ADB28F08}"/>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5" name="Oval 464">
                <a:extLst>
                  <a:ext uri="{FF2B5EF4-FFF2-40B4-BE49-F238E27FC236}">
                    <a16:creationId xmlns:a16="http://schemas.microsoft.com/office/drawing/2014/main" id="{3B9B87D4-165D-AFD8-71E3-0AD2DA857E81}"/>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93" name="Group 492">
            <a:extLst>
              <a:ext uri="{FF2B5EF4-FFF2-40B4-BE49-F238E27FC236}">
                <a16:creationId xmlns:a16="http://schemas.microsoft.com/office/drawing/2014/main" id="{C151E83F-C3C9-4C26-CDD2-DDBC2B4D8BDB}"/>
              </a:ext>
            </a:extLst>
          </p:cNvPr>
          <p:cNvGrpSpPr>
            <a:grpSpLocks noChangeAspect="1"/>
          </p:cNvGrpSpPr>
          <p:nvPr/>
        </p:nvGrpSpPr>
        <p:grpSpPr>
          <a:xfrm>
            <a:off x="4635648" y="2017366"/>
            <a:ext cx="173154" cy="1757684"/>
            <a:chOff x="747347" y="4170703"/>
            <a:chExt cx="240392" cy="2440213"/>
          </a:xfrm>
        </p:grpSpPr>
        <p:grpSp>
          <p:nvGrpSpPr>
            <p:cNvPr id="494" name="Group 493">
              <a:extLst>
                <a:ext uri="{FF2B5EF4-FFF2-40B4-BE49-F238E27FC236}">
                  <a16:creationId xmlns:a16="http://schemas.microsoft.com/office/drawing/2014/main" id="{5D1D5C04-3A5C-C3C0-3D2A-626D392028DE}"/>
                </a:ext>
              </a:extLst>
            </p:cNvPr>
            <p:cNvGrpSpPr>
              <a:grpSpLocks noChangeAspect="1"/>
            </p:cNvGrpSpPr>
            <p:nvPr/>
          </p:nvGrpSpPr>
          <p:grpSpPr>
            <a:xfrm>
              <a:off x="747347" y="6320906"/>
              <a:ext cx="240030" cy="290010"/>
              <a:chOff x="2305050" y="5353050"/>
              <a:chExt cx="600075" cy="725025"/>
            </a:xfrm>
            <a:solidFill>
              <a:srgbClr val="89C978"/>
            </a:solidFill>
          </p:grpSpPr>
          <p:sp>
            <p:nvSpPr>
              <p:cNvPr id="531" name="Rectangle: Top Corners Rounded 530">
                <a:extLst>
                  <a:ext uri="{FF2B5EF4-FFF2-40B4-BE49-F238E27FC236}">
                    <a16:creationId xmlns:a16="http://schemas.microsoft.com/office/drawing/2014/main" id="{31C029DE-C922-2A25-3A9B-FD9FEC5E0B72}"/>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2" name="Rectangle 531">
                <a:extLst>
                  <a:ext uri="{FF2B5EF4-FFF2-40B4-BE49-F238E27FC236}">
                    <a16:creationId xmlns:a16="http://schemas.microsoft.com/office/drawing/2014/main" id="{606B2109-7584-414C-9554-2DCEE0F50EEB}"/>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3" name="Oval 532">
                <a:extLst>
                  <a:ext uri="{FF2B5EF4-FFF2-40B4-BE49-F238E27FC236}">
                    <a16:creationId xmlns:a16="http://schemas.microsoft.com/office/drawing/2014/main" id="{A15E2DA6-20DC-A306-E833-0D23AA5D9E61}"/>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5" name="Group 494">
              <a:extLst>
                <a:ext uri="{FF2B5EF4-FFF2-40B4-BE49-F238E27FC236}">
                  <a16:creationId xmlns:a16="http://schemas.microsoft.com/office/drawing/2014/main" id="{1DA235D2-F2E2-4C22-2B35-FDB8B9CC37F7}"/>
                </a:ext>
              </a:extLst>
            </p:cNvPr>
            <p:cNvGrpSpPr>
              <a:grpSpLocks noChangeAspect="1"/>
            </p:cNvGrpSpPr>
            <p:nvPr/>
          </p:nvGrpSpPr>
          <p:grpSpPr>
            <a:xfrm>
              <a:off x="747709" y="6080426"/>
              <a:ext cx="240030" cy="290010"/>
              <a:chOff x="2305050" y="5353050"/>
              <a:chExt cx="600075" cy="725025"/>
            </a:xfrm>
            <a:solidFill>
              <a:srgbClr val="89C978"/>
            </a:solidFill>
          </p:grpSpPr>
          <p:sp>
            <p:nvSpPr>
              <p:cNvPr id="528" name="Rectangle: Top Corners Rounded 527">
                <a:extLst>
                  <a:ext uri="{FF2B5EF4-FFF2-40B4-BE49-F238E27FC236}">
                    <a16:creationId xmlns:a16="http://schemas.microsoft.com/office/drawing/2014/main" id="{C7E2AF3D-DD08-9767-6AD4-D4D7AE3F191E}"/>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9" name="Rectangle 528">
                <a:extLst>
                  <a:ext uri="{FF2B5EF4-FFF2-40B4-BE49-F238E27FC236}">
                    <a16:creationId xmlns:a16="http://schemas.microsoft.com/office/drawing/2014/main" id="{71A71247-88A9-A2D5-54AF-5FDF2162ECC9}"/>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0" name="Oval 529">
                <a:extLst>
                  <a:ext uri="{FF2B5EF4-FFF2-40B4-BE49-F238E27FC236}">
                    <a16:creationId xmlns:a16="http://schemas.microsoft.com/office/drawing/2014/main" id="{F54085E6-18AA-4ADA-CB07-616426F19442}"/>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6" name="Group 495">
              <a:extLst>
                <a:ext uri="{FF2B5EF4-FFF2-40B4-BE49-F238E27FC236}">
                  <a16:creationId xmlns:a16="http://schemas.microsoft.com/office/drawing/2014/main" id="{37CC198B-715A-FCB0-0117-C0C5141BA5A4}"/>
                </a:ext>
              </a:extLst>
            </p:cNvPr>
            <p:cNvGrpSpPr>
              <a:grpSpLocks noChangeAspect="1"/>
            </p:cNvGrpSpPr>
            <p:nvPr/>
          </p:nvGrpSpPr>
          <p:grpSpPr>
            <a:xfrm>
              <a:off x="747347" y="5839946"/>
              <a:ext cx="240030" cy="290010"/>
              <a:chOff x="2305050" y="5353050"/>
              <a:chExt cx="600075" cy="725025"/>
            </a:xfrm>
            <a:solidFill>
              <a:srgbClr val="89C978"/>
            </a:solidFill>
          </p:grpSpPr>
          <p:sp>
            <p:nvSpPr>
              <p:cNvPr id="525" name="Rectangle: Top Corners Rounded 524">
                <a:extLst>
                  <a:ext uri="{FF2B5EF4-FFF2-40B4-BE49-F238E27FC236}">
                    <a16:creationId xmlns:a16="http://schemas.microsoft.com/office/drawing/2014/main" id="{3E73B77D-30D3-D38E-456B-6A757B2BFBEA}"/>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6" name="Rectangle 525">
                <a:extLst>
                  <a:ext uri="{FF2B5EF4-FFF2-40B4-BE49-F238E27FC236}">
                    <a16:creationId xmlns:a16="http://schemas.microsoft.com/office/drawing/2014/main" id="{693676FA-1237-7F51-40B5-2D4370FADEC1}"/>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7" name="Oval 526">
                <a:extLst>
                  <a:ext uri="{FF2B5EF4-FFF2-40B4-BE49-F238E27FC236}">
                    <a16:creationId xmlns:a16="http://schemas.microsoft.com/office/drawing/2014/main" id="{7CD67538-B4FE-9A70-E98E-44C797F6DD4D}"/>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7" name="Group 496">
              <a:extLst>
                <a:ext uri="{FF2B5EF4-FFF2-40B4-BE49-F238E27FC236}">
                  <a16:creationId xmlns:a16="http://schemas.microsoft.com/office/drawing/2014/main" id="{FCAAFDC2-BB23-80DA-868C-F7DEC61CE8A9}"/>
                </a:ext>
              </a:extLst>
            </p:cNvPr>
            <p:cNvGrpSpPr>
              <a:grpSpLocks noChangeAspect="1"/>
            </p:cNvGrpSpPr>
            <p:nvPr/>
          </p:nvGrpSpPr>
          <p:grpSpPr>
            <a:xfrm>
              <a:off x="747347" y="5600998"/>
              <a:ext cx="240030" cy="290010"/>
              <a:chOff x="2305050" y="5353050"/>
              <a:chExt cx="600075" cy="725025"/>
            </a:xfrm>
            <a:solidFill>
              <a:srgbClr val="89C978"/>
            </a:solidFill>
          </p:grpSpPr>
          <p:sp>
            <p:nvSpPr>
              <p:cNvPr id="522" name="Rectangle: Top Corners Rounded 521">
                <a:extLst>
                  <a:ext uri="{FF2B5EF4-FFF2-40B4-BE49-F238E27FC236}">
                    <a16:creationId xmlns:a16="http://schemas.microsoft.com/office/drawing/2014/main" id="{C3664124-4F30-0C03-0F3D-F944891F623E}"/>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3" name="Rectangle 522">
                <a:extLst>
                  <a:ext uri="{FF2B5EF4-FFF2-40B4-BE49-F238E27FC236}">
                    <a16:creationId xmlns:a16="http://schemas.microsoft.com/office/drawing/2014/main" id="{EBA32FC9-7F02-C1D9-3A34-D269E39A4B25}"/>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4" name="Oval 523">
                <a:extLst>
                  <a:ext uri="{FF2B5EF4-FFF2-40B4-BE49-F238E27FC236}">
                    <a16:creationId xmlns:a16="http://schemas.microsoft.com/office/drawing/2014/main" id="{07FA1D35-7791-266E-98B8-B416E915C251}"/>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8" name="Group 497">
              <a:extLst>
                <a:ext uri="{FF2B5EF4-FFF2-40B4-BE49-F238E27FC236}">
                  <a16:creationId xmlns:a16="http://schemas.microsoft.com/office/drawing/2014/main" id="{2E70C7C5-888A-F36F-F0EA-D1E563EFCB39}"/>
                </a:ext>
              </a:extLst>
            </p:cNvPr>
            <p:cNvGrpSpPr>
              <a:grpSpLocks noChangeAspect="1"/>
            </p:cNvGrpSpPr>
            <p:nvPr/>
          </p:nvGrpSpPr>
          <p:grpSpPr>
            <a:xfrm>
              <a:off x="747347" y="5364328"/>
              <a:ext cx="240030" cy="290010"/>
              <a:chOff x="2305050" y="5353050"/>
              <a:chExt cx="600075" cy="725025"/>
            </a:xfrm>
            <a:solidFill>
              <a:srgbClr val="89C978"/>
            </a:solidFill>
          </p:grpSpPr>
          <p:sp>
            <p:nvSpPr>
              <p:cNvPr id="519" name="Rectangle: Top Corners Rounded 518">
                <a:extLst>
                  <a:ext uri="{FF2B5EF4-FFF2-40B4-BE49-F238E27FC236}">
                    <a16:creationId xmlns:a16="http://schemas.microsoft.com/office/drawing/2014/main" id="{D9B20BBD-CE4E-A7B8-7D33-613BE1CD8C85}"/>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Rectangle 519">
                <a:extLst>
                  <a:ext uri="{FF2B5EF4-FFF2-40B4-BE49-F238E27FC236}">
                    <a16:creationId xmlns:a16="http://schemas.microsoft.com/office/drawing/2014/main" id="{B32EA272-5202-048F-831F-0802C16C6202}"/>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Oval 520">
                <a:extLst>
                  <a:ext uri="{FF2B5EF4-FFF2-40B4-BE49-F238E27FC236}">
                    <a16:creationId xmlns:a16="http://schemas.microsoft.com/office/drawing/2014/main" id="{A2B41799-F8CE-DD56-692C-8260BB722F0F}"/>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9" name="Group 498">
              <a:extLst>
                <a:ext uri="{FF2B5EF4-FFF2-40B4-BE49-F238E27FC236}">
                  <a16:creationId xmlns:a16="http://schemas.microsoft.com/office/drawing/2014/main" id="{D442CDE6-7791-7433-C366-DB619F07DAC8}"/>
                </a:ext>
              </a:extLst>
            </p:cNvPr>
            <p:cNvGrpSpPr>
              <a:grpSpLocks noChangeAspect="1"/>
            </p:cNvGrpSpPr>
            <p:nvPr/>
          </p:nvGrpSpPr>
          <p:grpSpPr>
            <a:xfrm>
              <a:off x="747347" y="5123848"/>
              <a:ext cx="240030" cy="290010"/>
              <a:chOff x="2305050" y="5353050"/>
              <a:chExt cx="600075" cy="725025"/>
            </a:xfrm>
            <a:solidFill>
              <a:srgbClr val="89C978"/>
            </a:solidFill>
          </p:grpSpPr>
          <p:sp>
            <p:nvSpPr>
              <p:cNvPr id="516" name="Rectangle: Top Corners Rounded 515">
                <a:extLst>
                  <a:ext uri="{FF2B5EF4-FFF2-40B4-BE49-F238E27FC236}">
                    <a16:creationId xmlns:a16="http://schemas.microsoft.com/office/drawing/2014/main" id="{3B224F9F-13D8-B189-3822-C37B6AFB683F}"/>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Rectangle 516">
                <a:extLst>
                  <a:ext uri="{FF2B5EF4-FFF2-40B4-BE49-F238E27FC236}">
                    <a16:creationId xmlns:a16="http://schemas.microsoft.com/office/drawing/2014/main" id="{401C3303-8ED1-9DB3-C9B8-166BE6BBEC52}"/>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Oval 517">
                <a:extLst>
                  <a:ext uri="{FF2B5EF4-FFF2-40B4-BE49-F238E27FC236}">
                    <a16:creationId xmlns:a16="http://schemas.microsoft.com/office/drawing/2014/main" id="{BEB39733-6978-87FB-25F0-7F5EDB20FC21}"/>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0" name="Group 499">
              <a:extLst>
                <a:ext uri="{FF2B5EF4-FFF2-40B4-BE49-F238E27FC236}">
                  <a16:creationId xmlns:a16="http://schemas.microsoft.com/office/drawing/2014/main" id="{A689B851-1099-69E2-66A5-5D2CF18C9E76}"/>
                </a:ext>
              </a:extLst>
            </p:cNvPr>
            <p:cNvGrpSpPr>
              <a:grpSpLocks noChangeAspect="1"/>
            </p:cNvGrpSpPr>
            <p:nvPr/>
          </p:nvGrpSpPr>
          <p:grpSpPr>
            <a:xfrm>
              <a:off x="747347" y="4886801"/>
              <a:ext cx="240030" cy="290010"/>
              <a:chOff x="2305050" y="5353050"/>
              <a:chExt cx="600075" cy="725025"/>
            </a:xfrm>
            <a:solidFill>
              <a:srgbClr val="89C978"/>
            </a:solidFill>
          </p:grpSpPr>
          <p:sp>
            <p:nvSpPr>
              <p:cNvPr id="513" name="Rectangle: Top Corners Rounded 512">
                <a:extLst>
                  <a:ext uri="{FF2B5EF4-FFF2-40B4-BE49-F238E27FC236}">
                    <a16:creationId xmlns:a16="http://schemas.microsoft.com/office/drawing/2014/main" id="{B6573BE6-0D16-9660-D1A5-7C7D93723D4E}"/>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Rectangle 513">
                <a:extLst>
                  <a:ext uri="{FF2B5EF4-FFF2-40B4-BE49-F238E27FC236}">
                    <a16:creationId xmlns:a16="http://schemas.microsoft.com/office/drawing/2014/main" id="{F19BFE59-1D83-3DF1-E9C1-23F98B600848}"/>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Oval 514">
                <a:extLst>
                  <a:ext uri="{FF2B5EF4-FFF2-40B4-BE49-F238E27FC236}">
                    <a16:creationId xmlns:a16="http://schemas.microsoft.com/office/drawing/2014/main" id="{EC63DE7E-9716-EDFE-0143-0F534B00B064}"/>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1" name="Group 500">
              <a:extLst>
                <a:ext uri="{FF2B5EF4-FFF2-40B4-BE49-F238E27FC236}">
                  <a16:creationId xmlns:a16="http://schemas.microsoft.com/office/drawing/2014/main" id="{B9518E6A-C3B5-4BB1-FB42-445B6A322B57}"/>
                </a:ext>
              </a:extLst>
            </p:cNvPr>
            <p:cNvGrpSpPr>
              <a:grpSpLocks noChangeAspect="1"/>
            </p:cNvGrpSpPr>
            <p:nvPr/>
          </p:nvGrpSpPr>
          <p:grpSpPr>
            <a:xfrm>
              <a:off x="747347" y="4647853"/>
              <a:ext cx="240030" cy="290010"/>
              <a:chOff x="2305050" y="5353050"/>
              <a:chExt cx="600075" cy="725025"/>
            </a:xfrm>
            <a:solidFill>
              <a:srgbClr val="89C978"/>
            </a:solidFill>
          </p:grpSpPr>
          <p:sp>
            <p:nvSpPr>
              <p:cNvPr id="510" name="Rectangle: Top Corners Rounded 509">
                <a:extLst>
                  <a:ext uri="{FF2B5EF4-FFF2-40B4-BE49-F238E27FC236}">
                    <a16:creationId xmlns:a16="http://schemas.microsoft.com/office/drawing/2014/main" id="{A37C1EFC-91D7-E359-34D5-66A97D4791E3}"/>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1" name="Rectangle 510">
                <a:extLst>
                  <a:ext uri="{FF2B5EF4-FFF2-40B4-BE49-F238E27FC236}">
                    <a16:creationId xmlns:a16="http://schemas.microsoft.com/office/drawing/2014/main" id="{DA50DB7B-91A6-4AC0-4225-85E835283B67}"/>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Oval 511">
                <a:extLst>
                  <a:ext uri="{FF2B5EF4-FFF2-40B4-BE49-F238E27FC236}">
                    <a16:creationId xmlns:a16="http://schemas.microsoft.com/office/drawing/2014/main" id="{BD0BFE17-9712-34C1-2EDC-014B794DE006}"/>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2" name="Group 501">
              <a:extLst>
                <a:ext uri="{FF2B5EF4-FFF2-40B4-BE49-F238E27FC236}">
                  <a16:creationId xmlns:a16="http://schemas.microsoft.com/office/drawing/2014/main" id="{4647970C-8AAF-6514-5374-9D754B04DB13}"/>
                </a:ext>
              </a:extLst>
            </p:cNvPr>
            <p:cNvGrpSpPr>
              <a:grpSpLocks noChangeAspect="1"/>
            </p:cNvGrpSpPr>
            <p:nvPr/>
          </p:nvGrpSpPr>
          <p:grpSpPr>
            <a:xfrm>
              <a:off x="747347" y="4411183"/>
              <a:ext cx="240030" cy="290010"/>
              <a:chOff x="2305050" y="5353050"/>
              <a:chExt cx="600075" cy="725025"/>
            </a:xfrm>
            <a:solidFill>
              <a:srgbClr val="89C978"/>
            </a:solidFill>
          </p:grpSpPr>
          <p:sp>
            <p:nvSpPr>
              <p:cNvPr id="507" name="Rectangle: Top Corners Rounded 506">
                <a:extLst>
                  <a:ext uri="{FF2B5EF4-FFF2-40B4-BE49-F238E27FC236}">
                    <a16:creationId xmlns:a16="http://schemas.microsoft.com/office/drawing/2014/main" id="{87DF2DBB-A65A-84FE-A97A-8D5858652AF6}"/>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8" name="Rectangle 507">
                <a:extLst>
                  <a:ext uri="{FF2B5EF4-FFF2-40B4-BE49-F238E27FC236}">
                    <a16:creationId xmlns:a16="http://schemas.microsoft.com/office/drawing/2014/main" id="{C4A0DBF2-73D2-DED3-3BF9-A0E661278816}"/>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9" name="Oval 508">
                <a:extLst>
                  <a:ext uri="{FF2B5EF4-FFF2-40B4-BE49-F238E27FC236}">
                    <a16:creationId xmlns:a16="http://schemas.microsoft.com/office/drawing/2014/main" id="{58A0E27A-2A93-C0E9-57AA-4477BFC1D295}"/>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3" name="Group 502">
              <a:extLst>
                <a:ext uri="{FF2B5EF4-FFF2-40B4-BE49-F238E27FC236}">
                  <a16:creationId xmlns:a16="http://schemas.microsoft.com/office/drawing/2014/main" id="{68C9C480-6A5A-7243-705D-7C00D83C5671}"/>
                </a:ext>
              </a:extLst>
            </p:cNvPr>
            <p:cNvGrpSpPr>
              <a:grpSpLocks noChangeAspect="1"/>
            </p:cNvGrpSpPr>
            <p:nvPr/>
          </p:nvGrpSpPr>
          <p:grpSpPr>
            <a:xfrm>
              <a:off x="747347" y="4170703"/>
              <a:ext cx="240030" cy="290010"/>
              <a:chOff x="2305050" y="5353050"/>
              <a:chExt cx="600075" cy="725025"/>
            </a:xfrm>
            <a:solidFill>
              <a:srgbClr val="89C978"/>
            </a:solidFill>
          </p:grpSpPr>
          <p:sp>
            <p:nvSpPr>
              <p:cNvPr id="504" name="Rectangle: Top Corners Rounded 503">
                <a:extLst>
                  <a:ext uri="{FF2B5EF4-FFF2-40B4-BE49-F238E27FC236}">
                    <a16:creationId xmlns:a16="http://schemas.microsoft.com/office/drawing/2014/main" id="{2AD0A0DA-921B-F969-0FDC-C0FC6ABDD5A4}"/>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Rectangle 504">
                <a:extLst>
                  <a:ext uri="{FF2B5EF4-FFF2-40B4-BE49-F238E27FC236}">
                    <a16:creationId xmlns:a16="http://schemas.microsoft.com/office/drawing/2014/main" id="{5243AC0E-C0E7-1F13-33DD-7840B096FF71}"/>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Oval 505">
                <a:extLst>
                  <a:ext uri="{FF2B5EF4-FFF2-40B4-BE49-F238E27FC236}">
                    <a16:creationId xmlns:a16="http://schemas.microsoft.com/office/drawing/2014/main" id="{60C97651-FB16-1646-92F6-BB92CCFDD79D}"/>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 name="Group 3">
            <a:extLst>
              <a:ext uri="{FF2B5EF4-FFF2-40B4-BE49-F238E27FC236}">
                <a16:creationId xmlns:a16="http://schemas.microsoft.com/office/drawing/2014/main" id="{0B7879EF-BEEB-CEE6-217D-7CB2A2A45EC5}"/>
              </a:ext>
            </a:extLst>
          </p:cNvPr>
          <p:cNvGrpSpPr>
            <a:grpSpLocks noChangeAspect="1"/>
          </p:cNvGrpSpPr>
          <p:nvPr/>
        </p:nvGrpSpPr>
        <p:grpSpPr>
          <a:xfrm>
            <a:off x="5057268" y="2017366"/>
            <a:ext cx="173154" cy="1757684"/>
            <a:chOff x="747347" y="4170703"/>
            <a:chExt cx="240392" cy="2440213"/>
          </a:xfrm>
        </p:grpSpPr>
        <p:grpSp>
          <p:nvGrpSpPr>
            <p:cNvPr id="5" name="Group 4">
              <a:extLst>
                <a:ext uri="{FF2B5EF4-FFF2-40B4-BE49-F238E27FC236}">
                  <a16:creationId xmlns:a16="http://schemas.microsoft.com/office/drawing/2014/main" id="{516DE152-AEE8-33FC-CD70-243B8AEB242C}"/>
                </a:ext>
              </a:extLst>
            </p:cNvPr>
            <p:cNvGrpSpPr>
              <a:grpSpLocks noChangeAspect="1"/>
            </p:cNvGrpSpPr>
            <p:nvPr/>
          </p:nvGrpSpPr>
          <p:grpSpPr>
            <a:xfrm>
              <a:off x="747347" y="6320906"/>
              <a:ext cx="240030" cy="290010"/>
              <a:chOff x="2305050" y="5353050"/>
              <a:chExt cx="600075" cy="725025"/>
            </a:xfrm>
            <a:solidFill>
              <a:srgbClr val="89C978"/>
            </a:solidFill>
          </p:grpSpPr>
          <p:sp>
            <p:nvSpPr>
              <p:cNvPr id="581" name="Rectangle: Top Corners Rounded 580">
                <a:extLst>
                  <a:ext uri="{FF2B5EF4-FFF2-40B4-BE49-F238E27FC236}">
                    <a16:creationId xmlns:a16="http://schemas.microsoft.com/office/drawing/2014/main" id="{3476A49D-7B06-B118-E3CF-F06C4AEA1638}"/>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2" name="Rectangle 581">
                <a:extLst>
                  <a:ext uri="{FF2B5EF4-FFF2-40B4-BE49-F238E27FC236}">
                    <a16:creationId xmlns:a16="http://schemas.microsoft.com/office/drawing/2014/main" id="{B5081B18-60B0-BC7F-80A4-00FB1237F357}"/>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3" name="Oval 582">
                <a:extLst>
                  <a:ext uri="{FF2B5EF4-FFF2-40B4-BE49-F238E27FC236}">
                    <a16:creationId xmlns:a16="http://schemas.microsoft.com/office/drawing/2014/main" id="{52F23B6B-6863-E346-D02C-A89B5382149F}"/>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a:extLst>
                <a:ext uri="{FF2B5EF4-FFF2-40B4-BE49-F238E27FC236}">
                  <a16:creationId xmlns:a16="http://schemas.microsoft.com/office/drawing/2014/main" id="{056254B0-10F7-41B0-9EBE-EECA7420CC64}"/>
                </a:ext>
              </a:extLst>
            </p:cNvPr>
            <p:cNvGrpSpPr>
              <a:grpSpLocks noChangeAspect="1"/>
            </p:cNvGrpSpPr>
            <p:nvPr/>
          </p:nvGrpSpPr>
          <p:grpSpPr>
            <a:xfrm>
              <a:off x="747709" y="6080426"/>
              <a:ext cx="240030" cy="290010"/>
              <a:chOff x="2305050" y="5353050"/>
              <a:chExt cx="600075" cy="725025"/>
            </a:xfrm>
            <a:solidFill>
              <a:srgbClr val="89C978"/>
            </a:solidFill>
          </p:grpSpPr>
          <p:sp>
            <p:nvSpPr>
              <p:cNvPr id="578" name="Rectangle: Top Corners Rounded 577">
                <a:extLst>
                  <a:ext uri="{FF2B5EF4-FFF2-40B4-BE49-F238E27FC236}">
                    <a16:creationId xmlns:a16="http://schemas.microsoft.com/office/drawing/2014/main" id="{30049B8F-6C73-AF57-6D5E-24F8E84EB22B}"/>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9" name="Rectangle 578">
                <a:extLst>
                  <a:ext uri="{FF2B5EF4-FFF2-40B4-BE49-F238E27FC236}">
                    <a16:creationId xmlns:a16="http://schemas.microsoft.com/office/drawing/2014/main" id="{8313C75A-7AB5-2E2E-8867-A6E3A31042AB}"/>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0" name="Oval 579">
                <a:extLst>
                  <a:ext uri="{FF2B5EF4-FFF2-40B4-BE49-F238E27FC236}">
                    <a16:creationId xmlns:a16="http://schemas.microsoft.com/office/drawing/2014/main" id="{DA7DD2AE-85BE-2444-F21A-28919BF50FEF}"/>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3E39B42F-DCC2-9F78-B330-376F67E5D7F8}"/>
                </a:ext>
              </a:extLst>
            </p:cNvPr>
            <p:cNvGrpSpPr>
              <a:grpSpLocks noChangeAspect="1"/>
            </p:cNvGrpSpPr>
            <p:nvPr/>
          </p:nvGrpSpPr>
          <p:grpSpPr>
            <a:xfrm>
              <a:off x="747347" y="5839946"/>
              <a:ext cx="240030" cy="290010"/>
              <a:chOff x="2305050" y="5353050"/>
              <a:chExt cx="600075" cy="725025"/>
            </a:xfrm>
            <a:solidFill>
              <a:srgbClr val="89C978"/>
            </a:solidFill>
          </p:grpSpPr>
          <p:sp>
            <p:nvSpPr>
              <p:cNvPr id="575" name="Rectangle: Top Corners Rounded 574">
                <a:extLst>
                  <a:ext uri="{FF2B5EF4-FFF2-40B4-BE49-F238E27FC236}">
                    <a16:creationId xmlns:a16="http://schemas.microsoft.com/office/drawing/2014/main" id="{0B93D287-AF2B-F00C-F6F9-6F60582623B7}"/>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6" name="Rectangle 575">
                <a:extLst>
                  <a:ext uri="{FF2B5EF4-FFF2-40B4-BE49-F238E27FC236}">
                    <a16:creationId xmlns:a16="http://schemas.microsoft.com/office/drawing/2014/main" id="{732B3014-2AF1-18E1-FF05-4FB55AF7451A}"/>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7" name="Oval 576">
                <a:extLst>
                  <a:ext uri="{FF2B5EF4-FFF2-40B4-BE49-F238E27FC236}">
                    <a16:creationId xmlns:a16="http://schemas.microsoft.com/office/drawing/2014/main" id="{C7C93AB7-3AF7-B5D5-514D-CE15701A7579}"/>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2E31862C-BF67-C1D0-A3CE-3F553746C2C3}"/>
                </a:ext>
              </a:extLst>
            </p:cNvPr>
            <p:cNvGrpSpPr>
              <a:grpSpLocks noChangeAspect="1"/>
            </p:cNvGrpSpPr>
            <p:nvPr/>
          </p:nvGrpSpPr>
          <p:grpSpPr>
            <a:xfrm>
              <a:off x="747347" y="5600998"/>
              <a:ext cx="240030" cy="290010"/>
              <a:chOff x="2305050" y="5353050"/>
              <a:chExt cx="600075" cy="725025"/>
            </a:xfrm>
            <a:solidFill>
              <a:srgbClr val="89C978"/>
            </a:solidFill>
          </p:grpSpPr>
          <p:sp>
            <p:nvSpPr>
              <p:cNvPr id="326" name="Rectangle: Top Corners Rounded 325">
                <a:extLst>
                  <a:ext uri="{FF2B5EF4-FFF2-40B4-BE49-F238E27FC236}">
                    <a16:creationId xmlns:a16="http://schemas.microsoft.com/office/drawing/2014/main" id="{A1ED031C-1C91-2E65-5753-5A145BA39E37}"/>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56705CC4-34B8-D89B-2E3F-2C1E0BBC176E}"/>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 name="Oval 327">
                <a:extLst>
                  <a:ext uri="{FF2B5EF4-FFF2-40B4-BE49-F238E27FC236}">
                    <a16:creationId xmlns:a16="http://schemas.microsoft.com/office/drawing/2014/main" id="{DAD3BCBC-1931-E7F4-6417-89ED30D1F0BC}"/>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FF5485E5-AA61-5C23-A60B-C3EF7E19F8D4}"/>
                </a:ext>
              </a:extLst>
            </p:cNvPr>
            <p:cNvGrpSpPr>
              <a:grpSpLocks noChangeAspect="1"/>
            </p:cNvGrpSpPr>
            <p:nvPr/>
          </p:nvGrpSpPr>
          <p:grpSpPr>
            <a:xfrm>
              <a:off x="747347" y="5364328"/>
              <a:ext cx="240030" cy="290010"/>
              <a:chOff x="2305050" y="5353050"/>
              <a:chExt cx="600075" cy="725025"/>
            </a:xfrm>
            <a:solidFill>
              <a:srgbClr val="89C978"/>
            </a:solidFill>
          </p:grpSpPr>
          <p:sp>
            <p:nvSpPr>
              <p:cNvPr id="323" name="Rectangle: Top Corners Rounded 322">
                <a:extLst>
                  <a:ext uri="{FF2B5EF4-FFF2-40B4-BE49-F238E27FC236}">
                    <a16:creationId xmlns:a16="http://schemas.microsoft.com/office/drawing/2014/main" id="{EC197C17-3D6C-4430-50E8-32DDF39E806B}"/>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4" name="Rectangle 323">
                <a:extLst>
                  <a:ext uri="{FF2B5EF4-FFF2-40B4-BE49-F238E27FC236}">
                    <a16:creationId xmlns:a16="http://schemas.microsoft.com/office/drawing/2014/main" id="{B07AF531-3478-E4E0-A982-CB07B9E75EB7}"/>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5" name="Oval 324">
                <a:extLst>
                  <a:ext uri="{FF2B5EF4-FFF2-40B4-BE49-F238E27FC236}">
                    <a16:creationId xmlns:a16="http://schemas.microsoft.com/office/drawing/2014/main" id="{33F6DB38-EA4A-0E4A-2997-FACF28F633A2}"/>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2E221238-E3E1-F7F1-E7A5-F5189BB16BE0}"/>
                </a:ext>
              </a:extLst>
            </p:cNvPr>
            <p:cNvGrpSpPr>
              <a:grpSpLocks noChangeAspect="1"/>
            </p:cNvGrpSpPr>
            <p:nvPr/>
          </p:nvGrpSpPr>
          <p:grpSpPr>
            <a:xfrm>
              <a:off x="747347" y="5123848"/>
              <a:ext cx="240030" cy="290010"/>
              <a:chOff x="2305050" y="5353050"/>
              <a:chExt cx="600075" cy="725025"/>
            </a:xfrm>
            <a:solidFill>
              <a:srgbClr val="89C978"/>
            </a:solidFill>
          </p:grpSpPr>
          <p:sp>
            <p:nvSpPr>
              <p:cNvPr id="320" name="Rectangle: Top Corners Rounded 319">
                <a:extLst>
                  <a:ext uri="{FF2B5EF4-FFF2-40B4-BE49-F238E27FC236}">
                    <a16:creationId xmlns:a16="http://schemas.microsoft.com/office/drawing/2014/main" id="{0DD97A45-A039-9417-0DBC-157583C2D4D8}"/>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1" name="Rectangle 320">
                <a:extLst>
                  <a:ext uri="{FF2B5EF4-FFF2-40B4-BE49-F238E27FC236}">
                    <a16:creationId xmlns:a16="http://schemas.microsoft.com/office/drawing/2014/main" id="{F66F556D-34E1-A71D-B653-754D111300D7}"/>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 name="Oval 321">
                <a:extLst>
                  <a:ext uri="{FF2B5EF4-FFF2-40B4-BE49-F238E27FC236}">
                    <a16:creationId xmlns:a16="http://schemas.microsoft.com/office/drawing/2014/main" id="{AD8AEFCB-8302-7840-EED9-455798249832}"/>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81410D5D-B00D-A20E-9871-312C3A29113D}"/>
                </a:ext>
              </a:extLst>
            </p:cNvPr>
            <p:cNvGrpSpPr>
              <a:grpSpLocks noChangeAspect="1"/>
            </p:cNvGrpSpPr>
            <p:nvPr/>
          </p:nvGrpSpPr>
          <p:grpSpPr>
            <a:xfrm>
              <a:off x="747347" y="4886801"/>
              <a:ext cx="240030" cy="290010"/>
              <a:chOff x="2305050" y="5353050"/>
              <a:chExt cx="600075" cy="725025"/>
            </a:xfrm>
            <a:solidFill>
              <a:srgbClr val="89C978"/>
            </a:solidFill>
          </p:grpSpPr>
          <p:sp>
            <p:nvSpPr>
              <p:cNvPr id="29" name="Rectangle: Top Corners Rounded 28">
                <a:extLst>
                  <a:ext uri="{FF2B5EF4-FFF2-40B4-BE49-F238E27FC236}">
                    <a16:creationId xmlns:a16="http://schemas.microsoft.com/office/drawing/2014/main" id="{6DE62F29-6A12-3529-E491-4FA6E60DF5ED}"/>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BBC1FCFB-E7E4-7746-3FD7-76E1488CEC14}"/>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FE5BF9AB-22F5-4A8E-7765-509C2A96F62D}"/>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a:extLst>
                <a:ext uri="{FF2B5EF4-FFF2-40B4-BE49-F238E27FC236}">
                  <a16:creationId xmlns:a16="http://schemas.microsoft.com/office/drawing/2014/main" id="{932BAF99-5C50-F728-1B9C-835EB15EBC96}"/>
                </a:ext>
              </a:extLst>
            </p:cNvPr>
            <p:cNvGrpSpPr>
              <a:grpSpLocks noChangeAspect="1"/>
            </p:cNvGrpSpPr>
            <p:nvPr/>
          </p:nvGrpSpPr>
          <p:grpSpPr>
            <a:xfrm>
              <a:off x="747347" y="4647853"/>
              <a:ext cx="240030" cy="290010"/>
              <a:chOff x="2305050" y="5353050"/>
              <a:chExt cx="600075" cy="725025"/>
            </a:xfrm>
            <a:solidFill>
              <a:srgbClr val="89C978"/>
            </a:solidFill>
          </p:grpSpPr>
          <p:sp>
            <p:nvSpPr>
              <p:cNvPr id="26" name="Rectangle: Top Corners Rounded 25">
                <a:extLst>
                  <a:ext uri="{FF2B5EF4-FFF2-40B4-BE49-F238E27FC236}">
                    <a16:creationId xmlns:a16="http://schemas.microsoft.com/office/drawing/2014/main" id="{B78BD89E-EFAB-97A2-1B3D-599E8BB26856}"/>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6886AFA1-77A2-BEE6-85F9-37FFFB716965}"/>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53F175DF-E624-5B49-AB53-CDE061A77BDA}"/>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F1151876-1EE9-20F3-75BF-CF54F3B8DEEF}"/>
                </a:ext>
              </a:extLst>
            </p:cNvPr>
            <p:cNvGrpSpPr>
              <a:grpSpLocks noChangeAspect="1"/>
            </p:cNvGrpSpPr>
            <p:nvPr/>
          </p:nvGrpSpPr>
          <p:grpSpPr>
            <a:xfrm>
              <a:off x="747347" y="4411183"/>
              <a:ext cx="240030" cy="290010"/>
              <a:chOff x="2305050" y="5353050"/>
              <a:chExt cx="600075" cy="725025"/>
            </a:xfrm>
            <a:solidFill>
              <a:srgbClr val="89C978"/>
            </a:solidFill>
          </p:grpSpPr>
          <p:sp>
            <p:nvSpPr>
              <p:cNvPr id="23" name="Rectangle: Top Corners Rounded 22">
                <a:extLst>
                  <a:ext uri="{FF2B5EF4-FFF2-40B4-BE49-F238E27FC236}">
                    <a16:creationId xmlns:a16="http://schemas.microsoft.com/office/drawing/2014/main" id="{F64C9D1A-2ABD-7B10-2899-14DE2FEFB8E2}"/>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5DF649C-2BD8-D5CB-AD63-463A89E5D7D8}"/>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490D9E21-13D1-F88A-1178-BB2EB283D86F}"/>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3157AC02-4F71-CEE8-9805-84B0CF776153}"/>
                </a:ext>
              </a:extLst>
            </p:cNvPr>
            <p:cNvGrpSpPr>
              <a:grpSpLocks noChangeAspect="1"/>
            </p:cNvGrpSpPr>
            <p:nvPr/>
          </p:nvGrpSpPr>
          <p:grpSpPr>
            <a:xfrm>
              <a:off x="747347" y="4170703"/>
              <a:ext cx="240030" cy="290010"/>
              <a:chOff x="2305050" y="5353050"/>
              <a:chExt cx="600075" cy="725025"/>
            </a:xfrm>
            <a:solidFill>
              <a:srgbClr val="89C978"/>
            </a:solidFill>
          </p:grpSpPr>
          <p:sp>
            <p:nvSpPr>
              <p:cNvPr id="18" name="Rectangle: Top Corners Rounded 17">
                <a:extLst>
                  <a:ext uri="{FF2B5EF4-FFF2-40B4-BE49-F238E27FC236}">
                    <a16:creationId xmlns:a16="http://schemas.microsoft.com/office/drawing/2014/main" id="{6E701614-52D2-6035-498F-F0DC2ECDCB43}"/>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C993C6F-141C-B707-C2DA-ADDE67508725}"/>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7CA6576E-FBBF-3ACF-F210-88D3B2C1CA49}"/>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84" name="Rectangular Callout 14">
            <a:extLst>
              <a:ext uri="{FF2B5EF4-FFF2-40B4-BE49-F238E27FC236}">
                <a16:creationId xmlns:a16="http://schemas.microsoft.com/office/drawing/2014/main" id="{78B0CD93-F20D-2F7D-0A02-C9477860170E}"/>
              </a:ext>
            </a:extLst>
          </p:cNvPr>
          <p:cNvSpPr/>
          <p:nvPr/>
        </p:nvSpPr>
        <p:spPr>
          <a:xfrm>
            <a:off x="393736" y="957863"/>
            <a:ext cx="4552104" cy="656162"/>
          </a:xfrm>
          <a:prstGeom prst="wedgeRectCallout">
            <a:avLst>
              <a:gd name="adj1" fmla="val -32986"/>
              <a:gd name="adj2" fmla="val 163682"/>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chemeClr val="tx1"/>
                </a:solidFill>
                <a:latin typeface="Century Gothic"/>
                <a:cs typeface="Century Gothic"/>
              </a:rPr>
              <a:t>Here are some groups of ten.</a:t>
            </a:r>
          </a:p>
        </p:txBody>
      </p:sp>
    </p:spTree>
    <p:extLst>
      <p:ext uri="{BB962C8B-B14F-4D97-AF65-F5344CB8AC3E}">
        <p14:creationId xmlns:p14="http://schemas.microsoft.com/office/powerpoint/2010/main" val="37455068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ular Callout 9">
            <a:extLst>
              <a:ext uri="{FF2B5EF4-FFF2-40B4-BE49-F238E27FC236}">
                <a16:creationId xmlns:a16="http://schemas.microsoft.com/office/drawing/2014/main" id="{E5CCBD2C-DB78-4193-B076-A968A1467672}"/>
              </a:ext>
            </a:extLst>
          </p:cNvPr>
          <p:cNvSpPr/>
          <p:nvPr/>
        </p:nvSpPr>
        <p:spPr>
          <a:xfrm flipH="1">
            <a:off x="224687" y="948240"/>
            <a:ext cx="4461306" cy="1410379"/>
          </a:xfrm>
          <a:prstGeom prst="wedgeRectCallout">
            <a:avLst>
              <a:gd name="adj1" fmla="val -32655"/>
              <a:gd name="adj2" fmla="val 72377"/>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How many bricks do I have? </a:t>
            </a:r>
          </a:p>
          <a:p>
            <a:pPr algn="ctr"/>
            <a:r>
              <a:rPr lang="en-GB" sz="2400">
                <a:solidFill>
                  <a:schemeClr val="tx1"/>
                </a:solidFill>
                <a:latin typeface="Century Gothic" panose="020B0502020202020204" pitchFamily="34" charset="0"/>
              </a:rPr>
              <a:t>What is the best way to count them? </a:t>
            </a:r>
          </a:p>
        </p:txBody>
      </p:sp>
      <p:sp>
        <p:nvSpPr>
          <p:cNvPr id="28" name="Rectangular Callout 9">
            <a:extLst>
              <a:ext uri="{FF2B5EF4-FFF2-40B4-BE49-F238E27FC236}">
                <a16:creationId xmlns:a16="http://schemas.microsoft.com/office/drawing/2014/main" id="{E5CCBD2C-DB78-4193-B076-A968A1467672}"/>
              </a:ext>
            </a:extLst>
          </p:cNvPr>
          <p:cNvSpPr/>
          <p:nvPr/>
        </p:nvSpPr>
        <p:spPr>
          <a:xfrm flipH="1">
            <a:off x="5246727" y="1559045"/>
            <a:ext cx="5450696" cy="1085777"/>
          </a:xfrm>
          <a:prstGeom prst="wedgeRectCallout">
            <a:avLst>
              <a:gd name="adj1" fmla="val -5981"/>
              <a:gd name="adj2" fmla="val 84274"/>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How many sticks do I have? </a:t>
            </a:r>
          </a:p>
          <a:p>
            <a:pPr algn="ctr"/>
            <a:r>
              <a:rPr lang="en-GB" sz="2400" dirty="0">
                <a:solidFill>
                  <a:schemeClr val="tx1"/>
                </a:solidFill>
                <a:latin typeface="Century Gothic" panose="020B0502020202020204" pitchFamily="34" charset="0"/>
              </a:rPr>
              <a:t>What is the best way to count them?</a:t>
            </a:r>
          </a:p>
        </p:txBody>
      </p:sp>
      <p:pic>
        <p:nvPicPr>
          <p:cNvPr id="3" name="Picture 2">
            <a:extLst>
              <a:ext uri="{FF2B5EF4-FFF2-40B4-BE49-F238E27FC236}">
                <a16:creationId xmlns:a16="http://schemas.microsoft.com/office/drawing/2014/main" id="{ECD1A9B8-135C-59E5-4AE9-CD8EB8B787D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90" b="100000" l="2303" r="94626">
                        <a14:foregroundMark x1="79463" y1="75570" x2="79463" y2="74631"/>
                        <a14:foregroundMark x1="79463" y1="74497" x2="80230" y2="73423"/>
                        <a14:foregroundMark x1="29175" y1="54899" x2="30134" y2="53289"/>
                        <a14:foregroundMark x1="27639" y1="54497" x2="30326" y2="52617"/>
                        <a14:backgroundMark x1="82150" y1="75839" x2="82342" y2="74362"/>
                        <a14:backgroundMark x1="78887" y1="75839" x2="78887" y2="74765"/>
                        <a14:backgroundMark x1="80230" y1="72886" x2="80998" y2="72215"/>
                        <a14:backgroundMark x1="78887" y1="74497" x2="80038" y2="73020"/>
                        <a14:backgroundMark x1="29175" y1="53826" x2="28599" y2="54765"/>
                      </a14:backgroundRemoval>
                    </a14:imgEffect>
                  </a14:imgLayer>
                </a14:imgProps>
              </a:ext>
              <a:ext uri="{28A0092B-C50C-407E-A947-70E740481C1C}">
                <a14:useLocalDpi xmlns:a14="http://schemas.microsoft.com/office/drawing/2010/main"/>
              </a:ext>
            </a:extLst>
          </a:blip>
          <a:stretch>
            <a:fillRect/>
          </a:stretch>
        </p:blipFill>
        <p:spPr>
          <a:xfrm>
            <a:off x="3658876" y="3022041"/>
            <a:ext cx="2115610" cy="3025200"/>
          </a:xfrm>
          <a:prstGeom prst="rect">
            <a:avLst/>
          </a:prstGeom>
        </p:spPr>
      </p:pic>
      <p:pic>
        <p:nvPicPr>
          <p:cNvPr id="6" name="Picture 5">
            <a:extLst>
              <a:ext uri="{FF2B5EF4-FFF2-40B4-BE49-F238E27FC236}">
                <a16:creationId xmlns:a16="http://schemas.microsoft.com/office/drawing/2014/main" id="{92340BC5-6B99-CAF7-A54A-F9CE39349D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329" b="98253" l="4829" r="96982">
                        <a14:foregroundMark x1="72032" y1="31587" x2="73038" y2="30422"/>
                        <a14:backgroundMark x1="72837" y1="31295" x2="75453" y2="31150"/>
                      </a14:backgroundRemoval>
                    </a14:imgEffect>
                  </a14:imgLayer>
                </a14:imgProps>
              </a:ext>
            </a:extLst>
          </a:blip>
          <a:stretch>
            <a:fillRect/>
          </a:stretch>
        </p:blipFill>
        <p:spPr>
          <a:xfrm flipH="1">
            <a:off x="6076496" y="3262202"/>
            <a:ext cx="2062800" cy="2852728"/>
          </a:xfrm>
          <a:prstGeom prst="rect">
            <a:avLst/>
          </a:prstGeom>
        </p:spPr>
      </p:pic>
      <p:pic>
        <p:nvPicPr>
          <p:cNvPr id="13" name="Picture 12">
            <a:extLst>
              <a:ext uri="{FF2B5EF4-FFF2-40B4-BE49-F238E27FC236}">
                <a16:creationId xmlns:a16="http://schemas.microsoft.com/office/drawing/2014/main" id="{E568C01C-F3EB-0287-8433-296FDDE35E2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3250872" y="5835564"/>
            <a:ext cx="481028" cy="286846"/>
          </a:xfrm>
          <a:prstGeom prst="rect">
            <a:avLst/>
          </a:prstGeom>
        </p:spPr>
      </p:pic>
      <p:pic>
        <p:nvPicPr>
          <p:cNvPr id="19" name="Picture 18">
            <a:extLst>
              <a:ext uri="{FF2B5EF4-FFF2-40B4-BE49-F238E27FC236}">
                <a16:creationId xmlns:a16="http://schemas.microsoft.com/office/drawing/2014/main" id="{3413C51D-3DB0-134A-E3B6-4AF906AA0762}"/>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048" b="94524" l="4457" r="94708"/>
                    </a14:imgEffect>
                  </a14:imgLayer>
                </a14:imgProps>
              </a:ext>
              <a:ext uri="{28A0092B-C50C-407E-A947-70E740481C1C}">
                <a14:useLocalDpi xmlns:a14="http://schemas.microsoft.com/office/drawing/2010/main"/>
              </a:ext>
            </a:extLst>
          </a:blip>
          <a:srcRect l="3986" t="5985" r="6395" b="5985"/>
          <a:stretch/>
        </p:blipFill>
        <p:spPr>
          <a:xfrm>
            <a:off x="306528" y="2946874"/>
            <a:ext cx="818732" cy="940865"/>
          </a:xfrm>
          <a:prstGeom prst="rect">
            <a:avLst/>
          </a:prstGeom>
        </p:spPr>
      </p:pic>
      <p:pic>
        <p:nvPicPr>
          <p:cNvPr id="20" name="Picture 19">
            <a:extLst>
              <a:ext uri="{FF2B5EF4-FFF2-40B4-BE49-F238E27FC236}">
                <a16:creationId xmlns:a16="http://schemas.microsoft.com/office/drawing/2014/main" id="{26351711-76A3-FEBA-EFBD-33A4BF33E78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048" b="94524" l="4457" r="94708"/>
                    </a14:imgEffect>
                  </a14:imgLayer>
                </a14:imgProps>
              </a:ext>
              <a:ext uri="{28A0092B-C50C-407E-A947-70E740481C1C}">
                <a14:useLocalDpi xmlns:a14="http://schemas.microsoft.com/office/drawing/2010/main"/>
              </a:ext>
            </a:extLst>
          </a:blip>
          <a:srcRect l="3986" t="5985" r="6395" b="5985"/>
          <a:stretch/>
        </p:blipFill>
        <p:spPr>
          <a:xfrm>
            <a:off x="306528" y="4064209"/>
            <a:ext cx="818732" cy="940865"/>
          </a:xfrm>
          <a:prstGeom prst="rect">
            <a:avLst/>
          </a:prstGeom>
        </p:spPr>
      </p:pic>
      <p:pic>
        <p:nvPicPr>
          <p:cNvPr id="21" name="Picture 20">
            <a:extLst>
              <a:ext uri="{FF2B5EF4-FFF2-40B4-BE49-F238E27FC236}">
                <a16:creationId xmlns:a16="http://schemas.microsoft.com/office/drawing/2014/main" id="{B44339AF-3D2F-70AE-6EFE-94323DC1CC2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048" b="94524" l="4457" r="94708"/>
                    </a14:imgEffect>
                  </a14:imgLayer>
                </a14:imgProps>
              </a:ext>
              <a:ext uri="{28A0092B-C50C-407E-A947-70E740481C1C}">
                <a14:useLocalDpi xmlns:a14="http://schemas.microsoft.com/office/drawing/2010/main"/>
              </a:ext>
            </a:extLst>
          </a:blip>
          <a:srcRect l="3986" t="5985" r="6395" b="5985"/>
          <a:stretch/>
        </p:blipFill>
        <p:spPr>
          <a:xfrm>
            <a:off x="306528" y="5181545"/>
            <a:ext cx="818732" cy="940865"/>
          </a:xfrm>
          <a:prstGeom prst="rect">
            <a:avLst/>
          </a:prstGeom>
        </p:spPr>
      </p:pic>
      <p:pic>
        <p:nvPicPr>
          <p:cNvPr id="22" name="Picture 21">
            <a:extLst>
              <a:ext uri="{FF2B5EF4-FFF2-40B4-BE49-F238E27FC236}">
                <a16:creationId xmlns:a16="http://schemas.microsoft.com/office/drawing/2014/main" id="{9DC1A1F4-B8FD-109D-A975-C896DC47E90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048" b="94524" l="4457" r="94708"/>
                    </a14:imgEffect>
                  </a14:imgLayer>
                </a14:imgProps>
              </a:ext>
              <a:ext uri="{28A0092B-C50C-407E-A947-70E740481C1C}">
                <a14:useLocalDpi xmlns:a14="http://schemas.microsoft.com/office/drawing/2010/main"/>
              </a:ext>
            </a:extLst>
          </a:blip>
          <a:srcRect l="3986" t="5985" r="6395" b="5985"/>
          <a:stretch/>
        </p:blipFill>
        <p:spPr>
          <a:xfrm>
            <a:off x="2242577" y="4064209"/>
            <a:ext cx="818732" cy="940865"/>
          </a:xfrm>
          <a:prstGeom prst="rect">
            <a:avLst/>
          </a:prstGeom>
        </p:spPr>
      </p:pic>
      <p:pic>
        <p:nvPicPr>
          <p:cNvPr id="23" name="Picture 22">
            <a:extLst>
              <a:ext uri="{FF2B5EF4-FFF2-40B4-BE49-F238E27FC236}">
                <a16:creationId xmlns:a16="http://schemas.microsoft.com/office/drawing/2014/main" id="{5971B5C4-E5D6-7C8E-EF94-EABFC71910A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048" b="94524" l="4457" r="94708"/>
                    </a14:imgEffect>
                  </a14:imgLayer>
                </a14:imgProps>
              </a:ext>
              <a:ext uri="{28A0092B-C50C-407E-A947-70E740481C1C}">
                <a14:useLocalDpi xmlns:a14="http://schemas.microsoft.com/office/drawing/2010/main"/>
              </a:ext>
            </a:extLst>
          </a:blip>
          <a:srcRect l="3986" t="5985" r="6395" b="5985"/>
          <a:stretch/>
        </p:blipFill>
        <p:spPr>
          <a:xfrm>
            <a:off x="2242577" y="5181545"/>
            <a:ext cx="818732" cy="940865"/>
          </a:xfrm>
          <a:prstGeom prst="rect">
            <a:avLst/>
          </a:prstGeom>
        </p:spPr>
      </p:pic>
      <p:pic>
        <p:nvPicPr>
          <p:cNvPr id="30" name="Picture 29">
            <a:extLst>
              <a:ext uri="{FF2B5EF4-FFF2-40B4-BE49-F238E27FC236}">
                <a16:creationId xmlns:a16="http://schemas.microsoft.com/office/drawing/2014/main" id="{8ED10922-4D4D-4F89-FC5E-212E8008F1E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048" b="94524" l="4457" r="94708"/>
                    </a14:imgEffect>
                  </a14:imgLayer>
                </a14:imgProps>
              </a:ext>
              <a:ext uri="{28A0092B-C50C-407E-A947-70E740481C1C}">
                <a14:useLocalDpi xmlns:a14="http://schemas.microsoft.com/office/drawing/2010/main"/>
              </a:ext>
            </a:extLst>
          </a:blip>
          <a:srcRect l="3986" t="5985" r="6395" b="5985"/>
          <a:stretch/>
        </p:blipFill>
        <p:spPr>
          <a:xfrm>
            <a:off x="1275011" y="4064209"/>
            <a:ext cx="818732" cy="940865"/>
          </a:xfrm>
          <a:prstGeom prst="rect">
            <a:avLst/>
          </a:prstGeom>
        </p:spPr>
      </p:pic>
      <p:pic>
        <p:nvPicPr>
          <p:cNvPr id="7168" name="Picture 7167">
            <a:extLst>
              <a:ext uri="{FF2B5EF4-FFF2-40B4-BE49-F238E27FC236}">
                <a16:creationId xmlns:a16="http://schemas.microsoft.com/office/drawing/2014/main" id="{BF3085B8-3B92-08B6-D674-21D4B26765D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048" b="94524" l="4457" r="94708"/>
                    </a14:imgEffect>
                  </a14:imgLayer>
                </a14:imgProps>
              </a:ext>
              <a:ext uri="{28A0092B-C50C-407E-A947-70E740481C1C}">
                <a14:useLocalDpi xmlns:a14="http://schemas.microsoft.com/office/drawing/2010/main"/>
              </a:ext>
            </a:extLst>
          </a:blip>
          <a:srcRect l="3986" t="5985" r="6395" b="5985"/>
          <a:stretch/>
        </p:blipFill>
        <p:spPr>
          <a:xfrm>
            <a:off x="1275011" y="5181545"/>
            <a:ext cx="818732" cy="940865"/>
          </a:xfrm>
          <a:prstGeom prst="rect">
            <a:avLst/>
          </a:prstGeom>
        </p:spPr>
      </p:pic>
      <p:pic>
        <p:nvPicPr>
          <p:cNvPr id="7169" name="Picture 7168">
            <a:extLst>
              <a:ext uri="{FF2B5EF4-FFF2-40B4-BE49-F238E27FC236}">
                <a16:creationId xmlns:a16="http://schemas.microsoft.com/office/drawing/2014/main" id="{3A2FC1CF-DD3C-5485-634D-F396B4030D3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3250872" y="5434230"/>
            <a:ext cx="481028" cy="286846"/>
          </a:xfrm>
          <a:prstGeom prst="rect">
            <a:avLst/>
          </a:prstGeom>
        </p:spPr>
      </p:pic>
      <p:pic>
        <p:nvPicPr>
          <p:cNvPr id="7170" name="Picture 7169">
            <a:extLst>
              <a:ext uri="{FF2B5EF4-FFF2-40B4-BE49-F238E27FC236}">
                <a16:creationId xmlns:a16="http://schemas.microsoft.com/office/drawing/2014/main" id="{885F81F0-340A-B981-C446-8A8C94FE265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3250872" y="5032896"/>
            <a:ext cx="481028" cy="286846"/>
          </a:xfrm>
          <a:prstGeom prst="rect">
            <a:avLst/>
          </a:prstGeom>
        </p:spPr>
      </p:pic>
      <p:pic>
        <p:nvPicPr>
          <p:cNvPr id="7171" name="Picture 7170">
            <a:extLst>
              <a:ext uri="{FF2B5EF4-FFF2-40B4-BE49-F238E27FC236}">
                <a16:creationId xmlns:a16="http://schemas.microsoft.com/office/drawing/2014/main" id="{1A247E04-484A-10F1-C811-1319AD73888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8955" b="96269" l="6731" r="89904"/>
                    </a14:imgEffect>
                  </a14:imgLayer>
                </a14:imgProps>
              </a:ext>
              <a:ext uri="{28A0092B-C50C-407E-A947-70E740481C1C}">
                <a14:useLocalDpi xmlns:a14="http://schemas.microsoft.com/office/drawing/2010/main"/>
              </a:ext>
            </a:extLst>
          </a:blip>
          <a:srcRect l="4380" t="12672" r="8907" b="7064"/>
          <a:stretch/>
        </p:blipFill>
        <p:spPr>
          <a:xfrm>
            <a:off x="3250872" y="4631562"/>
            <a:ext cx="481028" cy="286846"/>
          </a:xfrm>
          <a:prstGeom prst="rect">
            <a:avLst/>
          </a:prstGeom>
        </p:spPr>
      </p:pic>
      <p:pic>
        <p:nvPicPr>
          <p:cNvPr id="7173" name="Picture 7172">
            <a:extLst>
              <a:ext uri="{FF2B5EF4-FFF2-40B4-BE49-F238E27FC236}">
                <a16:creationId xmlns:a16="http://schemas.microsoft.com/office/drawing/2014/main" id="{D532F7B6-4F69-6A38-647A-FF36C6F2211B}"/>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5850" b="98886" l="4247" r="92278"/>
                    </a14:imgEffect>
                  </a14:imgLayer>
                </a14:imgProps>
              </a:ext>
              <a:ext uri="{28A0092B-C50C-407E-A947-70E740481C1C}">
                <a14:useLocalDpi xmlns:a14="http://schemas.microsoft.com/office/drawing/2010/main"/>
              </a:ext>
            </a:extLst>
          </a:blip>
          <a:stretch>
            <a:fillRect/>
          </a:stretch>
        </p:blipFill>
        <p:spPr>
          <a:xfrm>
            <a:off x="9997884" y="3141990"/>
            <a:ext cx="665333" cy="922219"/>
          </a:xfrm>
          <a:prstGeom prst="rect">
            <a:avLst/>
          </a:prstGeom>
        </p:spPr>
      </p:pic>
      <p:pic>
        <p:nvPicPr>
          <p:cNvPr id="7174" name="Picture 7173">
            <a:extLst>
              <a:ext uri="{FF2B5EF4-FFF2-40B4-BE49-F238E27FC236}">
                <a16:creationId xmlns:a16="http://schemas.microsoft.com/office/drawing/2014/main" id="{1E8F8495-4430-5DD3-6375-22EDB3EF073A}"/>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5850" b="98886" l="4247" r="92278"/>
                    </a14:imgEffect>
                  </a14:imgLayer>
                </a14:imgProps>
              </a:ext>
              <a:ext uri="{28A0092B-C50C-407E-A947-70E740481C1C}">
                <a14:useLocalDpi xmlns:a14="http://schemas.microsoft.com/office/drawing/2010/main"/>
              </a:ext>
            </a:extLst>
          </a:blip>
          <a:stretch>
            <a:fillRect/>
          </a:stretch>
        </p:blipFill>
        <p:spPr>
          <a:xfrm>
            <a:off x="9228847" y="3141990"/>
            <a:ext cx="665333" cy="922219"/>
          </a:xfrm>
          <a:prstGeom prst="rect">
            <a:avLst/>
          </a:prstGeom>
        </p:spPr>
      </p:pic>
      <p:pic>
        <p:nvPicPr>
          <p:cNvPr id="7176" name="Picture 7175">
            <a:extLst>
              <a:ext uri="{FF2B5EF4-FFF2-40B4-BE49-F238E27FC236}">
                <a16:creationId xmlns:a16="http://schemas.microsoft.com/office/drawing/2014/main" id="{6AD4FB20-D453-594E-EB83-3DADF6424117}"/>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5850" b="98886" l="4247" r="92278"/>
                    </a14:imgEffect>
                  </a14:imgLayer>
                </a14:imgProps>
              </a:ext>
              <a:ext uri="{28A0092B-C50C-407E-A947-70E740481C1C}">
                <a14:useLocalDpi xmlns:a14="http://schemas.microsoft.com/office/drawing/2010/main"/>
              </a:ext>
            </a:extLst>
          </a:blip>
          <a:stretch>
            <a:fillRect/>
          </a:stretch>
        </p:blipFill>
        <p:spPr>
          <a:xfrm>
            <a:off x="9997884" y="4170452"/>
            <a:ext cx="665333" cy="922219"/>
          </a:xfrm>
          <a:prstGeom prst="rect">
            <a:avLst/>
          </a:prstGeom>
        </p:spPr>
      </p:pic>
      <p:pic>
        <p:nvPicPr>
          <p:cNvPr id="7177" name="Picture 7176">
            <a:extLst>
              <a:ext uri="{FF2B5EF4-FFF2-40B4-BE49-F238E27FC236}">
                <a16:creationId xmlns:a16="http://schemas.microsoft.com/office/drawing/2014/main" id="{26EA2C0A-08A4-5D07-36FC-0506DDED5DFD}"/>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5850" b="98886" l="4247" r="92278"/>
                    </a14:imgEffect>
                  </a14:imgLayer>
                </a14:imgProps>
              </a:ext>
              <a:ext uri="{28A0092B-C50C-407E-A947-70E740481C1C}">
                <a14:useLocalDpi xmlns:a14="http://schemas.microsoft.com/office/drawing/2010/main"/>
              </a:ext>
            </a:extLst>
          </a:blip>
          <a:stretch>
            <a:fillRect/>
          </a:stretch>
        </p:blipFill>
        <p:spPr>
          <a:xfrm>
            <a:off x="9228847" y="4170452"/>
            <a:ext cx="665333" cy="922219"/>
          </a:xfrm>
          <a:prstGeom prst="rect">
            <a:avLst/>
          </a:prstGeom>
        </p:spPr>
      </p:pic>
      <p:pic>
        <p:nvPicPr>
          <p:cNvPr id="7178" name="Picture 7177">
            <a:extLst>
              <a:ext uri="{FF2B5EF4-FFF2-40B4-BE49-F238E27FC236}">
                <a16:creationId xmlns:a16="http://schemas.microsoft.com/office/drawing/2014/main" id="{638D9686-F440-C31E-9FBC-86A6CFB76C75}"/>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5850" b="98886" l="4247" r="92278"/>
                    </a14:imgEffect>
                  </a14:imgLayer>
                </a14:imgProps>
              </a:ext>
              <a:ext uri="{28A0092B-C50C-407E-A947-70E740481C1C}">
                <a14:useLocalDpi xmlns:a14="http://schemas.microsoft.com/office/drawing/2010/main"/>
              </a:ext>
            </a:extLst>
          </a:blip>
          <a:stretch>
            <a:fillRect/>
          </a:stretch>
        </p:blipFill>
        <p:spPr>
          <a:xfrm>
            <a:off x="9228846" y="5176319"/>
            <a:ext cx="665333" cy="922219"/>
          </a:xfrm>
          <a:prstGeom prst="rect">
            <a:avLst/>
          </a:prstGeom>
        </p:spPr>
      </p:pic>
      <p:pic>
        <p:nvPicPr>
          <p:cNvPr id="7180" name="Picture 7179">
            <a:extLst>
              <a:ext uri="{FF2B5EF4-FFF2-40B4-BE49-F238E27FC236}">
                <a16:creationId xmlns:a16="http://schemas.microsoft.com/office/drawing/2014/main" id="{DF00217E-3E8E-C2E2-5AE3-BAFB34385B8D}"/>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000" b="100000" l="0" r="100000"/>
                    </a14:imgEffect>
                  </a14:imgLayer>
                </a14:imgProps>
              </a:ext>
              <a:ext uri="{28A0092B-C50C-407E-A947-70E740481C1C}">
                <a14:useLocalDpi xmlns:a14="http://schemas.microsoft.com/office/drawing/2010/main"/>
              </a:ext>
            </a:extLst>
          </a:blip>
          <a:srcRect/>
          <a:stretch/>
        </p:blipFill>
        <p:spPr>
          <a:xfrm rot="21275034">
            <a:off x="8321513" y="5769871"/>
            <a:ext cx="731033" cy="318750"/>
          </a:xfrm>
          <a:prstGeom prst="rect">
            <a:avLst/>
          </a:prstGeom>
        </p:spPr>
      </p:pic>
      <p:pic>
        <p:nvPicPr>
          <p:cNvPr id="7181" name="Picture 7180">
            <a:extLst>
              <a:ext uri="{FF2B5EF4-FFF2-40B4-BE49-F238E27FC236}">
                <a16:creationId xmlns:a16="http://schemas.microsoft.com/office/drawing/2014/main" id="{2FEFE587-AB02-9E3C-11CD-C46E42D91E98}"/>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000" b="100000" l="0" r="100000"/>
                    </a14:imgEffect>
                  </a14:imgLayer>
                </a14:imgProps>
              </a:ext>
              <a:ext uri="{28A0092B-C50C-407E-A947-70E740481C1C}">
                <a14:useLocalDpi xmlns:a14="http://schemas.microsoft.com/office/drawing/2010/main"/>
              </a:ext>
            </a:extLst>
          </a:blip>
          <a:srcRect/>
          <a:stretch/>
        </p:blipFill>
        <p:spPr>
          <a:xfrm rot="21275034">
            <a:off x="8402958" y="5348724"/>
            <a:ext cx="731033" cy="318750"/>
          </a:xfrm>
          <a:prstGeom prst="rect">
            <a:avLst/>
          </a:prstGeom>
        </p:spPr>
      </p:pic>
      <p:pic>
        <p:nvPicPr>
          <p:cNvPr id="7182" name="Picture 7181">
            <a:extLst>
              <a:ext uri="{FF2B5EF4-FFF2-40B4-BE49-F238E27FC236}">
                <a16:creationId xmlns:a16="http://schemas.microsoft.com/office/drawing/2014/main" id="{B2817139-F6D1-D28F-8994-A933A685D812}"/>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000" b="100000" l="0" r="100000"/>
                    </a14:imgEffect>
                  </a14:imgLayer>
                </a14:imgProps>
              </a:ext>
              <a:ext uri="{28A0092B-C50C-407E-A947-70E740481C1C}">
                <a14:useLocalDpi xmlns:a14="http://schemas.microsoft.com/office/drawing/2010/main"/>
              </a:ext>
            </a:extLst>
          </a:blip>
          <a:srcRect/>
          <a:stretch/>
        </p:blipFill>
        <p:spPr>
          <a:xfrm rot="21275034">
            <a:off x="8224992" y="5022171"/>
            <a:ext cx="731033" cy="318750"/>
          </a:xfrm>
          <a:prstGeom prst="rect">
            <a:avLst/>
          </a:prstGeom>
        </p:spPr>
      </p:pic>
      <p:pic>
        <p:nvPicPr>
          <p:cNvPr id="7183" name="Picture 7182">
            <a:extLst>
              <a:ext uri="{FF2B5EF4-FFF2-40B4-BE49-F238E27FC236}">
                <a16:creationId xmlns:a16="http://schemas.microsoft.com/office/drawing/2014/main" id="{5EAD1BEA-1949-4311-6DA1-669E524DAA26}"/>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000" b="100000" l="0" r="100000"/>
                    </a14:imgEffect>
                  </a14:imgLayer>
                </a14:imgProps>
              </a:ext>
              <a:ext uri="{28A0092B-C50C-407E-A947-70E740481C1C}">
                <a14:useLocalDpi xmlns:a14="http://schemas.microsoft.com/office/drawing/2010/main"/>
              </a:ext>
            </a:extLst>
          </a:blip>
          <a:srcRect/>
          <a:stretch/>
        </p:blipFill>
        <p:spPr>
          <a:xfrm rot="21275034">
            <a:off x="8328696" y="4728565"/>
            <a:ext cx="731033" cy="318750"/>
          </a:xfrm>
          <a:prstGeom prst="rect">
            <a:avLst/>
          </a:prstGeom>
        </p:spPr>
      </p:pic>
      <p:pic>
        <p:nvPicPr>
          <p:cNvPr id="7184" name="Picture 7183">
            <a:extLst>
              <a:ext uri="{FF2B5EF4-FFF2-40B4-BE49-F238E27FC236}">
                <a16:creationId xmlns:a16="http://schemas.microsoft.com/office/drawing/2014/main" id="{8B6B8548-F2BC-AB55-DCAB-8422638255E3}"/>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000" b="100000" l="0" r="100000"/>
                    </a14:imgEffect>
                  </a14:imgLayer>
                </a14:imgProps>
              </a:ext>
              <a:ext uri="{28A0092B-C50C-407E-A947-70E740481C1C}">
                <a14:useLocalDpi xmlns:a14="http://schemas.microsoft.com/office/drawing/2010/main"/>
              </a:ext>
            </a:extLst>
          </a:blip>
          <a:srcRect/>
          <a:stretch/>
        </p:blipFill>
        <p:spPr>
          <a:xfrm rot="21275034">
            <a:off x="8224993" y="4360925"/>
            <a:ext cx="731033" cy="318750"/>
          </a:xfrm>
          <a:prstGeom prst="rect">
            <a:avLst/>
          </a:prstGeom>
        </p:spPr>
      </p:pic>
      <p:pic>
        <p:nvPicPr>
          <p:cNvPr id="7185" name="Picture 7184">
            <a:extLst>
              <a:ext uri="{FF2B5EF4-FFF2-40B4-BE49-F238E27FC236}">
                <a16:creationId xmlns:a16="http://schemas.microsoft.com/office/drawing/2014/main" id="{54CB69A0-8536-572C-F2C9-DE17981AE789}"/>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000" b="100000" l="0" r="100000"/>
                    </a14:imgEffect>
                  </a14:imgLayer>
                </a14:imgProps>
              </a:ext>
              <a:ext uri="{28A0092B-C50C-407E-A947-70E740481C1C}">
                <a14:useLocalDpi xmlns:a14="http://schemas.microsoft.com/office/drawing/2010/main"/>
              </a:ext>
            </a:extLst>
          </a:blip>
          <a:srcRect/>
          <a:stretch/>
        </p:blipFill>
        <p:spPr>
          <a:xfrm rot="21275034">
            <a:off x="8276845" y="3971808"/>
            <a:ext cx="731033" cy="318750"/>
          </a:xfrm>
          <a:prstGeom prst="rect">
            <a:avLst/>
          </a:prstGeom>
        </p:spPr>
      </p:pic>
      <p:sp>
        <p:nvSpPr>
          <p:cNvPr id="2" name="TextBox 1">
            <a:extLst>
              <a:ext uri="{FF2B5EF4-FFF2-40B4-BE49-F238E27FC236}">
                <a16:creationId xmlns:a16="http://schemas.microsoft.com/office/drawing/2014/main" id="{14390A50-A138-7C52-4880-D57E90CD708B}"/>
              </a:ext>
            </a:extLst>
          </p:cNvPr>
          <p:cNvSpPr txBox="1"/>
          <p:nvPr/>
        </p:nvSpPr>
        <p:spPr>
          <a:xfrm>
            <a:off x="306528" y="182880"/>
            <a:ext cx="5941872" cy="646331"/>
          </a:xfrm>
          <a:prstGeom prst="rect">
            <a:avLst/>
          </a:prstGeom>
          <a:noFill/>
        </p:spPr>
        <p:txBody>
          <a:bodyPr wrap="square" rtlCol="0">
            <a:spAutoFit/>
          </a:bodyPr>
          <a:lstStyle/>
          <a:p>
            <a:r>
              <a:rPr lang="en-GB" sz="3600" dirty="0">
                <a:solidFill>
                  <a:schemeClr val="tx2">
                    <a:lumMod val="50000"/>
                    <a:lumOff val="50000"/>
                  </a:schemeClr>
                </a:solidFill>
                <a:latin typeface="Sassoon Primary" pitchFamily="50" charset="0"/>
              </a:rPr>
              <a:t>Blue </a:t>
            </a:r>
            <a:r>
              <a:rPr lang="en-GB" sz="3600" dirty="0">
                <a:latin typeface="Sassoon Primary" pitchFamily="50" charset="0"/>
              </a:rPr>
              <a:t>/ </a:t>
            </a:r>
            <a:r>
              <a:rPr lang="en-GB" sz="3600" dirty="0">
                <a:solidFill>
                  <a:srgbClr val="00B050"/>
                </a:solidFill>
                <a:latin typeface="Sassoon Primary" pitchFamily="50" charset="0"/>
              </a:rPr>
              <a:t>Green</a:t>
            </a:r>
          </a:p>
        </p:txBody>
      </p:sp>
      <p:sp>
        <p:nvSpPr>
          <p:cNvPr id="4" name="Rectangle 3">
            <a:extLst>
              <a:ext uri="{FF2B5EF4-FFF2-40B4-BE49-F238E27FC236}">
                <a16:creationId xmlns:a16="http://schemas.microsoft.com/office/drawing/2014/main" id="{24932E42-19C7-6817-7B3A-C11DD54491E6}"/>
              </a:ext>
            </a:extLst>
          </p:cNvPr>
          <p:cNvSpPr/>
          <p:nvPr/>
        </p:nvSpPr>
        <p:spPr>
          <a:xfrm>
            <a:off x="5175026" y="1184498"/>
            <a:ext cx="5736813" cy="1922673"/>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CE850A3-444E-4809-28CB-597C305584F6}"/>
              </a:ext>
            </a:extLst>
          </p:cNvPr>
          <p:cNvSpPr/>
          <p:nvPr/>
        </p:nvSpPr>
        <p:spPr>
          <a:xfrm>
            <a:off x="128700" y="829212"/>
            <a:ext cx="4653280" cy="1922674"/>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A6D8ACD-B91C-9C41-656E-ED49CD80D95B}"/>
              </a:ext>
            </a:extLst>
          </p:cNvPr>
          <p:cNvSpPr txBox="1"/>
          <p:nvPr/>
        </p:nvSpPr>
        <p:spPr>
          <a:xfrm>
            <a:off x="1198880" y="6209967"/>
            <a:ext cx="7874261" cy="523220"/>
          </a:xfrm>
          <a:prstGeom prst="rect">
            <a:avLst/>
          </a:prstGeom>
          <a:noFill/>
        </p:spPr>
        <p:txBody>
          <a:bodyPr wrap="square" rtlCol="0">
            <a:spAutoFit/>
          </a:bodyPr>
          <a:lstStyle/>
          <a:p>
            <a:r>
              <a:rPr lang="en-GB" sz="2800" dirty="0">
                <a:latin typeface="Sassoon Primary" pitchFamily="50" charset="0"/>
              </a:rPr>
              <a:t>I would count them like this because…</a:t>
            </a:r>
          </a:p>
        </p:txBody>
      </p:sp>
      <p:sp>
        <p:nvSpPr>
          <p:cNvPr id="8" name="TextBox 7">
            <a:extLst>
              <a:ext uri="{FF2B5EF4-FFF2-40B4-BE49-F238E27FC236}">
                <a16:creationId xmlns:a16="http://schemas.microsoft.com/office/drawing/2014/main" id="{8E706C51-D58A-B006-2621-7BEA172ADA56}"/>
              </a:ext>
            </a:extLst>
          </p:cNvPr>
          <p:cNvSpPr txBox="1"/>
          <p:nvPr/>
        </p:nvSpPr>
        <p:spPr>
          <a:xfrm>
            <a:off x="5440680" y="308610"/>
            <a:ext cx="4949190" cy="369332"/>
          </a:xfrm>
          <a:prstGeom prst="rect">
            <a:avLst/>
          </a:prstGeom>
          <a:noFill/>
        </p:spPr>
        <p:txBody>
          <a:bodyPr wrap="square" rtlCol="0">
            <a:spAutoFit/>
          </a:bodyPr>
          <a:lstStyle/>
          <a:p>
            <a:r>
              <a:rPr lang="en-GB" dirty="0">
                <a:solidFill>
                  <a:srgbClr val="FF0000"/>
                </a:solidFill>
                <a:latin typeface="Sassoon Primary" pitchFamily="50" charset="0"/>
              </a:rPr>
              <a:t>Challenge: count in twos instead of ones</a:t>
            </a:r>
            <a:r>
              <a:rPr lang="en-GB" dirty="0">
                <a:latin typeface="Sassoon Primary" pitchFamily="50" charset="0"/>
              </a:rPr>
              <a:t>.</a:t>
            </a:r>
          </a:p>
        </p:txBody>
      </p:sp>
    </p:spTree>
    <p:extLst>
      <p:ext uri="{BB962C8B-B14F-4D97-AF65-F5344CB8AC3E}">
        <p14:creationId xmlns:p14="http://schemas.microsoft.com/office/powerpoint/2010/main" val="14769452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8F927-C595-A771-1B87-387C30462F6E}"/>
              </a:ext>
            </a:extLst>
          </p:cNvPr>
          <p:cNvSpPr>
            <a:spLocks noGrp="1"/>
          </p:cNvSpPr>
          <p:nvPr>
            <p:ph type="title"/>
          </p:nvPr>
        </p:nvSpPr>
        <p:spPr>
          <a:xfrm>
            <a:off x="157480" y="-102235"/>
            <a:ext cx="10515600" cy="1325563"/>
          </a:xfrm>
        </p:spPr>
        <p:txBody>
          <a:bodyPr/>
          <a:lstStyle/>
          <a:p>
            <a:r>
              <a:rPr lang="en-GB" dirty="0">
                <a:latin typeface="Sassoon Primary" pitchFamily="50" charset="0"/>
              </a:rPr>
              <a:t>On white boards</a:t>
            </a:r>
          </a:p>
        </p:txBody>
      </p:sp>
      <p:sp>
        <p:nvSpPr>
          <p:cNvPr id="3" name="Text Placeholder 2">
            <a:extLst>
              <a:ext uri="{FF2B5EF4-FFF2-40B4-BE49-F238E27FC236}">
                <a16:creationId xmlns:a16="http://schemas.microsoft.com/office/drawing/2014/main" id="{71D09033-E2BC-1E08-0FA3-08CECC367E57}"/>
              </a:ext>
            </a:extLst>
          </p:cNvPr>
          <p:cNvSpPr>
            <a:spLocks noGrp="1"/>
          </p:cNvSpPr>
          <p:nvPr>
            <p:ph type="body" sz="quarter" idx="10"/>
          </p:nvPr>
        </p:nvSpPr>
        <p:spPr>
          <a:xfrm>
            <a:off x="112236" y="939213"/>
            <a:ext cx="10606088" cy="590931"/>
          </a:xfrm>
        </p:spPr>
        <p:txBody>
          <a:bodyPr/>
          <a:lstStyle/>
          <a:p>
            <a:pPr marL="0" indent="0">
              <a:buNone/>
            </a:pPr>
            <a:r>
              <a:rPr lang="en-GB" sz="3600" dirty="0">
                <a:latin typeface="Sassoon Primary" pitchFamily="50" charset="0"/>
              </a:rPr>
              <a:t>Count them up and write the number you count.</a:t>
            </a:r>
          </a:p>
        </p:txBody>
      </p:sp>
      <p:pic>
        <p:nvPicPr>
          <p:cNvPr id="5" name="Picture 4">
            <a:extLst>
              <a:ext uri="{FF2B5EF4-FFF2-40B4-BE49-F238E27FC236}">
                <a16:creationId xmlns:a16="http://schemas.microsoft.com/office/drawing/2014/main" id="{765B0423-E69A-1114-57F9-CEFCA73F4977}"/>
              </a:ext>
            </a:extLst>
          </p:cNvPr>
          <p:cNvPicPr>
            <a:picLocks noChangeAspect="1"/>
          </p:cNvPicPr>
          <p:nvPr/>
        </p:nvPicPr>
        <p:blipFill>
          <a:blip r:embed="rId2"/>
          <a:srcRect l="43507"/>
          <a:stretch/>
        </p:blipFill>
        <p:spPr>
          <a:xfrm>
            <a:off x="4960620" y="1737241"/>
            <a:ext cx="4983480" cy="2672259"/>
          </a:xfrm>
          <a:prstGeom prst="rect">
            <a:avLst/>
          </a:prstGeom>
        </p:spPr>
      </p:pic>
      <p:pic>
        <p:nvPicPr>
          <p:cNvPr id="6" name="Picture 5">
            <a:extLst>
              <a:ext uri="{FF2B5EF4-FFF2-40B4-BE49-F238E27FC236}">
                <a16:creationId xmlns:a16="http://schemas.microsoft.com/office/drawing/2014/main" id="{D0BBD667-E83D-3C62-5240-96922B179A56}"/>
              </a:ext>
            </a:extLst>
          </p:cNvPr>
          <p:cNvPicPr>
            <a:picLocks noChangeAspect="1"/>
          </p:cNvPicPr>
          <p:nvPr/>
        </p:nvPicPr>
        <p:blipFill>
          <a:blip r:embed="rId2"/>
          <a:srcRect r="56536"/>
          <a:stretch/>
        </p:blipFill>
        <p:spPr>
          <a:xfrm>
            <a:off x="157480" y="1737242"/>
            <a:ext cx="3834199" cy="2672259"/>
          </a:xfrm>
          <a:prstGeom prst="rect">
            <a:avLst/>
          </a:prstGeom>
        </p:spPr>
      </p:pic>
      <p:sp>
        <p:nvSpPr>
          <p:cNvPr id="4" name="TextBox 3">
            <a:extLst>
              <a:ext uri="{FF2B5EF4-FFF2-40B4-BE49-F238E27FC236}">
                <a16:creationId xmlns:a16="http://schemas.microsoft.com/office/drawing/2014/main" id="{BC0B8125-2EA3-50AB-8E9A-D9B8A2A9DBF6}"/>
              </a:ext>
            </a:extLst>
          </p:cNvPr>
          <p:cNvSpPr txBox="1"/>
          <p:nvPr/>
        </p:nvSpPr>
        <p:spPr>
          <a:xfrm>
            <a:off x="568960" y="4907280"/>
            <a:ext cx="6217920" cy="830997"/>
          </a:xfrm>
          <a:prstGeom prst="rect">
            <a:avLst/>
          </a:prstGeom>
          <a:noFill/>
        </p:spPr>
        <p:txBody>
          <a:bodyPr wrap="square" rtlCol="0">
            <a:spAutoFit/>
          </a:bodyPr>
          <a:lstStyle/>
          <a:p>
            <a:r>
              <a:rPr lang="en-GB" sz="2400" dirty="0">
                <a:solidFill>
                  <a:srgbClr val="FF0000"/>
                </a:solidFill>
                <a:latin typeface="Sassoon Primary" pitchFamily="50" charset="0"/>
              </a:rPr>
              <a:t>Challenge:</a:t>
            </a:r>
          </a:p>
          <a:p>
            <a:r>
              <a:rPr lang="en-GB" sz="2400" dirty="0">
                <a:solidFill>
                  <a:srgbClr val="FF0000"/>
                </a:solidFill>
                <a:latin typeface="Sassoon Primary" pitchFamily="50" charset="0"/>
              </a:rPr>
              <a:t>Draw a part, part, whole model for each.</a:t>
            </a:r>
          </a:p>
        </p:txBody>
      </p:sp>
      <p:pic>
        <p:nvPicPr>
          <p:cNvPr id="8" name="Picture 7">
            <a:extLst>
              <a:ext uri="{FF2B5EF4-FFF2-40B4-BE49-F238E27FC236}">
                <a16:creationId xmlns:a16="http://schemas.microsoft.com/office/drawing/2014/main" id="{A5CCD549-8E32-0517-4017-58B664888929}"/>
              </a:ext>
            </a:extLst>
          </p:cNvPr>
          <p:cNvPicPr>
            <a:picLocks noChangeAspect="1"/>
          </p:cNvPicPr>
          <p:nvPr/>
        </p:nvPicPr>
        <p:blipFill>
          <a:blip r:embed="rId3"/>
          <a:stretch>
            <a:fillRect/>
          </a:stretch>
        </p:blipFill>
        <p:spPr>
          <a:xfrm>
            <a:off x="6701279" y="4565715"/>
            <a:ext cx="2772162" cy="2086266"/>
          </a:xfrm>
          <a:prstGeom prst="rect">
            <a:avLst/>
          </a:prstGeom>
        </p:spPr>
      </p:pic>
    </p:spTree>
    <p:extLst>
      <p:ext uri="{BB962C8B-B14F-4D97-AF65-F5344CB8AC3E}">
        <p14:creationId xmlns:p14="http://schemas.microsoft.com/office/powerpoint/2010/main" val="593883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urple and white cards with letters&#10;&#10;AI-generated content may be incorrect.">
            <a:extLst>
              <a:ext uri="{FF2B5EF4-FFF2-40B4-BE49-F238E27FC236}">
                <a16:creationId xmlns:a16="http://schemas.microsoft.com/office/drawing/2014/main" id="{F9EB351F-60B1-BC9A-3765-E285F858E588}"/>
              </a:ext>
            </a:extLst>
          </p:cNvPr>
          <p:cNvPicPr>
            <a:picLocks noChangeAspect="1"/>
          </p:cNvPicPr>
          <p:nvPr/>
        </p:nvPicPr>
        <p:blipFill>
          <a:blip r:embed="rId2"/>
          <a:stretch>
            <a:fillRect/>
          </a:stretch>
        </p:blipFill>
        <p:spPr>
          <a:xfrm>
            <a:off x="1834417" y="1225978"/>
            <a:ext cx="7484269" cy="5269707"/>
          </a:xfrm>
          <a:prstGeom prst="rect">
            <a:avLst/>
          </a:prstGeom>
        </p:spPr>
      </p:pic>
      <p:sp>
        <p:nvSpPr>
          <p:cNvPr id="7" name="TextBox 6">
            <a:extLst>
              <a:ext uri="{FF2B5EF4-FFF2-40B4-BE49-F238E27FC236}">
                <a16:creationId xmlns:a16="http://schemas.microsoft.com/office/drawing/2014/main" id="{15BC5817-2192-7371-2775-26CEC29E6FE0}"/>
              </a:ext>
            </a:extLst>
          </p:cNvPr>
          <p:cNvSpPr txBox="1"/>
          <p:nvPr/>
        </p:nvSpPr>
        <p:spPr>
          <a:xfrm>
            <a:off x="8041150" y="196524"/>
            <a:ext cx="38977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latin typeface="Sassoon Primary"/>
              </a:rPr>
              <a:t>Tuesday 22nd April 2025</a:t>
            </a:r>
          </a:p>
        </p:txBody>
      </p:sp>
      <p:sp>
        <p:nvSpPr>
          <p:cNvPr id="2" name="TextBox 1">
            <a:extLst>
              <a:ext uri="{FF2B5EF4-FFF2-40B4-BE49-F238E27FC236}">
                <a16:creationId xmlns:a16="http://schemas.microsoft.com/office/drawing/2014/main" id="{2E71CEDE-D51D-9321-5681-391D0330882C}"/>
              </a:ext>
            </a:extLst>
          </p:cNvPr>
          <p:cNvSpPr txBox="1"/>
          <p:nvPr/>
        </p:nvSpPr>
        <p:spPr>
          <a:xfrm>
            <a:off x="229279" y="163770"/>
            <a:ext cx="5142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read and write words which include the /</a:t>
            </a:r>
            <a:r>
              <a:rPr lang="en-GB" err="1">
                <a:latin typeface="Sassoon Primary"/>
              </a:rPr>
              <a:t>ch</a:t>
            </a:r>
            <a:r>
              <a:rPr lang="en-GB" dirty="0">
                <a:latin typeface="Sassoon Primary"/>
              </a:rPr>
              <a:t>/ and /</a:t>
            </a:r>
            <a:r>
              <a:rPr lang="en-GB" err="1">
                <a:latin typeface="Sassoon Primary"/>
              </a:rPr>
              <a:t>sh</a:t>
            </a:r>
            <a:r>
              <a:rPr lang="en-GB" dirty="0">
                <a:latin typeface="Sassoon Primary"/>
              </a:rPr>
              <a:t>/ digraphs.</a:t>
            </a:r>
          </a:p>
        </p:txBody>
      </p:sp>
    </p:spTree>
    <p:extLst>
      <p:ext uri="{BB962C8B-B14F-4D97-AF65-F5344CB8AC3E}">
        <p14:creationId xmlns:p14="http://schemas.microsoft.com/office/powerpoint/2010/main" val="10338805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055040" y="107361"/>
            <a:ext cx="8612959" cy="769441"/>
          </a:xfrm>
        </p:spPr>
        <p:txBody>
          <a:bodyPr/>
          <a:lstStyle/>
          <a:p>
            <a:r>
              <a:rPr lang="en-US" sz="2200">
                <a:latin typeface="Century Gothic" panose="020B0502020202020204" pitchFamily="34" charset="0"/>
                <a:cs typeface="Century Gothic"/>
              </a:rPr>
              <a:t>To </a:t>
            </a:r>
            <a:r>
              <a:rPr lang="en-GB" sz="2200">
                <a:latin typeface="Century Gothic" panose="020B0502020202020204" pitchFamily="34" charset="0"/>
              </a:rPr>
              <a:t>count groups of ten and then count on in ones to identify 2-digit numbers</a:t>
            </a:r>
            <a:endParaRPr lang="en-GB" sz="2200">
              <a:latin typeface="Century Gothic" panose="020B0502020202020204" pitchFamily="34" charset="0"/>
              <a:cs typeface="Century Gothic"/>
            </a:endParaRPr>
          </a:p>
        </p:txBody>
      </p:sp>
      <p:pic>
        <p:nvPicPr>
          <p:cNvPr id="4" name="Picture 3">
            <a:extLst>
              <a:ext uri="{FF2B5EF4-FFF2-40B4-BE49-F238E27FC236}">
                <a16:creationId xmlns:a16="http://schemas.microsoft.com/office/drawing/2014/main" id="{CBA7E726-5948-0354-D561-B64FC38AA3AA}"/>
              </a:ext>
            </a:extLst>
          </p:cNvPr>
          <p:cNvPicPr>
            <a:picLocks noChangeAspect="1"/>
          </p:cNvPicPr>
          <p:nvPr/>
        </p:nvPicPr>
        <p:blipFill>
          <a:blip r:embed="rId3"/>
          <a:stretch>
            <a:fillRect/>
          </a:stretch>
        </p:blipFill>
        <p:spPr>
          <a:xfrm>
            <a:off x="934919" y="1043367"/>
            <a:ext cx="4365665" cy="5707272"/>
          </a:xfrm>
          <a:prstGeom prst="rect">
            <a:avLst/>
          </a:prstGeom>
        </p:spPr>
      </p:pic>
      <p:pic>
        <p:nvPicPr>
          <p:cNvPr id="2" name="Picture 1" descr="A screenshot of a game&#10;&#10;AI-generated content may be incorrect.">
            <a:extLst>
              <a:ext uri="{FF2B5EF4-FFF2-40B4-BE49-F238E27FC236}">
                <a16:creationId xmlns:a16="http://schemas.microsoft.com/office/drawing/2014/main" id="{912F2D38-3F3A-CFFF-02AA-A0669E05B99D}"/>
              </a:ext>
            </a:extLst>
          </p:cNvPr>
          <p:cNvPicPr>
            <a:picLocks noChangeAspect="1"/>
          </p:cNvPicPr>
          <p:nvPr/>
        </p:nvPicPr>
        <p:blipFill rotWithShape="1">
          <a:blip r:embed="rId4">
            <a:extLst>
              <a:ext uri="{28A0092B-C50C-407E-A947-70E740481C1C}">
                <a14:useLocalDpi xmlns:a14="http://schemas.microsoft.com/office/drawing/2010/main" val="0"/>
              </a:ext>
            </a:extLst>
          </a:blip>
          <a:srcRect b="57518"/>
          <a:stretch/>
        </p:blipFill>
        <p:spPr bwMode="auto">
          <a:xfrm>
            <a:off x="5694680" y="1043367"/>
            <a:ext cx="3891280" cy="21126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2599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115EC-A450-3E51-7E2C-CE0C53F737D2}"/>
              </a:ext>
            </a:extLst>
          </p:cNvPr>
          <p:cNvSpPr>
            <a:spLocks noGrp="1"/>
          </p:cNvSpPr>
          <p:nvPr>
            <p:ph type="title"/>
          </p:nvPr>
        </p:nvSpPr>
        <p:spPr>
          <a:xfrm>
            <a:off x="219075" y="-63347"/>
            <a:ext cx="10515600" cy="1325563"/>
          </a:xfrm>
        </p:spPr>
        <p:txBody>
          <a:bodyPr/>
          <a:lstStyle/>
          <a:p>
            <a:r>
              <a:rPr lang="en-GB" dirty="0"/>
              <a:t>Challenge			mastery	</a:t>
            </a:r>
          </a:p>
        </p:txBody>
      </p:sp>
      <p:sp>
        <p:nvSpPr>
          <p:cNvPr id="4" name="Text Placeholder 3">
            <a:extLst>
              <a:ext uri="{FF2B5EF4-FFF2-40B4-BE49-F238E27FC236}">
                <a16:creationId xmlns:a16="http://schemas.microsoft.com/office/drawing/2014/main" id="{5B39CD03-BDA7-F1F7-81FD-65BCB5980FEA}"/>
              </a:ext>
            </a:extLst>
          </p:cNvPr>
          <p:cNvSpPr>
            <a:spLocks noGrp="1"/>
          </p:cNvSpPr>
          <p:nvPr>
            <p:ph type="body" sz="quarter" idx="11"/>
          </p:nvPr>
        </p:nvSpPr>
        <p:spPr/>
        <p:txBody>
          <a:bodyPr/>
          <a:lstStyle/>
          <a:p>
            <a:endParaRPr lang="en-GB"/>
          </a:p>
        </p:txBody>
      </p:sp>
      <p:pic>
        <p:nvPicPr>
          <p:cNvPr id="5" name="Picture 4" descr="A picture containing diagram&#10;&#10;Description automatically generated">
            <a:extLst>
              <a:ext uri="{FF2B5EF4-FFF2-40B4-BE49-F238E27FC236}">
                <a16:creationId xmlns:a16="http://schemas.microsoft.com/office/drawing/2014/main" id="{A9DFC012-31D8-6AAB-853B-DA6265B144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847" y="879667"/>
            <a:ext cx="4012333" cy="4180013"/>
          </a:xfrm>
          <a:prstGeom prst="rect">
            <a:avLst/>
          </a:prstGeom>
          <a:noFill/>
          <a:ln>
            <a:noFill/>
          </a:ln>
        </p:spPr>
      </p:pic>
      <p:pic>
        <p:nvPicPr>
          <p:cNvPr id="6" name="Picture 5" descr="Graphical user interface&#10;&#10;Description automatically generated with medium confidence">
            <a:extLst>
              <a:ext uri="{FF2B5EF4-FFF2-40B4-BE49-F238E27FC236}">
                <a16:creationId xmlns:a16="http://schemas.microsoft.com/office/drawing/2014/main" id="{221BFE82-0CD8-92B1-DD75-B95ECDFF97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2072" y="879667"/>
            <a:ext cx="3333750" cy="4349283"/>
          </a:xfrm>
          <a:prstGeom prst="rect">
            <a:avLst/>
          </a:prstGeom>
          <a:noFill/>
          <a:ln>
            <a:noFill/>
          </a:ln>
        </p:spPr>
      </p:pic>
    </p:spTree>
    <p:extLst>
      <p:ext uri="{BB962C8B-B14F-4D97-AF65-F5344CB8AC3E}">
        <p14:creationId xmlns:p14="http://schemas.microsoft.com/office/powerpoint/2010/main" val="31719990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FD3F7-87C8-0107-88B0-B89572CDB3C4}"/>
              </a:ext>
            </a:extLst>
          </p:cNvPr>
          <p:cNvSpPr>
            <a:spLocks noGrp="1"/>
          </p:cNvSpPr>
          <p:nvPr>
            <p:ph type="title"/>
          </p:nvPr>
        </p:nvSpPr>
        <p:spPr/>
        <p:txBody>
          <a:bodyPr/>
          <a:lstStyle/>
          <a:p>
            <a:r>
              <a:rPr lang="en-GB" dirty="0"/>
              <a:t>Mastery with Greater depth</a:t>
            </a:r>
          </a:p>
        </p:txBody>
      </p:sp>
      <p:pic>
        <p:nvPicPr>
          <p:cNvPr id="3" name="Picture 2" descr="A yellow circle with a red circle and white text&#10;&#10;AI-generated content may be incorrect.">
            <a:extLst>
              <a:ext uri="{FF2B5EF4-FFF2-40B4-BE49-F238E27FC236}">
                <a16:creationId xmlns:a16="http://schemas.microsoft.com/office/drawing/2014/main" id="{0580DD16-D086-A9F2-956D-06BB57356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2210" y="1560698"/>
            <a:ext cx="3025140" cy="5297302"/>
          </a:xfrm>
          <a:prstGeom prst="rect">
            <a:avLst/>
          </a:prstGeom>
        </p:spPr>
      </p:pic>
    </p:spTree>
    <p:extLst>
      <p:ext uri="{BB962C8B-B14F-4D97-AF65-F5344CB8AC3E}">
        <p14:creationId xmlns:p14="http://schemas.microsoft.com/office/powerpoint/2010/main" val="75623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Play ‘Make 50’</a:t>
            </a:r>
          </a:p>
        </p:txBody>
      </p:sp>
      <p:sp>
        <p:nvSpPr>
          <p:cNvPr id="4" name="Text Placeholder 3"/>
          <p:cNvSpPr>
            <a:spLocks noGrp="1"/>
          </p:cNvSpPr>
          <p:nvPr>
            <p:ph type="body" sz="quarter" idx="10"/>
          </p:nvPr>
        </p:nvSpPr>
        <p:spPr/>
        <p:txBody>
          <a:bodyPr/>
          <a:lstStyle/>
          <a:p>
            <a:r>
              <a:rPr lang="en-GB"/>
              <a:t>Each pupil can say one, two or three consecutive numbers on their turn. The one who says 50 wins!</a:t>
            </a:r>
          </a:p>
        </p:txBody>
      </p:sp>
      <p:sp>
        <p:nvSpPr>
          <p:cNvPr id="12" name="Rectangular Callout 11"/>
          <p:cNvSpPr/>
          <p:nvPr/>
        </p:nvSpPr>
        <p:spPr>
          <a:xfrm>
            <a:off x="5070013" y="3236109"/>
            <a:ext cx="1939779" cy="540000"/>
          </a:xfrm>
          <a:prstGeom prst="wedgeRectCallout">
            <a:avLst>
              <a:gd name="adj1" fmla="val -61103"/>
              <a:gd name="adj2" fmla="val 156155"/>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chemeClr val="tx1"/>
                </a:solidFill>
                <a:latin typeface="Cambria Math" panose="02040503050406030204" pitchFamily="18" charset="0"/>
                <a:ea typeface="Cambria Math" panose="02040503050406030204" pitchFamily="18" charset="0"/>
                <a:cs typeface="Century Gothic"/>
              </a:rPr>
              <a:t>40, 41, 42.</a:t>
            </a:r>
          </a:p>
        </p:txBody>
      </p:sp>
      <p:sp>
        <p:nvSpPr>
          <p:cNvPr id="13" name="Rectangular Callout 12"/>
          <p:cNvSpPr/>
          <p:nvPr/>
        </p:nvSpPr>
        <p:spPr>
          <a:xfrm>
            <a:off x="6000601" y="4620565"/>
            <a:ext cx="1009191" cy="540000"/>
          </a:xfrm>
          <a:prstGeom prst="wedgeRectCallout">
            <a:avLst>
              <a:gd name="adj1" fmla="val -149359"/>
              <a:gd name="adj2" fmla="val 78839"/>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chemeClr val="tx1"/>
                </a:solidFill>
                <a:latin typeface="Cambria Math" panose="02040503050406030204" pitchFamily="18" charset="0"/>
                <a:ea typeface="Cambria Math" panose="02040503050406030204" pitchFamily="18" charset="0"/>
                <a:cs typeface="Century Gothic"/>
              </a:rPr>
              <a:t>45</a:t>
            </a:r>
            <a:r>
              <a:rPr lang="en-US" sz="2400">
                <a:solidFill>
                  <a:schemeClr val="tx1"/>
                </a:solidFill>
                <a:latin typeface="Century Gothic" panose="020B0502020202020204" pitchFamily="34" charset="0"/>
                <a:ea typeface="Cambria Math" panose="02040503050406030204" pitchFamily="18" charset="0"/>
                <a:cs typeface="Century Gothic"/>
              </a:rPr>
              <a:t>.</a:t>
            </a:r>
          </a:p>
        </p:txBody>
      </p:sp>
      <p:sp>
        <p:nvSpPr>
          <p:cNvPr id="14" name="Rectangular Callout 13"/>
          <p:cNvSpPr/>
          <p:nvPr/>
        </p:nvSpPr>
        <p:spPr>
          <a:xfrm flipH="1">
            <a:off x="7645706" y="3928337"/>
            <a:ext cx="1441809" cy="540000"/>
          </a:xfrm>
          <a:prstGeom prst="wedgeRectCallout">
            <a:avLst>
              <a:gd name="adj1" fmla="val -107330"/>
              <a:gd name="adj2" fmla="val 97646"/>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chemeClr val="tx1"/>
                </a:solidFill>
                <a:latin typeface="Cambria Math" panose="02040503050406030204" pitchFamily="18" charset="0"/>
                <a:ea typeface="Cambria Math" panose="02040503050406030204" pitchFamily="18" charset="0"/>
                <a:cs typeface="Century Gothic"/>
              </a:rPr>
              <a:t>43, 44</a:t>
            </a:r>
            <a:r>
              <a:rPr lang="en-US" sz="2400">
                <a:solidFill>
                  <a:schemeClr val="tx1"/>
                </a:solidFill>
                <a:latin typeface="Century Gothic" panose="020B0502020202020204" pitchFamily="34" charset="0"/>
                <a:ea typeface="Cambria Math" panose="02040503050406030204" pitchFamily="18" charset="0"/>
                <a:cs typeface="Century Gothic"/>
              </a:rPr>
              <a:t>.</a:t>
            </a:r>
          </a:p>
        </p:txBody>
      </p:sp>
      <p:sp>
        <p:nvSpPr>
          <p:cNvPr id="15" name="Rectangular Callout 14"/>
          <p:cNvSpPr/>
          <p:nvPr/>
        </p:nvSpPr>
        <p:spPr>
          <a:xfrm flipH="1">
            <a:off x="7645706" y="5312793"/>
            <a:ext cx="1939779" cy="540000"/>
          </a:xfrm>
          <a:prstGeom prst="wedgeRectCallout">
            <a:avLst>
              <a:gd name="adj1" fmla="val -89498"/>
              <a:gd name="adj2" fmla="val 56562"/>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chemeClr val="tx1"/>
                </a:solidFill>
                <a:latin typeface="Cambria Math" panose="02040503050406030204" pitchFamily="18" charset="0"/>
                <a:ea typeface="Cambria Math" panose="02040503050406030204" pitchFamily="18" charset="0"/>
                <a:cs typeface="Century Gothic"/>
              </a:rPr>
              <a:t>46, 47, 48</a:t>
            </a:r>
            <a:r>
              <a:rPr lang="en-US" sz="2400">
                <a:solidFill>
                  <a:schemeClr val="tx1"/>
                </a:solidFill>
                <a:latin typeface="Century Gothic" panose="020B0502020202020204" pitchFamily="34" charset="0"/>
                <a:ea typeface="Cambria Math" panose="02040503050406030204" pitchFamily="18" charset="0"/>
                <a:cs typeface="Century Gothic"/>
              </a:rPr>
              <a:t>.</a:t>
            </a:r>
          </a:p>
        </p:txBody>
      </p:sp>
      <p:sp>
        <p:nvSpPr>
          <p:cNvPr id="16" name="Rectangular Callout 15"/>
          <p:cNvSpPr/>
          <p:nvPr/>
        </p:nvSpPr>
        <p:spPr>
          <a:xfrm flipH="1">
            <a:off x="4669598" y="6005022"/>
            <a:ext cx="2340194" cy="540000"/>
          </a:xfrm>
          <a:prstGeom prst="wedgeRectCallout">
            <a:avLst>
              <a:gd name="adj1" fmla="val 71614"/>
              <a:gd name="adj2" fmla="val -55984"/>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2400">
                <a:solidFill>
                  <a:srgbClr val="000000"/>
                </a:solidFill>
                <a:latin typeface="Cambria Math" panose="02040503050406030204" pitchFamily="18" charset="0"/>
                <a:ea typeface="Cambria Math" panose="02040503050406030204" pitchFamily="18" charset="0"/>
              </a:rPr>
              <a:t>49, 50</a:t>
            </a:r>
            <a:r>
              <a:rPr lang="en-GB" sz="2400">
                <a:solidFill>
                  <a:srgbClr val="000000"/>
                </a:solidFill>
                <a:latin typeface="Century Gothic" panose="020B0502020202020204" pitchFamily="34" charset="0"/>
              </a:rPr>
              <a:t>. I win!</a:t>
            </a:r>
          </a:p>
        </p:txBody>
      </p:sp>
      <p:pic>
        <p:nvPicPr>
          <p:cNvPr id="19" name="Picture 18"/>
          <p:cNvPicPr/>
          <p:nvPr/>
        </p:nvPicPr>
        <p:blipFill rotWithShape="1">
          <a:blip r:embed="rId3" cstate="print">
            <a:extLst>
              <a:ext uri="{28A0092B-C50C-407E-A947-70E740481C1C}">
                <a14:useLocalDpi xmlns:a14="http://schemas.microsoft.com/office/drawing/2010/main"/>
              </a:ext>
            </a:extLst>
          </a:blip>
          <a:srcRect/>
          <a:stretch/>
        </p:blipFill>
        <p:spPr bwMode="auto">
          <a:xfrm>
            <a:off x="2641446" y="4914939"/>
            <a:ext cx="1600049" cy="1943061"/>
          </a:xfrm>
          <a:prstGeom prst="rect">
            <a:avLst/>
          </a:prstGeom>
          <a:noFill/>
          <a:ln>
            <a:noFill/>
          </a:ln>
        </p:spPr>
      </p:pic>
    </p:spTree>
    <p:extLst>
      <p:ext uri="{BB962C8B-B14F-4D97-AF65-F5344CB8AC3E}">
        <p14:creationId xmlns:p14="http://schemas.microsoft.com/office/powerpoint/2010/main" val="31228062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8E6A4-F574-F288-081D-31807FA45043}"/>
              </a:ext>
            </a:extLst>
          </p:cNvPr>
          <p:cNvSpPr>
            <a:spLocks noGrp="1"/>
          </p:cNvSpPr>
          <p:nvPr>
            <p:ph type="title"/>
          </p:nvPr>
        </p:nvSpPr>
        <p:spPr>
          <a:xfrm>
            <a:off x="455184" y="840770"/>
            <a:ext cx="11360800" cy="763600"/>
          </a:xfrm>
        </p:spPr>
        <p:txBody>
          <a:bodyPr>
            <a:normAutofit fontScale="90000"/>
          </a:bodyPr>
          <a:lstStyle/>
          <a:p>
            <a:r>
              <a:rPr lang="en-GB" b="1">
                <a:solidFill>
                  <a:schemeClr val="accent1"/>
                </a:solidFill>
                <a:latin typeface="Sassoon Primary"/>
                <a:cs typeface="Calibri Light"/>
              </a:rPr>
              <a:t>Blue</a:t>
            </a:r>
            <a:r>
              <a:rPr lang="en-GB" b="1">
                <a:latin typeface="Sassoon Primary"/>
                <a:cs typeface="Calibri Light"/>
              </a:rPr>
              <a:t>/ </a:t>
            </a:r>
            <a:r>
              <a:rPr lang="en-GB" b="1">
                <a:solidFill>
                  <a:srgbClr val="00B050"/>
                </a:solidFill>
                <a:latin typeface="Sassoon Primary"/>
                <a:cs typeface="Calibri Light"/>
              </a:rPr>
              <a:t>Green</a:t>
            </a:r>
            <a:endParaRPr lang="en-GB" b="1">
              <a:solidFill>
                <a:srgbClr val="00B050"/>
              </a:solidFill>
              <a:latin typeface="Sassoon Primary"/>
            </a:endParaRPr>
          </a:p>
        </p:txBody>
      </p:sp>
      <p:sp>
        <p:nvSpPr>
          <p:cNvPr id="4" name="TextBox 3">
            <a:extLst>
              <a:ext uri="{FF2B5EF4-FFF2-40B4-BE49-F238E27FC236}">
                <a16:creationId xmlns:a16="http://schemas.microsoft.com/office/drawing/2014/main" id="{0A421A07-BF84-A006-7781-9853FD6B3D87}"/>
              </a:ext>
            </a:extLst>
          </p:cNvPr>
          <p:cNvSpPr txBox="1"/>
          <p:nvPr/>
        </p:nvSpPr>
        <p:spPr>
          <a:xfrm>
            <a:off x="8485909" y="259772"/>
            <a:ext cx="34265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Sassoon Primary"/>
                <a:cs typeface="Calibri"/>
              </a:rPr>
              <a:t>Tuesday </a:t>
            </a:r>
            <a:r>
              <a:rPr lang="en-GB" u="sng" dirty="0">
                <a:latin typeface="Sassoon Primary"/>
                <a:cs typeface="Calibri"/>
              </a:rPr>
              <a:t>22nd </a:t>
            </a:r>
            <a:r>
              <a:rPr lang="en-GB" u="sng">
                <a:latin typeface="Sassoon Primary"/>
                <a:cs typeface="Calibri"/>
              </a:rPr>
              <a:t>April </a:t>
            </a:r>
            <a:r>
              <a:rPr lang="en-GB" u="sng" dirty="0">
                <a:latin typeface="Sassoon Primary"/>
                <a:cs typeface="Calibri"/>
              </a:rPr>
              <a:t>2025</a:t>
            </a:r>
            <a:endParaRPr lang="en-GB" u="sng">
              <a:latin typeface="Sassoon Primary"/>
            </a:endParaRPr>
          </a:p>
        </p:txBody>
      </p:sp>
      <p:sp>
        <p:nvSpPr>
          <p:cNvPr id="5" name="TextBox 4">
            <a:extLst>
              <a:ext uri="{FF2B5EF4-FFF2-40B4-BE49-F238E27FC236}">
                <a16:creationId xmlns:a16="http://schemas.microsoft.com/office/drawing/2014/main" id="{CEA7AE56-52E3-FA99-54F8-84330A7BE32D}"/>
              </a:ext>
            </a:extLst>
          </p:cNvPr>
          <p:cNvSpPr txBox="1"/>
          <p:nvPr/>
        </p:nvSpPr>
        <p:spPr>
          <a:xfrm>
            <a:off x="482435" y="111331"/>
            <a:ext cx="38594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TBAT: understand what is a pilgrimage.</a:t>
            </a:r>
            <a:endParaRPr lang="en-GB"/>
          </a:p>
        </p:txBody>
      </p:sp>
      <p:pic>
        <p:nvPicPr>
          <p:cNvPr id="6" name="Picture 6" descr="A picture containing building, green, place of worship, mosque&#10;&#10;Description automatically generated">
            <a:extLst>
              <a:ext uri="{FF2B5EF4-FFF2-40B4-BE49-F238E27FC236}">
                <a16:creationId xmlns:a16="http://schemas.microsoft.com/office/drawing/2014/main" id="{8B10FED4-9DA0-D31F-00B3-AE09482457A7}"/>
              </a:ext>
            </a:extLst>
          </p:cNvPr>
          <p:cNvPicPr>
            <a:picLocks noChangeAspect="1"/>
          </p:cNvPicPr>
          <p:nvPr/>
        </p:nvPicPr>
        <p:blipFill>
          <a:blip r:embed="rId2"/>
          <a:stretch>
            <a:fillRect/>
          </a:stretch>
        </p:blipFill>
        <p:spPr>
          <a:xfrm>
            <a:off x="746166" y="1947661"/>
            <a:ext cx="5385459" cy="3289248"/>
          </a:xfrm>
          <a:prstGeom prst="rect">
            <a:avLst/>
          </a:prstGeom>
        </p:spPr>
      </p:pic>
      <p:sp>
        <p:nvSpPr>
          <p:cNvPr id="7" name="TextBox 6">
            <a:extLst>
              <a:ext uri="{FF2B5EF4-FFF2-40B4-BE49-F238E27FC236}">
                <a16:creationId xmlns:a16="http://schemas.microsoft.com/office/drawing/2014/main" id="{066223FC-300F-C2FC-03DD-D689027169CE}"/>
              </a:ext>
            </a:extLst>
          </p:cNvPr>
          <p:cNvSpPr txBox="1"/>
          <p:nvPr/>
        </p:nvSpPr>
        <p:spPr>
          <a:xfrm>
            <a:off x="6906401" y="2001424"/>
            <a:ext cx="499911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solidFill>
                  <a:srgbClr val="0070C0"/>
                </a:solidFill>
                <a:latin typeface="Sassoon Primary"/>
                <a:cs typeface="Calibri"/>
              </a:rPr>
              <a:t>Blue</a:t>
            </a:r>
            <a:r>
              <a:rPr lang="en-GB" sz="3600" dirty="0">
                <a:latin typeface="Sassoon Primary"/>
                <a:cs typeface="Calibri"/>
              </a:rPr>
              <a:t> first, discuss</a:t>
            </a:r>
            <a:r>
              <a:rPr lang="en-GB" sz="3600">
                <a:latin typeface="Sassoon Primary"/>
                <a:cs typeface="Calibri"/>
              </a:rPr>
              <a:t> with your partner, all of the information you remember from Autumn terms        'Introduction to Islam' unit. </a:t>
            </a:r>
          </a:p>
        </p:txBody>
      </p:sp>
      <p:sp>
        <p:nvSpPr>
          <p:cNvPr id="3" name="TextBox 2">
            <a:extLst>
              <a:ext uri="{FF2B5EF4-FFF2-40B4-BE49-F238E27FC236}">
                <a16:creationId xmlns:a16="http://schemas.microsoft.com/office/drawing/2014/main" id="{067D8009-021F-431A-9E52-268C5F0DB234}"/>
              </a:ext>
            </a:extLst>
          </p:cNvPr>
          <p:cNvSpPr txBox="1"/>
          <p:nvPr/>
        </p:nvSpPr>
        <p:spPr>
          <a:xfrm>
            <a:off x="1170392" y="5994445"/>
            <a:ext cx="9446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solidFill>
                  <a:schemeClr val="accent5"/>
                </a:solidFill>
                <a:latin typeface="Sassoon Primary"/>
              </a:rPr>
              <a:t>mosque    Allah    worship   fast</a:t>
            </a:r>
          </a:p>
        </p:txBody>
      </p:sp>
      <p:pic>
        <p:nvPicPr>
          <p:cNvPr id="8" name="Picture 7">
            <a:extLst>
              <a:ext uri="{FF2B5EF4-FFF2-40B4-BE49-F238E27FC236}">
                <a16:creationId xmlns:a16="http://schemas.microsoft.com/office/drawing/2014/main" id="{CFA575F1-04DE-CB2A-94C4-33CC9985A870}"/>
              </a:ext>
            </a:extLst>
          </p:cNvPr>
          <p:cNvPicPr>
            <a:picLocks noChangeAspect="1"/>
          </p:cNvPicPr>
          <p:nvPr/>
        </p:nvPicPr>
        <p:blipFill>
          <a:blip r:embed="rId3"/>
          <a:stretch>
            <a:fillRect/>
          </a:stretch>
        </p:blipFill>
        <p:spPr>
          <a:xfrm>
            <a:off x="7915642" y="622545"/>
            <a:ext cx="2359025" cy="1167912"/>
          </a:xfrm>
          <a:prstGeom prst="rect">
            <a:avLst/>
          </a:prstGeom>
        </p:spPr>
      </p:pic>
    </p:spTree>
    <p:extLst>
      <p:ext uri="{BB962C8B-B14F-4D97-AF65-F5344CB8AC3E}">
        <p14:creationId xmlns:p14="http://schemas.microsoft.com/office/powerpoint/2010/main" val="15042982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84129"/>
            <a:ext cx="10515600" cy="1325563"/>
          </a:xfrm>
        </p:spPr>
        <p:txBody>
          <a:bodyPr>
            <a:normAutofit/>
          </a:bodyPr>
          <a:lstStyle/>
          <a:p>
            <a:r>
              <a:rPr lang="en-GB" sz="4000"/>
              <a:t> What is a pilgrimage?</a:t>
            </a:r>
          </a:p>
        </p:txBody>
      </p:sp>
      <p:sp>
        <p:nvSpPr>
          <p:cNvPr id="4" name="TextBox 3">
            <a:extLst>
              <a:ext uri="{FF2B5EF4-FFF2-40B4-BE49-F238E27FC236}">
                <a16:creationId xmlns:a16="http://schemas.microsoft.com/office/drawing/2014/main" id="{632369D4-5180-BFA3-F6EE-C2DB05878D12}"/>
              </a:ext>
            </a:extLst>
          </p:cNvPr>
          <p:cNvSpPr txBox="1"/>
          <p:nvPr/>
        </p:nvSpPr>
        <p:spPr>
          <a:xfrm>
            <a:off x="482435" y="111331"/>
            <a:ext cx="38594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TBAT: understand what is a pilgrimage.</a:t>
            </a:r>
            <a:endParaRPr lang="en-GB"/>
          </a:p>
        </p:txBody>
      </p:sp>
      <p:sp>
        <p:nvSpPr>
          <p:cNvPr id="6" name="TextBox 5">
            <a:extLst>
              <a:ext uri="{FF2B5EF4-FFF2-40B4-BE49-F238E27FC236}">
                <a16:creationId xmlns:a16="http://schemas.microsoft.com/office/drawing/2014/main" id="{EA1CE3B1-5528-701D-CBE3-4A3E4A9FD1E1}"/>
              </a:ext>
            </a:extLst>
          </p:cNvPr>
          <p:cNvSpPr txBox="1"/>
          <p:nvPr/>
        </p:nvSpPr>
        <p:spPr>
          <a:xfrm>
            <a:off x="8485909" y="259772"/>
            <a:ext cx="34265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Tuesday 22nd April 2025</a:t>
            </a:r>
            <a:endParaRPr lang="en-GB" u="sng" dirty="0">
              <a:latin typeface="Sassoon Primary"/>
            </a:endParaRPr>
          </a:p>
        </p:txBody>
      </p:sp>
    </p:spTree>
    <p:extLst>
      <p:ext uri="{BB962C8B-B14F-4D97-AF65-F5344CB8AC3E}">
        <p14:creationId xmlns:p14="http://schemas.microsoft.com/office/powerpoint/2010/main" val="4685265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D1E5B2-6D8A-44D5-B4C0-4DE2B3C0D964}"/>
              </a:ext>
            </a:extLst>
          </p:cNvPr>
          <p:cNvSpPr txBox="1"/>
          <p:nvPr/>
        </p:nvSpPr>
        <p:spPr>
          <a:xfrm>
            <a:off x="3279531" y="2725615"/>
            <a:ext cx="6506307" cy="1200329"/>
          </a:xfrm>
          <a:prstGeom prst="rect">
            <a:avLst/>
          </a:prstGeom>
          <a:noFill/>
        </p:spPr>
        <p:txBody>
          <a:bodyPr wrap="square" rtlCol="0">
            <a:spAutoFit/>
          </a:bodyPr>
          <a:lstStyle/>
          <a:p>
            <a:r>
              <a:rPr lang="en-GB" sz="3600"/>
              <a:t>A pilgrimage is a special religious journey that people make.</a:t>
            </a:r>
          </a:p>
        </p:txBody>
      </p:sp>
      <p:sp>
        <p:nvSpPr>
          <p:cNvPr id="3" name="TextBox 2">
            <a:extLst>
              <a:ext uri="{FF2B5EF4-FFF2-40B4-BE49-F238E27FC236}">
                <a16:creationId xmlns:a16="http://schemas.microsoft.com/office/drawing/2014/main" id="{5FB8EBD3-4E3E-A00A-80FC-C1981C657D5B}"/>
              </a:ext>
            </a:extLst>
          </p:cNvPr>
          <p:cNvSpPr txBox="1"/>
          <p:nvPr/>
        </p:nvSpPr>
        <p:spPr>
          <a:xfrm>
            <a:off x="482435" y="111331"/>
            <a:ext cx="38594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TBAT: understand what is a pilgrimage.</a:t>
            </a:r>
            <a:endParaRPr lang="en-GB"/>
          </a:p>
        </p:txBody>
      </p:sp>
      <p:sp>
        <p:nvSpPr>
          <p:cNvPr id="6" name="TextBox 5">
            <a:extLst>
              <a:ext uri="{FF2B5EF4-FFF2-40B4-BE49-F238E27FC236}">
                <a16:creationId xmlns:a16="http://schemas.microsoft.com/office/drawing/2014/main" id="{075BEE82-D5C0-D15D-CA64-A638D163AEA8}"/>
              </a:ext>
            </a:extLst>
          </p:cNvPr>
          <p:cNvSpPr txBox="1"/>
          <p:nvPr/>
        </p:nvSpPr>
        <p:spPr>
          <a:xfrm>
            <a:off x="8485909" y="259772"/>
            <a:ext cx="34265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Tuesday 22nd April 2025</a:t>
            </a:r>
            <a:endParaRPr lang="en-GB" u="sng" dirty="0">
              <a:latin typeface="Sassoon Primary"/>
            </a:endParaRPr>
          </a:p>
        </p:txBody>
      </p:sp>
    </p:spTree>
    <p:extLst>
      <p:ext uri="{BB962C8B-B14F-4D97-AF65-F5344CB8AC3E}">
        <p14:creationId xmlns:p14="http://schemas.microsoft.com/office/powerpoint/2010/main" val="24181552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D1E5B2-6D8A-44D5-B4C0-4DE2B3C0D964}"/>
              </a:ext>
            </a:extLst>
          </p:cNvPr>
          <p:cNvSpPr txBox="1"/>
          <p:nvPr/>
        </p:nvSpPr>
        <p:spPr>
          <a:xfrm>
            <a:off x="3279531" y="2725615"/>
            <a:ext cx="6506307" cy="646331"/>
          </a:xfrm>
          <a:prstGeom prst="rect">
            <a:avLst/>
          </a:prstGeom>
          <a:noFill/>
        </p:spPr>
        <p:txBody>
          <a:bodyPr wrap="square" rtlCol="0">
            <a:spAutoFit/>
          </a:bodyPr>
          <a:lstStyle/>
          <a:p>
            <a:r>
              <a:rPr lang="en-GB" sz="3600"/>
              <a:t>Lots of religions have pilgrimages.</a:t>
            </a:r>
          </a:p>
        </p:txBody>
      </p:sp>
      <p:sp>
        <p:nvSpPr>
          <p:cNvPr id="3" name="TextBox 2">
            <a:extLst>
              <a:ext uri="{FF2B5EF4-FFF2-40B4-BE49-F238E27FC236}">
                <a16:creationId xmlns:a16="http://schemas.microsoft.com/office/drawing/2014/main" id="{F54434EF-DDBA-CEE8-0172-A00C5FE041D2}"/>
              </a:ext>
            </a:extLst>
          </p:cNvPr>
          <p:cNvSpPr txBox="1"/>
          <p:nvPr/>
        </p:nvSpPr>
        <p:spPr>
          <a:xfrm>
            <a:off x="482435" y="111331"/>
            <a:ext cx="38594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TBAT: understand what is a pilgrimage.</a:t>
            </a:r>
            <a:endParaRPr lang="en-GB"/>
          </a:p>
        </p:txBody>
      </p:sp>
      <p:sp>
        <p:nvSpPr>
          <p:cNvPr id="6" name="TextBox 5">
            <a:extLst>
              <a:ext uri="{FF2B5EF4-FFF2-40B4-BE49-F238E27FC236}">
                <a16:creationId xmlns:a16="http://schemas.microsoft.com/office/drawing/2014/main" id="{AE3B07EB-56A0-BAC4-A574-7D18AA58C254}"/>
              </a:ext>
            </a:extLst>
          </p:cNvPr>
          <p:cNvSpPr txBox="1"/>
          <p:nvPr/>
        </p:nvSpPr>
        <p:spPr>
          <a:xfrm>
            <a:off x="8485909" y="259772"/>
            <a:ext cx="34265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Tuesday 22nd April 2025</a:t>
            </a:r>
            <a:endParaRPr lang="en-GB" u="sng" dirty="0">
              <a:latin typeface="Sassoon Primary"/>
            </a:endParaRPr>
          </a:p>
        </p:txBody>
      </p:sp>
    </p:spTree>
    <p:extLst>
      <p:ext uri="{BB962C8B-B14F-4D97-AF65-F5344CB8AC3E}">
        <p14:creationId xmlns:p14="http://schemas.microsoft.com/office/powerpoint/2010/main" val="10604285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anterbury tales pilgrims">
            <a:extLst>
              <a:ext uri="{FF2B5EF4-FFF2-40B4-BE49-F238E27FC236}">
                <a16:creationId xmlns:a16="http://schemas.microsoft.com/office/drawing/2014/main" id="{E5F59075-79C1-442C-8B23-FB56F646F0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63"/>
          <a:stretch/>
        </p:blipFill>
        <p:spPr bwMode="auto">
          <a:xfrm>
            <a:off x="20" y="10"/>
            <a:ext cx="12191980" cy="6857990"/>
          </a:xfrm>
          <a:prstGeom prst="rect">
            <a:avLst/>
          </a:prstGeom>
          <a:solidFill>
            <a:srgbClr val="FFFFFF"/>
          </a:solidFill>
        </p:spPr>
      </p:pic>
      <p:sp>
        <p:nvSpPr>
          <p:cNvPr id="3" name="TextBox 2">
            <a:extLst>
              <a:ext uri="{FF2B5EF4-FFF2-40B4-BE49-F238E27FC236}">
                <a16:creationId xmlns:a16="http://schemas.microsoft.com/office/drawing/2014/main" id="{8E8A21C9-2B0D-4A25-A420-9864F9FBE296}"/>
              </a:ext>
            </a:extLst>
          </p:cNvPr>
          <p:cNvSpPr txBox="1"/>
          <p:nvPr/>
        </p:nvSpPr>
        <p:spPr>
          <a:xfrm>
            <a:off x="3622430" y="254977"/>
            <a:ext cx="8299939" cy="954107"/>
          </a:xfrm>
          <a:prstGeom prst="rect">
            <a:avLst/>
          </a:prstGeom>
          <a:solidFill>
            <a:schemeClr val="bg1"/>
          </a:solidFill>
          <a:ln w="38100">
            <a:solidFill>
              <a:schemeClr val="tx1"/>
            </a:solidFill>
          </a:ln>
        </p:spPr>
        <p:txBody>
          <a:bodyPr wrap="square" rtlCol="0">
            <a:spAutoFit/>
          </a:bodyPr>
          <a:lstStyle/>
          <a:p>
            <a:r>
              <a:rPr lang="en-GB" sz="2800"/>
              <a:t>Christians in England have been travelling to a city called Canterbury to see the cathedral for hundreds of years</a:t>
            </a:r>
          </a:p>
        </p:txBody>
      </p:sp>
    </p:spTree>
    <p:extLst>
      <p:ext uri="{BB962C8B-B14F-4D97-AF65-F5344CB8AC3E}">
        <p14:creationId xmlns:p14="http://schemas.microsoft.com/office/powerpoint/2010/main" val="33337207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large stone building&#10;&#10;Description automatically generated">
            <a:extLst>
              <a:ext uri="{FF2B5EF4-FFF2-40B4-BE49-F238E27FC236}">
                <a16:creationId xmlns:a16="http://schemas.microsoft.com/office/drawing/2014/main" id="{87660AA3-1C09-4128-80ED-930231615F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70" b="11644"/>
          <a:stretch/>
        </p:blipFill>
        <p:spPr bwMode="auto">
          <a:xfrm>
            <a:off x="20" y="10"/>
            <a:ext cx="12191980" cy="6857990"/>
          </a:xfrm>
          <a:prstGeom prst="rect">
            <a:avLst/>
          </a:prstGeom>
          <a:solidFill>
            <a:srgbClr val="FFFFFF"/>
          </a:solidFill>
        </p:spPr>
      </p:pic>
      <p:sp>
        <p:nvSpPr>
          <p:cNvPr id="5" name="TextBox 4">
            <a:extLst>
              <a:ext uri="{FF2B5EF4-FFF2-40B4-BE49-F238E27FC236}">
                <a16:creationId xmlns:a16="http://schemas.microsoft.com/office/drawing/2014/main" id="{514A579E-51F2-4669-8EFA-29EB9BF02F60}"/>
              </a:ext>
            </a:extLst>
          </p:cNvPr>
          <p:cNvSpPr txBox="1"/>
          <p:nvPr/>
        </p:nvSpPr>
        <p:spPr>
          <a:xfrm>
            <a:off x="3622430" y="254977"/>
            <a:ext cx="8299939" cy="954107"/>
          </a:xfrm>
          <a:prstGeom prst="rect">
            <a:avLst/>
          </a:prstGeom>
          <a:solidFill>
            <a:schemeClr val="bg1"/>
          </a:solidFill>
          <a:ln w="38100">
            <a:solidFill>
              <a:schemeClr val="tx1"/>
            </a:solidFill>
          </a:ln>
        </p:spPr>
        <p:txBody>
          <a:bodyPr wrap="square" rtlCol="0">
            <a:spAutoFit/>
          </a:bodyPr>
          <a:lstStyle/>
          <a:p>
            <a:r>
              <a:rPr lang="en-GB" sz="2800"/>
              <a:t>Jewish people travel from all across the world to visit the city of Jerusalem to pray and worship</a:t>
            </a:r>
          </a:p>
        </p:txBody>
      </p:sp>
    </p:spTree>
    <p:extLst>
      <p:ext uri="{BB962C8B-B14F-4D97-AF65-F5344CB8AC3E}">
        <p14:creationId xmlns:p14="http://schemas.microsoft.com/office/powerpoint/2010/main" val="2995673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2E355-28E7-AB7D-724E-A8B36AFDCFA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00C50E4-418F-B500-76B8-881940204384}"/>
              </a:ext>
            </a:extLst>
          </p:cNvPr>
          <p:cNvSpPr txBox="1"/>
          <p:nvPr/>
        </p:nvSpPr>
        <p:spPr>
          <a:xfrm>
            <a:off x="8041150" y="196524"/>
            <a:ext cx="38977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latin typeface="Sassoon Primary"/>
              </a:rPr>
              <a:t>Tuesday 22nd April 2025</a:t>
            </a:r>
          </a:p>
        </p:txBody>
      </p:sp>
      <p:sp>
        <p:nvSpPr>
          <p:cNvPr id="2" name="TextBox 1">
            <a:extLst>
              <a:ext uri="{FF2B5EF4-FFF2-40B4-BE49-F238E27FC236}">
                <a16:creationId xmlns:a16="http://schemas.microsoft.com/office/drawing/2014/main" id="{D3851DF1-AD49-8B07-2F5F-E18F3EC373F9}"/>
              </a:ext>
            </a:extLst>
          </p:cNvPr>
          <p:cNvSpPr txBox="1"/>
          <p:nvPr/>
        </p:nvSpPr>
        <p:spPr>
          <a:xfrm>
            <a:off x="229279" y="163770"/>
            <a:ext cx="5142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read and write words which include the /</a:t>
            </a:r>
            <a:r>
              <a:rPr lang="en-GB" err="1">
                <a:latin typeface="Sassoon Primary"/>
              </a:rPr>
              <a:t>ch</a:t>
            </a:r>
            <a:r>
              <a:rPr lang="en-GB" dirty="0">
                <a:latin typeface="Sassoon Primary"/>
              </a:rPr>
              <a:t>/ and /</a:t>
            </a:r>
            <a:r>
              <a:rPr lang="en-GB" err="1">
                <a:latin typeface="Sassoon Primary"/>
              </a:rPr>
              <a:t>sh</a:t>
            </a:r>
            <a:r>
              <a:rPr lang="en-GB" dirty="0">
                <a:latin typeface="Sassoon Primary"/>
              </a:rPr>
              <a:t>/ digraphs.</a:t>
            </a:r>
          </a:p>
        </p:txBody>
      </p:sp>
      <p:sp>
        <p:nvSpPr>
          <p:cNvPr id="3" name="TextBox 2">
            <a:extLst>
              <a:ext uri="{FF2B5EF4-FFF2-40B4-BE49-F238E27FC236}">
                <a16:creationId xmlns:a16="http://schemas.microsoft.com/office/drawing/2014/main" id="{A2F22E02-D919-0967-7BC2-E45B99D16CF6}"/>
              </a:ext>
            </a:extLst>
          </p:cNvPr>
          <p:cNvSpPr txBox="1"/>
          <p:nvPr/>
        </p:nvSpPr>
        <p:spPr>
          <a:xfrm>
            <a:off x="752531" y="1182550"/>
            <a:ext cx="105354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latin typeface="Sassoon Primary"/>
              </a:rPr>
              <a:t>Do these words contain a /</a:t>
            </a:r>
            <a:r>
              <a:rPr lang="en-GB" sz="4000" dirty="0" err="1">
                <a:latin typeface="Sassoon Primary"/>
              </a:rPr>
              <a:t>ch</a:t>
            </a:r>
            <a:r>
              <a:rPr lang="en-GB" sz="4000" dirty="0">
                <a:latin typeface="Sassoon Primary"/>
              </a:rPr>
              <a:t>/ sound?</a:t>
            </a:r>
          </a:p>
        </p:txBody>
      </p:sp>
      <p:sp>
        <p:nvSpPr>
          <p:cNvPr id="4" name="TextBox 3">
            <a:extLst>
              <a:ext uri="{FF2B5EF4-FFF2-40B4-BE49-F238E27FC236}">
                <a16:creationId xmlns:a16="http://schemas.microsoft.com/office/drawing/2014/main" id="{FEEE1634-E486-3D11-37FD-60AE1199DEFA}"/>
              </a:ext>
            </a:extLst>
          </p:cNvPr>
          <p:cNvSpPr txBox="1"/>
          <p:nvPr/>
        </p:nvSpPr>
        <p:spPr>
          <a:xfrm>
            <a:off x="590104" y="2472605"/>
            <a:ext cx="358796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6600" dirty="0">
                <a:latin typeface="Sassoon Primary"/>
              </a:rPr>
              <a:t>bunch</a:t>
            </a:r>
          </a:p>
        </p:txBody>
      </p:sp>
      <p:sp>
        <p:nvSpPr>
          <p:cNvPr id="5" name="TextBox 4">
            <a:extLst>
              <a:ext uri="{FF2B5EF4-FFF2-40B4-BE49-F238E27FC236}">
                <a16:creationId xmlns:a16="http://schemas.microsoft.com/office/drawing/2014/main" id="{0A197A5C-F1E8-1032-CEC9-F2D566320619}"/>
              </a:ext>
            </a:extLst>
          </p:cNvPr>
          <p:cNvSpPr txBox="1"/>
          <p:nvPr/>
        </p:nvSpPr>
        <p:spPr>
          <a:xfrm>
            <a:off x="1792132" y="4747872"/>
            <a:ext cx="358796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6600" dirty="0">
                <a:latin typeface="Sassoon Primary"/>
              </a:rPr>
              <a:t>dark</a:t>
            </a:r>
          </a:p>
        </p:txBody>
      </p:sp>
      <p:sp>
        <p:nvSpPr>
          <p:cNvPr id="6" name="TextBox 5">
            <a:extLst>
              <a:ext uri="{FF2B5EF4-FFF2-40B4-BE49-F238E27FC236}">
                <a16:creationId xmlns:a16="http://schemas.microsoft.com/office/drawing/2014/main" id="{98BE6EFC-5AD4-23C9-B657-9A2873CD5B1F}"/>
              </a:ext>
            </a:extLst>
          </p:cNvPr>
          <p:cNvSpPr txBox="1"/>
          <p:nvPr/>
        </p:nvSpPr>
        <p:spPr>
          <a:xfrm>
            <a:off x="4303512" y="2944830"/>
            <a:ext cx="358796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6600" dirty="0">
                <a:latin typeface="Sassoon Primary"/>
              </a:rPr>
              <a:t>chair</a:t>
            </a:r>
          </a:p>
        </p:txBody>
      </p:sp>
      <p:sp>
        <p:nvSpPr>
          <p:cNvPr id="8" name="TextBox 7">
            <a:extLst>
              <a:ext uri="{FF2B5EF4-FFF2-40B4-BE49-F238E27FC236}">
                <a16:creationId xmlns:a16="http://schemas.microsoft.com/office/drawing/2014/main" id="{12CE50D1-3382-D7BF-A7F4-222DBE743B95}"/>
              </a:ext>
            </a:extLst>
          </p:cNvPr>
          <p:cNvSpPr txBox="1"/>
          <p:nvPr/>
        </p:nvSpPr>
        <p:spPr>
          <a:xfrm>
            <a:off x="7566160" y="5155704"/>
            <a:ext cx="358796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6600" dirty="0">
                <a:latin typeface="Sassoon Primary"/>
              </a:rPr>
              <a:t>church</a:t>
            </a:r>
          </a:p>
        </p:txBody>
      </p:sp>
      <p:sp>
        <p:nvSpPr>
          <p:cNvPr id="9" name="TextBox 8">
            <a:extLst>
              <a:ext uri="{FF2B5EF4-FFF2-40B4-BE49-F238E27FC236}">
                <a16:creationId xmlns:a16="http://schemas.microsoft.com/office/drawing/2014/main" id="{C92641E3-DA15-CCBD-5CE4-314D32238FA3}"/>
              </a:ext>
            </a:extLst>
          </p:cNvPr>
          <p:cNvSpPr txBox="1"/>
          <p:nvPr/>
        </p:nvSpPr>
        <p:spPr>
          <a:xfrm>
            <a:off x="7566159" y="2311619"/>
            <a:ext cx="358796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6600" dirty="0">
                <a:latin typeface="Sassoon Primary"/>
              </a:rPr>
              <a:t>short</a:t>
            </a:r>
          </a:p>
        </p:txBody>
      </p:sp>
    </p:spTree>
    <p:extLst>
      <p:ext uri="{BB962C8B-B14F-4D97-AF65-F5344CB8AC3E}">
        <p14:creationId xmlns:p14="http://schemas.microsoft.com/office/powerpoint/2010/main" val="16342701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group of people swimming in the water&#10;&#10;Description automatically generated">
            <a:extLst>
              <a:ext uri="{FF2B5EF4-FFF2-40B4-BE49-F238E27FC236}">
                <a16:creationId xmlns:a16="http://schemas.microsoft.com/office/drawing/2014/main" id="{0C910128-9675-4A40-B1E2-0DAAF722B9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69" b="152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1570F4-09A1-46B8-9BBF-3EA72AC1EEE4}"/>
              </a:ext>
            </a:extLst>
          </p:cNvPr>
          <p:cNvSpPr txBox="1"/>
          <p:nvPr/>
        </p:nvSpPr>
        <p:spPr>
          <a:xfrm>
            <a:off x="3622430" y="254977"/>
            <a:ext cx="8299939" cy="954107"/>
          </a:xfrm>
          <a:prstGeom prst="rect">
            <a:avLst/>
          </a:prstGeom>
          <a:solidFill>
            <a:schemeClr val="bg1"/>
          </a:solidFill>
          <a:ln w="38100">
            <a:solidFill>
              <a:schemeClr val="tx1"/>
            </a:solidFill>
          </a:ln>
        </p:spPr>
        <p:txBody>
          <a:bodyPr wrap="square" rtlCol="0">
            <a:spAutoFit/>
          </a:bodyPr>
          <a:lstStyle/>
          <a:p>
            <a:r>
              <a:rPr lang="en-GB" sz="2800"/>
              <a:t>Hindu people travel for days and days to wash themselves in the River Ganges in India</a:t>
            </a:r>
          </a:p>
        </p:txBody>
      </p:sp>
    </p:spTree>
    <p:extLst>
      <p:ext uri="{BB962C8B-B14F-4D97-AF65-F5344CB8AC3E}">
        <p14:creationId xmlns:p14="http://schemas.microsoft.com/office/powerpoint/2010/main" val="41217020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D1E5B2-6D8A-44D5-B4C0-4DE2B3C0D964}"/>
              </a:ext>
            </a:extLst>
          </p:cNvPr>
          <p:cNvSpPr txBox="1"/>
          <p:nvPr/>
        </p:nvSpPr>
        <p:spPr>
          <a:xfrm>
            <a:off x="907884" y="1395267"/>
            <a:ext cx="6506307" cy="646331"/>
          </a:xfrm>
          <a:prstGeom prst="rect">
            <a:avLst/>
          </a:prstGeom>
          <a:noFill/>
        </p:spPr>
        <p:txBody>
          <a:bodyPr wrap="square" rtlCol="0">
            <a:spAutoFit/>
          </a:bodyPr>
          <a:lstStyle/>
          <a:p>
            <a:r>
              <a:rPr lang="en-GB" sz="3600"/>
              <a:t>But why?</a:t>
            </a:r>
          </a:p>
        </p:txBody>
      </p:sp>
      <p:sp>
        <p:nvSpPr>
          <p:cNvPr id="3" name="TextBox 2">
            <a:extLst>
              <a:ext uri="{FF2B5EF4-FFF2-40B4-BE49-F238E27FC236}">
                <a16:creationId xmlns:a16="http://schemas.microsoft.com/office/drawing/2014/main" id="{1C68903A-B407-43FC-A7E2-D4FABF0B6EBF}"/>
              </a:ext>
            </a:extLst>
          </p:cNvPr>
          <p:cNvSpPr txBox="1"/>
          <p:nvPr/>
        </p:nvSpPr>
        <p:spPr>
          <a:xfrm>
            <a:off x="663653" y="3862929"/>
            <a:ext cx="5278501" cy="523220"/>
          </a:xfrm>
          <a:prstGeom prst="rect">
            <a:avLst/>
          </a:prstGeom>
          <a:solidFill>
            <a:schemeClr val="bg1"/>
          </a:solidFill>
          <a:ln w="38100">
            <a:solidFill>
              <a:schemeClr val="tx1"/>
            </a:solidFill>
          </a:ln>
        </p:spPr>
        <p:txBody>
          <a:bodyPr wrap="square" rtlCol="0">
            <a:spAutoFit/>
          </a:bodyPr>
          <a:lstStyle/>
          <a:p>
            <a:r>
              <a:rPr lang="en-GB" sz="2800"/>
              <a:t>It helps them feel closer to their god</a:t>
            </a:r>
          </a:p>
        </p:txBody>
      </p:sp>
      <p:sp>
        <p:nvSpPr>
          <p:cNvPr id="5" name="TextBox 4">
            <a:extLst>
              <a:ext uri="{FF2B5EF4-FFF2-40B4-BE49-F238E27FC236}">
                <a16:creationId xmlns:a16="http://schemas.microsoft.com/office/drawing/2014/main" id="{068F2AF6-8AAC-483B-A551-FCE7EB5D551E}"/>
              </a:ext>
            </a:extLst>
          </p:cNvPr>
          <p:cNvSpPr txBox="1"/>
          <p:nvPr/>
        </p:nvSpPr>
        <p:spPr>
          <a:xfrm>
            <a:off x="663653" y="4820078"/>
            <a:ext cx="5278501" cy="954107"/>
          </a:xfrm>
          <a:prstGeom prst="rect">
            <a:avLst/>
          </a:prstGeom>
          <a:solidFill>
            <a:schemeClr val="bg1"/>
          </a:solidFill>
          <a:ln w="38100">
            <a:solidFill>
              <a:schemeClr val="tx1"/>
            </a:solidFill>
          </a:ln>
        </p:spPr>
        <p:txBody>
          <a:bodyPr wrap="square" rtlCol="0">
            <a:spAutoFit/>
          </a:bodyPr>
          <a:lstStyle/>
          <a:p>
            <a:r>
              <a:rPr lang="en-GB" sz="2800"/>
              <a:t>It’s a tradition that people have been doing for hundreds of years</a:t>
            </a:r>
          </a:p>
        </p:txBody>
      </p:sp>
      <p:sp>
        <p:nvSpPr>
          <p:cNvPr id="6" name="TextBox 5">
            <a:extLst>
              <a:ext uri="{FF2B5EF4-FFF2-40B4-BE49-F238E27FC236}">
                <a16:creationId xmlns:a16="http://schemas.microsoft.com/office/drawing/2014/main" id="{3B57E3FC-DA14-4532-8952-978331FA75AF}"/>
              </a:ext>
            </a:extLst>
          </p:cNvPr>
          <p:cNvSpPr txBox="1"/>
          <p:nvPr/>
        </p:nvSpPr>
        <p:spPr>
          <a:xfrm>
            <a:off x="663653" y="2474893"/>
            <a:ext cx="5278501" cy="954107"/>
          </a:xfrm>
          <a:prstGeom prst="rect">
            <a:avLst/>
          </a:prstGeom>
          <a:solidFill>
            <a:schemeClr val="bg1"/>
          </a:solidFill>
          <a:ln w="38100">
            <a:solidFill>
              <a:schemeClr val="tx1"/>
            </a:solidFill>
          </a:ln>
        </p:spPr>
        <p:txBody>
          <a:bodyPr wrap="square" rtlCol="0">
            <a:spAutoFit/>
          </a:bodyPr>
          <a:lstStyle/>
          <a:p>
            <a:r>
              <a:rPr lang="en-GB" sz="2800"/>
              <a:t>It’s important for them to visit special, holy sites </a:t>
            </a:r>
          </a:p>
        </p:txBody>
      </p:sp>
      <p:sp>
        <p:nvSpPr>
          <p:cNvPr id="7" name="TextBox 6">
            <a:extLst>
              <a:ext uri="{FF2B5EF4-FFF2-40B4-BE49-F238E27FC236}">
                <a16:creationId xmlns:a16="http://schemas.microsoft.com/office/drawing/2014/main" id="{33638E88-6AAD-574F-7D9D-3D1126972ABC}"/>
              </a:ext>
            </a:extLst>
          </p:cNvPr>
          <p:cNvSpPr txBox="1"/>
          <p:nvPr/>
        </p:nvSpPr>
        <p:spPr>
          <a:xfrm>
            <a:off x="482435" y="111331"/>
            <a:ext cx="38594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TBAT: understand what is a pilgrimage.</a:t>
            </a:r>
            <a:endParaRPr lang="en-GB"/>
          </a:p>
        </p:txBody>
      </p:sp>
      <p:sp>
        <p:nvSpPr>
          <p:cNvPr id="9" name="TextBox 8">
            <a:extLst>
              <a:ext uri="{FF2B5EF4-FFF2-40B4-BE49-F238E27FC236}">
                <a16:creationId xmlns:a16="http://schemas.microsoft.com/office/drawing/2014/main" id="{F12E1163-F0A5-05CC-C97B-2AB1BF6F0A89}"/>
              </a:ext>
            </a:extLst>
          </p:cNvPr>
          <p:cNvSpPr txBox="1"/>
          <p:nvPr/>
        </p:nvSpPr>
        <p:spPr>
          <a:xfrm>
            <a:off x="8485909" y="259772"/>
            <a:ext cx="34265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Tuesday 22nd April 2025</a:t>
            </a:r>
            <a:endParaRPr lang="en-GB" u="sng" dirty="0">
              <a:latin typeface="Sassoon Primary"/>
            </a:endParaRPr>
          </a:p>
        </p:txBody>
      </p:sp>
    </p:spTree>
    <p:custDataLst>
      <p:tags r:id="rId1"/>
    </p:custDataLst>
    <p:extLst>
      <p:ext uri="{BB962C8B-B14F-4D97-AF65-F5344CB8AC3E}">
        <p14:creationId xmlns:p14="http://schemas.microsoft.com/office/powerpoint/2010/main" val="158603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67E4B08-E6FD-4055-9961-955B3552C2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solidFill>
            <a:srgbClr val="FFFFFF"/>
          </a:solidFill>
        </p:spPr>
      </p:pic>
      <p:sp>
        <p:nvSpPr>
          <p:cNvPr id="3" name="TextBox 2">
            <a:extLst>
              <a:ext uri="{FF2B5EF4-FFF2-40B4-BE49-F238E27FC236}">
                <a16:creationId xmlns:a16="http://schemas.microsoft.com/office/drawing/2014/main" id="{30C597AF-9382-43EA-A39F-7CB9A44BA7E3}"/>
              </a:ext>
            </a:extLst>
          </p:cNvPr>
          <p:cNvSpPr txBox="1"/>
          <p:nvPr/>
        </p:nvSpPr>
        <p:spPr>
          <a:xfrm>
            <a:off x="312071" y="5475160"/>
            <a:ext cx="8299939" cy="954107"/>
          </a:xfrm>
          <a:prstGeom prst="rect">
            <a:avLst/>
          </a:prstGeom>
          <a:solidFill>
            <a:schemeClr val="bg1"/>
          </a:solidFill>
          <a:ln w="38100">
            <a:solidFill>
              <a:schemeClr val="tx1"/>
            </a:solidFill>
          </a:ln>
        </p:spPr>
        <p:txBody>
          <a:bodyPr wrap="square" rtlCol="0">
            <a:spAutoFit/>
          </a:bodyPr>
          <a:lstStyle/>
          <a:p>
            <a:r>
              <a:rPr lang="en-GB" sz="2800"/>
              <a:t>We are going to look at a pilgrimage that Muslim people make to a city called Mecca called the Hajj</a:t>
            </a:r>
          </a:p>
        </p:txBody>
      </p:sp>
    </p:spTree>
    <p:extLst>
      <p:ext uri="{BB962C8B-B14F-4D97-AF65-F5344CB8AC3E}">
        <p14:creationId xmlns:p14="http://schemas.microsoft.com/office/powerpoint/2010/main" val="4053137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CCAF0-70DD-29F0-FE38-C5ACBF5EC14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4826D93-4FE1-163B-A560-4B602EED8C35}"/>
              </a:ext>
            </a:extLst>
          </p:cNvPr>
          <p:cNvSpPr txBox="1"/>
          <p:nvPr/>
        </p:nvSpPr>
        <p:spPr>
          <a:xfrm>
            <a:off x="8041150" y="196524"/>
            <a:ext cx="38977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latin typeface="Sassoon Primary"/>
              </a:rPr>
              <a:t>Tuesday 22nd April 2025</a:t>
            </a:r>
          </a:p>
        </p:txBody>
      </p:sp>
      <p:sp>
        <p:nvSpPr>
          <p:cNvPr id="2" name="TextBox 1">
            <a:extLst>
              <a:ext uri="{FF2B5EF4-FFF2-40B4-BE49-F238E27FC236}">
                <a16:creationId xmlns:a16="http://schemas.microsoft.com/office/drawing/2014/main" id="{56C11678-B36F-3182-94E7-1208C210F58F}"/>
              </a:ext>
            </a:extLst>
          </p:cNvPr>
          <p:cNvSpPr txBox="1"/>
          <p:nvPr/>
        </p:nvSpPr>
        <p:spPr>
          <a:xfrm>
            <a:off x="229279" y="163770"/>
            <a:ext cx="5142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read and write words which include the /</a:t>
            </a:r>
            <a:r>
              <a:rPr lang="en-GB" err="1">
                <a:latin typeface="Sassoon Primary"/>
              </a:rPr>
              <a:t>ch</a:t>
            </a:r>
            <a:r>
              <a:rPr lang="en-GB" dirty="0">
                <a:latin typeface="Sassoon Primary"/>
              </a:rPr>
              <a:t>/ and /</a:t>
            </a:r>
            <a:r>
              <a:rPr lang="en-GB" err="1">
                <a:latin typeface="Sassoon Primary"/>
              </a:rPr>
              <a:t>sh</a:t>
            </a:r>
            <a:r>
              <a:rPr lang="en-GB" dirty="0">
                <a:latin typeface="Sassoon Primary"/>
              </a:rPr>
              <a:t>/ digraphs.</a:t>
            </a:r>
          </a:p>
        </p:txBody>
      </p:sp>
      <p:sp>
        <p:nvSpPr>
          <p:cNvPr id="4" name="TextBox 3">
            <a:extLst>
              <a:ext uri="{FF2B5EF4-FFF2-40B4-BE49-F238E27FC236}">
                <a16:creationId xmlns:a16="http://schemas.microsoft.com/office/drawing/2014/main" id="{3D59F92A-C51A-66DA-564B-8EBEB1E557EE}"/>
              </a:ext>
            </a:extLst>
          </p:cNvPr>
          <p:cNvSpPr txBox="1"/>
          <p:nvPr/>
        </p:nvSpPr>
        <p:spPr>
          <a:xfrm>
            <a:off x="752531" y="1182550"/>
            <a:ext cx="105354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latin typeface="Sassoon Primary"/>
              </a:rPr>
              <a:t>Do these words contain a /</a:t>
            </a:r>
            <a:r>
              <a:rPr lang="en-GB" sz="4000" dirty="0" err="1">
                <a:latin typeface="Sassoon Primary"/>
              </a:rPr>
              <a:t>sh</a:t>
            </a:r>
            <a:r>
              <a:rPr lang="en-GB" sz="4000" dirty="0">
                <a:latin typeface="Sassoon Primary"/>
              </a:rPr>
              <a:t>/ sound?</a:t>
            </a:r>
          </a:p>
        </p:txBody>
      </p:sp>
      <p:sp>
        <p:nvSpPr>
          <p:cNvPr id="5" name="TextBox 4">
            <a:extLst>
              <a:ext uri="{FF2B5EF4-FFF2-40B4-BE49-F238E27FC236}">
                <a16:creationId xmlns:a16="http://schemas.microsoft.com/office/drawing/2014/main" id="{81FCC183-3732-21DB-4296-D4D63BB7FF02}"/>
              </a:ext>
            </a:extLst>
          </p:cNvPr>
          <p:cNvSpPr txBox="1"/>
          <p:nvPr/>
        </p:nvSpPr>
        <p:spPr>
          <a:xfrm>
            <a:off x="1254824" y="4396180"/>
            <a:ext cx="358796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6600" dirty="0">
                <a:latin typeface="Sassoon Primary"/>
              </a:rPr>
              <a:t>shark</a:t>
            </a:r>
          </a:p>
        </p:txBody>
      </p:sp>
      <p:sp>
        <p:nvSpPr>
          <p:cNvPr id="6" name="TextBox 5">
            <a:extLst>
              <a:ext uri="{FF2B5EF4-FFF2-40B4-BE49-F238E27FC236}">
                <a16:creationId xmlns:a16="http://schemas.microsoft.com/office/drawing/2014/main" id="{A6139551-7120-872B-5879-EAB829BE0DEA}"/>
              </a:ext>
            </a:extLst>
          </p:cNvPr>
          <p:cNvSpPr txBox="1"/>
          <p:nvPr/>
        </p:nvSpPr>
        <p:spPr>
          <a:xfrm>
            <a:off x="4048823" y="2598641"/>
            <a:ext cx="358796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6600" dirty="0">
                <a:latin typeface="Sassoon Primary"/>
              </a:rPr>
              <a:t>thorn</a:t>
            </a:r>
          </a:p>
        </p:txBody>
      </p:sp>
      <p:sp>
        <p:nvSpPr>
          <p:cNvPr id="8" name="TextBox 7">
            <a:extLst>
              <a:ext uri="{FF2B5EF4-FFF2-40B4-BE49-F238E27FC236}">
                <a16:creationId xmlns:a16="http://schemas.microsoft.com/office/drawing/2014/main" id="{FE6A947E-78E3-CDD6-717A-5EB89D7DB49D}"/>
              </a:ext>
            </a:extLst>
          </p:cNvPr>
          <p:cNvSpPr txBox="1"/>
          <p:nvPr/>
        </p:nvSpPr>
        <p:spPr>
          <a:xfrm>
            <a:off x="453746" y="2178564"/>
            <a:ext cx="358796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6600" dirty="0">
                <a:latin typeface="Sassoon Primary"/>
              </a:rPr>
              <a:t>dish</a:t>
            </a:r>
          </a:p>
        </p:txBody>
      </p:sp>
      <p:sp>
        <p:nvSpPr>
          <p:cNvPr id="9" name="TextBox 8">
            <a:extLst>
              <a:ext uri="{FF2B5EF4-FFF2-40B4-BE49-F238E27FC236}">
                <a16:creationId xmlns:a16="http://schemas.microsoft.com/office/drawing/2014/main" id="{4D8668FB-3FBB-C63F-D400-798C56B9CEF1}"/>
              </a:ext>
            </a:extLst>
          </p:cNvPr>
          <p:cNvSpPr txBox="1"/>
          <p:nvPr/>
        </p:nvSpPr>
        <p:spPr>
          <a:xfrm>
            <a:off x="7643901" y="3849103"/>
            <a:ext cx="358796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6600" dirty="0">
                <a:latin typeface="Sassoon Primary"/>
              </a:rPr>
              <a:t>shape</a:t>
            </a:r>
          </a:p>
        </p:txBody>
      </p:sp>
      <p:sp>
        <p:nvSpPr>
          <p:cNvPr id="10" name="TextBox 9">
            <a:extLst>
              <a:ext uri="{FF2B5EF4-FFF2-40B4-BE49-F238E27FC236}">
                <a16:creationId xmlns:a16="http://schemas.microsoft.com/office/drawing/2014/main" id="{82F6B2AD-7D42-8226-4EC7-227DA6B3FF7F}"/>
              </a:ext>
            </a:extLst>
          </p:cNvPr>
          <p:cNvSpPr txBox="1"/>
          <p:nvPr/>
        </p:nvSpPr>
        <p:spPr>
          <a:xfrm>
            <a:off x="7438746" y="2051564"/>
            <a:ext cx="358796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6600" dirty="0">
                <a:latin typeface="Sassoon Primary"/>
              </a:rPr>
              <a:t>brick</a:t>
            </a:r>
          </a:p>
        </p:txBody>
      </p:sp>
    </p:spTree>
    <p:extLst>
      <p:ext uri="{BB962C8B-B14F-4D97-AF65-F5344CB8AC3E}">
        <p14:creationId xmlns:p14="http://schemas.microsoft.com/office/powerpoint/2010/main" val="2016091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1D7BB-1219-1144-EA47-2107E1F9887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80F5B71-6C05-9B32-E9D9-20B368B03D3B}"/>
              </a:ext>
            </a:extLst>
          </p:cNvPr>
          <p:cNvSpPr txBox="1"/>
          <p:nvPr/>
        </p:nvSpPr>
        <p:spPr>
          <a:xfrm>
            <a:off x="8041150" y="196524"/>
            <a:ext cx="38977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latin typeface="Sassoon Primary"/>
              </a:rPr>
              <a:t>Tuesday 22nd April 2025</a:t>
            </a:r>
          </a:p>
        </p:txBody>
      </p:sp>
      <p:sp>
        <p:nvSpPr>
          <p:cNvPr id="2" name="TextBox 1">
            <a:extLst>
              <a:ext uri="{FF2B5EF4-FFF2-40B4-BE49-F238E27FC236}">
                <a16:creationId xmlns:a16="http://schemas.microsoft.com/office/drawing/2014/main" id="{32CA5756-807C-4245-0AE6-1945A1171431}"/>
              </a:ext>
            </a:extLst>
          </p:cNvPr>
          <p:cNvSpPr txBox="1"/>
          <p:nvPr/>
        </p:nvSpPr>
        <p:spPr>
          <a:xfrm>
            <a:off x="229279" y="163770"/>
            <a:ext cx="5142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read and write words which include the /</a:t>
            </a:r>
            <a:r>
              <a:rPr lang="en-GB" err="1">
                <a:latin typeface="Sassoon Primary"/>
              </a:rPr>
              <a:t>ch</a:t>
            </a:r>
            <a:r>
              <a:rPr lang="en-GB" dirty="0">
                <a:latin typeface="Sassoon Primary"/>
              </a:rPr>
              <a:t>/ and /</a:t>
            </a:r>
            <a:r>
              <a:rPr lang="en-GB" err="1">
                <a:latin typeface="Sassoon Primary"/>
              </a:rPr>
              <a:t>sh</a:t>
            </a:r>
            <a:r>
              <a:rPr lang="en-GB" dirty="0">
                <a:latin typeface="Sassoon Primary"/>
              </a:rPr>
              <a:t>/ digraphs.</a:t>
            </a:r>
          </a:p>
        </p:txBody>
      </p:sp>
      <p:pic>
        <p:nvPicPr>
          <p:cNvPr id="3" name="Picture 2" descr="A collage of different objects&#10;&#10;AI-generated content may be incorrect.">
            <a:extLst>
              <a:ext uri="{FF2B5EF4-FFF2-40B4-BE49-F238E27FC236}">
                <a16:creationId xmlns:a16="http://schemas.microsoft.com/office/drawing/2014/main" id="{462568A4-082D-EB42-35DF-06ED2A574D9F}"/>
              </a:ext>
            </a:extLst>
          </p:cNvPr>
          <p:cNvPicPr>
            <a:picLocks noChangeAspect="1"/>
          </p:cNvPicPr>
          <p:nvPr/>
        </p:nvPicPr>
        <p:blipFill>
          <a:blip r:embed="rId2"/>
          <a:stretch>
            <a:fillRect/>
          </a:stretch>
        </p:blipFill>
        <p:spPr>
          <a:xfrm>
            <a:off x="1484435" y="1718895"/>
            <a:ext cx="9223131" cy="5002824"/>
          </a:xfrm>
          <a:prstGeom prst="rect">
            <a:avLst/>
          </a:prstGeom>
        </p:spPr>
      </p:pic>
      <p:sp>
        <p:nvSpPr>
          <p:cNvPr id="4" name="TextBox 3">
            <a:extLst>
              <a:ext uri="{FF2B5EF4-FFF2-40B4-BE49-F238E27FC236}">
                <a16:creationId xmlns:a16="http://schemas.microsoft.com/office/drawing/2014/main" id="{C62F290B-5B9D-312D-9F18-3F6942736E12}"/>
              </a:ext>
            </a:extLst>
          </p:cNvPr>
          <p:cNvSpPr txBox="1"/>
          <p:nvPr/>
        </p:nvSpPr>
        <p:spPr>
          <a:xfrm>
            <a:off x="631589" y="846598"/>
            <a:ext cx="1060263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Sassoon Primary"/>
              </a:rPr>
              <a:t>Label the pictures: </a:t>
            </a:r>
            <a:r>
              <a:rPr lang="en-GB" sz="2800" dirty="0">
                <a:solidFill>
                  <a:srgbClr val="FF0000"/>
                </a:solidFill>
                <a:latin typeface="Sassoon Primary"/>
              </a:rPr>
              <a:t>Use red to write the /</a:t>
            </a:r>
            <a:r>
              <a:rPr lang="en-GB" sz="2800" err="1">
                <a:solidFill>
                  <a:srgbClr val="FF0000"/>
                </a:solidFill>
                <a:latin typeface="Sassoon Primary"/>
              </a:rPr>
              <a:t>sh</a:t>
            </a:r>
            <a:r>
              <a:rPr lang="en-GB" sz="2800" dirty="0">
                <a:solidFill>
                  <a:srgbClr val="FF0000"/>
                </a:solidFill>
                <a:latin typeface="Sassoon Primary"/>
              </a:rPr>
              <a:t>/ words</a:t>
            </a:r>
            <a:r>
              <a:rPr lang="en-GB" sz="2800" dirty="0">
                <a:latin typeface="Sassoon Primary"/>
              </a:rPr>
              <a:t> and </a:t>
            </a:r>
            <a:r>
              <a:rPr lang="en-GB" sz="2800" dirty="0">
                <a:solidFill>
                  <a:srgbClr val="0070C0"/>
                </a:solidFill>
                <a:latin typeface="Sassoon Primary"/>
              </a:rPr>
              <a:t>blue to write the /</a:t>
            </a:r>
            <a:r>
              <a:rPr lang="en-GB" sz="2800" err="1">
                <a:solidFill>
                  <a:srgbClr val="0070C0"/>
                </a:solidFill>
                <a:latin typeface="Sassoon Primary"/>
              </a:rPr>
              <a:t>ch</a:t>
            </a:r>
            <a:r>
              <a:rPr lang="en-GB" sz="2800" dirty="0">
                <a:solidFill>
                  <a:srgbClr val="0070C0"/>
                </a:solidFill>
                <a:latin typeface="Sassoon Primary"/>
              </a:rPr>
              <a:t>/ words. </a:t>
            </a:r>
          </a:p>
        </p:txBody>
      </p:sp>
    </p:spTree>
    <p:extLst>
      <p:ext uri="{BB962C8B-B14F-4D97-AF65-F5344CB8AC3E}">
        <p14:creationId xmlns:p14="http://schemas.microsoft.com/office/powerpoint/2010/main" val="1245447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DD5DF-7CDE-55DD-6E23-EBE9AF3D4D5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C86A7E6-C609-B016-E86B-91C4A5BE838B}"/>
              </a:ext>
            </a:extLst>
          </p:cNvPr>
          <p:cNvSpPr txBox="1"/>
          <p:nvPr/>
        </p:nvSpPr>
        <p:spPr>
          <a:xfrm>
            <a:off x="8041150" y="196524"/>
            <a:ext cx="38977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latin typeface="Sassoon Primary"/>
              </a:rPr>
              <a:t>Tuesday 22nd April 2025</a:t>
            </a:r>
          </a:p>
        </p:txBody>
      </p:sp>
      <p:sp>
        <p:nvSpPr>
          <p:cNvPr id="2" name="TextBox 1">
            <a:extLst>
              <a:ext uri="{FF2B5EF4-FFF2-40B4-BE49-F238E27FC236}">
                <a16:creationId xmlns:a16="http://schemas.microsoft.com/office/drawing/2014/main" id="{7E182102-C42C-3F52-390A-58C9220B3954}"/>
              </a:ext>
            </a:extLst>
          </p:cNvPr>
          <p:cNvSpPr txBox="1"/>
          <p:nvPr/>
        </p:nvSpPr>
        <p:spPr>
          <a:xfrm>
            <a:off x="229279" y="163770"/>
            <a:ext cx="5142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read and write words which include the /</a:t>
            </a:r>
            <a:r>
              <a:rPr lang="en-GB" err="1">
                <a:latin typeface="Sassoon Primary"/>
              </a:rPr>
              <a:t>ch</a:t>
            </a:r>
            <a:r>
              <a:rPr lang="en-GB" dirty="0">
                <a:latin typeface="Sassoon Primary"/>
              </a:rPr>
              <a:t>/ and /</a:t>
            </a:r>
            <a:r>
              <a:rPr lang="en-GB" err="1">
                <a:latin typeface="Sassoon Primary"/>
              </a:rPr>
              <a:t>sh</a:t>
            </a:r>
            <a:r>
              <a:rPr lang="en-GB" dirty="0">
                <a:latin typeface="Sassoon Primary"/>
              </a:rPr>
              <a:t>/ digraphs.</a:t>
            </a:r>
          </a:p>
        </p:txBody>
      </p:sp>
      <p:sp>
        <p:nvSpPr>
          <p:cNvPr id="4" name="TextBox 3">
            <a:extLst>
              <a:ext uri="{FF2B5EF4-FFF2-40B4-BE49-F238E27FC236}">
                <a16:creationId xmlns:a16="http://schemas.microsoft.com/office/drawing/2014/main" id="{042BB82C-7679-B2FE-B586-C8CDD1143929}"/>
              </a:ext>
            </a:extLst>
          </p:cNvPr>
          <p:cNvSpPr txBox="1"/>
          <p:nvPr/>
        </p:nvSpPr>
        <p:spPr>
          <a:xfrm>
            <a:off x="389703" y="1263178"/>
            <a:ext cx="869443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latin typeface="Sassoon Primary"/>
              </a:rPr>
              <a:t>Underline the /</a:t>
            </a:r>
            <a:r>
              <a:rPr lang="en-GB" sz="3600" err="1">
                <a:latin typeface="Sassoon Primary"/>
              </a:rPr>
              <a:t>ch</a:t>
            </a:r>
            <a:r>
              <a:rPr lang="en-GB" sz="3600" dirty="0">
                <a:latin typeface="Sassoon Primary"/>
              </a:rPr>
              <a:t>/ and /</a:t>
            </a:r>
            <a:r>
              <a:rPr lang="en-GB" sz="3600" err="1">
                <a:latin typeface="Sassoon Primary"/>
              </a:rPr>
              <a:t>sh</a:t>
            </a:r>
            <a:r>
              <a:rPr lang="en-GB" sz="3600" dirty="0">
                <a:latin typeface="Sassoon Primary"/>
              </a:rPr>
              <a:t>/ graphemes in the sentence.</a:t>
            </a:r>
          </a:p>
        </p:txBody>
      </p:sp>
      <p:sp>
        <p:nvSpPr>
          <p:cNvPr id="6" name="TextBox 5">
            <a:extLst>
              <a:ext uri="{FF2B5EF4-FFF2-40B4-BE49-F238E27FC236}">
                <a16:creationId xmlns:a16="http://schemas.microsoft.com/office/drawing/2014/main" id="{130F03C9-7142-E0D1-C108-5CD5C82EA3C5}"/>
              </a:ext>
            </a:extLst>
          </p:cNvPr>
          <p:cNvSpPr txBox="1"/>
          <p:nvPr/>
        </p:nvSpPr>
        <p:spPr>
          <a:xfrm>
            <a:off x="2244158" y="3211699"/>
            <a:ext cx="733718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800" dirty="0">
                <a:solidFill>
                  <a:schemeClr val="accent5"/>
                </a:solidFill>
                <a:latin typeface="Sassoon Primary"/>
              </a:rPr>
              <a:t>The chicken splashed in the puddle. </a:t>
            </a:r>
            <a:endParaRPr lang="en-US" sz="4800">
              <a:solidFill>
                <a:schemeClr val="accent5"/>
              </a:solidFill>
            </a:endParaRPr>
          </a:p>
        </p:txBody>
      </p:sp>
      <p:pic>
        <p:nvPicPr>
          <p:cNvPr id="8" name="Picture 7" descr="A cartoon chicken in water&#10;&#10;AI-generated content may be incorrect.">
            <a:extLst>
              <a:ext uri="{FF2B5EF4-FFF2-40B4-BE49-F238E27FC236}">
                <a16:creationId xmlns:a16="http://schemas.microsoft.com/office/drawing/2014/main" id="{6811FBAA-12E9-BDF1-4FDC-7503BA91408F}"/>
              </a:ext>
            </a:extLst>
          </p:cNvPr>
          <p:cNvPicPr>
            <a:picLocks noChangeAspect="1"/>
          </p:cNvPicPr>
          <p:nvPr/>
        </p:nvPicPr>
        <p:blipFill>
          <a:blip r:embed="rId2"/>
          <a:stretch>
            <a:fillRect/>
          </a:stretch>
        </p:blipFill>
        <p:spPr>
          <a:xfrm>
            <a:off x="9081355" y="3991951"/>
            <a:ext cx="2440598" cy="2684096"/>
          </a:xfrm>
          <a:prstGeom prst="rect">
            <a:avLst/>
          </a:prstGeom>
        </p:spPr>
      </p:pic>
    </p:spTree>
    <p:extLst>
      <p:ext uri="{BB962C8B-B14F-4D97-AF65-F5344CB8AC3E}">
        <p14:creationId xmlns:p14="http://schemas.microsoft.com/office/powerpoint/2010/main" val="18657646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9.2|24.8|3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
        <AccountId xsi:nil="true"/>
        <AccountType/>
      </UserInfo>
    </SharedWithUsers>
  </documentManagement>
</p:properties>
</file>

<file path=customXml/itemProps1.xml><?xml version="1.0" encoding="utf-8"?>
<ds:datastoreItem xmlns:ds="http://schemas.openxmlformats.org/officeDocument/2006/customXml" ds:itemID="{82546545-05C8-4662-95D9-081F042FDB4A}"/>
</file>

<file path=customXml/itemProps2.xml><?xml version="1.0" encoding="utf-8"?>
<ds:datastoreItem xmlns:ds="http://schemas.openxmlformats.org/officeDocument/2006/customXml" ds:itemID="{6CB4BFE9-13EF-4D83-9DB8-6913B06064CC}">
  <ds:schemaRefs>
    <ds:schemaRef ds:uri="http://schemas.microsoft.com/sharepoint/v3/contenttype/forms"/>
  </ds:schemaRefs>
</ds:datastoreItem>
</file>

<file path=customXml/itemProps3.xml><?xml version="1.0" encoding="utf-8"?>
<ds:datastoreItem xmlns:ds="http://schemas.openxmlformats.org/officeDocument/2006/customXml" ds:itemID="{3A7C2FDD-019B-4337-A420-88F5E52C9803}">
  <ds:schemaRefs>
    <ds:schemaRef ds:uri="http://schemas.microsoft.com/office/2006/metadata/properties"/>
    <ds:schemaRef ds:uri="http://purl.org/dc/elements/1.1/"/>
    <ds:schemaRef ds:uri="e255f982-5f1f-41c7-871f-7a91432a5484"/>
    <ds:schemaRef ds:uri="5519ec2d-3025-400a-aa14-bba49a7e18f3"/>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23719</TotalTime>
  <Words>3247</Words>
  <Application>Microsoft Office PowerPoint</Application>
  <PresentationFormat>Widescreen</PresentationFormat>
  <Paragraphs>332</Paragraphs>
  <Slides>62</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62</vt:i4>
      </vt:variant>
    </vt:vector>
  </HeadingPairs>
  <TitlesOfParts>
    <vt:vector size="74" baseType="lpstr">
      <vt:lpstr>Aptos</vt:lpstr>
      <vt:lpstr>Aptos Display</vt:lpstr>
      <vt:lpstr>Arial</vt:lpstr>
      <vt:lpstr>Calibri</vt:lpstr>
      <vt:lpstr>Cambria Math</vt:lpstr>
      <vt:lpstr>Century Gothic</vt:lpstr>
      <vt:lpstr>Comic Sans MS</vt:lpstr>
      <vt:lpstr>Open Sans</vt:lpstr>
      <vt:lpstr>sassoon</vt:lpstr>
      <vt:lpstr>Sassoon Primary</vt:lpstr>
      <vt:lpstr>Segoe UI</vt:lpstr>
      <vt:lpstr>office theme</vt:lpstr>
      <vt:lpstr>Tuesday 22nd April 2025 22/4/25</vt:lpstr>
      <vt:lpstr>PowerPoint Presentation</vt:lpstr>
      <vt:lpstr>Early Morning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Assembly</vt:lpstr>
      <vt:lpstr>Break</vt:lpstr>
      <vt:lpstr>PowerPoint Presentation</vt:lpstr>
      <vt:lpstr>PowerPoint Presentation</vt:lpstr>
      <vt:lpstr>PowerPoint Presentation</vt:lpstr>
      <vt:lpstr>PowerPoint Presentation</vt:lpstr>
      <vt:lpstr>PowerPoint Presentation</vt:lpstr>
      <vt:lpstr>Lunch</vt:lpstr>
      <vt:lpstr>Today's Alien language is.......</vt:lpstr>
      <vt:lpstr>3 in 3</vt:lpstr>
      <vt:lpstr>Practice counting in tens</vt:lpstr>
      <vt:lpstr>TBAT:  count groups of ten and then count on in ones to identify 2-digit numbers</vt:lpstr>
      <vt:lpstr>PowerPoint Presentation</vt:lpstr>
      <vt:lpstr>PowerPoint Presentation</vt:lpstr>
      <vt:lpstr>PowerPoint Presentation</vt:lpstr>
      <vt:lpstr>PowerPoint Presentation</vt:lpstr>
      <vt:lpstr>PowerPoint Presentation</vt:lpstr>
      <vt:lpstr>PowerPoint Presentation</vt:lpstr>
      <vt:lpstr>On white boards</vt:lpstr>
      <vt:lpstr>To count groups of ten and then count on in ones to identify 2-digit numbers</vt:lpstr>
      <vt:lpstr>Challenge   mastery </vt:lpstr>
      <vt:lpstr>Mastery with Greater depth</vt:lpstr>
      <vt:lpstr>Play ‘Make 50’</vt:lpstr>
      <vt:lpstr>Blue/ Green</vt:lpstr>
      <vt:lpstr> What is a pilgrimage?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P McKenzie-Cook</cp:lastModifiedBy>
  <cp:revision>39</cp:revision>
  <dcterms:created xsi:type="dcterms:W3CDTF">2025-03-23T10:10:16Z</dcterms:created>
  <dcterms:modified xsi:type="dcterms:W3CDTF">2025-04-20T23:36:25Z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lpwstr>276500.000000000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