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58" r:id="rId6"/>
    <p:sldId id="552" r:id="rId7"/>
    <p:sldId id="553" r:id="rId8"/>
    <p:sldId id="555" r:id="rId9"/>
    <p:sldId id="560" r:id="rId10"/>
    <p:sldId id="556" r:id="rId11"/>
    <p:sldId id="559" r:id="rId12"/>
    <p:sldId id="557" r:id="rId13"/>
    <p:sldId id="562" r:id="rId14"/>
    <p:sldId id="544" r:id="rId15"/>
    <p:sldId id="554" r:id="rId16"/>
    <p:sldId id="498" r:id="rId17"/>
    <p:sldId id="542" r:id="rId18"/>
    <p:sldId id="541" r:id="rId19"/>
    <p:sldId id="561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5C256-2441-722B-0D49-2C0BAA48881F}" v="488" dt="2025-04-02T15:18:26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7E1932CD-87E1-429D-9727-6FA733F9CFD4}"/>
    <pc:docChg chg="delSld modSld">
      <pc:chgData name="A Freel" userId="S::afreel@ohacademy.co.uk::f6dead3d-cc44-4b49-aee1-60fe86f08dbd" providerId="AD" clId="Web-{7E1932CD-87E1-429D-9727-6FA733F9CFD4}" dt="2025-02-08T14:24:44.544" v="8" actId="20577"/>
      <pc:docMkLst>
        <pc:docMk/>
      </pc:docMkLst>
      <pc:sldChg chg="del">
        <pc:chgData name="A Freel" userId="S::afreel@ohacademy.co.uk::f6dead3d-cc44-4b49-aee1-60fe86f08dbd" providerId="AD" clId="Web-{7E1932CD-87E1-429D-9727-6FA733F9CFD4}" dt="2025-02-08T14:24:29.153" v="0"/>
        <pc:sldMkLst>
          <pc:docMk/>
          <pc:sldMk cId="109857222" sldId="256"/>
        </pc:sldMkLst>
      </pc:sldChg>
      <pc:sldChg chg="modSp">
        <pc:chgData name="A Freel" userId="S::afreel@ohacademy.co.uk::f6dead3d-cc44-4b49-aee1-60fe86f08dbd" providerId="AD" clId="Web-{7E1932CD-87E1-429D-9727-6FA733F9CFD4}" dt="2025-02-08T14:24:44.544" v="8" actId="20577"/>
        <pc:sldMkLst>
          <pc:docMk/>
          <pc:sldMk cId="2412452524" sldId="257"/>
        </pc:sldMkLst>
        <pc:spChg chg="mod">
          <ac:chgData name="A Freel" userId="S::afreel@ohacademy.co.uk::f6dead3d-cc44-4b49-aee1-60fe86f08dbd" providerId="AD" clId="Web-{7E1932CD-87E1-429D-9727-6FA733F9CFD4}" dt="2025-02-08T14:24:40.591" v="6" actId="20577"/>
          <ac:spMkLst>
            <pc:docMk/>
            <pc:sldMk cId="2412452524" sldId="257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7E1932CD-87E1-429D-9727-6FA733F9CFD4}" dt="2025-02-08T14:24:44.544" v="8" actId="20577"/>
          <ac:spMkLst>
            <pc:docMk/>
            <pc:sldMk cId="2412452524" sldId="257"/>
            <ac:spMk id="3" creationId="{00000000-0000-0000-0000-000000000000}"/>
          </ac:spMkLst>
        </pc:spChg>
      </pc:sldChg>
    </pc:docChg>
  </pc:docChgLst>
  <pc:docChgLst>
    <pc:chgData name="A Freel" userId="S::afreel@ohacademy.co.uk::f6dead3d-cc44-4b49-aee1-60fe86f08dbd" providerId="AD" clId="Web-{1A313D2F-B71A-72A6-6ADA-E20233C63286}"/>
    <pc:docChg chg="addSld delSld">
      <pc:chgData name="A Freel" userId="S::afreel@ohacademy.co.uk::f6dead3d-cc44-4b49-aee1-60fe86f08dbd" providerId="AD" clId="Web-{1A313D2F-B71A-72A6-6ADA-E20233C63286}" dt="2025-03-20T07:48:02.347" v="5"/>
      <pc:docMkLst>
        <pc:docMk/>
      </pc:docMkLst>
      <pc:sldChg chg="add">
        <pc:chgData name="A Freel" userId="S::afreel@ohacademy.co.uk::f6dead3d-cc44-4b49-aee1-60fe86f08dbd" providerId="AD" clId="Web-{1A313D2F-B71A-72A6-6ADA-E20233C63286}" dt="2025-03-20T07:46:17.516" v="1"/>
        <pc:sldMkLst>
          <pc:docMk/>
          <pc:sldMk cId="3772315522" sldId="498"/>
        </pc:sldMkLst>
      </pc:sldChg>
      <pc:sldChg chg="add">
        <pc:chgData name="A Freel" userId="S::afreel@ohacademy.co.uk::f6dead3d-cc44-4b49-aee1-60fe86f08dbd" providerId="AD" clId="Web-{1A313D2F-B71A-72A6-6ADA-E20233C63286}" dt="2025-03-20T07:47:09.080" v="3"/>
        <pc:sldMkLst>
          <pc:docMk/>
          <pc:sldMk cId="4018164479" sldId="541"/>
        </pc:sldMkLst>
      </pc:sldChg>
      <pc:sldChg chg="add">
        <pc:chgData name="A Freel" userId="S::afreel@ohacademy.co.uk::f6dead3d-cc44-4b49-aee1-60fe86f08dbd" providerId="AD" clId="Web-{1A313D2F-B71A-72A6-6ADA-E20233C63286}" dt="2025-03-20T07:46:53.533" v="2"/>
        <pc:sldMkLst>
          <pc:docMk/>
          <pc:sldMk cId="2235925399" sldId="542"/>
        </pc:sldMkLst>
      </pc:sldChg>
      <pc:sldChg chg="add">
        <pc:chgData name="A Freel" userId="S::afreel@ohacademy.co.uk::f6dead3d-cc44-4b49-aee1-60fe86f08dbd" providerId="AD" clId="Web-{1A313D2F-B71A-72A6-6ADA-E20233C63286}" dt="2025-03-20T07:45:56.375" v="0"/>
        <pc:sldMkLst>
          <pc:docMk/>
          <pc:sldMk cId="1084262566" sldId="544"/>
        </pc:sldMkLst>
      </pc:sldChg>
      <pc:sldChg chg="new del">
        <pc:chgData name="A Freel" userId="S::afreel@ohacademy.co.uk::f6dead3d-cc44-4b49-aee1-60fe86f08dbd" providerId="AD" clId="Web-{1A313D2F-B71A-72A6-6ADA-E20233C63286}" dt="2025-03-20T07:48:02.347" v="5"/>
        <pc:sldMkLst>
          <pc:docMk/>
          <pc:sldMk cId="3679695137" sldId="545"/>
        </pc:sldMkLst>
      </pc:sldChg>
      <pc:sldMasterChg chg="addSldLayout">
        <pc:chgData name="A Freel" userId="S::afreel@ohacademy.co.uk::f6dead3d-cc44-4b49-aee1-60fe86f08dbd" providerId="AD" clId="Web-{1A313D2F-B71A-72A6-6ADA-E20233C63286}" dt="2025-03-20T07:46:17.516" v="1"/>
        <pc:sldMasterMkLst>
          <pc:docMk/>
          <pc:sldMasterMk cId="2460954070" sldId="2147483660"/>
        </pc:sldMasterMkLst>
        <pc:sldLayoutChg chg="add">
          <pc:chgData name="A Freel" userId="S::afreel@ohacademy.co.uk::f6dead3d-cc44-4b49-aee1-60fe86f08dbd" providerId="AD" clId="Web-{1A313D2F-B71A-72A6-6ADA-E20233C63286}" dt="2025-03-20T07:46:17.516" v="1"/>
          <pc:sldLayoutMkLst>
            <pc:docMk/>
            <pc:sldMasterMk cId="2460954070" sldId="2147483660"/>
            <pc:sldLayoutMk cId="27653358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20C24F45-228C-4C5B-32E6-1B367A2066DF}"/>
    <pc:docChg chg="addSld delSld modSld modMainMaster">
      <pc:chgData name="A Freel" userId="S::afreel@ohacademy.co.uk::f6dead3d-cc44-4b49-aee1-60fe86f08dbd" providerId="AD" clId="Web-{20C24F45-228C-4C5B-32E6-1B367A2066DF}" dt="2025-03-23T09:55:02.066" v="108"/>
      <pc:docMkLst>
        <pc:docMk/>
      </pc:docMkLst>
      <pc:sldChg chg="mod">
        <pc:chgData name="A Freel" userId="S::afreel@ohacademy.co.uk::f6dead3d-cc44-4b49-aee1-60fe86f08dbd" providerId="AD" clId="Web-{20C24F45-228C-4C5B-32E6-1B367A2066DF}" dt="2025-03-20T10:11:03.589" v="7"/>
        <pc:sldMkLst>
          <pc:docMk/>
          <pc:sldMk cId="2412452524" sldId="257"/>
        </pc:sldMkLst>
      </pc:sldChg>
      <pc:sldChg chg="addSp modSp add">
        <pc:chgData name="A Freel" userId="S::afreel@ohacademy.co.uk::f6dead3d-cc44-4b49-aee1-60fe86f08dbd" providerId="AD" clId="Web-{20C24F45-228C-4C5B-32E6-1B367A2066DF}" dt="2025-03-20T10:24:47.010" v="11" actId="1076"/>
        <pc:sldMkLst>
          <pc:docMk/>
          <pc:sldMk cId="1120572278" sldId="258"/>
        </pc:sldMkLst>
        <pc:picChg chg="add mod">
          <ac:chgData name="A Freel" userId="S::afreel@ohacademy.co.uk::f6dead3d-cc44-4b49-aee1-60fe86f08dbd" providerId="AD" clId="Web-{20C24F45-228C-4C5B-32E6-1B367A2066DF}" dt="2025-03-20T10:24:47.010" v="11" actId="1076"/>
          <ac:picMkLst>
            <pc:docMk/>
            <pc:sldMk cId="1120572278" sldId="258"/>
            <ac:picMk id="2" creationId="{EB5BBA7B-20C4-C505-C04C-98B165C5EE09}"/>
          </ac:picMkLst>
        </pc:picChg>
      </pc:sldChg>
      <pc:sldChg chg="mod">
        <pc:chgData name="A Freel" userId="S::afreel@ohacademy.co.uk::f6dead3d-cc44-4b49-aee1-60fe86f08dbd" providerId="AD" clId="Web-{20C24F45-228C-4C5B-32E6-1B367A2066DF}" dt="2025-03-20T10:11:03.589" v="7"/>
        <pc:sldMkLst>
          <pc:docMk/>
          <pc:sldMk cId="3772315522" sldId="498"/>
        </pc:sldMkLst>
      </pc:sldChg>
      <pc:sldChg chg="mod">
        <pc:chgData name="A Freel" userId="S::afreel@ohacademy.co.uk::f6dead3d-cc44-4b49-aee1-60fe86f08dbd" providerId="AD" clId="Web-{20C24F45-228C-4C5B-32E6-1B367A2066DF}" dt="2025-03-20T10:11:03.589" v="7"/>
        <pc:sldMkLst>
          <pc:docMk/>
          <pc:sldMk cId="4018164479" sldId="541"/>
        </pc:sldMkLst>
      </pc:sldChg>
      <pc:sldChg chg="addSp delSp modSp mod">
        <pc:chgData name="A Freel" userId="S::afreel@ohacademy.co.uk::f6dead3d-cc44-4b49-aee1-60fe86f08dbd" providerId="AD" clId="Web-{20C24F45-228C-4C5B-32E6-1B367A2066DF}" dt="2025-03-20T10:11:03.589" v="7"/>
        <pc:sldMkLst>
          <pc:docMk/>
          <pc:sldMk cId="2235925399" sldId="542"/>
        </pc:sldMkLst>
        <pc:picChg chg="add mod">
          <ac:chgData name="A Freel" userId="S::afreel@ohacademy.co.uk::f6dead3d-cc44-4b49-aee1-60fe86f08dbd" providerId="AD" clId="Web-{20C24F45-228C-4C5B-32E6-1B367A2066DF}" dt="2025-03-20T10:10:34.010" v="5" actId="14100"/>
          <ac:picMkLst>
            <pc:docMk/>
            <pc:sldMk cId="2235925399" sldId="542"/>
            <ac:picMk id="3" creationId="{A8B4012E-8D73-306F-F9FB-932699767881}"/>
          </ac:picMkLst>
        </pc:picChg>
        <pc:picChg chg="add del mod">
          <ac:chgData name="A Freel" userId="S::afreel@ohacademy.co.uk::f6dead3d-cc44-4b49-aee1-60fe86f08dbd" providerId="AD" clId="Web-{20C24F45-228C-4C5B-32E6-1B367A2066DF}" dt="2025-03-20T10:10:30.697" v="4"/>
          <ac:picMkLst>
            <pc:docMk/>
            <pc:sldMk cId="2235925399" sldId="542"/>
            <ac:picMk id="4" creationId="{1318BAE8-9F85-3000-726F-201FE8FE0EBF}"/>
          </ac:picMkLst>
        </pc:picChg>
      </pc:sldChg>
      <pc:sldChg chg="mod setBg">
        <pc:chgData name="A Freel" userId="S::afreel@ohacademy.co.uk::f6dead3d-cc44-4b49-aee1-60fe86f08dbd" providerId="AD" clId="Web-{20C24F45-228C-4C5B-32E6-1B367A2066DF}" dt="2025-03-20T10:11:03.589" v="7"/>
        <pc:sldMkLst>
          <pc:docMk/>
          <pc:sldMk cId="1084262566" sldId="544"/>
        </pc:sldMkLst>
      </pc:sldChg>
      <pc:sldChg chg="addSp delSp modSp new">
        <pc:chgData name="A Freel" userId="S::afreel@ohacademy.co.uk::f6dead3d-cc44-4b49-aee1-60fe86f08dbd" providerId="AD" clId="Web-{20C24F45-228C-4C5B-32E6-1B367A2066DF}" dt="2025-03-21T13:31:55.370" v="67" actId="1076"/>
        <pc:sldMkLst>
          <pc:docMk/>
          <pc:sldMk cId="2424192113" sldId="545"/>
        </pc:sldMkLst>
        <pc:spChg chg="del">
          <ac:chgData name="A Freel" userId="S::afreel@ohacademy.co.uk::f6dead3d-cc44-4b49-aee1-60fe86f08dbd" providerId="AD" clId="Web-{20C24F45-228C-4C5B-32E6-1B367A2066DF}" dt="2025-03-21T13:26:42.163" v="13"/>
          <ac:spMkLst>
            <pc:docMk/>
            <pc:sldMk cId="2424192113" sldId="545"/>
            <ac:spMk id="2" creationId="{045789DA-FA93-7FAD-193D-8DA52F4EA11D}"/>
          </ac:spMkLst>
        </pc:spChg>
        <pc:spChg chg="del">
          <ac:chgData name="A Freel" userId="S::afreel@ohacademy.co.uk::f6dead3d-cc44-4b49-aee1-60fe86f08dbd" providerId="AD" clId="Web-{20C24F45-228C-4C5B-32E6-1B367A2066DF}" dt="2025-03-21T13:26:44.163" v="14"/>
          <ac:spMkLst>
            <pc:docMk/>
            <pc:sldMk cId="2424192113" sldId="545"/>
            <ac:spMk id="3" creationId="{EA7972E0-FB04-8381-52BD-39EA4C36877F}"/>
          </ac:spMkLst>
        </pc:spChg>
        <pc:spChg chg="add mod">
          <ac:chgData name="A Freel" userId="S::afreel@ohacademy.co.uk::f6dead3d-cc44-4b49-aee1-60fe86f08dbd" providerId="AD" clId="Web-{20C24F45-228C-4C5B-32E6-1B367A2066DF}" dt="2025-03-21T13:30:52.381" v="59" actId="20577"/>
          <ac:spMkLst>
            <pc:docMk/>
            <pc:sldMk cId="2424192113" sldId="545"/>
            <ac:spMk id="4" creationId="{CAB7AA0F-7A92-FDB9-28FA-801872FC9FCD}"/>
          </ac:spMkLst>
        </pc:spChg>
        <pc:spChg chg="add mod">
          <ac:chgData name="A Freel" userId="S::afreel@ohacademy.co.uk::f6dead3d-cc44-4b49-aee1-60fe86f08dbd" providerId="AD" clId="Web-{20C24F45-228C-4C5B-32E6-1B367A2066DF}" dt="2025-03-21T13:27:28.650" v="28" actId="20577"/>
          <ac:spMkLst>
            <pc:docMk/>
            <pc:sldMk cId="2424192113" sldId="545"/>
            <ac:spMk id="5" creationId="{BEBC98F1-482E-3E29-F39A-C70F72AD3959}"/>
          </ac:spMkLst>
        </pc:spChg>
        <pc:picChg chg="add mod">
          <ac:chgData name="A Freel" userId="S::afreel@ohacademy.co.uk::f6dead3d-cc44-4b49-aee1-60fe86f08dbd" providerId="AD" clId="Web-{20C24F45-228C-4C5B-32E6-1B367A2066DF}" dt="2025-03-21T13:31:55.370" v="67" actId="1076"/>
          <ac:picMkLst>
            <pc:docMk/>
            <pc:sldMk cId="2424192113" sldId="545"/>
            <ac:picMk id="6" creationId="{CE3E3B8E-D8EA-FF78-890E-0D374054E334}"/>
          </ac:picMkLst>
        </pc:picChg>
      </pc:sldChg>
      <pc:sldChg chg="addSp modSp add replId">
        <pc:chgData name="A Freel" userId="S::afreel@ohacademy.co.uk::f6dead3d-cc44-4b49-aee1-60fe86f08dbd" providerId="AD" clId="Web-{20C24F45-228C-4C5B-32E6-1B367A2066DF}" dt="2025-03-21T13:32:32.653" v="70" actId="1076"/>
        <pc:sldMkLst>
          <pc:docMk/>
          <pc:sldMk cId="3627436341" sldId="546"/>
        </pc:sldMkLst>
        <pc:picChg chg="add mod">
          <ac:chgData name="A Freel" userId="S::afreel@ohacademy.co.uk::f6dead3d-cc44-4b49-aee1-60fe86f08dbd" providerId="AD" clId="Web-{20C24F45-228C-4C5B-32E6-1B367A2066DF}" dt="2025-03-21T13:32:32.653" v="70" actId="1076"/>
          <ac:picMkLst>
            <pc:docMk/>
            <pc:sldMk cId="3627436341" sldId="546"/>
            <ac:picMk id="2" creationId="{82CA0ECD-E90F-2692-8DC3-B888A8D6625A}"/>
          </ac:picMkLst>
        </pc:picChg>
      </pc:sldChg>
      <pc:sldChg chg="addSp modSp add replId">
        <pc:chgData name="A Freel" userId="S::afreel@ohacademy.co.uk::f6dead3d-cc44-4b49-aee1-60fe86f08dbd" providerId="AD" clId="Web-{20C24F45-228C-4C5B-32E6-1B367A2066DF}" dt="2025-03-21T13:33:00.233" v="73" actId="1076"/>
        <pc:sldMkLst>
          <pc:docMk/>
          <pc:sldMk cId="2729429984" sldId="547"/>
        </pc:sldMkLst>
        <pc:picChg chg="add mod">
          <ac:chgData name="A Freel" userId="S::afreel@ohacademy.co.uk::f6dead3d-cc44-4b49-aee1-60fe86f08dbd" providerId="AD" clId="Web-{20C24F45-228C-4C5B-32E6-1B367A2066DF}" dt="2025-03-21T13:33:00.233" v="73" actId="1076"/>
          <ac:picMkLst>
            <pc:docMk/>
            <pc:sldMk cId="2729429984" sldId="547"/>
            <ac:picMk id="2" creationId="{D415179B-4A94-BBD9-E76E-C85EF8EAF187}"/>
          </ac:picMkLst>
        </pc:picChg>
      </pc:sldChg>
      <pc:sldChg chg="addSp modSp add replId">
        <pc:chgData name="A Freel" userId="S::afreel@ohacademy.co.uk::f6dead3d-cc44-4b49-aee1-60fe86f08dbd" providerId="AD" clId="Web-{20C24F45-228C-4C5B-32E6-1B367A2066DF}" dt="2025-03-21T13:33:23.641" v="76" actId="1076"/>
        <pc:sldMkLst>
          <pc:docMk/>
          <pc:sldMk cId="4196476088" sldId="548"/>
        </pc:sldMkLst>
        <pc:picChg chg="add mod">
          <ac:chgData name="A Freel" userId="S::afreel@ohacademy.co.uk::f6dead3d-cc44-4b49-aee1-60fe86f08dbd" providerId="AD" clId="Web-{20C24F45-228C-4C5B-32E6-1B367A2066DF}" dt="2025-03-21T13:33:23.641" v="76" actId="1076"/>
          <ac:picMkLst>
            <pc:docMk/>
            <pc:sldMk cId="4196476088" sldId="548"/>
            <ac:picMk id="2" creationId="{E38F3697-FC0B-9D46-66EA-EE1F1CE5E6F0}"/>
          </ac:picMkLst>
        </pc:picChg>
      </pc:sldChg>
      <pc:sldChg chg="add del replId">
        <pc:chgData name="A Freel" userId="S::afreel@ohacademy.co.uk::f6dead3d-cc44-4b49-aee1-60fe86f08dbd" providerId="AD" clId="Web-{20C24F45-228C-4C5B-32E6-1B367A2066DF}" dt="2025-03-23T09:55:01.128" v="107"/>
        <pc:sldMkLst>
          <pc:docMk/>
          <pc:sldMk cId="3160250398" sldId="549"/>
        </pc:sldMkLst>
      </pc:sldChg>
      <pc:sldChg chg="add del replId">
        <pc:chgData name="A Freel" userId="S::afreel@ohacademy.co.uk::f6dead3d-cc44-4b49-aee1-60fe86f08dbd" providerId="AD" clId="Web-{20C24F45-228C-4C5B-32E6-1B367A2066DF}" dt="2025-03-23T09:55:02.066" v="108"/>
        <pc:sldMkLst>
          <pc:docMk/>
          <pc:sldMk cId="972898302" sldId="550"/>
        </pc:sldMkLst>
      </pc:sldChg>
      <pc:sldChg chg="modSp add">
        <pc:chgData name="A Freel" userId="S::afreel@ohacademy.co.uk::f6dead3d-cc44-4b49-aee1-60fe86f08dbd" providerId="AD" clId="Web-{20C24F45-228C-4C5B-32E6-1B367A2066DF}" dt="2025-03-22T08:54:05.918" v="106" actId="20577"/>
        <pc:sldMkLst>
          <pc:docMk/>
          <pc:sldMk cId="3014464008" sldId="551"/>
        </pc:sldMkLst>
        <pc:spChg chg="mod">
          <ac:chgData name="A Freel" userId="S::afreel@ohacademy.co.uk::f6dead3d-cc44-4b49-aee1-60fe86f08dbd" providerId="AD" clId="Web-{20C24F45-228C-4C5B-32E6-1B367A2066DF}" dt="2025-03-22T08:49:17.662" v="89" actId="20577"/>
          <ac:spMkLst>
            <pc:docMk/>
            <pc:sldMk cId="3014464008" sldId="551"/>
            <ac:spMk id="2" creationId="{D67CE20B-B31A-0E9B-8760-F4FE2C56F27A}"/>
          </ac:spMkLst>
        </pc:spChg>
        <pc:spChg chg="mod">
          <ac:chgData name="A Freel" userId="S::afreel@ohacademy.co.uk::f6dead3d-cc44-4b49-aee1-60fe86f08dbd" providerId="AD" clId="Web-{20C24F45-228C-4C5B-32E6-1B367A2066DF}" dt="2025-03-22T08:54:05.918" v="106" actId="20577"/>
          <ac:spMkLst>
            <pc:docMk/>
            <pc:sldMk cId="3014464008" sldId="551"/>
            <ac:spMk id="4" creationId="{3AF2305C-EC77-AE28-40D5-0F53B5884082}"/>
          </ac:spMkLst>
        </pc:spChg>
      </pc:sldChg>
      <pc:sldMasterChg chg="mod setBg modSldLayout">
        <pc:chgData name="A Freel" userId="S::afreel@ohacademy.co.uk::f6dead3d-cc44-4b49-aee1-60fe86f08dbd" providerId="AD" clId="Web-{20C24F45-228C-4C5B-32E6-1B367A2066DF}" dt="2025-03-20T10:11:03.589" v="7"/>
        <pc:sldMasterMkLst>
          <pc:docMk/>
          <pc:sldMasterMk cId="2460954070" sldId="2147483660"/>
        </pc:sldMasterMkLst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3479445657" sldId="2147483671"/>
          </pc:sldLayoutMkLst>
        </pc:sldLayoutChg>
        <pc:sldLayoutChg chg="mod">
          <pc:chgData name="A Freel" userId="S::afreel@ohacademy.co.uk::f6dead3d-cc44-4b49-aee1-60fe86f08dbd" providerId="AD" clId="Web-{20C24F45-228C-4C5B-32E6-1B367A2066DF}" dt="2025-03-20T10:11:03.589" v="7"/>
          <pc:sldLayoutMkLst>
            <pc:docMk/>
            <pc:sldMasterMk cId="2460954070" sldId="2147483660"/>
            <pc:sldLayoutMk cId="27653358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4605C256-2441-722B-0D49-2C0BAA48881F}"/>
    <pc:docChg chg="addSld delSld modSld sldOrd">
      <pc:chgData name="A Freel" userId="S::afreel@ohacademy.co.uk::f6dead3d-cc44-4b49-aee1-60fe86f08dbd" providerId="AD" clId="Web-{4605C256-2441-722B-0D49-2C0BAA48881F}" dt="2025-04-02T15:18:26.911" v="373" actId="20577"/>
      <pc:docMkLst>
        <pc:docMk/>
      </pc:docMkLst>
      <pc:sldChg chg="del">
        <pc:chgData name="A Freel" userId="S::afreel@ohacademy.co.uk::f6dead3d-cc44-4b49-aee1-60fe86f08dbd" providerId="AD" clId="Web-{4605C256-2441-722B-0D49-2C0BAA48881F}" dt="2025-04-02T14:54:37.203" v="145"/>
        <pc:sldMkLst>
          <pc:docMk/>
          <pc:sldMk cId="2424192113" sldId="545"/>
        </pc:sldMkLst>
      </pc:sldChg>
      <pc:sldChg chg="del">
        <pc:chgData name="A Freel" userId="S::afreel@ohacademy.co.uk::f6dead3d-cc44-4b49-aee1-60fe86f08dbd" providerId="AD" clId="Web-{4605C256-2441-722B-0D49-2C0BAA48881F}" dt="2025-04-02T14:54:34.562" v="142"/>
        <pc:sldMkLst>
          <pc:docMk/>
          <pc:sldMk cId="3627436341" sldId="546"/>
        </pc:sldMkLst>
      </pc:sldChg>
      <pc:sldChg chg="del">
        <pc:chgData name="A Freel" userId="S::afreel@ohacademy.co.uk::f6dead3d-cc44-4b49-aee1-60fe86f08dbd" providerId="AD" clId="Web-{4605C256-2441-722B-0D49-2C0BAA48881F}" dt="2025-04-02T14:54:35.156" v="143"/>
        <pc:sldMkLst>
          <pc:docMk/>
          <pc:sldMk cId="2729429984" sldId="547"/>
        </pc:sldMkLst>
      </pc:sldChg>
      <pc:sldChg chg="del">
        <pc:chgData name="A Freel" userId="S::afreel@ohacademy.co.uk::f6dead3d-cc44-4b49-aee1-60fe86f08dbd" providerId="AD" clId="Web-{4605C256-2441-722B-0D49-2C0BAA48881F}" dt="2025-04-02T14:54:35.703" v="144"/>
        <pc:sldMkLst>
          <pc:docMk/>
          <pc:sldMk cId="4196476088" sldId="548"/>
        </pc:sldMkLst>
      </pc:sldChg>
      <pc:sldChg chg="del">
        <pc:chgData name="A Freel" userId="S::afreel@ohacademy.co.uk::f6dead3d-cc44-4b49-aee1-60fe86f08dbd" providerId="AD" clId="Web-{4605C256-2441-722B-0D49-2C0BAA48881F}" dt="2025-03-28T08:05:00.049" v="49"/>
        <pc:sldMkLst>
          <pc:docMk/>
          <pc:sldMk cId="3014464008" sldId="551"/>
        </pc:sldMkLst>
      </pc:sldChg>
      <pc:sldChg chg="add">
        <pc:chgData name="A Freel" userId="S::afreel@ohacademy.co.uk::f6dead3d-cc44-4b49-aee1-60fe86f08dbd" providerId="AD" clId="Web-{4605C256-2441-722B-0D49-2C0BAA48881F}" dt="2025-03-28T07:56:04.220" v="0"/>
        <pc:sldMkLst>
          <pc:docMk/>
          <pc:sldMk cId="952836975" sldId="552"/>
        </pc:sldMkLst>
      </pc:sldChg>
      <pc:sldChg chg="addSp delSp modSp new">
        <pc:chgData name="A Freel" userId="S::afreel@ohacademy.co.uk::f6dead3d-cc44-4b49-aee1-60fe86f08dbd" providerId="AD" clId="Web-{4605C256-2441-722B-0D49-2C0BAA48881F}" dt="2025-03-28T08:04:45.892" v="48" actId="14100"/>
        <pc:sldMkLst>
          <pc:docMk/>
          <pc:sldMk cId="1677301599" sldId="553"/>
        </pc:sldMkLst>
        <pc:spChg chg="mod">
          <ac:chgData name="A Freel" userId="S::afreel@ohacademy.co.uk::f6dead3d-cc44-4b49-aee1-60fe86f08dbd" providerId="AD" clId="Web-{4605C256-2441-722B-0D49-2C0BAA48881F}" dt="2025-03-28T08:04:37.001" v="45" actId="1076"/>
          <ac:spMkLst>
            <pc:docMk/>
            <pc:sldMk cId="1677301599" sldId="553"/>
            <ac:spMk id="2" creationId="{AF979B87-7A4A-D258-CDEE-B892DA1EA3AD}"/>
          </ac:spMkLst>
        </pc:spChg>
        <pc:spChg chg="del">
          <ac:chgData name="A Freel" userId="S::afreel@ohacademy.co.uk::f6dead3d-cc44-4b49-aee1-60fe86f08dbd" providerId="AD" clId="Web-{4605C256-2441-722B-0D49-2C0BAA48881F}" dt="2025-03-28T07:59:11.632" v="6"/>
          <ac:spMkLst>
            <pc:docMk/>
            <pc:sldMk cId="1677301599" sldId="553"/>
            <ac:spMk id="3" creationId="{001FFB99-215B-DA42-FE22-1F42BF3C865D}"/>
          </ac:spMkLst>
        </pc:spChg>
        <pc:spChg chg="add del mod">
          <ac:chgData name="A Freel" userId="S::afreel@ohacademy.co.uk::f6dead3d-cc44-4b49-aee1-60fe86f08dbd" providerId="AD" clId="Web-{4605C256-2441-722B-0D49-2C0BAA48881F}" dt="2025-03-28T07:59:24.242" v="15"/>
          <ac:spMkLst>
            <pc:docMk/>
            <pc:sldMk cId="1677301599" sldId="553"/>
            <ac:spMk id="4" creationId="{39ED5558-D41C-CFA2-D2C4-636A0963C6D7}"/>
          </ac:spMkLst>
        </pc:spChg>
        <pc:spChg chg="add del mod">
          <ac:chgData name="A Freel" userId="S::afreel@ohacademy.co.uk::f6dead3d-cc44-4b49-aee1-60fe86f08dbd" providerId="AD" clId="Web-{4605C256-2441-722B-0D49-2C0BAA48881F}" dt="2025-03-28T08:00:15.259" v="19"/>
          <ac:spMkLst>
            <pc:docMk/>
            <pc:sldMk cId="1677301599" sldId="553"/>
            <ac:spMk id="5" creationId="{2712D81B-6346-ACE5-1405-F2DA7B27F368}"/>
          </ac:spMkLst>
        </pc:spChg>
        <pc:spChg chg="add mod">
          <ac:chgData name="A Freel" userId="S::afreel@ohacademy.co.uk::f6dead3d-cc44-4b49-aee1-60fe86f08dbd" providerId="AD" clId="Web-{4605C256-2441-722B-0D49-2C0BAA48881F}" dt="2025-03-28T08:04:42.002" v="46" actId="1076"/>
          <ac:spMkLst>
            <pc:docMk/>
            <pc:sldMk cId="1677301599" sldId="553"/>
            <ac:spMk id="6" creationId="{8D23E4E7-71B9-46CF-2AC3-29B2A85087E4}"/>
          </ac:spMkLst>
        </pc:spChg>
        <pc:spChg chg="add mod">
          <ac:chgData name="A Freel" userId="S::afreel@ohacademy.co.uk::f6dead3d-cc44-4b49-aee1-60fe86f08dbd" providerId="AD" clId="Web-{4605C256-2441-722B-0D49-2C0BAA48881F}" dt="2025-03-28T08:04:31.111" v="44" actId="14100"/>
          <ac:spMkLst>
            <pc:docMk/>
            <pc:sldMk cId="1677301599" sldId="553"/>
            <ac:spMk id="8" creationId="{22E2E7F9-7687-3E67-E34A-AF488EB4C3A9}"/>
          </ac:spMkLst>
        </pc:spChg>
        <pc:picChg chg="add mod">
          <ac:chgData name="A Freel" userId="S::afreel@ohacademy.co.uk::f6dead3d-cc44-4b49-aee1-60fe86f08dbd" providerId="AD" clId="Web-{4605C256-2441-722B-0D49-2C0BAA48881F}" dt="2025-03-28T08:04:45.892" v="48" actId="14100"/>
          <ac:picMkLst>
            <pc:docMk/>
            <pc:sldMk cId="1677301599" sldId="553"/>
            <ac:picMk id="7" creationId="{628BD71F-DE30-37D4-2C4C-BC605C65D202}"/>
          </ac:picMkLst>
        </pc:picChg>
      </pc:sldChg>
      <pc:sldChg chg="addSp delSp modSp new">
        <pc:chgData name="A Freel" userId="S::afreel@ohacademy.co.uk::f6dead3d-cc44-4b49-aee1-60fe86f08dbd" providerId="AD" clId="Web-{4605C256-2441-722B-0D49-2C0BAA48881F}" dt="2025-04-02T15:18:26.911" v="373" actId="20577"/>
        <pc:sldMkLst>
          <pc:docMk/>
          <pc:sldMk cId="42386985" sldId="554"/>
        </pc:sldMkLst>
        <pc:spChg chg="mod">
          <ac:chgData name="A Freel" userId="S::afreel@ohacademy.co.uk::f6dead3d-cc44-4b49-aee1-60fe86f08dbd" providerId="AD" clId="Web-{4605C256-2441-722B-0D49-2C0BAA48881F}" dt="2025-04-02T15:18:26.911" v="373" actId="20577"/>
          <ac:spMkLst>
            <pc:docMk/>
            <pc:sldMk cId="42386985" sldId="554"/>
            <ac:spMk id="2" creationId="{B43D5068-901E-DF94-E72D-B18291BDB71A}"/>
          </ac:spMkLst>
        </pc:spChg>
        <pc:spChg chg="del">
          <ac:chgData name="A Freel" userId="S::afreel@ohacademy.co.uk::f6dead3d-cc44-4b49-aee1-60fe86f08dbd" providerId="AD" clId="Web-{4605C256-2441-722B-0D49-2C0BAA48881F}" dt="2025-04-02T15:16:01.999" v="351"/>
          <ac:spMkLst>
            <pc:docMk/>
            <pc:sldMk cId="42386985" sldId="554"/>
            <ac:spMk id="3" creationId="{53DD56AA-36BD-0CE7-5293-CEFADA14FCEB}"/>
          </ac:spMkLst>
        </pc:spChg>
        <pc:picChg chg="add mod">
          <ac:chgData name="A Freel" userId="S::afreel@ohacademy.co.uk::f6dead3d-cc44-4b49-aee1-60fe86f08dbd" providerId="AD" clId="Web-{4605C256-2441-722B-0D49-2C0BAA48881F}" dt="2025-04-02T15:17:33.956" v="364" actId="1076"/>
          <ac:picMkLst>
            <pc:docMk/>
            <pc:sldMk cId="42386985" sldId="554"/>
            <ac:picMk id="4" creationId="{7B2398BA-4A0C-6A3D-DCB7-F4E2F5664360}"/>
          </ac:picMkLst>
        </pc:picChg>
        <pc:picChg chg="add mod modCrop">
          <ac:chgData name="A Freel" userId="S::afreel@ohacademy.co.uk::f6dead3d-cc44-4b49-aee1-60fe86f08dbd" providerId="AD" clId="Web-{4605C256-2441-722B-0D49-2C0BAA48881F}" dt="2025-04-02T15:16:54.251" v="359" actId="1076"/>
          <ac:picMkLst>
            <pc:docMk/>
            <pc:sldMk cId="42386985" sldId="554"/>
            <ac:picMk id="5" creationId="{D92AB23C-5ABC-F663-88DE-7EDFC81A114D}"/>
          </ac:picMkLst>
        </pc:picChg>
        <pc:picChg chg="add mod">
          <ac:chgData name="A Freel" userId="S::afreel@ohacademy.co.uk::f6dead3d-cc44-4b49-aee1-60fe86f08dbd" providerId="AD" clId="Web-{4605C256-2441-722B-0D49-2C0BAA48881F}" dt="2025-04-02T15:17:27.502" v="363" actId="1076"/>
          <ac:picMkLst>
            <pc:docMk/>
            <pc:sldMk cId="42386985" sldId="554"/>
            <ac:picMk id="6" creationId="{EDBA41F9-6F7C-3B8C-4053-58D82EA494E7}"/>
          </ac:picMkLst>
        </pc:picChg>
      </pc:sldChg>
      <pc:sldChg chg="addSp delSp modSp add replId">
        <pc:chgData name="A Freel" userId="S::afreel@ohacademy.co.uk::f6dead3d-cc44-4b49-aee1-60fe86f08dbd" providerId="AD" clId="Web-{4605C256-2441-722B-0D49-2C0BAA48881F}" dt="2025-04-02T15:04:10.489" v="262" actId="20577"/>
        <pc:sldMkLst>
          <pc:docMk/>
          <pc:sldMk cId="2363312518" sldId="555"/>
        </pc:sldMkLst>
        <pc:spChg chg="del">
          <ac:chgData name="A Freel" userId="S::afreel@ohacademy.co.uk::f6dead3d-cc44-4b49-aee1-60fe86f08dbd" providerId="AD" clId="Web-{4605C256-2441-722B-0D49-2C0BAA48881F}" dt="2025-03-28T08:10:21.950" v="59"/>
          <ac:spMkLst>
            <pc:docMk/>
            <pc:sldMk cId="2363312518" sldId="555"/>
            <ac:spMk id="6" creationId="{3285405C-41E7-7475-33CD-69CEBCEBF44A}"/>
          </ac:spMkLst>
        </pc:spChg>
        <pc:spChg chg="add mod">
          <ac:chgData name="A Freel" userId="S::afreel@ohacademy.co.uk::f6dead3d-cc44-4b49-aee1-60fe86f08dbd" providerId="AD" clId="Web-{4605C256-2441-722B-0D49-2C0BAA48881F}" dt="2025-04-02T15:02:46.721" v="200" actId="20577"/>
          <ac:spMkLst>
            <pc:docMk/>
            <pc:sldMk cId="2363312518" sldId="555"/>
            <ac:spMk id="10" creationId="{E259693F-497D-56ED-B232-C65D65FE49F4}"/>
          </ac:spMkLst>
        </pc:spChg>
        <pc:spChg chg="add mod">
          <ac:chgData name="A Freel" userId="S::afreel@ohacademy.co.uk::f6dead3d-cc44-4b49-aee1-60fe86f08dbd" providerId="AD" clId="Web-{4605C256-2441-722B-0D49-2C0BAA48881F}" dt="2025-04-02T15:02:57.518" v="213" actId="20577"/>
          <ac:spMkLst>
            <pc:docMk/>
            <pc:sldMk cId="2363312518" sldId="555"/>
            <ac:spMk id="11" creationId="{AE63DA60-8D06-8BCD-23CB-B35BFB1F4B50}"/>
          </ac:spMkLst>
        </pc:spChg>
        <pc:spChg chg="add mod">
          <ac:chgData name="A Freel" userId="S::afreel@ohacademy.co.uk::f6dead3d-cc44-4b49-aee1-60fe86f08dbd" providerId="AD" clId="Web-{4605C256-2441-722B-0D49-2C0BAA48881F}" dt="2025-04-02T15:03:08.065" v="220" actId="20577"/>
          <ac:spMkLst>
            <pc:docMk/>
            <pc:sldMk cId="2363312518" sldId="555"/>
            <ac:spMk id="12" creationId="{CA148F76-367A-8088-7056-525D55C6A505}"/>
          </ac:spMkLst>
        </pc:spChg>
        <pc:spChg chg="add mod">
          <ac:chgData name="A Freel" userId="S::afreel@ohacademy.co.uk::f6dead3d-cc44-4b49-aee1-60fe86f08dbd" providerId="AD" clId="Web-{4605C256-2441-722B-0D49-2C0BAA48881F}" dt="2025-04-02T15:03:34.207" v="237" actId="20577"/>
          <ac:spMkLst>
            <pc:docMk/>
            <pc:sldMk cId="2363312518" sldId="555"/>
            <ac:spMk id="13" creationId="{FA01F473-046D-055E-3A72-B6BA6F81B9FB}"/>
          </ac:spMkLst>
        </pc:spChg>
        <pc:spChg chg="add mod">
          <ac:chgData name="A Freel" userId="S::afreel@ohacademy.co.uk::f6dead3d-cc44-4b49-aee1-60fe86f08dbd" providerId="AD" clId="Web-{4605C256-2441-722B-0D49-2C0BAA48881F}" dt="2025-04-02T15:03:50.723" v="254" actId="20577"/>
          <ac:spMkLst>
            <pc:docMk/>
            <pc:sldMk cId="2363312518" sldId="555"/>
            <ac:spMk id="14" creationId="{300131A0-0C35-1A7D-37CA-355885FF502E}"/>
          </ac:spMkLst>
        </pc:spChg>
        <pc:spChg chg="add mod">
          <ac:chgData name="A Freel" userId="S::afreel@ohacademy.co.uk::f6dead3d-cc44-4b49-aee1-60fe86f08dbd" providerId="AD" clId="Web-{4605C256-2441-722B-0D49-2C0BAA48881F}" dt="2025-04-02T15:04:10.489" v="262" actId="20577"/>
          <ac:spMkLst>
            <pc:docMk/>
            <pc:sldMk cId="2363312518" sldId="555"/>
            <ac:spMk id="15" creationId="{291DF3BF-4AB2-877F-F01D-32604C0D850D}"/>
          </ac:spMkLst>
        </pc:spChg>
        <pc:picChg chg="add mod">
          <ac:chgData name="A Freel" userId="S::afreel@ohacademy.co.uk::f6dead3d-cc44-4b49-aee1-60fe86f08dbd" providerId="AD" clId="Web-{4605C256-2441-722B-0D49-2C0BAA48881F}" dt="2025-04-02T14:58:24.305" v="167" actId="1076"/>
          <ac:picMkLst>
            <pc:docMk/>
            <pc:sldMk cId="2363312518" sldId="555"/>
            <ac:picMk id="3" creationId="{1BB7DA92-5826-61C5-7EBA-53F2DEA6A7F7}"/>
          </ac:picMkLst>
        </pc:picChg>
        <pc:picChg chg="add del mod">
          <ac:chgData name="A Freel" userId="S::afreel@ohacademy.co.uk::f6dead3d-cc44-4b49-aee1-60fe86f08dbd" providerId="AD" clId="Web-{4605C256-2441-722B-0D49-2C0BAA48881F}" dt="2025-03-28T08:10:36.903" v="63"/>
          <ac:picMkLst>
            <pc:docMk/>
            <pc:sldMk cId="2363312518" sldId="555"/>
            <ac:picMk id="3" creationId="{A943B2DF-1A7B-41BD-BC3D-1A20AA4A3F32}"/>
          </ac:picMkLst>
        </pc:picChg>
        <pc:picChg chg="add mod">
          <ac:chgData name="A Freel" userId="S::afreel@ohacademy.co.uk::f6dead3d-cc44-4b49-aee1-60fe86f08dbd" providerId="AD" clId="Web-{4605C256-2441-722B-0D49-2C0BAA48881F}" dt="2025-04-02T14:58:20.977" v="165" actId="1076"/>
          <ac:picMkLst>
            <pc:docMk/>
            <pc:sldMk cId="2363312518" sldId="555"/>
            <ac:picMk id="4" creationId="{FDAC130C-A20C-B395-75E9-198B7BE6E8F8}"/>
          </ac:picMkLst>
        </pc:picChg>
        <pc:picChg chg="add mod">
          <ac:chgData name="A Freel" userId="S::afreel@ohacademy.co.uk::f6dead3d-cc44-4b49-aee1-60fe86f08dbd" providerId="AD" clId="Web-{4605C256-2441-722B-0D49-2C0BAA48881F}" dt="2025-04-02T14:58:22.320" v="166" actId="1076"/>
          <ac:picMkLst>
            <pc:docMk/>
            <pc:sldMk cId="2363312518" sldId="555"/>
            <ac:picMk id="5" creationId="{626018D0-F9C1-1349-1CA0-444DA572C8EA}"/>
          </ac:picMkLst>
        </pc:picChg>
        <pc:picChg chg="add mod">
          <ac:chgData name="A Freel" userId="S::afreel@ohacademy.co.uk::f6dead3d-cc44-4b49-aee1-60fe86f08dbd" providerId="AD" clId="Web-{4605C256-2441-722B-0D49-2C0BAA48881F}" dt="2025-04-02T14:58:29.008" v="169" actId="14100"/>
          <ac:picMkLst>
            <pc:docMk/>
            <pc:sldMk cId="2363312518" sldId="555"/>
            <ac:picMk id="6" creationId="{E21DEF1A-F563-2B5B-7984-403B032D9E98}"/>
          </ac:picMkLst>
        </pc:picChg>
        <pc:picChg chg="del">
          <ac:chgData name="A Freel" userId="S::afreel@ohacademy.co.uk::f6dead3d-cc44-4b49-aee1-60fe86f08dbd" providerId="AD" clId="Web-{4605C256-2441-722B-0D49-2C0BAA48881F}" dt="2025-03-28T08:10:23.247" v="60"/>
          <ac:picMkLst>
            <pc:docMk/>
            <pc:sldMk cId="2363312518" sldId="555"/>
            <ac:picMk id="7" creationId="{95CC4B85-B5D1-EE7E-9A46-A9304204A38D}"/>
          </ac:picMkLst>
        </pc:picChg>
        <pc:picChg chg="add mod">
          <ac:chgData name="A Freel" userId="S::afreel@ohacademy.co.uk::f6dead3d-cc44-4b49-aee1-60fe86f08dbd" providerId="AD" clId="Web-{4605C256-2441-722B-0D49-2C0BAA48881F}" dt="2025-04-02T14:58:33.149" v="171" actId="14100"/>
          <ac:picMkLst>
            <pc:docMk/>
            <pc:sldMk cId="2363312518" sldId="555"/>
            <ac:picMk id="7" creationId="{F6A54E25-99CA-9DF1-1067-BA251E86C531}"/>
          </ac:picMkLst>
        </pc:picChg>
        <pc:picChg chg="add mod">
          <ac:chgData name="A Freel" userId="S::afreel@ohacademy.co.uk::f6dead3d-cc44-4b49-aee1-60fe86f08dbd" providerId="AD" clId="Web-{4605C256-2441-722B-0D49-2C0BAA48881F}" dt="2025-04-02T14:59:23.166" v="176" actId="14100"/>
          <ac:picMkLst>
            <pc:docMk/>
            <pc:sldMk cId="2363312518" sldId="555"/>
            <ac:picMk id="9" creationId="{11D779CA-80B0-B746-FA81-FA5E6C8C47F3}"/>
          </ac:picMkLst>
        </pc:picChg>
      </pc:sldChg>
      <pc:sldChg chg="addSp delSp modSp add ord replId">
        <pc:chgData name="A Freel" userId="S::afreel@ohacademy.co.uk::f6dead3d-cc44-4b49-aee1-60fe86f08dbd" providerId="AD" clId="Web-{4605C256-2441-722B-0D49-2C0BAA48881F}" dt="2025-04-02T15:14:09.339" v="321" actId="20577"/>
        <pc:sldMkLst>
          <pc:docMk/>
          <pc:sldMk cId="269215091" sldId="556"/>
        </pc:sldMkLst>
        <pc:spChg chg="add mod">
          <ac:chgData name="A Freel" userId="S::afreel@ohacademy.co.uk::f6dead3d-cc44-4b49-aee1-60fe86f08dbd" providerId="AD" clId="Web-{4605C256-2441-722B-0D49-2C0BAA48881F}" dt="2025-04-02T15:13:02.727" v="312" actId="1076"/>
          <ac:spMkLst>
            <pc:docMk/>
            <pc:sldMk cId="269215091" sldId="556"/>
            <ac:spMk id="10" creationId="{196FE854-ACE6-FA31-9749-1A0D6C9DC8F2}"/>
          </ac:spMkLst>
        </pc:spChg>
        <pc:spChg chg="add mod">
          <ac:chgData name="A Freel" userId="S::afreel@ohacademy.co.uk::f6dead3d-cc44-4b49-aee1-60fe86f08dbd" providerId="AD" clId="Web-{4605C256-2441-722B-0D49-2C0BAA48881F}" dt="2025-04-02T15:13:57.417" v="316" actId="1076"/>
          <ac:spMkLst>
            <pc:docMk/>
            <pc:sldMk cId="269215091" sldId="556"/>
            <ac:spMk id="12" creationId="{5A984499-ACC1-F72B-C86A-EB872E63F2CB}"/>
          </ac:spMkLst>
        </pc:spChg>
        <pc:spChg chg="add mod">
          <ac:chgData name="A Freel" userId="S::afreel@ohacademy.co.uk::f6dead3d-cc44-4b49-aee1-60fe86f08dbd" providerId="AD" clId="Web-{4605C256-2441-722B-0D49-2C0BAA48881F}" dt="2025-04-02T15:14:09.339" v="321" actId="20577"/>
          <ac:spMkLst>
            <pc:docMk/>
            <pc:sldMk cId="269215091" sldId="556"/>
            <ac:spMk id="13" creationId="{3781DB29-FFE5-49AF-E7FF-A580399937CB}"/>
          </ac:spMkLst>
        </pc:spChg>
        <pc:picChg chg="add del mod">
          <ac:chgData name="A Freel" userId="S::afreel@ohacademy.co.uk::f6dead3d-cc44-4b49-aee1-60fe86f08dbd" providerId="AD" clId="Web-{4605C256-2441-722B-0D49-2C0BAA48881F}" dt="2025-04-02T14:58:09.257" v="160"/>
          <ac:picMkLst>
            <pc:docMk/>
            <pc:sldMk cId="269215091" sldId="556"/>
            <ac:picMk id="3" creationId="{0ECE7DF3-3EB5-0F7D-AF69-09BDF0076BE1}"/>
          </ac:picMkLst>
        </pc:picChg>
        <pc:picChg chg="del">
          <ac:chgData name="A Freel" userId="S::afreel@ohacademy.co.uk::f6dead3d-cc44-4b49-aee1-60fe86f08dbd" providerId="AD" clId="Web-{4605C256-2441-722B-0D49-2C0BAA48881F}" dt="2025-03-28T08:25:22.853" v="72"/>
          <ac:picMkLst>
            <pc:docMk/>
            <pc:sldMk cId="269215091" sldId="556"/>
            <ac:picMk id="4" creationId="{57F48CCA-16A2-D976-0290-FCB033A98F69}"/>
          </ac:picMkLst>
        </pc:picChg>
        <pc:picChg chg="add mod">
          <ac:chgData name="A Freel" userId="S::afreel@ohacademy.co.uk::f6dead3d-cc44-4b49-aee1-60fe86f08dbd" providerId="AD" clId="Web-{4605C256-2441-722B-0D49-2C0BAA48881F}" dt="2025-04-02T15:05:06.538" v="270" actId="1076"/>
          <ac:picMkLst>
            <pc:docMk/>
            <pc:sldMk cId="269215091" sldId="556"/>
            <ac:picMk id="4" creationId="{DE283D9E-1C2A-D2D7-2AC3-7EE0FE9B7A9E}"/>
          </ac:picMkLst>
        </pc:picChg>
        <pc:picChg chg="del">
          <ac:chgData name="A Freel" userId="S::afreel@ohacademy.co.uk::f6dead3d-cc44-4b49-aee1-60fe86f08dbd" providerId="AD" clId="Web-{4605C256-2441-722B-0D49-2C0BAA48881F}" dt="2025-03-28T08:25:24.103" v="73"/>
          <ac:picMkLst>
            <pc:docMk/>
            <pc:sldMk cId="269215091" sldId="556"/>
            <ac:picMk id="5" creationId="{59F1E75E-DF08-166C-BDEC-460CBA384249}"/>
          </ac:picMkLst>
        </pc:picChg>
        <pc:picChg chg="add del mod">
          <ac:chgData name="A Freel" userId="S::afreel@ohacademy.co.uk::f6dead3d-cc44-4b49-aee1-60fe86f08dbd" providerId="AD" clId="Web-{4605C256-2441-722B-0D49-2C0BAA48881F}" dt="2025-04-02T14:58:36.508" v="172"/>
          <ac:picMkLst>
            <pc:docMk/>
            <pc:sldMk cId="269215091" sldId="556"/>
            <ac:picMk id="6" creationId="{A844A9CD-CFAB-BB32-FA8D-DC960DBCE14B}"/>
          </ac:picMkLst>
        </pc:picChg>
        <pc:picChg chg="add mod">
          <ac:chgData name="A Freel" userId="S::afreel@ohacademy.co.uk::f6dead3d-cc44-4b49-aee1-60fe86f08dbd" providerId="AD" clId="Web-{4605C256-2441-722B-0D49-2C0BAA48881F}" dt="2025-04-02T15:12:51.258" v="310" actId="14100"/>
          <ac:picMkLst>
            <pc:docMk/>
            <pc:sldMk cId="269215091" sldId="556"/>
            <ac:picMk id="7" creationId="{42EFC92F-93AD-3CBB-98E7-617C77ED20C0}"/>
          </ac:picMkLst>
        </pc:picChg>
      </pc:sldChg>
      <pc:sldChg chg="addSp modSp add ord replId">
        <pc:chgData name="A Freel" userId="S::afreel@ohacademy.co.uk::f6dead3d-cc44-4b49-aee1-60fe86f08dbd" providerId="AD" clId="Web-{4605C256-2441-722B-0D49-2C0BAA48881F}" dt="2025-04-02T15:06:55.823" v="289"/>
        <pc:sldMkLst>
          <pc:docMk/>
          <pc:sldMk cId="1804050014" sldId="557"/>
        </pc:sldMkLst>
        <pc:spChg chg="add mod">
          <ac:chgData name="A Freel" userId="S::afreel@ohacademy.co.uk::f6dead3d-cc44-4b49-aee1-60fe86f08dbd" providerId="AD" clId="Web-{4605C256-2441-722B-0D49-2C0BAA48881F}" dt="2025-04-02T15:05:14.273" v="271" actId="1076"/>
          <ac:spMkLst>
            <pc:docMk/>
            <pc:sldMk cId="1804050014" sldId="557"/>
            <ac:spMk id="5" creationId="{47D73893-B4E5-07AC-22B0-29231A6B91E3}"/>
          </ac:spMkLst>
        </pc:spChg>
        <pc:picChg chg="add mod">
          <ac:chgData name="A Freel" userId="S::afreel@ohacademy.co.uk::f6dead3d-cc44-4b49-aee1-60fe86f08dbd" providerId="AD" clId="Web-{4605C256-2441-722B-0D49-2C0BAA48881F}" dt="2025-04-02T15:05:22.179" v="275" actId="1076"/>
          <ac:picMkLst>
            <pc:docMk/>
            <pc:sldMk cId="1804050014" sldId="557"/>
            <ac:picMk id="3" creationId="{1AE9CDB2-0306-6955-C677-6C8D1E9C11A3}"/>
          </ac:picMkLst>
        </pc:picChg>
        <pc:picChg chg="add mod">
          <ac:chgData name="A Freel" userId="S::afreel@ohacademy.co.uk::f6dead3d-cc44-4b49-aee1-60fe86f08dbd" providerId="AD" clId="Web-{4605C256-2441-722B-0D49-2C0BAA48881F}" dt="2025-04-02T15:05:18.617" v="273" actId="14100"/>
          <ac:picMkLst>
            <pc:docMk/>
            <pc:sldMk cId="1804050014" sldId="557"/>
            <ac:picMk id="4" creationId="{3D5ECBCD-FDC3-87A5-42BA-3D428CDD159E}"/>
          </ac:picMkLst>
        </pc:picChg>
      </pc:sldChg>
      <pc:sldChg chg="add del replId">
        <pc:chgData name="A Freel" userId="S::afreel@ohacademy.co.uk::f6dead3d-cc44-4b49-aee1-60fe86f08dbd" providerId="AD" clId="Web-{4605C256-2441-722B-0D49-2C0BAA48881F}" dt="2025-04-02T15:07:24.699" v="290"/>
        <pc:sldMkLst>
          <pc:docMk/>
          <pc:sldMk cId="2257968106" sldId="558"/>
        </pc:sldMkLst>
      </pc:sldChg>
      <pc:sldChg chg="addSp delSp modSp add ord replId">
        <pc:chgData name="A Freel" userId="S::afreel@ohacademy.co.uk::f6dead3d-cc44-4b49-aee1-60fe86f08dbd" providerId="AD" clId="Web-{4605C256-2441-722B-0D49-2C0BAA48881F}" dt="2025-04-02T15:12:03.631" v="307"/>
        <pc:sldMkLst>
          <pc:docMk/>
          <pc:sldMk cId="3832364790" sldId="559"/>
        </pc:sldMkLst>
        <pc:spChg chg="add mod">
          <ac:chgData name="A Freel" userId="S::afreel@ohacademy.co.uk::f6dead3d-cc44-4b49-aee1-60fe86f08dbd" providerId="AD" clId="Web-{4605C256-2441-722B-0D49-2C0BAA48881F}" dt="2025-04-02T15:11:53.819" v="304" actId="1076"/>
          <ac:spMkLst>
            <pc:docMk/>
            <pc:sldMk cId="3832364790" sldId="559"/>
            <ac:spMk id="14" creationId="{85060EA1-8B2A-F6A6-B71D-7078F63257E9}"/>
          </ac:spMkLst>
        </pc:spChg>
        <pc:spChg chg="add mod">
          <ac:chgData name="A Freel" userId="S::afreel@ohacademy.co.uk::f6dead3d-cc44-4b49-aee1-60fe86f08dbd" providerId="AD" clId="Web-{4605C256-2441-722B-0D49-2C0BAA48881F}" dt="2025-04-02T15:11:57.428" v="306" actId="1076"/>
          <ac:spMkLst>
            <pc:docMk/>
            <pc:sldMk cId="3832364790" sldId="559"/>
            <ac:spMk id="15" creationId="{4227721A-DAF0-4E6B-54DD-766FDE466DF8}"/>
          </ac:spMkLst>
        </pc:spChg>
        <pc:picChg chg="add del mod">
          <ac:chgData name="A Freel" userId="S::afreel@ohacademy.co.uk::f6dead3d-cc44-4b49-aee1-60fe86f08dbd" providerId="AD" clId="Web-{4605C256-2441-722B-0D49-2C0BAA48881F}" dt="2025-04-02T14:57:45.366" v="150"/>
          <ac:picMkLst>
            <pc:docMk/>
            <pc:sldMk cId="3832364790" sldId="559"/>
            <ac:picMk id="3" creationId="{F86FCC4E-9218-A651-D153-240EACCD781D}"/>
          </ac:picMkLst>
        </pc:picChg>
        <pc:picChg chg="add del mod">
          <ac:chgData name="A Freel" userId="S::afreel@ohacademy.co.uk::f6dead3d-cc44-4b49-aee1-60fe86f08dbd" providerId="AD" clId="Web-{4605C256-2441-722B-0D49-2C0BAA48881F}" dt="2025-04-02T14:57:55.632" v="155"/>
          <ac:picMkLst>
            <pc:docMk/>
            <pc:sldMk cId="3832364790" sldId="559"/>
            <ac:picMk id="4" creationId="{1FDE03D2-5F2A-A105-B7F2-CF79959BA613}"/>
          </ac:picMkLst>
        </pc:picChg>
        <pc:picChg chg="add mod">
          <ac:chgData name="A Freel" userId="S::afreel@ohacademy.co.uk::f6dead3d-cc44-4b49-aee1-60fe86f08dbd" providerId="AD" clId="Web-{4605C256-2441-722B-0D49-2C0BAA48881F}" dt="2025-04-02T15:04:50.756" v="265" actId="1076"/>
          <ac:picMkLst>
            <pc:docMk/>
            <pc:sldMk cId="3832364790" sldId="559"/>
            <ac:picMk id="5" creationId="{65C87A8A-E143-9361-2F9D-4B1B32AE5900}"/>
          </ac:picMkLst>
        </pc:picChg>
        <pc:picChg chg="add del mod">
          <ac:chgData name="A Freel" userId="S::afreel@ohacademy.co.uk::f6dead3d-cc44-4b49-aee1-60fe86f08dbd" providerId="AD" clId="Web-{4605C256-2441-722B-0D49-2C0BAA48881F}" dt="2025-04-02T15:05:01.991" v="268"/>
          <ac:picMkLst>
            <pc:docMk/>
            <pc:sldMk cId="3832364790" sldId="559"/>
            <ac:picMk id="6" creationId="{0E291DEA-1F56-B507-F459-3AC6CF5AEC62}"/>
          </ac:picMkLst>
        </pc:picChg>
        <pc:picChg chg="add mod">
          <ac:chgData name="A Freel" userId="S::afreel@ohacademy.co.uk::f6dead3d-cc44-4b49-aee1-60fe86f08dbd" providerId="AD" clId="Web-{4605C256-2441-722B-0D49-2C0BAA48881F}" dt="2025-04-02T15:11:20.145" v="295" actId="14100"/>
          <ac:picMkLst>
            <pc:docMk/>
            <pc:sldMk cId="3832364790" sldId="559"/>
            <ac:picMk id="9" creationId="{81436526-0206-C3E4-D96A-C30839A63D24}"/>
          </ac:picMkLst>
        </pc:picChg>
        <pc:picChg chg="add mod">
          <ac:chgData name="A Freel" userId="S::afreel@ohacademy.co.uk::f6dead3d-cc44-4b49-aee1-60fe86f08dbd" providerId="AD" clId="Web-{4605C256-2441-722B-0D49-2C0BAA48881F}" dt="2025-04-02T15:11:42.990" v="301" actId="1076"/>
          <ac:picMkLst>
            <pc:docMk/>
            <pc:sldMk cId="3832364790" sldId="559"/>
            <ac:picMk id="10" creationId="{82AAD63F-B6AC-ED37-0BED-E5AD1A0DE848}"/>
          </ac:picMkLst>
        </pc:picChg>
        <pc:picChg chg="add mod">
          <ac:chgData name="A Freel" userId="S::afreel@ohacademy.co.uk::f6dead3d-cc44-4b49-aee1-60fe86f08dbd" providerId="AD" clId="Web-{4605C256-2441-722B-0D49-2C0BAA48881F}" dt="2025-04-02T15:11:40.599" v="300" actId="14100"/>
          <ac:picMkLst>
            <pc:docMk/>
            <pc:sldMk cId="3832364790" sldId="559"/>
            <ac:picMk id="12" creationId="{309F4F27-D610-9870-1711-CC5A52E52538}"/>
          </ac:picMkLst>
        </pc:picChg>
      </pc:sldChg>
      <pc:sldChg chg="addSp modSp add ord replId">
        <pc:chgData name="A Freel" userId="S::afreel@ohacademy.co.uk::f6dead3d-cc44-4b49-aee1-60fe86f08dbd" providerId="AD" clId="Web-{4605C256-2441-722B-0D49-2C0BAA48881F}" dt="2025-04-02T15:07:32.825" v="293"/>
        <pc:sldMkLst>
          <pc:docMk/>
          <pc:sldMk cId="1500667124" sldId="560"/>
        </pc:sldMkLst>
        <pc:spChg chg="add mod">
          <ac:chgData name="A Freel" userId="S::afreel@ohacademy.co.uk::f6dead3d-cc44-4b49-aee1-60fe86f08dbd" providerId="AD" clId="Web-{4605C256-2441-722B-0D49-2C0BAA48881F}" dt="2025-03-28T08:28:56.313" v="132" actId="20577"/>
          <ac:spMkLst>
            <pc:docMk/>
            <pc:sldMk cId="1500667124" sldId="560"/>
            <ac:spMk id="5" creationId="{B484E574-BEB6-5F04-29DE-5068E5125330}"/>
          </ac:spMkLst>
        </pc:spChg>
        <pc:spChg chg="add mod">
          <ac:chgData name="A Freel" userId="S::afreel@ohacademy.co.uk::f6dead3d-cc44-4b49-aee1-60fe86f08dbd" providerId="AD" clId="Web-{4605C256-2441-722B-0D49-2C0BAA48881F}" dt="2025-04-02T15:05:47.446" v="285" actId="20577"/>
          <ac:spMkLst>
            <pc:docMk/>
            <pc:sldMk cId="1500667124" sldId="560"/>
            <ac:spMk id="7" creationId="{6F793DDB-B9CD-42E9-61B7-DAD446C8F3F9}"/>
          </ac:spMkLst>
        </pc:spChg>
        <pc:picChg chg="mod">
          <ac:chgData name="A Freel" userId="S::afreel@ohacademy.co.uk::f6dead3d-cc44-4b49-aee1-60fe86f08dbd" providerId="AD" clId="Web-{4605C256-2441-722B-0D49-2C0BAA48881F}" dt="2025-04-02T15:05:31.086" v="279" actId="1076"/>
          <ac:picMkLst>
            <pc:docMk/>
            <pc:sldMk cId="1500667124" sldId="560"/>
            <ac:picMk id="3" creationId="{2D3C17D8-43B9-E66C-C5B7-315D4B38981E}"/>
          </ac:picMkLst>
        </pc:picChg>
        <pc:picChg chg="mod">
          <ac:chgData name="A Freel" userId="S::afreel@ohacademy.co.uk::f6dead3d-cc44-4b49-aee1-60fe86f08dbd" providerId="AD" clId="Web-{4605C256-2441-722B-0D49-2C0BAA48881F}" dt="2025-04-02T15:05:35.758" v="281" actId="1076"/>
          <ac:picMkLst>
            <pc:docMk/>
            <pc:sldMk cId="1500667124" sldId="560"/>
            <ac:picMk id="4" creationId="{4DFE2E02-D3C4-2642-9944-EE6C22BC0638}"/>
          </ac:picMkLst>
        </pc:picChg>
        <pc:picChg chg="add mod">
          <ac:chgData name="A Freel" userId="S::afreel@ohacademy.co.uk::f6dead3d-cc44-4b49-aee1-60fe86f08dbd" providerId="AD" clId="Web-{4605C256-2441-722B-0D49-2C0BAA48881F}" dt="2025-04-02T15:05:34.305" v="280" actId="14100"/>
          <ac:picMkLst>
            <pc:docMk/>
            <pc:sldMk cId="1500667124" sldId="560"/>
            <ac:picMk id="6" creationId="{C16A8D78-863E-A60D-59F1-204FB3214719}"/>
          </ac:picMkLst>
        </pc:picChg>
      </pc:sldChg>
      <pc:sldChg chg="add replId">
        <pc:chgData name="A Freel" userId="S::afreel@ohacademy.co.uk::f6dead3d-cc44-4b49-aee1-60fe86f08dbd" providerId="AD" clId="Web-{4605C256-2441-722B-0D49-2C0BAA48881F}" dt="2025-04-02T14:54:46.438" v="146"/>
        <pc:sldMkLst>
          <pc:docMk/>
          <pc:sldMk cId="2968946680" sldId="561"/>
        </pc:sldMkLst>
      </pc:sldChg>
      <pc:sldChg chg="delSp modSp add replId">
        <pc:chgData name="A Freel" userId="S::afreel@ohacademy.co.uk::f6dead3d-cc44-4b49-aee1-60fe86f08dbd" providerId="AD" clId="Web-{4605C256-2441-722B-0D49-2C0BAA48881F}" dt="2025-04-02T15:14:38.731" v="350" actId="1076"/>
        <pc:sldMkLst>
          <pc:docMk/>
          <pc:sldMk cId="1553629940" sldId="562"/>
        </pc:sldMkLst>
        <pc:spChg chg="mod">
          <ac:chgData name="A Freel" userId="S::afreel@ohacademy.co.uk::f6dead3d-cc44-4b49-aee1-60fe86f08dbd" providerId="AD" clId="Web-{4605C256-2441-722B-0D49-2C0BAA48881F}" dt="2025-04-02T15:14:38.731" v="350" actId="1076"/>
          <ac:spMkLst>
            <pc:docMk/>
            <pc:sldMk cId="1553629940" sldId="562"/>
            <ac:spMk id="5" creationId="{28C50E1F-EC3D-F3D4-B105-4161AFBE216E}"/>
          </ac:spMkLst>
        </pc:spChg>
        <pc:picChg chg="del">
          <ac:chgData name="A Freel" userId="S::afreel@ohacademy.co.uk::f6dead3d-cc44-4b49-aee1-60fe86f08dbd" providerId="AD" clId="Web-{4605C256-2441-722B-0D49-2C0BAA48881F}" dt="2025-04-02T15:14:17.402" v="323"/>
          <ac:picMkLst>
            <pc:docMk/>
            <pc:sldMk cId="1553629940" sldId="562"/>
            <ac:picMk id="4" creationId="{0C154E48-54A4-9EB2-165B-9397BEB62E77}"/>
          </ac:picMkLst>
        </pc:picChg>
      </pc:sldChg>
    </pc:docChg>
  </pc:docChgLst>
  <pc:docChgLst>
    <pc:chgData clId="Web-{7E1932CD-87E1-429D-9727-6FA733F9CFD4}"/>
    <pc:docChg chg="addSld">
      <pc:chgData name="" userId="" providerId="" clId="Web-{7E1932CD-87E1-429D-9727-6FA733F9CFD4}" dt="2025-02-08T14:24:27.372" v="0"/>
      <pc:docMkLst>
        <pc:docMk/>
      </pc:docMkLst>
      <pc:sldChg chg="add">
        <pc:chgData name="" userId="" providerId="" clId="Web-{7E1932CD-87E1-429D-9727-6FA733F9CFD4}" dt="2025-02-08T14:24:27.372" v="0"/>
        <pc:sldMkLst>
          <pc:docMk/>
          <pc:sldMk cId="2412452524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FD-229D-40B9-8202-4400CB35E4D4}" type="datetimeFigureOut">
              <a:t>4/2/2025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3CFE0-F7FB-46CC-A891-C3AABCB46E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0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5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yDTpj8uxs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assoon Primary"/>
              </a:rPr>
              <a:t>Thursday 3rd April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Sassoon Primary"/>
              </a:rPr>
              <a:t>3/4/25</a:t>
            </a:r>
          </a:p>
        </p:txBody>
      </p:sp>
    </p:spTree>
    <p:extLst>
      <p:ext uri="{BB962C8B-B14F-4D97-AF65-F5344CB8AC3E}">
        <p14:creationId xmlns:p14="http://schemas.microsoft.com/office/powerpoint/2010/main" val="241245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D95FD-2320-23AB-926B-5DE1BC61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764E-8930-4FAB-5DFC-22220B1F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A5B5-A20B-6CEE-D5AC-CBC098907AF7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50E1F-EC3D-F3D4-B105-4161AFBE216E}"/>
              </a:ext>
            </a:extLst>
          </p:cNvPr>
          <p:cNvSpPr txBox="1"/>
          <p:nvPr/>
        </p:nvSpPr>
        <p:spPr>
          <a:xfrm>
            <a:off x="2759297" y="1826721"/>
            <a:ext cx="666403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</a:rPr>
              <a:t>Can you think of any other ways of making ten?</a:t>
            </a:r>
          </a:p>
        </p:txBody>
      </p:sp>
      <p:pic>
        <p:nvPicPr>
          <p:cNvPr id="3" name="Picture 2" descr="A dog and a bug&#10;&#10;AI-generated content may be incorrect.">
            <a:extLst>
              <a:ext uri="{FF2B5EF4-FFF2-40B4-BE49-F238E27FC236}">
                <a16:creationId xmlns:a16="http://schemas.microsoft.com/office/drawing/2014/main" id="{09F72CD5-C086-80C4-5DBC-75DA9B7D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4333875"/>
            <a:ext cx="84105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F96B6-CE47-EA6B-3E1D-73759E2E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4FD6-A5F0-BF28-9E3A-FCD94812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0CAC3DF9-59D6-8B12-7942-A2B20A3A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5068-901E-DF94-E72D-B18291BD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Animal leg craft</a:t>
            </a:r>
          </a:p>
        </p:txBody>
      </p:sp>
      <p:pic>
        <p:nvPicPr>
          <p:cNvPr id="4" name="Picture 3" descr="A green paper frog with arms and legs&#10;&#10;AI-generated content may be incorrect.">
            <a:extLst>
              <a:ext uri="{FF2B5EF4-FFF2-40B4-BE49-F238E27FC236}">
                <a16:creationId xmlns:a16="http://schemas.microsoft.com/office/drawing/2014/main" id="{7B2398BA-4A0C-6A3D-DCB7-F4E2F566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4" y="1405915"/>
            <a:ext cx="2495550" cy="2028825"/>
          </a:xfrm>
          <a:prstGeom prst="rect">
            <a:avLst/>
          </a:prstGeom>
        </p:spPr>
      </p:pic>
      <p:pic>
        <p:nvPicPr>
          <p:cNvPr id="5" name="Picture 4" descr="A group of paper octopus and octopus made out of paper&#10;&#10;AI-generated content may be incorrect.">
            <a:extLst>
              <a:ext uri="{FF2B5EF4-FFF2-40B4-BE49-F238E27FC236}">
                <a16:creationId xmlns:a16="http://schemas.microsoft.com/office/drawing/2014/main" id="{D92AB23C-5ABC-F663-88DE-7EDFC81A11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2" b="3741"/>
          <a:stretch/>
        </p:blipFill>
        <p:spPr>
          <a:xfrm>
            <a:off x="4833937" y="1747332"/>
            <a:ext cx="6524624" cy="3372360"/>
          </a:xfrm>
          <a:prstGeom prst="rect">
            <a:avLst/>
          </a:prstGeom>
        </p:spPr>
      </p:pic>
      <p:pic>
        <p:nvPicPr>
          <p:cNvPr id="6" name="Picture 5" descr="A pink bunny doll with a black nose and ears&#10;&#10;AI-generated content may be incorrect.">
            <a:extLst>
              <a:ext uri="{FF2B5EF4-FFF2-40B4-BE49-F238E27FC236}">
                <a16:creationId xmlns:a16="http://schemas.microsoft.com/office/drawing/2014/main" id="{EDBA41F9-6F7C-3B8C-4053-58D82EA49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3717131"/>
            <a:ext cx="2302668" cy="29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1D3A-911F-F80C-4F76-752868B1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Today's Alien language is.......</a:t>
            </a:r>
          </a:p>
        </p:txBody>
      </p:sp>
      <p:pic>
        <p:nvPicPr>
          <p:cNvPr id="3" name="Picture 2" descr="A blue monster with black text&#10;&#10;AI-generated content may be incorrect.">
            <a:extLst>
              <a:ext uri="{FF2B5EF4-FFF2-40B4-BE49-F238E27FC236}">
                <a16:creationId xmlns:a16="http://schemas.microsoft.com/office/drawing/2014/main" id="{A8B4012E-8D73-306F-F9FB-93269976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80" y="1879242"/>
            <a:ext cx="8046076" cy="37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CF4-DB63-3CA1-7315-7FEE44AD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5D57133-BA1C-C8CB-FDCF-F580575E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04" y="1359091"/>
            <a:ext cx="5303043" cy="5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3574-3008-19E8-EB01-EE2588B5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1676-4693-B050-1A53-125AF8E7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>
                <a:latin typeface="Sassoon Primary"/>
              </a:rPr>
              <a:t>Assembly</a:t>
            </a:r>
          </a:p>
        </p:txBody>
      </p:sp>
      <p:pic>
        <p:nvPicPr>
          <p:cNvPr id="4" name="Picture 3" descr="A cartoon of a child speaking into a microphone&#10;&#10;AI-generated content may be incorrect.">
            <a:extLst>
              <a:ext uri="{FF2B5EF4-FFF2-40B4-BE49-F238E27FC236}">
                <a16:creationId xmlns:a16="http://schemas.microsoft.com/office/drawing/2014/main" id="{58896C8E-58D4-9577-3B43-77A12CD1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74" y="1376640"/>
            <a:ext cx="5569174" cy="53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 descr="A black and white egg&#10;&#10;AI-generated content may be incorrect.">
            <a:extLst>
              <a:ext uri="{FF2B5EF4-FFF2-40B4-BE49-F238E27FC236}">
                <a16:creationId xmlns:a16="http://schemas.microsoft.com/office/drawing/2014/main" id="{EB5BBA7B-20C4-C505-C04C-98B165C5E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27" y="3068291"/>
            <a:ext cx="2831079" cy="37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3DF-7CC9-4771-1649-4AB7F34A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>
                <a:latin typeface="Sassoon Primary"/>
              </a:rPr>
              <a:t>Assembly</a:t>
            </a:r>
          </a:p>
        </p:txBody>
      </p:sp>
      <p:pic>
        <p:nvPicPr>
          <p:cNvPr id="4" name="Picture 3" descr="A cartoon of a child speaking into a microphone&#10;&#10;AI-generated content may be incorrect.">
            <a:extLst>
              <a:ext uri="{FF2B5EF4-FFF2-40B4-BE49-F238E27FC236}">
                <a16:creationId xmlns:a16="http://schemas.microsoft.com/office/drawing/2014/main" id="{56C41494-B610-3F97-2FFA-D0A365C6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74" y="1376640"/>
            <a:ext cx="5569174" cy="53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9B87-7A4A-D258-CDEE-B892DA1E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3E4E7-71B9-46CF-2AC3-29B2A85087E4}"/>
              </a:ext>
            </a:extLst>
          </p:cNvPr>
          <p:cNvSpPr txBox="1"/>
          <p:nvPr/>
        </p:nvSpPr>
        <p:spPr>
          <a:xfrm>
            <a:off x="1363785" y="315155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One is A Snail Ten is a Crab by April Pulley Sayre and Jeff Sayre</a:t>
            </a:r>
            <a:endParaRPr lang="en-US"/>
          </a:p>
        </p:txBody>
      </p:sp>
      <p:pic>
        <p:nvPicPr>
          <p:cNvPr id="7" name="Picture 6" descr="A book cover of a snail and a snail on a beach&#10;&#10;AI-generated content may be incorrect.">
            <a:extLst>
              <a:ext uri="{FF2B5EF4-FFF2-40B4-BE49-F238E27FC236}">
                <a16:creationId xmlns:a16="http://schemas.microsoft.com/office/drawing/2014/main" id="{628BD71F-DE30-37D4-2C4C-BC605C65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2" y="1439984"/>
            <a:ext cx="5983042" cy="4794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2E7F9-7687-3E67-E34A-AF488EB4C3A9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</p:spTree>
    <p:extLst>
      <p:ext uri="{BB962C8B-B14F-4D97-AF65-F5344CB8AC3E}">
        <p14:creationId xmlns:p14="http://schemas.microsoft.com/office/powerpoint/2010/main" val="167730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55FA-2834-BA2A-A713-0882678A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E363-C29C-434E-F46B-6A8E23B5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2EBB6-F2FC-7909-FEF7-79E20DB8C15B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  <p:pic>
        <p:nvPicPr>
          <p:cNvPr id="4" name="Picture 3" descr="A purple snail with a spiral shell&#10;&#10;AI-generated content may be incorrect.">
            <a:extLst>
              <a:ext uri="{FF2B5EF4-FFF2-40B4-BE49-F238E27FC236}">
                <a16:creationId xmlns:a16="http://schemas.microsoft.com/office/drawing/2014/main" id="{FDAC130C-A20C-B395-75E9-198B7BE6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62100"/>
            <a:ext cx="1948718" cy="1525954"/>
          </a:xfrm>
          <a:prstGeom prst="rect">
            <a:avLst/>
          </a:prstGeom>
        </p:spPr>
      </p:pic>
      <p:pic>
        <p:nvPicPr>
          <p:cNvPr id="5" name="Picture 4" descr="A cartoon of a person&amp;#39;s legs and shorts&#10;&#10;AI-generated content may be incorrect.">
            <a:extLst>
              <a:ext uri="{FF2B5EF4-FFF2-40B4-BE49-F238E27FC236}">
                <a16:creationId xmlns:a16="http://schemas.microsoft.com/office/drawing/2014/main" id="{626018D0-F9C1-1349-1CA0-444DA572C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537" y="1425024"/>
            <a:ext cx="1558559" cy="1807430"/>
          </a:xfrm>
          <a:prstGeom prst="rect">
            <a:avLst/>
          </a:prstGeom>
        </p:spPr>
      </p:pic>
      <p:pic>
        <p:nvPicPr>
          <p:cNvPr id="3" name="Picture 2" descr="A cartoon of a dog&#10;&#10;AI-generated content may be incorrect.">
            <a:extLst>
              <a:ext uri="{FF2B5EF4-FFF2-40B4-BE49-F238E27FC236}">
                <a16:creationId xmlns:a16="http://schemas.microsoft.com/office/drawing/2014/main" id="{1BB7DA92-5826-61C5-7EBA-53F2DEA6A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55" y="1423743"/>
            <a:ext cx="1881189" cy="1800226"/>
          </a:xfrm>
          <a:prstGeom prst="rect">
            <a:avLst/>
          </a:prstGeom>
        </p:spPr>
      </p:pic>
      <p:pic>
        <p:nvPicPr>
          <p:cNvPr id="6" name="Picture 5" descr="A cartoon of a bug&#10;&#10;AI-generated content may be incorrect.">
            <a:extLst>
              <a:ext uri="{FF2B5EF4-FFF2-40B4-BE49-F238E27FC236}">
                <a16:creationId xmlns:a16="http://schemas.microsoft.com/office/drawing/2014/main" id="{E21DEF1A-F563-2B5B-7984-403B032D9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25" y="1423987"/>
            <a:ext cx="1852613" cy="1807368"/>
          </a:xfrm>
          <a:prstGeom prst="rect">
            <a:avLst/>
          </a:prstGeom>
        </p:spPr>
      </p:pic>
      <p:pic>
        <p:nvPicPr>
          <p:cNvPr id="7" name="Picture 6" descr="A cartoon of a spider&#10;&#10;AI-generated content may be incorrect.">
            <a:extLst>
              <a:ext uri="{FF2B5EF4-FFF2-40B4-BE49-F238E27FC236}">
                <a16:creationId xmlns:a16="http://schemas.microsoft.com/office/drawing/2014/main" id="{F6A54E25-99CA-9DF1-1067-BA251E86C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437" y="1423986"/>
            <a:ext cx="1535907" cy="1807369"/>
          </a:xfrm>
          <a:prstGeom prst="rect">
            <a:avLst/>
          </a:prstGeom>
        </p:spPr>
      </p:pic>
      <p:pic>
        <p:nvPicPr>
          <p:cNvPr id="9" name="Picture 8" descr="A cartoon of a crab&#10;&#10;AI-generated content may be incorrect.">
            <a:extLst>
              <a:ext uri="{FF2B5EF4-FFF2-40B4-BE49-F238E27FC236}">
                <a16:creationId xmlns:a16="http://schemas.microsoft.com/office/drawing/2014/main" id="{11D779CA-80B0-B746-FA81-FA5E6C8C4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8906" y="1419224"/>
            <a:ext cx="1821657" cy="18049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9693F-497D-56ED-B232-C65D65FE49F4}"/>
              </a:ext>
            </a:extLst>
          </p:cNvPr>
          <p:cNvSpPr txBox="1"/>
          <p:nvPr/>
        </p:nvSpPr>
        <p:spPr>
          <a:xfrm>
            <a:off x="131016" y="3504697"/>
            <a:ext cx="17523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Sassoon Primary"/>
              </a:rPr>
              <a:t>The snail is 1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3DA60-8D06-8BCD-23CB-B35BFB1F4B50}"/>
              </a:ext>
            </a:extLst>
          </p:cNvPr>
          <p:cNvSpPr txBox="1"/>
          <p:nvPr/>
        </p:nvSpPr>
        <p:spPr>
          <a:xfrm>
            <a:off x="2377939" y="3426543"/>
            <a:ext cx="17523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Sassoon Primary"/>
              </a:rPr>
              <a:t>The person is 2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48F76-367A-8088-7056-525D55C6A505}"/>
              </a:ext>
            </a:extLst>
          </p:cNvPr>
          <p:cNvSpPr txBox="1"/>
          <p:nvPr/>
        </p:nvSpPr>
        <p:spPr>
          <a:xfrm>
            <a:off x="4273169" y="3426543"/>
            <a:ext cx="17523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Sassoon Primary"/>
              </a:rPr>
              <a:t>The dog is 4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01F473-046D-055E-3A72-B6BA6F81B9FB}"/>
              </a:ext>
            </a:extLst>
          </p:cNvPr>
          <p:cNvSpPr txBox="1"/>
          <p:nvPr/>
        </p:nvSpPr>
        <p:spPr>
          <a:xfrm>
            <a:off x="6422400" y="3426542"/>
            <a:ext cx="17523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Sassoon Primary"/>
              </a:rPr>
              <a:t>The insect  is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131A0-0C35-1A7D-37CA-355885FF502E}"/>
              </a:ext>
            </a:extLst>
          </p:cNvPr>
          <p:cNvSpPr txBox="1"/>
          <p:nvPr/>
        </p:nvSpPr>
        <p:spPr>
          <a:xfrm>
            <a:off x="8346938" y="3426542"/>
            <a:ext cx="17523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Sassoon Primary"/>
              </a:rPr>
              <a:t>The spider  is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DF3BF-4AB2-877F-F01D-32604C0D850D}"/>
              </a:ext>
            </a:extLst>
          </p:cNvPr>
          <p:cNvSpPr txBox="1"/>
          <p:nvPr/>
        </p:nvSpPr>
        <p:spPr>
          <a:xfrm>
            <a:off x="10300784" y="3426542"/>
            <a:ext cx="17523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latin typeface="Sassoon Primary"/>
              </a:rPr>
              <a:t>The crab is 10</a:t>
            </a:r>
          </a:p>
        </p:txBody>
      </p:sp>
    </p:spTree>
    <p:extLst>
      <p:ext uri="{BB962C8B-B14F-4D97-AF65-F5344CB8AC3E}">
        <p14:creationId xmlns:p14="http://schemas.microsoft.com/office/powerpoint/2010/main" val="236331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416E-C1A8-9F1C-495B-9151700A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6F38-F34A-CEA4-C1F8-6A49966D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A3453-4363-83D7-2C41-5F568B2EC0E0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  <p:pic>
        <p:nvPicPr>
          <p:cNvPr id="3" name="Picture 2" descr="A cartoon of a dog&#10;&#10;AI-generated content may be incorrect.">
            <a:extLst>
              <a:ext uri="{FF2B5EF4-FFF2-40B4-BE49-F238E27FC236}">
                <a16:creationId xmlns:a16="http://schemas.microsoft.com/office/drawing/2014/main" id="{2D3C17D8-43B9-E66C-C5B7-315D4B38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8" y="1374531"/>
            <a:ext cx="3474672" cy="2460381"/>
          </a:xfrm>
          <a:prstGeom prst="rect">
            <a:avLst/>
          </a:prstGeom>
        </p:spPr>
      </p:pic>
      <p:pic>
        <p:nvPicPr>
          <p:cNvPr id="4" name="Picture 3" descr="A cartoon of a bug&#10;&#10;AI-generated content may be incorrect.">
            <a:extLst>
              <a:ext uri="{FF2B5EF4-FFF2-40B4-BE49-F238E27FC236}">
                <a16:creationId xmlns:a16="http://schemas.microsoft.com/office/drawing/2014/main" id="{4DFE2E02-D3C4-2642-9944-EE6C22BC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84" y="1377584"/>
            <a:ext cx="3442433" cy="2622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4E574-BEB6-5F04-29DE-5068E5125330}"/>
              </a:ext>
            </a:extLst>
          </p:cNvPr>
          <p:cNvSpPr txBox="1"/>
          <p:nvPr/>
        </p:nvSpPr>
        <p:spPr>
          <a:xfrm>
            <a:off x="4434564" y="2109777"/>
            <a:ext cx="18544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+</a:t>
            </a:r>
          </a:p>
        </p:txBody>
      </p:sp>
      <p:pic>
        <p:nvPicPr>
          <p:cNvPr id="6" name="Picture 5" descr="A dog and a bug&#10;&#10;AI-generated content may be incorrect.">
            <a:extLst>
              <a:ext uri="{FF2B5EF4-FFF2-40B4-BE49-F238E27FC236}">
                <a16:creationId xmlns:a16="http://schemas.microsoft.com/office/drawing/2014/main" id="{C16A8D78-863E-A60D-59F1-204FB3214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869" y="5107781"/>
            <a:ext cx="8386763" cy="1750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93DDB-B9CD-42E9-61B7-DAD446C8F3F9}"/>
              </a:ext>
            </a:extLst>
          </p:cNvPr>
          <p:cNvSpPr txBox="1"/>
          <p:nvPr/>
        </p:nvSpPr>
        <p:spPr>
          <a:xfrm>
            <a:off x="9994783" y="2109777"/>
            <a:ext cx="18544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0066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E2C5-7ACB-7019-1D1A-4F339F2E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2D63-AD5F-923F-5EBF-0CD4DC67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A8A6E-690B-5D3C-8514-DF52D84AFCD8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  <p:pic>
        <p:nvPicPr>
          <p:cNvPr id="4" name="Picture 3" descr="A dog and a bug&#10;&#10;AI-generated content may be incorrect.">
            <a:extLst>
              <a:ext uri="{FF2B5EF4-FFF2-40B4-BE49-F238E27FC236}">
                <a16:creationId xmlns:a16="http://schemas.microsoft.com/office/drawing/2014/main" id="{DE283D9E-1C2A-D2D7-2AC3-7EE0FE9B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4333875"/>
            <a:ext cx="8410575" cy="2524125"/>
          </a:xfrm>
          <a:prstGeom prst="rect">
            <a:avLst/>
          </a:prstGeom>
        </p:spPr>
      </p:pic>
      <p:pic>
        <p:nvPicPr>
          <p:cNvPr id="7" name="Picture 6" descr="A cartoon of a spider&#10;&#10;AI-generated content may be incorrect.">
            <a:extLst>
              <a:ext uri="{FF2B5EF4-FFF2-40B4-BE49-F238E27FC236}">
                <a16:creationId xmlns:a16="http://schemas.microsoft.com/office/drawing/2014/main" id="{42EFC92F-93AD-3CBB-98E7-617C77ED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293017"/>
            <a:ext cx="2071688" cy="2366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FE854-ACE6-FA31-9749-1A0D6C9DC8F2}"/>
              </a:ext>
            </a:extLst>
          </p:cNvPr>
          <p:cNvSpPr txBox="1"/>
          <p:nvPr/>
        </p:nvSpPr>
        <p:spPr>
          <a:xfrm>
            <a:off x="3584641" y="1689700"/>
            <a:ext cx="18544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84499-ACC1-F72B-C86A-EB872E63F2CB}"/>
              </a:ext>
            </a:extLst>
          </p:cNvPr>
          <p:cNvSpPr txBox="1"/>
          <p:nvPr/>
        </p:nvSpPr>
        <p:spPr>
          <a:xfrm>
            <a:off x="5929256" y="1719007"/>
            <a:ext cx="18544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1DB29-FFE5-49AF-E7FF-A580399937CB}"/>
              </a:ext>
            </a:extLst>
          </p:cNvPr>
          <p:cNvSpPr txBox="1"/>
          <p:nvPr/>
        </p:nvSpPr>
        <p:spPr>
          <a:xfrm>
            <a:off x="8107794" y="1719007"/>
            <a:ext cx="18544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921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3B5D-D28B-6AB3-216E-F5D98E662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FA34-DE43-2E1E-553E-0F31416E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2D131-61E3-8564-39BC-26E1BA95A4EA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  <p:pic>
        <p:nvPicPr>
          <p:cNvPr id="5" name="Picture 4" descr="A dog and a bug&#10;&#10;AI-generated content may be incorrect.">
            <a:extLst>
              <a:ext uri="{FF2B5EF4-FFF2-40B4-BE49-F238E27FC236}">
                <a16:creationId xmlns:a16="http://schemas.microsoft.com/office/drawing/2014/main" id="{65C87A8A-E143-9361-2F9D-4B1B32AE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3" y="4210049"/>
            <a:ext cx="8415338" cy="2533651"/>
          </a:xfrm>
          <a:prstGeom prst="rect">
            <a:avLst/>
          </a:prstGeom>
        </p:spPr>
      </p:pic>
      <p:pic>
        <p:nvPicPr>
          <p:cNvPr id="9" name="Picture 8" descr="A cartoon of a dog&#10;&#10;AI-generated content may be incorrect.">
            <a:extLst>
              <a:ext uri="{FF2B5EF4-FFF2-40B4-BE49-F238E27FC236}">
                <a16:creationId xmlns:a16="http://schemas.microsoft.com/office/drawing/2014/main" id="{81436526-0206-C3E4-D96A-C30839A6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8" y="1315000"/>
            <a:ext cx="2474548" cy="1805538"/>
          </a:xfrm>
          <a:prstGeom prst="rect">
            <a:avLst/>
          </a:prstGeom>
        </p:spPr>
      </p:pic>
      <p:pic>
        <p:nvPicPr>
          <p:cNvPr id="10" name="Picture 9" descr="A cartoon of a dog&#10;&#10;AI-generated content may be incorrect.">
            <a:extLst>
              <a:ext uri="{FF2B5EF4-FFF2-40B4-BE49-F238E27FC236}">
                <a16:creationId xmlns:a16="http://schemas.microsoft.com/office/drawing/2014/main" id="{82AAD63F-B6AC-ED37-0BED-E5AD1A0D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78" y="1314999"/>
            <a:ext cx="2474548" cy="1805538"/>
          </a:xfrm>
          <a:prstGeom prst="rect">
            <a:avLst/>
          </a:prstGeom>
        </p:spPr>
      </p:pic>
      <p:pic>
        <p:nvPicPr>
          <p:cNvPr id="12" name="Picture 11" descr="A purple snail with a spiral shell&#10;&#10;AI-generated content may be incorrect.">
            <a:extLst>
              <a:ext uri="{FF2B5EF4-FFF2-40B4-BE49-F238E27FC236}">
                <a16:creationId xmlns:a16="http://schemas.microsoft.com/office/drawing/2014/main" id="{309F4F27-D610-9870-1711-CC5A52E5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768" y="1300163"/>
            <a:ext cx="1948718" cy="18117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60EA1-8B2A-F6A6-B71D-7078F63257E9}"/>
              </a:ext>
            </a:extLst>
          </p:cNvPr>
          <p:cNvSpPr txBox="1"/>
          <p:nvPr/>
        </p:nvSpPr>
        <p:spPr>
          <a:xfrm>
            <a:off x="3047333" y="1543162"/>
            <a:ext cx="77983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7721A-DAF0-4E6B-54DD-766FDE466DF8}"/>
              </a:ext>
            </a:extLst>
          </p:cNvPr>
          <p:cNvSpPr txBox="1"/>
          <p:nvPr/>
        </p:nvSpPr>
        <p:spPr>
          <a:xfrm>
            <a:off x="6476333" y="1425931"/>
            <a:ext cx="77983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3236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5E9F-D586-EFC8-0D93-4F4DE2BB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8933-E9AA-9A2E-2636-6EF29507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" y="-54951"/>
            <a:ext cx="4761524" cy="1345101"/>
          </a:xfrm>
        </p:spPr>
        <p:txBody>
          <a:bodyPr/>
          <a:lstStyle/>
          <a:p>
            <a:r>
              <a:rPr lang="en-GB">
                <a:latin typeface="Sassoon Primary"/>
              </a:rPr>
              <a:t>Maths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36653-9714-617F-8B06-1190DF3296B9}"/>
              </a:ext>
            </a:extLst>
          </p:cNvPr>
          <p:cNvSpPr txBox="1"/>
          <p:nvPr/>
        </p:nvSpPr>
        <p:spPr>
          <a:xfrm>
            <a:off x="8105720" y="156394"/>
            <a:ext cx="37735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Thursday 3rd April 2025</a:t>
            </a:r>
          </a:p>
        </p:txBody>
      </p:sp>
      <p:pic>
        <p:nvPicPr>
          <p:cNvPr id="4" name="Picture 3" descr="A purple snail with a spiral shell&#10;&#10;AI-generated content may be incorrect.">
            <a:extLst>
              <a:ext uri="{FF2B5EF4-FFF2-40B4-BE49-F238E27FC236}">
                <a16:creationId xmlns:a16="http://schemas.microsoft.com/office/drawing/2014/main" id="{3D5ECBCD-FDC3-87A5-42BA-3D428CDD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18" y="1288256"/>
            <a:ext cx="3533776" cy="272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73893-B4E5-07AC-22B0-29231A6B91E3}"/>
              </a:ext>
            </a:extLst>
          </p:cNvPr>
          <p:cNvSpPr txBox="1"/>
          <p:nvPr/>
        </p:nvSpPr>
        <p:spPr>
          <a:xfrm>
            <a:off x="7223835" y="1289413"/>
            <a:ext cx="354765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</a:rPr>
              <a:t>How many snails would you need to create ten?</a:t>
            </a:r>
          </a:p>
        </p:txBody>
      </p:sp>
      <p:pic>
        <p:nvPicPr>
          <p:cNvPr id="3" name="Picture 2" descr="A dog and a bug&#10;&#10;AI-generated content may be incorrect.">
            <a:extLst>
              <a:ext uri="{FF2B5EF4-FFF2-40B4-BE49-F238E27FC236}">
                <a16:creationId xmlns:a16="http://schemas.microsoft.com/office/drawing/2014/main" id="{1AE9CDB2-0306-6955-C677-6C8D1E9C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4333875"/>
            <a:ext cx="84105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62875B-BFC6-4D32-976A-DB22C7CB3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67185-FA54-4E42-B132-569050A79EE4}"/>
</file>

<file path=customXml/itemProps3.xml><?xml version="1.0" encoding="utf-8"?>
<ds:datastoreItem xmlns:ds="http://schemas.openxmlformats.org/officeDocument/2006/customXml" ds:itemID="{3BA55982-36E2-434A-9962-2CCBEBFB1FCA}">
  <ds:schemaRefs>
    <ds:schemaRef ds:uri="5519ec2d-3025-400a-aa14-bba49a7e18f3"/>
    <ds:schemaRef ds:uri="e255f982-5f1f-41c7-871f-7a91432a548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Thursday 3rd April 2025</vt:lpstr>
      <vt:lpstr>PowerPoint Presentation</vt:lpstr>
      <vt:lpstr>Assembly</vt:lpstr>
      <vt:lpstr>Maths Day</vt:lpstr>
      <vt:lpstr>Maths Day</vt:lpstr>
      <vt:lpstr>Maths Day</vt:lpstr>
      <vt:lpstr>Maths Day</vt:lpstr>
      <vt:lpstr>Maths Day</vt:lpstr>
      <vt:lpstr>Maths Day</vt:lpstr>
      <vt:lpstr>Maths Day</vt:lpstr>
      <vt:lpstr>Break</vt:lpstr>
      <vt:lpstr>Animal leg craft</vt:lpstr>
      <vt:lpstr>Lunch</vt:lpstr>
      <vt:lpstr>Today's Alien language is.......</vt:lpstr>
      <vt:lpstr>Toothbrushing</vt:lpstr>
      <vt:lpstr>Assembly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2025-02-08T14:24:25Z</dcterms:created>
  <dcterms:modified xsi:type="dcterms:W3CDTF">2025-04-02T15:19:07Z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267600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