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4"/>
    <p:sldMasterId id="2147484159" r:id="rId5"/>
    <p:sldMasterId id="2147483881" r:id="rId6"/>
    <p:sldMasterId id="2147484254" r:id="rId7"/>
    <p:sldMasterId id="2147483660" r:id="rId8"/>
  </p:sldMasterIdLst>
  <p:notesMasterIdLst>
    <p:notesMasterId r:id="rId55"/>
  </p:notesMasterIdLst>
  <p:sldIdLst>
    <p:sldId id="257" r:id="rId9"/>
    <p:sldId id="1483" r:id="rId10"/>
    <p:sldId id="1484" r:id="rId11"/>
    <p:sldId id="1485" r:id="rId12"/>
    <p:sldId id="1486" r:id="rId13"/>
    <p:sldId id="1487" r:id="rId14"/>
    <p:sldId id="453" r:id="rId15"/>
    <p:sldId id="525" r:id="rId16"/>
    <p:sldId id="615" r:id="rId17"/>
    <p:sldId id="616" r:id="rId18"/>
    <p:sldId id="617" r:id="rId19"/>
    <p:sldId id="618" r:id="rId20"/>
    <p:sldId id="619" r:id="rId21"/>
    <p:sldId id="620" r:id="rId22"/>
    <p:sldId id="621" r:id="rId23"/>
    <p:sldId id="1446" r:id="rId24"/>
    <p:sldId id="272" r:id="rId25"/>
    <p:sldId id="288" r:id="rId26"/>
    <p:sldId id="290" r:id="rId27"/>
    <p:sldId id="281" r:id="rId28"/>
    <p:sldId id="291" r:id="rId29"/>
    <p:sldId id="292" r:id="rId30"/>
    <p:sldId id="294" r:id="rId31"/>
    <p:sldId id="295" r:id="rId32"/>
    <p:sldId id="393" r:id="rId33"/>
    <p:sldId id="394" r:id="rId34"/>
    <p:sldId id="395" r:id="rId35"/>
    <p:sldId id="396" r:id="rId36"/>
    <p:sldId id="397" r:id="rId37"/>
    <p:sldId id="1479" r:id="rId38"/>
    <p:sldId id="1489" r:id="rId39"/>
    <p:sldId id="1490" r:id="rId40"/>
    <p:sldId id="423" r:id="rId41"/>
    <p:sldId id="539" r:id="rId42"/>
    <p:sldId id="573" r:id="rId43"/>
    <p:sldId id="1488" r:id="rId44"/>
    <p:sldId id="259" r:id="rId45"/>
    <p:sldId id="260" r:id="rId46"/>
    <p:sldId id="261" r:id="rId47"/>
    <p:sldId id="262" r:id="rId48"/>
    <p:sldId id="263" r:id="rId49"/>
    <p:sldId id="264" r:id="rId50"/>
    <p:sldId id="266" r:id="rId51"/>
    <p:sldId id="268" r:id="rId52"/>
    <p:sldId id="577" r:id="rId53"/>
    <p:sldId id="5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6ED01-AA0A-2857-4C8F-02DADFA6D0D7}" v="18" dt="2025-02-03T09:33:02.122"/>
    <p1510:client id="{5ECD0C57-C1DE-5E6D-B5AF-9658505EBA6B}" v="180" dt="2025-02-04T15:36:18.603"/>
    <p1510:client id="{CF69F1CE-9D62-40F5-BFD1-F8B955802E0A}" v="481" dt="2025-02-05T08:04:40.79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EE6E3-0824-4B93-9841-F9BF13EABE19}" type="datetimeFigureOut">
              <a:t>2/5/2025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02FC3-4B51-41A8-9DC3-64F95F13063E}" type="slidenum">
              <a:t>‹#›</a:t>
            </a:fld>
            <a:endParaRPr lang="en-GB"/>
          </a:p>
        </p:txBody>
      </p:sp>
    </p:spTree>
    <p:extLst>
      <p:ext uri="{BB962C8B-B14F-4D97-AF65-F5344CB8AC3E}">
        <p14:creationId xmlns:p14="http://schemas.microsoft.com/office/powerpoint/2010/main" val="2357225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vectors/thumb-up-hand-like-confirm-go-top-307176/"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e3d9e063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e3d9e063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e3d9e0630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e3d9e063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18091e05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18091e05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294013f0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294013f0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294013f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294013f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2a170d35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2a170d35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18091e05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18091e05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18091e05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18091e05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e3d9e063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e3d9e063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Image source: </a:t>
            </a:r>
            <a:r>
              <a:rPr lang="en" sz="1000" u="sng">
                <a:solidFill>
                  <a:schemeClr val="hlink"/>
                </a:solidFill>
                <a:latin typeface="Quicksand"/>
                <a:ea typeface="Quicksand"/>
                <a:cs typeface="Quicksand"/>
                <a:sym typeface="Quicksand"/>
                <a:hlinkClick r:id="rId3"/>
              </a:rPr>
              <a:t>https://pixabay.com/vectors/thumb-up-hand-like-confirm-go-top-307176</a:t>
            </a:r>
            <a:endParaRPr sz="1000">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ks2-figuring-out-figurative-language-techniques-personification-activity-pack-t-e-1708336521?q=figurative+language&amp;pos=36&amp;sid=2195342193"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twinkl.co.uk/resource/ks2-figuring-out-figurative-language-techniques-personification-activity-pack-t-e-1708336521?q=figurative+language&amp;pos=36&amp;sid=2195342193"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ks2-figuring-out-figurative-language-techniques-personification-activity-pack-t-e-1708336521?q=figurative+language&amp;pos=36&amp;sid=2195342193"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19"/>
        <p:cNvGrpSpPr/>
        <p:nvPr/>
      </p:nvGrpSpPr>
      <p:grpSpPr>
        <a:xfrm>
          <a:off x="0" y="0"/>
          <a:ext cx="0" cy="0"/>
          <a:chOff x="0" y="0"/>
          <a:chExt cx="0" cy="0"/>
        </a:xfrm>
      </p:grpSpPr>
      <p:sp>
        <p:nvSpPr>
          <p:cNvPr id="20" name="Google Shape;20;p19"/>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1" name="Google Shape;21;p19"/>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19"/>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9"/>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4" name="Google Shape;24;p19"/>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236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25"/>
        <p:cNvGrpSpPr/>
        <p:nvPr/>
      </p:nvGrpSpPr>
      <p:grpSpPr>
        <a:xfrm>
          <a:off x="0" y="0"/>
          <a:ext cx="0" cy="0"/>
          <a:chOff x="0" y="0"/>
          <a:chExt cx="0" cy="0"/>
        </a:xfrm>
      </p:grpSpPr>
      <p:sp>
        <p:nvSpPr>
          <p:cNvPr id="26" name="Google Shape;26;p20"/>
          <p:cNvSpPr txBox="1">
            <a:spLocks noGrp="1"/>
          </p:cNvSpPr>
          <p:nvPr>
            <p:ph type="body" idx="1"/>
          </p:nvPr>
        </p:nvSpPr>
        <p:spPr>
          <a:xfrm>
            <a:off x="414533" y="1560165"/>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7" name="Google Shape;27;p20"/>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0"/>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9" name="Google Shape;29;p20"/>
          <p:cNvSpPr txBox="1">
            <a:spLocks noGrp="1"/>
          </p:cNvSpPr>
          <p:nvPr>
            <p:ph type="body" idx="2"/>
          </p:nvPr>
        </p:nvSpPr>
        <p:spPr>
          <a:xfrm>
            <a:off x="6315467" y="1560133"/>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0" name="Google Shape;30;p20"/>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633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4"/>
        <p:cNvGrpSpPr/>
        <p:nvPr/>
      </p:nvGrpSpPr>
      <p:grpSpPr>
        <a:xfrm>
          <a:off x="0" y="0"/>
          <a:ext cx="0" cy="0"/>
          <a:chOff x="0" y="0"/>
          <a:chExt cx="0" cy="0"/>
        </a:xfrm>
      </p:grpSpPr>
      <p:sp>
        <p:nvSpPr>
          <p:cNvPr id="15" name="Google Shape;15;p18"/>
          <p:cNvSpPr txBox="1">
            <a:spLocks noGrp="1"/>
          </p:cNvSpPr>
          <p:nvPr>
            <p:ph type="body" idx="1"/>
          </p:nvPr>
        </p:nvSpPr>
        <p:spPr>
          <a:xfrm>
            <a:off x="414533" y="1356967"/>
            <a:ext cx="113628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18"/>
          <p:cNvSpPr txBox="1">
            <a:spLocks noGrp="1"/>
          </p:cNvSpPr>
          <p:nvPr>
            <p:ph type="title"/>
          </p:nvPr>
        </p:nvSpPr>
        <p:spPr>
          <a:xfrm>
            <a:off x="414533" y="414533"/>
            <a:ext cx="11362800" cy="94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8"/>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8" name="Google Shape;18;p18"/>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652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21"/>
          <p:cNvSpPr txBox="1">
            <a:spLocks noGrp="1"/>
          </p:cNvSpPr>
          <p:nvPr>
            <p:ph type="body" idx="1"/>
          </p:nvPr>
        </p:nvSpPr>
        <p:spPr>
          <a:xfrm>
            <a:off x="414533" y="1356967"/>
            <a:ext cx="113616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3" name="Google Shape;33;p21"/>
          <p:cNvSpPr txBox="1">
            <a:spLocks noGrp="1"/>
          </p:cNvSpPr>
          <p:nvPr>
            <p:ph type="title"/>
          </p:nvPr>
        </p:nvSpPr>
        <p:spPr>
          <a:xfrm>
            <a:off x="414533" y="426133"/>
            <a:ext cx="11361600" cy="94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2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21"/>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13939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6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Y3 Key Inf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0BF20-1272-4A66-8D7B-C98EEFAAFA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1388"/>
            <a:ext cx="12187064" cy="6855224"/>
          </a:xfrm>
          <a:prstGeom prst="rect">
            <a:avLst/>
          </a:prstGeom>
        </p:spPr>
      </p:pic>
      <p:sp>
        <p:nvSpPr>
          <p:cNvPr id="3" name="TextBox 2">
            <a:extLst>
              <a:ext uri="{FF2B5EF4-FFF2-40B4-BE49-F238E27FC236}">
                <a16:creationId xmlns:a16="http://schemas.microsoft.com/office/drawing/2014/main" id="{DFFC5C3F-0E06-4616-B9AE-24FDF255647C}"/>
              </a:ext>
            </a:extLst>
          </p:cNvPr>
          <p:cNvSpPr txBox="1"/>
          <p:nvPr userDrawn="1"/>
        </p:nvSpPr>
        <p:spPr>
          <a:xfrm>
            <a:off x="261257" y="272141"/>
            <a:ext cx="11669486" cy="523220"/>
          </a:xfrm>
          <a:prstGeom prst="rect">
            <a:avLst/>
          </a:prstGeom>
          <a:noFill/>
        </p:spPr>
        <p:txBody>
          <a:bodyPr wrap="square" rtlCol="0">
            <a:spAutoFit/>
          </a:bodyPr>
          <a:lstStyle/>
          <a:p>
            <a:pPr algn="ctr"/>
            <a:r>
              <a:rPr lang="en-GB" sz="2800" b="1">
                <a:effectLst/>
                <a:latin typeface="Century Gothic" panose="020B0502020202020204" pitchFamily="34" charset="0"/>
              </a:rPr>
              <a:t>Key Information</a:t>
            </a:r>
            <a:endParaRPr lang="en-GB" sz="2800">
              <a:latin typeface="Century Gothic" panose="020B0502020202020204" pitchFamily="34" charset="0"/>
            </a:endParaRPr>
          </a:p>
        </p:txBody>
      </p:sp>
      <p:sp>
        <p:nvSpPr>
          <p:cNvPr id="6" name="Text Placeholder 7">
            <a:extLst>
              <a:ext uri="{FF2B5EF4-FFF2-40B4-BE49-F238E27FC236}">
                <a16:creationId xmlns:a16="http://schemas.microsoft.com/office/drawing/2014/main" id="{EBD1FAEE-489F-4553-A82D-A0F68FD77CED}"/>
              </a:ext>
            </a:extLst>
          </p:cNvPr>
          <p:cNvSpPr>
            <a:spLocks noGrp="1"/>
          </p:cNvSpPr>
          <p:nvPr>
            <p:ph type="body" sz="quarter" idx="11" hasCustomPrompt="1"/>
          </p:nvPr>
        </p:nvSpPr>
        <p:spPr>
          <a:xfrm>
            <a:off x="854528" y="2125450"/>
            <a:ext cx="10482943" cy="3139277"/>
          </a:xfrm>
          <a:prstGeom prst="rect">
            <a:avLst/>
          </a:prstGeom>
        </p:spPr>
        <p:txBody>
          <a:bodyPr/>
          <a:lstStyle>
            <a:lvl1pPr marL="0" indent="0">
              <a:buNone/>
              <a:defRPr sz="20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OtherText</a:t>
            </a:r>
            <a:endParaRPr lang="en-GB"/>
          </a:p>
        </p:txBody>
      </p:sp>
    </p:spTree>
    <p:extLst>
      <p:ext uri="{BB962C8B-B14F-4D97-AF65-F5344CB8AC3E}">
        <p14:creationId xmlns:p14="http://schemas.microsoft.com/office/powerpoint/2010/main" val="407935320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3 Question Seg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D29493-C804-4451-B118-2E791354C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1388"/>
            <a:ext cx="12187064" cy="6855224"/>
          </a:xfrm>
          <a:prstGeom prst="rect">
            <a:avLst/>
          </a:prstGeom>
        </p:spPr>
      </p:pic>
      <p:sp>
        <p:nvSpPr>
          <p:cNvPr id="4" name="Text Placeholder 7">
            <a:extLst>
              <a:ext uri="{FF2B5EF4-FFF2-40B4-BE49-F238E27FC236}">
                <a16:creationId xmlns:a16="http://schemas.microsoft.com/office/drawing/2014/main" id="{7DDBDCE6-E92B-4A64-8E30-4DD371889BFC}"/>
              </a:ext>
            </a:extLst>
          </p:cNvPr>
          <p:cNvSpPr>
            <a:spLocks noGrp="1"/>
          </p:cNvSpPr>
          <p:nvPr>
            <p:ph type="body" sz="quarter" idx="11" hasCustomPrompt="1"/>
          </p:nvPr>
        </p:nvSpPr>
        <p:spPr>
          <a:xfrm>
            <a:off x="1614467" y="2686017"/>
            <a:ext cx="8963066" cy="1775147"/>
          </a:xfrm>
          <a:prstGeom prst="rect">
            <a:avLst/>
          </a:prstGeom>
        </p:spPr>
        <p:txBody>
          <a:bodyPr/>
          <a:lstStyle>
            <a:lvl1pPr marL="0" indent="0">
              <a:buNone/>
              <a:defRPr sz="24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NowThatWeHave</a:t>
            </a:r>
            <a:r>
              <a:rPr lang="en-GB"/>
              <a:t>…</a:t>
            </a:r>
          </a:p>
          <a:p>
            <a:pPr lvl="0"/>
            <a:endParaRPr lang="en-GB"/>
          </a:p>
        </p:txBody>
      </p:sp>
    </p:spTree>
    <p:extLst>
      <p:ext uri="{BB962C8B-B14F-4D97-AF65-F5344CB8AC3E}">
        <p14:creationId xmlns:p14="http://schemas.microsoft.com/office/powerpoint/2010/main" val="4268642296"/>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3 Content Slide">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02E97D3A-E7BF-49BD-9CCB-DFE86FECC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3" name="Text Placeholder 4">
            <a:extLst>
              <a:ext uri="{FF2B5EF4-FFF2-40B4-BE49-F238E27FC236}">
                <a16:creationId xmlns:a16="http://schemas.microsoft.com/office/drawing/2014/main" id="{9BE4FEF8-B347-4093-AFB5-AC1C551E0D00}"/>
              </a:ext>
            </a:extLst>
          </p:cNvPr>
          <p:cNvSpPr>
            <a:spLocks noGrp="1"/>
          </p:cNvSpPr>
          <p:nvPr>
            <p:ph type="body" sz="quarter" idx="10" hasCustomPrompt="1"/>
          </p:nvPr>
        </p:nvSpPr>
        <p:spPr>
          <a:xfrm>
            <a:off x="261938" y="289357"/>
            <a:ext cx="11712575" cy="892898"/>
          </a:xfrm>
          <a:prstGeom prst="rect">
            <a:avLst/>
          </a:prstGeom>
        </p:spPr>
        <p:txBody>
          <a:bodyPr/>
          <a:lstStyle>
            <a:lvl1pPr marL="0" indent="0">
              <a:buNone/>
              <a:defRPr sz="2200" b="1">
                <a:latin typeface="Century Gothic" panose="020B0502020202020204" pitchFamily="34" charset="0"/>
              </a:defRPr>
            </a:lvl1pPr>
            <a:lvl2pPr marL="457200" indent="0">
              <a:buNone/>
              <a:defRPr sz="1800" b="1">
                <a:latin typeface="Century Gothic" panose="020B0502020202020204" pitchFamily="34" charset="0"/>
              </a:defRPr>
            </a:lvl2pPr>
            <a:lvl3pPr marL="914400" indent="0">
              <a:buNone/>
              <a:defRPr sz="1600" b="1">
                <a:latin typeface="Century Gothic" panose="020B0502020202020204" pitchFamily="34" charset="0"/>
              </a:defRPr>
            </a:lvl3pPr>
            <a:lvl4pPr marL="1371600" indent="0">
              <a:buNone/>
              <a:defRPr sz="1400" b="1">
                <a:latin typeface="Century Gothic" panose="020B0502020202020204" pitchFamily="34" charset="0"/>
              </a:defRPr>
            </a:lvl4pPr>
            <a:lvl5pPr marL="1828800" indent="0">
              <a:buNone/>
              <a:defRPr sz="1400" b="1">
                <a:latin typeface="Century Gothic" panose="020B0502020202020204" pitchFamily="34" charset="0"/>
              </a:defRPr>
            </a:lvl5pPr>
          </a:lstStyle>
          <a:p>
            <a:pPr lvl="0"/>
            <a:r>
              <a:rPr lang="en-US" err="1"/>
              <a:t>TopText</a:t>
            </a:r>
            <a:endParaRPr lang="en-GB"/>
          </a:p>
        </p:txBody>
      </p:sp>
      <p:sp>
        <p:nvSpPr>
          <p:cNvPr id="4" name="Text Placeholder 7">
            <a:extLst>
              <a:ext uri="{FF2B5EF4-FFF2-40B4-BE49-F238E27FC236}">
                <a16:creationId xmlns:a16="http://schemas.microsoft.com/office/drawing/2014/main" id="{EF1F4440-FE66-49C1-B14D-9A367EF2ACD9}"/>
              </a:ext>
            </a:extLst>
          </p:cNvPr>
          <p:cNvSpPr>
            <a:spLocks noGrp="1"/>
          </p:cNvSpPr>
          <p:nvPr>
            <p:ph type="body" sz="quarter" idx="11" hasCustomPrompt="1"/>
          </p:nvPr>
        </p:nvSpPr>
        <p:spPr>
          <a:xfrm>
            <a:off x="261938" y="4286247"/>
            <a:ext cx="11712574" cy="978479"/>
          </a:xfrm>
          <a:prstGeom prst="rect">
            <a:avLst/>
          </a:prstGeom>
        </p:spPr>
        <p:txBody>
          <a:bodyPr/>
          <a:lstStyle>
            <a:lvl1pPr marL="0" indent="0">
              <a:buNone/>
              <a:defRPr sz="20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OtherText</a:t>
            </a:r>
            <a:endParaRPr lang="en-GB"/>
          </a:p>
        </p:txBody>
      </p:sp>
    </p:spTree>
    <p:extLst>
      <p:ext uri="{BB962C8B-B14F-4D97-AF65-F5344CB8AC3E}">
        <p14:creationId xmlns:p14="http://schemas.microsoft.com/office/powerpoint/2010/main" val="320395865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estion slide"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658400" y="637600"/>
            <a:ext cx="11533600" cy="154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79EFA"/>
              </a:buClr>
              <a:buSzPts val="3600"/>
              <a:buFont typeface="Proxima Nova Semibold"/>
              <a:buChar char="●"/>
              <a:defRPr sz="4800">
                <a:solidFill>
                  <a:srgbClr val="079EFA"/>
                </a:solidFill>
                <a:latin typeface="Proxima Nova Semibold"/>
                <a:ea typeface="Proxima Nova Semibold"/>
                <a:cs typeface="Proxima Nova Semibold"/>
                <a:sym typeface="Proxima Nova Semibold"/>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 name="Google Shape;17;p4"/>
          <p:cNvSpPr txBox="1">
            <a:spLocks noGrp="1"/>
          </p:cNvSpPr>
          <p:nvPr>
            <p:ph type="body" idx="1"/>
          </p:nvPr>
        </p:nvSpPr>
        <p:spPr>
          <a:xfrm>
            <a:off x="658400" y="2182400"/>
            <a:ext cx="11533600" cy="3909600"/>
          </a:xfrm>
          <a:prstGeom prst="rect">
            <a:avLst/>
          </a:prstGeom>
          <a:noFill/>
          <a:ln>
            <a:noFill/>
          </a:ln>
        </p:spPr>
        <p:txBody>
          <a:bodyPr spcFirstLastPara="1" wrap="square" lIns="91425" tIns="91425" rIns="91425" bIns="91425" anchor="ctr" anchorCtr="0">
            <a:noAutofit/>
          </a:bodyPr>
          <a:lstStyle>
            <a:lvl1pPr marL="609585" lvl="0"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1pPr>
            <a:lvl2pPr marL="1219170" lvl="1"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2pPr>
            <a:lvl3pPr marL="1828754" lvl="2"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3pPr>
            <a:lvl4pPr marL="2438339" lvl="3"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4pPr>
            <a:lvl5pPr marL="3047924" lvl="4"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5pPr>
            <a:lvl6pPr marL="3657509" lvl="5"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6pPr>
            <a:lvl7pPr marL="4267093" lvl="6"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7pPr>
            <a:lvl8pPr marL="4876678" lvl="7"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8pPr>
            <a:lvl9pPr marL="5486263" lvl="8"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33330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73646"/>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95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311445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solidFill>
                  <a:srgbClr val="FFFFFF"/>
                </a:solidFill>
              </a:rPr>
              <a:t> </a:t>
            </a:r>
          </a:p>
        </p:txBody>
      </p:sp>
    </p:spTree>
    <p:extLst>
      <p:ext uri="{BB962C8B-B14F-4D97-AF65-F5344CB8AC3E}">
        <p14:creationId xmlns:p14="http://schemas.microsoft.com/office/powerpoint/2010/main" val="106128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44706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7B9FF-4184-C16C-0A03-D32AEEFB7F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ounded Rectangle 4"/>
          <p:cNvSpPr/>
          <p:nvPr userDrawn="1"/>
        </p:nvSpPr>
        <p:spPr bwMode="auto">
          <a:xfrm>
            <a:off x="609598" y="438152"/>
            <a:ext cx="10960100" cy="3510394"/>
          </a:xfrm>
          <a:prstGeom prst="snip2DiagRect">
            <a:avLst>
              <a:gd name="adj1" fmla="val 0"/>
              <a:gd name="adj2" fmla="val 24245"/>
            </a:avLst>
          </a:prstGeom>
          <a:gradFill>
            <a:gsLst>
              <a:gs pos="0">
                <a:schemeClr val="bg1"/>
              </a:gs>
              <a:gs pos="70000">
                <a:schemeClr val="bg1"/>
              </a:gs>
              <a:gs pos="100000">
                <a:schemeClr val="accent6">
                  <a:lumMod val="20000"/>
                  <a:lumOff val="80000"/>
                </a:schemeClr>
              </a:gs>
            </a:gsLst>
            <a:lin ang="5400000" scaled="1"/>
          </a:gradFill>
          <a:ln w="50800" cap="rnd">
            <a:solidFill>
              <a:srgbClr val="EE76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sp>
        <p:nvSpPr>
          <p:cNvPr id="2" name="Rectangle 1">
            <a:hlinkClick r:id="rId4"/>
            <a:extLst>
              <a:ext uri="{FF2B5EF4-FFF2-40B4-BE49-F238E27FC236}">
                <a16:creationId xmlns:a16="http://schemas.microsoft.com/office/drawing/2014/main" id="{ECDD35FC-6F08-FC68-80D0-6C7C912285C7}"/>
              </a:ext>
            </a:extLst>
          </p:cNvPr>
          <p:cNvSpPr/>
          <p:nvPr userDrawn="1"/>
        </p:nvSpPr>
        <p:spPr>
          <a:xfrm>
            <a:off x="11394832" y="6646986"/>
            <a:ext cx="797169"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23579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rgbClr val="E5C800"/>
            </a:gs>
            <a:gs pos="56000">
              <a:srgbClr val="F9B000"/>
            </a:gs>
            <a:gs pos="100000">
              <a:srgbClr val="FFE000"/>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7B9FF-4184-C16C-0A03-D32AEEFB7F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ounded Rectangle 4">
            <a:extLst>
              <a:ext uri="{FF2B5EF4-FFF2-40B4-BE49-F238E27FC236}">
                <a16:creationId xmlns:a16="http://schemas.microsoft.com/office/drawing/2014/main" id="{B95AACCA-A26B-C9CF-8AFF-0605F92AF51D}"/>
              </a:ext>
            </a:extLst>
          </p:cNvPr>
          <p:cNvSpPr/>
          <p:nvPr userDrawn="1"/>
        </p:nvSpPr>
        <p:spPr bwMode="auto">
          <a:xfrm>
            <a:off x="6224041" y="452440"/>
            <a:ext cx="5371075" cy="5957887"/>
          </a:xfrm>
          <a:prstGeom prst="snip1Rect">
            <a:avLst>
              <a:gd name="adj" fmla="val 24336"/>
            </a:avLst>
          </a:prstGeom>
          <a:gradFill>
            <a:gsLst>
              <a:gs pos="0">
                <a:schemeClr val="bg1"/>
              </a:gs>
              <a:gs pos="56000">
                <a:schemeClr val="bg1"/>
              </a:gs>
              <a:gs pos="100000">
                <a:srgbClr val="FFF2C3"/>
              </a:gs>
            </a:gsLst>
            <a:lin ang="5400000" scaled="1"/>
          </a:gradFill>
          <a:ln w="50800" cap="rnd">
            <a:solidFill>
              <a:srgbClr val="EE76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0" name="Rounded Rectangle 4">
            <a:extLst>
              <a:ext uri="{FF2B5EF4-FFF2-40B4-BE49-F238E27FC236}">
                <a16:creationId xmlns:a16="http://schemas.microsoft.com/office/drawing/2014/main" id="{1D6CFBB7-7B42-6DD7-2727-C4794BFD7270}"/>
              </a:ext>
            </a:extLst>
          </p:cNvPr>
          <p:cNvSpPr/>
          <p:nvPr userDrawn="1"/>
        </p:nvSpPr>
        <p:spPr bwMode="auto">
          <a:xfrm rot="10800000">
            <a:off x="596887" y="438149"/>
            <a:ext cx="5371075" cy="5957887"/>
          </a:xfrm>
          <a:prstGeom prst="snip1Rect">
            <a:avLst>
              <a:gd name="adj" fmla="val 24336"/>
            </a:avLst>
          </a:prstGeom>
          <a:gradFill>
            <a:gsLst>
              <a:gs pos="100000">
                <a:schemeClr val="bg1"/>
              </a:gs>
              <a:gs pos="44000">
                <a:schemeClr val="bg1"/>
              </a:gs>
              <a:gs pos="0">
                <a:schemeClr val="accent1">
                  <a:lumMod val="20000"/>
                  <a:lumOff val="80000"/>
                </a:schemeClr>
              </a:gs>
            </a:gsLst>
            <a:lin ang="5400000" scaled="1"/>
          </a:gradFill>
          <a:ln w="50800" cap="rnd">
            <a:solidFill>
              <a:srgbClr val="EE76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sp>
        <p:nvSpPr>
          <p:cNvPr id="2" name="Rectangle 1">
            <a:hlinkClick r:id="rId3"/>
            <a:extLst>
              <a:ext uri="{FF2B5EF4-FFF2-40B4-BE49-F238E27FC236}">
                <a16:creationId xmlns:a16="http://schemas.microsoft.com/office/drawing/2014/main" id="{ECDD35FC-6F08-FC68-80D0-6C7C912285C7}"/>
              </a:ext>
            </a:extLst>
          </p:cNvPr>
          <p:cNvSpPr/>
          <p:nvPr userDrawn="1"/>
        </p:nvSpPr>
        <p:spPr>
          <a:xfrm>
            <a:off x="11394832" y="6646986"/>
            <a:ext cx="797169"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967011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EAFF64-905A-E241-6500-A34DB57A0E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sp>
        <p:nvSpPr>
          <p:cNvPr id="4" name="Rectangle 3">
            <a:hlinkClick r:id="rId4"/>
            <a:extLst>
              <a:ext uri="{FF2B5EF4-FFF2-40B4-BE49-F238E27FC236}">
                <a16:creationId xmlns:a16="http://schemas.microsoft.com/office/drawing/2014/main" id="{59DE8584-3D8B-E967-5642-FFAFAEDEF505}"/>
              </a:ext>
            </a:extLst>
          </p:cNvPr>
          <p:cNvSpPr/>
          <p:nvPr userDrawn="1"/>
        </p:nvSpPr>
        <p:spPr>
          <a:xfrm>
            <a:off x="11394832" y="6646986"/>
            <a:ext cx="797169"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872893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rge image and text under (with heading)">
  <p:cSld name="Large image and text under (with headin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712820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arge image (no text under)">
  <p:cSld name="Large image (no text under)">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959165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388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a:p>
        </p:txBody>
      </p:sp>
    </p:spTree>
    <p:extLst>
      <p:ext uri="{BB962C8B-B14F-4D97-AF65-F5344CB8AC3E}">
        <p14:creationId xmlns:p14="http://schemas.microsoft.com/office/powerpoint/2010/main" val="348176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414533" y="629333"/>
            <a:ext cx="11361600" cy="50604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8" name="Google Shape;28;p5"/>
          <p:cNvSpPr txBox="1">
            <a:spLocks noGrp="1"/>
          </p:cNvSpPr>
          <p:nvPr>
            <p:ph type="body" idx="2"/>
          </p:nvPr>
        </p:nvSpPr>
        <p:spPr>
          <a:xfrm>
            <a:off x="414533" y="5709567"/>
            <a:ext cx="11361600" cy="7280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29" name="Google Shape;29;p5"/>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0" name="Google Shape;30;p5"/>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165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Year 1 1A / Year 2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6B9E732B-C269-40AE-EE2D-78B9B03366A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487869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Year 2 1A / Year 1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6BF1163A-E644-13EB-F2D8-DCACD964FEC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2837907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Year 3 1A / Year 4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FD7DD62-4945-4C27-A639-EF65258476E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778982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Year 4 1A / Year 5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74A2A5F6-EBAB-ADD6-AA76-41A04F540AF3}"/>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4152974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Year 5 1A / Year 6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4B994FA-670A-C26E-3C67-635112FA81D3}"/>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3992282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Year 6 1A / Year 3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65324A9-CEC3-D58B-4420-D9BA78D4CF4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2779663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Year 1 2A / Year 2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D30E7EF-3930-28DD-D4CE-07859683F63C}"/>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3694193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Year 2 2A / Year 3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FD0C7246-94CE-CD7B-2014-B3F88E93F27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12592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Year 3 2A / Year 4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79C96047-4400-3BFE-8BBF-9DD7A8F3FDF5}"/>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2645282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Year 4 2A / Year 5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6118AC5F-C571-A398-AECA-D3DEB75CD1C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205852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Year 5 2A / Year 6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75829291-689E-2355-C152-B4E7914D7C2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3799389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Year 6 2A / Year 1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60988646-0ECC-7908-A2A9-2D52252A3133}"/>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Tree>
    <p:extLst>
      <p:ext uri="{BB962C8B-B14F-4D97-AF65-F5344CB8AC3E}">
        <p14:creationId xmlns:p14="http://schemas.microsoft.com/office/powerpoint/2010/main" val="3181930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1ABDEFF5-B7FE-BAC2-5366-58632613EEBC}"/>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a:p>
        </p:txBody>
      </p:sp>
      <p:sp>
        <p:nvSpPr>
          <p:cNvPr id="7" name="Content Placeholder 11"/>
          <p:cNvSpPr>
            <a:spLocks noGrp="1"/>
          </p:cNvSpPr>
          <p:nvPr>
            <p:ph idx="1"/>
          </p:nvPr>
        </p:nvSpPr>
        <p:spPr>
          <a:xfrm>
            <a:off x="1007535" y="1513946"/>
            <a:ext cx="10176933"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983040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0E68F4D-787F-6505-5F8D-BFA9222A675C}"/>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3" name="Rounded Rectangle 4">
            <a:extLst>
              <a:ext uri="{FF2B5EF4-FFF2-40B4-BE49-F238E27FC236}">
                <a16:creationId xmlns:a16="http://schemas.microsoft.com/office/drawing/2014/main" id="{28279BC1-30FB-B5EB-0F33-3866AC02DB73}"/>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4" name="Title 1">
            <a:extLst>
              <a:ext uri="{FF2B5EF4-FFF2-40B4-BE49-F238E27FC236}">
                <a16:creationId xmlns:a16="http://schemas.microsoft.com/office/drawing/2014/main" id="{00629998-73E9-2B98-2A42-2DEA8B836968}"/>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Success Criteria</a:t>
            </a:r>
          </a:p>
        </p:txBody>
      </p:sp>
      <p:sp>
        <p:nvSpPr>
          <p:cNvPr id="5" name="Title 1">
            <a:extLst>
              <a:ext uri="{FF2B5EF4-FFF2-40B4-BE49-F238E27FC236}">
                <a16:creationId xmlns:a16="http://schemas.microsoft.com/office/drawing/2014/main" id="{5BC3EEA7-EFBF-C333-DF97-533F439BA644}"/>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Aim</a:t>
            </a:r>
          </a:p>
        </p:txBody>
      </p:sp>
      <p:sp>
        <p:nvSpPr>
          <p:cNvPr id="6" name="Content Placeholder 15">
            <a:extLst>
              <a:ext uri="{FF2B5EF4-FFF2-40B4-BE49-F238E27FC236}">
                <a16:creationId xmlns:a16="http://schemas.microsoft.com/office/drawing/2014/main" id="{9490DFCA-F4D6-3089-C8D3-6E775D46DE54}"/>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a:latin typeface="Twinkl" pitchFamily="50" charset="0"/>
              </a:rPr>
              <a:t>Statement 1 Lorem ipsum </a:t>
            </a:r>
            <a:r>
              <a:rPr lang="en-GB" sz="1800" err="1">
                <a:latin typeface="Twinkl" pitchFamily="50" charset="0"/>
              </a:rPr>
              <a:t>dolor</a:t>
            </a:r>
            <a:r>
              <a:rPr lang="en-GB" sz="1800">
                <a:latin typeface="Twinkl" pitchFamily="50" charset="0"/>
              </a:rPr>
              <a:t> sit </a:t>
            </a:r>
            <a:r>
              <a:rPr lang="en-GB" sz="1800" err="1">
                <a:latin typeface="Twinkl" pitchFamily="50" charset="0"/>
              </a:rPr>
              <a:t>amet</a:t>
            </a:r>
            <a:r>
              <a:rPr lang="en-GB" sz="1800">
                <a:latin typeface="Twinkl" pitchFamily="50" charset="0"/>
              </a:rPr>
              <a:t>, </a:t>
            </a:r>
            <a:r>
              <a:rPr lang="en-GB" sz="1800" err="1">
                <a:latin typeface="Twinkl" pitchFamily="50" charset="0"/>
              </a:rPr>
              <a:t>consectetur</a:t>
            </a:r>
            <a:r>
              <a:rPr lang="en-GB" sz="1800">
                <a:latin typeface="Twinkl" pitchFamily="50" charset="0"/>
              </a:rPr>
              <a:t> </a:t>
            </a:r>
            <a:r>
              <a:rPr lang="en-GB" sz="1800" err="1">
                <a:latin typeface="Twinkl" pitchFamily="50" charset="0"/>
              </a:rPr>
              <a:t>adipiscing</a:t>
            </a:r>
            <a:r>
              <a:rPr lang="en-GB" sz="1800">
                <a:latin typeface="Twinkl" pitchFamily="50" charset="0"/>
              </a:rPr>
              <a:t> </a:t>
            </a:r>
            <a:r>
              <a:rPr lang="en-GB" sz="1800" err="1">
                <a:latin typeface="Twinkl" pitchFamily="50" charset="0"/>
              </a:rPr>
              <a:t>elit</a:t>
            </a:r>
            <a:r>
              <a:rPr lang="en-GB" sz="1800">
                <a:latin typeface="Twinkl" pitchFamily="50" charset="0"/>
              </a:rPr>
              <a:t>.</a:t>
            </a:r>
          </a:p>
          <a:p>
            <a:pPr fontAlgn="auto">
              <a:spcAft>
                <a:spcPts val="0"/>
              </a:spcAft>
              <a:defRPr/>
            </a:pPr>
            <a:r>
              <a:rPr lang="en-GB" sz="1800">
                <a:latin typeface="Twinkl" pitchFamily="50" charset="0"/>
              </a:rPr>
              <a:t>Statement 2</a:t>
            </a:r>
          </a:p>
          <a:p>
            <a:pPr lvl="1" fontAlgn="auto">
              <a:spcAft>
                <a:spcPts val="0"/>
              </a:spcAft>
              <a:defRPr/>
            </a:pPr>
            <a:r>
              <a:rPr lang="en-GB" sz="160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r>
              <a:rPr lang="en-GB"/>
              <a:t>Statement 1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a:t>
            </a:r>
          </a:p>
          <a:p>
            <a:r>
              <a:rPr lang="en-GB"/>
              <a:t>Statement 2</a:t>
            </a:r>
          </a:p>
          <a:p>
            <a:pPr lvl="1"/>
            <a:r>
              <a:rPr lang="en-GB"/>
              <a:t>Sub statement</a:t>
            </a:r>
          </a:p>
        </p:txBody>
      </p:sp>
    </p:spTree>
    <p:extLst>
      <p:ext uri="{BB962C8B-B14F-4D97-AF65-F5344CB8AC3E}">
        <p14:creationId xmlns:p14="http://schemas.microsoft.com/office/powerpoint/2010/main" val="593444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17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37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335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61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12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11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29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8889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368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359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65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241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arge image (no text under)">
  <p:cSld name="Large image (no text under)">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14658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xt or Images side by side">
  <p:cSld name="Text or Images side by side">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516044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bjectives / Questions / Lists">
  <p:cSld name="Objectives / Questions / Lists">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612840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0035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5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hasCustomPrompt="1"/>
          </p:nvPr>
        </p:nvSpPr>
        <p:spPr>
          <a:xfrm>
            <a:off x="609598" y="478895"/>
            <a:ext cx="10960100" cy="994306"/>
          </a:xfrm>
        </p:spPr>
        <p:txBody>
          <a:bodyPr>
            <a:noAutofit/>
          </a:bodyPr>
          <a:lstStyle>
            <a:lvl1pPr algn="ctr">
              <a:defRPr>
                <a:latin typeface="+mn-lt"/>
              </a:defRPr>
            </a:lvl1pPr>
          </a:lstStyle>
          <a:p>
            <a:r>
              <a:rPr lang="en-GB"/>
              <a:t>What do you use the Internet for?</a:t>
            </a:r>
          </a:p>
        </p:txBody>
      </p:sp>
    </p:spTree>
    <p:extLst>
      <p:ext uri="{BB962C8B-B14F-4D97-AF65-F5344CB8AC3E}">
        <p14:creationId xmlns:p14="http://schemas.microsoft.com/office/powerpoint/2010/main" val="154479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5.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91" r:id="rId12"/>
    <p:sldLayoutId id="2147484156" r:id="rId13"/>
    <p:sldLayoutId id="2147484268" r:id="rId14"/>
    <p:sldLayoutId id="2147484158" r:id="rId15"/>
    <p:sldLayoutId id="2147484270" r:id="rId16"/>
    <p:sldLayoutId id="2147483677" r:id="rId17"/>
    <p:sldLayoutId id="2147483678" r:id="rId18"/>
    <p:sldLayoutId id="2147483679" r:id="rId19"/>
    <p:sldLayoutId id="2147483867" r:id="rId20"/>
    <p:sldLayoutId id="2147483682" r:id="rId21"/>
    <p:sldLayoutId id="2147483858" r:id="rId22"/>
    <p:sldLayoutId id="2147483868" r:id="rId23"/>
    <p:sldLayoutId id="2147484150" r:id="rId24"/>
    <p:sldLayoutId id="2147484095" r:id="rId25"/>
    <p:sldLayoutId id="2147483878" r:id="rId26"/>
    <p:sldLayoutId id="2147483879" r:id="rId27"/>
    <p:sldLayoutId id="214748388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4149" r:id="rId1"/>
    <p:sldLayoutId id="2147483869" r:id="rId2"/>
    <p:sldLayoutId id="2147484151" r:id="rId3"/>
    <p:sldLayoutId id="2147483871" r:id="rId4"/>
    <p:sldLayoutId id="2147483872" r:id="rId5"/>
    <p:sldLayoutId id="2147484152" r:id="rId6"/>
    <p:sldLayoutId id="2147483874" r:id="rId7"/>
    <p:sldLayoutId id="2147483875" r:id="rId8"/>
    <p:sldLayoutId id="2147484153" r:id="rId9"/>
    <p:sldLayoutId id="2147484154" r:id="rId10"/>
    <p:sldLayoutId id="2147484155" r:id="rId11"/>
    <p:sldLayoutId id="2147484266" r:id="rId12"/>
    <p:sldLayoutId id="2147484267" r:id="rId13"/>
    <p:sldLayoutId id="2147484157" r:id="rId14"/>
    <p:sldLayoutId id="21474842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590"/>
          </a:srgbClr>
        </a:solidFill>
        <a:effectLst/>
      </p:bgPr>
    </p:bg>
    <p:spTree>
      <p:nvGrpSpPr>
        <p:cNvPr id="1" name="Shape 5"/>
        <p:cNvGrpSpPr/>
        <p:nvPr/>
      </p:nvGrpSpPr>
      <p:grpSpPr>
        <a:xfrm>
          <a:off x="0" y="0"/>
          <a:ext cx="0" cy="0"/>
          <a:chOff x="0" y="0"/>
          <a:chExt cx="0" cy="0"/>
        </a:xfrm>
      </p:grpSpPr>
      <p:sp>
        <p:nvSpPr>
          <p:cNvPr id="6" name="Google Shape;6;p1"/>
          <p:cNvSpPr/>
          <p:nvPr/>
        </p:nvSpPr>
        <p:spPr>
          <a:xfrm>
            <a:off x="0" y="3633"/>
            <a:ext cx="12192000" cy="4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 name="Google Shape;7;p1"/>
          <p:cNvSpPr txBox="1">
            <a:spLocks noGrp="1"/>
          </p:cNvSpPr>
          <p:nvPr>
            <p:ph type="title"/>
          </p:nvPr>
        </p:nvSpPr>
        <p:spPr>
          <a:xfrm>
            <a:off x="414533" y="414533"/>
            <a:ext cx="11362000" cy="942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414533" y="1356967"/>
            <a:ext cx="11362000" cy="5080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9" name="Google Shape;9;p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ctr" anchorCtr="0">
            <a:noAutofit/>
          </a:bodyPr>
          <a:lstStyle>
            <a:lvl1pPr lvl="0" algn="ctr" rtl="0">
              <a:buNone/>
              <a:defRPr sz="1067">
                <a:solidFill>
                  <a:srgbClr val="494985"/>
                </a:solidFill>
                <a:latin typeface="Quicksand"/>
                <a:ea typeface="Quicksand"/>
                <a:cs typeface="Quicksand"/>
                <a:sym typeface="Quicksand"/>
              </a:defRPr>
            </a:lvl1pPr>
            <a:lvl2pPr lvl="1" algn="ctr" rtl="0">
              <a:buNone/>
              <a:defRPr sz="1067">
                <a:solidFill>
                  <a:srgbClr val="494985"/>
                </a:solidFill>
                <a:latin typeface="Quicksand"/>
                <a:ea typeface="Quicksand"/>
                <a:cs typeface="Quicksand"/>
                <a:sym typeface="Quicksand"/>
              </a:defRPr>
            </a:lvl2pPr>
            <a:lvl3pPr lvl="2" algn="ctr" rtl="0">
              <a:buNone/>
              <a:defRPr sz="1067">
                <a:solidFill>
                  <a:srgbClr val="494985"/>
                </a:solidFill>
                <a:latin typeface="Quicksand"/>
                <a:ea typeface="Quicksand"/>
                <a:cs typeface="Quicksand"/>
                <a:sym typeface="Quicksand"/>
              </a:defRPr>
            </a:lvl3pPr>
            <a:lvl4pPr lvl="3" algn="ctr" rtl="0">
              <a:buNone/>
              <a:defRPr sz="1067">
                <a:solidFill>
                  <a:srgbClr val="494985"/>
                </a:solidFill>
                <a:latin typeface="Quicksand"/>
                <a:ea typeface="Quicksand"/>
                <a:cs typeface="Quicksand"/>
                <a:sym typeface="Quicksand"/>
              </a:defRPr>
            </a:lvl4pPr>
            <a:lvl5pPr lvl="4" algn="ctr" rtl="0">
              <a:buNone/>
              <a:defRPr sz="1067">
                <a:solidFill>
                  <a:srgbClr val="494985"/>
                </a:solidFill>
                <a:latin typeface="Quicksand"/>
                <a:ea typeface="Quicksand"/>
                <a:cs typeface="Quicksand"/>
                <a:sym typeface="Quicksand"/>
              </a:defRPr>
            </a:lvl5pPr>
            <a:lvl6pPr lvl="5" algn="ctr" rtl="0">
              <a:buNone/>
              <a:defRPr sz="1067">
                <a:solidFill>
                  <a:srgbClr val="494985"/>
                </a:solidFill>
                <a:latin typeface="Quicksand"/>
                <a:ea typeface="Quicksand"/>
                <a:cs typeface="Quicksand"/>
                <a:sym typeface="Quicksand"/>
              </a:defRPr>
            </a:lvl6pPr>
            <a:lvl7pPr lvl="6" algn="ctr" rtl="0">
              <a:buNone/>
              <a:defRPr sz="1067">
                <a:solidFill>
                  <a:srgbClr val="494985"/>
                </a:solidFill>
                <a:latin typeface="Quicksand"/>
                <a:ea typeface="Quicksand"/>
                <a:cs typeface="Quicksand"/>
                <a:sym typeface="Quicksand"/>
              </a:defRPr>
            </a:lvl7pPr>
            <a:lvl8pPr lvl="7" algn="ctr" rtl="0">
              <a:buNone/>
              <a:defRPr sz="1067">
                <a:solidFill>
                  <a:srgbClr val="494985"/>
                </a:solidFill>
                <a:latin typeface="Quicksand"/>
                <a:ea typeface="Quicksand"/>
                <a:cs typeface="Quicksand"/>
                <a:sym typeface="Quicksand"/>
              </a:defRPr>
            </a:lvl8pPr>
            <a:lvl9pPr lvl="8" algn="ctr"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userDrawn="1">
          <p15:clr>
            <a:srgbClr val="EA4335"/>
          </p15:clr>
        </p15:guide>
        <p15:guide id="2" orient="horz" pos="261" userDrawn="1">
          <p15:clr>
            <a:srgbClr val="EA4335"/>
          </p15:clr>
        </p15:guide>
        <p15:guide id="3" orient="horz" pos="855" userDrawn="1">
          <p15:clr>
            <a:srgbClr val="EA4335"/>
          </p15:clr>
        </p15:guide>
        <p15:guide id="4" pos="3701" userDrawn="1">
          <p15:clr>
            <a:srgbClr val="EA4335"/>
          </p15:clr>
        </p15:guide>
        <p15:guide id="5" orient="horz" pos="1083" userDrawn="1">
          <p15:clr>
            <a:srgbClr val="EA4335"/>
          </p15:clr>
        </p15:guide>
        <p15:guide id="6" pos="3979" userDrawn="1">
          <p15:clr>
            <a:srgbClr val="EA4335"/>
          </p15:clr>
        </p15:guide>
        <p15:guide id="7" pos="7419" userDrawn="1">
          <p15:clr>
            <a:srgbClr val="EA4335"/>
          </p15:clr>
        </p15:guide>
        <p15:guide id="8" orient="horz" pos="3456" userDrawn="1">
          <p15:clr>
            <a:srgbClr val="EA4335"/>
          </p15:clr>
        </p15:guide>
        <p15:guide id="9" pos="3264" userDrawn="1">
          <p15:clr>
            <a:srgbClr val="EA4335"/>
          </p15:clr>
        </p15:guide>
        <p15:guide id="10" pos="4416" userDrawn="1">
          <p15:clr>
            <a:srgbClr val="EA4335"/>
          </p15:clr>
        </p15:guide>
        <p15:guide id="11" orient="horz" pos="4055" userDrawn="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32072FA-28FE-DF8F-56B3-02ACC01D99CC}"/>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7E9E1B9-8B92-5475-07FD-32D00D4DE610}"/>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 id="2147484252" r:id="rId26"/>
    <p:sldLayoutId id="2147484253" r:id="rId2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pe.getset4education.co.uk/lesson/ks2/fundamentals-y3-4/2?years=1002"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8QU_E0u-tP4"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hyperlink" Target="https://www.topmarks.co.uk/maths-games/daily10" TargetMode="External"/><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305"/>
            <a:ext cx="11589774" cy="6673774"/>
          </a:xfrm>
        </p:spPr>
        <p:txBody>
          <a:bodyPr vert="horz" lIns="91440" tIns="45720" rIns="91440" bIns="45720" rtlCol="0" anchor="t">
            <a:normAutofit/>
          </a:bodyPr>
          <a:lstStyle/>
          <a:p>
            <a:pPr algn="l"/>
            <a:r>
              <a:rPr lang="en-US" sz="3200" u="sng"/>
              <a:t>Wednesday 5th February 2025</a:t>
            </a:r>
          </a:p>
          <a:p>
            <a:pPr algn="l"/>
            <a:endParaRPr lang="en-US" sz="3200" u="sng"/>
          </a:p>
          <a:p>
            <a:pPr algn="l"/>
            <a:endParaRPr lang="en-US" sz="3200" u="sng"/>
          </a:p>
          <a:p>
            <a:pPr marL="514350" indent="-514350" algn="l">
              <a:buAutoNum type="arabicPeriod"/>
            </a:pPr>
            <a:endParaRPr lang="en-US" sz="3200"/>
          </a:p>
          <a:p>
            <a:pPr algn="l"/>
            <a:endParaRPr lang="en-US" sz="3800" b="1"/>
          </a:p>
          <a:p>
            <a:pPr algn="l"/>
            <a:endParaRPr lang="en-US" sz="3200" u="sng"/>
          </a:p>
          <a:p>
            <a:pPr algn="l"/>
            <a:endParaRPr lang="en-US" sz="3200" u="sng"/>
          </a:p>
        </p:txBody>
      </p:sp>
      <p:pic>
        <p:nvPicPr>
          <p:cNvPr id="4" name="Picture 3" descr="A logo with text on it&#10;&#10;Description automatically generated">
            <a:extLst>
              <a:ext uri="{FF2B5EF4-FFF2-40B4-BE49-F238E27FC236}">
                <a16:creationId xmlns:a16="http://schemas.microsoft.com/office/drawing/2014/main" id="{37435507-9604-D52C-391C-6B02985816BA}"/>
              </a:ext>
            </a:extLst>
          </p:cNvPr>
          <p:cNvPicPr>
            <a:picLocks noChangeAspect="1"/>
          </p:cNvPicPr>
          <p:nvPr/>
        </p:nvPicPr>
        <p:blipFill>
          <a:blip r:embed="rId2"/>
          <a:stretch>
            <a:fillRect/>
          </a:stretch>
        </p:blipFill>
        <p:spPr>
          <a:xfrm>
            <a:off x="9699867" y="-5020"/>
            <a:ext cx="2496638" cy="1541017"/>
          </a:xfrm>
          <a:prstGeom prst="rect">
            <a:avLst/>
          </a:prstGeom>
        </p:spPr>
      </p:pic>
      <p:pic>
        <p:nvPicPr>
          <p:cNvPr id="2" name="Picture 1" descr="Trivia Quizzes - Free Daily Trivia Games – Big Daily Trivia">
            <a:extLst>
              <a:ext uri="{FF2B5EF4-FFF2-40B4-BE49-F238E27FC236}">
                <a16:creationId xmlns:a16="http://schemas.microsoft.com/office/drawing/2014/main" id="{BE5B6B9C-A29C-4537-03B7-558A6DCAABC7}"/>
              </a:ext>
            </a:extLst>
          </p:cNvPr>
          <p:cNvPicPr>
            <a:picLocks noChangeAspect="1"/>
          </p:cNvPicPr>
          <p:nvPr/>
        </p:nvPicPr>
        <p:blipFill>
          <a:blip r:embed="rId3"/>
          <a:stretch>
            <a:fillRect/>
          </a:stretch>
        </p:blipFill>
        <p:spPr>
          <a:xfrm>
            <a:off x="7777347" y="-6043"/>
            <a:ext cx="1797158" cy="1541920"/>
          </a:xfrm>
          <a:prstGeom prst="rect">
            <a:avLst/>
          </a:prstGeom>
        </p:spPr>
      </p:pic>
      <p:sp>
        <p:nvSpPr>
          <p:cNvPr id="6" name="TextBox 5">
            <a:extLst>
              <a:ext uri="{FF2B5EF4-FFF2-40B4-BE49-F238E27FC236}">
                <a16:creationId xmlns:a16="http://schemas.microsoft.com/office/drawing/2014/main" id="{7B87B6ED-32B9-084B-26B3-5B50F3B4C34F}"/>
              </a:ext>
            </a:extLst>
          </p:cNvPr>
          <p:cNvSpPr txBox="1"/>
          <p:nvPr/>
        </p:nvSpPr>
        <p:spPr>
          <a:xfrm>
            <a:off x="1193" y="2001964"/>
            <a:ext cx="585265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Mental health workshop</a:t>
            </a:r>
          </a:p>
          <a:p>
            <a:endParaRPr lang="en-GB" sz="3200"/>
          </a:p>
          <a:p>
            <a:r>
              <a:rPr lang="en-GB" sz="3200"/>
              <a:t>8.45am - 9.15am</a:t>
            </a:r>
          </a:p>
        </p:txBody>
      </p:sp>
    </p:spTree>
    <p:extLst>
      <p:ext uri="{BB962C8B-B14F-4D97-AF65-F5344CB8AC3E}">
        <p14:creationId xmlns:p14="http://schemas.microsoft.com/office/powerpoint/2010/main" val="470748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DD7B2-2688-419D-79D0-06D9A2D514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8905B15-C133-EF1F-74BC-71EE89B75FA4}"/>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US"/>
          </a:p>
          <a:p>
            <a:pPr algn="l"/>
            <a:r>
              <a:rPr lang="en-GB" sz="3200" u="sng">
                <a:latin typeface="Comic Sans MS"/>
                <a:ea typeface="Calibri"/>
                <a:cs typeface="Calibri"/>
              </a:rPr>
              <a:t>TBAT: place 3-digit numbers on a number line</a:t>
            </a:r>
          </a:p>
        </p:txBody>
      </p:sp>
      <p:pic>
        <p:nvPicPr>
          <p:cNvPr id="2" name="Picture 1" descr="A screenshot of a math game&#10;&#10;AI-generated content may be incorrect.">
            <a:extLst>
              <a:ext uri="{FF2B5EF4-FFF2-40B4-BE49-F238E27FC236}">
                <a16:creationId xmlns:a16="http://schemas.microsoft.com/office/drawing/2014/main" id="{81D18B5D-DDBF-62C0-0D12-1D2D6B673B9C}"/>
              </a:ext>
            </a:extLst>
          </p:cNvPr>
          <p:cNvPicPr>
            <a:picLocks noChangeAspect="1"/>
          </p:cNvPicPr>
          <p:nvPr/>
        </p:nvPicPr>
        <p:blipFill>
          <a:blip r:embed="rId2"/>
          <a:stretch>
            <a:fillRect/>
          </a:stretch>
        </p:blipFill>
        <p:spPr>
          <a:xfrm>
            <a:off x="1482981" y="1114425"/>
            <a:ext cx="9041683" cy="5243666"/>
          </a:xfrm>
          <a:prstGeom prst="rect">
            <a:avLst/>
          </a:prstGeom>
        </p:spPr>
      </p:pic>
      <p:pic>
        <p:nvPicPr>
          <p:cNvPr id="4" name="Picture 3" descr="A screenshot of a math game&#10;&#10;AI-generated content may be incorrect.">
            <a:extLst>
              <a:ext uri="{FF2B5EF4-FFF2-40B4-BE49-F238E27FC236}">
                <a16:creationId xmlns:a16="http://schemas.microsoft.com/office/drawing/2014/main" id="{440A135D-245D-68FF-329F-7974B808E5C7}"/>
              </a:ext>
            </a:extLst>
          </p:cNvPr>
          <p:cNvPicPr>
            <a:picLocks noChangeAspect="1"/>
          </p:cNvPicPr>
          <p:nvPr/>
        </p:nvPicPr>
        <p:blipFill>
          <a:blip r:embed="rId3"/>
          <a:stretch>
            <a:fillRect/>
          </a:stretch>
        </p:blipFill>
        <p:spPr>
          <a:xfrm>
            <a:off x="956801" y="1108894"/>
            <a:ext cx="10278396" cy="5353049"/>
          </a:xfrm>
          <a:prstGeom prst="rect">
            <a:avLst/>
          </a:prstGeom>
        </p:spPr>
      </p:pic>
    </p:spTree>
    <p:extLst>
      <p:ext uri="{BB962C8B-B14F-4D97-AF65-F5344CB8AC3E}">
        <p14:creationId xmlns:p14="http://schemas.microsoft.com/office/powerpoint/2010/main" val="2855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E946-7436-09EE-BE38-689D85F0C5B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94D24D6-1110-4EFE-032D-2360424915E8}"/>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US"/>
          </a:p>
          <a:p>
            <a:pPr algn="l"/>
            <a:r>
              <a:rPr lang="en-GB" sz="2800" u="sng">
                <a:latin typeface="Comic Sans MS"/>
                <a:ea typeface="Calibri"/>
                <a:cs typeface="Calibri"/>
              </a:rPr>
              <a:t>TBAT: place 3-digit numbers on a number line</a:t>
            </a:r>
          </a:p>
        </p:txBody>
      </p:sp>
      <p:sp>
        <p:nvSpPr>
          <p:cNvPr id="5" name="TextBox 4">
            <a:extLst>
              <a:ext uri="{FF2B5EF4-FFF2-40B4-BE49-F238E27FC236}">
                <a16:creationId xmlns:a16="http://schemas.microsoft.com/office/drawing/2014/main" id="{817B007F-C6E5-A272-E2AE-4907CCC29949}"/>
              </a:ext>
            </a:extLst>
          </p:cNvPr>
          <p:cNvSpPr txBox="1"/>
          <p:nvPr/>
        </p:nvSpPr>
        <p:spPr>
          <a:xfrm>
            <a:off x="352841" y="1167096"/>
            <a:ext cx="114078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t>LET'S PRACTISE COUNTING IN 100'S UP TO 1,000.</a:t>
            </a:r>
          </a:p>
        </p:txBody>
      </p:sp>
      <p:pic>
        <p:nvPicPr>
          <p:cNvPr id="6" name="Picture 5" descr="A diagram of a number&#10;&#10;AI-generated content may be incorrect.">
            <a:extLst>
              <a:ext uri="{FF2B5EF4-FFF2-40B4-BE49-F238E27FC236}">
                <a16:creationId xmlns:a16="http://schemas.microsoft.com/office/drawing/2014/main" id="{FBF2A281-1DF6-E31E-F26E-E810AAFAAB6D}"/>
              </a:ext>
            </a:extLst>
          </p:cNvPr>
          <p:cNvPicPr>
            <a:picLocks noChangeAspect="1"/>
          </p:cNvPicPr>
          <p:nvPr/>
        </p:nvPicPr>
        <p:blipFill>
          <a:blip r:embed="rId2"/>
          <a:stretch>
            <a:fillRect/>
          </a:stretch>
        </p:blipFill>
        <p:spPr>
          <a:xfrm>
            <a:off x="558554" y="2012274"/>
            <a:ext cx="8639175" cy="2676525"/>
          </a:xfrm>
          <a:prstGeom prst="rect">
            <a:avLst/>
          </a:prstGeom>
        </p:spPr>
      </p:pic>
      <p:pic>
        <p:nvPicPr>
          <p:cNvPr id="7" name="Picture 6">
            <a:extLst>
              <a:ext uri="{FF2B5EF4-FFF2-40B4-BE49-F238E27FC236}">
                <a16:creationId xmlns:a16="http://schemas.microsoft.com/office/drawing/2014/main" id="{37468E79-EF9C-FA7E-05D3-C5A96A441A68}"/>
              </a:ext>
            </a:extLst>
          </p:cNvPr>
          <p:cNvPicPr>
            <a:picLocks noChangeAspect="1"/>
          </p:cNvPicPr>
          <p:nvPr/>
        </p:nvPicPr>
        <p:blipFill>
          <a:blip r:embed="rId3"/>
          <a:stretch>
            <a:fillRect/>
          </a:stretch>
        </p:blipFill>
        <p:spPr>
          <a:xfrm>
            <a:off x="559559" y="4941957"/>
            <a:ext cx="8686800" cy="1714500"/>
          </a:xfrm>
          <a:prstGeom prst="rect">
            <a:avLst/>
          </a:prstGeom>
        </p:spPr>
      </p:pic>
      <p:sp>
        <p:nvSpPr>
          <p:cNvPr id="8" name="Speech Bubble: Oval 7">
            <a:extLst>
              <a:ext uri="{FF2B5EF4-FFF2-40B4-BE49-F238E27FC236}">
                <a16:creationId xmlns:a16="http://schemas.microsoft.com/office/drawing/2014/main" id="{F079E623-5DA4-66FD-0B68-03F7C666982B}"/>
              </a:ext>
            </a:extLst>
          </p:cNvPr>
          <p:cNvSpPr/>
          <p:nvPr/>
        </p:nvSpPr>
        <p:spPr>
          <a:xfrm>
            <a:off x="9261126" y="2425305"/>
            <a:ext cx="2925727" cy="2974105"/>
          </a:xfrm>
          <a:prstGeom prst="wedgeEllipseCallou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How do we work out the increments for each number line?</a:t>
            </a:r>
          </a:p>
        </p:txBody>
      </p:sp>
    </p:spTree>
    <p:extLst>
      <p:ext uri="{BB962C8B-B14F-4D97-AF65-F5344CB8AC3E}">
        <p14:creationId xmlns:p14="http://schemas.microsoft.com/office/powerpoint/2010/main" val="318390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229B-85D7-72B7-E5E9-2A05021D7B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5CD444-B963-9AC2-5D4A-B26909E90AE8}"/>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US"/>
          </a:p>
          <a:p>
            <a:pPr algn="l"/>
            <a:r>
              <a:rPr lang="en-GB" sz="2800" u="sng">
                <a:latin typeface="Comic Sans MS"/>
                <a:ea typeface="Calibri"/>
                <a:cs typeface="Calibri"/>
              </a:rPr>
              <a:t>TBAT: place 3-digit numbers on a number line</a:t>
            </a:r>
          </a:p>
        </p:txBody>
      </p:sp>
      <p:pic>
        <p:nvPicPr>
          <p:cNvPr id="2" name="Picture 1" descr="A diagram of a number line&#10;&#10;AI-generated content may be incorrect.">
            <a:extLst>
              <a:ext uri="{FF2B5EF4-FFF2-40B4-BE49-F238E27FC236}">
                <a16:creationId xmlns:a16="http://schemas.microsoft.com/office/drawing/2014/main" id="{0DE304CE-22D7-1613-D40A-13D3360B6614}"/>
              </a:ext>
            </a:extLst>
          </p:cNvPr>
          <p:cNvPicPr>
            <a:picLocks noChangeAspect="1"/>
          </p:cNvPicPr>
          <p:nvPr/>
        </p:nvPicPr>
        <p:blipFill>
          <a:blip r:embed="rId2"/>
          <a:stretch>
            <a:fillRect/>
          </a:stretch>
        </p:blipFill>
        <p:spPr>
          <a:xfrm>
            <a:off x="416949" y="1258682"/>
            <a:ext cx="11050843" cy="2165247"/>
          </a:xfrm>
          <a:prstGeom prst="rect">
            <a:avLst/>
          </a:prstGeom>
        </p:spPr>
      </p:pic>
      <p:sp>
        <p:nvSpPr>
          <p:cNvPr id="4" name="TextBox 3">
            <a:extLst>
              <a:ext uri="{FF2B5EF4-FFF2-40B4-BE49-F238E27FC236}">
                <a16:creationId xmlns:a16="http://schemas.microsoft.com/office/drawing/2014/main" id="{94E1B785-14CD-0C30-8B6E-49A6DF6DCE79}"/>
              </a:ext>
            </a:extLst>
          </p:cNvPr>
          <p:cNvSpPr txBox="1"/>
          <p:nvPr/>
        </p:nvSpPr>
        <p:spPr>
          <a:xfrm>
            <a:off x="417059" y="4126565"/>
            <a:ext cx="11334134"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1C1C1C"/>
                </a:solidFill>
                <a:ea typeface="+mn-lt"/>
                <a:cs typeface="+mn-lt"/>
              </a:rPr>
              <a:t>The start point is ____.</a:t>
            </a:r>
            <a:endParaRPr lang="en-US" sz="2800"/>
          </a:p>
          <a:p>
            <a:r>
              <a:rPr lang="en-GB" sz="2800">
                <a:solidFill>
                  <a:srgbClr val="1C1C1C"/>
                </a:solidFill>
                <a:ea typeface="+mn-lt"/>
                <a:cs typeface="+mn-lt"/>
              </a:rPr>
              <a:t>The end point is ____.</a:t>
            </a:r>
            <a:endParaRPr lang="en-GB" sz="2800"/>
          </a:p>
          <a:p>
            <a:r>
              <a:rPr lang="en-GB" sz="2800">
                <a:solidFill>
                  <a:srgbClr val="1C1C1C"/>
                </a:solidFill>
                <a:ea typeface="+mn-lt"/>
                <a:cs typeface="+mn-lt"/>
              </a:rPr>
              <a:t>There are______  intervals on the number line. </a:t>
            </a:r>
            <a:endParaRPr lang="en-GB" sz="2800">
              <a:solidFill>
                <a:srgbClr val="000000"/>
              </a:solidFill>
              <a:ea typeface="+mn-lt"/>
              <a:cs typeface="+mn-lt"/>
            </a:endParaRPr>
          </a:p>
          <a:p>
            <a:r>
              <a:rPr lang="en-GB" sz="2800">
                <a:solidFill>
                  <a:srgbClr val="1C1C1C"/>
                </a:solidFill>
                <a:ea typeface="+mn-lt"/>
                <a:cs typeface="+mn-lt"/>
              </a:rPr>
              <a:t>Each interval is worth ____.</a:t>
            </a:r>
            <a:endParaRPr lang="en-GB" sz="2800"/>
          </a:p>
          <a:p>
            <a:r>
              <a:rPr lang="en-GB" sz="2800">
                <a:solidFill>
                  <a:srgbClr val="1C1C1C"/>
                </a:solidFill>
                <a:ea typeface="+mn-lt"/>
                <a:cs typeface="+mn-lt"/>
              </a:rPr>
              <a:t>The number line is counting in steps of _____.</a:t>
            </a:r>
            <a:endParaRPr lang="en-GB" sz="2800"/>
          </a:p>
          <a:p>
            <a:pPr algn="l"/>
            <a:endParaRPr lang="en-GB"/>
          </a:p>
        </p:txBody>
      </p:sp>
    </p:spTree>
    <p:extLst>
      <p:ext uri="{BB962C8B-B14F-4D97-AF65-F5344CB8AC3E}">
        <p14:creationId xmlns:p14="http://schemas.microsoft.com/office/powerpoint/2010/main" val="353863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5E282-4769-18F4-D0BD-1A3A4E7AB7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7BBAD8E-E3C5-4173-03E5-13417BC32AF3}"/>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US"/>
          </a:p>
          <a:p>
            <a:pPr algn="l"/>
            <a:r>
              <a:rPr lang="en-GB" sz="2800" u="sng">
                <a:latin typeface="Comic Sans MS"/>
                <a:ea typeface="Calibri"/>
                <a:cs typeface="Calibri"/>
              </a:rPr>
              <a:t>TBAT: place 3-digit numbers on a number line</a:t>
            </a:r>
          </a:p>
        </p:txBody>
      </p:sp>
      <p:sp>
        <p:nvSpPr>
          <p:cNvPr id="4" name="TextBox 3">
            <a:extLst>
              <a:ext uri="{FF2B5EF4-FFF2-40B4-BE49-F238E27FC236}">
                <a16:creationId xmlns:a16="http://schemas.microsoft.com/office/drawing/2014/main" id="{00A91041-7C93-CCBC-161C-E5B72454C03D}"/>
              </a:ext>
            </a:extLst>
          </p:cNvPr>
          <p:cNvSpPr txBox="1"/>
          <p:nvPr/>
        </p:nvSpPr>
        <p:spPr>
          <a:xfrm>
            <a:off x="1013959" y="1396065"/>
            <a:ext cx="133923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0070C0"/>
                </a:solidFill>
              </a:rPr>
              <a:t>Blue</a:t>
            </a:r>
          </a:p>
          <a:p>
            <a:pPr algn="l"/>
            <a:endParaRPr lang="en-GB"/>
          </a:p>
        </p:txBody>
      </p:sp>
      <p:sp>
        <p:nvSpPr>
          <p:cNvPr id="5" name="TextBox 4">
            <a:extLst>
              <a:ext uri="{FF2B5EF4-FFF2-40B4-BE49-F238E27FC236}">
                <a16:creationId xmlns:a16="http://schemas.microsoft.com/office/drawing/2014/main" id="{2B3BB44D-A96E-BB4F-F665-45C7163CBC72}"/>
              </a:ext>
            </a:extLst>
          </p:cNvPr>
          <p:cNvSpPr txBox="1"/>
          <p:nvPr/>
        </p:nvSpPr>
        <p:spPr>
          <a:xfrm>
            <a:off x="1013958" y="3847165"/>
            <a:ext cx="217743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00B050"/>
                </a:solidFill>
              </a:rPr>
              <a:t>Green</a:t>
            </a:r>
          </a:p>
          <a:p>
            <a:pPr algn="l"/>
            <a:endParaRPr lang="en-GB"/>
          </a:p>
        </p:txBody>
      </p:sp>
      <p:pic>
        <p:nvPicPr>
          <p:cNvPr id="6" name="Picture 5" descr="A black line with numbers&#10;&#10;AI-generated content may be incorrect.">
            <a:extLst>
              <a:ext uri="{FF2B5EF4-FFF2-40B4-BE49-F238E27FC236}">
                <a16:creationId xmlns:a16="http://schemas.microsoft.com/office/drawing/2014/main" id="{B9E95135-60E1-DF79-B3D7-EF3AD00CA691}"/>
              </a:ext>
            </a:extLst>
          </p:cNvPr>
          <p:cNvPicPr>
            <a:picLocks noChangeAspect="1"/>
          </p:cNvPicPr>
          <p:nvPr/>
        </p:nvPicPr>
        <p:blipFill>
          <a:blip r:embed="rId2"/>
          <a:stretch>
            <a:fillRect/>
          </a:stretch>
        </p:blipFill>
        <p:spPr>
          <a:xfrm>
            <a:off x="127000" y="2371725"/>
            <a:ext cx="11963400" cy="590550"/>
          </a:xfrm>
          <a:prstGeom prst="rect">
            <a:avLst/>
          </a:prstGeom>
        </p:spPr>
      </p:pic>
      <p:pic>
        <p:nvPicPr>
          <p:cNvPr id="7" name="Picture 6" descr="A black line with a white background&#10;&#10;AI-generated content may be incorrect.">
            <a:extLst>
              <a:ext uri="{FF2B5EF4-FFF2-40B4-BE49-F238E27FC236}">
                <a16:creationId xmlns:a16="http://schemas.microsoft.com/office/drawing/2014/main" id="{CC70B79C-9550-46E7-2ECB-F15F9B9CC7E5}"/>
              </a:ext>
            </a:extLst>
          </p:cNvPr>
          <p:cNvPicPr>
            <a:picLocks noChangeAspect="1"/>
          </p:cNvPicPr>
          <p:nvPr/>
        </p:nvPicPr>
        <p:blipFill>
          <a:blip r:embed="rId3"/>
          <a:stretch>
            <a:fillRect/>
          </a:stretch>
        </p:blipFill>
        <p:spPr>
          <a:xfrm>
            <a:off x="0" y="5594187"/>
            <a:ext cx="12192000" cy="521026"/>
          </a:xfrm>
          <a:prstGeom prst="rect">
            <a:avLst/>
          </a:prstGeom>
        </p:spPr>
      </p:pic>
    </p:spTree>
    <p:extLst>
      <p:ext uri="{BB962C8B-B14F-4D97-AF65-F5344CB8AC3E}">
        <p14:creationId xmlns:p14="http://schemas.microsoft.com/office/powerpoint/2010/main" val="298772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1FF63-761B-D8A2-00C8-DA9DC04F315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3B4D72-02FE-B553-58AA-ED532910B663}"/>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US"/>
          </a:p>
          <a:p>
            <a:pPr algn="l"/>
            <a:r>
              <a:rPr lang="en-GB" sz="2800" u="sng">
                <a:latin typeface="Comic Sans MS"/>
                <a:ea typeface="Calibri"/>
                <a:cs typeface="Calibri"/>
              </a:rPr>
              <a:t>TBAT: place 3-digit numbers on a number line</a:t>
            </a:r>
          </a:p>
        </p:txBody>
      </p:sp>
      <p:sp>
        <p:nvSpPr>
          <p:cNvPr id="4" name="TextBox 3">
            <a:extLst>
              <a:ext uri="{FF2B5EF4-FFF2-40B4-BE49-F238E27FC236}">
                <a16:creationId xmlns:a16="http://schemas.microsoft.com/office/drawing/2014/main" id="{4ADCA3A8-B001-CE8D-20F6-4E073E1FB3AE}"/>
              </a:ext>
            </a:extLst>
          </p:cNvPr>
          <p:cNvSpPr txBox="1"/>
          <p:nvPr/>
        </p:nvSpPr>
        <p:spPr>
          <a:xfrm>
            <a:off x="134382" y="1115436"/>
            <a:ext cx="1133413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1C1C1C"/>
                </a:solidFill>
                <a:ea typeface="+mn-lt"/>
                <a:cs typeface="+mn-lt"/>
              </a:rPr>
              <a:t>Independent</a:t>
            </a:r>
            <a:endParaRPr lang="en-GB" sz="2800">
              <a:solidFill>
                <a:srgbClr val="1C1C1C"/>
              </a:solidFill>
            </a:endParaRPr>
          </a:p>
          <a:p>
            <a:pPr algn="l"/>
            <a:endParaRPr lang="en-GB"/>
          </a:p>
        </p:txBody>
      </p:sp>
      <p:pic>
        <p:nvPicPr>
          <p:cNvPr id="6" name="Picture 5" descr="A white rectangular object with numbers&#10;&#10;AI-generated content may be incorrect.">
            <a:extLst>
              <a:ext uri="{FF2B5EF4-FFF2-40B4-BE49-F238E27FC236}">
                <a16:creationId xmlns:a16="http://schemas.microsoft.com/office/drawing/2014/main" id="{2431D852-2398-71BB-D30E-9C150A33E8A5}"/>
              </a:ext>
            </a:extLst>
          </p:cNvPr>
          <p:cNvPicPr>
            <a:picLocks noChangeAspect="1"/>
          </p:cNvPicPr>
          <p:nvPr/>
        </p:nvPicPr>
        <p:blipFill>
          <a:blip r:embed="rId2"/>
          <a:stretch>
            <a:fillRect/>
          </a:stretch>
        </p:blipFill>
        <p:spPr>
          <a:xfrm>
            <a:off x="0" y="2066769"/>
            <a:ext cx="12192000" cy="4002657"/>
          </a:xfrm>
          <a:prstGeom prst="rect">
            <a:avLst/>
          </a:prstGeom>
        </p:spPr>
      </p:pic>
    </p:spTree>
    <p:extLst>
      <p:ext uri="{BB962C8B-B14F-4D97-AF65-F5344CB8AC3E}">
        <p14:creationId xmlns:p14="http://schemas.microsoft.com/office/powerpoint/2010/main" val="416887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4086-6E18-2113-2FD6-F7C4253B8B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EF345D-9CBF-0DD9-CE86-59D22D6124EE}"/>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US"/>
          </a:p>
          <a:p>
            <a:pPr algn="l"/>
            <a:r>
              <a:rPr lang="en-GB" sz="2800" u="sng">
                <a:latin typeface="Comic Sans MS"/>
                <a:ea typeface="Calibri"/>
                <a:cs typeface="Calibri"/>
              </a:rPr>
              <a:t>TBAT: place 3-digit numbers on a number line</a:t>
            </a:r>
          </a:p>
        </p:txBody>
      </p:sp>
      <p:sp>
        <p:nvSpPr>
          <p:cNvPr id="4" name="TextBox 3">
            <a:extLst>
              <a:ext uri="{FF2B5EF4-FFF2-40B4-BE49-F238E27FC236}">
                <a16:creationId xmlns:a16="http://schemas.microsoft.com/office/drawing/2014/main" id="{9423C8FF-E4D5-49D6-DE52-13493EF0BBF7}"/>
              </a:ext>
            </a:extLst>
          </p:cNvPr>
          <p:cNvSpPr txBox="1"/>
          <p:nvPr/>
        </p:nvSpPr>
        <p:spPr>
          <a:xfrm>
            <a:off x="134382" y="1115436"/>
            <a:ext cx="1133413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1C1C1C"/>
                </a:solidFill>
                <a:ea typeface="+mn-lt"/>
                <a:cs typeface="+mn-lt"/>
              </a:rPr>
              <a:t>Challenge</a:t>
            </a:r>
            <a:endParaRPr lang="en-GB" sz="2800">
              <a:solidFill>
                <a:srgbClr val="1C1C1C"/>
              </a:solidFill>
            </a:endParaRPr>
          </a:p>
          <a:p>
            <a:pPr algn="l"/>
            <a:endParaRPr lang="en-GB" sz="2800">
              <a:solidFill>
                <a:srgbClr val="1C1C1C"/>
              </a:solidFill>
            </a:endParaRPr>
          </a:p>
          <a:p>
            <a:endParaRPr lang="en-GB"/>
          </a:p>
        </p:txBody>
      </p:sp>
      <p:pic>
        <p:nvPicPr>
          <p:cNvPr id="2" name="Picture 1" descr="A white background with black text&#10;&#10;AI-generated content may be incorrect.">
            <a:extLst>
              <a:ext uri="{FF2B5EF4-FFF2-40B4-BE49-F238E27FC236}">
                <a16:creationId xmlns:a16="http://schemas.microsoft.com/office/drawing/2014/main" id="{27169067-3311-506B-6D83-FCC9D7FD4671}"/>
              </a:ext>
            </a:extLst>
          </p:cNvPr>
          <p:cNvPicPr>
            <a:picLocks noChangeAspect="1"/>
          </p:cNvPicPr>
          <p:nvPr/>
        </p:nvPicPr>
        <p:blipFill>
          <a:blip r:embed="rId2"/>
          <a:stretch>
            <a:fillRect/>
          </a:stretch>
        </p:blipFill>
        <p:spPr>
          <a:xfrm>
            <a:off x="48393" y="1719570"/>
            <a:ext cx="12144375" cy="1304925"/>
          </a:xfrm>
          <a:prstGeom prst="rect">
            <a:avLst/>
          </a:prstGeom>
        </p:spPr>
      </p:pic>
      <p:sp>
        <p:nvSpPr>
          <p:cNvPr id="5" name="TextBox 4">
            <a:extLst>
              <a:ext uri="{FF2B5EF4-FFF2-40B4-BE49-F238E27FC236}">
                <a16:creationId xmlns:a16="http://schemas.microsoft.com/office/drawing/2014/main" id="{183145C5-C664-20A0-B393-905531678AB1}"/>
              </a:ext>
            </a:extLst>
          </p:cNvPr>
          <p:cNvSpPr txBox="1"/>
          <p:nvPr/>
        </p:nvSpPr>
        <p:spPr>
          <a:xfrm>
            <a:off x="355607" y="3143338"/>
            <a:ext cx="190745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1C1C1C"/>
                </a:solidFill>
              </a:rPr>
              <a:t>Mastery</a:t>
            </a:r>
          </a:p>
          <a:p>
            <a:pPr algn="l"/>
            <a:endParaRPr lang="en-GB" sz="2800">
              <a:solidFill>
                <a:srgbClr val="1C1C1C"/>
              </a:solidFill>
            </a:endParaRPr>
          </a:p>
          <a:p>
            <a:endParaRPr lang="en-GB"/>
          </a:p>
        </p:txBody>
      </p:sp>
      <p:pic>
        <p:nvPicPr>
          <p:cNvPr id="7" name="Picture 6" descr="A screenshot of a video game&#10;&#10;AI-generated content may be incorrect.">
            <a:extLst>
              <a:ext uri="{FF2B5EF4-FFF2-40B4-BE49-F238E27FC236}">
                <a16:creationId xmlns:a16="http://schemas.microsoft.com/office/drawing/2014/main" id="{3BFE6E65-B37A-EF81-A1FB-E720E614E1B3}"/>
              </a:ext>
            </a:extLst>
          </p:cNvPr>
          <p:cNvPicPr>
            <a:picLocks noChangeAspect="1"/>
          </p:cNvPicPr>
          <p:nvPr/>
        </p:nvPicPr>
        <p:blipFill>
          <a:blip r:embed="rId3"/>
          <a:stretch>
            <a:fillRect/>
          </a:stretch>
        </p:blipFill>
        <p:spPr>
          <a:xfrm>
            <a:off x="1950014" y="3316697"/>
            <a:ext cx="3056296" cy="2953058"/>
          </a:xfrm>
          <a:prstGeom prst="rect">
            <a:avLst/>
          </a:prstGeom>
        </p:spPr>
      </p:pic>
    </p:spTree>
    <p:extLst>
      <p:ext uri="{BB962C8B-B14F-4D97-AF65-F5344CB8AC3E}">
        <p14:creationId xmlns:p14="http://schemas.microsoft.com/office/powerpoint/2010/main" val="1568030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AFE7E-526A-AE76-3441-BAE6C8A56EEE}"/>
              </a:ext>
            </a:extLst>
          </p:cNvPr>
          <p:cNvSpPr txBox="1"/>
          <p:nvPr/>
        </p:nvSpPr>
        <p:spPr>
          <a:xfrm>
            <a:off x="73269" y="102577"/>
            <a:ext cx="12001499"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Comic Sans MS"/>
              </a:rPr>
              <a:t>Wednesday 5th February</a:t>
            </a:r>
          </a:p>
          <a:p>
            <a:r>
              <a:rPr lang="en-GB" sz="3200" u="sng">
                <a:latin typeface="Comic Sans MS"/>
              </a:rPr>
              <a:t>Spelling</a:t>
            </a:r>
          </a:p>
          <a:p>
            <a:endParaRPr lang="en-GB" sz="1100">
              <a:solidFill>
                <a:srgbClr val="333333"/>
              </a:solidFill>
              <a:ea typeface="+mn-lt"/>
              <a:cs typeface="+mn-lt"/>
            </a:endParaRPr>
          </a:p>
        </p:txBody>
      </p:sp>
      <p:sp>
        <p:nvSpPr>
          <p:cNvPr id="3" name="TextBox 2">
            <a:extLst>
              <a:ext uri="{FF2B5EF4-FFF2-40B4-BE49-F238E27FC236}">
                <a16:creationId xmlns:a16="http://schemas.microsoft.com/office/drawing/2014/main" id="{0BFAF126-4F21-E2A6-28CD-7272201C862D}"/>
              </a:ext>
            </a:extLst>
          </p:cNvPr>
          <p:cNvSpPr txBox="1"/>
          <p:nvPr/>
        </p:nvSpPr>
        <p:spPr>
          <a:xfrm>
            <a:off x="278423" y="1567961"/>
            <a:ext cx="1144465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solidFill>
                  <a:srgbClr val="0070C0"/>
                </a:solidFill>
                <a:latin typeface="Comic Sans MS"/>
              </a:rPr>
              <a:t>What is a prefix?</a:t>
            </a:r>
          </a:p>
          <a:p>
            <a:endParaRPr lang="en-GB" sz="4800">
              <a:latin typeface="Comic Sans MS"/>
            </a:endParaRPr>
          </a:p>
          <a:p>
            <a:r>
              <a:rPr lang="en-GB" sz="4800" dirty="0">
                <a:solidFill>
                  <a:srgbClr val="00B050"/>
                </a:solidFill>
                <a:latin typeface="Comic Sans MS"/>
              </a:rPr>
              <a:t>What does a prefix do?</a:t>
            </a:r>
          </a:p>
          <a:p>
            <a:endParaRPr lang="en-GB" sz="4800">
              <a:latin typeface="Comic Sans MS"/>
            </a:endParaRPr>
          </a:p>
          <a:p>
            <a:r>
              <a:rPr lang="en-GB" sz="4800" dirty="0">
                <a:solidFill>
                  <a:srgbClr val="FF0000"/>
                </a:solidFill>
                <a:latin typeface="Comic Sans MS"/>
              </a:rPr>
              <a:t>How many different prefixes can you think of?</a:t>
            </a:r>
          </a:p>
        </p:txBody>
      </p:sp>
    </p:spTree>
    <p:extLst>
      <p:ext uri="{BB962C8B-B14F-4D97-AF65-F5344CB8AC3E}">
        <p14:creationId xmlns:p14="http://schemas.microsoft.com/office/powerpoint/2010/main" val="237860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5AD0D8C9-1F3A-0CB9-32A6-4E2CD27800F9}"/>
              </a:ext>
            </a:extLst>
          </p:cNvPr>
          <p:cNvSpPr txBox="1">
            <a:spLocks noChangeArrowheads="1"/>
          </p:cNvSpPr>
          <p:nvPr/>
        </p:nvSpPr>
        <p:spPr bwMode="auto">
          <a:xfrm>
            <a:off x="2279650" y="612775"/>
            <a:ext cx="7632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defRPr/>
            </a:pPr>
            <a:r>
              <a:rPr lang="en-GB" altLang="en-US" sz="2000">
                <a:solidFill>
                  <a:schemeClr val="tx1"/>
                </a:solidFill>
                <a:latin typeface="Twinkl SemiBold" pitchFamily="2" charset="0"/>
              </a:rPr>
              <a:t>This week, </a:t>
            </a:r>
            <a:r>
              <a:rPr lang="en-GB" sz="2000">
                <a:solidFill>
                  <a:schemeClr val="tx1">
                    <a:lumMod val="95000"/>
                    <a:lumOff val="5000"/>
                  </a:schemeClr>
                </a:solidFill>
                <a:latin typeface="Twinkl SemiBold" pitchFamily="2" charset="0"/>
                <a:cs typeface="Clear Sans Light" panose="020B0303030202020304" pitchFamily="34" charset="0"/>
              </a:rPr>
              <a:t>we are going to look at adding a particular prefix to lots of different root words. </a:t>
            </a:r>
          </a:p>
          <a:p>
            <a:pPr algn="ctr" eaLnBrk="1" hangingPunct="1">
              <a:lnSpc>
                <a:spcPct val="100000"/>
              </a:lnSpc>
              <a:spcBef>
                <a:spcPct val="0"/>
              </a:spcBef>
              <a:buFontTx/>
              <a:buNone/>
              <a:defRPr/>
            </a:pPr>
            <a:endParaRPr lang="en-GB" altLang="en-US" sz="2000">
              <a:solidFill>
                <a:schemeClr val="tx1"/>
              </a:solidFill>
              <a:latin typeface="Twinkl SemiBold" pitchFamily="2" charset="0"/>
            </a:endParaRPr>
          </a:p>
        </p:txBody>
      </p:sp>
      <p:sp>
        <p:nvSpPr>
          <p:cNvPr id="31747" name="TextBox 4">
            <a:extLst>
              <a:ext uri="{FF2B5EF4-FFF2-40B4-BE49-F238E27FC236}">
                <a16:creationId xmlns:a16="http://schemas.microsoft.com/office/drawing/2014/main" id="{8518E15F-2CE8-5F5F-C595-248FD6302DE6}"/>
              </a:ext>
            </a:extLst>
          </p:cNvPr>
          <p:cNvSpPr txBox="1">
            <a:spLocks noChangeArrowheads="1"/>
          </p:cNvSpPr>
          <p:nvPr/>
        </p:nvSpPr>
        <p:spPr bwMode="auto">
          <a:xfrm>
            <a:off x="3508376" y="2641600"/>
            <a:ext cx="5191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buFont typeface="Arial" panose="020B0604020202020204" pitchFamily="34" charset="0"/>
              <a:buNone/>
              <a:defRPr/>
            </a:pPr>
            <a:r>
              <a:rPr lang="en-GB" sz="2000">
                <a:solidFill>
                  <a:schemeClr val="tx1">
                    <a:lumMod val="95000"/>
                    <a:lumOff val="5000"/>
                  </a:schemeClr>
                </a:solidFill>
              </a:rPr>
              <a:t>A prefix is a letter or group of letters added at the beginning of a root word that creates a new word with a different meaning.</a:t>
            </a:r>
          </a:p>
        </p:txBody>
      </p:sp>
      <p:sp>
        <p:nvSpPr>
          <p:cNvPr id="2" name="Pentagon 1">
            <a:extLst>
              <a:ext uri="{FF2B5EF4-FFF2-40B4-BE49-F238E27FC236}">
                <a16:creationId xmlns:a16="http://schemas.microsoft.com/office/drawing/2014/main" id="{457CF617-1647-28EF-BC76-C477C397A73F}"/>
              </a:ext>
            </a:extLst>
          </p:cNvPr>
          <p:cNvSpPr/>
          <p:nvPr/>
        </p:nvSpPr>
        <p:spPr>
          <a:xfrm>
            <a:off x="1965326" y="1703389"/>
            <a:ext cx="4138613" cy="407987"/>
          </a:xfrm>
          <a:prstGeom prst="homePlat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GB" altLang="en-US">
                <a:solidFill>
                  <a:schemeClr val="tx1"/>
                </a:solidFill>
              </a:rPr>
              <a:t>Can you remember what a prefix is?</a:t>
            </a:r>
          </a:p>
        </p:txBody>
      </p:sp>
      <p:sp>
        <p:nvSpPr>
          <p:cNvPr id="3" name="Rectangle 2">
            <a:extLst>
              <a:ext uri="{FF2B5EF4-FFF2-40B4-BE49-F238E27FC236}">
                <a16:creationId xmlns:a16="http://schemas.microsoft.com/office/drawing/2014/main" id="{708BD61F-9B3E-4EA2-49CF-7466F1B86F20}"/>
              </a:ext>
            </a:extLst>
          </p:cNvPr>
          <p:cNvSpPr/>
          <p:nvPr/>
        </p:nvSpPr>
        <p:spPr>
          <a:xfrm>
            <a:off x="2279650" y="4003675"/>
            <a:ext cx="5378450" cy="369888"/>
          </a:xfrm>
          <a:prstGeom prst="rect">
            <a:avLst/>
          </a:prstGeom>
        </p:spPr>
        <p:txBody>
          <a:bodyPr wrap="square">
            <a:spAutoFit/>
          </a:bodyPr>
          <a:lstStyle/>
          <a:p>
            <a:pPr>
              <a:defRPr/>
            </a:pPr>
            <a:r>
              <a:rPr lang="en-GB">
                <a:solidFill>
                  <a:schemeClr val="tx1">
                    <a:lumMod val="95000"/>
                    <a:lumOff val="5000"/>
                  </a:schemeClr>
                </a:solidFill>
              </a:rPr>
              <a:t>We are going to concentrate on adding the prefix…</a:t>
            </a:r>
          </a:p>
        </p:txBody>
      </p:sp>
      <p:sp>
        <p:nvSpPr>
          <p:cNvPr id="4" name="Oval 3">
            <a:extLst>
              <a:ext uri="{FF2B5EF4-FFF2-40B4-BE49-F238E27FC236}">
                <a16:creationId xmlns:a16="http://schemas.microsoft.com/office/drawing/2014/main" id="{41176EA4-D9B2-6D85-743F-884B40134018}"/>
              </a:ext>
            </a:extLst>
          </p:cNvPr>
          <p:cNvSpPr/>
          <p:nvPr/>
        </p:nvSpPr>
        <p:spPr>
          <a:xfrm>
            <a:off x="5391150" y="4491038"/>
            <a:ext cx="1409700" cy="14097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err="1">
                <a:solidFill>
                  <a:schemeClr val="tx1">
                    <a:lumMod val="95000"/>
                    <a:lumOff val="5000"/>
                  </a:schemeClr>
                </a:solidFill>
              </a:rPr>
              <a:t>mis</a:t>
            </a:r>
            <a:r>
              <a:rPr lang="en-GB" sz="2800" b="1">
                <a:solidFill>
                  <a:schemeClr val="tx1">
                    <a:lumMod val="95000"/>
                    <a:lumOff val="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fade">
                                      <p:cBhvr>
                                        <p:cTn id="12" dur="500"/>
                                        <p:tgtEl>
                                          <p:spTgt spid="317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2" grpId="0" animBg="1"/>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25F9C7DA-33F4-CFF6-3535-E718C2E7DDFF}"/>
              </a:ext>
            </a:extLst>
          </p:cNvPr>
          <p:cNvSpPr/>
          <p:nvPr/>
        </p:nvSpPr>
        <p:spPr>
          <a:xfrm>
            <a:off x="5043489" y="3125789"/>
            <a:ext cx="3932237" cy="2327275"/>
          </a:xfrm>
          <a:custGeom>
            <a:avLst/>
            <a:gdLst>
              <a:gd name="connsiteX0" fmla="*/ 1642302 w 3254258"/>
              <a:gd name="connsiteY0" fmla="*/ 0 h 2128701"/>
              <a:gd name="connsiteX1" fmla="*/ 1994638 w 3254258"/>
              <a:gd name="connsiteY1" fmla="*/ 233544 h 2128701"/>
              <a:gd name="connsiteX2" fmla="*/ 1995114 w 3254258"/>
              <a:gd name="connsiteY2" fmla="*/ 235075 h 2128701"/>
              <a:gd name="connsiteX3" fmla="*/ 2038442 w 3254258"/>
              <a:gd name="connsiteY3" fmla="*/ 182560 h 2128701"/>
              <a:gd name="connsiteX4" fmla="*/ 2308830 w 3254258"/>
              <a:gd name="connsiteY4" fmla="*/ 70562 h 2128701"/>
              <a:gd name="connsiteX5" fmla="*/ 2683448 w 3254258"/>
              <a:gd name="connsiteY5" fmla="*/ 375884 h 2128701"/>
              <a:gd name="connsiteX6" fmla="*/ 2688051 w 3254258"/>
              <a:gd name="connsiteY6" fmla="*/ 421553 h 2128701"/>
              <a:gd name="connsiteX7" fmla="*/ 2697655 w 3254258"/>
              <a:gd name="connsiteY7" fmla="*/ 416033 h 2128701"/>
              <a:gd name="connsiteX8" fmla="*/ 2863435 w 3254258"/>
              <a:gd name="connsiteY8" fmla="*/ 378326 h 2128701"/>
              <a:gd name="connsiteX9" fmla="*/ 3245821 w 3254258"/>
              <a:gd name="connsiteY9" fmla="*/ 760712 h 2128701"/>
              <a:gd name="connsiteX10" fmla="*/ 3077231 w 3254258"/>
              <a:gd name="connsiteY10" fmla="*/ 1077793 h 2128701"/>
              <a:gd name="connsiteX11" fmla="*/ 3051980 w 3254258"/>
              <a:gd name="connsiteY11" fmla="*/ 1091498 h 2128701"/>
              <a:gd name="connsiteX12" fmla="*/ 3070153 w 3254258"/>
              <a:gd name="connsiteY12" fmla="*/ 1100522 h 2128701"/>
              <a:gd name="connsiteX13" fmla="*/ 3254258 w 3254258"/>
              <a:gd name="connsiteY13" fmla="*/ 1427549 h 2128701"/>
              <a:gd name="connsiteX14" fmla="*/ 2871872 w 3254258"/>
              <a:gd name="connsiteY14" fmla="*/ 1809935 h 2128701"/>
              <a:gd name="connsiteX15" fmla="*/ 2706092 w 3254258"/>
              <a:gd name="connsiteY15" fmla="*/ 1772228 h 2128701"/>
              <a:gd name="connsiteX16" fmla="*/ 2660678 w 3254258"/>
              <a:gd name="connsiteY16" fmla="*/ 1746125 h 2128701"/>
              <a:gd name="connsiteX17" fmla="*/ 2660061 w 3254258"/>
              <a:gd name="connsiteY17" fmla="*/ 1752245 h 2128701"/>
              <a:gd name="connsiteX18" fmla="*/ 2285443 w 3254258"/>
              <a:gd name="connsiteY18" fmla="*/ 2057567 h 2128701"/>
              <a:gd name="connsiteX19" fmla="*/ 2015056 w 3254258"/>
              <a:gd name="connsiteY19" fmla="*/ 1945569 h 2128701"/>
              <a:gd name="connsiteX20" fmla="*/ 1996731 w 3254258"/>
              <a:gd name="connsiteY20" fmla="*/ 1923360 h 2128701"/>
              <a:gd name="connsiteX21" fmla="*/ 1976784 w 3254258"/>
              <a:gd name="connsiteY21" fmla="*/ 1960111 h 2128701"/>
              <a:gd name="connsiteX22" fmla="*/ 1659703 w 3254258"/>
              <a:gd name="connsiteY22" fmla="*/ 2128701 h 2128701"/>
              <a:gd name="connsiteX23" fmla="*/ 1342623 w 3254258"/>
              <a:gd name="connsiteY23" fmla="*/ 1960111 h 2128701"/>
              <a:gd name="connsiteX24" fmla="*/ 1313646 w 3254258"/>
              <a:gd name="connsiteY24" fmla="*/ 1906725 h 2128701"/>
              <a:gd name="connsiteX25" fmla="*/ 1305704 w 3254258"/>
              <a:gd name="connsiteY25" fmla="*/ 1917618 h 2128701"/>
              <a:gd name="connsiteX26" fmla="*/ 1016563 w 3254258"/>
              <a:gd name="connsiteY26" fmla="*/ 2049761 h 2128701"/>
              <a:gd name="connsiteX27" fmla="*/ 641946 w 3254258"/>
              <a:gd name="connsiteY27" fmla="*/ 1744439 h 2128701"/>
              <a:gd name="connsiteX28" fmla="*/ 639163 w 3254258"/>
              <a:gd name="connsiteY28" fmla="*/ 1716829 h 2128701"/>
              <a:gd name="connsiteX29" fmla="*/ 573091 w 3254258"/>
              <a:gd name="connsiteY29" fmla="*/ 1763783 h 2128701"/>
              <a:gd name="connsiteX30" fmla="*/ 390823 w 3254258"/>
              <a:gd name="connsiteY30" fmla="*/ 1809935 h 2128701"/>
              <a:gd name="connsiteX31" fmla="*/ 8437 w 3254258"/>
              <a:gd name="connsiteY31" fmla="*/ 1427549 h 2128701"/>
              <a:gd name="connsiteX32" fmla="*/ 177027 w 3254258"/>
              <a:gd name="connsiteY32" fmla="*/ 1110469 h 2128701"/>
              <a:gd name="connsiteX33" fmla="*/ 202909 w 3254258"/>
              <a:gd name="connsiteY33" fmla="*/ 1096420 h 2128701"/>
              <a:gd name="connsiteX34" fmla="*/ 168590 w 3254258"/>
              <a:gd name="connsiteY34" fmla="*/ 1077793 h 2128701"/>
              <a:gd name="connsiteX35" fmla="*/ 0 w 3254258"/>
              <a:gd name="connsiteY35" fmla="*/ 760712 h 2128701"/>
              <a:gd name="connsiteX36" fmla="*/ 382386 w 3254258"/>
              <a:gd name="connsiteY36" fmla="*/ 378326 h 2128701"/>
              <a:gd name="connsiteX37" fmla="*/ 596182 w 3254258"/>
              <a:gd name="connsiteY37" fmla="*/ 443631 h 2128701"/>
              <a:gd name="connsiteX38" fmla="*/ 603836 w 3254258"/>
              <a:gd name="connsiteY38" fmla="*/ 449947 h 2128701"/>
              <a:gd name="connsiteX39" fmla="*/ 607770 w 3254258"/>
              <a:gd name="connsiteY39" fmla="*/ 410919 h 2128701"/>
              <a:gd name="connsiteX40" fmla="*/ 982387 w 3254258"/>
              <a:gd name="connsiteY40" fmla="*/ 105597 h 2128701"/>
              <a:gd name="connsiteX41" fmla="*/ 1252775 w 3254258"/>
              <a:gd name="connsiteY41" fmla="*/ 217595 h 2128701"/>
              <a:gd name="connsiteX42" fmla="*/ 1283396 w 3254258"/>
              <a:gd name="connsiteY42" fmla="*/ 254708 h 2128701"/>
              <a:gd name="connsiteX43" fmla="*/ 1289966 w 3254258"/>
              <a:gd name="connsiteY43" fmla="*/ 233544 h 2128701"/>
              <a:gd name="connsiteX44" fmla="*/ 1642302 w 3254258"/>
              <a:gd name="connsiteY44" fmla="*/ 0 h 212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54258" h="2128701">
                <a:moveTo>
                  <a:pt x="1642302" y="0"/>
                </a:moveTo>
                <a:cubicBezTo>
                  <a:pt x="1800692" y="0"/>
                  <a:pt x="1936589" y="96300"/>
                  <a:pt x="1994638" y="233544"/>
                </a:cubicBezTo>
                <a:lnTo>
                  <a:pt x="1995114" y="235075"/>
                </a:lnTo>
                <a:lnTo>
                  <a:pt x="2038442" y="182560"/>
                </a:lnTo>
                <a:cubicBezTo>
                  <a:pt x="2107641" y="113362"/>
                  <a:pt x="2203237" y="70562"/>
                  <a:pt x="2308830" y="70562"/>
                </a:cubicBezTo>
                <a:cubicBezTo>
                  <a:pt x="2493618" y="70562"/>
                  <a:pt x="2647791" y="201637"/>
                  <a:pt x="2683448" y="375884"/>
                </a:cubicBezTo>
                <a:lnTo>
                  <a:pt x="2688051" y="421553"/>
                </a:lnTo>
                <a:lnTo>
                  <a:pt x="2697655" y="416033"/>
                </a:lnTo>
                <a:cubicBezTo>
                  <a:pt x="2747806" y="391868"/>
                  <a:pt x="2804039" y="378326"/>
                  <a:pt x="2863435" y="378326"/>
                </a:cubicBezTo>
                <a:cubicBezTo>
                  <a:pt x="3074621" y="378326"/>
                  <a:pt x="3245821" y="549526"/>
                  <a:pt x="3245821" y="760712"/>
                </a:cubicBezTo>
                <a:cubicBezTo>
                  <a:pt x="3245821" y="892703"/>
                  <a:pt x="3178946" y="1009075"/>
                  <a:pt x="3077231" y="1077793"/>
                </a:cubicBezTo>
                <a:lnTo>
                  <a:pt x="3051980" y="1091498"/>
                </a:lnTo>
                <a:lnTo>
                  <a:pt x="3070153" y="1100522"/>
                </a:lnTo>
                <a:cubicBezTo>
                  <a:pt x="3180529" y="1167588"/>
                  <a:pt x="3254258" y="1288959"/>
                  <a:pt x="3254258" y="1427549"/>
                </a:cubicBezTo>
                <a:cubicBezTo>
                  <a:pt x="3254258" y="1638735"/>
                  <a:pt x="3083058" y="1809935"/>
                  <a:pt x="2871872" y="1809935"/>
                </a:cubicBezTo>
                <a:cubicBezTo>
                  <a:pt x="2812476" y="1809935"/>
                  <a:pt x="2756243" y="1796393"/>
                  <a:pt x="2706092" y="1772228"/>
                </a:cubicBezTo>
                <a:lnTo>
                  <a:pt x="2660678" y="1746125"/>
                </a:lnTo>
                <a:lnTo>
                  <a:pt x="2660061" y="1752245"/>
                </a:lnTo>
                <a:cubicBezTo>
                  <a:pt x="2624404" y="1926492"/>
                  <a:pt x="2470231" y="2057567"/>
                  <a:pt x="2285443" y="2057567"/>
                </a:cubicBezTo>
                <a:cubicBezTo>
                  <a:pt x="2179850" y="2057567"/>
                  <a:pt x="2084254" y="2014767"/>
                  <a:pt x="2015056" y="1945569"/>
                </a:cubicBezTo>
                <a:lnTo>
                  <a:pt x="1996731" y="1923360"/>
                </a:lnTo>
                <a:lnTo>
                  <a:pt x="1976784" y="1960111"/>
                </a:lnTo>
                <a:cubicBezTo>
                  <a:pt x="1908066" y="2061826"/>
                  <a:pt x="1791695" y="2128701"/>
                  <a:pt x="1659703" y="2128701"/>
                </a:cubicBezTo>
                <a:cubicBezTo>
                  <a:pt x="1527712" y="2128701"/>
                  <a:pt x="1411340" y="2061826"/>
                  <a:pt x="1342623" y="1960111"/>
                </a:cubicBezTo>
                <a:lnTo>
                  <a:pt x="1313646" y="1906725"/>
                </a:lnTo>
                <a:lnTo>
                  <a:pt x="1305704" y="1917618"/>
                </a:lnTo>
                <a:cubicBezTo>
                  <a:pt x="1235590" y="1998560"/>
                  <a:pt x="1132056" y="2049761"/>
                  <a:pt x="1016563" y="2049761"/>
                </a:cubicBezTo>
                <a:cubicBezTo>
                  <a:pt x="831775" y="2049761"/>
                  <a:pt x="677602" y="1918686"/>
                  <a:pt x="641946" y="1744439"/>
                </a:cubicBezTo>
                <a:lnTo>
                  <a:pt x="639163" y="1716829"/>
                </a:lnTo>
                <a:lnTo>
                  <a:pt x="573091" y="1763783"/>
                </a:lnTo>
                <a:cubicBezTo>
                  <a:pt x="518910" y="1793216"/>
                  <a:pt x="456819" y="1809935"/>
                  <a:pt x="390823" y="1809935"/>
                </a:cubicBezTo>
                <a:cubicBezTo>
                  <a:pt x="179637" y="1809935"/>
                  <a:pt x="8437" y="1638735"/>
                  <a:pt x="8437" y="1427549"/>
                </a:cubicBezTo>
                <a:cubicBezTo>
                  <a:pt x="8437" y="1295558"/>
                  <a:pt x="75312" y="1179186"/>
                  <a:pt x="177027" y="1110469"/>
                </a:cubicBezTo>
                <a:lnTo>
                  <a:pt x="202909" y="1096420"/>
                </a:lnTo>
                <a:lnTo>
                  <a:pt x="168590" y="1077793"/>
                </a:lnTo>
                <a:cubicBezTo>
                  <a:pt x="66875" y="1009075"/>
                  <a:pt x="0" y="892703"/>
                  <a:pt x="0" y="760712"/>
                </a:cubicBezTo>
                <a:cubicBezTo>
                  <a:pt x="0" y="549526"/>
                  <a:pt x="171200" y="378326"/>
                  <a:pt x="382386" y="378326"/>
                </a:cubicBezTo>
                <a:cubicBezTo>
                  <a:pt x="461581" y="378326"/>
                  <a:pt x="535153" y="402401"/>
                  <a:pt x="596182" y="443631"/>
                </a:cubicBezTo>
                <a:lnTo>
                  <a:pt x="603836" y="449947"/>
                </a:lnTo>
                <a:lnTo>
                  <a:pt x="607770" y="410919"/>
                </a:lnTo>
                <a:cubicBezTo>
                  <a:pt x="643426" y="236672"/>
                  <a:pt x="797599" y="105597"/>
                  <a:pt x="982387" y="105597"/>
                </a:cubicBezTo>
                <a:cubicBezTo>
                  <a:pt x="1087980" y="105597"/>
                  <a:pt x="1183577" y="148397"/>
                  <a:pt x="1252775" y="217595"/>
                </a:cubicBezTo>
                <a:lnTo>
                  <a:pt x="1283396" y="254708"/>
                </a:lnTo>
                <a:lnTo>
                  <a:pt x="1289966" y="233544"/>
                </a:lnTo>
                <a:cubicBezTo>
                  <a:pt x="1348015" y="96300"/>
                  <a:pt x="1483913" y="0"/>
                  <a:pt x="1642302" y="0"/>
                </a:cubicBezTo>
                <a:close/>
              </a:path>
            </a:pathLst>
          </a:custGeom>
          <a:solidFill>
            <a:schemeClr val="bg1"/>
          </a:solid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solidFill>
                  <a:srgbClr val="000000"/>
                </a:solidFill>
              </a:rPr>
              <a:t>The </a:t>
            </a:r>
            <a:r>
              <a:rPr lang="en-GB" err="1">
                <a:solidFill>
                  <a:srgbClr val="000000"/>
                </a:solidFill>
              </a:rPr>
              <a:t>mis</a:t>
            </a:r>
            <a:r>
              <a:rPr lang="en-GB">
                <a:solidFill>
                  <a:srgbClr val="000000"/>
                </a:solidFill>
              </a:rPr>
              <a:t>- prefix gives these root words a negative meaning. </a:t>
            </a:r>
          </a:p>
          <a:p>
            <a:pPr algn="ctr">
              <a:defRPr/>
            </a:pPr>
            <a:r>
              <a:rPr lang="en-GB">
                <a:solidFill>
                  <a:srgbClr val="000000"/>
                </a:solidFill>
              </a:rPr>
              <a:t>‘</a:t>
            </a:r>
            <a:r>
              <a:rPr lang="en-GB" err="1">
                <a:solidFill>
                  <a:srgbClr val="000000"/>
                </a:solidFill>
              </a:rPr>
              <a:t>Mis</a:t>
            </a:r>
            <a:r>
              <a:rPr lang="en-GB">
                <a:solidFill>
                  <a:srgbClr val="000000"/>
                </a:solidFill>
              </a:rPr>
              <a:t>-’ means wrong. </a:t>
            </a:r>
            <a:endParaRPr lang="en-GB" sz="1200">
              <a:solidFill>
                <a:srgbClr val="000000"/>
              </a:solidFill>
            </a:endParaRPr>
          </a:p>
        </p:txBody>
      </p:sp>
      <p:sp>
        <p:nvSpPr>
          <p:cNvPr id="31746" name="TextBox 3">
            <a:extLst>
              <a:ext uri="{FF2B5EF4-FFF2-40B4-BE49-F238E27FC236}">
                <a16:creationId xmlns:a16="http://schemas.microsoft.com/office/drawing/2014/main" id="{DE45FF21-9720-42A7-DCBA-EF23C9166D4D}"/>
              </a:ext>
            </a:extLst>
          </p:cNvPr>
          <p:cNvSpPr txBox="1">
            <a:spLocks noChangeArrowheads="1"/>
          </p:cNvSpPr>
          <p:nvPr/>
        </p:nvSpPr>
        <p:spPr bwMode="auto">
          <a:xfrm>
            <a:off x="2279650" y="654051"/>
            <a:ext cx="763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defRPr/>
            </a:pPr>
            <a:r>
              <a:rPr lang="en-GB" altLang="en-US" sz="2000">
                <a:solidFill>
                  <a:schemeClr val="tx1"/>
                </a:solidFill>
                <a:latin typeface="Twinkl SemiBold" pitchFamily="2" charset="0"/>
              </a:rPr>
              <a:t>How does adding </a:t>
            </a:r>
            <a:r>
              <a:rPr lang="en-GB" altLang="en-US" sz="2000" err="1">
                <a:solidFill>
                  <a:schemeClr val="tx1"/>
                </a:solidFill>
                <a:latin typeface="Twinkl SemiBold" pitchFamily="2" charset="0"/>
              </a:rPr>
              <a:t>mis</a:t>
            </a:r>
            <a:r>
              <a:rPr lang="en-GB" altLang="en-US" sz="2000">
                <a:solidFill>
                  <a:schemeClr val="tx1"/>
                </a:solidFill>
                <a:latin typeface="Twinkl SemiBold" pitchFamily="2" charset="0"/>
              </a:rPr>
              <a:t>- affect the meaning of a root word?</a:t>
            </a:r>
            <a:endParaRPr lang="en-GB" sz="2000">
              <a:solidFill>
                <a:schemeClr val="tx1">
                  <a:lumMod val="95000"/>
                  <a:lumOff val="5000"/>
                </a:schemeClr>
              </a:solidFill>
              <a:latin typeface="Twinkl SemiBold" pitchFamily="2" charset="0"/>
              <a:cs typeface="Clear Sans Light" panose="020B0303030202020304" pitchFamily="34" charset="0"/>
            </a:endParaRPr>
          </a:p>
          <a:p>
            <a:pPr algn="ctr" eaLnBrk="1" hangingPunct="1">
              <a:lnSpc>
                <a:spcPct val="100000"/>
              </a:lnSpc>
              <a:spcBef>
                <a:spcPct val="0"/>
              </a:spcBef>
              <a:buFontTx/>
              <a:buNone/>
              <a:defRPr/>
            </a:pPr>
            <a:endParaRPr lang="en-GB" altLang="en-US" sz="2000">
              <a:solidFill>
                <a:schemeClr val="tx1"/>
              </a:solidFill>
              <a:latin typeface="Twinkl SemiBold" pitchFamily="2" charset="0"/>
            </a:endParaRPr>
          </a:p>
        </p:txBody>
      </p:sp>
      <p:sp>
        <p:nvSpPr>
          <p:cNvPr id="31747" name="TextBox 4">
            <a:extLst>
              <a:ext uri="{FF2B5EF4-FFF2-40B4-BE49-F238E27FC236}">
                <a16:creationId xmlns:a16="http://schemas.microsoft.com/office/drawing/2014/main" id="{13C825C9-DC9F-799E-E342-40D0C6582663}"/>
              </a:ext>
            </a:extLst>
          </p:cNvPr>
          <p:cNvSpPr txBox="1">
            <a:spLocks noChangeArrowheads="1"/>
          </p:cNvSpPr>
          <p:nvPr/>
        </p:nvSpPr>
        <p:spPr bwMode="auto">
          <a:xfrm>
            <a:off x="3275014" y="2381250"/>
            <a:ext cx="1373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buFont typeface="Arial" panose="020B0604020202020204" pitchFamily="34" charset="0"/>
              <a:buNone/>
              <a:defRPr/>
            </a:pPr>
            <a:r>
              <a:rPr lang="en-GB" sz="2000" b="1">
                <a:solidFill>
                  <a:schemeClr val="tx1">
                    <a:lumMod val="95000"/>
                    <a:lumOff val="5000"/>
                  </a:schemeClr>
                </a:solidFill>
              </a:rPr>
              <a:t>lead</a:t>
            </a:r>
          </a:p>
        </p:txBody>
      </p:sp>
      <p:sp>
        <p:nvSpPr>
          <p:cNvPr id="8" name="TextBox 4">
            <a:extLst>
              <a:ext uri="{FF2B5EF4-FFF2-40B4-BE49-F238E27FC236}">
                <a16:creationId xmlns:a16="http://schemas.microsoft.com/office/drawing/2014/main" id="{0C7A213C-3FE1-54A5-3B82-3167E4151E77}"/>
              </a:ext>
            </a:extLst>
          </p:cNvPr>
          <p:cNvSpPr txBox="1">
            <a:spLocks noChangeArrowheads="1"/>
          </p:cNvSpPr>
          <p:nvPr/>
        </p:nvSpPr>
        <p:spPr bwMode="auto">
          <a:xfrm>
            <a:off x="5559425" y="2381250"/>
            <a:ext cx="1373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buFont typeface="Arial" panose="020B0604020202020204" pitchFamily="34" charset="0"/>
              <a:buNone/>
              <a:defRPr/>
            </a:pPr>
            <a:r>
              <a:rPr lang="en-GB" sz="2000" b="1">
                <a:solidFill>
                  <a:schemeClr val="tx1">
                    <a:lumMod val="95000"/>
                    <a:lumOff val="5000"/>
                  </a:schemeClr>
                </a:solidFill>
              </a:rPr>
              <a:t>print</a:t>
            </a:r>
          </a:p>
        </p:txBody>
      </p:sp>
      <p:sp>
        <p:nvSpPr>
          <p:cNvPr id="9" name="TextBox 4">
            <a:extLst>
              <a:ext uri="{FF2B5EF4-FFF2-40B4-BE49-F238E27FC236}">
                <a16:creationId xmlns:a16="http://schemas.microsoft.com/office/drawing/2014/main" id="{270AFF53-9808-4517-4FB5-ADE64D686584}"/>
              </a:ext>
            </a:extLst>
          </p:cNvPr>
          <p:cNvSpPr txBox="1">
            <a:spLocks noChangeArrowheads="1"/>
          </p:cNvSpPr>
          <p:nvPr/>
        </p:nvSpPr>
        <p:spPr bwMode="auto">
          <a:xfrm>
            <a:off x="7600951" y="2381250"/>
            <a:ext cx="137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buFont typeface="Arial" panose="020B0604020202020204" pitchFamily="34" charset="0"/>
              <a:buNone/>
              <a:defRPr/>
            </a:pPr>
            <a:r>
              <a:rPr lang="en-GB" sz="2000" b="1">
                <a:solidFill>
                  <a:schemeClr val="tx1">
                    <a:lumMod val="95000"/>
                    <a:lumOff val="5000"/>
                  </a:schemeClr>
                </a:solidFill>
              </a:rPr>
              <a:t>use</a:t>
            </a:r>
          </a:p>
        </p:txBody>
      </p:sp>
      <p:sp>
        <p:nvSpPr>
          <p:cNvPr id="6" name="Rectangle 5">
            <a:extLst>
              <a:ext uri="{FF2B5EF4-FFF2-40B4-BE49-F238E27FC236}">
                <a16:creationId xmlns:a16="http://schemas.microsoft.com/office/drawing/2014/main" id="{E067E136-825F-E098-3B49-B6BBBF168A19}"/>
              </a:ext>
            </a:extLst>
          </p:cNvPr>
          <p:cNvSpPr/>
          <p:nvPr/>
        </p:nvSpPr>
        <p:spPr>
          <a:xfrm>
            <a:off x="3192463" y="2379663"/>
            <a:ext cx="596900" cy="400050"/>
          </a:xfrm>
          <a:prstGeom prst="rect">
            <a:avLst/>
          </a:prstGeom>
        </p:spPr>
        <p:txBody>
          <a:bodyPr wrap="square">
            <a:spAutoFit/>
          </a:bodyPr>
          <a:lstStyle/>
          <a:p>
            <a:pPr>
              <a:defRPr/>
            </a:pPr>
            <a:r>
              <a:rPr lang="en-GB" sz="2000" b="1" err="1">
                <a:solidFill>
                  <a:schemeClr val="accent6"/>
                </a:solidFill>
              </a:rPr>
              <a:t>mis</a:t>
            </a:r>
            <a:endParaRPr lang="en-GB" sz="2000"/>
          </a:p>
        </p:txBody>
      </p:sp>
      <p:sp>
        <p:nvSpPr>
          <p:cNvPr id="11" name="Rectangle 10">
            <a:extLst>
              <a:ext uri="{FF2B5EF4-FFF2-40B4-BE49-F238E27FC236}">
                <a16:creationId xmlns:a16="http://schemas.microsoft.com/office/drawing/2014/main" id="{79C25566-427D-D21A-D713-19215540E79D}"/>
              </a:ext>
            </a:extLst>
          </p:cNvPr>
          <p:cNvSpPr/>
          <p:nvPr/>
        </p:nvSpPr>
        <p:spPr>
          <a:xfrm>
            <a:off x="5441951" y="2387600"/>
            <a:ext cx="595313" cy="400050"/>
          </a:xfrm>
          <a:prstGeom prst="rect">
            <a:avLst/>
          </a:prstGeom>
        </p:spPr>
        <p:txBody>
          <a:bodyPr wrap="square">
            <a:spAutoFit/>
          </a:bodyPr>
          <a:lstStyle/>
          <a:p>
            <a:pPr>
              <a:defRPr/>
            </a:pPr>
            <a:r>
              <a:rPr lang="en-GB" sz="2000" b="1" err="1">
                <a:solidFill>
                  <a:schemeClr val="accent6"/>
                </a:solidFill>
              </a:rPr>
              <a:t>mis</a:t>
            </a:r>
            <a:endParaRPr lang="en-GB" sz="2000"/>
          </a:p>
        </p:txBody>
      </p:sp>
      <p:sp>
        <p:nvSpPr>
          <p:cNvPr id="12" name="Rectangle 11">
            <a:extLst>
              <a:ext uri="{FF2B5EF4-FFF2-40B4-BE49-F238E27FC236}">
                <a16:creationId xmlns:a16="http://schemas.microsoft.com/office/drawing/2014/main" id="{419119CA-43A4-D3C3-4CBD-83BC050F0F53}"/>
              </a:ext>
            </a:extLst>
          </p:cNvPr>
          <p:cNvSpPr/>
          <p:nvPr/>
        </p:nvSpPr>
        <p:spPr>
          <a:xfrm>
            <a:off x="7586663" y="2379663"/>
            <a:ext cx="595312" cy="400050"/>
          </a:xfrm>
          <a:prstGeom prst="rect">
            <a:avLst/>
          </a:prstGeom>
        </p:spPr>
        <p:txBody>
          <a:bodyPr wrap="square">
            <a:spAutoFit/>
          </a:bodyPr>
          <a:lstStyle/>
          <a:p>
            <a:pPr>
              <a:defRPr/>
            </a:pPr>
            <a:r>
              <a:rPr lang="en-GB" sz="2000" b="1" err="1">
                <a:solidFill>
                  <a:schemeClr val="accent6"/>
                </a:solidFill>
              </a:rPr>
              <a:t>mis</a:t>
            </a:r>
            <a:endParaRPr lang="en-GB" sz="2000"/>
          </a:p>
        </p:txBody>
      </p:sp>
      <p:sp>
        <p:nvSpPr>
          <p:cNvPr id="13" name="Pentagon 12">
            <a:extLst>
              <a:ext uri="{FF2B5EF4-FFF2-40B4-BE49-F238E27FC236}">
                <a16:creationId xmlns:a16="http://schemas.microsoft.com/office/drawing/2014/main" id="{1F5293FE-D162-7EF7-A580-B8E0D5DF8807}"/>
              </a:ext>
            </a:extLst>
          </p:cNvPr>
          <p:cNvSpPr/>
          <p:nvPr/>
        </p:nvSpPr>
        <p:spPr>
          <a:xfrm>
            <a:off x="1965325" y="1173164"/>
            <a:ext cx="4967288" cy="668337"/>
          </a:xfrm>
          <a:prstGeom prst="homePlat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solidFill>
                  <a:schemeClr val="tx1">
                    <a:lumMod val="95000"/>
                    <a:lumOff val="5000"/>
                  </a:schemeClr>
                </a:solidFill>
              </a:rPr>
              <a:t>Discuss how adding the </a:t>
            </a:r>
            <a:r>
              <a:rPr lang="en-GB" err="1">
                <a:solidFill>
                  <a:schemeClr val="tx1">
                    <a:lumMod val="95000"/>
                    <a:lumOff val="5000"/>
                  </a:schemeClr>
                </a:solidFill>
              </a:rPr>
              <a:t>mis</a:t>
            </a:r>
            <a:r>
              <a:rPr lang="en-GB">
                <a:solidFill>
                  <a:schemeClr val="tx1">
                    <a:lumMod val="95000"/>
                    <a:lumOff val="5000"/>
                  </a:schemeClr>
                </a:solidFill>
              </a:rPr>
              <a:t>- prefix changes the meaning of these root words…</a:t>
            </a:r>
          </a:p>
        </p:txBody>
      </p:sp>
      <p:pic>
        <p:nvPicPr>
          <p:cNvPr id="31755" name="Picture 9">
            <a:extLst>
              <a:ext uri="{FF2B5EF4-FFF2-40B4-BE49-F238E27FC236}">
                <a16:creationId xmlns:a16="http://schemas.microsoft.com/office/drawing/2014/main" id="{E8FF0B85-0620-11BE-B407-EE701A334707}"/>
              </a:ext>
            </a:extLst>
          </p:cNvPr>
          <p:cNvPicPr>
            <a:picLocks noChangeAspect="1"/>
          </p:cNvPicPr>
          <p:nvPr/>
        </p:nvPicPr>
        <p:blipFill>
          <a:blip r:embed="rId2">
            <a:extLst>
              <a:ext uri="{28A0092B-C50C-407E-A947-70E740481C1C}">
                <a14:useLocalDpi xmlns:a14="http://schemas.microsoft.com/office/drawing/2010/main" val="0"/>
              </a:ext>
            </a:extLst>
          </a:blip>
          <a:srcRect b="15758"/>
          <a:stretch>
            <a:fillRect/>
          </a:stretch>
        </p:blipFill>
        <p:spPr bwMode="auto">
          <a:xfrm>
            <a:off x="2516188" y="3641725"/>
            <a:ext cx="2298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294DB332-DFE4-FBE7-F981-1ED39BA3C56E}"/>
              </a:ext>
            </a:extLst>
          </p:cNvPr>
          <p:cNvSpPr/>
          <p:nvPr/>
        </p:nvSpPr>
        <p:spPr>
          <a:xfrm>
            <a:off x="4419601" y="4011613"/>
            <a:ext cx="61913" cy="61912"/>
          </a:xfrm>
          <a:prstGeom prst="ellipse">
            <a:avLst/>
          </a:prstGeom>
          <a:solidFill>
            <a:schemeClr val="bg1"/>
          </a:solid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a:extLst>
              <a:ext uri="{FF2B5EF4-FFF2-40B4-BE49-F238E27FC236}">
                <a16:creationId xmlns:a16="http://schemas.microsoft.com/office/drawing/2014/main" id="{C96C5BD0-72F3-2452-651B-8DB6744D790B}"/>
              </a:ext>
            </a:extLst>
          </p:cNvPr>
          <p:cNvSpPr/>
          <p:nvPr/>
        </p:nvSpPr>
        <p:spPr>
          <a:xfrm>
            <a:off x="4710114" y="3925888"/>
            <a:ext cx="109537" cy="107950"/>
          </a:xfrm>
          <a:prstGeom prst="ellipse">
            <a:avLst/>
          </a:prstGeom>
          <a:solidFill>
            <a:schemeClr val="bg1"/>
          </a:solid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fade">
                                      <p:cBhvr>
                                        <p:cTn id="12" dur="500"/>
                                        <p:tgtEl>
                                          <p:spTgt spid="3174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nodeType="afterGroup">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747" grpId="0"/>
      <p:bldP spid="8" grpId="0"/>
      <p:bldP spid="9" grpId="0"/>
      <p:bldP spid="6" grpId="0"/>
      <p:bldP spid="11" grpId="0"/>
      <p:bldP spid="12" grpId="0"/>
      <p:bldP spid="13"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AA774B7-7688-1DC1-00FB-2FD2227AEF87}"/>
              </a:ext>
            </a:extLst>
          </p:cNvPr>
          <p:cNvSpPr/>
          <p:nvPr/>
        </p:nvSpPr>
        <p:spPr>
          <a:xfrm>
            <a:off x="2279650" y="2078038"/>
            <a:ext cx="7632700" cy="399891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B9D8320B-7A6C-0CDB-D5D1-09B7014F0F44}"/>
              </a:ext>
            </a:extLst>
          </p:cNvPr>
          <p:cNvSpPr/>
          <p:nvPr/>
        </p:nvSpPr>
        <p:spPr>
          <a:xfrm>
            <a:off x="2279650" y="765176"/>
            <a:ext cx="7632700" cy="1122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eaLnBrk="1" hangingPunct="1">
              <a:buFont typeface="Arial" panose="020B0604020202020204" pitchFamily="34" charset="0"/>
              <a:buNone/>
              <a:defRPr/>
            </a:pPr>
            <a:r>
              <a:rPr lang="en-GB" altLang="en-US" sz="1600"/>
              <a:t>Let’s play ‘Ten Strikes and You’re Out!’ Click on the letters that you think are missing to try to make the contracted word in the sentence. Every time you guess a letter incorrectly, press the ‘Uh-oh’ button to make a pin disappear! Can you guess all of the missing letters before you strike out?</a:t>
            </a:r>
          </a:p>
        </p:txBody>
      </p:sp>
      <p:sp>
        <p:nvSpPr>
          <p:cNvPr id="32772" name="TextBox 21">
            <a:extLst>
              <a:ext uri="{FF2B5EF4-FFF2-40B4-BE49-F238E27FC236}">
                <a16:creationId xmlns:a16="http://schemas.microsoft.com/office/drawing/2014/main" id="{0FE204B1-AAE6-486C-F6D5-DE7CDE2043F1}"/>
              </a:ext>
            </a:extLst>
          </p:cNvPr>
          <p:cNvSpPr txBox="1">
            <a:spLocks noChangeArrowheads="1"/>
          </p:cNvSpPr>
          <p:nvPr/>
        </p:nvSpPr>
        <p:spPr bwMode="auto">
          <a:xfrm>
            <a:off x="3783014" y="2870200"/>
            <a:ext cx="57880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4400"/>
              <a:t>_ _ _ _ </a:t>
            </a:r>
            <a:r>
              <a:rPr lang="en-GB" altLang="en-US" sz="4400" u="sng"/>
              <a:t>a</a:t>
            </a:r>
            <a:r>
              <a:rPr lang="en-GB" altLang="en-US" sz="4400"/>
              <a:t> _</a:t>
            </a:r>
            <a:endParaRPr lang="en-GB" altLang="en-US" sz="2800">
              <a:solidFill>
                <a:schemeClr val="tx1"/>
              </a:solidFill>
            </a:endParaRPr>
          </a:p>
        </p:txBody>
      </p:sp>
      <p:sp>
        <p:nvSpPr>
          <p:cNvPr id="32773" name="'a'">
            <a:extLst>
              <a:ext uri="{FF2B5EF4-FFF2-40B4-BE49-F238E27FC236}">
                <a16:creationId xmlns:a16="http://schemas.microsoft.com/office/drawing/2014/main" id="{D0E30AF1-5411-30B0-3ACA-1B0ECC495C65}"/>
              </a:ext>
            </a:extLst>
          </p:cNvPr>
          <p:cNvSpPr txBox="1">
            <a:spLocks noChangeArrowheads="1"/>
          </p:cNvSpPr>
          <p:nvPr/>
        </p:nvSpPr>
        <p:spPr bwMode="auto">
          <a:xfrm>
            <a:off x="264160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32774" name="'b'">
            <a:extLst>
              <a:ext uri="{FF2B5EF4-FFF2-40B4-BE49-F238E27FC236}">
                <a16:creationId xmlns:a16="http://schemas.microsoft.com/office/drawing/2014/main" id="{94893332-727C-706C-FAC2-E924D83D40ED}"/>
              </a:ext>
            </a:extLst>
          </p:cNvPr>
          <p:cNvSpPr txBox="1">
            <a:spLocks noChangeArrowheads="1"/>
          </p:cNvSpPr>
          <p:nvPr/>
        </p:nvSpPr>
        <p:spPr bwMode="auto">
          <a:xfrm>
            <a:off x="342265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32775" name="'c'">
            <a:extLst>
              <a:ext uri="{FF2B5EF4-FFF2-40B4-BE49-F238E27FC236}">
                <a16:creationId xmlns:a16="http://schemas.microsoft.com/office/drawing/2014/main" id="{C13FADCA-DCC4-0B50-266E-186AC68C9881}"/>
              </a:ext>
            </a:extLst>
          </p:cNvPr>
          <p:cNvSpPr txBox="1">
            <a:spLocks noChangeArrowheads="1"/>
          </p:cNvSpPr>
          <p:nvPr/>
        </p:nvSpPr>
        <p:spPr bwMode="auto">
          <a:xfrm>
            <a:off x="420370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32776" name="'d'">
            <a:extLst>
              <a:ext uri="{FF2B5EF4-FFF2-40B4-BE49-F238E27FC236}">
                <a16:creationId xmlns:a16="http://schemas.microsoft.com/office/drawing/2014/main" id="{5B8F250F-542A-3528-3E39-E426B31BA387}"/>
              </a:ext>
            </a:extLst>
          </p:cNvPr>
          <p:cNvSpPr txBox="1">
            <a:spLocks noChangeArrowheads="1"/>
          </p:cNvSpPr>
          <p:nvPr/>
        </p:nvSpPr>
        <p:spPr bwMode="auto">
          <a:xfrm>
            <a:off x="498475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32777" name="'e'">
            <a:extLst>
              <a:ext uri="{FF2B5EF4-FFF2-40B4-BE49-F238E27FC236}">
                <a16:creationId xmlns:a16="http://schemas.microsoft.com/office/drawing/2014/main" id="{81978AD6-C431-846B-42C0-0867BC457C3E}"/>
              </a:ext>
            </a:extLst>
          </p:cNvPr>
          <p:cNvSpPr txBox="1">
            <a:spLocks noChangeArrowheads="1"/>
          </p:cNvSpPr>
          <p:nvPr/>
        </p:nvSpPr>
        <p:spPr bwMode="auto">
          <a:xfrm>
            <a:off x="576580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32778" name="'f'">
            <a:extLst>
              <a:ext uri="{FF2B5EF4-FFF2-40B4-BE49-F238E27FC236}">
                <a16:creationId xmlns:a16="http://schemas.microsoft.com/office/drawing/2014/main" id="{FE635CE7-E027-1769-5586-57B87894F74F}"/>
              </a:ext>
            </a:extLst>
          </p:cNvPr>
          <p:cNvSpPr txBox="1">
            <a:spLocks noChangeArrowheads="1"/>
          </p:cNvSpPr>
          <p:nvPr/>
        </p:nvSpPr>
        <p:spPr bwMode="auto">
          <a:xfrm>
            <a:off x="654685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32779" name="'g'">
            <a:extLst>
              <a:ext uri="{FF2B5EF4-FFF2-40B4-BE49-F238E27FC236}">
                <a16:creationId xmlns:a16="http://schemas.microsoft.com/office/drawing/2014/main" id="{A1EEDA28-C9BC-0682-94C3-B7A42FF26626}"/>
              </a:ext>
            </a:extLst>
          </p:cNvPr>
          <p:cNvSpPr txBox="1">
            <a:spLocks noChangeArrowheads="1"/>
          </p:cNvSpPr>
          <p:nvPr/>
        </p:nvSpPr>
        <p:spPr bwMode="auto">
          <a:xfrm>
            <a:off x="732790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32780" name="'h'">
            <a:extLst>
              <a:ext uri="{FF2B5EF4-FFF2-40B4-BE49-F238E27FC236}">
                <a16:creationId xmlns:a16="http://schemas.microsoft.com/office/drawing/2014/main" id="{672DF256-6BF3-5C3B-51E9-51445B3D08AD}"/>
              </a:ext>
            </a:extLst>
          </p:cNvPr>
          <p:cNvSpPr txBox="1">
            <a:spLocks noChangeArrowheads="1"/>
          </p:cNvSpPr>
          <p:nvPr/>
        </p:nvSpPr>
        <p:spPr bwMode="auto">
          <a:xfrm>
            <a:off x="8108950" y="42640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32781" name="'i'">
            <a:extLst>
              <a:ext uri="{FF2B5EF4-FFF2-40B4-BE49-F238E27FC236}">
                <a16:creationId xmlns:a16="http://schemas.microsoft.com/office/drawing/2014/main" id="{74F8AB9A-3037-19F4-C2C2-FEADDCF983FB}"/>
              </a:ext>
            </a:extLst>
          </p:cNvPr>
          <p:cNvSpPr txBox="1">
            <a:spLocks noChangeArrowheads="1"/>
          </p:cNvSpPr>
          <p:nvPr/>
        </p:nvSpPr>
        <p:spPr bwMode="auto">
          <a:xfrm>
            <a:off x="8891588" y="4264026"/>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32782" name="'j'">
            <a:extLst>
              <a:ext uri="{FF2B5EF4-FFF2-40B4-BE49-F238E27FC236}">
                <a16:creationId xmlns:a16="http://schemas.microsoft.com/office/drawing/2014/main" id="{6DF5EC1E-FAAB-334B-D0E0-EC4CECC54F98}"/>
              </a:ext>
            </a:extLst>
          </p:cNvPr>
          <p:cNvSpPr txBox="1">
            <a:spLocks noChangeArrowheads="1"/>
          </p:cNvSpPr>
          <p:nvPr/>
        </p:nvSpPr>
        <p:spPr bwMode="auto">
          <a:xfrm>
            <a:off x="264160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32783" name="'k'">
            <a:extLst>
              <a:ext uri="{FF2B5EF4-FFF2-40B4-BE49-F238E27FC236}">
                <a16:creationId xmlns:a16="http://schemas.microsoft.com/office/drawing/2014/main" id="{8BFE133C-7237-FE71-426F-65C952045446}"/>
              </a:ext>
            </a:extLst>
          </p:cNvPr>
          <p:cNvSpPr txBox="1">
            <a:spLocks noChangeArrowheads="1"/>
          </p:cNvSpPr>
          <p:nvPr/>
        </p:nvSpPr>
        <p:spPr bwMode="auto">
          <a:xfrm>
            <a:off x="342265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32784" name="'l'">
            <a:extLst>
              <a:ext uri="{FF2B5EF4-FFF2-40B4-BE49-F238E27FC236}">
                <a16:creationId xmlns:a16="http://schemas.microsoft.com/office/drawing/2014/main" id="{599AD3BC-C43E-D38F-4D6B-01F0DEFA79B0}"/>
              </a:ext>
            </a:extLst>
          </p:cNvPr>
          <p:cNvSpPr txBox="1">
            <a:spLocks noChangeArrowheads="1"/>
          </p:cNvSpPr>
          <p:nvPr/>
        </p:nvSpPr>
        <p:spPr bwMode="auto">
          <a:xfrm>
            <a:off x="420370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32785" name="'m'">
            <a:extLst>
              <a:ext uri="{FF2B5EF4-FFF2-40B4-BE49-F238E27FC236}">
                <a16:creationId xmlns:a16="http://schemas.microsoft.com/office/drawing/2014/main" id="{4D3BE300-19C9-ADA3-1965-2A9FBEB3C6D5}"/>
              </a:ext>
            </a:extLst>
          </p:cNvPr>
          <p:cNvSpPr txBox="1">
            <a:spLocks noChangeArrowheads="1"/>
          </p:cNvSpPr>
          <p:nvPr/>
        </p:nvSpPr>
        <p:spPr bwMode="auto">
          <a:xfrm>
            <a:off x="498475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32786" name="'n'">
            <a:extLst>
              <a:ext uri="{FF2B5EF4-FFF2-40B4-BE49-F238E27FC236}">
                <a16:creationId xmlns:a16="http://schemas.microsoft.com/office/drawing/2014/main" id="{138180A4-D24F-D86F-1FED-AE8D26AC9E1E}"/>
              </a:ext>
            </a:extLst>
          </p:cNvPr>
          <p:cNvSpPr txBox="1">
            <a:spLocks noChangeArrowheads="1"/>
          </p:cNvSpPr>
          <p:nvPr/>
        </p:nvSpPr>
        <p:spPr bwMode="auto">
          <a:xfrm>
            <a:off x="576580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2787" name="'o'">
            <a:extLst>
              <a:ext uri="{FF2B5EF4-FFF2-40B4-BE49-F238E27FC236}">
                <a16:creationId xmlns:a16="http://schemas.microsoft.com/office/drawing/2014/main" id="{FC335A68-3BB9-6361-C268-85C01661BF5C}"/>
              </a:ext>
            </a:extLst>
          </p:cNvPr>
          <p:cNvSpPr txBox="1">
            <a:spLocks noChangeArrowheads="1"/>
          </p:cNvSpPr>
          <p:nvPr/>
        </p:nvSpPr>
        <p:spPr bwMode="auto">
          <a:xfrm>
            <a:off x="654685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2788" name="'p'">
            <a:extLst>
              <a:ext uri="{FF2B5EF4-FFF2-40B4-BE49-F238E27FC236}">
                <a16:creationId xmlns:a16="http://schemas.microsoft.com/office/drawing/2014/main" id="{834522A8-B83E-2CA1-2DC9-9D556819AF9D}"/>
              </a:ext>
            </a:extLst>
          </p:cNvPr>
          <p:cNvSpPr txBox="1">
            <a:spLocks noChangeArrowheads="1"/>
          </p:cNvSpPr>
          <p:nvPr/>
        </p:nvSpPr>
        <p:spPr bwMode="auto">
          <a:xfrm>
            <a:off x="732790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789" name="'q'">
            <a:extLst>
              <a:ext uri="{FF2B5EF4-FFF2-40B4-BE49-F238E27FC236}">
                <a16:creationId xmlns:a16="http://schemas.microsoft.com/office/drawing/2014/main" id="{0536B97F-D650-49F9-C593-04352401C3A6}"/>
              </a:ext>
            </a:extLst>
          </p:cNvPr>
          <p:cNvSpPr txBox="1">
            <a:spLocks noChangeArrowheads="1"/>
          </p:cNvSpPr>
          <p:nvPr/>
        </p:nvSpPr>
        <p:spPr bwMode="auto">
          <a:xfrm>
            <a:off x="8108950" y="48498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2790" name="'r'">
            <a:extLst>
              <a:ext uri="{FF2B5EF4-FFF2-40B4-BE49-F238E27FC236}">
                <a16:creationId xmlns:a16="http://schemas.microsoft.com/office/drawing/2014/main" id="{D0C5A116-62BF-2681-6837-E378DA240FE5}"/>
              </a:ext>
            </a:extLst>
          </p:cNvPr>
          <p:cNvSpPr txBox="1">
            <a:spLocks noChangeArrowheads="1"/>
          </p:cNvSpPr>
          <p:nvPr/>
        </p:nvSpPr>
        <p:spPr bwMode="auto">
          <a:xfrm>
            <a:off x="8891588" y="48498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791" name="'s'">
            <a:extLst>
              <a:ext uri="{FF2B5EF4-FFF2-40B4-BE49-F238E27FC236}">
                <a16:creationId xmlns:a16="http://schemas.microsoft.com/office/drawing/2014/main" id="{A084167F-21D3-BBB8-7AF6-537B1A7DF7D3}"/>
              </a:ext>
            </a:extLst>
          </p:cNvPr>
          <p:cNvSpPr txBox="1">
            <a:spLocks noChangeArrowheads="1"/>
          </p:cNvSpPr>
          <p:nvPr/>
        </p:nvSpPr>
        <p:spPr bwMode="auto">
          <a:xfrm>
            <a:off x="3094038" y="53943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2792" name="'t'">
            <a:extLst>
              <a:ext uri="{FF2B5EF4-FFF2-40B4-BE49-F238E27FC236}">
                <a16:creationId xmlns:a16="http://schemas.microsoft.com/office/drawing/2014/main" id="{48508F33-EEB5-AAF2-1A34-4979FB72D715}"/>
              </a:ext>
            </a:extLst>
          </p:cNvPr>
          <p:cNvSpPr txBox="1">
            <a:spLocks noChangeArrowheads="1"/>
          </p:cNvSpPr>
          <p:nvPr/>
        </p:nvSpPr>
        <p:spPr bwMode="auto">
          <a:xfrm>
            <a:off x="3875088" y="53943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2793" name="'u'">
            <a:extLst>
              <a:ext uri="{FF2B5EF4-FFF2-40B4-BE49-F238E27FC236}">
                <a16:creationId xmlns:a16="http://schemas.microsoft.com/office/drawing/2014/main" id="{BBA1D782-5803-CE66-5491-AC7C9F8A2B20}"/>
              </a:ext>
            </a:extLst>
          </p:cNvPr>
          <p:cNvSpPr txBox="1">
            <a:spLocks noChangeArrowheads="1"/>
          </p:cNvSpPr>
          <p:nvPr/>
        </p:nvSpPr>
        <p:spPr bwMode="auto">
          <a:xfrm>
            <a:off x="4656138" y="53943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2794" name="'v'">
            <a:extLst>
              <a:ext uri="{FF2B5EF4-FFF2-40B4-BE49-F238E27FC236}">
                <a16:creationId xmlns:a16="http://schemas.microsoft.com/office/drawing/2014/main" id="{52107EAF-DC14-054A-8F1C-D81651E1AC40}"/>
              </a:ext>
            </a:extLst>
          </p:cNvPr>
          <p:cNvSpPr txBox="1">
            <a:spLocks noChangeArrowheads="1"/>
          </p:cNvSpPr>
          <p:nvPr/>
        </p:nvSpPr>
        <p:spPr bwMode="auto">
          <a:xfrm>
            <a:off x="5437188" y="53943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2795" name="'w'">
            <a:extLst>
              <a:ext uri="{FF2B5EF4-FFF2-40B4-BE49-F238E27FC236}">
                <a16:creationId xmlns:a16="http://schemas.microsoft.com/office/drawing/2014/main" id="{8A5DDEFC-9423-2F97-F494-C4EE98C12534}"/>
              </a:ext>
            </a:extLst>
          </p:cNvPr>
          <p:cNvSpPr txBox="1">
            <a:spLocks noChangeArrowheads="1"/>
          </p:cNvSpPr>
          <p:nvPr/>
        </p:nvSpPr>
        <p:spPr bwMode="auto">
          <a:xfrm>
            <a:off x="6219826" y="5394326"/>
            <a:ext cx="639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2796" name="'x'">
            <a:extLst>
              <a:ext uri="{FF2B5EF4-FFF2-40B4-BE49-F238E27FC236}">
                <a16:creationId xmlns:a16="http://schemas.microsoft.com/office/drawing/2014/main" id="{5029453D-8E29-210F-E575-D9EE0CDBAE95}"/>
              </a:ext>
            </a:extLst>
          </p:cNvPr>
          <p:cNvSpPr txBox="1">
            <a:spLocks noChangeArrowheads="1"/>
          </p:cNvSpPr>
          <p:nvPr/>
        </p:nvSpPr>
        <p:spPr bwMode="auto">
          <a:xfrm>
            <a:off x="7000876" y="5394326"/>
            <a:ext cx="639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2797" name="'y'">
            <a:extLst>
              <a:ext uri="{FF2B5EF4-FFF2-40B4-BE49-F238E27FC236}">
                <a16:creationId xmlns:a16="http://schemas.microsoft.com/office/drawing/2014/main" id="{9D291F4A-9A0A-C3C4-DBA7-6F455F5DC075}"/>
              </a:ext>
            </a:extLst>
          </p:cNvPr>
          <p:cNvSpPr txBox="1">
            <a:spLocks noChangeArrowheads="1"/>
          </p:cNvSpPr>
          <p:nvPr/>
        </p:nvSpPr>
        <p:spPr bwMode="auto">
          <a:xfrm>
            <a:off x="7781926" y="5394326"/>
            <a:ext cx="639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2798" name="'z'">
            <a:extLst>
              <a:ext uri="{FF2B5EF4-FFF2-40B4-BE49-F238E27FC236}">
                <a16:creationId xmlns:a16="http://schemas.microsoft.com/office/drawing/2014/main" id="{4FD9D7AF-27CA-09A8-31EF-B594A56BD0AB}"/>
              </a:ext>
            </a:extLst>
          </p:cNvPr>
          <p:cNvSpPr txBox="1">
            <a:spLocks noChangeArrowheads="1"/>
          </p:cNvSpPr>
          <p:nvPr/>
        </p:nvSpPr>
        <p:spPr bwMode="auto">
          <a:xfrm>
            <a:off x="8562976" y="5394326"/>
            <a:ext cx="639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1" name="Oh no! Button">
            <a:extLst>
              <a:ext uri="{FF2B5EF4-FFF2-40B4-BE49-F238E27FC236}">
                <a16:creationId xmlns:a16="http://schemas.microsoft.com/office/drawing/2014/main" id="{38214D54-ADF2-4658-8ECB-BE02E3ED00A3}"/>
              </a:ext>
            </a:extLst>
          </p:cNvPr>
          <p:cNvSpPr/>
          <p:nvPr/>
        </p:nvSpPr>
        <p:spPr>
          <a:xfrm>
            <a:off x="8666163" y="2400301"/>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Uh-Oh!</a:t>
            </a:r>
          </a:p>
        </p:txBody>
      </p:sp>
      <p:pic>
        <p:nvPicPr>
          <p:cNvPr id="32800" name="Picture 41">
            <a:extLst>
              <a:ext uri="{FF2B5EF4-FFF2-40B4-BE49-F238E27FC236}">
                <a16:creationId xmlns:a16="http://schemas.microsoft.com/office/drawing/2014/main" id="{CBE2888C-36EB-2C6D-5DAA-E37BE0EC5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3676" y="229552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1" name="Picture 42">
            <a:extLst>
              <a:ext uri="{FF2B5EF4-FFF2-40B4-BE49-F238E27FC236}">
                <a16:creationId xmlns:a16="http://schemas.microsoft.com/office/drawing/2014/main" id="{6468DD80-9C45-1120-0532-54F1CA86C0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0563" y="229552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43">
            <a:extLst>
              <a:ext uri="{FF2B5EF4-FFF2-40B4-BE49-F238E27FC236}">
                <a16:creationId xmlns:a16="http://schemas.microsoft.com/office/drawing/2014/main" id="{8033D26D-6458-998F-C069-E19C754593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9676" y="229552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44">
            <a:extLst>
              <a:ext uri="{FF2B5EF4-FFF2-40B4-BE49-F238E27FC236}">
                <a16:creationId xmlns:a16="http://schemas.microsoft.com/office/drawing/2014/main" id="{11A2F69C-DF73-4030-9527-147951AAAB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8788" y="229552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4" name="Picture 45">
            <a:extLst>
              <a:ext uri="{FF2B5EF4-FFF2-40B4-BE49-F238E27FC236}">
                <a16:creationId xmlns:a16="http://schemas.microsoft.com/office/drawing/2014/main" id="{B7501967-F7B3-491D-909C-4A46B218E4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23383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5" name="Picture 46">
            <a:extLst>
              <a:ext uri="{FF2B5EF4-FFF2-40B4-BE49-F238E27FC236}">
                <a16:creationId xmlns:a16="http://schemas.microsoft.com/office/drawing/2014/main" id="{C32807CE-C8F7-A6C9-C878-B12EC3981F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7263" y="23383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Picture 47">
            <a:extLst>
              <a:ext uri="{FF2B5EF4-FFF2-40B4-BE49-F238E27FC236}">
                <a16:creationId xmlns:a16="http://schemas.microsoft.com/office/drawing/2014/main" id="{9EBA4289-D892-F3EB-56D2-2FC321023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76" y="23383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48">
            <a:extLst>
              <a:ext uri="{FF2B5EF4-FFF2-40B4-BE49-F238E27FC236}">
                <a16:creationId xmlns:a16="http://schemas.microsoft.com/office/drawing/2014/main" id="{F1DA2B70-20F2-D8CD-3ECD-40B614F61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8026" y="24209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49">
            <a:extLst>
              <a:ext uri="{FF2B5EF4-FFF2-40B4-BE49-F238E27FC236}">
                <a16:creationId xmlns:a16="http://schemas.microsoft.com/office/drawing/2014/main" id="{938AAF41-F5F5-FB4F-4310-214B3F0DC8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4913" y="24209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50">
            <a:extLst>
              <a:ext uri="{FF2B5EF4-FFF2-40B4-BE49-F238E27FC236}">
                <a16:creationId xmlns:a16="http://schemas.microsoft.com/office/drawing/2014/main" id="{9AA35CCB-EE58-4CA6-BF0B-290966E74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8850" y="239553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6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84AB65-DE4F-C1C5-A141-74F39A48E2A8}"/>
              </a:ext>
            </a:extLst>
          </p:cNvPr>
          <p:cNvSpPr txBox="1"/>
          <p:nvPr/>
        </p:nvSpPr>
        <p:spPr>
          <a:xfrm>
            <a:off x="9093496" y="618681"/>
            <a:ext cx="2613872" cy="479456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a:solidFill>
                  <a:srgbClr val="FFFFFF"/>
                </a:solidFill>
                <a:latin typeface="+mj-lt"/>
                <a:ea typeface="+mj-ea"/>
                <a:cs typeface="+mj-cs"/>
              </a:rPr>
              <a:t>Emotional regulation and coping strategies.</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Mental Health Awareness Week ...">
            <a:extLst>
              <a:ext uri="{FF2B5EF4-FFF2-40B4-BE49-F238E27FC236}">
                <a16:creationId xmlns:a16="http://schemas.microsoft.com/office/drawing/2014/main" id="{25BDD20C-4ED0-1DCA-EF98-AA6B3175196C}"/>
              </a:ext>
            </a:extLst>
          </p:cNvPr>
          <p:cNvPicPr>
            <a:picLocks noGrp="1" noChangeAspect="1"/>
          </p:cNvPicPr>
          <p:nvPr>
            <p:ph idx="1"/>
          </p:nvPr>
        </p:nvPicPr>
        <p:blipFill>
          <a:blip r:embed="rId2"/>
          <a:srcRect l="9317" r="1298"/>
          <a:stretch/>
        </p:blipFill>
        <p:spPr>
          <a:xfrm>
            <a:off x="976251" y="942538"/>
            <a:ext cx="7163222" cy="4808332"/>
          </a:xfrm>
          <a:prstGeom prst="rect">
            <a:avLst/>
          </a:prstGeom>
          <a:effectLst/>
        </p:spPr>
      </p:pic>
      <p:sp>
        <p:nvSpPr>
          <p:cNvPr id="2" name="TextBox 1">
            <a:extLst>
              <a:ext uri="{FF2B5EF4-FFF2-40B4-BE49-F238E27FC236}">
                <a16:creationId xmlns:a16="http://schemas.microsoft.com/office/drawing/2014/main" id="{FA060C8D-DF72-AD58-EE35-8A244AF0C359}"/>
              </a:ext>
            </a:extLst>
          </p:cNvPr>
          <p:cNvSpPr txBox="1"/>
          <p:nvPr/>
        </p:nvSpPr>
        <p:spPr>
          <a:xfrm>
            <a:off x="1893674" y="5114663"/>
            <a:ext cx="65973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Know yourself, grow yourself</a:t>
            </a:r>
          </a:p>
        </p:txBody>
      </p:sp>
    </p:spTree>
    <p:extLst>
      <p:ext uri="{BB962C8B-B14F-4D97-AF65-F5344CB8AC3E}">
        <p14:creationId xmlns:p14="http://schemas.microsoft.com/office/powerpoint/2010/main" val="2420081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8EDEA01-9E84-391E-738C-6C7A543D6AD8}"/>
              </a:ext>
            </a:extLst>
          </p:cNvPr>
          <p:cNvSpPr/>
          <p:nvPr/>
        </p:nvSpPr>
        <p:spPr>
          <a:xfrm rot="10800000">
            <a:off x="2443164" y="723900"/>
            <a:ext cx="7469187" cy="985838"/>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795" name="Rectangle 12">
            <a:extLst>
              <a:ext uri="{FF2B5EF4-FFF2-40B4-BE49-F238E27FC236}">
                <a16:creationId xmlns:a16="http://schemas.microsoft.com/office/drawing/2014/main" id="{1285E4ED-B930-0FB5-7DAA-55DCB75A2BE8}"/>
              </a:ext>
            </a:extLst>
          </p:cNvPr>
          <p:cNvSpPr>
            <a:spLocks noChangeArrowheads="1"/>
          </p:cNvSpPr>
          <p:nvPr/>
        </p:nvSpPr>
        <p:spPr bwMode="auto">
          <a:xfrm>
            <a:off x="3187700" y="900114"/>
            <a:ext cx="724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chemeClr val="tx1"/>
                </a:solidFill>
              </a:rPr>
              <a:t>To suspect that someone is not being honest or truthful.</a:t>
            </a:r>
          </a:p>
        </p:txBody>
      </p:sp>
      <p:sp>
        <p:nvSpPr>
          <p:cNvPr id="9" name="4-Point Star 8">
            <a:extLst>
              <a:ext uri="{FF2B5EF4-FFF2-40B4-BE49-F238E27FC236}">
                <a16:creationId xmlns:a16="http://schemas.microsoft.com/office/drawing/2014/main" id="{89FA3811-E206-1946-3065-AF5F1F8F69F5}"/>
              </a:ext>
            </a:extLst>
          </p:cNvPr>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 name="Rectangle 9">
            <a:extLst>
              <a:ext uri="{FF2B5EF4-FFF2-40B4-BE49-F238E27FC236}">
                <a16:creationId xmlns:a16="http://schemas.microsoft.com/office/drawing/2014/main" id="{E12DC1B8-E632-D256-B208-43BF8B82771D}"/>
              </a:ext>
            </a:extLst>
          </p:cNvPr>
          <p:cNvSpPr/>
          <p:nvPr/>
        </p:nvSpPr>
        <p:spPr>
          <a:xfrm>
            <a:off x="2281238" y="4364039"/>
            <a:ext cx="7631112" cy="174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a:solidFill>
                <a:schemeClr val="tx1"/>
              </a:solidFill>
            </a:endParaRPr>
          </a:p>
        </p:txBody>
      </p:sp>
      <p:sp>
        <p:nvSpPr>
          <p:cNvPr id="33798" name="TextBox 21">
            <a:extLst>
              <a:ext uri="{FF2B5EF4-FFF2-40B4-BE49-F238E27FC236}">
                <a16:creationId xmlns:a16="http://schemas.microsoft.com/office/drawing/2014/main" id="{4DA3D856-4E31-8D5F-6219-47DEE883F52C}"/>
              </a:ext>
            </a:extLst>
          </p:cNvPr>
          <p:cNvSpPr txBox="1">
            <a:spLocks noChangeArrowheads="1"/>
          </p:cNvSpPr>
          <p:nvPr/>
        </p:nvSpPr>
        <p:spPr bwMode="auto">
          <a:xfrm>
            <a:off x="4484689" y="2317750"/>
            <a:ext cx="57880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4800">
                <a:solidFill>
                  <a:schemeClr val="tx1"/>
                </a:solidFill>
                <a:latin typeface="Twinkl Thin" pitchFamily="2" charset="0"/>
              </a:rPr>
              <a:t>_ _ _ _ _ _ _ _</a:t>
            </a:r>
          </a:p>
          <a:p>
            <a:pPr algn="ctr" eaLnBrk="1" hangingPunct="1">
              <a:lnSpc>
                <a:spcPct val="100000"/>
              </a:lnSpc>
              <a:spcBef>
                <a:spcPct val="0"/>
              </a:spcBef>
              <a:buFontTx/>
              <a:buNone/>
            </a:pPr>
            <a:endParaRPr lang="en-GB" altLang="en-US" sz="3200">
              <a:solidFill>
                <a:schemeClr val="tx1"/>
              </a:solidFill>
            </a:endParaRPr>
          </a:p>
        </p:txBody>
      </p:sp>
      <p:sp>
        <p:nvSpPr>
          <p:cNvPr id="14" name="'a'">
            <a:extLst>
              <a:ext uri="{FF2B5EF4-FFF2-40B4-BE49-F238E27FC236}">
                <a16:creationId xmlns:a16="http://schemas.microsoft.com/office/drawing/2014/main" id="{5BD7358D-ACC9-4754-23FE-364BC931779E}"/>
              </a:ext>
            </a:extLst>
          </p:cNvPr>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a:extLst>
              <a:ext uri="{FF2B5EF4-FFF2-40B4-BE49-F238E27FC236}">
                <a16:creationId xmlns:a16="http://schemas.microsoft.com/office/drawing/2014/main" id="{162DC21A-0022-934D-48D9-E0F318268813}"/>
              </a:ext>
            </a:extLst>
          </p:cNvPr>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a:extLst>
              <a:ext uri="{FF2B5EF4-FFF2-40B4-BE49-F238E27FC236}">
                <a16:creationId xmlns:a16="http://schemas.microsoft.com/office/drawing/2014/main" id="{A7E566B1-C031-1C4E-9334-745162C04D9F}"/>
              </a:ext>
            </a:extLst>
          </p:cNvPr>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a:extLst>
              <a:ext uri="{FF2B5EF4-FFF2-40B4-BE49-F238E27FC236}">
                <a16:creationId xmlns:a16="http://schemas.microsoft.com/office/drawing/2014/main" id="{68FB46A5-C47F-923E-E11A-D2F5B97332A6}"/>
              </a:ext>
            </a:extLst>
          </p:cNvPr>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a:extLst>
              <a:ext uri="{FF2B5EF4-FFF2-40B4-BE49-F238E27FC236}">
                <a16:creationId xmlns:a16="http://schemas.microsoft.com/office/drawing/2014/main" id="{DC238786-4096-8A13-5713-8E28EEFCD39F}"/>
              </a:ext>
            </a:extLst>
          </p:cNvPr>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a:extLst>
              <a:ext uri="{FF2B5EF4-FFF2-40B4-BE49-F238E27FC236}">
                <a16:creationId xmlns:a16="http://schemas.microsoft.com/office/drawing/2014/main" id="{5B2FD5B3-E271-9C76-CFAE-0761C113511E}"/>
              </a:ext>
            </a:extLst>
          </p:cNvPr>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a:extLst>
              <a:ext uri="{FF2B5EF4-FFF2-40B4-BE49-F238E27FC236}">
                <a16:creationId xmlns:a16="http://schemas.microsoft.com/office/drawing/2014/main" id="{169BC945-F665-BB63-9AFE-7C7AD46147F5}"/>
              </a:ext>
            </a:extLst>
          </p:cNvPr>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a:extLst>
              <a:ext uri="{FF2B5EF4-FFF2-40B4-BE49-F238E27FC236}">
                <a16:creationId xmlns:a16="http://schemas.microsoft.com/office/drawing/2014/main" id="{DE07A26E-9AE2-C693-3E56-4FEB1B9F7151}"/>
              </a:ext>
            </a:extLst>
          </p:cNvPr>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a:extLst>
              <a:ext uri="{FF2B5EF4-FFF2-40B4-BE49-F238E27FC236}">
                <a16:creationId xmlns:a16="http://schemas.microsoft.com/office/drawing/2014/main" id="{027F86A2-8410-3C59-2FDA-6066D7C8FA41}"/>
              </a:ext>
            </a:extLst>
          </p:cNvPr>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a:extLst>
              <a:ext uri="{FF2B5EF4-FFF2-40B4-BE49-F238E27FC236}">
                <a16:creationId xmlns:a16="http://schemas.microsoft.com/office/drawing/2014/main" id="{A7A2CC69-816B-C69E-5572-54118E4A517F}"/>
              </a:ext>
            </a:extLst>
          </p:cNvPr>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a:extLst>
              <a:ext uri="{FF2B5EF4-FFF2-40B4-BE49-F238E27FC236}">
                <a16:creationId xmlns:a16="http://schemas.microsoft.com/office/drawing/2014/main" id="{67994644-8167-A85B-9AC1-895E4A481C7A}"/>
              </a:ext>
            </a:extLst>
          </p:cNvPr>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a:extLst>
              <a:ext uri="{FF2B5EF4-FFF2-40B4-BE49-F238E27FC236}">
                <a16:creationId xmlns:a16="http://schemas.microsoft.com/office/drawing/2014/main" id="{7164A826-AE3E-2F29-5F0B-F0B2094710A3}"/>
              </a:ext>
            </a:extLst>
          </p:cNvPr>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a:extLst>
              <a:ext uri="{FF2B5EF4-FFF2-40B4-BE49-F238E27FC236}">
                <a16:creationId xmlns:a16="http://schemas.microsoft.com/office/drawing/2014/main" id="{ACC3E856-E8E8-8B68-AF6B-BE5955A11BB5}"/>
              </a:ext>
            </a:extLst>
          </p:cNvPr>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a:extLst>
              <a:ext uri="{FF2B5EF4-FFF2-40B4-BE49-F238E27FC236}">
                <a16:creationId xmlns:a16="http://schemas.microsoft.com/office/drawing/2014/main" id="{3F13CF67-B738-BBDA-CAF2-F04866C12E4A}"/>
              </a:ext>
            </a:extLst>
          </p:cNvPr>
          <p:cNvSpPr txBox="1">
            <a:spLocks noChangeArrowheads="1"/>
          </p:cNvSpPr>
          <p:nvPr/>
        </p:nvSpPr>
        <p:spPr bwMode="auto">
          <a:xfrm>
            <a:off x="57658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a:extLst>
              <a:ext uri="{FF2B5EF4-FFF2-40B4-BE49-F238E27FC236}">
                <a16:creationId xmlns:a16="http://schemas.microsoft.com/office/drawing/2014/main" id="{BA95C428-8955-7773-053F-832246F29B95}"/>
              </a:ext>
            </a:extLst>
          </p:cNvPr>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a:extLst>
              <a:ext uri="{FF2B5EF4-FFF2-40B4-BE49-F238E27FC236}">
                <a16:creationId xmlns:a16="http://schemas.microsoft.com/office/drawing/2014/main" id="{E062CC5F-DA9A-C289-E97B-1A104C45F0AC}"/>
              </a:ext>
            </a:extLst>
          </p:cNvPr>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a:extLst>
              <a:ext uri="{FF2B5EF4-FFF2-40B4-BE49-F238E27FC236}">
                <a16:creationId xmlns:a16="http://schemas.microsoft.com/office/drawing/2014/main" id="{39DDF4A1-8135-2ADA-87D1-0587A89973AA}"/>
              </a:ext>
            </a:extLst>
          </p:cNvPr>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a:extLst>
              <a:ext uri="{FF2B5EF4-FFF2-40B4-BE49-F238E27FC236}">
                <a16:creationId xmlns:a16="http://schemas.microsoft.com/office/drawing/2014/main" id="{CD25CB5E-3EF3-132F-59EF-35725D6DA910}"/>
              </a:ext>
            </a:extLst>
          </p:cNvP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a:extLst>
              <a:ext uri="{FF2B5EF4-FFF2-40B4-BE49-F238E27FC236}">
                <a16:creationId xmlns:a16="http://schemas.microsoft.com/office/drawing/2014/main" id="{F008CB49-5B45-8538-A453-36D2F76389F8}"/>
              </a:ext>
            </a:extLst>
          </p:cNvPr>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a:extLst>
              <a:ext uri="{FF2B5EF4-FFF2-40B4-BE49-F238E27FC236}">
                <a16:creationId xmlns:a16="http://schemas.microsoft.com/office/drawing/2014/main" id="{0F73C637-F576-6FEE-F7A7-76691A010DFC}"/>
              </a:ext>
            </a:extLst>
          </p:cNvPr>
          <p:cNvSpPr txBox="1">
            <a:spLocks noChangeArrowheads="1"/>
          </p:cNvSpPr>
          <p:nvPr/>
        </p:nvSpPr>
        <p:spPr bwMode="auto">
          <a:xfrm>
            <a:off x="3875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a:extLst>
              <a:ext uri="{FF2B5EF4-FFF2-40B4-BE49-F238E27FC236}">
                <a16:creationId xmlns:a16="http://schemas.microsoft.com/office/drawing/2014/main" id="{027D3C21-785D-0C6B-46E7-4BF5EDBB2CFA}"/>
              </a:ext>
            </a:extLst>
          </p:cNvPr>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a:extLst>
              <a:ext uri="{FF2B5EF4-FFF2-40B4-BE49-F238E27FC236}">
                <a16:creationId xmlns:a16="http://schemas.microsoft.com/office/drawing/2014/main" id="{06EFE7D5-2467-33FE-EEB6-830E104A19F2}"/>
              </a:ext>
            </a:extLst>
          </p:cNvPr>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a:extLst>
              <a:ext uri="{FF2B5EF4-FFF2-40B4-BE49-F238E27FC236}">
                <a16:creationId xmlns:a16="http://schemas.microsoft.com/office/drawing/2014/main" id="{3C7608BB-9D9F-2FD8-2FDA-478F7F503D95}"/>
              </a:ext>
            </a:extLst>
          </p:cNvPr>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a:extLst>
              <a:ext uri="{FF2B5EF4-FFF2-40B4-BE49-F238E27FC236}">
                <a16:creationId xmlns:a16="http://schemas.microsoft.com/office/drawing/2014/main" id="{619169C0-551A-EDD1-33B8-BE36287D59F5}"/>
              </a:ext>
            </a:extLst>
          </p:cNvPr>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a:extLst>
              <a:ext uri="{FF2B5EF4-FFF2-40B4-BE49-F238E27FC236}">
                <a16:creationId xmlns:a16="http://schemas.microsoft.com/office/drawing/2014/main" id="{6DFA9527-6415-1A05-2ED1-2531808CE380}"/>
              </a:ext>
            </a:extLst>
          </p:cNvPr>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a:extLst>
              <a:ext uri="{FF2B5EF4-FFF2-40B4-BE49-F238E27FC236}">
                <a16:creationId xmlns:a16="http://schemas.microsoft.com/office/drawing/2014/main" id="{F33D6BA4-D45B-1718-17CE-0EA59F151B68}"/>
              </a:ext>
            </a:extLst>
          </p:cNvPr>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4" name="'t'">
            <a:extLst>
              <a:ext uri="{FF2B5EF4-FFF2-40B4-BE49-F238E27FC236}">
                <a16:creationId xmlns:a16="http://schemas.microsoft.com/office/drawing/2014/main" id="{983D51DF-A42D-78AE-6837-EB215E7A5846}"/>
              </a:ext>
            </a:extLst>
          </p:cNvPr>
          <p:cNvSpPr txBox="1">
            <a:spLocks noChangeArrowheads="1"/>
          </p:cNvSpPr>
          <p:nvPr/>
        </p:nvSpPr>
        <p:spPr bwMode="auto">
          <a:xfrm>
            <a:off x="9024938" y="251777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45" name="'s'">
            <a:extLst>
              <a:ext uri="{FF2B5EF4-FFF2-40B4-BE49-F238E27FC236}">
                <a16:creationId xmlns:a16="http://schemas.microsoft.com/office/drawing/2014/main" id="{45F6CB27-0F90-A775-0C8A-43F29B4AD071}"/>
              </a:ext>
            </a:extLst>
          </p:cNvPr>
          <p:cNvSpPr txBox="1">
            <a:spLocks noChangeArrowheads="1"/>
          </p:cNvSpPr>
          <p:nvPr/>
        </p:nvSpPr>
        <p:spPr bwMode="auto">
          <a:xfrm>
            <a:off x="8440738" y="251777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pic>
        <p:nvPicPr>
          <p:cNvPr id="42" name="Picture 41">
            <a:extLst>
              <a:ext uri="{FF2B5EF4-FFF2-40B4-BE49-F238E27FC236}">
                <a16:creationId xmlns:a16="http://schemas.microsoft.com/office/drawing/2014/main" id="{6235F022-1CC1-5CB0-1BCF-A3D057CDB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98CB5068-FA9F-2BD7-659B-15CBC09CB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1"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0E6AE8CE-2B34-C595-DBF4-C23347CB24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2F88F11C-BEF4-457F-A256-1EFE994797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7CE38BE3-F895-2D68-96F6-12959EA3E3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22DC8208-4594-0E8E-511D-072C5C9104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1"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E47EB36E-DF1F-7B50-9FAC-44731C33F7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24886F20-2F20-8947-2F65-0A7A14B5EA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3F204CDC-EC27-EFE0-0951-4C7AC80E60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1"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h no! Button">
            <a:extLst>
              <a:ext uri="{FF2B5EF4-FFF2-40B4-BE49-F238E27FC236}">
                <a16:creationId xmlns:a16="http://schemas.microsoft.com/office/drawing/2014/main" id="{E4EBE98D-42F9-47EF-BD31-1B2BA603A089}"/>
              </a:ext>
            </a:extLst>
          </p:cNvPr>
          <p:cNvSpPr/>
          <p:nvPr/>
        </p:nvSpPr>
        <p:spPr>
          <a:xfrm>
            <a:off x="3209925" y="3489326"/>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Uh-Oh</a:t>
            </a:r>
          </a:p>
        </p:txBody>
      </p:sp>
      <p:pic>
        <p:nvPicPr>
          <p:cNvPr id="54" name="Picture 53">
            <a:extLst>
              <a:ext uri="{FF2B5EF4-FFF2-40B4-BE49-F238E27FC236}">
                <a16:creationId xmlns:a16="http://schemas.microsoft.com/office/drawing/2014/main" id="{29B60441-1A7B-9AE0-ED3C-D41B67FA11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8" restart="whenNotActive" fill="hold" evtFilter="cancelBubble" nodeType="interactiveSeq">
                <p:stCondLst>
                  <p:cond evt="onClick" delay="0">
                    <p:tgtEl>
                      <p:spTgt spid="36"/>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6" restart="whenNotActive" fill="hold" evtFilter="cancelBubble" nodeType="interactiveSeq">
                <p:stCondLst>
                  <p:cond evt="onClick" delay="0">
                    <p:tgtEl>
                      <p:spTgt spid="16"/>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24"/>
                                        </p:tgtEl>
                                      </p:cBhvr>
                                    </p:animEffect>
                                    <p:set>
                                      <p:cBhvr>
                                        <p:cTn id="9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5"/>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4" restart="whenNotActive" fill="hold" evtFilter="cancelBubble" nodeType="interactiveSeq">
                <p:stCondLst>
                  <p:cond evt="onClick" delay="0">
                    <p:tgtEl>
                      <p:spTgt spid="1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0" restart="whenNotActive" fill="hold" evtFilter="cancelBubble" nodeType="interactiveSeq">
                <p:stCondLst>
                  <p:cond evt="onClick" delay="0">
                    <p:tgtEl>
                      <p:spTgt spid="21"/>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6" restart="whenNotActive" fill="hold" evtFilter="cancelBubble" nodeType="interactiveSeq">
                <p:stCondLst>
                  <p:cond evt="onClick" delay="0">
                    <p:tgtEl>
                      <p:spTgt spid="38"/>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38"/>
                                        </p:tgtEl>
                                      </p:cBhvr>
                                    </p:animEffect>
                                    <p:set>
                                      <p:cBhvr>
                                        <p:cTn id="12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2" restart="whenNotActive" fill="hold" evtFilter="cancelBubble" nodeType="interactiveSeq">
                <p:stCondLst>
                  <p:cond evt="onClick" delay="0">
                    <p:tgtEl>
                      <p:spTgt spid="26"/>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64" presetClass="path" presetSubtype="0" accel="50000" decel="50000" fill="hold" grpId="0" nodeType="clickEffect">
                                  <p:stCondLst>
                                    <p:cond delay="0"/>
                                  </p:stCondLst>
                                  <p:childTnLst>
                                    <p:animMotion origin="layout" path="M -1.66667E-6 3.7037E-6 L 0.01024 -0.36412 " pathEditMode="relative" rAng="0" ptsTypes="AA">
                                      <p:cBhvr>
                                        <p:cTn id="126" dur="2000" fill="hold"/>
                                        <p:tgtEl>
                                          <p:spTgt spid="26"/>
                                        </p:tgtEl>
                                        <p:attrNameLst>
                                          <p:attrName>ppt_x</p:attrName>
                                          <p:attrName>ppt_y</p:attrName>
                                        </p:attrNameLst>
                                      </p:cBhvr>
                                      <p:rCtr x="503" y="-18218"/>
                                    </p:animMotion>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2"/>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64" presetClass="path" presetSubtype="0" accel="50000" decel="50000" fill="hold" grpId="0" nodeType="clickEffect">
                                  <p:stCondLst>
                                    <p:cond delay="0"/>
                                  </p:stCondLst>
                                  <p:childTnLst>
                                    <p:animMotion origin="layout" path="M 5E-6 3.7037E-7 L -0.35452 -0.28171 " pathEditMode="relative" rAng="0" ptsTypes="AA">
                                      <p:cBhvr>
                                        <p:cTn id="131" dur="2000" fill="hold"/>
                                        <p:tgtEl>
                                          <p:spTgt spid="22"/>
                                        </p:tgtEl>
                                        <p:attrNameLst>
                                          <p:attrName>ppt_x</p:attrName>
                                          <p:attrName>ppt_y</p:attrName>
                                        </p:attrNameLst>
                                      </p:cBhvr>
                                      <p:rCtr x="-17726" y="-14097"/>
                                    </p:animMotion>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32"/>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64" presetClass="path" presetSubtype="0" accel="50000" decel="50000" fill="hold" grpId="0" nodeType="clickEffect">
                                  <p:stCondLst>
                                    <p:cond delay="0"/>
                                  </p:stCondLst>
                                  <p:childTnLst>
                                    <p:animMotion origin="layout" path="M -8.33333E-7 -4.44444E-6 L 0.34254 -0.44629 " pathEditMode="relative" rAng="0" ptsTypes="AA">
                                      <p:cBhvr>
                                        <p:cTn id="136" dur="2000" fill="hold"/>
                                        <p:tgtEl>
                                          <p:spTgt spid="32"/>
                                        </p:tgtEl>
                                        <p:attrNameLst>
                                          <p:attrName>ppt_x</p:attrName>
                                          <p:attrName>ppt_y</p:attrName>
                                        </p:attrNameLst>
                                      </p:cBhvr>
                                      <p:rCtr x="17118" y="-22315"/>
                                    </p:animMotion>
                                  </p:childTnLst>
                                </p:cTn>
                              </p:par>
                              <p:par>
                                <p:cTn id="137" presetID="10" presetClass="entr" presetSubtype="0"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64" presetClass="path" presetSubtype="0" accel="50000" decel="50000" fill="hold" grpId="0" nodeType="clickEffect">
                                  <p:stCondLst>
                                    <p:cond delay="0"/>
                                  </p:stCondLst>
                                  <p:childTnLst>
                                    <p:animMotion origin="layout" path="M 2.5E-6 -4.44444E-6 L 0.31458 -0.44629 " pathEditMode="relative" rAng="0" ptsTypes="AA">
                                      <p:cBhvr>
                                        <p:cTn id="144" dur="2000" fill="hold"/>
                                        <p:tgtEl>
                                          <p:spTgt spid="33"/>
                                        </p:tgtEl>
                                        <p:attrNameLst>
                                          <p:attrName>ppt_x</p:attrName>
                                          <p:attrName>ppt_y</p:attrName>
                                        </p:attrNameLst>
                                      </p:cBhvr>
                                      <p:rCtr x="15729" y="-22315"/>
                                    </p:animMotion>
                                  </p:childTnLst>
                                </p:cTn>
                              </p:par>
                              <p:par>
                                <p:cTn id="145" presetID="10" presetClass="entr" presetSubtype="0" fill="hold" grpId="0" nodeType="withEffect">
                                  <p:stCondLst>
                                    <p:cond delay="0"/>
                                  </p:stCondLst>
                                  <p:childTnLst>
                                    <p:set>
                                      <p:cBhvr>
                                        <p:cTn id="146" dur="1" fill="hold">
                                          <p:stCondLst>
                                            <p:cond delay="0"/>
                                          </p:stCondLst>
                                        </p:cTn>
                                        <p:tgtEl>
                                          <p:spTgt spid="44"/>
                                        </p:tgtEl>
                                        <p:attrNameLst>
                                          <p:attrName>style.visibility</p:attrName>
                                        </p:attrNameLst>
                                      </p:cBhvr>
                                      <p:to>
                                        <p:strVal val="visible"/>
                                      </p:to>
                                    </p:set>
                                    <p:animEffect transition="in" filter="fade">
                                      <p:cBhvr>
                                        <p:cTn id="147" dur="500"/>
                                        <p:tgtEl>
                                          <p:spTgt spid="44"/>
                                        </p:tgtEl>
                                      </p:cBhvr>
                                    </p:animEffect>
                                  </p:childTnLst>
                                </p:cTn>
                              </p:par>
                            </p:childTnLst>
                          </p:cTn>
                        </p:par>
                      </p:childTnLst>
                    </p:cTn>
                  </p:par>
                </p:childTnLst>
              </p:cTn>
              <p:nextCondLst>
                <p:cond evt="onClick" delay="0">
                  <p:tgtEl>
                    <p:spTgt spid="33"/>
                  </p:tgtEl>
                </p:cond>
              </p:nextCondLst>
            </p:seq>
            <p:seq concurrent="1" nextAc="seek">
              <p:cTn id="148" restart="whenNotActive" fill="hold" evtFilter="cancelBubble" nodeType="interactiveSeq">
                <p:stCondLst>
                  <p:cond evt="onClick" delay="0">
                    <p:tgtEl>
                      <p:spTgt spid="31"/>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64" presetClass="path" presetSubtype="0" accel="50000" decel="50000" fill="hold" grpId="0" nodeType="clickEffect">
                                  <p:stCondLst>
                                    <p:cond delay="0"/>
                                  </p:stCondLst>
                                  <p:childTnLst>
                                    <p:animMotion origin="layout" path="M 5E-6 3.7037E-6 L -0.17171 -0.36713 " pathEditMode="relative" rAng="0" ptsTypes="AA">
                                      <p:cBhvr>
                                        <p:cTn id="152" dur="2000" fill="hold"/>
                                        <p:tgtEl>
                                          <p:spTgt spid="31"/>
                                        </p:tgtEl>
                                        <p:attrNameLst>
                                          <p:attrName>ppt_x</p:attrName>
                                          <p:attrName>ppt_y</p:attrName>
                                        </p:attrNameLst>
                                      </p:cBhvr>
                                      <p:rCtr x="-8594" y="-18356"/>
                                    </p:animMotion>
                                  </p:childTnLst>
                                </p:cTn>
                              </p:par>
                            </p:childTnLst>
                          </p:cTn>
                        </p:par>
                      </p:childTnLst>
                    </p:cTn>
                  </p:par>
                </p:childTnLst>
              </p:cTn>
              <p:nextCondLst>
                <p:cond evt="onClick" delay="0">
                  <p:tgtEl>
                    <p:spTgt spid="31"/>
                  </p:tgtEl>
                </p:cond>
              </p:nextCondLst>
            </p:seq>
            <p:seq concurrent="1" nextAc="seek">
              <p:cTn id="153" restart="whenNotActive" fill="hold" evtFilter="cancelBubble" nodeType="interactiveSeq">
                <p:stCondLst>
                  <p:cond evt="onClick" delay="0">
                    <p:tgtEl>
                      <p:spTgt spid="34"/>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64" presetClass="path" presetSubtype="0" accel="50000" decel="50000" fill="hold" grpId="0" nodeType="clickEffect">
                                  <p:stCondLst>
                                    <p:cond delay="0"/>
                                  </p:stCondLst>
                                  <p:childTnLst>
                                    <p:animMotion origin="layout" path="M -4.16667E-6 -4.44444E-6 L 0.35504 -0.44444 " pathEditMode="relative" rAng="0" ptsTypes="AA">
                                      <p:cBhvr>
                                        <p:cTn id="157" dur="2000" fill="hold"/>
                                        <p:tgtEl>
                                          <p:spTgt spid="34"/>
                                        </p:tgtEl>
                                        <p:attrNameLst>
                                          <p:attrName>ppt_x</p:attrName>
                                          <p:attrName>ppt_y</p:attrName>
                                        </p:attrNameLst>
                                      </p:cBhvr>
                                      <p:rCtr x="17743" y="-22222"/>
                                    </p:animMotion>
                                  </p:childTnLst>
                                </p:cTn>
                              </p:par>
                            </p:childTnLst>
                          </p:cTn>
                        </p:par>
                      </p:childTnLst>
                    </p:cTn>
                  </p:par>
                </p:childTnLst>
              </p:cTn>
              <p:nextCondLst>
                <p:cond evt="onClick" delay="0">
                  <p:tgtEl>
                    <p:spTgt spid="34"/>
                  </p:tgtEl>
                </p:cond>
              </p:nextCondLst>
            </p:seq>
            <p:seq concurrent="1" nextAc="seek">
              <p:cTn id="158" restart="whenNotActive" fill="hold" evtFilter="cancelBubble" nodeType="interactiveSeq">
                <p:stCondLst>
                  <p:cond evt="onClick" delay="0">
                    <p:tgtEl>
                      <p:spTgt spid="53"/>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31" presetClass="exit" presetSubtype="0" fill="hold" nodeType="clickEffect">
                                  <p:stCondLst>
                                    <p:cond delay="0"/>
                                  </p:stCondLst>
                                  <p:childTnLst>
                                    <p:anim calcmode="lin" valueType="num">
                                      <p:cBhvr>
                                        <p:cTn id="162" dur="1000"/>
                                        <p:tgtEl>
                                          <p:spTgt spid="54"/>
                                        </p:tgtEl>
                                        <p:attrNameLst>
                                          <p:attrName>ppt_w</p:attrName>
                                        </p:attrNameLst>
                                      </p:cBhvr>
                                      <p:tavLst>
                                        <p:tav tm="0">
                                          <p:val>
                                            <p:strVal val="ppt_w"/>
                                          </p:val>
                                        </p:tav>
                                        <p:tav tm="100000">
                                          <p:val>
                                            <p:fltVal val="0"/>
                                          </p:val>
                                        </p:tav>
                                      </p:tavLst>
                                    </p:anim>
                                    <p:anim calcmode="lin" valueType="num">
                                      <p:cBhvr>
                                        <p:cTn id="163" dur="1000"/>
                                        <p:tgtEl>
                                          <p:spTgt spid="54"/>
                                        </p:tgtEl>
                                        <p:attrNameLst>
                                          <p:attrName>ppt_h</p:attrName>
                                        </p:attrNameLst>
                                      </p:cBhvr>
                                      <p:tavLst>
                                        <p:tav tm="0">
                                          <p:val>
                                            <p:strVal val="ppt_h"/>
                                          </p:val>
                                        </p:tav>
                                        <p:tav tm="100000">
                                          <p:val>
                                            <p:fltVal val="0"/>
                                          </p:val>
                                        </p:tav>
                                      </p:tavLst>
                                    </p:anim>
                                    <p:anim calcmode="lin" valueType="num">
                                      <p:cBhvr>
                                        <p:cTn id="164" dur="1000"/>
                                        <p:tgtEl>
                                          <p:spTgt spid="54"/>
                                        </p:tgtEl>
                                        <p:attrNameLst>
                                          <p:attrName>style.rotation</p:attrName>
                                        </p:attrNameLst>
                                      </p:cBhvr>
                                      <p:tavLst>
                                        <p:tav tm="0">
                                          <p:val>
                                            <p:fltVal val="0"/>
                                          </p:val>
                                        </p:tav>
                                        <p:tav tm="100000">
                                          <p:val>
                                            <p:fltVal val="90"/>
                                          </p:val>
                                        </p:tav>
                                      </p:tavLst>
                                    </p:anim>
                                    <p:animEffect transition="out" filter="fade">
                                      <p:cBhvr>
                                        <p:cTn id="165" dur="1000"/>
                                        <p:tgtEl>
                                          <p:spTgt spid="54"/>
                                        </p:tgtEl>
                                      </p:cBhvr>
                                    </p:animEffect>
                                    <p:set>
                                      <p:cBhvr>
                                        <p:cTn id="166" dur="1" fill="hold">
                                          <p:stCondLst>
                                            <p:cond delay="999"/>
                                          </p:stCondLst>
                                        </p:cTn>
                                        <p:tgtEl>
                                          <p:spTgt spid="54"/>
                                        </p:tgtEl>
                                        <p:attrNameLst>
                                          <p:attrName>style.visibility</p:attrName>
                                        </p:attrNameLst>
                                      </p:cBhvr>
                                      <p:to>
                                        <p:strVal val="hidden"/>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31" presetClass="exit" presetSubtype="0" fill="hold" nodeType="clickEffect">
                                  <p:stCondLst>
                                    <p:cond delay="0"/>
                                  </p:stCondLst>
                                  <p:childTnLst>
                                    <p:anim calcmode="lin" valueType="num">
                                      <p:cBhvr>
                                        <p:cTn id="170" dur="1000"/>
                                        <p:tgtEl>
                                          <p:spTgt spid="52"/>
                                        </p:tgtEl>
                                        <p:attrNameLst>
                                          <p:attrName>ppt_w</p:attrName>
                                        </p:attrNameLst>
                                      </p:cBhvr>
                                      <p:tavLst>
                                        <p:tav tm="0">
                                          <p:val>
                                            <p:strVal val="ppt_w"/>
                                          </p:val>
                                        </p:tav>
                                        <p:tav tm="100000">
                                          <p:val>
                                            <p:fltVal val="0"/>
                                          </p:val>
                                        </p:tav>
                                      </p:tavLst>
                                    </p:anim>
                                    <p:anim calcmode="lin" valueType="num">
                                      <p:cBhvr>
                                        <p:cTn id="171" dur="1000"/>
                                        <p:tgtEl>
                                          <p:spTgt spid="52"/>
                                        </p:tgtEl>
                                        <p:attrNameLst>
                                          <p:attrName>ppt_h</p:attrName>
                                        </p:attrNameLst>
                                      </p:cBhvr>
                                      <p:tavLst>
                                        <p:tav tm="0">
                                          <p:val>
                                            <p:strVal val="ppt_h"/>
                                          </p:val>
                                        </p:tav>
                                        <p:tav tm="100000">
                                          <p:val>
                                            <p:fltVal val="0"/>
                                          </p:val>
                                        </p:tav>
                                      </p:tavLst>
                                    </p:anim>
                                    <p:anim calcmode="lin" valueType="num">
                                      <p:cBhvr>
                                        <p:cTn id="172" dur="1000"/>
                                        <p:tgtEl>
                                          <p:spTgt spid="52"/>
                                        </p:tgtEl>
                                        <p:attrNameLst>
                                          <p:attrName>style.rotation</p:attrName>
                                        </p:attrNameLst>
                                      </p:cBhvr>
                                      <p:tavLst>
                                        <p:tav tm="0">
                                          <p:val>
                                            <p:fltVal val="0"/>
                                          </p:val>
                                        </p:tav>
                                        <p:tav tm="100000">
                                          <p:val>
                                            <p:fltVal val="90"/>
                                          </p:val>
                                        </p:tav>
                                      </p:tavLst>
                                    </p:anim>
                                    <p:animEffect transition="out" filter="fade">
                                      <p:cBhvr>
                                        <p:cTn id="173" dur="1000"/>
                                        <p:tgtEl>
                                          <p:spTgt spid="52"/>
                                        </p:tgtEl>
                                      </p:cBhvr>
                                    </p:animEffect>
                                    <p:set>
                                      <p:cBhvr>
                                        <p:cTn id="174" dur="1" fill="hold">
                                          <p:stCondLst>
                                            <p:cond delay="999"/>
                                          </p:stCondLst>
                                        </p:cTn>
                                        <p:tgtEl>
                                          <p:spTgt spid="52"/>
                                        </p:tgtEl>
                                        <p:attrNameLst>
                                          <p:attrName>style.visibility</p:attrName>
                                        </p:attrNameLst>
                                      </p:cBhvr>
                                      <p:to>
                                        <p:strVal val="hidden"/>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31" presetClass="exit" presetSubtype="0" fill="hold" nodeType="clickEffect">
                                  <p:stCondLst>
                                    <p:cond delay="0"/>
                                  </p:stCondLst>
                                  <p:childTnLst>
                                    <p:anim calcmode="lin" valueType="num">
                                      <p:cBhvr>
                                        <p:cTn id="178" dur="1000"/>
                                        <p:tgtEl>
                                          <p:spTgt spid="51"/>
                                        </p:tgtEl>
                                        <p:attrNameLst>
                                          <p:attrName>ppt_w</p:attrName>
                                        </p:attrNameLst>
                                      </p:cBhvr>
                                      <p:tavLst>
                                        <p:tav tm="0">
                                          <p:val>
                                            <p:strVal val="ppt_w"/>
                                          </p:val>
                                        </p:tav>
                                        <p:tav tm="100000">
                                          <p:val>
                                            <p:fltVal val="0"/>
                                          </p:val>
                                        </p:tav>
                                      </p:tavLst>
                                    </p:anim>
                                    <p:anim calcmode="lin" valueType="num">
                                      <p:cBhvr>
                                        <p:cTn id="179" dur="1000"/>
                                        <p:tgtEl>
                                          <p:spTgt spid="51"/>
                                        </p:tgtEl>
                                        <p:attrNameLst>
                                          <p:attrName>ppt_h</p:attrName>
                                        </p:attrNameLst>
                                      </p:cBhvr>
                                      <p:tavLst>
                                        <p:tav tm="0">
                                          <p:val>
                                            <p:strVal val="ppt_h"/>
                                          </p:val>
                                        </p:tav>
                                        <p:tav tm="100000">
                                          <p:val>
                                            <p:fltVal val="0"/>
                                          </p:val>
                                        </p:tav>
                                      </p:tavLst>
                                    </p:anim>
                                    <p:anim calcmode="lin" valueType="num">
                                      <p:cBhvr>
                                        <p:cTn id="180" dur="1000"/>
                                        <p:tgtEl>
                                          <p:spTgt spid="51"/>
                                        </p:tgtEl>
                                        <p:attrNameLst>
                                          <p:attrName>style.rotation</p:attrName>
                                        </p:attrNameLst>
                                      </p:cBhvr>
                                      <p:tavLst>
                                        <p:tav tm="0">
                                          <p:val>
                                            <p:fltVal val="0"/>
                                          </p:val>
                                        </p:tav>
                                        <p:tav tm="100000">
                                          <p:val>
                                            <p:fltVal val="90"/>
                                          </p:val>
                                        </p:tav>
                                      </p:tavLst>
                                    </p:anim>
                                    <p:animEffect transition="out" filter="fade">
                                      <p:cBhvr>
                                        <p:cTn id="181" dur="1000"/>
                                        <p:tgtEl>
                                          <p:spTgt spid="51"/>
                                        </p:tgtEl>
                                      </p:cBhvr>
                                    </p:animEffect>
                                    <p:set>
                                      <p:cBhvr>
                                        <p:cTn id="182" dur="1" fill="hold">
                                          <p:stCondLst>
                                            <p:cond delay="999"/>
                                          </p:stCondLst>
                                        </p:cTn>
                                        <p:tgtEl>
                                          <p:spTgt spid="51"/>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31" presetClass="exit" presetSubtype="0" fill="hold" nodeType="clickEffect">
                                  <p:stCondLst>
                                    <p:cond delay="0"/>
                                  </p:stCondLst>
                                  <p:childTnLst>
                                    <p:anim calcmode="lin" valueType="num">
                                      <p:cBhvr>
                                        <p:cTn id="186" dur="1000"/>
                                        <p:tgtEl>
                                          <p:spTgt spid="48"/>
                                        </p:tgtEl>
                                        <p:attrNameLst>
                                          <p:attrName>ppt_w</p:attrName>
                                        </p:attrNameLst>
                                      </p:cBhvr>
                                      <p:tavLst>
                                        <p:tav tm="0">
                                          <p:val>
                                            <p:strVal val="ppt_w"/>
                                          </p:val>
                                        </p:tav>
                                        <p:tav tm="100000">
                                          <p:val>
                                            <p:fltVal val="0"/>
                                          </p:val>
                                        </p:tav>
                                      </p:tavLst>
                                    </p:anim>
                                    <p:anim calcmode="lin" valueType="num">
                                      <p:cBhvr>
                                        <p:cTn id="187" dur="1000"/>
                                        <p:tgtEl>
                                          <p:spTgt spid="48"/>
                                        </p:tgtEl>
                                        <p:attrNameLst>
                                          <p:attrName>ppt_h</p:attrName>
                                        </p:attrNameLst>
                                      </p:cBhvr>
                                      <p:tavLst>
                                        <p:tav tm="0">
                                          <p:val>
                                            <p:strVal val="ppt_h"/>
                                          </p:val>
                                        </p:tav>
                                        <p:tav tm="100000">
                                          <p:val>
                                            <p:fltVal val="0"/>
                                          </p:val>
                                        </p:tav>
                                      </p:tavLst>
                                    </p:anim>
                                    <p:anim calcmode="lin" valueType="num">
                                      <p:cBhvr>
                                        <p:cTn id="188" dur="1000"/>
                                        <p:tgtEl>
                                          <p:spTgt spid="48"/>
                                        </p:tgtEl>
                                        <p:attrNameLst>
                                          <p:attrName>style.rotation</p:attrName>
                                        </p:attrNameLst>
                                      </p:cBhvr>
                                      <p:tavLst>
                                        <p:tav tm="0">
                                          <p:val>
                                            <p:fltVal val="0"/>
                                          </p:val>
                                        </p:tav>
                                        <p:tav tm="100000">
                                          <p:val>
                                            <p:fltVal val="90"/>
                                          </p:val>
                                        </p:tav>
                                      </p:tavLst>
                                    </p:anim>
                                    <p:animEffect transition="out" filter="fade">
                                      <p:cBhvr>
                                        <p:cTn id="189" dur="1000"/>
                                        <p:tgtEl>
                                          <p:spTgt spid="48"/>
                                        </p:tgtEl>
                                      </p:cBhvr>
                                    </p:animEffect>
                                    <p:set>
                                      <p:cBhvr>
                                        <p:cTn id="190" dur="1" fill="hold">
                                          <p:stCondLst>
                                            <p:cond delay="999"/>
                                          </p:stCondLst>
                                        </p:cTn>
                                        <p:tgtEl>
                                          <p:spTgt spid="48"/>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31" presetClass="exit" presetSubtype="0" fill="hold" nodeType="clickEffect">
                                  <p:stCondLst>
                                    <p:cond delay="0"/>
                                  </p:stCondLst>
                                  <p:childTnLst>
                                    <p:anim calcmode="lin" valueType="num">
                                      <p:cBhvr>
                                        <p:cTn id="194" dur="1000"/>
                                        <p:tgtEl>
                                          <p:spTgt spid="49"/>
                                        </p:tgtEl>
                                        <p:attrNameLst>
                                          <p:attrName>ppt_w</p:attrName>
                                        </p:attrNameLst>
                                      </p:cBhvr>
                                      <p:tavLst>
                                        <p:tav tm="0">
                                          <p:val>
                                            <p:strVal val="ppt_w"/>
                                          </p:val>
                                        </p:tav>
                                        <p:tav tm="100000">
                                          <p:val>
                                            <p:fltVal val="0"/>
                                          </p:val>
                                        </p:tav>
                                      </p:tavLst>
                                    </p:anim>
                                    <p:anim calcmode="lin" valueType="num">
                                      <p:cBhvr>
                                        <p:cTn id="195" dur="1000"/>
                                        <p:tgtEl>
                                          <p:spTgt spid="49"/>
                                        </p:tgtEl>
                                        <p:attrNameLst>
                                          <p:attrName>ppt_h</p:attrName>
                                        </p:attrNameLst>
                                      </p:cBhvr>
                                      <p:tavLst>
                                        <p:tav tm="0">
                                          <p:val>
                                            <p:strVal val="ppt_h"/>
                                          </p:val>
                                        </p:tav>
                                        <p:tav tm="100000">
                                          <p:val>
                                            <p:fltVal val="0"/>
                                          </p:val>
                                        </p:tav>
                                      </p:tavLst>
                                    </p:anim>
                                    <p:anim calcmode="lin" valueType="num">
                                      <p:cBhvr>
                                        <p:cTn id="196" dur="1000"/>
                                        <p:tgtEl>
                                          <p:spTgt spid="49"/>
                                        </p:tgtEl>
                                        <p:attrNameLst>
                                          <p:attrName>style.rotation</p:attrName>
                                        </p:attrNameLst>
                                      </p:cBhvr>
                                      <p:tavLst>
                                        <p:tav tm="0">
                                          <p:val>
                                            <p:fltVal val="0"/>
                                          </p:val>
                                        </p:tav>
                                        <p:tav tm="100000">
                                          <p:val>
                                            <p:fltVal val="90"/>
                                          </p:val>
                                        </p:tav>
                                      </p:tavLst>
                                    </p:anim>
                                    <p:animEffect transition="out" filter="fade">
                                      <p:cBhvr>
                                        <p:cTn id="197" dur="1000"/>
                                        <p:tgtEl>
                                          <p:spTgt spid="49"/>
                                        </p:tgtEl>
                                      </p:cBhvr>
                                    </p:animEffect>
                                    <p:set>
                                      <p:cBhvr>
                                        <p:cTn id="198" dur="1" fill="hold">
                                          <p:stCondLst>
                                            <p:cond delay="999"/>
                                          </p:stCondLst>
                                        </p:cTn>
                                        <p:tgtEl>
                                          <p:spTgt spid="49"/>
                                        </p:tgtEl>
                                        <p:attrNameLst>
                                          <p:attrName>style.visibility</p:attrName>
                                        </p:attrNameLst>
                                      </p:cBhvr>
                                      <p:to>
                                        <p:strVal val="hidden"/>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31" presetClass="exit" presetSubtype="0" fill="hold" nodeType="clickEffect">
                                  <p:stCondLst>
                                    <p:cond delay="0"/>
                                  </p:stCondLst>
                                  <p:childTnLst>
                                    <p:anim calcmode="lin" valueType="num">
                                      <p:cBhvr>
                                        <p:cTn id="202" dur="1000"/>
                                        <p:tgtEl>
                                          <p:spTgt spid="50"/>
                                        </p:tgtEl>
                                        <p:attrNameLst>
                                          <p:attrName>ppt_w</p:attrName>
                                        </p:attrNameLst>
                                      </p:cBhvr>
                                      <p:tavLst>
                                        <p:tav tm="0">
                                          <p:val>
                                            <p:strVal val="ppt_w"/>
                                          </p:val>
                                        </p:tav>
                                        <p:tav tm="100000">
                                          <p:val>
                                            <p:fltVal val="0"/>
                                          </p:val>
                                        </p:tav>
                                      </p:tavLst>
                                    </p:anim>
                                    <p:anim calcmode="lin" valueType="num">
                                      <p:cBhvr>
                                        <p:cTn id="203" dur="1000"/>
                                        <p:tgtEl>
                                          <p:spTgt spid="50"/>
                                        </p:tgtEl>
                                        <p:attrNameLst>
                                          <p:attrName>ppt_h</p:attrName>
                                        </p:attrNameLst>
                                      </p:cBhvr>
                                      <p:tavLst>
                                        <p:tav tm="0">
                                          <p:val>
                                            <p:strVal val="ppt_h"/>
                                          </p:val>
                                        </p:tav>
                                        <p:tav tm="100000">
                                          <p:val>
                                            <p:fltVal val="0"/>
                                          </p:val>
                                        </p:tav>
                                      </p:tavLst>
                                    </p:anim>
                                    <p:anim calcmode="lin" valueType="num">
                                      <p:cBhvr>
                                        <p:cTn id="204" dur="1000"/>
                                        <p:tgtEl>
                                          <p:spTgt spid="50"/>
                                        </p:tgtEl>
                                        <p:attrNameLst>
                                          <p:attrName>style.rotation</p:attrName>
                                        </p:attrNameLst>
                                      </p:cBhvr>
                                      <p:tavLst>
                                        <p:tav tm="0">
                                          <p:val>
                                            <p:fltVal val="0"/>
                                          </p:val>
                                        </p:tav>
                                        <p:tav tm="100000">
                                          <p:val>
                                            <p:fltVal val="90"/>
                                          </p:val>
                                        </p:tav>
                                      </p:tavLst>
                                    </p:anim>
                                    <p:animEffect transition="out" filter="fade">
                                      <p:cBhvr>
                                        <p:cTn id="205" dur="1000"/>
                                        <p:tgtEl>
                                          <p:spTgt spid="50"/>
                                        </p:tgtEl>
                                      </p:cBhvr>
                                    </p:animEffect>
                                    <p:set>
                                      <p:cBhvr>
                                        <p:cTn id="206" dur="1" fill="hold">
                                          <p:stCondLst>
                                            <p:cond delay="999"/>
                                          </p:stCondLst>
                                        </p:cTn>
                                        <p:tgtEl>
                                          <p:spTgt spid="50"/>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31" presetClass="exit" presetSubtype="0" fill="hold" nodeType="clickEffect">
                                  <p:stCondLst>
                                    <p:cond delay="0"/>
                                  </p:stCondLst>
                                  <p:childTnLst>
                                    <p:anim calcmode="lin" valueType="num">
                                      <p:cBhvr>
                                        <p:cTn id="210" dur="1000"/>
                                        <p:tgtEl>
                                          <p:spTgt spid="47"/>
                                        </p:tgtEl>
                                        <p:attrNameLst>
                                          <p:attrName>ppt_w</p:attrName>
                                        </p:attrNameLst>
                                      </p:cBhvr>
                                      <p:tavLst>
                                        <p:tav tm="0">
                                          <p:val>
                                            <p:strVal val="ppt_w"/>
                                          </p:val>
                                        </p:tav>
                                        <p:tav tm="100000">
                                          <p:val>
                                            <p:fltVal val="0"/>
                                          </p:val>
                                        </p:tav>
                                      </p:tavLst>
                                    </p:anim>
                                    <p:anim calcmode="lin" valueType="num">
                                      <p:cBhvr>
                                        <p:cTn id="211" dur="1000"/>
                                        <p:tgtEl>
                                          <p:spTgt spid="47"/>
                                        </p:tgtEl>
                                        <p:attrNameLst>
                                          <p:attrName>ppt_h</p:attrName>
                                        </p:attrNameLst>
                                      </p:cBhvr>
                                      <p:tavLst>
                                        <p:tav tm="0">
                                          <p:val>
                                            <p:strVal val="ppt_h"/>
                                          </p:val>
                                        </p:tav>
                                        <p:tav tm="100000">
                                          <p:val>
                                            <p:fltVal val="0"/>
                                          </p:val>
                                        </p:tav>
                                      </p:tavLst>
                                    </p:anim>
                                    <p:anim calcmode="lin" valueType="num">
                                      <p:cBhvr>
                                        <p:cTn id="212" dur="1000"/>
                                        <p:tgtEl>
                                          <p:spTgt spid="47"/>
                                        </p:tgtEl>
                                        <p:attrNameLst>
                                          <p:attrName>style.rotation</p:attrName>
                                        </p:attrNameLst>
                                      </p:cBhvr>
                                      <p:tavLst>
                                        <p:tav tm="0">
                                          <p:val>
                                            <p:fltVal val="0"/>
                                          </p:val>
                                        </p:tav>
                                        <p:tav tm="100000">
                                          <p:val>
                                            <p:fltVal val="90"/>
                                          </p:val>
                                        </p:tav>
                                      </p:tavLst>
                                    </p:anim>
                                    <p:animEffect transition="out" filter="fade">
                                      <p:cBhvr>
                                        <p:cTn id="213" dur="1000"/>
                                        <p:tgtEl>
                                          <p:spTgt spid="47"/>
                                        </p:tgtEl>
                                      </p:cBhvr>
                                    </p:animEffect>
                                    <p:set>
                                      <p:cBhvr>
                                        <p:cTn id="214" dur="1" fill="hold">
                                          <p:stCondLst>
                                            <p:cond delay="999"/>
                                          </p:stCondLst>
                                        </p:cTn>
                                        <p:tgtEl>
                                          <p:spTgt spid="47"/>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31" presetClass="exit" presetSubtype="0" fill="hold" nodeType="clickEffect">
                                  <p:stCondLst>
                                    <p:cond delay="0"/>
                                  </p:stCondLst>
                                  <p:childTnLst>
                                    <p:anim calcmode="lin" valueType="num">
                                      <p:cBhvr>
                                        <p:cTn id="218" dur="1000"/>
                                        <p:tgtEl>
                                          <p:spTgt spid="46"/>
                                        </p:tgtEl>
                                        <p:attrNameLst>
                                          <p:attrName>ppt_w</p:attrName>
                                        </p:attrNameLst>
                                      </p:cBhvr>
                                      <p:tavLst>
                                        <p:tav tm="0">
                                          <p:val>
                                            <p:strVal val="ppt_w"/>
                                          </p:val>
                                        </p:tav>
                                        <p:tav tm="100000">
                                          <p:val>
                                            <p:fltVal val="0"/>
                                          </p:val>
                                        </p:tav>
                                      </p:tavLst>
                                    </p:anim>
                                    <p:anim calcmode="lin" valueType="num">
                                      <p:cBhvr>
                                        <p:cTn id="219" dur="1000"/>
                                        <p:tgtEl>
                                          <p:spTgt spid="46"/>
                                        </p:tgtEl>
                                        <p:attrNameLst>
                                          <p:attrName>ppt_h</p:attrName>
                                        </p:attrNameLst>
                                      </p:cBhvr>
                                      <p:tavLst>
                                        <p:tav tm="0">
                                          <p:val>
                                            <p:strVal val="ppt_h"/>
                                          </p:val>
                                        </p:tav>
                                        <p:tav tm="100000">
                                          <p:val>
                                            <p:fltVal val="0"/>
                                          </p:val>
                                        </p:tav>
                                      </p:tavLst>
                                    </p:anim>
                                    <p:anim calcmode="lin" valueType="num">
                                      <p:cBhvr>
                                        <p:cTn id="220" dur="1000"/>
                                        <p:tgtEl>
                                          <p:spTgt spid="46"/>
                                        </p:tgtEl>
                                        <p:attrNameLst>
                                          <p:attrName>style.rotation</p:attrName>
                                        </p:attrNameLst>
                                      </p:cBhvr>
                                      <p:tavLst>
                                        <p:tav tm="0">
                                          <p:val>
                                            <p:fltVal val="0"/>
                                          </p:val>
                                        </p:tav>
                                        <p:tav tm="100000">
                                          <p:val>
                                            <p:fltVal val="90"/>
                                          </p:val>
                                        </p:tav>
                                      </p:tavLst>
                                    </p:anim>
                                    <p:animEffect transition="out" filter="fade">
                                      <p:cBhvr>
                                        <p:cTn id="221" dur="1000"/>
                                        <p:tgtEl>
                                          <p:spTgt spid="46"/>
                                        </p:tgtEl>
                                      </p:cBhvr>
                                    </p:animEffect>
                                    <p:set>
                                      <p:cBhvr>
                                        <p:cTn id="222" dur="1" fill="hold">
                                          <p:stCondLst>
                                            <p:cond delay="999"/>
                                          </p:stCondLst>
                                        </p:cTn>
                                        <p:tgtEl>
                                          <p:spTgt spid="46"/>
                                        </p:tgtEl>
                                        <p:attrNameLst>
                                          <p:attrName>style.visibility</p:attrName>
                                        </p:attrNameLst>
                                      </p:cBhvr>
                                      <p:to>
                                        <p:strVal val="hidden"/>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31" presetClass="exit" presetSubtype="0" fill="hold" nodeType="clickEffect">
                                  <p:stCondLst>
                                    <p:cond delay="0"/>
                                  </p:stCondLst>
                                  <p:childTnLst>
                                    <p:anim calcmode="lin" valueType="num">
                                      <p:cBhvr>
                                        <p:cTn id="226" dur="1000"/>
                                        <p:tgtEl>
                                          <p:spTgt spid="43"/>
                                        </p:tgtEl>
                                        <p:attrNameLst>
                                          <p:attrName>ppt_w</p:attrName>
                                        </p:attrNameLst>
                                      </p:cBhvr>
                                      <p:tavLst>
                                        <p:tav tm="0">
                                          <p:val>
                                            <p:strVal val="ppt_w"/>
                                          </p:val>
                                        </p:tav>
                                        <p:tav tm="100000">
                                          <p:val>
                                            <p:fltVal val="0"/>
                                          </p:val>
                                        </p:tav>
                                      </p:tavLst>
                                    </p:anim>
                                    <p:anim calcmode="lin" valueType="num">
                                      <p:cBhvr>
                                        <p:cTn id="227" dur="1000"/>
                                        <p:tgtEl>
                                          <p:spTgt spid="43"/>
                                        </p:tgtEl>
                                        <p:attrNameLst>
                                          <p:attrName>ppt_h</p:attrName>
                                        </p:attrNameLst>
                                      </p:cBhvr>
                                      <p:tavLst>
                                        <p:tav tm="0">
                                          <p:val>
                                            <p:strVal val="ppt_h"/>
                                          </p:val>
                                        </p:tav>
                                        <p:tav tm="100000">
                                          <p:val>
                                            <p:fltVal val="0"/>
                                          </p:val>
                                        </p:tav>
                                      </p:tavLst>
                                    </p:anim>
                                    <p:anim calcmode="lin" valueType="num">
                                      <p:cBhvr>
                                        <p:cTn id="228" dur="1000"/>
                                        <p:tgtEl>
                                          <p:spTgt spid="43"/>
                                        </p:tgtEl>
                                        <p:attrNameLst>
                                          <p:attrName>style.rotation</p:attrName>
                                        </p:attrNameLst>
                                      </p:cBhvr>
                                      <p:tavLst>
                                        <p:tav tm="0">
                                          <p:val>
                                            <p:fltVal val="0"/>
                                          </p:val>
                                        </p:tav>
                                        <p:tav tm="100000">
                                          <p:val>
                                            <p:fltVal val="90"/>
                                          </p:val>
                                        </p:tav>
                                      </p:tavLst>
                                    </p:anim>
                                    <p:animEffect transition="out" filter="fade">
                                      <p:cBhvr>
                                        <p:cTn id="229" dur="1000"/>
                                        <p:tgtEl>
                                          <p:spTgt spid="43"/>
                                        </p:tgtEl>
                                      </p:cBhvr>
                                    </p:animEffect>
                                    <p:set>
                                      <p:cBhvr>
                                        <p:cTn id="230" dur="1" fill="hold">
                                          <p:stCondLst>
                                            <p:cond delay="999"/>
                                          </p:stCondLst>
                                        </p:cTn>
                                        <p:tgtEl>
                                          <p:spTgt spid="43"/>
                                        </p:tgtEl>
                                        <p:attrNameLst>
                                          <p:attrName>style.visibility</p:attrName>
                                        </p:attrNameLst>
                                      </p:cBhvr>
                                      <p:to>
                                        <p:strVal val="hidden"/>
                                      </p:to>
                                    </p:se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31" presetClass="exit" presetSubtype="0" fill="hold" nodeType="clickEffect">
                                  <p:stCondLst>
                                    <p:cond delay="0"/>
                                  </p:stCondLst>
                                  <p:childTnLst>
                                    <p:anim calcmode="lin" valueType="num">
                                      <p:cBhvr>
                                        <p:cTn id="234" dur="1000"/>
                                        <p:tgtEl>
                                          <p:spTgt spid="42"/>
                                        </p:tgtEl>
                                        <p:attrNameLst>
                                          <p:attrName>ppt_w</p:attrName>
                                        </p:attrNameLst>
                                      </p:cBhvr>
                                      <p:tavLst>
                                        <p:tav tm="0">
                                          <p:val>
                                            <p:strVal val="ppt_w"/>
                                          </p:val>
                                        </p:tav>
                                        <p:tav tm="100000">
                                          <p:val>
                                            <p:fltVal val="0"/>
                                          </p:val>
                                        </p:tav>
                                      </p:tavLst>
                                    </p:anim>
                                    <p:anim calcmode="lin" valueType="num">
                                      <p:cBhvr>
                                        <p:cTn id="235" dur="1000"/>
                                        <p:tgtEl>
                                          <p:spTgt spid="42"/>
                                        </p:tgtEl>
                                        <p:attrNameLst>
                                          <p:attrName>ppt_h</p:attrName>
                                        </p:attrNameLst>
                                      </p:cBhvr>
                                      <p:tavLst>
                                        <p:tav tm="0">
                                          <p:val>
                                            <p:strVal val="ppt_h"/>
                                          </p:val>
                                        </p:tav>
                                        <p:tav tm="100000">
                                          <p:val>
                                            <p:fltVal val="0"/>
                                          </p:val>
                                        </p:tav>
                                      </p:tavLst>
                                    </p:anim>
                                    <p:anim calcmode="lin" valueType="num">
                                      <p:cBhvr>
                                        <p:cTn id="236" dur="1000"/>
                                        <p:tgtEl>
                                          <p:spTgt spid="42"/>
                                        </p:tgtEl>
                                        <p:attrNameLst>
                                          <p:attrName>style.rotation</p:attrName>
                                        </p:attrNameLst>
                                      </p:cBhvr>
                                      <p:tavLst>
                                        <p:tav tm="0">
                                          <p:val>
                                            <p:fltVal val="0"/>
                                          </p:val>
                                        </p:tav>
                                        <p:tav tm="100000">
                                          <p:val>
                                            <p:fltVal val="90"/>
                                          </p:val>
                                        </p:tav>
                                      </p:tavLst>
                                    </p:anim>
                                    <p:animEffect transition="out" filter="fade">
                                      <p:cBhvr>
                                        <p:cTn id="237" dur="1000"/>
                                        <p:tgtEl>
                                          <p:spTgt spid="42"/>
                                        </p:tgtEl>
                                      </p:cBhvr>
                                    </p:animEffect>
                                    <p:set>
                                      <p:cBhvr>
                                        <p:cTn id="238"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2FB1B92F-9D53-ECD3-EE76-FD96AD278697}"/>
              </a:ext>
            </a:extLst>
          </p:cNvPr>
          <p:cNvSpPr/>
          <p:nvPr/>
        </p:nvSpPr>
        <p:spPr>
          <a:xfrm rot="10800000">
            <a:off x="2493963" y="760414"/>
            <a:ext cx="7440612"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19" name="Rectangle 12">
            <a:extLst>
              <a:ext uri="{FF2B5EF4-FFF2-40B4-BE49-F238E27FC236}">
                <a16:creationId xmlns:a16="http://schemas.microsoft.com/office/drawing/2014/main" id="{2E464F80-A369-92DC-59EF-AA6C001B1EEB}"/>
              </a:ext>
            </a:extLst>
          </p:cNvPr>
          <p:cNvSpPr>
            <a:spLocks noChangeArrowheads="1"/>
          </p:cNvSpPr>
          <p:nvPr/>
        </p:nvSpPr>
        <p:spPr bwMode="auto">
          <a:xfrm>
            <a:off x="2638426" y="954089"/>
            <a:ext cx="7191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To be naughty or disobedient.</a:t>
            </a:r>
          </a:p>
        </p:txBody>
      </p:sp>
      <p:sp>
        <p:nvSpPr>
          <p:cNvPr id="9" name="4-Point Star 8">
            <a:extLst>
              <a:ext uri="{FF2B5EF4-FFF2-40B4-BE49-F238E27FC236}">
                <a16:creationId xmlns:a16="http://schemas.microsoft.com/office/drawing/2014/main" id="{FA125422-E0A4-60A0-AB98-085B7D7F2D6E}"/>
              </a:ext>
            </a:extLst>
          </p:cNvPr>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 name="Rectangle 9">
            <a:extLst>
              <a:ext uri="{FF2B5EF4-FFF2-40B4-BE49-F238E27FC236}">
                <a16:creationId xmlns:a16="http://schemas.microsoft.com/office/drawing/2014/main" id="{A86B50D9-9A04-72F3-D40B-40EEA3586C86}"/>
              </a:ext>
            </a:extLst>
          </p:cNvPr>
          <p:cNvSpPr/>
          <p:nvPr/>
        </p:nvSpPr>
        <p:spPr>
          <a:xfrm>
            <a:off x="2281238" y="4364039"/>
            <a:ext cx="7631112" cy="174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a:solidFill>
                <a:schemeClr val="tx1"/>
              </a:solidFill>
            </a:endParaRPr>
          </a:p>
        </p:txBody>
      </p:sp>
      <p:sp>
        <p:nvSpPr>
          <p:cNvPr id="34822" name="TextBox 21">
            <a:extLst>
              <a:ext uri="{FF2B5EF4-FFF2-40B4-BE49-F238E27FC236}">
                <a16:creationId xmlns:a16="http://schemas.microsoft.com/office/drawing/2014/main" id="{EDF70824-7BBE-18D3-0A4A-1F78D5BB4F8C}"/>
              </a:ext>
            </a:extLst>
          </p:cNvPr>
          <p:cNvSpPr txBox="1">
            <a:spLocks noChangeArrowheads="1"/>
          </p:cNvSpPr>
          <p:nvPr/>
        </p:nvSpPr>
        <p:spPr bwMode="auto">
          <a:xfrm>
            <a:off x="4484689" y="2317750"/>
            <a:ext cx="57880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4800">
                <a:solidFill>
                  <a:schemeClr val="tx1"/>
                </a:solidFill>
                <a:latin typeface="Twinkl Thin" pitchFamily="2" charset="0"/>
              </a:rPr>
              <a:t>_ _ _ _ _ _ _ _ _</a:t>
            </a:r>
          </a:p>
          <a:p>
            <a:pPr algn="ctr" eaLnBrk="1" hangingPunct="1">
              <a:lnSpc>
                <a:spcPct val="100000"/>
              </a:lnSpc>
              <a:spcBef>
                <a:spcPct val="0"/>
              </a:spcBef>
              <a:buFontTx/>
              <a:buNone/>
            </a:pPr>
            <a:endParaRPr lang="en-GB" altLang="en-US" sz="3200">
              <a:solidFill>
                <a:schemeClr val="tx1"/>
              </a:solidFill>
            </a:endParaRPr>
          </a:p>
        </p:txBody>
      </p:sp>
      <p:sp>
        <p:nvSpPr>
          <p:cNvPr id="14" name="'a'">
            <a:extLst>
              <a:ext uri="{FF2B5EF4-FFF2-40B4-BE49-F238E27FC236}">
                <a16:creationId xmlns:a16="http://schemas.microsoft.com/office/drawing/2014/main" id="{23F98EE1-622E-EACE-0945-10A4A98FEF18}"/>
              </a:ext>
            </a:extLst>
          </p:cNvPr>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a:extLst>
              <a:ext uri="{FF2B5EF4-FFF2-40B4-BE49-F238E27FC236}">
                <a16:creationId xmlns:a16="http://schemas.microsoft.com/office/drawing/2014/main" id="{A13C4F7E-8B6A-6190-3DD8-8BC2E688BA46}"/>
              </a:ext>
            </a:extLst>
          </p:cNvPr>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a:extLst>
              <a:ext uri="{FF2B5EF4-FFF2-40B4-BE49-F238E27FC236}">
                <a16:creationId xmlns:a16="http://schemas.microsoft.com/office/drawing/2014/main" id="{1C8BD822-B720-BB58-3259-DC0E8283E39F}"/>
              </a:ext>
            </a:extLst>
          </p:cNvPr>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a:extLst>
              <a:ext uri="{FF2B5EF4-FFF2-40B4-BE49-F238E27FC236}">
                <a16:creationId xmlns:a16="http://schemas.microsoft.com/office/drawing/2014/main" id="{4AB49983-84B5-67DC-3D8F-42197953E5A9}"/>
              </a:ext>
            </a:extLst>
          </p:cNvPr>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a:extLst>
              <a:ext uri="{FF2B5EF4-FFF2-40B4-BE49-F238E27FC236}">
                <a16:creationId xmlns:a16="http://schemas.microsoft.com/office/drawing/2014/main" id="{7633855E-7435-FF78-67F8-6FABEFF3CC3F}"/>
              </a:ext>
            </a:extLst>
          </p:cNvPr>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a:extLst>
              <a:ext uri="{FF2B5EF4-FFF2-40B4-BE49-F238E27FC236}">
                <a16:creationId xmlns:a16="http://schemas.microsoft.com/office/drawing/2014/main" id="{CFCF9FEC-3EBC-818B-C51A-8E5976F200B0}"/>
              </a:ext>
            </a:extLst>
          </p:cNvPr>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a:extLst>
              <a:ext uri="{FF2B5EF4-FFF2-40B4-BE49-F238E27FC236}">
                <a16:creationId xmlns:a16="http://schemas.microsoft.com/office/drawing/2014/main" id="{F94BE356-F987-790A-1D4A-95678580072F}"/>
              </a:ext>
            </a:extLst>
          </p:cNvPr>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a:extLst>
              <a:ext uri="{FF2B5EF4-FFF2-40B4-BE49-F238E27FC236}">
                <a16:creationId xmlns:a16="http://schemas.microsoft.com/office/drawing/2014/main" id="{96091FC1-137F-758F-F9B6-B89C88CCB3F1}"/>
              </a:ext>
            </a:extLst>
          </p:cNvPr>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a:extLst>
              <a:ext uri="{FF2B5EF4-FFF2-40B4-BE49-F238E27FC236}">
                <a16:creationId xmlns:a16="http://schemas.microsoft.com/office/drawing/2014/main" id="{A47D3C02-BDFF-C7E7-E92F-1C0B49A409D5}"/>
              </a:ext>
            </a:extLst>
          </p:cNvPr>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a:extLst>
              <a:ext uri="{FF2B5EF4-FFF2-40B4-BE49-F238E27FC236}">
                <a16:creationId xmlns:a16="http://schemas.microsoft.com/office/drawing/2014/main" id="{DBB9AEC4-E4A7-9B28-7BB5-6BB8FC8D724D}"/>
              </a:ext>
            </a:extLst>
          </p:cNvPr>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a:extLst>
              <a:ext uri="{FF2B5EF4-FFF2-40B4-BE49-F238E27FC236}">
                <a16:creationId xmlns:a16="http://schemas.microsoft.com/office/drawing/2014/main" id="{A5B56322-C946-801E-1491-BA323B12EBA3}"/>
              </a:ext>
            </a:extLst>
          </p:cNvPr>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a:extLst>
              <a:ext uri="{FF2B5EF4-FFF2-40B4-BE49-F238E27FC236}">
                <a16:creationId xmlns:a16="http://schemas.microsoft.com/office/drawing/2014/main" id="{319EDA57-C1D5-3DD4-2D7D-7F270EA9A260}"/>
              </a:ext>
            </a:extLst>
          </p:cNvPr>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a:extLst>
              <a:ext uri="{FF2B5EF4-FFF2-40B4-BE49-F238E27FC236}">
                <a16:creationId xmlns:a16="http://schemas.microsoft.com/office/drawing/2014/main" id="{361C47AA-60D7-51A9-EA76-6FB986CACCAC}"/>
              </a:ext>
            </a:extLst>
          </p:cNvPr>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a:extLst>
              <a:ext uri="{FF2B5EF4-FFF2-40B4-BE49-F238E27FC236}">
                <a16:creationId xmlns:a16="http://schemas.microsoft.com/office/drawing/2014/main" id="{ACD1265B-FDB6-23B9-5C56-DD33CA7BEAFB}"/>
              </a:ext>
            </a:extLst>
          </p:cNvPr>
          <p:cNvSpPr txBox="1">
            <a:spLocks noChangeArrowheads="1"/>
          </p:cNvSpPr>
          <p:nvPr/>
        </p:nvSpPr>
        <p:spPr bwMode="auto">
          <a:xfrm>
            <a:off x="57658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a:extLst>
              <a:ext uri="{FF2B5EF4-FFF2-40B4-BE49-F238E27FC236}">
                <a16:creationId xmlns:a16="http://schemas.microsoft.com/office/drawing/2014/main" id="{8DC543E2-F00E-8880-8A06-C06736B10301}"/>
              </a:ext>
            </a:extLst>
          </p:cNvPr>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a:extLst>
              <a:ext uri="{FF2B5EF4-FFF2-40B4-BE49-F238E27FC236}">
                <a16:creationId xmlns:a16="http://schemas.microsoft.com/office/drawing/2014/main" id="{59FB54CD-2F1C-E454-57C3-992B42ADDF3A}"/>
              </a:ext>
            </a:extLst>
          </p:cNvPr>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a:extLst>
              <a:ext uri="{FF2B5EF4-FFF2-40B4-BE49-F238E27FC236}">
                <a16:creationId xmlns:a16="http://schemas.microsoft.com/office/drawing/2014/main" id="{81A9D4F2-423A-33C0-6E69-9151A94C7811}"/>
              </a:ext>
            </a:extLst>
          </p:cNvPr>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a:extLst>
              <a:ext uri="{FF2B5EF4-FFF2-40B4-BE49-F238E27FC236}">
                <a16:creationId xmlns:a16="http://schemas.microsoft.com/office/drawing/2014/main" id="{40943453-997B-F62D-3926-4BC7AA2D295D}"/>
              </a:ext>
            </a:extLst>
          </p:cNvP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a:extLst>
              <a:ext uri="{FF2B5EF4-FFF2-40B4-BE49-F238E27FC236}">
                <a16:creationId xmlns:a16="http://schemas.microsoft.com/office/drawing/2014/main" id="{D1E61E26-6DD8-F78E-0A5C-C54B0DED7F2C}"/>
              </a:ext>
            </a:extLst>
          </p:cNvPr>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a:extLst>
              <a:ext uri="{FF2B5EF4-FFF2-40B4-BE49-F238E27FC236}">
                <a16:creationId xmlns:a16="http://schemas.microsoft.com/office/drawing/2014/main" id="{13D410D5-4B04-2EC7-7C43-5FF49E822983}"/>
              </a:ext>
            </a:extLst>
          </p:cNvPr>
          <p:cNvSpPr txBox="1">
            <a:spLocks noChangeArrowheads="1"/>
          </p:cNvSpPr>
          <p:nvPr/>
        </p:nvSpPr>
        <p:spPr bwMode="auto">
          <a:xfrm>
            <a:off x="3875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a:extLst>
              <a:ext uri="{FF2B5EF4-FFF2-40B4-BE49-F238E27FC236}">
                <a16:creationId xmlns:a16="http://schemas.microsoft.com/office/drawing/2014/main" id="{9F1C5427-48D7-59ED-1776-C32867B6CB5E}"/>
              </a:ext>
            </a:extLst>
          </p:cNvPr>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a:extLst>
              <a:ext uri="{FF2B5EF4-FFF2-40B4-BE49-F238E27FC236}">
                <a16:creationId xmlns:a16="http://schemas.microsoft.com/office/drawing/2014/main" id="{F10832FF-5C1A-AF95-978F-1584FCD1305A}"/>
              </a:ext>
            </a:extLst>
          </p:cNvPr>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a:extLst>
              <a:ext uri="{FF2B5EF4-FFF2-40B4-BE49-F238E27FC236}">
                <a16:creationId xmlns:a16="http://schemas.microsoft.com/office/drawing/2014/main" id="{0CBD3E7D-F4F2-F8FB-A973-12C3220D3FBD}"/>
              </a:ext>
            </a:extLst>
          </p:cNvPr>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a:extLst>
              <a:ext uri="{FF2B5EF4-FFF2-40B4-BE49-F238E27FC236}">
                <a16:creationId xmlns:a16="http://schemas.microsoft.com/office/drawing/2014/main" id="{6BEF7E3B-A477-60D7-D786-B4BA54F39A85}"/>
              </a:ext>
            </a:extLst>
          </p:cNvPr>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a:extLst>
              <a:ext uri="{FF2B5EF4-FFF2-40B4-BE49-F238E27FC236}">
                <a16:creationId xmlns:a16="http://schemas.microsoft.com/office/drawing/2014/main" id="{4C006355-ACBB-7CE3-3B80-C1760E15A673}"/>
              </a:ext>
            </a:extLst>
          </p:cNvPr>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a:extLst>
              <a:ext uri="{FF2B5EF4-FFF2-40B4-BE49-F238E27FC236}">
                <a16:creationId xmlns:a16="http://schemas.microsoft.com/office/drawing/2014/main" id="{8F2F5FA6-5616-5E5B-AF80-42454FAA0DF9}"/>
              </a:ext>
            </a:extLst>
          </p:cNvPr>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2" name="'e'">
            <a:extLst>
              <a:ext uri="{FF2B5EF4-FFF2-40B4-BE49-F238E27FC236}">
                <a16:creationId xmlns:a16="http://schemas.microsoft.com/office/drawing/2014/main" id="{6776BBDF-FC44-BF9A-B0C1-30492BC38CCC}"/>
              </a:ext>
            </a:extLst>
          </p:cNvPr>
          <p:cNvSpPr txBox="1">
            <a:spLocks noChangeArrowheads="1"/>
          </p:cNvSpPr>
          <p:nvPr/>
        </p:nvSpPr>
        <p:spPr bwMode="auto">
          <a:xfrm>
            <a:off x="9310688" y="251777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pic>
        <p:nvPicPr>
          <p:cNvPr id="43" name="Picture 42">
            <a:extLst>
              <a:ext uri="{FF2B5EF4-FFF2-40B4-BE49-F238E27FC236}">
                <a16:creationId xmlns:a16="http://schemas.microsoft.com/office/drawing/2014/main" id="{52AF0E55-C49B-38B7-5FEE-B8B1F87964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AF26F7DD-77D5-CFB0-E281-3BF20327F3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1"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FBEB2CCD-0A98-F4FA-611B-6A372C1339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165DBDD5-2137-EDA8-BD12-58AC7B42B5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5277B6C1-3FA2-8C42-6CAB-A83DC28F36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99613A88-9009-CF8E-F53C-819238AE18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1"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292F5351-53ED-0894-BB07-64B99BBBDF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D92ECE03-45E8-B7AE-BD2C-0BACC896B2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78D4FFE2-47C8-B7A4-70A0-DE92D03EE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1"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h no! Button">
            <a:extLst>
              <a:ext uri="{FF2B5EF4-FFF2-40B4-BE49-F238E27FC236}">
                <a16:creationId xmlns:a16="http://schemas.microsoft.com/office/drawing/2014/main" id="{E4EBE98D-42F9-47EF-BD31-1B2BA603A089}"/>
              </a:ext>
            </a:extLst>
          </p:cNvPr>
          <p:cNvSpPr/>
          <p:nvPr/>
        </p:nvSpPr>
        <p:spPr>
          <a:xfrm>
            <a:off x="3209925" y="3489326"/>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Uh-Oh</a:t>
            </a:r>
          </a:p>
        </p:txBody>
      </p:sp>
      <p:pic>
        <p:nvPicPr>
          <p:cNvPr id="53" name="Picture 52">
            <a:extLst>
              <a:ext uri="{FF2B5EF4-FFF2-40B4-BE49-F238E27FC236}">
                <a16:creationId xmlns:a16="http://schemas.microsoft.com/office/drawing/2014/main" id="{25E6F531-2237-6FC1-2C04-8AAE72DDD3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4" restart="whenNotActive" fill="hold" evtFilter="cancelBubble" nodeType="interactiveSeq">
                <p:stCondLst>
                  <p:cond evt="onClick" delay="0">
                    <p:tgtEl>
                      <p:spTgt spid="31"/>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64" presetClass="path" presetSubtype="0" accel="50000" decel="50000" fill="hold" grpId="0" nodeType="clickEffect">
                                  <p:stCondLst>
                                    <p:cond delay="0"/>
                                  </p:stCondLst>
                                  <p:childTnLst>
                                    <p:animMotion origin="layout" path="M 1.66667E-6 3.7037E-7 L 0.14062 -0.2787 " pathEditMode="relative" rAng="0" ptsTypes="AA">
                                      <p:cBhvr>
                                        <p:cTn id="114" dur="2000" fill="hold"/>
                                        <p:tgtEl>
                                          <p:spTgt spid="18"/>
                                        </p:tgtEl>
                                        <p:attrNameLst>
                                          <p:attrName>ppt_x</p:attrName>
                                          <p:attrName>ppt_y</p:attrName>
                                        </p:attrNameLst>
                                      </p:cBhvr>
                                      <p:rCtr x="7031" y="-13935"/>
                                    </p:animMotion>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childTnLst>
                          </p:cTn>
                        </p:par>
                      </p:childTnLst>
                    </p:cTn>
                  </p:par>
                </p:childTnLst>
              </p:cTn>
              <p:nextCondLst>
                <p:cond evt="onClick" delay="0">
                  <p:tgtEl>
                    <p:spTgt spid="18"/>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64" presetClass="path" presetSubtype="0" accel="50000" decel="50000" fill="hold" grpId="0" nodeType="clickEffect">
                                  <p:stCondLst>
                                    <p:cond delay="0"/>
                                  </p:stCondLst>
                                  <p:childTnLst>
                                    <p:animMotion origin="layout" path="M -1.66667E-6 3.7037E-6 L -0.01771 -0.36644 " pathEditMode="relative" rAng="0" ptsTypes="AA">
                                      <p:cBhvr>
                                        <p:cTn id="122" dur="2000" fill="hold"/>
                                        <p:tgtEl>
                                          <p:spTgt spid="26"/>
                                        </p:tgtEl>
                                        <p:attrNameLst>
                                          <p:attrName>ppt_x</p:attrName>
                                          <p:attrName>ppt_y</p:attrName>
                                        </p:attrNameLst>
                                      </p:cBhvr>
                                      <p:rCtr x="-885" y="-18333"/>
                                    </p:animMotion>
                                  </p:childTnLst>
                                </p:cTn>
                              </p:par>
                            </p:childTnLst>
                          </p:cTn>
                        </p:par>
                      </p:childTnLst>
                    </p:cTn>
                  </p:par>
                </p:childTnLst>
              </p:cTn>
              <p:nextCondLst>
                <p:cond evt="onClick" delay="0">
                  <p:tgtEl>
                    <p:spTgt spid="26"/>
                  </p:tgtEl>
                </p:cond>
              </p:nextCondLst>
            </p:seq>
            <p:seq concurrent="1" nextAc="seek">
              <p:cTn id="123" restart="whenNotActive" fill="hold" evtFilter="cancelBubble" nodeType="interactiveSeq">
                <p:stCondLst>
                  <p:cond evt="onClick" delay="0">
                    <p:tgtEl>
                      <p:spTgt spid="22"/>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64" presetClass="path" presetSubtype="0" accel="50000" decel="50000" fill="hold" grpId="0" nodeType="clickEffect">
                                  <p:stCondLst>
                                    <p:cond delay="0"/>
                                  </p:stCondLst>
                                  <p:childTnLst>
                                    <p:animMotion origin="layout" path="M 5E-6 3.7037E-7 L -0.38473 -0.28171 " pathEditMode="relative" rAng="0" ptsTypes="AA">
                                      <p:cBhvr>
                                        <p:cTn id="127" dur="2000" fill="hold"/>
                                        <p:tgtEl>
                                          <p:spTgt spid="22"/>
                                        </p:tgtEl>
                                        <p:attrNameLst>
                                          <p:attrName>ppt_x</p:attrName>
                                          <p:attrName>ppt_y</p:attrName>
                                        </p:attrNameLst>
                                      </p:cBhvr>
                                      <p:rCtr x="-19236" y="-14097"/>
                                    </p:animMotion>
                                  </p:childTnLst>
                                </p:cTn>
                              </p:par>
                            </p:childTnLst>
                          </p:cTn>
                        </p:par>
                      </p:childTnLst>
                    </p:cTn>
                  </p:par>
                </p:childTnLst>
              </p:cTn>
              <p:nextCondLst>
                <p:cond evt="onClick" delay="0">
                  <p:tgtEl>
                    <p:spTgt spid="22"/>
                  </p:tgtEl>
                </p:cond>
              </p:nextCondLst>
            </p:seq>
            <p:seq concurrent="1" nextAc="seek">
              <p:cTn id="128" restart="whenNotActive" fill="hold" evtFilter="cancelBubble" nodeType="interactiveSeq">
                <p:stCondLst>
                  <p:cond evt="onClick" delay="0">
                    <p:tgtEl>
                      <p:spTgt spid="32"/>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64" presetClass="path" presetSubtype="0" accel="50000" decel="50000" fill="hold" grpId="0" nodeType="clickEffect">
                                  <p:stCondLst>
                                    <p:cond delay="0"/>
                                  </p:stCondLst>
                                  <p:childTnLst>
                                    <p:animMotion origin="layout" path="M -8.33333E-7 -4.44444E-6 L 0.31129 -0.44629 " pathEditMode="relative" rAng="0" ptsTypes="AA">
                                      <p:cBhvr>
                                        <p:cTn id="132" dur="2000" fill="hold"/>
                                        <p:tgtEl>
                                          <p:spTgt spid="32"/>
                                        </p:tgtEl>
                                        <p:attrNameLst>
                                          <p:attrName>ppt_x</p:attrName>
                                          <p:attrName>ppt_y</p:attrName>
                                        </p:attrNameLst>
                                      </p:cBhvr>
                                      <p:rCtr x="15556" y="-22315"/>
                                    </p:animMotion>
                                  </p:childTnLst>
                                </p:cTn>
                              </p:par>
                            </p:childTnLst>
                          </p:cTn>
                        </p:par>
                      </p:childTnLst>
                    </p:cTn>
                  </p:par>
                </p:childTnLst>
              </p:cTn>
              <p:nextCondLst>
                <p:cond evt="onClick" delay="0">
                  <p:tgtEl>
                    <p:spTgt spid="32"/>
                  </p:tgtEl>
                </p:cond>
              </p:nextCondLst>
            </p:seq>
            <p:seq concurrent="1" nextAc="seek">
              <p:cTn id="133" restart="whenNotActive" fill="hold" evtFilter="cancelBubble" nodeType="interactiveSeq">
                <p:stCondLst>
                  <p:cond evt="onClick" delay="0">
                    <p:tgtEl>
                      <p:spTgt spid="15"/>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42" presetClass="path" presetSubtype="0" accel="50000" decel="50000" fill="hold" grpId="0" nodeType="clickEffect">
                                  <p:stCondLst>
                                    <p:cond delay="0"/>
                                  </p:stCondLst>
                                  <p:childTnLst>
                                    <p:animMotion origin="layout" path="M 1.66667E-6 3.7037E-7 L 0.33333 -0.28102 " pathEditMode="relative" rAng="0" ptsTypes="AA">
                                      <p:cBhvr>
                                        <p:cTn id="137" dur="2000" fill="hold"/>
                                        <p:tgtEl>
                                          <p:spTgt spid="15"/>
                                        </p:tgtEl>
                                        <p:attrNameLst>
                                          <p:attrName>ppt_x</p:attrName>
                                          <p:attrName>ppt_y</p:attrName>
                                        </p:attrNameLst>
                                      </p:cBhvr>
                                      <p:rCtr x="16667" y="-14051"/>
                                    </p:animMotion>
                                  </p:childTnLst>
                                </p:cTn>
                              </p:par>
                            </p:childTnLst>
                          </p:cTn>
                        </p:par>
                      </p:childTnLst>
                    </p:cTn>
                  </p:par>
                </p:childTnLst>
              </p:cTn>
              <p:nextCondLst>
                <p:cond evt="onClick" delay="0">
                  <p:tgtEl>
                    <p:spTgt spid="15"/>
                  </p:tgtEl>
                </p:cond>
              </p:nextCondLst>
            </p:seq>
            <p:seq concurrent="1" nextAc="seek">
              <p:cTn id="138" restart="whenNotActive" fill="hold" evtFilter="cancelBubble" nodeType="interactiveSeq">
                <p:stCondLst>
                  <p:cond evt="onClick" delay="0">
                    <p:tgtEl>
                      <p:spTgt spid="21"/>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64" presetClass="path" presetSubtype="0" accel="50000" decel="50000" fill="hold" grpId="0" nodeType="clickEffect">
                                  <p:stCondLst>
                                    <p:cond delay="0"/>
                                  </p:stCondLst>
                                  <p:childTnLst>
                                    <p:animMotion origin="layout" path="M 1.66667E-6 3.7037E-7 L -0.05347 -0.27732 " pathEditMode="relative" rAng="0" ptsTypes="AA">
                                      <p:cBhvr>
                                        <p:cTn id="142" dur="2000" fill="hold"/>
                                        <p:tgtEl>
                                          <p:spTgt spid="21"/>
                                        </p:tgtEl>
                                        <p:attrNameLst>
                                          <p:attrName>ppt_x</p:attrName>
                                          <p:attrName>ppt_y</p:attrName>
                                        </p:attrNameLst>
                                      </p:cBhvr>
                                      <p:rCtr x="-2674" y="-13866"/>
                                    </p:animMotion>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14"/>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64" presetClass="path" presetSubtype="0" accel="50000" decel="50000" fill="hold" grpId="0" nodeType="clickEffect">
                                  <p:stCondLst>
                                    <p:cond delay="0"/>
                                  </p:stCondLst>
                                  <p:childTnLst>
                                    <p:animMotion origin="layout" path="M -1.66667E-6 3.7037E-7 L 0.60677 -0.28148 " pathEditMode="relative" rAng="0" ptsTypes="AA">
                                      <p:cBhvr>
                                        <p:cTn id="147" dur="2000" fill="hold"/>
                                        <p:tgtEl>
                                          <p:spTgt spid="14"/>
                                        </p:tgtEl>
                                        <p:attrNameLst>
                                          <p:attrName>ppt_x</p:attrName>
                                          <p:attrName>ppt_y</p:attrName>
                                        </p:attrNameLst>
                                      </p:cBhvr>
                                      <p:rCtr x="30330" y="-14074"/>
                                    </p:animMotion>
                                  </p:childTnLst>
                                </p:cTn>
                              </p:par>
                            </p:childTnLst>
                          </p:cTn>
                        </p:par>
                      </p:childTnLst>
                    </p:cTn>
                  </p:par>
                </p:childTnLst>
              </p:cTn>
              <p:nextCondLst>
                <p:cond evt="onClick" delay="0">
                  <p:tgtEl>
                    <p:spTgt spid="14"/>
                  </p:tgtEl>
                </p:cond>
              </p:nextCondLst>
            </p:seq>
            <p:seq concurrent="1" nextAc="seek">
              <p:cTn id="148" restart="whenNotActive" fill="hold" evtFilter="cancelBubble" nodeType="interactiveSeq">
                <p:stCondLst>
                  <p:cond evt="onClick" delay="0">
                    <p:tgtEl>
                      <p:spTgt spid="35"/>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64" presetClass="path" presetSubtype="0" accel="50000" decel="50000" fill="hold" grpId="0" nodeType="clickEffect">
                                  <p:stCondLst>
                                    <p:cond delay="0"/>
                                  </p:stCondLst>
                                  <p:childTnLst>
                                    <p:animMotion origin="layout" path="M -8.33333E-7 -4.44444E-6 L 0.36094 -0.44652 " pathEditMode="relative" rAng="0" ptsTypes="AA">
                                      <p:cBhvr>
                                        <p:cTn id="152" dur="2000" fill="hold"/>
                                        <p:tgtEl>
                                          <p:spTgt spid="35"/>
                                        </p:tgtEl>
                                        <p:attrNameLst>
                                          <p:attrName>ppt_x</p:attrName>
                                          <p:attrName>ppt_y</p:attrName>
                                        </p:attrNameLst>
                                      </p:cBhvr>
                                      <p:rCtr x="18038" y="-22338"/>
                                    </p:animMotion>
                                  </p:childTnLst>
                                </p:cTn>
                              </p:par>
                            </p:childTnLst>
                          </p:cTn>
                        </p:par>
                      </p:childTnLst>
                    </p:cTn>
                  </p:par>
                </p:childTnLst>
              </p:cTn>
              <p:nextCondLst>
                <p:cond evt="onClick" delay="0">
                  <p:tgtEl>
                    <p:spTgt spid="35"/>
                  </p:tgtEl>
                </p:cond>
              </p:nextCondLst>
            </p:seq>
            <p:seq concurrent="1" nextAc="seek">
              <p:cTn id="153" restart="whenNotActive" fill="hold" evtFilter="cancelBubble" nodeType="interactiveSeq">
                <p:stCondLst>
                  <p:cond evt="onClick" delay="0">
                    <p:tgtEl>
                      <p:spTgt spid="52"/>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1" presetClass="exit" presetSubtype="0" fill="hold" nodeType="clickEffect">
                                  <p:stCondLst>
                                    <p:cond delay="0"/>
                                  </p:stCondLst>
                                  <p:childTnLst>
                                    <p:anim calcmode="lin" valueType="num">
                                      <p:cBhvr>
                                        <p:cTn id="157" dur="1000"/>
                                        <p:tgtEl>
                                          <p:spTgt spid="53"/>
                                        </p:tgtEl>
                                        <p:attrNameLst>
                                          <p:attrName>ppt_w</p:attrName>
                                        </p:attrNameLst>
                                      </p:cBhvr>
                                      <p:tavLst>
                                        <p:tav tm="0">
                                          <p:val>
                                            <p:strVal val="ppt_w"/>
                                          </p:val>
                                        </p:tav>
                                        <p:tav tm="100000">
                                          <p:val>
                                            <p:fltVal val="0"/>
                                          </p:val>
                                        </p:tav>
                                      </p:tavLst>
                                    </p:anim>
                                    <p:anim calcmode="lin" valueType="num">
                                      <p:cBhvr>
                                        <p:cTn id="158" dur="1000"/>
                                        <p:tgtEl>
                                          <p:spTgt spid="53"/>
                                        </p:tgtEl>
                                        <p:attrNameLst>
                                          <p:attrName>ppt_h</p:attrName>
                                        </p:attrNameLst>
                                      </p:cBhvr>
                                      <p:tavLst>
                                        <p:tav tm="0">
                                          <p:val>
                                            <p:strVal val="ppt_h"/>
                                          </p:val>
                                        </p:tav>
                                        <p:tav tm="100000">
                                          <p:val>
                                            <p:fltVal val="0"/>
                                          </p:val>
                                        </p:tav>
                                      </p:tavLst>
                                    </p:anim>
                                    <p:anim calcmode="lin" valueType="num">
                                      <p:cBhvr>
                                        <p:cTn id="159" dur="1000"/>
                                        <p:tgtEl>
                                          <p:spTgt spid="53"/>
                                        </p:tgtEl>
                                        <p:attrNameLst>
                                          <p:attrName>style.rotation</p:attrName>
                                        </p:attrNameLst>
                                      </p:cBhvr>
                                      <p:tavLst>
                                        <p:tav tm="0">
                                          <p:val>
                                            <p:fltVal val="0"/>
                                          </p:val>
                                        </p:tav>
                                        <p:tav tm="100000">
                                          <p:val>
                                            <p:fltVal val="90"/>
                                          </p:val>
                                        </p:tav>
                                      </p:tavLst>
                                    </p:anim>
                                    <p:animEffect transition="out" filter="fade">
                                      <p:cBhvr>
                                        <p:cTn id="160" dur="1000"/>
                                        <p:tgtEl>
                                          <p:spTgt spid="53"/>
                                        </p:tgtEl>
                                      </p:cBhvr>
                                    </p:animEffect>
                                    <p:set>
                                      <p:cBhvr>
                                        <p:cTn id="161" dur="1" fill="hold">
                                          <p:stCondLst>
                                            <p:cond delay="999"/>
                                          </p:stCondLst>
                                        </p:cTn>
                                        <p:tgtEl>
                                          <p:spTgt spid="53"/>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31" presetClass="exit" presetSubtype="0" fill="hold" nodeType="clickEffect">
                                  <p:stCondLst>
                                    <p:cond delay="0"/>
                                  </p:stCondLst>
                                  <p:childTnLst>
                                    <p:anim calcmode="lin" valueType="num">
                                      <p:cBhvr>
                                        <p:cTn id="165" dur="1000"/>
                                        <p:tgtEl>
                                          <p:spTgt spid="51"/>
                                        </p:tgtEl>
                                        <p:attrNameLst>
                                          <p:attrName>ppt_w</p:attrName>
                                        </p:attrNameLst>
                                      </p:cBhvr>
                                      <p:tavLst>
                                        <p:tav tm="0">
                                          <p:val>
                                            <p:strVal val="ppt_w"/>
                                          </p:val>
                                        </p:tav>
                                        <p:tav tm="100000">
                                          <p:val>
                                            <p:fltVal val="0"/>
                                          </p:val>
                                        </p:tav>
                                      </p:tavLst>
                                    </p:anim>
                                    <p:anim calcmode="lin" valueType="num">
                                      <p:cBhvr>
                                        <p:cTn id="166" dur="1000"/>
                                        <p:tgtEl>
                                          <p:spTgt spid="51"/>
                                        </p:tgtEl>
                                        <p:attrNameLst>
                                          <p:attrName>ppt_h</p:attrName>
                                        </p:attrNameLst>
                                      </p:cBhvr>
                                      <p:tavLst>
                                        <p:tav tm="0">
                                          <p:val>
                                            <p:strVal val="ppt_h"/>
                                          </p:val>
                                        </p:tav>
                                        <p:tav tm="100000">
                                          <p:val>
                                            <p:fltVal val="0"/>
                                          </p:val>
                                        </p:tav>
                                      </p:tavLst>
                                    </p:anim>
                                    <p:anim calcmode="lin" valueType="num">
                                      <p:cBhvr>
                                        <p:cTn id="167" dur="1000"/>
                                        <p:tgtEl>
                                          <p:spTgt spid="51"/>
                                        </p:tgtEl>
                                        <p:attrNameLst>
                                          <p:attrName>style.rotation</p:attrName>
                                        </p:attrNameLst>
                                      </p:cBhvr>
                                      <p:tavLst>
                                        <p:tav tm="0">
                                          <p:val>
                                            <p:fltVal val="0"/>
                                          </p:val>
                                        </p:tav>
                                        <p:tav tm="100000">
                                          <p:val>
                                            <p:fltVal val="90"/>
                                          </p:val>
                                        </p:tav>
                                      </p:tavLst>
                                    </p:anim>
                                    <p:animEffect transition="out" filter="fade">
                                      <p:cBhvr>
                                        <p:cTn id="168" dur="1000"/>
                                        <p:tgtEl>
                                          <p:spTgt spid="51"/>
                                        </p:tgtEl>
                                      </p:cBhvr>
                                    </p:animEffect>
                                    <p:set>
                                      <p:cBhvr>
                                        <p:cTn id="169" dur="1" fill="hold">
                                          <p:stCondLst>
                                            <p:cond delay="999"/>
                                          </p:stCondLst>
                                        </p:cTn>
                                        <p:tgtEl>
                                          <p:spTgt spid="51"/>
                                        </p:tgtEl>
                                        <p:attrNameLst>
                                          <p:attrName>style.visibility</p:attrName>
                                        </p:attrNameLst>
                                      </p:cBhvr>
                                      <p:to>
                                        <p:strVal val="hidden"/>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31" presetClass="exit" presetSubtype="0" fill="hold" nodeType="clickEffect">
                                  <p:stCondLst>
                                    <p:cond delay="0"/>
                                  </p:stCondLst>
                                  <p:childTnLst>
                                    <p:anim calcmode="lin" valueType="num">
                                      <p:cBhvr>
                                        <p:cTn id="173" dur="1000"/>
                                        <p:tgtEl>
                                          <p:spTgt spid="50"/>
                                        </p:tgtEl>
                                        <p:attrNameLst>
                                          <p:attrName>ppt_w</p:attrName>
                                        </p:attrNameLst>
                                      </p:cBhvr>
                                      <p:tavLst>
                                        <p:tav tm="0">
                                          <p:val>
                                            <p:strVal val="ppt_w"/>
                                          </p:val>
                                        </p:tav>
                                        <p:tav tm="100000">
                                          <p:val>
                                            <p:fltVal val="0"/>
                                          </p:val>
                                        </p:tav>
                                      </p:tavLst>
                                    </p:anim>
                                    <p:anim calcmode="lin" valueType="num">
                                      <p:cBhvr>
                                        <p:cTn id="174" dur="1000"/>
                                        <p:tgtEl>
                                          <p:spTgt spid="50"/>
                                        </p:tgtEl>
                                        <p:attrNameLst>
                                          <p:attrName>ppt_h</p:attrName>
                                        </p:attrNameLst>
                                      </p:cBhvr>
                                      <p:tavLst>
                                        <p:tav tm="0">
                                          <p:val>
                                            <p:strVal val="ppt_h"/>
                                          </p:val>
                                        </p:tav>
                                        <p:tav tm="100000">
                                          <p:val>
                                            <p:fltVal val="0"/>
                                          </p:val>
                                        </p:tav>
                                      </p:tavLst>
                                    </p:anim>
                                    <p:anim calcmode="lin" valueType="num">
                                      <p:cBhvr>
                                        <p:cTn id="175" dur="1000"/>
                                        <p:tgtEl>
                                          <p:spTgt spid="50"/>
                                        </p:tgtEl>
                                        <p:attrNameLst>
                                          <p:attrName>style.rotation</p:attrName>
                                        </p:attrNameLst>
                                      </p:cBhvr>
                                      <p:tavLst>
                                        <p:tav tm="0">
                                          <p:val>
                                            <p:fltVal val="0"/>
                                          </p:val>
                                        </p:tav>
                                        <p:tav tm="100000">
                                          <p:val>
                                            <p:fltVal val="90"/>
                                          </p:val>
                                        </p:tav>
                                      </p:tavLst>
                                    </p:anim>
                                    <p:animEffect transition="out" filter="fade">
                                      <p:cBhvr>
                                        <p:cTn id="176" dur="1000"/>
                                        <p:tgtEl>
                                          <p:spTgt spid="50"/>
                                        </p:tgtEl>
                                      </p:cBhvr>
                                    </p:animEffect>
                                    <p:set>
                                      <p:cBhvr>
                                        <p:cTn id="177" dur="1" fill="hold">
                                          <p:stCondLst>
                                            <p:cond delay="999"/>
                                          </p:stCondLst>
                                        </p:cTn>
                                        <p:tgtEl>
                                          <p:spTgt spid="50"/>
                                        </p:tgtEl>
                                        <p:attrNameLst>
                                          <p:attrName>style.visibility</p:attrName>
                                        </p:attrNameLst>
                                      </p:cBhvr>
                                      <p:to>
                                        <p:strVal val="hidden"/>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31" presetClass="exit" presetSubtype="0" fill="hold" nodeType="clickEffect">
                                  <p:stCondLst>
                                    <p:cond delay="0"/>
                                  </p:stCondLst>
                                  <p:childTnLst>
                                    <p:anim calcmode="lin" valueType="num">
                                      <p:cBhvr>
                                        <p:cTn id="181" dur="1000"/>
                                        <p:tgtEl>
                                          <p:spTgt spid="47"/>
                                        </p:tgtEl>
                                        <p:attrNameLst>
                                          <p:attrName>ppt_w</p:attrName>
                                        </p:attrNameLst>
                                      </p:cBhvr>
                                      <p:tavLst>
                                        <p:tav tm="0">
                                          <p:val>
                                            <p:strVal val="ppt_w"/>
                                          </p:val>
                                        </p:tav>
                                        <p:tav tm="100000">
                                          <p:val>
                                            <p:fltVal val="0"/>
                                          </p:val>
                                        </p:tav>
                                      </p:tavLst>
                                    </p:anim>
                                    <p:anim calcmode="lin" valueType="num">
                                      <p:cBhvr>
                                        <p:cTn id="182" dur="1000"/>
                                        <p:tgtEl>
                                          <p:spTgt spid="47"/>
                                        </p:tgtEl>
                                        <p:attrNameLst>
                                          <p:attrName>ppt_h</p:attrName>
                                        </p:attrNameLst>
                                      </p:cBhvr>
                                      <p:tavLst>
                                        <p:tav tm="0">
                                          <p:val>
                                            <p:strVal val="ppt_h"/>
                                          </p:val>
                                        </p:tav>
                                        <p:tav tm="100000">
                                          <p:val>
                                            <p:fltVal val="0"/>
                                          </p:val>
                                        </p:tav>
                                      </p:tavLst>
                                    </p:anim>
                                    <p:anim calcmode="lin" valueType="num">
                                      <p:cBhvr>
                                        <p:cTn id="183" dur="1000"/>
                                        <p:tgtEl>
                                          <p:spTgt spid="47"/>
                                        </p:tgtEl>
                                        <p:attrNameLst>
                                          <p:attrName>style.rotation</p:attrName>
                                        </p:attrNameLst>
                                      </p:cBhvr>
                                      <p:tavLst>
                                        <p:tav tm="0">
                                          <p:val>
                                            <p:fltVal val="0"/>
                                          </p:val>
                                        </p:tav>
                                        <p:tav tm="100000">
                                          <p:val>
                                            <p:fltVal val="90"/>
                                          </p:val>
                                        </p:tav>
                                      </p:tavLst>
                                    </p:anim>
                                    <p:animEffect transition="out" filter="fade">
                                      <p:cBhvr>
                                        <p:cTn id="184" dur="1000"/>
                                        <p:tgtEl>
                                          <p:spTgt spid="47"/>
                                        </p:tgtEl>
                                      </p:cBhvr>
                                    </p:animEffect>
                                    <p:set>
                                      <p:cBhvr>
                                        <p:cTn id="185" dur="1" fill="hold">
                                          <p:stCondLst>
                                            <p:cond delay="999"/>
                                          </p:stCondLst>
                                        </p:cTn>
                                        <p:tgtEl>
                                          <p:spTgt spid="47"/>
                                        </p:tgtEl>
                                        <p:attrNameLst>
                                          <p:attrName>style.visibility</p:attrName>
                                        </p:attrNameLst>
                                      </p:cBhvr>
                                      <p:to>
                                        <p:strVal val="hidden"/>
                                      </p:to>
                                    </p:se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31" presetClass="exit" presetSubtype="0" fill="hold" nodeType="clickEffect">
                                  <p:stCondLst>
                                    <p:cond delay="0"/>
                                  </p:stCondLst>
                                  <p:childTnLst>
                                    <p:anim calcmode="lin" valueType="num">
                                      <p:cBhvr>
                                        <p:cTn id="189" dur="1000"/>
                                        <p:tgtEl>
                                          <p:spTgt spid="48"/>
                                        </p:tgtEl>
                                        <p:attrNameLst>
                                          <p:attrName>ppt_w</p:attrName>
                                        </p:attrNameLst>
                                      </p:cBhvr>
                                      <p:tavLst>
                                        <p:tav tm="0">
                                          <p:val>
                                            <p:strVal val="ppt_w"/>
                                          </p:val>
                                        </p:tav>
                                        <p:tav tm="100000">
                                          <p:val>
                                            <p:fltVal val="0"/>
                                          </p:val>
                                        </p:tav>
                                      </p:tavLst>
                                    </p:anim>
                                    <p:anim calcmode="lin" valueType="num">
                                      <p:cBhvr>
                                        <p:cTn id="190" dur="1000"/>
                                        <p:tgtEl>
                                          <p:spTgt spid="48"/>
                                        </p:tgtEl>
                                        <p:attrNameLst>
                                          <p:attrName>ppt_h</p:attrName>
                                        </p:attrNameLst>
                                      </p:cBhvr>
                                      <p:tavLst>
                                        <p:tav tm="0">
                                          <p:val>
                                            <p:strVal val="ppt_h"/>
                                          </p:val>
                                        </p:tav>
                                        <p:tav tm="100000">
                                          <p:val>
                                            <p:fltVal val="0"/>
                                          </p:val>
                                        </p:tav>
                                      </p:tavLst>
                                    </p:anim>
                                    <p:anim calcmode="lin" valueType="num">
                                      <p:cBhvr>
                                        <p:cTn id="191" dur="1000"/>
                                        <p:tgtEl>
                                          <p:spTgt spid="48"/>
                                        </p:tgtEl>
                                        <p:attrNameLst>
                                          <p:attrName>style.rotation</p:attrName>
                                        </p:attrNameLst>
                                      </p:cBhvr>
                                      <p:tavLst>
                                        <p:tav tm="0">
                                          <p:val>
                                            <p:fltVal val="0"/>
                                          </p:val>
                                        </p:tav>
                                        <p:tav tm="100000">
                                          <p:val>
                                            <p:fltVal val="90"/>
                                          </p:val>
                                        </p:tav>
                                      </p:tavLst>
                                    </p:anim>
                                    <p:animEffect transition="out" filter="fade">
                                      <p:cBhvr>
                                        <p:cTn id="192" dur="1000"/>
                                        <p:tgtEl>
                                          <p:spTgt spid="48"/>
                                        </p:tgtEl>
                                      </p:cBhvr>
                                    </p:animEffect>
                                    <p:set>
                                      <p:cBhvr>
                                        <p:cTn id="193" dur="1" fill="hold">
                                          <p:stCondLst>
                                            <p:cond delay="999"/>
                                          </p:stCondLst>
                                        </p:cTn>
                                        <p:tgtEl>
                                          <p:spTgt spid="48"/>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31" presetClass="exit" presetSubtype="0" fill="hold" nodeType="clickEffect">
                                  <p:stCondLst>
                                    <p:cond delay="0"/>
                                  </p:stCondLst>
                                  <p:childTnLst>
                                    <p:anim calcmode="lin" valueType="num">
                                      <p:cBhvr>
                                        <p:cTn id="197" dur="1000"/>
                                        <p:tgtEl>
                                          <p:spTgt spid="49"/>
                                        </p:tgtEl>
                                        <p:attrNameLst>
                                          <p:attrName>ppt_w</p:attrName>
                                        </p:attrNameLst>
                                      </p:cBhvr>
                                      <p:tavLst>
                                        <p:tav tm="0">
                                          <p:val>
                                            <p:strVal val="ppt_w"/>
                                          </p:val>
                                        </p:tav>
                                        <p:tav tm="100000">
                                          <p:val>
                                            <p:fltVal val="0"/>
                                          </p:val>
                                        </p:tav>
                                      </p:tavLst>
                                    </p:anim>
                                    <p:anim calcmode="lin" valueType="num">
                                      <p:cBhvr>
                                        <p:cTn id="198" dur="1000"/>
                                        <p:tgtEl>
                                          <p:spTgt spid="49"/>
                                        </p:tgtEl>
                                        <p:attrNameLst>
                                          <p:attrName>ppt_h</p:attrName>
                                        </p:attrNameLst>
                                      </p:cBhvr>
                                      <p:tavLst>
                                        <p:tav tm="0">
                                          <p:val>
                                            <p:strVal val="ppt_h"/>
                                          </p:val>
                                        </p:tav>
                                        <p:tav tm="100000">
                                          <p:val>
                                            <p:fltVal val="0"/>
                                          </p:val>
                                        </p:tav>
                                      </p:tavLst>
                                    </p:anim>
                                    <p:anim calcmode="lin" valueType="num">
                                      <p:cBhvr>
                                        <p:cTn id="199" dur="1000"/>
                                        <p:tgtEl>
                                          <p:spTgt spid="49"/>
                                        </p:tgtEl>
                                        <p:attrNameLst>
                                          <p:attrName>style.rotation</p:attrName>
                                        </p:attrNameLst>
                                      </p:cBhvr>
                                      <p:tavLst>
                                        <p:tav tm="0">
                                          <p:val>
                                            <p:fltVal val="0"/>
                                          </p:val>
                                        </p:tav>
                                        <p:tav tm="100000">
                                          <p:val>
                                            <p:fltVal val="90"/>
                                          </p:val>
                                        </p:tav>
                                      </p:tavLst>
                                    </p:anim>
                                    <p:animEffect transition="out" filter="fade">
                                      <p:cBhvr>
                                        <p:cTn id="200" dur="1000"/>
                                        <p:tgtEl>
                                          <p:spTgt spid="49"/>
                                        </p:tgtEl>
                                      </p:cBhvr>
                                    </p:animEffect>
                                    <p:set>
                                      <p:cBhvr>
                                        <p:cTn id="201" dur="1" fill="hold">
                                          <p:stCondLst>
                                            <p:cond delay="999"/>
                                          </p:stCondLst>
                                        </p:cTn>
                                        <p:tgtEl>
                                          <p:spTgt spid="49"/>
                                        </p:tgtEl>
                                        <p:attrNameLst>
                                          <p:attrName>style.visibility</p:attrName>
                                        </p:attrNameLst>
                                      </p:cBhvr>
                                      <p:to>
                                        <p:strVal val="hidden"/>
                                      </p:to>
                                    </p:se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31" presetClass="exit" presetSubtype="0" fill="hold" nodeType="clickEffect">
                                  <p:stCondLst>
                                    <p:cond delay="0"/>
                                  </p:stCondLst>
                                  <p:childTnLst>
                                    <p:anim calcmode="lin" valueType="num">
                                      <p:cBhvr>
                                        <p:cTn id="205" dur="1000"/>
                                        <p:tgtEl>
                                          <p:spTgt spid="46"/>
                                        </p:tgtEl>
                                        <p:attrNameLst>
                                          <p:attrName>ppt_w</p:attrName>
                                        </p:attrNameLst>
                                      </p:cBhvr>
                                      <p:tavLst>
                                        <p:tav tm="0">
                                          <p:val>
                                            <p:strVal val="ppt_w"/>
                                          </p:val>
                                        </p:tav>
                                        <p:tav tm="100000">
                                          <p:val>
                                            <p:fltVal val="0"/>
                                          </p:val>
                                        </p:tav>
                                      </p:tavLst>
                                    </p:anim>
                                    <p:anim calcmode="lin" valueType="num">
                                      <p:cBhvr>
                                        <p:cTn id="206" dur="1000"/>
                                        <p:tgtEl>
                                          <p:spTgt spid="46"/>
                                        </p:tgtEl>
                                        <p:attrNameLst>
                                          <p:attrName>ppt_h</p:attrName>
                                        </p:attrNameLst>
                                      </p:cBhvr>
                                      <p:tavLst>
                                        <p:tav tm="0">
                                          <p:val>
                                            <p:strVal val="ppt_h"/>
                                          </p:val>
                                        </p:tav>
                                        <p:tav tm="100000">
                                          <p:val>
                                            <p:fltVal val="0"/>
                                          </p:val>
                                        </p:tav>
                                      </p:tavLst>
                                    </p:anim>
                                    <p:anim calcmode="lin" valueType="num">
                                      <p:cBhvr>
                                        <p:cTn id="207" dur="1000"/>
                                        <p:tgtEl>
                                          <p:spTgt spid="46"/>
                                        </p:tgtEl>
                                        <p:attrNameLst>
                                          <p:attrName>style.rotation</p:attrName>
                                        </p:attrNameLst>
                                      </p:cBhvr>
                                      <p:tavLst>
                                        <p:tav tm="0">
                                          <p:val>
                                            <p:fltVal val="0"/>
                                          </p:val>
                                        </p:tav>
                                        <p:tav tm="100000">
                                          <p:val>
                                            <p:fltVal val="90"/>
                                          </p:val>
                                        </p:tav>
                                      </p:tavLst>
                                    </p:anim>
                                    <p:animEffect transition="out" filter="fade">
                                      <p:cBhvr>
                                        <p:cTn id="208" dur="1000"/>
                                        <p:tgtEl>
                                          <p:spTgt spid="46"/>
                                        </p:tgtEl>
                                      </p:cBhvr>
                                    </p:animEffect>
                                    <p:set>
                                      <p:cBhvr>
                                        <p:cTn id="209" dur="1" fill="hold">
                                          <p:stCondLst>
                                            <p:cond delay="999"/>
                                          </p:stCondLst>
                                        </p:cTn>
                                        <p:tgtEl>
                                          <p:spTgt spid="46"/>
                                        </p:tgtEl>
                                        <p:attrNameLst>
                                          <p:attrName>style.visibility</p:attrName>
                                        </p:attrNameLst>
                                      </p:cBhvr>
                                      <p:to>
                                        <p:strVal val="hidden"/>
                                      </p:to>
                                    </p:se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31" presetClass="exit" presetSubtype="0" fill="hold" nodeType="clickEffect">
                                  <p:stCondLst>
                                    <p:cond delay="0"/>
                                  </p:stCondLst>
                                  <p:childTnLst>
                                    <p:anim calcmode="lin" valueType="num">
                                      <p:cBhvr>
                                        <p:cTn id="213" dur="1000"/>
                                        <p:tgtEl>
                                          <p:spTgt spid="45"/>
                                        </p:tgtEl>
                                        <p:attrNameLst>
                                          <p:attrName>ppt_w</p:attrName>
                                        </p:attrNameLst>
                                      </p:cBhvr>
                                      <p:tavLst>
                                        <p:tav tm="0">
                                          <p:val>
                                            <p:strVal val="ppt_w"/>
                                          </p:val>
                                        </p:tav>
                                        <p:tav tm="100000">
                                          <p:val>
                                            <p:fltVal val="0"/>
                                          </p:val>
                                        </p:tav>
                                      </p:tavLst>
                                    </p:anim>
                                    <p:anim calcmode="lin" valueType="num">
                                      <p:cBhvr>
                                        <p:cTn id="214" dur="1000"/>
                                        <p:tgtEl>
                                          <p:spTgt spid="45"/>
                                        </p:tgtEl>
                                        <p:attrNameLst>
                                          <p:attrName>ppt_h</p:attrName>
                                        </p:attrNameLst>
                                      </p:cBhvr>
                                      <p:tavLst>
                                        <p:tav tm="0">
                                          <p:val>
                                            <p:strVal val="ppt_h"/>
                                          </p:val>
                                        </p:tav>
                                        <p:tav tm="100000">
                                          <p:val>
                                            <p:fltVal val="0"/>
                                          </p:val>
                                        </p:tav>
                                      </p:tavLst>
                                    </p:anim>
                                    <p:anim calcmode="lin" valueType="num">
                                      <p:cBhvr>
                                        <p:cTn id="215" dur="1000"/>
                                        <p:tgtEl>
                                          <p:spTgt spid="45"/>
                                        </p:tgtEl>
                                        <p:attrNameLst>
                                          <p:attrName>style.rotation</p:attrName>
                                        </p:attrNameLst>
                                      </p:cBhvr>
                                      <p:tavLst>
                                        <p:tav tm="0">
                                          <p:val>
                                            <p:fltVal val="0"/>
                                          </p:val>
                                        </p:tav>
                                        <p:tav tm="100000">
                                          <p:val>
                                            <p:fltVal val="90"/>
                                          </p:val>
                                        </p:tav>
                                      </p:tavLst>
                                    </p:anim>
                                    <p:animEffect transition="out" filter="fade">
                                      <p:cBhvr>
                                        <p:cTn id="216" dur="1000"/>
                                        <p:tgtEl>
                                          <p:spTgt spid="45"/>
                                        </p:tgtEl>
                                      </p:cBhvr>
                                    </p:animEffect>
                                    <p:set>
                                      <p:cBhvr>
                                        <p:cTn id="217" dur="1" fill="hold">
                                          <p:stCondLst>
                                            <p:cond delay="999"/>
                                          </p:stCondLst>
                                        </p:cTn>
                                        <p:tgtEl>
                                          <p:spTgt spid="45"/>
                                        </p:tgtEl>
                                        <p:attrNameLst>
                                          <p:attrName>style.visibility</p:attrName>
                                        </p:attrNameLst>
                                      </p:cBhvr>
                                      <p:to>
                                        <p:strVal val="hidden"/>
                                      </p:to>
                                    </p:se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31" presetClass="exit" presetSubtype="0" fill="hold" nodeType="clickEffect">
                                  <p:stCondLst>
                                    <p:cond delay="0"/>
                                  </p:stCondLst>
                                  <p:childTnLst>
                                    <p:anim calcmode="lin" valueType="num">
                                      <p:cBhvr>
                                        <p:cTn id="221" dur="1000"/>
                                        <p:tgtEl>
                                          <p:spTgt spid="44"/>
                                        </p:tgtEl>
                                        <p:attrNameLst>
                                          <p:attrName>ppt_w</p:attrName>
                                        </p:attrNameLst>
                                      </p:cBhvr>
                                      <p:tavLst>
                                        <p:tav tm="0">
                                          <p:val>
                                            <p:strVal val="ppt_w"/>
                                          </p:val>
                                        </p:tav>
                                        <p:tav tm="100000">
                                          <p:val>
                                            <p:fltVal val="0"/>
                                          </p:val>
                                        </p:tav>
                                      </p:tavLst>
                                    </p:anim>
                                    <p:anim calcmode="lin" valueType="num">
                                      <p:cBhvr>
                                        <p:cTn id="222" dur="1000"/>
                                        <p:tgtEl>
                                          <p:spTgt spid="44"/>
                                        </p:tgtEl>
                                        <p:attrNameLst>
                                          <p:attrName>ppt_h</p:attrName>
                                        </p:attrNameLst>
                                      </p:cBhvr>
                                      <p:tavLst>
                                        <p:tav tm="0">
                                          <p:val>
                                            <p:strVal val="ppt_h"/>
                                          </p:val>
                                        </p:tav>
                                        <p:tav tm="100000">
                                          <p:val>
                                            <p:fltVal val="0"/>
                                          </p:val>
                                        </p:tav>
                                      </p:tavLst>
                                    </p:anim>
                                    <p:anim calcmode="lin" valueType="num">
                                      <p:cBhvr>
                                        <p:cTn id="223" dur="1000"/>
                                        <p:tgtEl>
                                          <p:spTgt spid="44"/>
                                        </p:tgtEl>
                                        <p:attrNameLst>
                                          <p:attrName>style.rotation</p:attrName>
                                        </p:attrNameLst>
                                      </p:cBhvr>
                                      <p:tavLst>
                                        <p:tav tm="0">
                                          <p:val>
                                            <p:fltVal val="0"/>
                                          </p:val>
                                        </p:tav>
                                        <p:tav tm="100000">
                                          <p:val>
                                            <p:fltVal val="90"/>
                                          </p:val>
                                        </p:tav>
                                      </p:tavLst>
                                    </p:anim>
                                    <p:animEffect transition="out" filter="fade">
                                      <p:cBhvr>
                                        <p:cTn id="224" dur="1000"/>
                                        <p:tgtEl>
                                          <p:spTgt spid="44"/>
                                        </p:tgtEl>
                                      </p:cBhvr>
                                    </p:animEffect>
                                    <p:set>
                                      <p:cBhvr>
                                        <p:cTn id="225" dur="1" fill="hold">
                                          <p:stCondLst>
                                            <p:cond delay="999"/>
                                          </p:stCondLst>
                                        </p:cTn>
                                        <p:tgtEl>
                                          <p:spTgt spid="44"/>
                                        </p:tgtEl>
                                        <p:attrNameLst>
                                          <p:attrName>style.visibility</p:attrName>
                                        </p:attrNameLst>
                                      </p:cBhvr>
                                      <p:to>
                                        <p:strVal val="hidden"/>
                                      </p:to>
                                    </p:se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31" presetClass="exit" presetSubtype="0" fill="hold" nodeType="clickEffect">
                                  <p:stCondLst>
                                    <p:cond delay="0"/>
                                  </p:stCondLst>
                                  <p:childTnLst>
                                    <p:anim calcmode="lin" valueType="num">
                                      <p:cBhvr>
                                        <p:cTn id="229" dur="1000"/>
                                        <p:tgtEl>
                                          <p:spTgt spid="43"/>
                                        </p:tgtEl>
                                        <p:attrNameLst>
                                          <p:attrName>ppt_w</p:attrName>
                                        </p:attrNameLst>
                                      </p:cBhvr>
                                      <p:tavLst>
                                        <p:tav tm="0">
                                          <p:val>
                                            <p:strVal val="ppt_w"/>
                                          </p:val>
                                        </p:tav>
                                        <p:tav tm="100000">
                                          <p:val>
                                            <p:fltVal val="0"/>
                                          </p:val>
                                        </p:tav>
                                      </p:tavLst>
                                    </p:anim>
                                    <p:anim calcmode="lin" valueType="num">
                                      <p:cBhvr>
                                        <p:cTn id="230" dur="1000"/>
                                        <p:tgtEl>
                                          <p:spTgt spid="43"/>
                                        </p:tgtEl>
                                        <p:attrNameLst>
                                          <p:attrName>ppt_h</p:attrName>
                                        </p:attrNameLst>
                                      </p:cBhvr>
                                      <p:tavLst>
                                        <p:tav tm="0">
                                          <p:val>
                                            <p:strVal val="ppt_h"/>
                                          </p:val>
                                        </p:tav>
                                        <p:tav tm="100000">
                                          <p:val>
                                            <p:fltVal val="0"/>
                                          </p:val>
                                        </p:tav>
                                      </p:tavLst>
                                    </p:anim>
                                    <p:anim calcmode="lin" valueType="num">
                                      <p:cBhvr>
                                        <p:cTn id="231" dur="1000"/>
                                        <p:tgtEl>
                                          <p:spTgt spid="43"/>
                                        </p:tgtEl>
                                        <p:attrNameLst>
                                          <p:attrName>style.rotation</p:attrName>
                                        </p:attrNameLst>
                                      </p:cBhvr>
                                      <p:tavLst>
                                        <p:tav tm="0">
                                          <p:val>
                                            <p:fltVal val="0"/>
                                          </p:val>
                                        </p:tav>
                                        <p:tav tm="100000">
                                          <p:val>
                                            <p:fltVal val="90"/>
                                          </p:val>
                                        </p:tav>
                                      </p:tavLst>
                                    </p:anim>
                                    <p:animEffect transition="out" filter="fade">
                                      <p:cBhvr>
                                        <p:cTn id="232" dur="1000"/>
                                        <p:tgtEl>
                                          <p:spTgt spid="43"/>
                                        </p:tgtEl>
                                      </p:cBhvr>
                                    </p:animEffect>
                                    <p:set>
                                      <p:cBhvr>
                                        <p:cTn id="233"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EF8F01D-40AF-EB57-061D-D988E28BDAE8}"/>
              </a:ext>
            </a:extLst>
          </p:cNvPr>
          <p:cNvSpPr/>
          <p:nvPr/>
        </p:nvSpPr>
        <p:spPr>
          <a:xfrm rot="10800000">
            <a:off x="2641601" y="760414"/>
            <a:ext cx="7292975"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843" name="Rectangle 12">
            <a:extLst>
              <a:ext uri="{FF2B5EF4-FFF2-40B4-BE49-F238E27FC236}">
                <a16:creationId xmlns:a16="http://schemas.microsoft.com/office/drawing/2014/main" id="{DD56B769-4DF7-A30D-A56B-07C07D0A450B}"/>
              </a:ext>
            </a:extLst>
          </p:cNvPr>
          <p:cNvSpPr>
            <a:spLocks noChangeArrowheads="1"/>
          </p:cNvSpPr>
          <p:nvPr/>
        </p:nvSpPr>
        <p:spPr bwMode="auto">
          <a:xfrm>
            <a:off x="2652713" y="992189"/>
            <a:ext cx="7294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To put something down somewhere and lose it.</a:t>
            </a:r>
          </a:p>
        </p:txBody>
      </p:sp>
      <p:sp>
        <p:nvSpPr>
          <p:cNvPr id="9" name="4-Point Star 8">
            <a:extLst>
              <a:ext uri="{FF2B5EF4-FFF2-40B4-BE49-F238E27FC236}">
                <a16:creationId xmlns:a16="http://schemas.microsoft.com/office/drawing/2014/main" id="{2435AE58-1A9D-A2DC-BEEA-E187D7826A52}"/>
              </a:ext>
            </a:extLst>
          </p:cNvPr>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 name="Rectangle 9">
            <a:extLst>
              <a:ext uri="{FF2B5EF4-FFF2-40B4-BE49-F238E27FC236}">
                <a16:creationId xmlns:a16="http://schemas.microsoft.com/office/drawing/2014/main" id="{DB8326C0-D5B5-B4E0-E760-154B7E2252D1}"/>
              </a:ext>
            </a:extLst>
          </p:cNvPr>
          <p:cNvSpPr/>
          <p:nvPr/>
        </p:nvSpPr>
        <p:spPr>
          <a:xfrm>
            <a:off x="2281238" y="4364039"/>
            <a:ext cx="7631112" cy="174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a:solidFill>
                <a:schemeClr val="tx1"/>
              </a:solidFill>
            </a:endParaRPr>
          </a:p>
        </p:txBody>
      </p:sp>
      <p:sp>
        <p:nvSpPr>
          <p:cNvPr id="35846" name="TextBox 21">
            <a:extLst>
              <a:ext uri="{FF2B5EF4-FFF2-40B4-BE49-F238E27FC236}">
                <a16:creationId xmlns:a16="http://schemas.microsoft.com/office/drawing/2014/main" id="{E2BF1EFB-9667-13EC-CAB9-470B25206EC5}"/>
              </a:ext>
            </a:extLst>
          </p:cNvPr>
          <p:cNvSpPr txBox="1">
            <a:spLocks noChangeArrowheads="1"/>
          </p:cNvSpPr>
          <p:nvPr/>
        </p:nvSpPr>
        <p:spPr bwMode="auto">
          <a:xfrm>
            <a:off x="4484689"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4800">
                <a:solidFill>
                  <a:schemeClr val="tx1"/>
                </a:solidFill>
                <a:latin typeface="Twinkl Thin" pitchFamily="2" charset="0"/>
              </a:rPr>
              <a:t>_ _ _ _ _ _ _ _</a:t>
            </a:r>
          </a:p>
        </p:txBody>
      </p:sp>
      <p:sp>
        <p:nvSpPr>
          <p:cNvPr id="14" name="'a'">
            <a:extLst>
              <a:ext uri="{FF2B5EF4-FFF2-40B4-BE49-F238E27FC236}">
                <a16:creationId xmlns:a16="http://schemas.microsoft.com/office/drawing/2014/main" id="{9C6BF148-FC31-B00C-FA99-C21424A02AE0}"/>
              </a:ext>
            </a:extLst>
          </p:cNvPr>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a:extLst>
              <a:ext uri="{FF2B5EF4-FFF2-40B4-BE49-F238E27FC236}">
                <a16:creationId xmlns:a16="http://schemas.microsoft.com/office/drawing/2014/main" id="{0F88724E-3343-4B14-6D29-BA0F111FBACF}"/>
              </a:ext>
            </a:extLst>
          </p:cNvPr>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a:extLst>
              <a:ext uri="{FF2B5EF4-FFF2-40B4-BE49-F238E27FC236}">
                <a16:creationId xmlns:a16="http://schemas.microsoft.com/office/drawing/2014/main" id="{16C02790-5573-903C-F9E6-3BE393AD6E25}"/>
              </a:ext>
            </a:extLst>
          </p:cNvPr>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a:extLst>
              <a:ext uri="{FF2B5EF4-FFF2-40B4-BE49-F238E27FC236}">
                <a16:creationId xmlns:a16="http://schemas.microsoft.com/office/drawing/2014/main" id="{D5554A2E-7505-B03E-62E0-586E565BAA92}"/>
              </a:ext>
            </a:extLst>
          </p:cNvPr>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a:extLst>
              <a:ext uri="{FF2B5EF4-FFF2-40B4-BE49-F238E27FC236}">
                <a16:creationId xmlns:a16="http://schemas.microsoft.com/office/drawing/2014/main" id="{774E54B8-F185-67B8-303B-284ADE6151C5}"/>
              </a:ext>
            </a:extLst>
          </p:cNvPr>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a:extLst>
              <a:ext uri="{FF2B5EF4-FFF2-40B4-BE49-F238E27FC236}">
                <a16:creationId xmlns:a16="http://schemas.microsoft.com/office/drawing/2014/main" id="{9AB15338-A6FA-16C4-0D56-5D1D3E23DEA9}"/>
              </a:ext>
            </a:extLst>
          </p:cNvPr>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a:extLst>
              <a:ext uri="{FF2B5EF4-FFF2-40B4-BE49-F238E27FC236}">
                <a16:creationId xmlns:a16="http://schemas.microsoft.com/office/drawing/2014/main" id="{1F1056C1-8A23-CCD9-2502-6DD3D995C619}"/>
              </a:ext>
            </a:extLst>
          </p:cNvPr>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a:extLst>
              <a:ext uri="{FF2B5EF4-FFF2-40B4-BE49-F238E27FC236}">
                <a16:creationId xmlns:a16="http://schemas.microsoft.com/office/drawing/2014/main" id="{36753A0E-604D-B18A-9CCB-FC183F881C8E}"/>
              </a:ext>
            </a:extLst>
          </p:cNvPr>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a:extLst>
              <a:ext uri="{FF2B5EF4-FFF2-40B4-BE49-F238E27FC236}">
                <a16:creationId xmlns:a16="http://schemas.microsoft.com/office/drawing/2014/main" id="{2618219A-77AD-83C2-63BC-7C88500711AA}"/>
              </a:ext>
            </a:extLst>
          </p:cNvPr>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a:extLst>
              <a:ext uri="{FF2B5EF4-FFF2-40B4-BE49-F238E27FC236}">
                <a16:creationId xmlns:a16="http://schemas.microsoft.com/office/drawing/2014/main" id="{4DC72577-196B-0B44-BBFC-5A056F46205E}"/>
              </a:ext>
            </a:extLst>
          </p:cNvPr>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a:extLst>
              <a:ext uri="{FF2B5EF4-FFF2-40B4-BE49-F238E27FC236}">
                <a16:creationId xmlns:a16="http://schemas.microsoft.com/office/drawing/2014/main" id="{2A29FEA2-E7A1-2F76-38DD-1D45A394F340}"/>
              </a:ext>
            </a:extLst>
          </p:cNvPr>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a:extLst>
              <a:ext uri="{FF2B5EF4-FFF2-40B4-BE49-F238E27FC236}">
                <a16:creationId xmlns:a16="http://schemas.microsoft.com/office/drawing/2014/main" id="{A51D49EB-5352-3E61-FD9C-780E534F22AB}"/>
              </a:ext>
            </a:extLst>
          </p:cNvPr>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a:extLst>
              <a:ext uri="{FF2B5EF4-FFF2-40B4-BE49-F238E27FC236}">
                <a16:creationId xmlns:a16="http://schemas.microsoft.com/office/drawing/2014/main" id="{5F984644-5C47-FC24-DF8A-3EFBD39448DD}"/>
              </a:ext>
            </a:extLst>
          </p:cNvPr>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a:extLst>
              <a:ext uri="{FF2B5EF4-FFF2-40B4-BE49-F238E27FC236}">
                <a16:creationId xmlns:a16="http://schemas.microsoft.com/office/drawing/2014/main" id="{72F607E0-65A5-84C4-4545-DFDC6E2E31F8}"/>
              </a:ext>
            </a:extLst>
          </p:cNvPr>
          <p:cNvSpPr txBox="1">
            <a:spLocks noChangeArrowheads="1"/>
          </p:cNvSpPr>
          <p:nvPr/>
        </p:nvSpPr>
        <p:spPr bwMode="auto">
          <a:xfrm>
            <a:off x="57658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a:extLst>
              <a:ext uri="{FF2B5EF4-FFF2-40B4-BE49-F238E27FC236}">
                <a16:creationId xmlns:a16="http://schemas.microsoft.com/office/drawing/2014/main" id="{48F29A86-9F4B-32B7-D3E6-A2E405BB5E55}"/>
              </a:ext>
            </a:extLst>
          </p:cNvPr>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a:extLst>
              <a:ext uri="{FF2B5EF4-FFF2-40B4-BE49-F238E27FC236}">
                <a16:creationId xmlns:a16="http://schemas.microsoft.com/office/drawing/2014/main" id="{C47A8406-B60D-C181-5BFC-FF3B71E2F2E9}"/>
              </a:ext>
            </a:extLst>
          </p:cNvPr>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a:extLst>
              <a:ext uri="{FF2B5EF4-FFF2-40B4-BE49-F238E27FC236}">
                <a16:creationId xmlns:a16="http://schemas.microsoft.com/office/drawing/2014/main" id="{0939B92F-DE4F-FC4F-FC9B-08F941A28EDA}"/>
              </a:ext>
            </a:extLst>
          </p:cNvPr>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a:extLst>
              <a:ext uri="{FF2B5EF4-FFF2-40B4-BE49-F238E27FC236}">
                <a16:creationId xmlns:a16="http://schemas.microsoft.com/office/drawing/2014/main" id="{EB6FD3C1-C7B1-3DB9-985F-BAFCB0502F5A}"/>
              </a:ext>
            </a:extLst>
          </p:cNvP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a:extLst>
              <a:ext uri="{FF2B5EF4-FFF2-40B4-BE49-F238E27FC236}">
                <a16:creationId xmlns:a16="http://schemas.microsoft.com/office/drawing/2014/main" id="{CE01DC6B-B43C-1639-67BD-96E4694064DA}"/>
              </a:ext>
            </a:extLst>
          </p:cNvPr>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a:extLst>
              <a:ext uri="{FF2B5EF4-FFF2-40B4-BE49-F238E27FC236}">
                <a16:creationId xmlns:a16="http://schemas.microsoft.com/office/drawing/2014/main" id="{7DB371CC-C2C6-8845-FBB6-081F2871AAF5}"/>
              </a:ext>
            </a:extLst>
          </p:cNvPr>
          <p:cNvSpPr txBox="1">
            <a:spLocks noChangeArrowheads="1"/>
          </p:cNvSpPr>
          <p:nvPr/>
        </p:nvSpPr>
        <p:spPr bwMode="auto">
          <a:xfrm>
            <a:off x="3875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a:extLst>
              <a:ext uri="{FF2B5EF4-FFF2-40B4-BE49-F238E27FC236}">
                <a16:creationId xmlns:a16="http://schemas.microsoft.com/office/drawing/2014/main" id="{2F081852-8540-B7DE-937E-E00499A01DB5}"/>
              </a:ext>
            </a:extLst>
          </p:cNvPr>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a:extLst>
              <a:ext uri="{FF2B5EF4-FFF2-40B4-BE49-F238E27FC236}">
                <a16:creationId xmlns:a16="http://schemas.microsoft.com/office/drawing/2014/main" id="{C5716651-9979-DB50-33BD-BCF1B5D530F6}"/>
              </a:ext>
            </a:extLst>
          </p:cNvPr>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a:extLst>
              <a:ext uri="{FF2B5EF4-FFF2-40B4-BE49-F238E27FC236}">
                <a16:creationId xmlns:a16="http://schemas.microsoft.com/office/drawing/2014/main" id="{B2813272-BAB0-FE01-21B3-9DAFD023D5BF}"/>
              </a:ext>
            </a:extLst>
          </p:cNvPr>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a:extLst>
              <a:ext uri="{FF2B5EF4-FFF2-40B4-BE49-F238E27FC236}">
                <a16:creationId xmlns:a16="http://schemas.microsoft.com/office/drawing/2014/main" id="{8ADA6DAB-1795-D74F-9132-53231DAE499B}"/>
              </a:ext>
            </a:extLst>
          </p:cNvPr>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a:extLst>
              <a:ext uri="{FF2B5EF4-FFF2-40B4-BE49-F238E27FC236}">
                <a16:creationId xmlns:a16="http://schemas.microsoft.com/office/drawing/2014/main" id="{34243837-00ED-55CC-FAE8-4BB9CDE83311}"/>
              </a:ext>
            </a:extLst>
          </p:cNvPr>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a:extLst>
              <a:ext uri="{FF2B5EF4-FFF2-40B4-BE49-F238E27FC236}">
                <a16:creationId xmlns:a16="http://schemas.microsoft.com/office/drawing/2014/main" id="{8C080037-E208-7783-7573-86156EBCF3C0}"/>
              </a:ext>
            </a:extLst>
          </p:cNvPr>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0" name="Picture 39">
            <a:extLst>
              <a:ext uri="{FF2B5EF4-FFF2-40B4-BE49-F238E27FC236}">
                <a16:creationId xmlns:a16="http://schemas.microsoft.com/office/drawing/2014/main" id="{C195C6F1-89C8-1212-5ACD-11D0F5FE20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12E564C1-45DB-4E22-CD75-A5F96CD67E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1"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97BB6438-7E79-D172-0B23-30A1B7A51B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EEF834F4-7BA8-0D0B-8296-EE4C160B4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5A127626-08B7-3579-166C-74EA58B9FE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B0C48755-9AA0-BA2B-5ECD-E767CB4AFB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1"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3761D938-6BC5-09D4-631B-9DF1B6B93C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5F40EBD4-FC7C-3BF9-75C2-22A81A843D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267EA108-2751-407E-B73B-192C8659D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1"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h no! Button">
            <a:extLst>
              <a:ext uri="{FF2B5EF4-FFF2-40B4-BE49-F238E27FC236}">
                <a16:creationId xmlns:a16="http://schemas.microsoft.com/office/drawing/2014/main" id="{E4EBE98D-42F9-47EF-BD31-1B2BA603A089}"/>
              </a:ext>
            </a:extLst>
          </p:cNvPr>
          <p:cNvSpPr/>
          <p:nvPr/>
        </p:nvSpPr>
        <p:spPr>
          <a:xfrm>
            <a:off x="3209925" y="3489326"/>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Uh-Oh</a:t>
            </a:r>
          </a:p>
        </p:txBody>
      </p:sp>
      <p:pic>
        <p:nvPicPr>
          <p:cNvPr id="51" name="Picture 50">
            <a:extLst>
              <a:ext uri="{FF2B5EF4-FFF2-40B4-BE49-F238E27FC236}">
                <a16:creationId xmlns:a16="http://schemas.microsoft.com/office/drawing/2014/main" id="{18033489-8008-41C1-3707-B80D6D7626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6"/>
                                        </p:tgtEl>
                                      </p:cBhvr>
                                    </p:animEffect>
                                    <p:set>
                                      <p:cBhvr>
                                        <p:cTn id="6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3"/>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4" restart="whenNotActive" fill="hold" evtFilter="cancelBubble" nodeType="interactiveSeq">
                <p:stCondLst>
                  <p:cond evt="onClick" delay="0">
                    <p:tgtEl>
                      <p:spTgt spid="31"/>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26"/>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64" presetClass="path" presetSubtype="0" accel="50000" decel="50000" fill="hold" grpId="0" nodeType="clickEffect">
                                  <p:stCondLst>
                                    <p:cond delay="0"/>
                                  </p:stCondLst>
                                  <p:childTnLst>
                                    <p:animMotion origin="layout" path="M -1.66667E-6 3.7037E-6 L 0.00868 -0.36505 " pathEditMode="relative" rAng="0" ptsTypes="AA">
                                      <p:cBhvr>
                                        <p:cTn id="114" dur="2000" fill="hold"/>
                                        <p:tgtEl>
                                          <p:spTgt spid="26"/>
                                        </p:tgtEl>
                                        <p:attrNameLst>
                                          <p:attrName>ppt_x</p:attrName>
                                          <p:attrName>ppt_y</p:attrName>
                                        </p:attrNameLst>
                                      </p:cBhvr>
                                      <p:rCtr x="434" y="-18264"/>
                                    </p:animMotion>
                                  </p:childTnLst>
                                </p:cTn>
                              </p:par>
                            </p:childTnLst>
                          </p:cTn>
                        </p:par>
                      </p:childTnLst>
                    </p:cTn>
                  </p:par>
                </p:childTnLst>
              </p:cTn>
              <p:nextCondLst>
                <p:cond evt="onClick" delay="0">
                  <p:tgtEl>
                    <p:spTgt spid="26"/>
                  </p:tgtEl>
                </p:cond>
              </p:nextCondLst>
            </p:seq>
            <p:seq concurrent="1" nextAc="seek">
              <p:cTn id="115" restart="whenNotActive" fill="hold" evtFilter="cancelBubble" nodeType="interactiveSeq">
                <p:stCondLst>
                  <p:cond evt="onClick" delay="0">
                    <p:tgtEl>
                      <p:spTgt spid="22"/>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64" presetClass="path" presetSubtype="0" accel="50000" decel="50000" fill="hold" grpId="0" nodeType="clickEffect">
                                  <p:stCondLst>
                                    <p:cond delay="0"/>
                                  </p:stCondLst>
                                  <p:childTnLst>
                                    <p:animMotion origin="layout" path="M 5E-6 3.7037E-7 L -0.35313 -0.28171 " pathEditMode="relative" rAng="0" ptsTypes="AA">
                                      <p:cBhvr>
                                        <p:cTn id="119" dur="2000" fill="hold"/>
                                        <p:tgtEl>
                                          <p:spTgt spid="22"/>
                                        </p:tgtEl>
                                        <p:attrNameLst>
                                          <p:attrName>ppt_x</p:attrName>
                                          <p:attrName>ppt_y</p:attrName>
                                        </p:attrNameLst>
                                      </p:cBhvr>
                                      <p:rCtr x="-17656" y="-14097"/>
                                    </p:animMotion>
                                  </p:childTnLst>
                                </p:cTn>
                              </p:par>
                            </p:childTnLst>
                          </p:cTn>
                        </p:par>
                      </p:childTnLst>
                    </p:cTn>
                  </p:par>
                </p:childTnLst>
              </p:cTn>
              <p:nextCondLst>
                <p:cond evt="onClick" delay="0">
                  <p:tgtEl>
                    <p:spTgt spid="22"/>
                  </p:tgtEl>
                </p:cond>
              </p:nextCondLst>
            </p:seq>
            <p:seq concurrent="1" nextAc="seek">
              <p:cTn id="120" restart="whenNotActive" fill="hold" evtFilter="cancelBubble" nodeType="interactiveSeq">
                <p:stCondLst>
                  <p:cond evt="onClick" delay="0">
                    <p:tgtEl>
                      <p:spTgt spid="32"/>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64" presetClass="path" presetSubtype="0" accel="50000" decel="50000" fill="hold" grpId="0" nodeType="clickEffect">
                                  <p:stCondLst>
                                    <p:cond delay="0"/>
                                  </p:stCondLst>
                                  <p:childTnLst>
                                    <p:animMotion origin="layout" path="M -8.33333E-7 -4.44444E-6 L 0.34011 -0.4449 " pathEditMode="relative" rAng="0" ptsTypes="AA">
                                      <p:cBhvr>
                                        <p:cTn id="124" dur="2000" fill="hold"/>
                                        <p:tgtEl>
                                          <p:spTgt spid="32"/>
                                        </p:tgtEl>
                                        <p:attrNameLst>
                                          <p:attrName>ppt_x</p:attrName>
                                          <p:attrName>ppt_y</p:attrName>
                                        </p:attrNameLst>
                                      </p:cBhvr>
                                      <p:rCtr x="16997" y="-22245"/>
                                    </p:animMotion>
                                  </p:childTnLst>
                                </p:cTn>
                              </p:par>
                            </p:childTnLst>
                          </p:cTn>
                        </p:par>
                      </p:childTnLst>
                    </p:cTn>
                  </p:par>
                </p:childTnLst>
              </p:cTn>
              <p:nextCondLst>
                <p:cond evt="onClick" delay="0">
                  <p:tgtEl>
                    <p:spTgt spid="32"/>
                  </p:tgtEl>
                </p:cond>
              </p:nextCondLst>
            </p:seq>
            <p:seq concurrent="1" nextAc="seek">
              <p:cTn id="125" restart="whenNotActive" fill="hold" evtFilter="cancelBubble" nodeType="interactiveSeq">
                <p:stCondLst>
                  <p:cond evt="onClick" delay="0">
                    <p:tgtEl>
                      <p:spTgt spid="29"/>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64" presetClass="path" presetSubtype="0" accel="50000" decel="50000" fill="hold" grpId="0" nodeType="clickEffect">
                                  <p:stCondLst>
                                    <p:cond delay="0"/>
                                  </p:stCondLst>
                                  <p:childTnLst>
                                    <p:animMotion origin="layout" path="M -1.66667E-6 3.7037E-6 L -0.05972 -0.3669 " pathEditMode="relative" rAng="0" ptsTypes="AA">
                                      <p:cBhvr>
                                        <p:cTn id="129" dur="2000" fill="hold"/>
                                        <p:tgtEl>
                                          <p:spTgt spid="29"/>
                                        </p:tgtEl>
                                        <p:attrNameLst>
                                          <p:attrName>ppt_x</p:attrName>
                                          <p:attrName>ppt_y</p:attrName>
                                        </p:attrNameLst>
                                      </p:cBhvr>
                                      <p:rCtr x="-2986" y="-18356"/>
                                    </p:animMotion>
                                  </p:childTnLst>
                                </p:cTn>
                              </p:par>
                            </p:childTnLst>
                          </p:cTn>
                        </p:par>
                      </p:childTnLst>
                    </p:cTn>
                  </p:par>
                </p:childTnLst>
              </p:cTn>
              <p:nextCondLst>
                <p:cond evt="onClick" delay="0">
                  <p:tgtEl>
                    <p:spTgt spid="29"/>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64" presetClass="path" presetSubtype="0" accel="50000" decel="50000" fill="hold" grpId="0" nodeType="clickEffect">
                                  <p:stCondLst>
                                    <p:cond delay="0"/>
                                  </p:stCondLst>
                                  <p:childTnLst>
                                    <p:animMotion origin="layout" path="M 5E-6 3.7037E-6 L 0.3408 -0.36505 " pathEditMode="relative" rAng="0" ptsTypes="AA">
                                      <p:cBhvr>
                                        <p:cTn id="134" dur="2000" fill="hold"/>
                                        <p:tgtEl>
                                          <p:spTgt spid="25"/>
                                        </p:tgtEl>
                                        <p:attrNameLst>
                                          <p:attrName>ppt_x</p:attrName>
                                          <p:attrName>ppt_y</p:attrName>
                                        </p:attrNameLst>
                                      </p:cBhvr>
                                      <p:rCtr x="17031" y="-18264"/>
                                    </p:animMotion>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14"/>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64" presetClass="path" presetSubtype="0" accel="50000" decel="50000" fill="hold" grpId="0" nodeType="clickEffect">
                                  <p:stCondLst>
                                    <p:cond delay="0"/>
                                  </p:stCondLst>
                                  <p:childTnLst>
                                    <p:animMotion origin="layout" path="M -1.66667E-6 3.7037E-7 L 0.57431 -0.28009 " pathEditMode="relative" rAng="0" ptsTypes="AA">
                                      <p:cBhvr>
                                        <p:cTn id="139" dur="2000" fill="hold"/>
                                        <p:tgtEl>
                                          <p:spTgt spid="14"/>
                                        </p:tgtEl>
                                        <p:attrNameLst>
                                          <p:attrName>ppt_x</p:attrName>
                                          <p:attrName>ppt_y</p:attrName>
                                        </p:attrNameLst>
                                      </p:cBhvr>
                                      <p:rCtr x="28715" y="-14005"/>
                                    </p:animMotion>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16"/>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64" presetClass="path" presetSubtype="0" accel="50000" decel="50000" fill="hold" grpId="0" nodeType="clickEffect">
                                  <p:stCondLst>
                                    <p:cond delay="0"/>
                                  </p:stCondLst>
                                  <p:childTnLst>
                                    <p:animMotion origin="layout" path="M 5E-6 3.7037E-7 L 0.46563 -0.28171 " pathEditMode="relative" rAng="0" ptsTypes="AA">
                                      <p:cBhvr>
                                        <p:cTn id="144" dur="2000" fill="hold"/>
                                        <p:tgtEl>
                                          <p:spTgt spid="16"/>
                                        </p:tgtEl>
                                        <p:attrNameLst>
                                          <p:attrName>ppt_x</p:attrName>
                                          <p:attrName>ppt_y</p:attrName>
                                        </p:attrNameLst>
                                      </p:cBhvr>
                                      <p:rCtr x="23281" y="-14097"/>
                                    </p:animMotion>
                                  </p:childTnLst>
                                </p:cTn>
                              </p:par>
                            </p:childTnLst>
                          </p:cTn>
                        </p:par>
                      </p:childTnLst>
                    </p:cTn>
                  </p:par>
                </p:childTnLst>
              </p:cTn>
              <p:nextCondLst>
                <p:cond evt="onClick" delay="0">
                  <p:tgtEl>
                    <p:spTgt spid="16"/>
                  </p:tgtEl>
                </p:cond>
              </p:nextCondLst>
            </p:seq>
            <p:seq concurrent="1" nextAc="seek">
              <p:cTn id="145" restart="whenNotActive" fill="hold" evtFilter="cancelBubble" nodeType="interactiveSeq">
                <p:stCondLst>
                  <p:cond evt="onClick" delay="0">
                    <p:tgtEl>
                      <p:spTgt spid="18"/>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64" presetClass="path" presetSubtype="0" accel="50000" decel="50000" fill="hold" grpId="0" nodeType="clickEffect">
                                  <p:stCondLst>
                                    <p:cond delay="0"/>
                                  </p:stCondLst>
                                  <p:childTnLst>
                                    <p:animMotion origin="layout" path="M 1.66667E-6 3.7037E-7 L 0.35607 -0.28171 " pathEditMode="relative" rAng="0" ptsTypes="AA">
                                      <p:cBhvr>
                                        <p:cTn id="149" dur="2000" fill="hold"/>
                                        <p:tgtEl>
                                          <p:spTgt spid="18"/>
                                        </p:tgtEl>
                                        <p:attrNameLst>
                                          <p:attrName>ppt_x</p:attrName>
                                          <p:attrName>ppt_y</p:attrName>
                                        </p:attrNameLst>
                                      </p:cBhvr>
                                      <p:rCtr x="17795" y="-14097"/>
                                    </p:animMotion>
                                  </p:childTnLst>
                                </p:cTn>
                              </p:par>
                            </p:childTnLst>
                          </p:cTn>
                        </p:par>
                      </p:childTnLst>
                    </p:cTn>
                  </p:par>
                </p:childTnLst>
              </p:cTn>
              <p:nextCondLst>
                <p:cond evt="onClick" delay="0">
                  <p:tgtEl>
                    <p:spTgt spid="18"/>
                  </p:tgtEl>
                </p:cond>
              </p:nextCondLst>
            </p:seq>
            <p:seq concurrent="1" nextAc="seek">
              <p:cTn id="150" restart="whenNotActive" fill="hold" evtFilter="cancelBubble" nodeType="interactiveSeq">
                <p:stCondLst>
                  <p:cond evt="onClick" delay="0">
                    <p:tgtEl>
                      <p:spTgt spid="50"/>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31" presetClass="exit" presetSubtype="0" fill="hold" nodeType="clickEffect">
                                  <p:stCondLst>
                                    <p:cond delay="0"/>
                                  </p:stCondLst>
                                  <p:childTnLst>
                                    <p:anim calcmode="lin" valueType="num">
                                      <p:cBhvr>
                                        <p:cTn id="154" dur="1000"/>
                                        <p:tgtEl>
                                          <p:spTgt spid="51"/>
                                        </p:tgtEl>
                                        <p:attrNameLst>
                                          <p:attrName>ppt_w</p:attrName>
                                        </p:attrNameLst>
                                      </p:cBhvr>
                                      <p:tavLst>
                                        <p:tav tm="0">
                                          <p:val>
                                            <p:strVal val="ppt_w"/>
                                          </p:val>
                                        </p:tav>
                                        <p:tav tm="100000">
                                          <p:val>
                                            <p:fltVal val="0"/>
                                          </p:val>
                                        </p:tav>
                                      </p:tavLst>
                                    </p:anim>
                                    <p:anim calcmode="lin" valueType="num">
                                      <p:cBhvr>
                                        <p:cTn id="155" dur="1000"/>
                                        <p:tgtEl>
                                          <p:spTgt spid="51"/>
                                        </p:tgtEl>
                                        <p:attrNameLst>
                                          <p:attrName>ppt_h</p:attrName>
                                        </p:attrNameLst>
                                      </p:cBhvr>
                                      <p:tavLst>
                                        <p:tav tm="0">
                                          <p:val>
                                            <p:strVal val="ppt_h"/>
                                          </p:val>
                                        </p:tav>
                                        <p:tav tm="100000">
                                          <p:val>
                                            <p:fltVal val="0"/>
                                          </p:val>
                                        </p:tav>
                                      </p:tavLst>
                                    </p:anim>
                                    <p:anim calcmode="lin" valueType="num">
                                      <p:cBhvr>
                                        <p:cTn id="156" dur="1000"/>
                                        <p:tgtEl>
                                          <p:spTgt spid="51"/>
                                        </p:tgtEl>
                                        <p:attrNameLst>
                                          <p:attrName>style.rotation</p:attrName>
                                        </p:attrNameLst>
                                      </p:cBhvr>
                                      <p:tavLst>
                                        <p:tav tm="0">
                                          <p:val>
                                            <p:fltVal val="0"/>
                                          </p:val>
                                        </p:tav>
                                        <p:tav tm="100000">
                                          <p:val>
                                            <p:fltVal val="90"/>
                                          </p:val>
                                        </p:tav>
                                      </p:tavLst>
                                    </p:anim>
                                    <p:animEffect transition="out" filter="fade">
                                      <p:cBhvr>
                                        <p:cTn id="157" dur="1000"/>
                                        <p:tgtEl>
                                          <p:spTgt spid="51"/>
                                        </p:tgtEl>
                                      </p:cBhvr>
                                    </p:animEffect>
                                    <p:set>
                                      <p:cBhvr>
                                        <p:cTn id="158" dur="1" fill="hold">
                                          <p:stCondLst>
                                            <p:cond delay="999"/>
                                          </p:stCondLst>
                                        </p:cTn>
                                        <p:tgtEl>
                                          <p:spTgt spid="51"/>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31" presetClass="exit" presetSubtype="0" fill="hold" nodeType="clickEffect">
                                  <p:stCondLst>
                                    <p:cond delay="0"/>
                                  </p:stCondLst>
                                  <p:childTnLst>
                                    <p:anim calcmode="lin" valueType="num">
                                      <p:cBhvr>
                                        <p:cTn id="162" dur="1000"/>
                                        <p:tgtEl>
                                          <p:spTgt spid="49"/>
                                        </p:tgtEl>
                                        <p:attrNameLst>
                                          <p:attrName>ppt_w</p:attrName>
                                        </p:attrNameLst>
                                      </p:cBhvr>
                                      <p:tavLst>
                                        <p:tav tm="0">
                                          <p:val>
                                            <p:strVal val="ppt_w"/>
                                          </p:val>
                                        </p:tav>
                                        <p:tav tm="100000">
                                          <p:val>
                                            <p:fltVal val="0"/>
                                          </p:val>
                                        </p:tav>
                                      </p:tavLst>
                                    </p:anim>
                                    <p:anim calcmode="lin" valueType="num">
                                      <p:cBhvr>
                                        <p:cTn id="163" dur="1000"/>
                                        <p:tgtEl>
                                          <p:spTgt spid="49"/>
                                        </p:tgtEl>
                                        <p:attrNameLst>
                                          <p:attrName>ppt_h</p:attrName>
                                        </p:attrNameLst>
                                      </p:cBhvr>
                                      <p:tavLst>
                                        <p:tav tm="0">
                                          <p:val>
                                            <p:strVal val="ppt_h"/>
                                          </p:val>
                                        </p:tav>
                                        <p:tav tm="100000">
                                          <p:val>
                                            <p:fltVal val="0"/>
                                          </p:val>
                                        </p:tav>
                                      </p:tavLst>
                                    </p:anim>
                                    <p:anim calcmode="lin" valueType="num">
                                      <p:cBhvr>
                                        <p:cTn id="164" dur="1000"/>
                                        <p:tgtEl>
                                          <p:spTgt spid="49"/>
                                        </p:tgtEl>
                                        <p:attrNameLst>
                                          <p:attrName>style.rotation</p:attrName>
                                        </p:attrNameLst>
                                      </p:cBhvr>
                                      <p:tavLst>
                                        <p:tav tm="0">
                                          <p:val>
                                            <p:fltVal val="0"/>
                                          </p:val>
                                        </p:tav>
                                        <p:tav tm="100000">
                                          <p:val>
                                            <p:fltVal val="90"/>
                                          </p:val>
                                        </p:tav>
                                      </p:tavLst>
                                    </p:anim>
                                    <p:animEffect transition="out" filter="fade">
                                      <p:cBhvr>
                                        <p:cTn id="165" dur="1000"/>
                                        <p:tgtEl>
                                          <p:spTgt spid="49"/>
                                        </p:tgtEl>
                                      </p:cBhvr>
                                    </p:animEffect>
                                    <p:set>
                                      <p:cBhvr>
                                        <p:cTn id="166" dur="1" fill="hold">
                                          <p:stCondLst>
                                            <p:cond delay="999"/>
                                          </p:stCondLst>
                                        </p:cTn>
                                        <p:tgtEl>
                                          <p:spTgt spid="49"/>
                                        </p:tgtEl>
                                        <p:attrNameLst>
                                          <p:attrName>style.visibility</p:attrName>
                                        </p:attrNameLst>
                                      </p:cBhvr>
                                      <p:to>
                                        <p:strVal val="hidden"/>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31" presetClass="exit" presetSubtype="0" fill="hold" nodeType="clickEffect">
                                  <p:stCondLst>
                                    <p:cond delay="0"/>
                                  </p:stCondLst>
                                  <p:childTnLst>
                                    <p:anim calcmode="lin" valueType="num">
                                      <p:cBhvr>
                                        <p:cTn id="170" dur="1000"/>
                                        <p:tgtEl>
                                          <p:spTgt spid="48"/>
                                        </p:tgtEl>
                                        <p:attrNameLst>
                                          <p:attrName>ppt_w</p:attrName>
                                        </p:attrNameLst>
                                      </p:cBhvr>
                                      <p:tavLst>
                                        <p:tav tm="0">
                                          <p:val>
                                            <p:strVal val="ppt_w"/>
                                          </p:val>
                                        </p:tav>
                                        <p:tav tm="100000">
                                          <p:val>
                                            <p:fltVal val="0"/>
                                          </p:val>
                                        </p:tav>
                                      </p:tavLst>
                                    </p:anim>
                                    <p:anim calcmode="lin" valueType="num">
                                      <p:cBhvr>
                                        <p:cTn id="171" dur="1000"/>
                                        <p:tgtEl>
                                          <p:spTgt spid="48"/>
                                        </p:tgtEl>
                                        <p:attrNameLst>
                                          <p:attrName>ppt_h</p:attrName>
                                        </p:attrNameLst>
                                      </p:cBhvr>
                                      <p:tavLst>
                                        <p:tav tm="0">
                                          <p:val>
                                            <p:strVal val="ppt_h"/>
                                          </p:val>
                                        </p:tav>
                                        <p:tav tm="100000">
                                          <p:val>
                                            <p:fltVal val="0"/>
                                          </p:val>
                                        </p:tav>
                                      </p:tavLst>
                                    </p:anim>
                                    <p:anim calcmode="lin" valueType="num">
                                      <p:cBhvr>
                                        <p:cTn id="172" dur="1000"/>
                                        <p:tgtEl>
                                          <p:spTgt spid="48"/>
                                        </p:tgtEl>
                                        <p:attrNameLst>
                                          <p:attrName>style.rotation</p:attrName>
                                        </p:attrNameLst>
                                      </p:cBhvr>
                                      <p:tavLst>
                                        <p:tav tm="0">
                                          <p:val>
                                            <p:fltVal val="0"/>
                                          </p:val>
                                        </p:tav>
                                        <p:tav tm="100000">
                                          <p:val>
                                            <p:fltVal val="90"/>
                                          </p:val>
                                        </p:tav>
                                      </p:tavLst>
                                    </p:anim>
                                    <p:animEffect transition="out" filter="fade">
                                      <p:cBhvr>
                                        <p:cTn id="173" dur="1000"/>
                                        <p:tgtEl>
                                          <p:spTgt spid="48"/>
                                        </p:tgtEl>
                                      </p:cBhvr>
                                    </p:animEffect>
                                    <p:set>
                                      <p:cBhvr>
                                        <p:cTn id="174" dur="1" fill="hold">
                                          <p:stCondLst>
                                            <p:cond delay="999"/>
                                          </p:stCondLst>
                                        </p:cTn>
                                        <p:tgtEl>
                                          <p:spTgt spid="48"/>
                                        </p:tgtEl>
                                        <p:attrNameLst>
                                          <p:attrName>style.visibility</p:attrName>
                                        </p:attrNameLst>
                                      </p:cBhvr>
                                      <p:to>
                                        <p:strVal val="hidden"/>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31" presetClass="exit" presetSubtype="0" fill="hold" nodeType="clickEffect">
                                  <p:stCondLst>
                                    <p:cond delay="0"/>
                                  </p:stCondLst>
                                  <p:childTnLst>
                                    <p:anim calcmode="lin" valueType="num">
                                      <p:cBhvr>
                                        <p:cTn id="178" dur="1000"/>
                                        <p:tgtEl>
                                          <p:spTgt spid="45"/>
                                        </p:tgtEl>
                                        <p:attrNameLst>
                                          <p:attrName>ppt_w</p:attrName>
                                        </p:attrNameLst>
                                      </p:cBhvr>
                                      <p:tavLst>
                                        <p:tav tm="0">
                                          <p:val>
                                            <p:strVal val="ppt_w"/>
                                          </p:val>
                                        </p:tav>
                                        <p:tav tm="100000">
                                          <p:val>
                                            <p:fltVal val="0"/>
                                          </p:val>
                                        </p:tav>
                                      </p:tavLst>
                                    </p:anim>
                                    <p:anim calcmode="lin" valueType="num">
                                      <p:cBhvr>
                                        <p:cTn id="179" dur="1000"/>
                                        <p:tgtEl>
                                          <p:spTgt spid="45"/>
                                        </p:tgtEl>
                                        <p:attrNameLst>
                                          <p:attrName>ppt_h</p:attrName>
                                        </p:attrNameLst>
                                      </p:cBhvr>
                                      <p:tavLst>
                                        <p:tav tm="0">
                                          <p:val>
                                            <p:strVal val="ppt_h"/>
                                          </p:val>
                                        </p:tav>
                                        <p:tav tm="100000">
                                          <p:val>
                                            <p:fltVal val="0"/>
                                          </p:val>
                                        </p:tav>
                                      </p:tavLst>
                                    </p:anim>
                                    <p:anim calcmode="lin" valueType="num">
                                      <p:cBhvr>
                                        <p:cTn id="180" dur="1000"/>
                                        <p:tgtEl>
                                          <p:spTgt spid="45"/>
                                        </p:tgtEl>
                                        <p:attrNameLst>
                                          <p:attrName>style.rotation</p:attrName>
                                        </p:attrNameLst>
                                      </p:cBhvr>
                                      <p:tavLst>
                                        <p:tav tm="0">
                                          <p:val>
                                            <p:fltVal val="0"/>
                                          </p:val>
                                        </p:tav>
                                        <p:tav tm="100000">
                                          <p:val>
                                            <p:fltVal val="90"/>
                                          </p:val>
                                        </p:tav>
                                      </p:tavLst>
                                    </p:anim>
                                    <p:animEffect transition="out" filter="fade">
                                      <p:cBhvr>
                                        <p:cTn id="181" dur="1000"/>
                                        <p:tgtEl>
                                          <p:spTgt spid="45"/>
                                        </p:tgtEl>
                                      </p:cBhvr>
                                    </p:animEffect>
                                    <p:set>
                                      <p:cBhvr>
                                        <p:cTn id="182" dur="1" fill="hold">
                                          <p:stCondLst>
                                            <p:cond delay="999"/>
                                          </p:stCondLst>
                                        </p:cTn>
                                        <p:tgtEl>
                                          <p:spTgt spid="45"/>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31" presetClass="exit" presetSubtype="0" fill="hold" nodeType="clickEffect">
                                  <p:stCondLst>
                                    <p:cond delay="0"/>
                                  </p:stCondLst>
                                  <p:childTnLst>
                                    <p:anim calcmode="lin" valueType="num">
                                      <p:cBhvr>
                                        <p:cTn id="186" dur="1000"/>
                                        <p:tgtEl>
                                          <p:spTgt spid="46"/>
                                        </p:tgtEl>
                                        <p:attrNameLst>
                                          <p:attrName>ppt_w</p:attrName>
                                        </p:attrNameLst>
                                      </p:cBhvr>
                                      <p:tavLst>
                                        <p:tav tm="0">
                                          <p:val>
                                            <p:strVal val="ppt_w"/>
                                          </p:val>
                                        </p:tav>
                                        <p:tav tm="100000">
                                          <p:val>
                                            <p:fltVal val="0"/>
                                          </p:val>
                                        </p:tav>
                                      </p:tavLst>
                                    </p:anim>
                                    <p:anim calcmode="lin" valueType="num">
                                      <p:cBhvr>
                                        <p:cTn id="187" dur="1000"/>
                                        <p:tgtEl>
                                          <p:spTgt spid="46"/>
                                        </p:tgtEl>
                                        <p:attrNameLst>
                                          <p:attrName>ppt_h</p:attrName>
                                        </p:attrNameLst>
                                      </p:cBhvr>
                                      <p:tavLst>
                                        <p:tav tm="0">
                                          <p:val>
                                            <p:strVal val="ppt_h"/>
                                          </p:val>
                                        </p:tav>
                                        <p:tav tm="100000">
                                          <p:val>
                                            <p:fltVal val="0"/>
                                          </p:val>
                                        </p:tav>
                                      </p:tavLst>
                                    </p:anim>
                                    <p:anim calcmode="lin" valueType="num">
                                      <p:cBhvr>
                                        <p:cTn id="188" dur="1000"/>
                                        <p:tgtEl>
                                          <p:spTgt spid="46"/>
                                        </p:tgtEl>
                                        <p:attrNameLst>
                                          <p:attrName>style.rotation</p:attrName>
                                        </p:attrNameLst>
                                      </p:cBhvr>
                                      <p:tavLst>
                                        <p:tav tm="0">
                                          <p:val>
                                            <p:fltVal val="0"/>
                                          </p:val>
                                        </p:tav>
                                        <p:tav tm="100000">
                                          <p:val>
                                            <p:fltVal val="90"/>
                                          </p:val>
                                        </p:tav>
                                      </p:tavLst>
                                    </p:anim>
                                    <p:animEffect transition="out" filter="fade">
                                      <p:cBhvr>
                                        <p:cTn id="189" dur="1000"/>
                                        <p:tgtEl>
                                          <p:spTgt spid="46"/>
                                        </p:tgtEl>
                                      </p:cBhvr>
                                    </p:animEffect>
                                    <p:set>
                                      <p:cBhvr>
                                        <p:cTn id="190" dur="1" fill="hold">
                                          <p:stCondLst>
                                            <p:cond delay="999"/>
                                          </p:stCondLst>
                                        </p:cTn>
                                        <p:tgtEl>
                                          <p:spTgt spid="46"/>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31" presetClass="exit" presetSubtype="0" fill="hold" nodeType="clickEffect">
                                  <p:stCondLst>
                                    <p:cond delay="0"/>
                                  </p:stCondLst>
                                  <p:childTnLst>
                                    <p:anim calcmode="lin" valueType="num">
                                      <p:cBhvr>
                                        <p:cTn id="194" dur="1000"/>
                                        <p:tgtEl>
                                          <p:spTgt spid="47"/>
                                        </p:tgtEl>
                                        <p:attrNameLst>
                                          <p:attrName>ppt_w</p:attrName>
                                        </p:attrNameLst>
                                      </p:cBhvr>
                                      <p:tavLst>
                                        <p:tav tm="0">
                                          <p:val>
                                            <p:strVal val="ppt_w"/>
                                          </p:val>
                                        </p:tav>
                                        <p:tav tm="100000">
                                          <p:val>
                                            <p:fltVal val="0"/>
                                          </p:val>
                                        </p:tav>
                                      </p:tavLst>
                                    </p:anim>
                                    <p:anim calcmode="lin" valueType="num">
                                      <p:cBhvr>
                                        <p:cTn id="195" dur="1000"/>
                                        <p:tgtEl>
                                          <p:spTgt spid="47"/>
                                        </p:tgtEl>
                                        <p:attrNameLst>
                                          <p:attrName>ppt_h</p:attrName>
                                        </p:attrNameLst>
                                      </p:cBhvr>
                                      <p:tavLst>
                                        <p:tav tm="0">
                                          <p:val>
                                            <p:strVal val="ppt_h"/>
                                          </p:val>
                                        </p:tav>
                                        <p:tav tm="100000">
                                          <p:val>
                                            <p:fltVal val="0"/>
                                          </p:val>
                                        </p:tav>
                                      </p:tavLst>
                                    </p:anim>
                                    <p:anim calcmode="lin" valueType="num">
                                      <p:cBhvr>
                                        <p:cTn id="196" dur="1000"/>
                                        <p:tgtEl>
                                          <p:spTgt spid="47"/>
                                        </p:tgtEl>
                                        <p:attrNameLst>
                                          <p:attrName>style.rotation</p:attrName>
                                        </p:attrNameLst>
                                      </p:cBhvr>
                                      <p:tavLst>
                                        <p:tav tm="0">
                                          <p:val>
                                            <p:fltVal val="0"/>
                                          </p:val>
                                        </p:tav>
                                        <p:tav tm="100000">
                                          <p:val>
                                            <p:fltVal val="90"/>
                                          </p:val>
                                        </p:tav>
                                      </p:tavLst>
                                    </p:anim>
                                    <p:animEffect transition="out" filter="fade">
                                      <p:cBhvr>
                                        <p:cTn id="197" dur="1000"/>
                                        <p:tgtEl>
                                          <p:spTgt spid="47"/>
                                        </p:tgtEl>
                                      </p:cBhvr>
                                    </p:animEffect>
                                    <p:set>
                                      <p:cBhvr>
                                        <p:cTn id="198" dur="1" fill="hold">
                                          <p:stCondLst>
                                            <p:cond delay="999"/>
                                          </p:stCondLst>
                                        </p:cTn>
                                        <p:tgtEl>
                                          <p:spTgt spid="47"/>
                                        </p:tgtEl>
                                        <p:attrNameLst>
                                          <p:attrName>style.visibility</p:attrName>
                                        </p:attrNameLst>
                                      </p:cBhvr>
                                      <p:to>
                                        <p:strVal val="hidden"/>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31" presetClass="exit" presetSubtype="0" fill="hold" nodeType="clickEffect">
                                  <p:stCondLst>
                                    <p:cond delay="0"/>
                                  </p:stCondLst>
                                  <p:childTnLst>
                                    <p:anim calcmode="lin" valueType="num">
                                      <p:cBhvr>
                                        <p:cTn id="202" dur="1000"/>
                                        <p:tgtEl>
                                          <p:spTgt spid="44"/>
                                        </p:tgtEl>
                                        <p:attrNameLst>
                                          <p:attrName>ppt_w</p:attrName>
                                        </p:attrNameLst>
                                      </p:cBhvr>
                                      <p:tavLst>
                                        <p:tav tm="0">
                                          <p:val>
                                            <p:strVal val="ppt_w"/>
                                          </p:val>
                                        </p:tav>
                                        <p:tav tm="100000">
                                          <p:val>
                                            <p:fltVal val="0"/>
                                          </p:val>
                                        </p:tav>
                                      </p:tavLst>
                                    </p:anim>
                                    <p:anim calcmode="lin" valueType="num">
                                      <p:cBhvr>
                                        <p:cTn id="203" dur="1000"/>
                                        <p:tgtEl>
                                          <p:spTgt spid="44"/>
                                        </p:tgtEl>
                                        <p:attrNameLst>
                                          <p:attrName>ppt_h</p:attrName>
                                        </p:attrNameLst>
                                      </p:cBhvr>
                                      <p:tavLst>
                                        <p:tav tm="0">
                                          <p:val>
                                            <p:strVal val="ppt_h"/>
                                          </p:val>
                                        </p:tav>
                                        <p:tav tm="100000">
                                          <p:val>
                                            <p:fltVal val="0"/>
                                          </p:val>
                                        </p:tav>
                                      </p:tavLst>
                                    </p:anim>
                                    <p:anim calcmode="lin" valueType="num">
                                      <p:cBhvr>
                                        <p:cTn id="204" dur="1000"/>
                                        <p:tgtEl>
                                          <p:spTgt spid="44"/>
                                        </p:tgtEl>
                                        <p:attrNameLst>
                                          <p:attrName>style.rotation</p:attrName>
                                        </p:attrNameLst>
                                      </p:cBhvr>
                                      <p:tavLst>
                                        <p:tav tm="0">
                                          <p:val>
                                            <p:fltVal val="0"/>
                                          </p:val>
                                        </p:tav>
                                        <p:tav tm="100000">
                                          <p:val>
                                            <p:fltVal val="90"/>
                                          </p:val>
                                        </p:tav>
                                      </p:tavLst>
                                    </p:anim>
                                    <p:animEffect transition="out" filter="fade">
                                      <p:cBhvr>
                                        <p:cTn id="205" dur="1000"/>
                                        <p:tgtEl>
                                          <p:spTgt spid="44"/>
                                        </p:tgtEl>
                                      </p:cBhvr>
                                    </p:animEffect>
                                    <p:set>
                                      <p:cBhvr>
                                        <p:cTn id="206" dur="1" fill="hold">
                                          <p:stCondLst>
                                            <p:cond delay="999"/>
                                          </p:stCondLst>
                                        </p:cTn>
                                        <p:tgtEl>
                                          <p:spTgt spid="44"/>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31" presetClass="exit" presetSubtype="0" fill="hold" nodeType="click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31" presetClass="exit" presetSubtype="0" fill="hold" nodeType="clickEffect">
                                  <p:stCondLst>
                                    <p:cond delay="0"/>
                                  </p:stCondLst>
                                  <p:childTnLst>
                                    <p:anim calcmode="lin" valueType="num">
                                      <p:cBhvr>
                                        <p:cTn id="218" dur="1000"/>
                                        <p:tgtEl>
                                          <p:spTgt spid="42"/>
                                        </p:tgtEl>
                                        <p:attrNameLst>
                                          <p:attrName>ppt_w</p:attrName>
                                        </p:attrNameLst>
                                      </p:cBhvr>
                                      <p:tavLst>
                                        <p:tav tm="0">
                                          <p:val>
                                            <p:strVal val="ppt_w"/>
                                          </p:val>
                                        </p:tav>
                                        <p:tav tm="100000">
                                          <p:val>
                                            <p:fltVal val="0"/>
                                          </p:val>
                                        </p:tav>
                                      </p:tavLst>
                                    </p:anim>
                                    <p:anim calcmode="lin" valueType="num">
                                      <p:cBhvr>
                                        <p:cTn id="219" dur="1000"/>
                                        <p:tgtEl>
                                          <p:spTgt spid="42"/>
                                        </p:tgtEl>
                                        <p:attrNameLst>
                                          <p:attrName>ppt_h</p:attrName>
                                        </p:attrNameLst>
                                      </p:cBhvr>
                                      <p:tavLst>
                                        <p:tav tm="0">
                                          <p:val>
                                            <p:strVal val="ppt_h"/>
                                          </p:val>
                                        </p:tav>
                                        <p:tav tm="100000">
                                          <p:val>
                                            <p:fltVal val="0"/>
                                          </p:val>
                                        </p:tav>
                                      </p:tavLst>
                                    </p:anim>
                                    <p:anim calcmode="lin" valueType="num">
                                      <p:cBhvr>
                                        <p:cTn id="220" dur="1000"/>
                                        <p:tgtEl>
                                          <p:spTgt spid="42"/>
                                        </p:tgtEl>
                                        <p:attrNameLst>
                                          <p:attrName>style.rotation</p:attrName>
                                        </p:attrNameLst>
                                      </p:cBhvr>
                                      <p:tavLst>
                                        <p:tav tm="0">
                                          <p:val>
                                            <p:fltVal val="0"/>
                                          </p:val>
                                        </p:tav>
                                        <p:tav tm="100000">
                                          <p:val>
                                            <p:fltVal val="90"/>
                                          </p:val>
                                        </p:tav>
                                      </p:tavLst>
                                    </p:anim>
                                    <p:animEffect transition="out" filter="fade">
                                      <p:cBhvr>
                                        <p:cTn id="221" dur="1000"/>
                                        <p:tgtEl>
                                          <p:spTgt spid="42"/>
                                        </p:tgtEl>
                                      </p:cBhvr>
                                    </p:animEffect>
                                    <p:set>
                                      <p:cBhvr>
                                        <p:cTn id="222" dur="1" fill="hold">
                                          <p:stCondLst>
                                            <p:cond delay="999"/>
                                          </p:stCondLst>
                                        </p:cTn>
                                        <p:tgtEl>
                                          <p:spTgt spid="42"/>
                                        </p:tgtEl>
                                        <p:attrNameLst>
                                          <p:attrName>style.visibility</p:attrName>
                                        </p:attrNameLst>
                                      </p:cBhvr>
                                      <p:to>
                                        <p:strVal val="hidden"/>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31" presetClass="exit" presetSubtype="0" fill="hold" nodeType="clickEffect">
                                  <p:stCondLst>
                                    <p:cond delay="0"/>
                                  </p:stCondLst>
                                  <p:childTnLst>
                                    <p:anim calcmode="lin" valueType="num">
                                      <p:cBhvr>
                                        <p:cTn id="226" dur="1000"/>
                                        <p:tgtEl>
                                          <p:spTgt spid="40"/>
                                        </p:tgtEl>
                                        <p:attrNameLst>
                                          <p:attrName>ppt_w</p:attrName>
                                        </p:attrNameLst>
                                      </p:cBhvr>
                                      <p:tavLst>
                                        <p:tav tm="0">
                                          <p:val>
                                            <p:strVal val="ppt_w"/>
                                          </p:val>
                                        </p:tav>
                                        <p:tav tm="100000">
                                          <p:val>
                                            <p:fltVal val="0"/>
                                          </p:val>
                                        </p:tav>
                                      </p:tavLst>
                                    </p:anim>
                                    <p:anim calcmode="lin" valueType="num">
                                      <p:cBhvr>
                                        <p:cTn id="227" dur="1000"/>
                                        <p:tgtEl>
                                          <p:spTgt spid="40"/>
                                        </p:tgtEl>
                                        <p:attrNameLst>
                                          <p:attrName>ppt_h</p:attrName>
                                        </p:attrNameLst>
                                      </p:cBhvr>
                                      <p:tavLst>
                                        <p:tav tm="0">
                                          <p:val>
                                            <p:strVal val="ppt_h"/>
                                          </p:val>
                                        </p:tav>
                                        <p:tav tm="100000">
                                          <p:val>
                                            <p:fltVal val="0"/>
                                          </p:val>
                                        </p:tav>
                                      </p:tavLst>
                                    </p:anim>
                                    <p:anim calcmode="lin" valueType="num">
                                      <p:cBhvr>
                                        <p:cTn id="228" dur="1000"/>
                                        <p:tgtEl>
                                          <p:spTgt spid="40"/>
                                        </p:tgtEl>
                                        <p:attrNameLst>
                                          <p:attrName>style.rotation</p:attrName>
                                        </p:attrNameLst>
                                      </p:cBhvr>
                                      <p:tavLst>
                                        <p:tav tm="0">
                                          <p:val>
                                            <p:fltVal val="0"/>
                                          </p:val>
                                        </p:tav>
                                        <p:tav tm="100000">
                                          <p:val>
                                            <p:fltVal val="90"/>
                                          </p:val>
                                        </p:tav>
                                      </p:tavLst>
                                    </p:anim>
                                    <p:animEffect transition="out" filter="fade">
                                      <p:cBhvr>
                                        <p:cTn id="229" dur="1000"/>
                                        <p:tgtEl>
                                          <p:spTgt spid="40"/>
                                        </p:tgtEl>
                                      </p:cBhvr>
                                    </p:animEffect>
                                    <p:set>
                                      <p:cBhvr>
                                        <p:cTn id="230"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C1623CC-779B-31AF-F685-E05AE051AE13}"/>
              </a:ext>
            </a:extLst>
          </p:cNvPr>
          <p:cNvSpPr/>
          <p:nvPr/>
        </p:nvSpPr>
        <p:spPr>
          <a:xfrm rot="10800000">
            <a:off x="2641601" y="760414"/>
            <a:ext cx="7292975"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867" name="Rectangle 12">
            <a:extLst>
              <a:ext uri="{FF2B5EF4-FFF2-40B4-BE49-F238E27FC236}">
                <a16:creationId xmlns:a16="http://schemas.microsoft.com/office/drawing/2014/main" id="{AD45014A-F37E-F38D-740C-5912879D04F6}"/>
              </a:ext>
            </a:extLst>
          </p:cNvPr>
          <p:cNvSpPr>
            <a:spLocks noChangeArrowheads="1"/>
          </p:cNvSpPr>
          <p:nvPr/>
        </p:nvSpPr>
        <p:spPr bwMode="auto">
          <a:xfrm>
            <a:off x="2814639" y="915989"/>
            <a:ext cx="681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To behave cruelly or nastily towards a person or animal.</a:t>
            </a:r>
          </a:p>
        </p:txBody>
      </p:sp>
      <p:sp>
        <p:nvSpPr>
          <p:cNvPr id="9" name="4-Point Star 8">
            <a:extLst>
              <a:ext uri="{FF2B5EF4-FFF2-40B4-BE49-F238E27FC236}">
                <a16:creationId xmlns:a16="http://schemas.microsoft.com/office/drawing/2014/main" id="{A1758D59-01C8-D4FF-2A26-A952449DBE69}"/>
              </a:ext>
            </a:extLst>
          </p:cNvPr>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 name="Rectangle 9">
            <a:extLst>
              <a:ext uri="{FF2B5EF4-FFF2-40B4-BE49-F238E27FC236}">
                <a16:creationId xmlns:a16="http://schemas.microsoft.com/office/drawing/2014/main" id="{9A01481A-FB95-1628-300D-127B5215D7EA}"/>
              </a:ext>
            </a:extLst>
          </p:cNvPr>
          <p:cNvSpPr/>
          <p:nvPr/>
        </p:nvSpPr>
        <p:spPr>
          <a:xfrm>
            <a:off x="2281238" y="4364039"/>
            <a:ext cx="7631112" cy="174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a:solidFill>
                <a:schemeClr val="tx1"/>
              </a:solidFill>
            </a:endParaRPr>
          </a:p>
        </p:txBody>
      </p:sp>
      <p:sp>
        <p:nvSpPr>
          <p:cNvPr id="36870" name="TextBox 21">
            <a:extLst>
              <a:ext uri="{FF2B5EF4-FFF2-40B4-BE49-F238E27FC236}">
                <a16:creationId xmlns:a16="http://schemas.microsoft.com/office/drawing/2014/main" id="{F1D925E8-8874-010D-2DE0-31E0B70A07F9}"/>
              </a:ext>
            </a:extLst>
          </p:cNvPr>
          <p:cNvSpPr txBox="1">
            <a:spLocks noChangeArrowheads="1"/>
          </p:cNvSpPr>
          <p:nvPr/>
        </p:nvSpPr>
        <p:spPr bwMode="auto">
          <a:xfrm>
            <a:off x="4484689"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4800">
                <a:solidFill>
                  <a:schemeClr val="tx1"/>
                </a:solidFill>
                <a:latin typeface="Twinkl Thin" pitchFamily="2" charset="0"/>
              </a:rPr>
              <a:t>_ _ _ _ _ _ _ _</a:t>
            </a:r>
          </a:p>
        </p:txBody>
      </p:sp>
      <p:sp>
        <p:nvSpPr>
          <p:cNvPr id="14" name="'a'">
            <a:extLst>
              <a:ext uri="{FF2B5EF4-FFF2-40B4-BE49-F238E27FC236}">
                <a16:creationId xmlns:a16="http://schemas.microsoft.com/office/drawing/2014/main" id="{BF40E1EC-4CFF-C473-85BC-7780CDB95DB4}"/>
              </a:ext>
            </a:extLst>
          </p:cNvPr>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a:extLst>
              <a:ext uri="{FF2B5EF4-FFF2-40B4-BE49-F238E27FC236}">
                <a16:creationId xmlns:a16="http://schemas.microsoft.com/office/drawing/2014/main" id="{924EEED4-26C3-6A91-1A85-6BD434FAAC6C}"/>
              </a:ext>
            </a:extLst>
          </p:cNvPr>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a:extLst>
              <a:ext uri="{FF2B5EF4-FFF2-40B4-BE49-F238E27FC236}">
                <a16:creationId xmlns:a16="http://schemas.microsoft.com/office/drawing/2014/main" id="{3D3E7638-8CA9-3CF2-5185-81175E316E52}"/>
              </a:ext>
            </a:extLst>
          </p:cNvPr>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a:extLst>
              <a:ext uri="{FF2B5EF4-FFF2-40B4-BE49-F238E27FC236}">
                <a16:creationId xmlns:a16="http://schemas.microsoft.com/office/drawing/2014/main" id="{5FDA9A8C-2CAC-D0E6-E7DF-BE5EA0A34129}"/>
              </a:ext>
            </a:extLst>
          </p:cNvPr>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a:extLst>
              <a:ext uri="{FF2B5EF4-FFF2-40B4-BE49-F238E27FC236}">
                <a16:creationId xmlns:a16="http://schemas.microsoft.com/office/drawing/2014/main" id="{B7A92110-8F51-C641-46AB-F4559C43B5F3}"/>
              </a:ext>
            </a:extLst>
          </p:cNvPr>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a:extLst>
              <a:ext uri="{FF2B5EF4-FFF2-40B4-BE49-F238E27FC236}">
                <a16:creationId xmlns:a16="http://schemas.microsoft.com/office/drawing/2014/main" id="{23B7105F-BBB1-1FCB-C7BE-F4D639421135}"/>
              </a:ext>
            </a:extLst>
          </p:cNvPr>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a:extLst>
              <a:ext uri="{FF2B5EF4-FFF2-40B4-BE49-F238E27FC236}">
                <a16:creationId xmlns:a16="http://schemas.microsoft.com/office/drawing/2014/main" id="{FD7920AC-A6DF-68B8-F7EF-73A2CD9F1ADB}"/>
              </a:ext>
            </a:extLst>
          </p:cNvPr>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a:extLst>
              <a:ext uri="{FF2B5EF4-FFF2-40B4-BE49-F238E27FC236}">
                <a16:creationId xmlns:a16="http://schemas.microsoft.com/office/drawing/2014/main" id="{6BE3357C-D412-5BAF-3BEE-BEB1D2AE49A7}"/>
              </a:ext>
            </a:extLst>
          </p:cNvPr>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a:extLst>
              <a:ext uri="{FF2B5EF4-FFF2-40B4-BE49-F238E27FC236}">
                <a16:creationId xmlns:a16="http://schemas.microsoft.com/office/drawing/2014/main" id="{7ECB8568-1251-92E0-E2E7-BB17613CAF4C}"/>
              </a:ext>
            </a:extLst>
          </p:cNvPr>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a:extLst>
              <a:ext uri="{FF2B5EF4-FFF2-40B4-BE49-F238E27FC236}">
                <a16:creationId xmlns:a16="http://schemas.microsoft.com/office/drawing/2014/main" id="{C9486F4E-7B1A-23D1-16EE-C3140B9CE3DE}"/>
              </a:ext>
            </a:extLst>
          </p:cNvPr>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a:extLst>
              <a:ext uri="{FF2B5EF4-FFF2-40B4-BE49-F238E27FC236}">
                <a16:creationId xmlns:a16="http://schemas.microsoft.com/office/drawing/2014/main" id="{D8028682-C711-2FA7-419F-8C5B94A9676E}"/>
              </a:ext>
            </a:extLst>
          </p:cNvPr>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a:extLst>
              <a:ext uri="{FF2B5EF4-FFF2-40B4-BE49-F238E27FC236}">
                <a16:creationId xmlns:a16="http://schemas.microsoft.com/office/drawing/2014/main" id="{165DF861-7357-87AB-8DB0-5C0B6FB8D467}"/>
              </a:ext>
            </a:extLst>
          </p:cNvPr>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a:extLst>
              <a:ext uri="{FF2B5EF4-FFF2-40B4-BE49-F238E27FC236}">
                <a16:creationId xmlns:a16="http://schemas.microsoft.com/office/drawing/2014/main" id="{065D58E6-5F61-7632-0153-D5905A7EDDE9}"/>
              </a:ext>
            </a:extLst>
          </p:cNvPr>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a:extLst>
              <a:ext uri="{FF2B5EF4-FFF2-40B4-BE49-F238E27FC236}">
                <a16:creationId xmlns:a16="http://schemas.microsoft.com/office/drawing/2014/main" id="{1CF7C76E-C860-B1A2-31B0-CB50DE94A0C3}"/>
              </a:ext>
            </a:extLst>
          </p:cNvPr>
          <p:cNvSpPr txBox="1">
            <a:spLocks noChangeArrowheads="1"/>
          </p:cNvSpPr>
          <p:nvPr/>
        </p:nvSpPr>
        <p:spPr bwMode="auto">
          <a:xfrm>
            <a:off x="57658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a:extLst>
              <a:ext uri="{FF2B5EF4-FFF2-40B4-BE49-F238E27FC236}">
                <a16:creationId xmlns:a16="http://schemas.microsoft.com/office/drawing/2014/main" id="{D20E54EA-8873-8B5C-D385-6CFB0820F5FB}"/>
              </a:ext>
            </a:extLst>
          </p:cNvPr>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a:extLst>
              <a:ext uri="{FF2B5EF4-FFF2-40B4-BE49-F238E27FC236}">
                <a16:creationId xmlns:a16="http://schemas.microsoft.com/office/drawing/2014/main" id="{FBDA12F7-1B46-B0A0-0CAC-15BF66B770F6}"/>
              </a:ext>
            </a:extLst>
          </p:cNvPr>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a:extLst>
              <a:ext uri="{FF2B5EF4-FFF2-40B4-BE49-F238E27FC236}">
                <a16:creationId xmlns:a16="http://schemas.microsoft.com/office/drawing/2014/main" id="{E13C7E52-08F6-79E7-2CDB-0B20E8ADF86F}"/>
              </a:ext>
            </a:extLst>
          </p:cNvPr>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a:extLst>
              <a:ext uri="{FF2B5EF4-FFF2-40B4-BE49-F238E27FC236}">
                <a16:creationId xmlns:a16="http://schemas.microsoft.com/office/drawing/2014/main" id="{FBD845AE-20B6-1F33-0822-C3D2C9671A87}"/>
              </a:ext>
            </a:extLst>
          </p:cNvP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a:extLst>
              <a:ext uri="{FF2B5EF4-FFF2-40B4-BE49-F238E27FC236}">
                <a16:creationId xmlns:a16="http://schemas.microsoft.com/office/drawing/2014/main" id="{18116697-A97F-E98B-C106-9CC1CF4D67B1}"/>
              </a:ext>
            </a:extLst>
          </p:cNvPr>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a:extLst>
              <a:ext uri="{FF2B5EF4-FFF2-40B4-BE49-F238E27FC236}">
                <a16:creationId xmlns:a16="http://schemas.microsoft.com/office/drawing/2014/main" id="{8ACA253D-7630-27AA-B472-DE530DE2617D}"/>
              </a:ext>
            </a:extLst>
          </p:cNvPr>
          <p:cNvSpPr txBox="1">
            <a:spLocks noChangeArrowheads="1"/>
          </p:cNvSpPr>
          <p:nvPr/>
        </p:nvSpPr>
        <p:spPr bwMode="auto">
          <a:xfrm>
            <a:off x="3875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a:extLst>
              <a:ext uri="{FF2B5EF4-FFF2-40B4-BE49-F238E27FC236}">
                <a16:creationId xmlns:a16="http://schemas.microsoft.com/office/drawing/2014/main" id="{9F2EA01D-0F2B-F4C8-FB6E-DCD3138E0DC5}"/>
              </a:ext>
            </a:extLst>
          </p:cNvPr>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a:extLst>
              <a:ext uri="{FF2B5EF4-FFF2-40B4-BE49-F238E27FC236}">
                <a16:creationId xmlns:a16="http://schemas.microsoft.com/office/drawing/2014/main" id="{66CC424F-713E-1BFE-8A1E-5026EAB9E144}"/>
              </a:ext>
            </a:extLst>
          </p:cNvPr>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a:extLst>
              <a:ext uri="{FF2B5EF4-FFF2-40B4-BE49-F238E27FC236}">
                <a16:creationId xmlns:a16="http://schemas.microsoft.com/office/drawing/2014/main" id="{34D05DCA-0B4F-21B7-6CC5-1408FF132DC7}"/>
              </a:ext>
            </a:extLst>
          </p:cNvPr>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a:extLst>
              <a:ext uri="{FF2B5EF4-FFF2-40B4-BE49-F238E27FC236}">
                <a16:creationId xmlns:a16="http://schemas.microsoft.com/office/drawing/2014/main" id="{354AFE25-BB65-FFF7-4257-DD6872D49FEE}"/>
              </a:ext>
            </a:extLst>
          </p:cNvPr>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a:extLst>
              <a:ext uri="{FF2B5EF4-FFF2-40B4-BE49-F238E27FC236}">
                <a16:creationId xmlns:a16="http://schemas.microsoft.com/office/drawing/2014/main" id="{E5C6A337-07C1-A220-FB56-E72999029BF7}"/>
              </a:ext>
            </a:extLst>
          </p:cNvPr>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a:extLst>
              <a:ext uri="{FF2B5EF4-FFF2-40B4-BE49-F238E27FC236}">
                <a16:creationId xmlns:a16="http://schemas.microsoft.com/office/drawing/2014/main" id="{1626A793-E3A5-774B-69B6-3FAE1C186131}"/>
              </a:ext>
            </a:extLst>
          </p:cNvPr>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0" name="'t'">
            <a:extLst>
              <a:ext uri="{FF2B5EF4-FFF2-40B4-BE49-F238E27FC236}">
                <a16:creationId xmlns:a16="http://schemas.microsoft.com/office/drawing/2014/main" id="{D2328CE2-4A98-7701-F10E-ECCB5417EBC8}"/>
              </a:ext>
            </a:extLst>
          </p:cNvPr>
          <p:cNvSpPr txBox="1">
            <a:spLocks noChangeArrowheads="1"/>
          </p:cNvSpPr>
          <p:nvPr/>
        </p:nvSpPr>
        <p:spPr bwMode="auto">
          <a:xfrm>
            <a:off x="9024938" y="2460626"/>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pic>
        <p:nvPicPr>
          <p:cNvPr id="42" name="Picture 41">
            <a:extLst>
              <a:ext uri="{FF2B5EF4-FFF2-40B4-BE49-F238E27FC236}">
                <a16:creationId xmlns:a16="http://schemas.microsoft.com/office/drawing/2014/main" id="{04DBF082-2FF8-204F-E0A8-4FC6B4620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6D11D268-CCCD-F4D0-63F3-EB653B7BF8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1"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6DD64261-F0F5-8889-6D06-2090DFAA54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B1590C8D-9F85-1C86-8296-B06856C02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12BB67D9-0456-2D89-04D1-D7833FD07C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D46530B4-7A9C-4978-7087-CDC90AF31C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1"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4280D631-717B-FED4-77CD-60F8B8CEAC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01424275-1E2C-D5C0-03B5-7C7DD479B4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A7534F20-FFC5-EBB4-3FBA-57A5F2370D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1"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h no! Button">
            <a:extLst>
              <a:ext uri="{FF2B5EF4-FFF2-40B4-BE49-F238E27FC236}">
                <a16:creationId xmlns:a16="http://schemas.microsoft.com/office/drawing/2014/main" id="{E4EBE98D-42F9-47EF-BD31-1B2BA603A089}"/>
              </a:ext>
            </a:extLst>
          </p:cNvPr>
          <p:cNvSpPr/>
          <p:nvPr/>
        </p:nvSpPr>
        <p:spPr>
          <a:xfrm>
            <a:off x="3209925" y="3489326"/>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Uh-Oh</a:t>
            </a:r>
          </a:p>
        </p:txBody>
      </p:sp>
      <p:pic>
        <p:nvPicPr>
          <p:cNvPr id="52" name="Picture 51">
            <a:extLst>
              <a:ext uri="{FF2B5EF4-FFF2-40B4-BE49-F238E27FC236}">
                <a16:creationId xmlns:a16="http://schemas.microsoft.com/office/drawing/2014/main" id="{82159F59-AED0-DFFC-119E-46EBB87C3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6"/>
                                        </p:tgtEl>
                                      </p:cBhvr>
                                    </p:animEffect>
                                    <p:set>
                                      <p:cBhvr>
                                        <p:cTn id="6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64" presetClass="path" presetSubtype="0" accel="50000" decel="50000" fill="hold" grpId="0" nodeType="clickEffect">
                                  <p:stCondLst>
                                    <p:cond delay="0"/>
                                  </p:stCondLst>
                                  <p:childTnLst>
                                    <p:animMotion origin="layout" path="M -1.66667E-6 3.7037E-6 L 0.01111 -0.36736 " pathEditMode="relative" rAng="0" ptsTypes="AA">
                                      <p:cBhvr>
                                        <p:cTn id="102" dur="2000" fill="hold"/>
                                        <p:tgtEl>
                                          <p:spTgt spid="26"/>
                                        </p:tgtEl>
                                        <p:attrNameLst>
                                          <p:attrName>ppt_x</p:attrName>
                                          <p:attrName>ppt_y</p:attrName>
                                        </p:attrNameLst>
                                      </p:cBhvr>
                                      <p:rCtr x="556" y="-18380"/>
                                    </p:animMotion>
                                  </p:childTnLst>
                                </p:cTn>
                              </p:par>
                            </p:childTnLst>
                          </p:cTn>
                        </p:par>
                      </p:childTnLst>
                    </p:cTn>
                  </p:par>
                </p:childTnLst>
              </p:cTn>
              <p:nextCondLst>
                <p:cond evt="onClick" delay="0">
                  <p:tgtEl>
                    <p:spTgt spid="26"/>
                  </p:tgtEl>
                </p:cond>
              </p:nextCondLst>
            </p:seq>
            <p:seq concurrent="1" nextAc="seek">
              <p:cTn id="103" restart="whenNotActive" fill="hold" evtFilter="cancelBubble" nodeType="interactiveSeq">
                <p:stCondLst>
                  <p:cond evt="onClick" delay="0">
                    <p:tgtEl>
                      <p:spTgt spid="22"/>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64" presetClass="path" presetSubtype="0" accel="50000" decel="50000" fill="hold" grpId="0" nodeType="clickEffect">
                                  <p:stCondLst>
                                    <p:cond delay="0"/>
                                  </p:stCondLst>
                                  <p:childTnLst>
                                    <p:animMotion origin="layout" path="M 5E-6 3.7037E-7 L -0.35487 -0.28171 " pathEditMode="relative" rAng="0" ptsTypes="AA">
                                      <p:cBhvr>
                                        <p:cTn id="107" dur="2000" fill="hold"/>
                                        <p:tgtEl>
                                          <p:spTgt spid="22"/>
                                        </p:tgtEl>
                                        <p:attrNameLst>
                                          <p:attrName>ppt_x</p:attrName>
                                          <p:attrName>ppt_y</p:attrName>
                                        </p:attrNameLst>
                                      </p:cBhvr>
                                      <p:rCtr x="-17743" y="-14097"/>
                                    </p:animMotion>
                                  </p:child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32"/>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64" presetClass="path" presetSubtype="0" accel="50000" decel="50000" fill="hold" grpId="0" nodeType="clickEffect">
                                  <p:stCondLst>
                                    <p:cond delay="0"/>
                                  </p:stCondLst>
                                  <p:childTnLst>
                                    <p:animMotion origin="layout" path="M -8.33333E-7 -4.44444E-6 L 0.34011 -0.4449 " pathEditMode="relative" rAng="0" ptsTypes="AA">
                                      <p:cBhvr>
                                        <p:cTn id="112" dur="2000" fill="hold"/>
                                        <p:tgtEl>
                                          <p:spTgt spid="32"/>
                                        </p:tgtEl>
                                        <p:attrNameLst>
                                          <p:attrName>ppt_x</p:attrName>
                                          <p:attrName>ppt_y</p:attrName>
                                        </p:attrNameLst>
                                      </p:cBhvr>
                                      <p:rCtr x="16997" y="-22245"/>
                                    </p:animMotion>
                                  </p:childTnLst>
                                </p:cTn>
                              </p:par>
                            </p:childTnLst>
                          </p:cTn>
                        </p:par>
                      </p:childTnLst>
                    </p:cTn>
                  </p:par>
                </p:childTnLst>
              </p:cTn>
              <p:nextCondLst>
                <p:cond evt="onClick" delay="0">
                  <p:tgtEl>
                    <p:spTgt spid="32"/>
                  </p:tgtEl>
                </p:cond>
              </p:nextCondLst>
            </p:seq>
            <p:seq concurrent="1" nextAc="seek">
              <p:cTn id="113" restart="whenNotActive" fill="hold" evtFilter="cancelBubble" nodeType="interactiveSeq">
                <p:stCondLst>
                  <p:cond evt="onClick" delay="0">
                    <p:tgtEl>
                      <p:spTgt spid="29"/>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0" presetClass="exit" presetSubtype="0" fill="hold" grpId="0" nodeType="clickEffect">
                                  <p:stCondLst>
                                    <p:cond delay="0"/>
                                  </p:stCondLst>
                                  <p:childTnLst>
                                    <p:animEffect transition="out" filter="fade">
                                      <p:cBhvr>
                                        <p:cTn id="117" dur="500"/>
                                        <p:tgtEl>
                                          <p:spTgt spid="29"/>
                                        </p:tgtEl>
                                      </p:cBhvr>
                                    </p:animEffect>
                                    <p:set>
                                      <p:cBhvr>
                                        <p:cTn id="11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9" restart="whenNotActive" fill="hold" evtFilter="cancelBubble" nodeType="interactiveSeq">
                <p:stCondLst>
                  <p:cond evt="onClick" delay="0">
                    <p:tgtEl>
                      <p:spTgt spid="25"/>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0" presetClass="exit" presetSubtype="0" fill="hold" grpId="0" nodeType="clickEffect">
                                  <p:stCondLst>
                                    <p:cond delay="0"/>
                                  </p:stCondLst>
                                  <p:childTnLst>
                                    <p:animEffect transition="out" filter="fade">
                                      <p:cBhvr>
                                        <p:cTn id="123" dur="500"/>
                                        <p:tgtEl>
                                          <p:spTgt spid="25"/>
                                        </p:tgtEl>
                                      </p:cBhvr>
                                    </p:animEffect>
                                    <p:set>
                                      <p:cBhvr>
                                        <p:cTn id="12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10" presetClass="exit" presetSubtype="0" fill="hold" grpId="0" nodeType="click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33"/>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64" presetClass="path" presetSubtype="0" accel="50000" decel="50000" fill="hold" grpId="0" nodeType="clickEffect">
                                  <p:stCondLst>
                                    <p:cond delay="0"/>
                                  </p:stCondLst>
                                  <p:childTnLst>
                                    <p:animMotion origin="layout" path="M 2.5E-6 -4.44444E-6 L 0.31753 -0.44675 " pathEditMode="relative" rAng="0" ptsTypes="AA">
                                      <p:cBhvr>
                                        <p:cTn id="135" dur="2000" fill="hold"/>
                                        <p:tgtEl>
                                          <p:spTgt spid="33"/>
                                        </p:tgtEl>
                                        <p:attrNameLst>
                                          <p:attrName>ppt_x</p:attrName>
                                          <p:attrName>ppt_y</p:attrName>
                                        </p:attrNameLst>
                                      </p:cBhvr>
                                      <p:rCtr x="15868" y="-22338"/>
                                    </p:animMotion>
                                  </p:childTnLst>
                                </p:cTn>
                              </p:par>
                              <p:par>
                                <p:cTn id="136" presetID="10" presetClass="entr" presetSubtype="0"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fade">
                                      <p:cBhvr>
                                        <p:cTn id="138" dur="500"/>
                                        <p:tgtEl>
                                          <p:spTgt spid="40"/>
                                        </p:tgtEl>
                                      </p:cBhvr>
                                    </p:animEffect>
                                  </p:childTnLst>
                                </p:cTn>
                              </p:par>
                            </p:childTnLst>
                          </p:cTn>
                        </p:par>
                      </p:childTnLst>
                    </p:cTn>
                  </p:par>
                </p:childTnLst>
              </p:cTn>
              <p:nextCondLst>
                <p:cond evt="onClick" delay="0">
                  <p:tgtEl>
                    <p:spTgt spid="33"/>
                  </p:tgtEl>
                </p:cond>
              </p:nextCondLst>
            </p:seq>
            <p:seq concurrent="1" nextAc="seek">
              <p:cTn id="139" restart="whenNotActive" fill="hold" evtFilter="cancelBubble" nodeType="interactiveSeq">
                <p:stCondLst>
                  <p:cond evt="onClick" delay="0">
                    <p:tgtEl>
                      <p:spTgt spid="31"/>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64" presetClass="path" presetSubtype="0" accel="50000" decel="50000" fill="hold" grpId="0" nodeType="clickEffect">
                                  <p:stCondLst>
                                    <p:cond delay="0"/>
                                  </p:stCondLst>
                                  <p:childTnLst>
                                    <p:animMotion origin="layout" path="M 5E-6 3.7037E-6 L -0.1691 -0.36713 " pathEditMode="relative" rAng="0" ptsTypes="AA">
                                      <p:cBhvr>
                                        <p:cTn id="143" dur="2000" fill="hold"/>
                                        <p:tgtEl>
                                          <p:spTgt spid="31"/>
                                        </p:tgtEl>
                                        <p:attrNameLst>
                                          <p:attrName>ppt_x</p:attrName>
                                          <p:attrName>ppt_y</p:attrName>
                                        </p:attrNameLst>
                                      </p:cBhvr>
                                      <p:rCtr x="-8455" y="-18356"/>
                                    </p:animMotion>
                                  </p:childTnLst>
                                </p:cTn>
                              </p:par>
                            </p:childTnLst>
                          </p:cTn>
                        </p:par>
                      </p:childTnLst>
                    </p:cTn>
                  </p:par>
                </p:childTnLst>
              </p:cTn>
              <p:nextCondLst>
                <p:cond evt="onClick" delay="0">
                  <p:tgtEl>
                    <p:spTgt spid="31"/>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64" presetClass="path" presetSubtype="0" accel="50000" decel="50000" fill="hold" grpId="0" nodeType="clickEffect">
                                  <p:stCondLst>
                                    <p:cond delay="0"/>
                                  </p:stCondLst>
                                  <p:childTnLst>
                                    <p:animMotion origin="layout" path="M -0.00504 -0.0088 L 0.23403 -0.28287 " pathEditMode="relative" rAng="0" ptsTypes="AA">
                                      <p:cBhvr>
                                        <p:cTn id="148" dur="2000" fill="hold"/>
                                        <p:tgtEl>
                                          <p:spTgt spid="18"/>
                                        </p:tgtEl>
                                        <p:attrNameLst>
                                          <p:attrName>ppt_x</p:attrName>
                                          <p:attrName>ppt_y</p:attrName>
                                        </p:attrNameLst>
                                      </p:cBhvr>
                                      <p:rCtr x="11944" y="-13704"/>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4"/>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64" presetClass="path" presetSubtype="0" accel="50000" decel="50000" fill="hold" grpId="0" nodeType="clickEffect">
                                  <p:stCondLst>
                                    <p:cond delay="0"/>
                                  </p:stCondLst>
                                  <p:childTnLst>
                                    <p:animMotion origin="layout" path="M -1.66667E-6 3.7037E-7 L 0.63646 -0.28171 " pathEditMode="relative" rAng="0" ptsTypes="AA">
                                      <p:cBhvr>
                                        <p:cTn id="153" dur="2000" fill="hold"/>
                                        <p:tgtEl>
                                          <p:spTgt spid="14"/>
                                        </p:tgtEl>
                                        <p:attrNameLst>
                                          <p:attrName>ppt_x</p:attrName>
                                          <p:attrName>ppt_y</p:attrName>
                                        </p:attrNameLst>
                                      </p:cBhvr>
                                      <p:rCtr x="31823" y="-14097"/>
                                    </p:animMotion>
                                  </p:childTnLst>
                                </p:cTn>
                              </p:par>
                            </p:childTnLst>
                          </p:cTn>
                        </p:par>
                      </p:childTnLst>
                    </p:cTn>
                  </p:par>
                </p:childTnLst>
              </p:cTn>
              <p:nextCondLst>
                <p:cond evt="onClick" delay="0">
                  <p:tgtEl>
                    <p:spTgt spid="14"/>
                  </p:tgtEl>
                </p:cond>
              </p:nextCondLst>
            </p:seq>
            <p:seq concurrent="1" nextAc="seek">
              <p:cTn id="154" restart="whenNotActive" fill="hold" evtFilter="cancelBubble" nodeType="interactiveSeq">
                <p:stCondLst>
                  <p:cond evt="onClick" delay="0">
                    <p:tgtEl>
                      <p:spTgt spid="51"/>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31" presetClass="exit" presetSubtype="0" fill="hold" nodeType="clickEffect">
                                  <p:stCondLst>
                                    <p:cond delay="0"/>
                                  </p:stCondLst>
                                  <p:childTnLst>
                                    <p:anim calcmode="lin" valueType="num">
                                      <p:cBhvr>
                                        <p:cTn id="158" dur="1000"/>
                                        <p:tgtEl>
                                          <p:spTgt spid="52"/>
                                        </p:tgtEl>
                                        <p:attrNameLst>
                                          <p:attrName>ppt_w</p:attrName>
                                        </p:attrNameLst>
                                      </p:cBhvr>
                                      <p:tavLst>
                                        <p:tav tm="0">
                                          <p:val>
                                            <p:strVal val="ppt_w"/>
                                          </p:val>
                                        </p:tav>
                                        <p:tav tm="100000">
                                          <p:val>
                                            <p:fltVal val="0"/>
                                          </p:val>
                                        </p:tav>
                                      </p:tavLst>
                                    </p:anim>
                                    <p:anim calcmode="lin" valueType="num">
                                      <p:cBhvr>
                                        <p:cTn id="159" dur="1000"/>
                                        <p:tgtEl>
                                          <p:spTgt spid="52"/>
                                        </p:tgtEl>
                                        <p:attrNameLst>
                                          <p:attrName>ppt_h</p:attrName>
                                        </p:attrNameLst>
                                      </p:cBhvr>
                                      <p:tavLst>
                                        <p:tav tm="0">
                                          <p:val>
                                            <p:strVal val="ppt_h"/>
                                          </p:val>
                                        </p:tav>
                                        <p:tav tm="100000">
                                          <p:val>
                                            <p:fltVal val="0"/>
                                          </p:val>
                                        </p:tav>
                                      </p:tavLst>
                                    </p:anim>
                                    <p:anim calcmode="lin" valueType="num">
                                      <p:cBhvr>
                                        <p:cTn id="160" dur="1000"/>
                                        <p:tgtEl>
                                          <p:spTgt spid="52"/>
                                        </p:tgtEl>
                                        <p:attrNameLst>
                                          <p:attrName>style.rotation</p:attrName>
                                        </p:attrNameLst>
                                      </p:cBhvr>
                                      <p:tavLst>
                                        <p:tav tm="0">
                                          <p:val>
                                            <p:fltVal val="0"/>
                                          </p:val>
                                        </p:tav>
                                        <p:tav tm="100000">
                                          <p:val>
                                            <p:fltVal val="90"/>
                                          </p:val>
                                        </p:tav>
                                      </p:tavLst>
                                    </p:anim>
                                    <p:animEffect transition="out" filter="fade">
                                      <p:cBhvr>
                                        <p:cTn id="161" dur="1000"/>
                                        <p:tgtEl>
                                          <p:spTgt spid="52"/>
                                        </p:tgtEl>
                                      </p:cBhvr>
                                    </p:animEffect>
                                    <p:set>
                                      <p:cBhvr>
                                        <p:cTn id="162" dur="1" fill="hold">
                                          <p:stCondLst>
                                            <p:cond delay="999"/>
                                          </p:stCondLst>
                                        </p:cTn>
                                        <p:tgtEl>
                                          <p:spTgt spid="52"/>
                                        </p:tgtEl>
                                        <p:attrNameLst>
                                          <p:attrName>style.visibility</p:attrName>
                                        </p:attrNameLst>
                                      </p:cBhvr>
                                      <p:to>
                                        <p:strVal val="hidden"/>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31" presetClass="exit" presetSubtype="0" fill="hold" nodeType="clickEffect">
                                  <p:stCondLst>
                                    <p:cond delay="0"/>
                                  </p:stCondLst>
                                  <p:childTnLst>
                                    <p:anim calcmode="lin" valueType="num">
                                      <p:cBhvr>
                                        <p:cTn id="166" dur="1000"/>
                                        <p:tgtEl>
                                          <p:spTgt spid="50"/>
                                        </p:tgtEl>
                                        <p:attrNameLst>
                                          <p:attrName>ppt_w</p:attrName>
                                        </p:attrNameLst>
                                      </p:cBhvr>
                                      <p:tavLst>
                                        <p:tav tm="0">
                                          <p:val>
                                            <p:strVal val="ppt_w"/>
                                          </p:val>
                                        </p:tav>
                                        <p:tav tm="100000">
                                          <p:val>
                                            <p:fltVal val="0"/>
                                          </p:val>
                                        </p:tav>
                                      </p:tavLst>
                                    </p:anim>
                                    <p:anim calcmode="lin" valueType="num">
                                      <p:cBhvr>
                                        <p:cTn id="167" dur="1000"/>
                                        <p:tgtEl>
                                          <p:spTgt spid="50"/>
                                        </p:tgtEl>
                                        <p:attrNameLst>
                                          <p:attrName>ppt_h</p:attrName>
                                        </p:attrNameLst>
                                      </p:cBhvr>
                                      <p:tavLst>
                                        <p:tav tm="0">
                                          <p:val>
                                            <p:strVal val="ppt_h"/>
                                          </p:val>
                                        </p:tav>
                                        <p:tav tm="100000">
                                          <p:val>
                                            <p:fltVal val="0"/>
                                          </p:val>
                                        </p:tav>
                                      </p:tavLst>
                                    </p:anim>
                                    <p:anim calcmode="lin" valueType="num">
                                      <p:cBhvr>
                                        <p:cTn id="168" dur="1000"/>
                                        <p:tgtEl>
                                          <p:spTgt spid="50"/>
                                        </p:tgtEl>
                                        <p:attrNameLst>
                                          <p:attrName>style.rotation</p:attrName>
                                        </p:attrNameLst>
                                      </p:cBhvr>
                                      <p:tavLst>
                                        <p:tav tm="0">
                                          <p:val>
                                            <p:fltVal val="0"/>
                                          </p:val>
                                        </p:tav>
                                        <p:tav tm="100000">
                                          <p:val>
                                            <p:fltVal val="90"/>
                                          </p:val>
                                        </p:tav>
                                      </p:tavLst>
                                    </p:anim>
                                    <p:animEffect transition="out" filter="fade">
                                      <p:cBhvr>
                                        <p:cTn id="169" dur="1000"/>
                                        <p:tgtEl>
                                          <p:spTgt spid="50"/>
                                        </p:tgtEl>
                                      </p:cBhvr>
                                    </p:animEffect>
                                    <p:set>
                                      <p:cBhvr>
                                        <p:cTn id="170" dur="1" fill="hold">
                                          <p:stCondLst>
                                            <p:cond delay="999"/>
                                          </p:stCondLst>
                                        </p:cTn>
                                        <p:tgtEl>
                                          <p:spTgt spid="50"/>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31" presetClass="exit" presetSubtype="0" fill="hold" nodeType="clickEffect">
                                  <p:stCondLst>
                                    <p:cond delay="0"/>
                                  </p:stCondLst>
                                  <p:childTnLst>
                                    <p:anim calcmode="lin" valueType="num">
                                      <p:cBhvr>
                                        <p:cTn id="174" dur="1000"/>
                                        <p:tgtEl>
                                          <p:spTgt spid="49"/>
                                        </p:tgtEl>
                                        <p:attrNameLst>
                                          <p:attrName>ppt_w</p:attrName>
                                        </p:attrNameLst>
                                      </p:cBhvr>
                                      <p:tavLst>
                                        <p:tav tm="0">
                                          <p:val>
                                            <p:strVal val="ppt_w"/>
                                          </p:val>
                                        </p:tav>
                                        <p:tav tm="100000">
                                          <p:val>
                                            <p:fltVal val="0"/>
                                          </p:val>
                                        </p:tav>
                                      </p:tavLst>
                                    </p:anim>
                                    <p:anim calcmode="lin" valueType="num">
                                      <p:cBhvr>
                                        <p:cTn id="175" dur="1000"/>
                                        <p:tgtEl>
                                          <p:spTgt spid="49"/>
                                        </p:tgtEl>
                                        <p:attrNameLst>
                                          <p:attrName>ppt_h</p:attrName>
                                        </p:attrNameLst>
                                      </p:cBhvr>
                                      <p:tavLst>
                                        <p:tav tm="0">
                                          <p:val>
                                            <p:strVal val="ppt_h"/>
                                          </p:val>
                                        </p:tav>
                                        <p:tav tm="100000">
                                          <p:val>
                                            <p:fltVal val="0"/>
                                          </p:val>
                                        </p:tav>
                                      </p:tavLst>
                                    </p:anim>
                                    <p:anim calcmode="lin" valueType="num">
                                      <p:cBhvr>
                                        <p:cTn id="176" dur="1000"/>
                                        <p:tgtEl>
                                          <p:spTgt spid="49"/>
                                        </p:tgtEl>
                                        <p:attrNameLst>
                                          <p:attrName>style.rotation</p:attrName>
                                        </p:attrNameLst>
                                      </p:cBhvr>
                                      <p:tavLst>
                                        <p:tav tm="0">
                                          <p:val>
                                            <p:fltVal val="0"/>
                                          </p:val>
                                        </p:tav>
                                        <p:tav tm="100000">
                                          <p:val>
                                            <p:fltVal val="90"/>
                                          </p:val>
                                        </p:tav>
                                      </p:tavLst>
                                    </p:anim>
                                    <p:animEffect transition="out" filter="fade">
                                      <p:cBhvr>
                                        <p:cTn id="177" dur="1000"/>
                                        <p:tgtEl>
                                          <p:spTgt spid="49"/>
                                        </p:tgtEl>
                                      </p:cBhvr>
                                    </p:animEffect>
                                    <p:set>
                                      <p:cBhvr>
                                        <p:cTn id="178" dur="1" fill="hold">
                                          <p:stCondLst>
                                            <p:cond delay="999"/>
                                          </p:stCondLst>
                                        </p:cTn>
                                        <p:tgtEl>
                                          <p:spTgt spid="49"/>
                                        </p:tgtEl>
                                        <p:attrNameLst>
                                          <p:attrName>style.visibility</p:attrName>
                                        </p:attrNameLst>
                                      </p:cBhvr>
                                      <p:to>
                                        <p:strVal val="hidden"/>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31" presetClass="exit" presetSubtype="0" fill="hold" nodeType="clickEffect">
                                  <p:stCondLst>
                                    <p:cond delay="0"/>
                                  </p:stCondLst>
                                  <p:childTnLst>
                                    <p:anim calcmode="lin" valueType="num">
                                      <p:cBhvr>
                                        <p:cTn id="182" dur="1000"/>
                                        <p:tgtEl>
                                          <p:spTgt spid="46"/>
                                        </p:tgtEl>
                                        <p:attrNameLst>
                                          <p:attrName>ppt_w</p:attrName>
                                        </p:attrNameLst>
                                      </p:cBhvr>
                                      <p:tavLst>
                                        <p:tav tm="0">
                                          <p:val>
                                            <p:strVal val="ppt_w"/>
                                          </p:val>
                                        </p:tav>
                                        <p:tav tm="100000">
                                          <p:val>
                                            <p:fltVal val="0"/>
                                          </p:val>
                                        </p:tav>
                                      </p:tavLst>
                                    </p:anim>
                                    <p:anim calcmode="lin" valueType="num">
                                      <p:cBhvr>
                                        <p:cTn id="183" dur="1000"/>
                                        <p:tgtEl>
                                          <p:spTgt spid="46"/>
                                        </p:tgtEl>
                                        <p:attrNameLst>
                                          <p:attrName>ppt_h</p:attrName>
                                        </p:attrNameLst>
                                      </p:cBhvr>
                                      <p:tavLst>
                                        <p:tav tm="0">
                                          <p:val>
                                            <p:strVal val="ppt_h"/>
                                          </p:val>
                                        </p:tav>
                                        <p:tav tm="100000">
                                          <p:val>
                                            <p:fltVal val="0"/>
                                          </p:val>
                                        </p:tav>
                                      </p:tavLst>
                                    </p:anim>
                                    <p:anim calcmode="lin" valueType="num">
                                      <p:cBhvr>
                                        <p:cTn id="184" dur="1000"/>
                                        <p:tgtEl>
                                          <p:spTgt spid="46"/>
                                        </p:tgtEl>
                                        <p:attrNameLst>
                                          <p:attrName>style.rotation</p:attrName>
                                        </p:attrNameLst>
                                      </p:cBhvr>
                                      <p:tavLst>
                                        <p:tav tm="0">
                                          <p:val>
                                            <p:fltVal val="0"/>
                                          </p:val>
                                        </p:tav>
                                        <p:tav tm="100000">
                                          <p:val>
                                            <p:fltVal val="90"/>
                                          </p:val>
                                        </p:tav>
                                      </p:tavLst>
                                    </p:anim>
                                    <p:animEffect transition="out" filter="fade">
                                      <p:cBhvr>
                                        <p:cTn id="185" dur="1000"/>
                                        <p:tgtEl>
                                          <p:spTgt spid="46"/>
                                        </p:tgtEl>
                                      </p:cBhvr>
                                    </p:animEffect>
                                    <p:set>
                                      <p:cBhvr>
                                        <p:cTn id="186" dur="1" fill="hold">
                                          <p:stCondLst>
                                            <p:cond delay="999"/>
                                          </p:stCondLst>
                                        </p:cTn>
                                        <p:tgtEl>
                                          <p:spTgt spid="46"/>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31" presetClass="exit" presetSubtype="0" fill="hold" nodeType="clickEffect">
                                  <p:stCondLst>
                                    <p:cond delay="0"/>
                                  </p:stCondLst>
                                  <p:childTnLst>
                                    <p:anim calcmode="lin" valueType="num">
                                      <p:cBhvr>
                                        <p:cTn id="190" dur="1000"/>
                                        <p:tgtEl>
                                          <p:spTgt spid="47"/>
                                        </p:tgtEl>
                                        <p:attrNameLst>
                                          <p:attrName>ppt_w</p:attrName>
                                        </p:attrNameLst>
                                      </p:cBhvr>
                                      <p:tavLst>
                                        <p:tav tm="0">
                                          <p:val>
                                            <p:strVal val="ppt_w"/>
                                          </p:val>
                                        </p:tav>
                                        <p:tav tm="100000">
                                          <p:val>
                                            <p:fltVal val="0"/>
                                          </p:val>
                                        </p:tav>
                                      </p:tavLst>
                                    </p:anim>
                                    <p:anim calcmode="lin" valueType="num">
                                      <p:cBhvr>
                                        <p:cTn id="191" dur="1000"/>
                                        <p:tgtEl>
                                          <p:spTgt spid="47"/>
                                        </p:tgtEl>
                                        <p:attrNameLst>
                                          <p:attrName>ppt_h</p:attrName>
                                        </p:attrNameLst>
                                      </p:cBhvr>
                                      <p:tavLst>
                                        <p:tav tm="0">
                                          <p:val>
                                            <p:strVal val="ppt_h"/>
                                          </p:val>
                                        </p:tav>
                                        <p:tav tm="100000">
                                          <p:val>
                                            <p:fltVal val="0"/>
                                          </p:val>
                                        </p:tav>
                                      </p:tavLst>
                                    </p:anim>
                                    <p:anim calcmode="lin" valueType="num">
                                      <p:cBhvr>
                                        <p:cTn id="192" dur="1000"/>
                                        <p:tgtEl>
                                          <p:spTgt spid="47"/>
                                        </p:tgtEl>
                                        <p:attrNameLst>
                                          <p:attrName>style.rotation</p:attrName>
                                        </p:attrNameLst>
                                      </p:cBhvr>
                                      <p:tavLst>
                                        <p:tav tm="0">
                                          <p:val>
                                            <p:fltVal val="0"/>
                                          </p:val>
                                        </p:tav>
                                        <p:tav tm="100000">
                                          <p:val>
                                            <p:fltVal val="90"/>
                                          </p:val>
                                        </p:tav>
                                      </p:tavLst>
                                    </p:anim>
                                    <p:animEffect transition="out" filter="fade">
                                      <p:cBhvr>
                                        <p:cTn id="193" dur="1000"/>
                                        <p:tgtEl>
                                          <p:spTgt spid="47"/>
                                        </p:tgtEl>
                                      </p:cBhvr>
                                    </p:animEffect>
                                    <p:set>
                                      <p:cBhvr>
                                        <p:cTn id="194" dur="1" fill="hold">
                                          <p:stCondLst>
                                            <p:cond delay="999"/>
                                          </p:stCondLst>
                                        </p:cTn>
                                        <p:tgtEl>
                                          <p:spTgt spid="47"/>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31" presetClass="exit" presetSubtype="0" fill="hold" nodeType="clickEffect">
                                  <p:stCondLst>
                                    <p:cond delay="0"/>
                                  </p:stCondLst>
                                  <p:childTnLst>
                                    <p:anim calcmode="lin" valueType="num">
                                      <p:cBhvr>
                                        <p:cTn id="198" dur="1000"/>
                                        <p:tgtEl>
                                          <p:spTgt spid="48"/>
                                        </p:tgtEl>
                                        <p:attrNameLst>
                                          <p:attrName>ppt_w</p:attrName>
                                        </p:attrNameLst>
                                      </p:cBhvr>
                                      <p:tavLst>
                                        <p:tav tm="0">
                                          <p:val>
                                            <p:strVal val="ppt_w"/>
                                          </p:val>
                                        </p:tav>
                                        <p:tav tm="100000">
                                          <p:val>
                                            <p:fltVal val="0"/>
                                          </p:val>
                                        </p:tav>
                                      </p:tavLst>
                                    </p:anim>
                                    <p:anim calcmode="lin" valueType="num">
                                      <p:cBhvr>
                                        <p:cTn id="199" dur="1000"/>
                                        <p:tgtEl>
                                          <p:spTgt spid="48"/>
                                        </p:tgtEl>
                                        <p:attrNameLst>
                                          <p:attrName>ppt_h</p:attrName>
                                        </p:attrNameLst>
                                      </p:cBhvr>
                                      <p:tavLst>
                                        <p:tav tm="0">
                                          <p:val>
                                            <p:strVal val="ppt_h"/>
                                          </p:val>
                                        </p:tav>
                                        <p:tav tm="100000">
                                          <p:val>
                                            <p:fltVal val="0"/>
                                          </p:val>
                                        </p:tav>
                                      </p:tavLst>
                                    </p:anim>
                                    <p:anim calcmode="lin" valueType="num">
                                      <p:cBhvr>
                                        <p:cTn id="200" dur="1000"/>
                                        <p:tgtEl>
                                          <p:spTgt spid="48"/>
                                        </p:tgtEl>
                                        <p:attrNameLst>
                                          <p:attrName>style.rotation</p:attrName>
                                        </p:attrNameLst>
                                      </p:cBhvr>
                                      <p:tavLst>
                                        <p:tav tm="0">
                                          <p:val>
                                            <p:fltVal val="0"/>
                                          </p:val>
                                        </p:tav>
                                        <p:tav tm="100000">
                                          <p:val>
                                            <p:fltVal val="90"/>
                                          </p:val>
                                        </p:tav>
                                      </p:tavLst>
                                    </p:anim>
                                    <p:animEffect transition="out" filter="fade">
                                      <p:cBhvr>
                                        <p:cTn id="201" dur="1000"/>
                                        <p:tgtEl>
                                          <p:spTgt spid="48"/>
                                        </p:tgtEl>
                                      </p:cBhvr>
                                    </p:animEffect>
                                    <p:set>
                                      <p:cBhvr>
                                        <p:cTn id="202" dur="1" fill="hold">
                                          <p:stCondLst>
                                            <p:cond delay="999"/>
                                          </p:stCondLst>
                                        </p:cTn>
                                        <p:tgtEl>
                                          <p:spTgt spid="48"/>
                                        </p:tgtEl>
                                        <p:attrNameLst>
                                          <p:attrName>style.visibility</p:attrName>
                                        </p:attrNameLst>
                                      </p:cBhvr>
                                      <p:to>
                                        <p:strVal val="hidden"/>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31" presetClass="exit" presetSubtype="0" fill="hold" nodeType="clickEffect">
                                  <p:stCondLst>
                                    <p:cond delay="0"/>
                                  </p:stCondLst>
                                  <p:childTnLst>
                                    <p:anim calcmode="lin" valueType="num">
                                      <p:cBhvr>
                                        <p:cTn id="206" dur="1000"/>
                                        <p:tgtEl>
                                          <p:spTgt spid="45"/>
                                        </p:tgtEl>
                                        <p:attrNameLst>
                                          <p:attrName>ppt_w</p:attrName>
                                        </p:attrNameLst>
                                      </p:cBhvr>
                                      <p:tavLst>
                                        <p:tav tm="0">
                                          <p:val>
                                            <p:strVal val="ppt_w"/>
                                          </p:val>
                                        </p:tav>
                                        <p:tav tm="100000">
                                          <p:val>
                                            <p:fltVal val="0"/>
                                          </p:val>
                                        </p:tav>
                                      </p:tavLst>
                                    </p:anim>
                                    <p:anim calcmode="lin" valueType="num">
                                      <p:cBhvr>
                                        <p:cTn id="207" dur="1000"/>
                                        <p:tgtEl>
                                          <p:spTgt spid="45"/>
                                        </p:tgtEl>
                                        <p:attrNameLst>
                                          <p:attrName>ppt_h</p:attrName>
                                        </p:attrNameLst>
                                      </p:cBhvr>
                                      <p:tavLst>
                                        <p:tav tm="0">
                                          <p:val>
                                            <p:strVal val="ppt_h"/>
                                          </p:val>
                                        </p:tav>
                                        <p:tav tm="100000">
                                          <p:val>
                                            <p:fltVal val="0"/>
                                          </p:val>
                                        </p:tav>
                                      </p:tavLst>
                                    </p:anim>
                                    <p:anim calcmode="lin" valueType="num">
                                      <p:cBhvr>
                                        <p:cTn id="208" dur="1000"/>
                                        <p:tgtEl>
                                          <p:spTgt spid="45"/>
                                        </p:tgtEl>
                                        <p:attrNameLst>
                                          <p:attrName>style.rotation</p:attrName>
                                        </p:attrNameLst>
                                      </p:cBhvr>
                                      <p:tavLst>
                                        <p:tav tm="0">
                                          <p:val>
                                            <p:fltVal val="0"/>
                                          </p:val>
                                        </p:tav>
                                        <p:tav tm="100000">
                                          <p:val>
                                            <p:fltVal val="90"/>
                                          </p:val>
                                        </p:tav>
                                      </p:tavLst>
                                    </p:anim>
                                    <p:animEffect transition="out" filter="fade">
                                      <p:cBhvr>
                                        <p:cTn id="209" dur="1000"/>
                                        <p:tgtEl>
                                          <p:spTgt spid="45"/>
                                        </p:tgtEl>
                                      </p:cBhvr>
                                    </p:animEffect>
                                    <p:set>
                                      <p:cBhvr>
                                        <p:cTn id="210" dur="1" fill="hold">
                                          <p:stCondLst>
                                            <p:cond delay="999"/>
                                          </p:stCondLst>
                                        </p:cTn>
                                        <p:tgtEl>
                                          <p:spTgt spid="45"/>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31" presetClass="exit" presetSubtype="0" fill="hold" nodeType="clickEffect">
                                  <p:stCondLst>
                                    <p:cond delay="0"/>
                                  </p:stCondLst>
                                  <p:childTnLst>
                                    <p:anim calcmode="lin" valueType="num">
                                      <p:cBhvr>
                                        <p:cTn id="214" dur="1000"/>
                                        <p:tgtEl>
                                          <p:spTgt spid="44"/>
                                        </p:tgtEl>
                                        <p:attrNameLst>
                                          <p:attrName>ppt_w</p:attrName>
                                        </p:attrNameLst>
                                      </p:cBhvr>
                                      <p:tavLst>
                                        <p:tav tm="0">
                                          <p:val>
                                            <p:strVal val="ppt_w"/>
                                          </p:val>
                                        </p:tav>
                                        <p:tav tm="100000">
                                          <p:val>
                                            <p:fltVal val="0"/>
                                          </p:val>
                                        </p:tav>
                                      </p:tavLst>
                                    </p:anim>
                                    <p:anim calcmode="lin" valueType="num">
                                      <p:cBhvr>
                                        <p:cTn id="215" dur="1000"/>
                                        <p:tgtEl>
                                          <p:spTgt spid="44"/>
                                        </p:tgtEl>
                                        <p:attrNameLst>
                                          <p:attrName>ppt_h</p:attrName>
                                        </p:attrNameLst>
                                      </p:cBhvr>
                                      <p:tavLst>
                                        <p:tav tm="0">
                                          <p:val>
                                            <p:strVal val="ppt_h"/>
                                          </p:val>
                                        </p:tav>
                                        <p:tav tm="100000">
                                          <p:val>
                                            <p:fltVal val="0"/>
                                          </p:val>
                                        </p:tav>
                                      </p:tavLst>
                                    </p:anim>
                                    <p:anim calcmode="lin" valueType="num">
                                      <p:cBhvr>
                                        <p:cTn id="216" dur="1000"/>
                                        <p:tgtEl>
                                          <p:spTgt spid="44"/>
                                        </p:tgtEl>
                                        <p:attrNameLst>
                                          <p:attrName>style.rotation</p:attrName>
                                        </p:attrNameLst>
                                      </p:cBhvr>
                                      <p:tavLst>
                                        <p:tav tm="0">
                                          <p:val>
                                            <p:fltVal val="0"/>
                                          </p:val>
                                        </p:tav>
                                        <p:tav tm="100000">
                                          <p:val>
                                            <p:fltVal val="90"/>
                                          </p:val>
                                        </p:tav>
                                      </p:tavLst>
                                    </p:anim>
                                    <p:animEffect transition="out" filter="fade">
                                      <p:cBhvr>
                                        <p:cTn id="217" dur="1000"/>
                                        <p:tgtEl>
                                          <p:spTgt spid="44"/>
                                        </p:tgtEl>
                                      </p:cBhvr>
                                    </p:animEffect>
                                    <p:set>
                                      <p:cBhvr>
                                        <p:cTn id="218" dur="1" fill="hold">
                                          <p:stCondLst>
                                            <p:cond delay="999"/>
                                          </p:stCondLst>
                                        </p:cTn>
                                        <p:tgtEl>
                                          <p:spTgt spid="44"/>
                                        </p:tgtEl>
                                        <p:attrNameLst>
                                          <p:attrName>style.visibility</p:attrName>
                                        </p:attrNameLst>
                                      </p:cBhvr>
                                      <p:to>
                                        <p:strVal val="hidden"/>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31" presetClass="exit" presetSubtype="0" fill="hold" nodeType="clickEffect">
                                  <p:stCondLst>
                                    <p:cond delay="0"/>
                                  </p:stCondLst>
                                  <p:childTnLst>
                                    <p:anim calcmode="lin" valueType="num">
                                      <p:cBhvr>
                                        <p:cTn id="222" dur="1000"/>
                                        <p:tgtEl>
                                          <p:spTgt spid="43"/>
                                        </p:tgtEl>
                                        <p:attrNameLst>
                                          <p:attrName>ppt_w</p:attrName>
                                        </p:attrNameLst>
                                      </p:cBhvr>
                                      <p:tavLst>
                                        <p:tav tm="0">
                                          <p:val>
                                            <p:strVal val="ppt_w"/>
                                          </p:val>
                                        </p:tav>
                                        <p:tav tm="100000">
                                          <p:val>
                                            <p:fltVal val="0"/>
                                          </p:val>
                                        </p:tav>
                                      </p:tavLst>
                                    </p:anim>
                                    <p:anim calcmode="lin" valueType="num">
                                      <p:cBhvr>
                                        <p:cTn id="223" dur="1000"/>
                                        <p:tgtEl>
                                          <p:spTgt spid="43"/>
                                        </p:tgtEl>
                                        <p:attrNameLst>
                                          <p:attrName>ppt_h</p:attrName>
                                        </p:attrNameLst>
                                      </p:cBhvr>
                                      <p:tavLst>
                                        <p:tav tm="0">
                                          <p:val>
                                            <p:strVal val="ppt_h"/>
                                          </p:val>
                                        </p:tav>
                                        <p:tav tm="100000">
                                          <p:val>
                                            <p:fltVal val="0"/>
                                          </p:val>
                                        </p:tav>
                                      </p:tavLst>
                                    </p:anim>
                                    <p:anim calcmode="lin" valueType="num">
                                      <p:cBhvr>
                                        <p:cTn id="224" dur="1000"/>
                                        <p:tgtEl>
                                          <p:spTgt spid="43"/>
                                        </p:tgtEl>
                                        <p:attrNameLst>
                                          <p:attrName>style.rotation</p:attrName>
                                        </p:attrNameLst>
                                      </p:cBhvr>
                                      <p:tavLst>
                                        <p:tav tm="0">
                                          <p:val>
                                            <p:fltVal val="0"/>
                                          </p:val>
                                        </p:tav>
                                        <p:tav tm="100000">
                                          <p:val>
                                            <p:fltVal val="90"/>
                                          </p:val>
                                        </p:tav>
                                      </p:tavLst>
                                    </p:anim>
                                    <p:animEffect transition="out" filter="fade">
                                      <p:cBhvr>
                                        <p:cTn id="225" dur="1000"/>
                                        <p:tgtEl>
                                          <p:spTgt spid="43"/>
                                        </p:tgtEl>
                                      </p:cBhvr>
                                    </p:animEffect>
                                    <p:set>
                                      <p:cBhvr>
                                        <p:cTn id="226" dur="1" fill="hold">
                                          <p:stCondLst>
                                            <p:cond delay="999"/>
                                          </p:stCondLst>
                                        </p:cTn>
                                        <p:tgtEl>
                                          <p:spTgt spid="43"/>
                                        </p:tgtEl>
                                        <p:attrNameLst>
                                          <p:attrName>style.visibility</p:attrName>
                                        </p:attrNameLst>
                                      </p:cBhvr>
                                      <p:to>
                                        <p:strVal val="hidden"/>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31" presetClass="exit" presetSubtype="0" fill="hold" nodeType="clickEffect">
                                  <p:stCondLst>
                                    <p:cond delay="0"/>
                                  </p:stCondLst>
                                  <p:childTnLst>
                                    <p:anim calcmode="lin" valueType="num">
                                      <p:cBhvr>
                                        <p:cTn id="230" dur="1000"/>
                                        <p:tgtEl>
                                          <p:spTgt spid="42"/>
                                        </p:tgtEl>
                                        <p:attrNameLst>
                                          <p:attrName>ppt_w</p:attrName>
                                        </p:attrNameLst>
                                      </p:cBhvr>
                                      <p:tavLst>
                                        <p:tav tm="0">
                                          <p:val>
                                            <p:strVal val="ppt_w"/>
                                          </p:val>
                                        </p:tav>
                                        <p:tav tm="100000">
                                          <p:val>
                                            <p:fltVal val="0"/>
                                          </p:val>
                                        </p:tav>
                                      </p:tavLst>
                                    </p:anim>
                                    <p:anim calcmode="lin" valueType="num">
                                      <p:cBhvr>
                                        <p:cTn id="231" dur="1000"/>
                                        <p:tgtEl>
                                          <p:spTgt spid="42"/>
                                        </p:tgtEl>
                                        <p:attrNameLst>
                                          <p:attrName>ppt_h</p:attrName>
                                        </p:attrNameLst>
                                      </p:cBhvr>
                                      <p:tavLst>
                                        <p:tav tm="0">
                                          <p:val>
                                            <p:strVal val="ppt_h"/>
                                          </p:val>
                                        </p:tav>
                                        <p:tav tm="100000">
                                          <p:val>
                                            <p:fltVal val="0"/>
                                          </p:val>
                                        </p:tav>
                                      </p:tavLst>
                                    </p:anim>
                                    <p:anim calcmode="lin" valueType="num">
                                      <p:cBhvr>
                                        <p:cTn id="232" dur="1000"/>
                                        <p:tgtEl>
                                          <p:spTgt spid="42"/>
                                        </p:tgtEl>
                                        <p:attrNameLst>
                                          <p:attrName>style.rotation</p:attrName>
                                        </p:attrNameLst>
                                      </p:cBhvr>
                                      <p:tavLst>
                                        <p:tav tm="0">
                                          <p:val>
                                            <p:fltVal val="0"/>
                                          </p:val>
                                        </p:tav>
                                        <p:tav tm="100000">
                                          <p:val>
                                            <p:fltVal val="90"/>
                                          </p:val>
                                        </p:tav>
                                      </p:tavLst>
                                    </p:anim>
                                    <p:animEffect transition="out" filter="fade">
                                      <p:cBhvr>
                                        <p:cTn id="233" dur="1000"/>
                                        <p:tgtEl>
                                          <p:spTgt spid="42"/>
                                        </p:tgtEl>
                                      </p:cBhvr>
                                    </p:animEffect>
                                    <p:set>
                                      <p:cBhvr>
                                        <p:cTn id="234"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EC693C35-7EDD-8CC7-9E80-5EA35DD83C1D}"/>
              </a:ext>
            </a:extLst>
          </p:cNvPr>
          <p:cNvSpPr/>
          <p:nvPr/>
        </p:nvSpPr>
        <p:spPr>
          <a:xfrm rot="10800000">
            <a:off x="2493963" y="760414"/>
            <a:ext cx="7440612" cy="985837"/>
          </a:xfrm>
          <a:custGeom>
            <a:avLst/>
            <a:gdLst>
              <a:gd name="connsiteX0" fmla="*/ 5373889 w 5505450"/>
              <a:gd name="connsiteY0" fmla="*/ 985139 h 985139"/>
              <a:gd name="connsiteX1" fmla="*/ 131561 w 5505450"/>
              <a:gd name="connsiteY1" fmla="*/ 985139 h 985139"/>
              <a:gd name="connsiteX2" fmla="*/ 0 w 5505450"/>
              <a:gd name="connsiteY2" fmla="*/ 853578 h 985139"/>
              <a:gd name="connsiteX3" fmla="*/ 0 w 5505450"/>
              <a:gd name="connsiteY3" fmla="*/ 327348 h 985139"/>
              <a:gd name="connsiteX4" fmla="*/ 131561 w 5505450"/>
              <a:gd name="connsiteY4" fmla="*/ 195787 h 985139"/>
              <a:gd name="connsiteX5" fmla="*/ 5128670 w 5505450"/>
              <a:gd name="connsiteY5" fmla="*/ 195787 h 985139"/>
              <a:gd name="connsiteX6" fmla="*/ 5211892 w 5505450"/>
              <a:gd name="connsiteY6" fmla="*/ 0 h 985139"/>
              <a:gd name="connsiteX7" fmla="*/ 5295114 w 5505450"/>
              <a:gd name="connsiteY7" fmla="*/ 195787 h 985139"/>
              <a:gd name="connsiteX8" fmla="*/ 5373889 w 5505450"/>
              <a:gd name="connsiteY8" fmla="*/ 195787 h 985139"/>
              <a:gd name="connsiteX9" fmla="*/ 5505450 w 5505450"/>
              <a:gd name="connsiteY9" fmla="*/ 327348 h 985139"/>
              <a:gd name="connsiteX10" fmla="*/ 5505450 w 5505450"/>
              <a:gd name="connsiteY10" fmla="*/ 853578 h 985139"/>
              <a:gd name="connsiteX11" fmla="*/ 5373889 w 5505450"/>
              <a:gd name="connsiteY11" fmla="*/ 985139 h 98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5450" h="985139">
                <a:moveTo>
                  <a:pt x="5373889" y="985139"/>
                </a:moveTo>
                <a:lnTo>
                  <a:pt x="131561" y="985139"/>
                </a:lnTo>
                <a:cubicBezTo>
                  <a:pt x="58902" y="985139"/>
                  <a:pt x="0" y="926237"/>
                  <a:pt x="0" y="853578"/>
                </a:cubicBezTo>
                <a:lnTo>
                  <a:pt x="0" y="327348"/>
                </a:lnTo>
                <a:cubicBezTo>
                  <a:pt x="0" y="254689"/>
                  <a:pt x="58902" y="195787"/>
                  <a:pt x="131561" y="195787"/>
                </a:cubicBezTo>
                <a:lnTo>
                  <a:pt x="5128670" y="195787"/>
                </a:lnTo>
                <a:lnTo>
                  <a:pt x="5211892" y="0"/>
                </a:lnTo>
                <a:lnTo>
                  <a:pt x="5295114" y="195787"/>
                </a:lnTo>
                <a:lnTo>
                  <a:pt x="5373889" y="195787"/>
                </a:lnTo>
                <a:cubicBezTo>
                  <a:pt x="5446548" y="195787"/>
                  <a:pt x="5505450" y="254689"/>
                  <a:pt x="5505450" y="327348"/>
                </a:cubicBezTo>
                <a:lnTo>
                  <a:pt x="5505450" y="853578"/>
                </a:lnTo>
                <a:cubicBezTo>
                  <a:pt x="5505450" y="926237"/>
                  <a:pt x="5446548" y="985139"/>
                  <a:pt x="5373889" y="98513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891" name="Rectangle 12">
            <a:extLst>
              <a:ext uri="{FF2B5EF4-FFF2-40B4-BE49-F238E27FC236}">
                <a16:creationId xmlns:a16="http://schemas.microsoft.com/office/drawing/2014/main" id="{DB70ED12-9C43-ED03-F428-61761C70FDCE}"/>
              </a:ext>
            </a:extLst>
          </p:cNvPr>
          <p:cNvSpPr>
            <a:spLocks noChangeArrowheads="1"/>
          </p:cNvSpPr>
          <p:nvPr/>
        </p:nvSpPr>
        <p:spPr bwMode="auto">
          <a:xfrm>
            <a:off x="2822575" y="971550"/>
            <a:ext cx="694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tx1"/>
                </a:solidFill>
              </a:rPr>
              <a:t>To have not listened to something correctly.</a:t>
            </a:r>
          </a:p>
        </p:txBody>
      </p:sp>
      <p:sp>
        <p:nvSpPr>
          <p:cNvPr id="9" name="4-Point Star 8">
            <a:extLst>
              <a:ext uri="{FF2B5EF4-FFF2-40B4-BE49-F238E27FC236}">
                <a16:creationId xmlns:a16="http://schemas.microsoft.com/office/drawing/2014/main" id="{53F1411A-8FF4-3092-C8AE-10F108399AD2}"/>
              </a:ext>
            </a:extLst>
          </p:cNvPr>
          <p:cNvSpPr/>
          <p:nvPr/>
        </p:nvSpPr>
        <p:spPr>
          <a:xfrm>
            <a:off x="8782051" y="2322513"/>
            <a:ext cx="276225" cy="32385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0" name="Rectangle 9">
            <a:extLst>
              <a:ext uri="{FF2B5EF4-FFF2-40B4-BE49-F238E27FC236}">
                <a16:creationId xmlns:a16="http://schemas.microsoft.com/office/drawing/2014/main" id="{86A3DE5C-816F-4A66-EDFA-25717206DBF9}"/>
              </a:ext>
            </a:extLst>
          </p:cNvPr>
          <p:cNvSpPr/>
          <p:nvPr/>
        </p:nvSpPr>
        <p:spPr>
          <a:xfrm>
            <a:off x="2281238" y="4364039"/>
            <a:ext cx="7631112" cy="174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a:solidFill>
                <a:schemeClr val="tx1"/>
              </a:solidFill>
            </a:endParaRPr>
          </a:p>
        </p:txBody>
      </p:sp>
      <p:sp>
        <p:nvSpPr>
          <p:cNvPr id="37894" name="TextBox 21">
            <a:extLst>
              <a:ext uri="{FF2B5EF4-FFF2-40B4-BE49-F238E27FC236}">
                <a16:creationId xmlns:a16="http://schemas.microsoft.com/office/drawing/2014/main" id="{19D71646-1413-100E-EC0E-C0F15AED8267}"/>
              </a:ext>
            </a:extLst>
          </p:cNvPr>
          <p:cNvSpPr txBox="1">
            <a:spLocks noChangeArrowheads="1"/>
          </p:cNvSpPr>
          <p:nvPr/>
        </p:nvSpPr>
        <p:spPr bwMode="auto">
          <a:xfrm>
            <a:off x="4484689" y="2317751"/>
            <a:ext cx="5788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4800">
                <a:solidFill>
                  <a:schemeClr val="tx1"/>
                </a:solidFill>
                <a:latin typeface="Twinkl Thin" pitchFamily="2" charset="0"/>
              </a:rPr>
              <a:t>_ _ _ _ _ _ _ _</a:t>
            </a:r>
          </a:p>
        </p:txBody>
      </p:sp>
      <p:sp>
        <p:nvSpPr>
          <p:cNvPr id="14" name="'a'">
            <a:extLst>
              <a:ext uri="{FF2B5EF4-FFF2-40B4-BE49-F238E27FC236}">
                <a16:creationId xmlns:a16="http://schemas.microsoft.com/office/drawing/2014/main" id="{5B6DD859-1665-DEFD-5221-CFEB8F05F12B}"/>
              </a:ext>
            </a:extLst>
          </p:cNvPr>
          <p:cNvSpPr txBox="1">
            <a:spLocks noChangeArrowheads="1"/>
          </p:cNvSpPr>
          <p:nvPr/>
        </p:nvSpPr>
        <p:spPr bwMode="auto">
          <a:xfrm>
            <a:off x="2641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5" name="'b'">
            <a:extLst>
              <a:ext uri="{FF2B5EF4-FFF2-40B4-BE49-F238E27FC236}">
                <a16:creationId xmlns:a16="http://schemas.microsoft.com/office/drawing/2014/main" id="{E3588690-4988-8D91-9FB3-A70CC6A398D0}"/>
              </a:ext>
            </a:extLst>
          </p:cNvPr>
          <p:cNvSpPr txBox="1">
            <a:spLocks noChangeArrowheads="1"/>
          </p:cNvSpPr>
          <p:nvPr/>
        </p:nvSpPr>
        <p:spPr bwMode="auto">
          <a:xfrm>
            <a:off x="3422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6" name="'c'">
            <a:extLst>
              <a:ext uri="{FF2B5EF4-FFF2-40B4-BE49-F238E27FC236}">
                <a16:creationId xmlns:a16="http://schemas.microsoft.com/office/drawing/2014/main" id="{AC9E26F3-4405-5E6B-9296-CB32E5BBEDDF}"/>
              </a:ext>
            </a:extLst>
          </p:cNvPr>
          <p:cNvSpPr txBox="1">
            <a:spLocks noChangeArrowheads="1"/>
          </p:cNvSpPr>
          <p:nvPr/>
        </p:nvSpPr>
        <p:spPr bwMode="auto">
          <a:xfrm>
            <a:off x="4203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7" name="'d'">
            <a:extLst>
              <a:ext uri="{FF2B5EF4-FFF2-40B4-BE49-F238E27FC236}">
                <a16:creationId xmlns:a16="http://schemas.microsoft.com/office/drawing/2014/main" id="{553E34A7-2336-C0D6-F7EE-6AD723FF3879}"/>
              </a:ext>
            </a:extLst>
          </p:cNvPr>
          <p:cNvSpPr txBox="1">
            <a:spLocks noChangeArrowheads="1"/>
          </p:cNvSpPr>
          <p:nvPr/>
        </p:nvSpPr>
        <p:spPr bwMode="auto">
          <a:xfrm>
            <a:off x="4984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18" name="'e'">
            <a:extLst>
              <a:ext uri="{FF2B5EF4-FFF2-40B4-BE49-F238E27FC236}">
                <a16:creationId xmlns:a16="http://schemas.microsoft.com/office/drawing/2014/main" id="{CD73918F-7FB4-6E9F-14D9-378E25267374}"/>
              </a:ext>
            </a:extLst>
          </p:cNvPr>
          <p:cNvSpPr txBox="1">
            <a:spLocks noChangeArrowheads="1"/>
          </p:cNvSpPr>
          <p:nvPr/>
        </p:nvSpPr>
        <p:spPr bwMode="auto">
          <a:xfrm>
            <a:off x="5765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19" name="'f'">
            <a:extLst>
              <a:ext uri="{FF2B5EF4-FFF2-40B4-BE49-F238E27FC236}">
                <a16:creationId xmlns:a16="http://schemas.microsoft.com/office/drawing/2014/main" id="{7122F0C2-4B2C-3B0F-CFA7-EDF748742721}"/>
              </a:ext>
            </a:extLst>
          </p:cNvPr>
          <p:cNvSpPr txBox="1">
            <a:spLocks noChangeArrowheads="1"/>
          </p:cNvSpPr>
          <p:nvPr/>
        </p:nvSpPr>
        <p:spPr bwMode="auto">
          <a:xfrm>
            <a:off x="6546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0" name="'g'">
            <a:extLst>
              <a:ext uri="{FF2B5EF4-FFF2-40B4-BE49-F238E27FC236}">
                <a16:creationId xmlns:a16="http://schemas.microsoft.com/office/drawing/2014/main" id="{926FCEBA-E54A-5778-F686-71730974467D}"/>
              </a:ext>
            </a:extLst>
          </p:cNvPr>
          <p:cNvSpPr txBox="1">
            <a:spLocks noChangeArrowheads="1"/>
          </p:cNvSpPr>
          <p:nvPr/>
        </p:nvSpPr>
        <p:spPr bwMode="auto">
          <a:xfrm>
            <a:off x="7327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1" name="'h'">
            <a:extLst>
              <a:ext uri="{FF2B5EF4-FFF2-40B4-BE49-F238E27FC236}">
                <a16:creationId xmlns:a16="http://schemas.microsoft.com/office/drawing/2014/main" id="{AE79EBE9-1242-4EBE-9DCD-D608130234B4}"/>
              </a:ext>
            </a:extLst>
          </p:cNvPr>
          <p:cNvSpPr txBox="1">
            <a:spLocks noChangeArrowheads="1"/>
          </p:cNvSpPr>
          <p:nvPr/>
        </p:nvSpPr>
        <p:spPr bwMode="auto">
          <a:xfrm>
            <a:off x="8108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2" name="'i'">
            <a:extLst>
              <a:ext uri="{FF2B5EF4-FFF2-40B4-BE49-F238E27FC236}">
                <a16:creationId xmlns:a16="http://schemas.microsoft.com/office/drawing/2014/main" id="{84E737E1-E0DC-75E4-AED9-FC4B0BDE9E21}"/>
              </a:ext>
            </a:extLst>
          </p:cNvPr>
          <p:cNvSpPr txBox="1">
            <a:spLocks noChangeArrowheads="1"/>
          </p:cNvSpPr>
          <p:nvPr/>
        </p:nvSpPr>
        <p:spPr bwMode="auto">
          <a:xfrm>
            <a:off x="8891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3" name="'j'">
            <a:extLst>
              <a:ext uri="{FF2B5EF4-FFF2-40B4-BE49-F238E27FC236}">
                <a16:creationId xmlns:a16="http://schemas.microsoft.com/office/drawing/2014/main" id="{33FFD237-CD14-073E-1C42-7AD0F34F7813}"/>
              </a:ext>
            </a:extLst>
          </p:cNvPr>
          <p:cNvSpPr txBox="1">
            <a:spLocks noChangeArrowheads="1"/>
          </p:cNvSpPr>
          <p:nvPr/>
        </p:nvSpPr>
        <p:spPr bwMode="auto">
          <a:xfrm>
            <a:off x="26416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4" name="'k'">
            <a:extLst>
              <a:ext uri="{FF2B5EF4-FFF2-40B4-BE49-F238E27FC236}">
                <a16:creationId xmlns:a16="http://schemas.microsoft.com/office/drawing/2014/main" id="{CDB7AFE2-F393-4BEC-F765-CA77942A8302}"/>
              </a:ext>
            </a:extLst>
          </p:cNvPr>
          <p:cNvSpPr txBox="1">
            <a:spLocks noChangeArrowheads="1"/>
          </p:cNvSpPr>
          <p:nvPr/>
        </p:nvSpPr>
        <p:spPr bwMode="auto">
          <a:xfrm>
            <a:off x="34226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5" name="'l'">
            <a:extLst>
              <a:ext uri="{FF2B5EF4-FFF2-40B4-BE49-F238E27FC236}">
                <a16:creationId xmlns:a16="http://schemas.microsoft.com/office/drawing/2014/main" id="{DDF0E70B-27AB-05DA-CBCF-9362740C7196}"/>
              </a:ext>
            </a:extLst>
          </p:cNvPr>
          <p:cNvSpPr txBox="1">
            <a:spLocks noChangeArrowheads="1"/>
          </p:cNvSpPr>
          <p:nvPr/>
        </p:nvSpPr>
        <p:spPr bwMode="auto">
          <a:xfrm>
            <a:off x="42037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6" name="'m'">
            <a:extLst>
              <a:ext uri="{FF2B5EF4-FFF2-40B4-BE49-F238E27FC236}">
                <a16:creationId xmlns:a16="http://schemas.microsoft.com/office/drawing/2014/main" id="{549A5D7B-7CF3-BBB4-C9F0-353E00159DB5}"/>
              </a:ext>
            </a:extLst>
          </p:cNvPr>
          <p:cNvSpPr txBox="1">
            <a:spLocks noChangeArrowheads="1"/>
          </p:cNvSpPr>
          <p:nvPr/>
        </p:nvSpPr>
        <p:spPr bwMode="auto">
          <a:xfrm>
            <a:off x="49847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7" name="'n'">
            <a:extLst>
              <a:ext uri="{FF2B5EF4-FFF2-40B4-BE49-F238E27FC236}">
                <a16:creationId xmlns:a16="http://schemas.microsoft.com/office/drawing/2014/main" id="{2300735F-2C38-93FD-3C7F-957662D74D12}"/>
              </a:ext>
            </a:extLst>
          </p:cNvPr>
          <p:cNvSpPr txBox="1">
            <a:spLocks noChangeArrowheads="1"/>
          </p:cNvSpPr>
          <p:nvPr/>
        </p:nvSpPr>
        <p:spPr bwMode="auto">
          <a:xfrm>
            <a:off x="57658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28" name="'o'">
            <a:extLst>
              <a:ext uri="{FF2B5EF4-FFF2-40B4-BE49-F238E27FC236}">
                <a16:creationId xmlns:a16="http://schemas.microsoft.com/office/drawing/2014/main" id="{D2A0F3B8-6C18-4FAB-44EF-8C1A865B4F5D}"/>
              </a:ext>
            </a:extLst>
          </p:cNvPr>
          <p:cNvSpPr txBox="1">
            <a:spLocks noChangeArrowheads="1"/>
          </p:cNvSpPr>
          <p:nvPr/>
        </p:nvSpPr>
        <p:spPr bwMode="auto">
          <a:xfrm>
            <a:off x="65468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29" name="'p'">
            <a:extLst>
              <a:ext uri="{FF2B5EF4-FFF2-40B4-BE49-F238E27FC236}">
                <a16:creationId xmlns:a16="http://schemas.microsoft.com/office/drawing/2014/main" id="{F442B66A-D3AD-01B5-A51B-57EB9E42D2E3}"/>
              </a:ext>
            </a:extLst>
          </p:cNvPr>
          <p:cNvSpPr txBox="1">
            <a:spLocks noChangeArrowheads="1"/>
          </p:cNvSpPr>
          <p:nvPr/>
        </p:nvSpPr>
        <p:spPr bwMode="auto">
          <a:xfrm>
            <a:off x="732790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0" name="'q'">
            <a:extLst>
              <a:ext uri="{FF2B5EF4-FFF2-40B4-BE49-F238E27FC236}">
                <a16:creationId xmlns:a16="http://schemas.microsoft.com/office/drawing/2014/main" id="{0FA2EA50-292A-797E-E418-9D25F60576E1}"/>
              </a:ext>
            </a:extLst>
          </p:cNvPr>
          <p:cNvSpPr txBox="1">
            <a:spLocks noChangeArrowheads="1"/>
          </p:cNvSpPr>
          <p:nvPr/>
        </p:nvSpPr>
        <p:spPr bwMode="auto">
          <a:xfrm>
            <a:off x="8108950" y="5016501"/>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1" name="'r'">
            <a:extLst>
              <a:ext uri="{FF2B5EF4-FFF2-40B4-BE49-F238E27FC236}">
                <a16:creationId xmlns:a16="http://schemas.microsoft.com/office/drawing/2014/main" id="{6EBFF955-BF99-C872-02BC-86891CF23939}"/>
              </a:ext>
            </a:extLst>
          </p:cNvPr>
          <p:cNvSpPr txBox="1">
            <a:spLocks noChangeArrowheads="1"/>
          </p:cNvSpPr>
          <p:nvPr/>
        </p:nvSpPr>
        <p:spPr bwMode="auto">
          <a:xfrm>
            <a:off x="8891588" y="5016501"/>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2" name="'s'">
            <a:extLst>
              <a:ext uri="{FF2B5EF4-FFF2-40B4-BE49-F238E27FC236}">
                <a16:creationId xmlns:a16="http://schemas.microsoft.com/office/drawing/2014/main" id="{0B375F82-9ADF-6022-1840-A90BABFE13B1}"/>
              </a:ext>
            </a:extLst>
          </p:cNvPr>
          <p:cNvSpPr txBox="1">
            <a:spLocks noChangeArrowheads="1"/>
          </p:cNvSpPr>
          <p:nvPr/>
        </p:nvSpPr>
        <p:spPr bwMode="auto">
          <a:xfrm>
            <a:off x="3094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3" name="'t'">
            <a:extLst>
              <a:ext uri="{FF2B5EF4-FFF2-40B4-BE49-F238E27FC236}">
                <a16:creationId xmlns:a16="http://schemas.microsoft.com/office/drawing/2014/main" id="{6704E87B-A10A-4C9C-F795-04171C654FA6}"/>
              </a:ext>
            </a:extLst>
          </p:cNvPr>
          <p:cNvSpPr txBox="1">
            <a:spLocks noChangeArrowheads="1"/>
          </p:cNvSpPr>
          <p:nvPr/>
        </p:nvSpPr>
        <p:spPr bwMode="auto">
          <a:xfrm>
            <a:off x="3875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4" name="'u'">
            <a:extLst>
              <a:ext uri="{FF2B5EF4-FFF2-40B4-BE49-F238E27FC236}">
                <a16:creationId xmlns:a16="http://schemas.microsoft.com/office/drawing/2014/main" id="{675BC0F2-0004-1994-15EB-E7C8AFB8F21C}"/>
              </a:ext>
            </a:extLst>
          </p:cNvPr>
          <p:cNvSpPr txBox="1">
            <a:spLocks noChangeArrowheads="1"/>
          </p:cNvSpPr>
          <p:nvPr/>
        </p:nvSpPr>
        <p:spPr bwMode="auto">
          <a:xfrm>
            <a:off x="4656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5" name="'v'">
            <a:extLst>
              <a:ext uri="{FF2B5EF4-FFF2-40B4-BE49-F238E27FC236}">
                <a16:creationId xmlns:a16="http://schemas.microsoft.com/office/drawing/2014/main" id="{4A49C66D-E36B-8E31-62CA-FC79A98E9906}"/>
              </a:ext>
            </a:extLst>
          </p:cNvPr>
          <p:cNvSpPr txBox="1">
            <a:spLocks noChangeArrowheads="1"/>
          </p:cNvSpPr>
          <p:nvPr/>
        </p:nvSpPr>
        <p:spPr bwMode="auto">
          <a:xfrm>
            <a:off x="5437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6" name="'w'">
            <a:extLst>
              <a:ext uri="{FF2B5EF4-FFF2-40B4-BE49-F238E27FC236}">
                <a16:creationId xmlns:a16="http://schemas.microsoft.com/office/drawing/2014/main" id="{21A415CE-092B-F021-03CF-5FA92AC6D7AA}"/>
              </a:ext>
            </a:extLst>
          </p:cNvPr>
          <p:cNvSpPr txBox="1">
            <a:spLocks noChangeArrowheads="1"/>
          </p:cNvSpPr>
          <p:nvPr/>
        </p:nvSpPr>
        <p:spPr bwMode="auto">
          <a:xfrm>
            <a:off x="62198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7" name="'x'">
            <a:extLst>
              <a:ext uri="{FF2B5EF4-FFF2-40B4-BE49-F238E27FC236}">
                <a16:creationId xmlns:a16="http://schemas.microsoft.com/office/drawing/2014/main" id="{13FB0D17-45BD-22F8-2986-DAB274BFD1BF}"/>
              </a:ext>
            </a:extLst>
          </p:cNvPr>
          <p:cNvSpPr txBox="1">
            <a:spLocks noChangeArrowheads="1"/>
          </p:cNvSpPr>
          <p:nvPr/>
        </p:nvSpPr>
        <p:spPr bwMode="auto">
          <a:xfrm>
            <a:off x="70008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38" name="'y'">
            <a:extLst>
              <a:ext uri="{FF2B5EF4-FFF2-40B4-BE49-F238E27FC236}">
                <a16:creationId xmlns:a16="http://schemas.microsoft.com/office/drawing/2014/main" id="{24192474-051D-2E3E-154B-3507FE8CC55E}"/>
              </a:ext>
            </a:extLst>
          </p:cNvPr>
          <p:cNvSpPr txBox="1">
            <a:spLocks noChangeArrowheads="1"/>
          </p:cNvSpPr>
          <p:nvPr/>
        </p:nvSpPr>
        <p:spPr bwMode="auto">
          <a:xfrm>
            <a:off x="778192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39" name="'z'">
            <a:extLst>
              <a:ext uri="{FF2B5EF4-FFF2-40B4-BE49-F238E27FC236}">
                <a16:creationId xmlns:a16="http://schemas.microsoft.com/office/drawing/2014/main" id="{4724790B-7D69-59E5-9BB0-7CA1C20511EA}"/>
              </a:ext>
            </a:extLst>
          </p:cNvPr>
          <p:cNvSpPr txBox="1">
            <a:spLocks noChangeArrowheads="1"/>
          </p:cNvSpPr>
          <p:nvPr/>
        </p:nvSpPr>
        <p:spPr bwMode="auto">
          <a:xfrm>
            <a:off x="8562976"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0" name="Picture 39">
            <a:extLst>
              <a:ext uri="{FF2B5EF4-FFF2-40B4-BE49-F238E27FC236}">
                <a16:creationId xmlns:a16="http://schemas.microsoft.com/office/drawing/2014/main" id="{7E3AADE7-BEF0-DC68-FD88-515157E500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7496BCE7-E303-71D0-0F13-AB6DFF0EEA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1"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FDD2BA8D-F38C-EAB9-B634-1A591E9489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A4A5A55D-F25D-4075-649E-5EEC1D0EBD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2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E2DAF2DF-8A73-C281-C5F9-1E5E2AAF1E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041A19C2-B799-328E-70B3-FBB084781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1"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87ACA77F-77B4-ED8B-B232-BDA5E56CC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23EAA59F-C4C4-BE9B-DEB2-62EF2A186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52B0E1A3-0CB8-3FC2-BF01-908E80D396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1"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h no! Button">
            <a:extLst>
              <a:ext uri="{FF2B5EF4-FFF2-40B4-BE49-F238E27FC236}">
                <a16:creationId xmlns:a16="http://schemas.microsoft.com/office/drawing/2014/main" id="{E4EBE98D-42F9-47EF-BD31-1B2BA603A089}"/>
              </a:ext>
            </a:extLst>
          </p:cNvPr>
          <p:cNvSpPr/>
          <p:nvPr/>
        </p:nvSpPr>
        <p:spPr>
          <a:xfrm>
            <a:off x="3209925" y="3489326"/>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Uh-Oh</a:t>
            </a:r>
          </a:p>
        </p:txBody>
      </p:sp>
      <p:pic>
        <p:nvPicPr>
          <p:cNvPr id="51" name="Picture 50">
            <a:extLst>
              <a:ext uri="{FF2B5EF4-FFF2-40B4-BE49-F238E27FC236}">
                <a16:creationId xmlns:a16="http://schemas.microsoft.com/office/drawing/2014/main" id="{876E2BB3-F898-E5D2-1119-38FF959B64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8"/>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34"/>
                                        </p:tgtEl>
                                      </p:cBhvr>
                                    </p:animEffect>
                                    <p:set>
                                      <p:cBhvr>
                                        <p:cTn id="8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64" presetClass="path" presetSubtype="0" accel="50000" decel="50000" fill="hold" grpId="0" nodeType="clickEffect">
                                  <p:stCondLst>
                                    <p:cond delay="0"/>
                                  </p:stCondLst>
                                  <p:childTnLst>
                                    <p:animMotion origin="layout" path="M -1.66667E-6 3.7037E-6 L 0.01111 -0.36736 " pathEditMode="relative" rAng="0" ptsTypes="AA">
                                      <p:cBhvr>
                                        <p:cTn id="90" dur="2000" fill="hold"/>
                                        <p:tgtEl>
                                          <p:spTgt spid="26"/>
                                        </p:tgtEl>
                                        <p:attrNameLst>
                                          <p:attrName>ppt_x</p:attrName>
                                          <p:attrName>ppt_y</p:attrName>
                                        </p:attrNameLst>
                                      </p:cBhvr>
                                      <p:rCtr x="556" y="-18380"/>
                                    </p:animMotion>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64" presetClass="path" presetSubtype="0" accel="50000" decel="50000" fill="hold" grpId="0" nodeType="clickEffect">
                                  <p:stCondLst>
                                    <p:cond delay="0"/>
                                  </p:stCondLst>
                                  <p:childTnLst>
                                    <p:animMotion origin="layout" path="M 5E-6 3.7037E-7 L -0.35487 -0.28171 " pathEditMode="relative" rAng="0" ptsTypes="AA">
                                      <p:cBhvr>
                                        <p:cTn id="95" dur="2000" fill="hold"/>
                                        <p:tgtEl>
                                          <p:spTgt spid="22"/>
                                        </p:tgtEl>
                                        <p:attrNameLst>
                                          <p:attrName>ppt_x</p:attrName>
                                          <p:attrName>ppt_y</p:attrName>
                                        </p:attrNameLst>
                                      </p:cBhvr>
                                      <p:rCtr x="-17743" y="-14097"/>
                                    </p:animMotion>
                                  </p:childTnLst>
                                </p:cTn>
                              </p:par>
                            </p:childTnLst>
                          </p:cTn>
                        </p:par>
                      </p:childTnLst>
                    </p:cTn>
                  </p:par>
                </p:childTnLst>
              </p:cTn>
              <p:nextCondLst>
                <p:cond evt="onClick" delay="0">
                  <p:tgtEl>
                    <p:spTgt spid="22"/>
                  </p:tgtEl>
                </p:cond>
              </p:nextCondLst>
            </p:seq>
            <p:seq concurrent="1" nextAc="seek">
              <p:cTn id="96" restart="whenNotActive" fill="hold" evtFilter="cancelBubble" nodeType="interactiveSeq">
                <p:stCondLst>
                  <p:cond evt="onClick" delay="0">
                    <p:tgtEl>
                      <p:spTgt spid="32"/>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64" presetClass="path" presetSubtype="0" accel="50000" decel="50000" fill="hold" grpId="0" nodeType="clickEffect">
                                  <p:stCondLst>
                                    <p:cond delay="0"/>
                                  </p:stCondLst>
                                  <p:childTnLst>
                                    <p:animMotion origin="layout" path="M -8.33333E-7 -4.44444E-6 L 0.34011 -0.4449 " pathEditMode="relative" rAng="0" ptsTypes="AA">
                                      <p:cBhvr>
                                        <p:cTn id="100" dur="2000" fill="hold"/>
                                        <p:tgtEl>
                                          <p:spTgt spid="32"/>
                                        </p:tgtEl>
                                        <p:attrNameLst>
                                          <p:attrName>ppt_x</p:attrName>
                                          <p:attrName>ppt_y</p:attrName>
                                        </p:attrNameLst>
                                      </p:cBhvr>
                                      <p:rCtr x="16997" y="-22245"/>
                                    </p:animMotion>
                                  </p:childTnLst>
                                </p:cTn>
                              </p:par>
                            </p:childTnLst>
                          </p:cTn>
                        </p:par>
                      </p:childTnLst>
                    </p:cTn>
                  </p:par>
                </p:childTnLst>
              </p:cTn>
              <p:nextCondLst>
                <p:cond evt="onClick" delay="0">
                  <p:tgtEl>
                    <p:spTgt spid="32"/>
                  </p:tgtEl>
                </p:cond>
              </p:nextCondLst>
            </p:seq>
            <p:seq concurrent="1" nextAc="seek">
              <p:cTn id="101" restart="whenNotActive" fill="hold" evtFilter="cancelBubble" nodeType="interactiveSeq">
                <p:stCondLst>
                  <p:cond evt="onClick" delay="0">
                    <p:tgtEl>
                      <p:spTgt spid="29"/>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0" presetClass="exit" presetSubtype="0" fill="hold" grpId="0" nodeType="clickEffect">
                                  <p:stCondLst>
                                    <p:cond delay="0"/>
                                  </p:stCondLst>
                                  <p:childTnLst>
                                    <p:animEffect transition="out" filter="fade">
                                      <p:cBhvr>
                                        <p:cTn id="105" dur="500"/>
                                        <p:tgtEl>
                                          <p:spTgt spid="29"/>
                                        </p:tgtEl>
                                      </p:cBhvr>
                                    </p:animEffect>
                                    <p:set>
                                      <p:cBhvr>
                                        <p:cTn id="10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3" restart="whenNotActive" fill="hold" evtFilter="cancelBubble" nodeType="interactiveSeq">
                <p:stCondLst>
                  <p:cond evt="onClick" delay="0">
                    <p:tgtEl>
                      <p:spTgt spid="16"/>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0" presetClass="exit" presetSubtype="0" fill="hold" grpId="0" nodeType="click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9" restart="whenNotActive" fill="hold" evtFilter="cancelBubble" nodeType="interactiveSeq">
                <p:stCondLst>
                  <p:cond evt="onClick" delay="0">
                    <p:tgtEl>
                      <p:spTgt spid="3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0" presetClass="exit" presetSubtype="0" fill="hold" grpId="0" nodeType="clickEffect">
                                  <p:stCondLst>
                                    <p:cond delay="0"/>
                                  </p:stCondLst>
                                  <p:childTnLst>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5" restart="whenNotActive" fill="hold" evtFilter="cancelBubble" nodeType="interactiveSeq">
                <p:stCondLst>
                  <p:cond evt="onClick" delay="0">
                    <p:tgtEl>
                      <p:spTgt spid="2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64" presetClass="path" presetSubtype="0" accel="50000" decel="50000" fill="hold" grpId="0" nodeType="clickEffect">
                                  <p:stCondLst>
                                    <p:cond delay="0"/>
                                  </p:stCondLst>
                                  <p:childTnLst>
                                    <p:animMotion origin="layout" path="M 1.66667E-6 3.7037E-7 L -0.14618 -0.28102 " pathEditMode="relative" rAng="0" ptsTypes="AA">
                                      <p:cBhvr>
                                        <p:cTn id="129" dur="2000" fill="hold"/>
                                        <p:tgtEl>
                                          <p:spTgt spid="21"/>
                                        </p:tgtEl>
                                        <p:attrNameLst>
                                          <p:attrName>ppt_x</p:attrName>
                                          <p:attrName>ppt_y</p:attrName>
                                        </p:attrNameLst>
                                      </p:cBhvr>
                                      <p:rCtr x="-7309" y="-14051"/>
                                    </p:animMotion>
                                  </p:childTnLst>
                                </p:cTn>
                              </p:par>
                            </p:childTnLst>
                          </p:cTn>
                        </p:par>
                      </p:childTnLst>
                    </p:cTn>
                  </p:par>
                </p:childTnLst>
              </p:cTn>
              <p:nextCondLst>
                <p:cond evt="onClick" delay="0">
                  <p:tgtEl>
                    <p:spTgt spid="21"/>
                  </p:tgtEl>
                </p:cond>
              </p:nextCondLst>
            </p:seq>
            <p:seq concurrent="1" nextAc="seek">
              <p:cTn id="130" restart="whenNotActive" fill="hold" evtFilter="cancelBubble" nodeType="interactiveSeq">
                <p:stCondLst>
                  <p:cond evt="onClick" delay="0">
                    <p:tgtEl>
                      <p:spTgt spid="18"/>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64" presetClass="path" presetSubtype="0" accel="50000" decel="50000" fill="hold" grpId="0" nodeType="clickEffect">
                                  <p:stCondLst>
                                    <p:cond delay="0"/>
                                  </p:stCondLst>
                                  <p:childTnLst>
                                    <p:animMotion origin="layout" path="M 0.00156 -0.00023 L 0.17153 -0.27986 " pathEditMode="relative" rAng="0" ptsTypes="AA">
                                      <p:cBhvr>
                                        <p:cTn id="134" dur="2000" fill="hold"/>
                                        <p:tgtEl>
                                          <p:spTgt spid="18"/>
                                        </p:tgtEl>
                                        <p:attrNameLst>
                                          <p:attrName>ppt_x</p:attrName>
                                          <p:attrName>ppt_y</p:attrName>
                                        </p:attrNameLst>
                                      </p:cBhvr>
                                      <p:rCtr x="8490" y="-13981"/>
                                    </p:animMotion>
                                  </p:childTnLst>
                                </p:cTn>
                              </p:par>
                            </p:childTnLst>
                          </p:cTn>
                        </p:par>
                      </p:childTnLst>
                    </p:cTn>
                  </p:par>
                </p:childTnLst>
              </p:cTn>
              <p:nextCondLst>
                <p:cond evt="onClick" delay="0">
                  <p:tgtEl>
                    <p:spTgt spid="18"/>
                  </p:tgtEl>
                </p:cond>
              </p:nextCondLst>
            </p:seq>
            <p:seq concurrent="1" nextAc="seek">
              <p:cTn id="135" restart="whenNotActive" fill="hold" evtFilter="cancelBubble" nodeType="interactiveSeq">
                <p:stCondLst>
                  <p:cond evt="onClick" delay="0">
                    <p:tgtEl>
                      <p:spTgt spid="14"/>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64" presetClass="path" presetSubtype="0" accel="50000" decel="50000" fill="hold" grpId="0" nodeType="clickEffect">
                                  <p:stCondLst>
                                    <p:cond delay="0"/>
                                  </p:stCondLst>
                                  <p:childTnLst>
                                    <p:animMotion origin="layout" path="M 0.00243 -0.00232 L 0.57448 -0.28056 " pathEditMode="relative" rAng="0" ptsTypes="AA">
                                      <p:cBhvr>
                                        <p:cTn id="139" dur="2000" fill="hold"/>
                                        <p:tgtEl>
                                          <p:spTgt spid="14"/>
                                        </p:tgtEl>
                                        <p:attrNameLst>
                                          <p:attrName>ppt_x</p:attrName>
                                          <p:attrName>ppt_y</p:attrName>
                                        </p:attrNameLst>
                                      </p:cBhvr>
                                      <p:rCtr x="28594" y="-13912"/>
                                    </p:animMotion>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31"/>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64" presetClass="path" presetSubtype="0" accel="50000" decel="50000" fill="hold" grpId="0" nodeType="clickEffect">
                                  <p:stCondLst>
                                    <p:cond delay="0"/>
                                  </p:stCondLst>
                                  <p:childTnLst>
                                    <p:animMotion origin="layout" path="M 5E-6 3.7037E-6 L -0.0448 -0.36713 " pathEditMode="relative" rAng="0" ptsTypes="AA">
                                      <p:cBhvr>
                                        <p:cTn id="144" dur="2000" fill="hold"/>
                                        <p:tgtEl>
                                          <p:spTgt spid="31"/>
                                        </p:tgtEl>
                                        <p:attrNameLst>
                                          <p:attrName>ppt_x</p:attrName>
                                          <p:attrName>ppt_y</p:attrName>
                                        </p:attrNameLst>
                                      </p:cBhvr>
                                      <p:rCtr x="-2240" y="-18356"/>
                                    </p:animMotion>
                                  </p:childTnLst>
                                </p:cTn>
                              </p:par>
                            </p:childTnLst>
                          </p:cTn>
                        </p:par>
                      </p:childTnLst>
                    </p:cTn>
                  </p:par>
                </p:childTnLst>
              </p:cTn>
              <p:nextCondLst>
                <p:cond evt="onClick" delay="0">
                  <p:tgtEl>
                    <p:spTgt spid="31"/>
                  </p:tgtEl>
                </p:cond>
              </p:nextCondLst>
            </p:seq>
            <p:seq concurrent="1" nextAc="seek">
              <p:cTn id="145" restart="whenNotActive" fill="hold" evtFilter="cancelBubble" nodeType="interactiveSeq">
                <p:stCondLst>
                  <p:cond evt="onClick" delay="0">
                    <p:tgtEl>
                      <p:spTgt spid="17"/>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64" presetClass="path" presetSubtype="0" accel="50000" decel="50000" fill="hold" grpId="0" nodeType="clickEffect">
                                  <p:stCondLst>
                                    <p:cond delay="0"/>
                                  </p:stCondLst>
                                  <p:childTnLst>
                                    <p:animMotion origin="layout" path="M -1.66667E-6 3.7037E-7 L 0.44219 -0.28171 " pathEditMode="relative" rAng="0" ptsTypes="AA">
                                      <p:cBhvr>
                                        <p:cTn id="149" dur="2000" fill="hold"/>
                                        <p:tgtEl>
                                          <p:spTgt spid="17"/>
                                        </p:tgtEl>
                                        <p:attrNameLst>
                                          <p:attrName>ppt_x</p:attrName>
                                          <p:attrName>ppt_y</p:attrName>
                                        </p:attrNameLst>
                                      </p:cBhvr>
                                      <p:rCtr x="22101" y="-14097"/>
                                    </p:animMotion>
                                  </p:childTnLst>
                                </p:cTn>
                              </p:par>
                            </p:childTnLst>
                          </p:cTn>
                        </p:par>
                      </p:childTnLst>
                    </p:cTn>
                  </p:par>
                </p:childTnLst>
              </p:cTn>
              <p:nextCondLst>
                <p:cond evt="onClick" delay="0">
                  <p:tgtEl>
                    <p:spTgt spid="17"/>
                  </p:tgtEl>
                </p:cond>
              </p:nextCondLst>
            </p:seq>
            <p:seq concurrent="1" nextAc="seek">
              <p:cTn id="150" restart="whenNotActive" fill="hold" evtFilter="cancelBubble" nodeType="interactiveSeq">
                <p:stCondLst>
                  <p:cond evt="onClick" delay="0">
                    <p:tgtEl>
                      <p:spTgt spid="50"/>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31" presetClass="exit" presetSubtype="0" fill="hold" nodeType="clickEffect">
                                  <p:stCondLst>
                                    <p:cond delay="0"/>
                                  </p:stCondLst>
                                  <p:childTnLst>
                                    <p:anim calcmode="lin" valueType="num">
                                      <p:cBhvr>
                                        <p:cTn id="154" dur="1000"/>
                                        <p:tgtEl>
                                          <p:spTgt spid="51"/>
                                        </p:tgtEl>
                                        <p:attrNameLst>
                                          <p:attrName>ppt_w</p:attrName>
                                        </p:attrNameLst>
                                      </p:cBhvr>
                                      <p:tavLst>
                                        <p:tav tm="0">
                                          <p:val>
                                            <p:strVal val="ppt_w"/>
                                          </p:val>
                                        </p:tav>
                                        <p:tav tm="100000">
                                          <p:val>
                                            <p:fltVal val="0"/>
                                          </p:val>
                                        </p:tav>
                                      </p:tavLst>
                                    </p:anim>
                                    <p:anim calcmode="lin" valueType="num">
                                      <p:cBhvr>
                                        <p:cTn id="155" dur="1000"/>
                                        <p:tgtEl>
                                          <p:spTgt spid="51"/>
                                        </p:tgtEl>
                                        <p:attrNameLst>
                                          <p:attrName>ppt_h</p:attrName>
                                        </p:attrNameLst>
                                      </p:cBhvr>
                                      <p:tavLst>
                                        <p:tav tm="0">
                                          <p:val>
                                            <p:strVal val="ppt_h"/>
                                          </p:val>
                                        </p:tav>
                                        <p:tav tm="100000">
                                          <p:val>
                                            <p:fltVal val="0"/>
                                          </p:val>
                                        </p:tav>
                                      </p:tavLst>
                                    </p:anim>
                                    <p:anim calcmode="lin" valueType="num">
                                      <p:cBhvr>
                                        <p:cTn id="156" dur="1000"/>
                                        <p:tgtEl>
                                          <p:spTgt spid="51"/>
                                        </p:tgtEl>
                                        <p:attrNameLst>
                                          <p:attrName>style.rotation</p:attrName>
                                        </p:attrNameLst>
                                      </p:cBhvr>
                                      <p:tavLst>
                                        <p:tav tm="0">
                                          <p:val>
                                            <p:fltVal val="0"/>
                                          </p:val>
                                        </p:tav>
                                        <p:tav tm="100000">
                                          <p:val>
                                            <p:fltVal val="90"/>
                                          </p:val>
                                        </p:tav>
                                      </p:tavLst>
                                    </p:anim>
                                    <p:animEffect transition="out" filter="fade">
                                      <p:cBhvr>
                                        <p:cTn id="157" dur="1000"/>
                                        <p:tgtEl>
                                          <p:spTgt spid="51"/>
                                        </p:tgtEl>
                                      </p:cBhvr>
                                    </p:animEffect>
                                    <p:set>
                                      <p:cBhvr>
                                        <p:cTn id="158" dur="1" fill="hold">
                                          <p:stCondLst>
                                            <p:cond delay="999"/>
                                          </p:stCondLst>
                                        </p:cTn>
                                        <p:tgtEl>
                                          <p:spTgt spid="51"/>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31" presetClass="exit" presetSubtype="0" fill="hold" nodeType="clickEffect">
                                  <p:stCondLst>
                                    <p:cond delay="0"/>
                                  </p:stCondLst>
                                  <p:childTnLst>
                                    <p:anim calcmode="lin" valueType="num">
                                      <p:cBhvr>
                                        <p:cTn id="162" dur="1000"/>
                                        <p:tgtEl>
                                          <p:spTgt spid="49"/>
                                        </p:tgtEl>
                                        <p:attrNameLst>
                                          <p:attrName>ppt_w</p:attrName>
                                        </p:attrNameLst>
                                      </p:cBhvr>
                                      <p:tavLst>
                                        <p:tav tm="0">
                                          <p:val>
                                            <p:strVal val="ppt_w"/>
                                          </p:val>
                                        </p:tav>
                                        <p:tav tm="100000">
                                          <p:val>
                                            <p:fltVal val="0"/>
                                          </p:val>
                                        </p:tav>
                                      </p:tavLst>
                                    </p:anim>
                                    <p:anim calcmode="lin" valueType="num">
                                      <p:cBhvr>
                                        <p:cTn id="163" dur="1000"/>
                                        <p:tgtEl>
                                          <p:spTgt spid="49"/>
                                        </p:tgtEl>
                                        <p:attrNameLst>
                                          <p:attrName>ppt_h</p:attrName>
                                        </p:attrNameLst>
                                      </p:cBhvr>
                                      <p:tavLst>
                                        <p:tav tm="0">
                                          <p:val>
                                            <p:strVal val="ppt_h"/>
                                          </p:val>
                                        </p:tav>
                                        <p:tav tm="100000">
                                          <p:val>
                                            <p:fltVal val="0"/>
                                          </p:val>
                                        </p:tav>
                                      </p:tavLst>
                                    </p:anim>
                                    <p:anim calcmode="lin" valueType="num">
                                      <p:cBhvr>
                                        <p:cTn id="164" dur="1000"/>
                                        <p:tgtEl>
                                          <p:spTgt spid="49"/>
                                        </p:tgtEl>
                                        <p:attrNameLst>
                                          <p:attrName>style.rotation</p:attrName>
                                        </p:attrNameLst>
                                      </p:cBhvr>
                                      <p:tavLst>
                                        <p:tav tm="0">
                                          <p:val>
                                            <p:fltVal val="0"/>
                                          </p:val>
                                        </p:tav>
                                        <p:tav tm="100000">
                                          <p:val>
                                            <p:fltVal val="90"/>
                                          </p:val>
                                        </p:tav>
                                      </p:tavLst>
                                    </p:anim>
                                    <p:animEffect transition="out" filter="fade">
                                      <p:cBhvr>
                                        <p:cTn id="165" dur="1000"/>
                                        <p:tgtEl>
                                          <p:spTgt spid="49"/>
                                        </p:tgtEl>
                                      </p:cBhvr>
                                    </p:animEffect>
                                    <p:set>
                                      <p:cBhvr>
                                        <p:cTn id="166" dur="1" fill="hold">
                                          <p:stCondLst>
                                            <p:cond delay="999"/>
                                          </p:stCondLst>
                                        </p:cTn>
                                        <p:tgtEl>
                                          <p:spTgt spid="49"/>
                                        </p:tgtEl>
                                        <p:attrNameLst>
                                          <p:attrName>style.visibility</p:attrName>
                                        </p:attrNameLst>
                                      </p:cBhvr>
                                      <p:to>
                                        <p:strVal val="hidden"/>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31" presetClass="exit" presetSubtype="0" fill="hold" nodeType="clickEffect">
                                  <p:stCondLst>
                                    <p:cond delay="0"/>
                                  </p:stCondLst>
                                  <p:childTnLst>
                                    <p:anim calcmode="lin" valueType="num">
                                      <p:cBhvr>
                                        <p:cTn id="170" dur="1000"/>
                                        <p:tgtEl>
                                          <p:spTgt spid="48"/>
                                        </p:tgtEl>
                                        <p:attrNameLst>
                                          <p:attrName>ppt_w</p:attrName>
                                        </p:attrNameLst>
                                      </p:cBhvr>
                                      <p:tavLst>
                                        <p:tav tm="0">
                                          <p:val>
                                            <p:strVal val="ppt_w"/>
                                          </p:val>
                                        </p:tav>
                                        <p:tav tm="100000">
                                          <p:val>
                                            <p:fltVal val="0"/>
                                          </p:val>
                                        </p:tav>
                                      </p:tavLst>
                                    </p:anim>
                                    <p:anim calcmode="lin" valueType="num">
                                      <p:cBhvr>
                                        <p:cTn id="171" dur="1000"/>
                                        <p:tgtEl>
                                          <p:spTgt spid="48"/>
                                        </p:tgtEl>
                                        <p:attrNameLst>
                                          <p:attrName>ppt_h</p:attrName>
                                        </p:attrNameLst>
                                      </p:cBhvr>
                                      <p:tavLst>
                                        <p:tav tm="0">
                                          <p:val>
                                            <p:strVal val="ppt_h"/>
                                          </p:val>
                                        </p:tav>
                                        <p:tav tm="100000">
                                          <p:val>
                                            <p:fltVal val="0"/>
                                          </p:val>
                                        </p:tav>
                                      </p:tavLst>
                                    </p:anim>
                                    <p:anim calcmode="lin" valueType="num">
                                      <p:cBhvr>
                                        <p:cTn id="172" dur="1000"/>
                                        <p:tgtEl>
                                          <p:spTgt spid="48"/>
                                        </p:tgtEl>
                                        <p:attrNameLst>
                                          <p:attrName>style.rotation</p:attrName>
                                        </p:attrNameLst>
                                      </p:cBhvr>
                                      <p:tavLst>
                                        <p:tav tm="0">
                                          <p:val>
                                            <p:fltVal val="0"/>
                                          </p:val>
                                        </p:tav>
                                        <p:tav tm="100000">
                                          <p:val>
                                            <p:fltVal val="90"/>
                                          </p:val>
                                        </p:tav>
                                      </p:tavLst>
                                    </p:anim>
                                    <p:animEffect transition="out" filter="fade">
                                      <p:cBhvr>
                                        <p:cTn id="173" dur="1000"/>
                                        <p:tgtEl>
                                          <p:spTgt spid="48"/>
                                        </p:tgtEl>
                                      </p:cBhvr>
                                    </p:animEffect>
                                    <p:set>
                                      <p:cBhvr>
                                        <p:cTn id="174" dur="1" fill="hold">
                                          <p:stCondLst>
                                            <p:cond delay="999"/>
                                          </p:stCondLst>
                                        </p:cTn>
                                        <p:tgtEl>
                                          <p:spTgt spid="48"/>
                                        </p:tgtEl>
                                        <p:attrNameLst>
                                          <p:attrName>style.visibility</p:attrName>
                                        </p:attrNameLst>
                                      </p:cBhvr>
                                      <p:to>
                                        <p:strVal val="hidden"/>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31" presetClass="exit" presetSubtype="0" fill="hold" nodeType="clickEffect">
                                  <p:stCondLst>
                                    <p:cond delay="0"/>
                                  </p:stCondLst>
                                  <p:childTnLst>
                                    <p:anim calcmode="lin" valueType="num">
                                      <p:cBhvr>
                                        <p:cTn id="178" dur="1000"/>
                                        <p:tgtEl>
                                          <p:spTgt spid="45"/>
                                        </p:tgtEl>
                                        <p:attrNameLst>
                                          <p:attrName>ppt_w</p:attrName>
                                        </p:attrNameLst>
                                      </p:cBhvr>
                                      <p:tavLst>
                                        <p:tav tm="0">
                                          <p:val>
                                            <p:strVal val="ppt_w"/>
                                          </p:val>
                                        </p:tav>
                                        <p:tav tm="100000">
                                          <p:val>
                                            <p:fltVal val="0"/>
                                          </p:val>
                                        </p:tav>
                                      </p:tavLst>
                                    </p:anim>
                                    <p:anim calcmode="lin" valueType="num">
                                      <p:cBhvr>
                                        <p:cTn id="179" dur="1000"/>
                                        <p:tgtEl>
                                          <p:spTgt spid="45"/>
                                        </p:tgtEl>
                                        <p:attrNameLst>
                                          <p:attrName>ppt_h</p:attrName>
                                        </p:attrNameLst>
                                      </p:cBhvr>
                                      <p:tavLst>
                                        <p:tav tm="0">
                                          <p:val>
                                            <p:strVal val="ppt_h"/>
                                          </p:val>
                                        </p:tav>
                                        <p:tav tm="100000">
                                          <p:val>
                                            <p:fltVal val="0"/>
                                          </p:val>
                                        </p:tav>
                                      </p:tavLst>
                                    </p:anim>
                                    <p:anim calcmode="lin" valueType="num">
                                      <p:cBhvr>
                                        <p:cTn id="180" dur="1000"/>
                                        <p:tgtEl>
                                          <p:spTgt spid="45"/>
                                        </p:tgtEl>
                                        <p:attrNameLst>
                                          <p:attrName>style.rotation</p:attrName>
                                        </p:attrNameLst>
                                      </p:cBhvr>
                                      <p:tavLst>
                                        <p:tav tm="0">
                                          <p:val>
                                            <p:fltVal val="0"/>
                                          </p:val>
                                        </p:tav>
                                        <p:tav tm="100000">
                                          <p:val>
                                            <p:fltVal val="90"/>
                                          </p:val>
                                        </p:tav>
                                      </p:tavLst>
                                    </p:anim>
                                    <p:animEffect transition="out" filter="fade">
                                      <p:cBhvr>
                                        <p:cTn id="181" dur="1000"/>
                                        <p:tgtEl>
                                          <p:spTgt spid="45"/>
                                        </p:tgtEl>
                                      </p:cBhvr>
                                    </p:animEffect>
                                    <p:set>
                                      <p:cBhvr>
                                        <p:cTn id="182" dur="1" fill="hold">
                                          <p:stCondLst>
                                            <p:cond delay="999"/>
                                          </p:stCondLst>
                                        </p:cTn>
                                        <p:tgtEl>
                                          <p:spTgt spid="45"/>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31" presetClass="exit" presetSubtype="0" fill="hold" nodeType="clickEffect">
                                  <p:stCondLst>
                                    <p:cond delay="0"/>
                                  </p:stCondLst>
                                  <p:childTnLst>
                                    <p:anim calcmode="lin" valueType="num">
                                      <p:cBhvr>
                                        <p:cTn id="186" dur="1000"/>
                                        <p:tgtEl>
                                          <p:spTgt spid="46"/>
                                        </p:tgtEl>
                                        <p:attrNameLst>
                                          <p:attrName>ppt_w</p:attrName>
                                        </p:attrNameLst>
                                      </p:cBhvr>
                                      <p:tavLst>
                                        <p:tav tm="0">
                                          <p:val>
                                            <p:strVal val="ppt_w"/>
                                          </p:val>
                                        </p:tav>
                                        <p:tav tm="100000">
                                          <p:val>
                                            <p:fltVal val="0"/>
                                          </p:val>
                                        </p:tav>
                                      </p:tavLst>
                                    </p:anim>
                                    <p:anim calcmode="lin" valueType="num">
                                      <p:cBhvr>
                                        <p:cTn id="187" dur="1000"/>
                                        <p:tgtEl>
                                          <p:spTgt spid="46"/>
                                        </p:tgtEl>
                                        <p:attrNameLst>
                                          <p:attrName>ppt_h</p:attrName>
                                        </p:attrNameLst>
                                      </p:cBhvr>
                                      <p:tavLst>
                                        <p:tav tm="0">
                                          <p:val>
                                            <p:strVal val="ppt_h"/>
                                          </p:val>
                                        </p:tav>
                                        <p:tav tm="100000">
                                          <p:val>
                                            <p:fltVal val="0"/>
                                          </p:val>
                                        </p:tav>
                                      </p:tavLst>
                                    </p:anim>
                                    <p:anim calcmode="lin" valueType="num">
                                      <p:cBhvr>
                                        <p:cTn id="188" dur="1000"/>
                                        <p:tgtEl>
                                          <p:spTgt spid="46"/>
                                        </p:tgtEl>
                                        <p:attrNameLst>
                                          <p:attrName>style.rotation</p:attrName>
                                        </p:attrNameLst>
                                      </p:cBhvr>
                                      <p:tavLst>
                                        <p:tav tm="0">
                                          <p:val>
                                            <p:fltVal val="0"/>
                                          </p:val>
                                        </p:tav>
                                        <p:tav tm="100000">
                                          <p:val>
                                            <p:fltVal val="90"/>
                                          </p:val>
                                        </p:tav>
                                      </p:tavLst>
                                    </p:anim>
                                    <p:animEffect transition="out" filter="fade">
                                      <p:cBhvr>
                                        <p:cTn id="189" dur="1000"/>
                                        <p:tgtEl>
                                          <p:spTgt spid="46"/>
                                        </p:tgtEl>
                                      </p:cBhvr>
                                    </p:animEffect>
                                    <p:set>
                                      <p:cBhvr>
                                        <p:cTn id="190" dur="1" fill="hold">
                                          <p:stCondLst>
                                            <p:cond delay="999"/>
                                          </p:stCondLst>
                                        </p:cTn>
                                        <p:tgtEl>
                                          <p:spTgt spid="46"/>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31" presetClass="exit" presetSubtype="0" fill="hold" nodeType="clickEffect">
                                  <p:stCondLst>
                                    <p:cond delay="0"/>
                                  </p:stCondLst>
                                  <p:childTnLst>
                                    <p:anim calcmode="lin" valueType="num">
                                      <p:cBhvr>
                                        <p:cTn id="194" dur="1000"/>
                                        <p:tgtEl>
                                          <p:spTgt spid="47"/>
                                        </p:tgtEl>
                                        <p:attrNameLst>
                                          <p:attrName>ppt_w</p:attrName>
                                        </p:attrNameLst>
                                      </p:cBhvr>
                                      <p:tavLst>
                                        <p:tav tm="0">
                                          <p:val>
                                            <p:strVal val="ppt_w"/>
                                          </p:val>
                                        </p:tav>
                                        <p:tav tm="100000">
                                          <p:val>
                                            <p:fltVal val="0"/>
                                          </p:val>
                                        </p:tav>
                                      </p:tavLst>
                                    </p:anim>
                                    <p:anim calcmode="lin" valueType="num">
                                      <p:cBhvr>
                                        <p:cTn id="195" dur="1000"/>
                                        <p:tgtEl>
                                          <p:spTgt spid="47"/>
                                        </p:tgtEl>
                                        <p:attrNameLst>
                                          <p:attrName>ppt_h</p:attrName>
                                        </p:attrNameLst>
                                      </p:cBhvr>
                                      <p:tavLst>
                                        <p:tav tm="0">
                                          <p:val>
                                            <p:strVal val="ppt_h"/>
                                          </p:val>
                                        </p:tav>
                                        <p:tav tm="100000">
                                          <p:val>
                                            <p:fltVal val="0"/>
                                          </p:val>
                                        </p:tav>
                                      </p:tavLst>
                                    </p:anim>
                                    <p:anim calcmode="lin" valueType="num">
                                      <p:cBhvr>
                                        <p:cTn id="196" dur="1000"/>
                                        <p:tgtEl>
                                          <p:spTgt spid="47"/>
                                        </p:tgtEl>
                                        <p:attrNameLst>
                                          <p:attrName>style.rotation</p:attrName>
                                        </p:attrNameLst>
                                      </p:cBhvr>
                                      <p:tavLst>
                                        <p:tav tm="0">
                                          <p:val>
                                            <p:fltVal val="0"/>
                                          </p:val>
                                        </p:tav>
                                        <p:tav tm="100000">
                                          <p:val>
                                            <p:fltVal val="90"/>
                                          </p:val>
                                        </p:tav>
                                      </p:tavLst>
                                    </p:anim>
                                    <p:animEffect transition="out" filter="fade">
                                      <p:cBhvr>
                                        <p:cTn id="197" dur="1000"/>
                                        <p:tgtEl>
                                          <p:spTgt spid="47"/>
                                        </p:tgtEl>
                                      </p:cBhvr>
                                    </p:animEffect>
                                    <p:set>
                                      <p:cBhvr>
                                        <p:cTn id="198" dur="1" fill="hold">
                                          <p:stCondLst>
                                            <p:cond delay="999"/>
                                          </p:stCondLst>
                                        </p:cTn>
                                        <p:tgtEl>
                                          <p:spTgt spid="47"/>
                                        </p:tgtEl>
                                        <p:attrNameLst>
                                          <p:attrName>style.visibility</p:attrName>
                                        </p:attrNameLst>
                                      </p:cBhvr>
                                      <p:to>
                                        <p:strVal val="hidden"/>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31" presetClass="exit" presetSubtype="0" fill="hold" nodeType="clickEffect">
                                  <p:stCondLst>
                                    <p:cond delay="0"/>
                                  </p:stCondLst>
                                  <p:childTnLst>
                                    <p:anim calcmode="lin" valueType="num">
                                      <p:cBhvr>
                                        <p:cTn id="202" dur="1000"/>
                                        <p:tgtEl>
                                          <p:spTgt spid="44"/>
                                        </p:tgtEl>
                                        <p:attrNameLst>
                                          <p:attrName>ppt_w</p:attrName>
                                        </p:attrNameLst>
                                      </p:cBhvr>
                                      <p:tavLst>
                                        <p:tav tm="0">
                                          <p:val>
                                            <p:strVal val="ppt_w"/>
                                          </p:val>
                                        </p:tav>
                                        <p:tav tm="100000">
                                          <p:val>
                                            <p:fltVal val="0"/>
                                          </p:val>
                                        </p:tav>
                                      </p:tavLst>
                                    </p:anim>
                                    <p:anim calcmode="lin" valueType="num">
                                      <p:cBhvr>
                                        <p:cTn id="203" dur="1000"/>
                                        <p:tgtEl>
                                          <p:spTgt spid="44"/>
                                        </p:tgtEl>
                                        <p:attrNameLst>
                                          <p:attrName>ppt_h</p:attrName>
                                        </p:attrNameLst>
                                      </p:cBhvr>
                                      <p:tavLst>
                                        <p:tav tm="0">
                                          <p:val>
                                            <p:strVal val="ppt_h"/>
                                          </p:val>
                                        </p:tav>
                                        <p:tav tm="100000">
                                          <p:val>
                                            <p:fltVal val="0"/>
                                          </p:val>
                                        </p:tav>
                                      </p:tavLst>
                                    </p:anim>
                                    <p:anim calcmode="lin" valueType="num">
                                      <p:cBhvr>
                                        <p:cTn id="204" dur="1000"/>
                                        <p:tgtEl>
                                          <p:spTgt spid="44"/>
                                        </p:tgtEl>
                                        <p:attrNameLst>
                                          <p:attrName>style.rotation</p:attrName>
                                        </p:attrNameLst>
                                      </p:cBhvr>
                                      <p:tavLst>
                                        <p:tav tm="0">
                                          <p:val>
                                            <p:fltVal val="0"/>
                                          </p:val>
                                        </p:tav>
                                        <p:tav tm="100000">
                                          <p:val>
                                            <p:fltVal val="90"/>
                                          </p:val>
                                        </p:tav>
                                      </p:tavLst>
                                    </p:anim>
                                    <p:animEffect transition="out" filter="fade">
                                      <p:cBhvr>
                                        <p:cTn id="205" dur="1000"/>
                                        <p:tgtEl>
                                          <p:spTgt spid="44"/>
                                        </p:tgtEl>
                                      </p:cBhvr>
                                    </p:animEffect>
                                    <p:set>
                                      <p:cBhvr>
                                        <p:cTn id="206" dur="1" fill="hold">
                                          <p:stCondLst>
                                            <p:cond delay="999"/>
                                          </p:stCondLst>
                                        </p:cTn>
                                        <p:tgtEl>
                                          <p:spTgt spid="44"/>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31" presetClass="exit" presetSubtype="0" fill="hold" nodeType="click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31" presetClass="exit" presetSubtype="0" fill="hold" nodeType="clickEffect">
                                  <p:stCondLst>
                                    <p:cond delay="0"/>
                                  </p:stCondLst>
                                  <p:childTnLst>
                                    <p:anim calcmode="lin" valueType="num">
                                      <p:cBhvr>
                                        <p:cTn id="218" dur="1000"/>
                                        <p:tgtEl>
                                          <p:spTgt spid="42"/>
                                        </p:tgtEl>
                                        <p:attrNameLst>
                                          <p:attrName>ppt_w</p:attrName>
                                        </p:attrNameLst>
                                      </p:cBhvr>
                                      <p:tavLst>
                                        <p:tav tm="0">
                                          <p:val>
                                            <p:strVal val="ppt_w"/>
                                          </p:val>
                                        </p:tav>
                                        <p:tav tm="100000">
                                          <p:val>
                                            <p:fltVal val="0"/>
                                          </p:val>
                                        </p:tav>
                                      </p:tavLst>
                                    </p:anim>
                                    <p:anim calcmode="lin" valueType="num">
                                      <p:cBhvr>
                                        <p:cTn id="219" dur="1000"/>
                                        <p:tgtEl>
                                          <p:spTgt spid="42"/>
                                        </p:tgtEl>
                                        <p:attrNameLst>
                                          <p:attrName>ppt_h</p:attrName>
                                        </p:attrNameLst>
                                      </p:cBhvr>
                                      <p:tavLst>
                                        <p:tav tm="0">
                                          <p:val>
                                            <p:strVal val="ppt_h"/>
                                          </p:val>
                                        </p:tav>
                                        <p:tav tm="100000">
                                          <p:val>
                                            <p:fltVal val="0"/>
                                          </p:val>
                                        </p:tav>
                                      </p:tavLst>
                                    </p:anim>
                                    <p:anim calcmode="lin" valueType="num">
                                      <p:cBhvr>
                                        <p:cTn id="220" dur="1000"/>
                                        <p:tgtEl>
                                          <p:spTgt spid="42"/>
                                        </p:tgtEl>
                                        <p:attrNameLst>
                                          <p:attrName>style.rotation</p:attrName>
                                        </p:attrNameLst>
                                      </p:cBhvr>
                                      <p:tavLst>
                                        <p:tav tm="0">
                                          <p:val>
                                            <p:fltVal val="0"/>
                                          </p:val>
                                        </p:tav>
                                        <p:tav tm="100000">
                                          <p:val>
                                            <p:fltVal val="90"/>
                                          </p:val>
                                        </p:tav>
                                      </p:tavLst>
                                    </p:anim>
                                    <p:animEffect transition="out" filter="fade">
                                      <p:cBhvr>
                                        <p:cTn id="221" dur="1000"/>
                                        <p:tgtEl>
                                          <p:spTgt spid="42"/>
                                        </p:tgtEl>
                                      </p:cBhvr>
                                    </p:animEffect>
                                    <p:set>
                                      <p:cBhvr>
                                        <p:cTn id="222" dur="1" fill="hold">
                                          <p:stCondLst>
                                            <p:cond delay="999"/>
                                          </p:stCondLst>
                                        </p:cTn>
                                        <p:tgtEl>
                                          <p:spTgt spid="42"/>
                                        </p:tgtEl>
                                        <p:attrNameLst>
                                          <p:attrName>style.visibility</p:attrName>
                                        </p:attrNameLst>
                                      </p:cBhvr>
                                      <p:to>
                                        <p:strVal val="hidden"/>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31" presetClass="exit" presetSubtype="0" fill="hold" nodeType="clickEffect">
                                  <p:stCondLst>
                                    <p:cond delay="0"/>
                                  </p:stCondLst>
                                  <p:childTnLst>
                                    <p:anim calcmode="lin" valueType="num">
                                      <p:cBhvr>
                                        <p:cTn id="226" dur="1000"/>
                                        <p:tgtEl>
                                          <p:spTgt spid="40"/>
                                        </p:tgtEl>
                                        <p:attrNameLst>
                                          <p:attrName>ppt_w</p:attrName>
                                        </p:attrNameLst>
                                      </p:cBhvr>
                                      <p:tavLst>
                                        <p:tav tm="0">
                                          <p:val>
                                            <p:strVal val="ppt_w"/>
                                          </p:val>
                                        </p:tav>
                                        <p:tav tm="100000">
                                          <p:val>
                                            <p:fltVal val="0"/>
                                          </p:val>
                                        </p:tav>
                                      </p:tavLst>
                                    </p:anim>
                                    <p:anim calcmode="lin" valueType="num">
                                      <p:cBhvr>
                                        <p:cTn id="227" dur="1000"/>
                                        <p:tgtEl>
                                          <p:spTgt spid="40"/>
                                        </p:tgtEl>
                                        <p:attrNameLst>
                                          <p:attrName>ppt_h</p:attrName>
                                        </p:attrNameLst>
                                      </p:cBhvr>
                                      <p:tavLst>
                                        <p:tav tm="0">
                                          <p:val>
                                            <p:strVal val="ppt_h"/>
                                          </p:val>
                                        </p:tav>
                                        <p:tav tm="100000">
                                          <p:val>
                                            <p:fltVal val="0"/>
                                          </p:val>
                                        </p:tav>
                                      </p:tavLst>
                                    </p:anim>
                                    <p:anim calcmode="lin" valueType="num">
                                      <p:cBhvr>
                                        <p:cTn id="228" dur="1000"/>
                                        <p:tgtEl>
                                          <p:spTgt spid="40"/>
                                        </p:tgtEl>
                                        <p:attrNameLst>
                                          <p:attrName>style.rotation</p:attrName>
                                        </p:attrNameLst>
                                      </p:cBhvr>
                                      <p:tavLst>
                                        <p:tav tm="0">
                                          <p:val>
                                            <p:fltVal val="0"/>
                                          </p:val>
                                        </p:tav>
                                        <p:tav tm="100000">
                                          <p:val>
                                            <p:fltVal val="90"/>
                                          </p:val>
                                        </p:tav>
                                      </p:tavLst>
                                    </p:anim>
                                    <p:animEffect transition="out" filter="fade">
                                      <p:cBhvr>
                                        <p:cTn id="229" dur="1000"/>
                                        <p:tgtEl>
                                          <p:spTgt spid="40"/>
                                        </p:tgtEl>
                                      </p:cBhvr>
                                    </p:animEffect>
                                    <p:set>
                                      <p:cBhvr>
                                        <p:cTn id="230"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4D57A-4EC5-81E4-0057-C49CB7FA206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E0F7A2-28D6-58CB-5510-AA1E2D89C2E7}"/>
              </a:ext>
            </a:extLst>
          </p:cNvPr>
          <p:cNvSpPr txBox="1"/>
          <p:nvPr/>
        </p:nvSpPr>
        <p:spPr>
          <a:xfrm>
            <a:off x="-4354" y="1751"/>
            <a:ext cx="5526484"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Wednesday 5th February</a:t>
            </a:r>
          </a:p>
          <a:p>
            <a:r>
              <a:rPr lang="en-GB" sz="3000" u="sng">
                <a:latin typeface="Comic Sans MS"/>
              </a:rPr>
              <a:t>TBAT: plan a character description.</a:t>
            </a:r>
            <a:endParaRPr lang="en-GB" sz="3000">
              <a:latin typeface="Comic Sans MS"/>
            </a:endParaRPr>
          </a:p>
          <a:p>
            <a:endParaRPr lang="en-GB" sz="3000" u="sng">
              <a:latin typeface="Comic Sans MS"/>
            </a:endParaRPr>
          </a:p>
          <a:p>
            <a:r>
              <a:rPr lang="en-GB" sz="3000" u="sng">
                <a:latin typeface="Comic Sans MS"/>
              </a:rPr>
              <a:t>3 in 3</a:t>
            </a:r>
            <a:endParaRPr lang="en-GB" sz="3000">
              <a:latin typeface="Comic Sans MS"/>
            </a:endParaRPr>
          </a:p>
          <a:p>
            <a:pPr marL="514350" indent="-514350">
              <a:buAutoNum type="arabicPeriod"/>
            </a:pPr>
            <a:r>
              <a:rPr lang="en-GB" sz="2400">
                <a:latin typeface="Comic Sans MS"/>
              </a:rPr>
              <a:t>Find a word you could replace with 'walked'.</a:t>
            </a:r>
            <a:endParaRPr lang="en-GB" sz="3000">
              <a:latin typeface="Comic Sans MS"/>
            </a:endParaRPr>
          </a:p>
          <a:p>
            <a:pPr marL="514350" indent="-514350">
              <a:buAutoNum type="arabicPeriod"/>
            </a:pPr>
            <a:r>
              <a:rPr lang="en-GB" sz="2400">
                <a:latin typeface="Comic Sans MS"/>
              </a:rPr>
              <a:t>How was the character's hair held up?</a:t>
            </a:r>
            <a:endParaRPr lang="en-GB" sz="3000">
              <a:latin typeface="Comic Sans MS"/>
            </a:endParaRPr>
          </a:p>
          <a:p>
            <a:pPr marL="514350" indent="-514350">
              <a:buAutoNum type="arabicPeriod"/>
            </a:pPr>
            <a:r>
              <a:rPr lang="en-GB" sz="2400">
                <a:latin typeface="Comic Sans MS"/>
              </a:rPr>
              <a:t>Find a fronted adverbial that has been used in the text.</a:t>
            </a:r>
            <a:br>
              <a:rPr lang="en-GB" sz="2400">
                <a:latin typeface="Comic Sans MS"/>
              </a:rPr>
            </a:br>
            <a:br>
              <a:rPr lang="en-GB" sz="3000" u="sng">
                <a:latin typeface="Comic Sans MS"/>
              </a:rPr>
            </a:br>
            <a:endParaRPr lang="en-GB" sz="3000">
              <a:latin typeface="Comic Sans MS"/>
            </a:endParaRPr>
          </a:p>
        </p:txBody>
      </p:sp>
      <p:pic>
        <p:nvPicPr>
          <p:cNvPr id="2" name="Picture 1" descr="A text on a piece of paper&#10;&#10;Description automatically generated">
            <a:extLst>
              <a:ext uri="{FF2B5EF4-FFF2-40B4-BE49-F238E27FC236}">
                <a16:creationId xmlns:a16="http://schemas.microsoft.com/office/drawing/2014/main" id="{49ABBA94-E1BA-4FE9-4A18-E69085244E9F}"/>
              </a:ext>
            </a:extLst>
          </p:cNvPr>
          <p:cNvPicPr>
            <a:picLocks noChangeAspect="1"/>
          </p:cNvPicPr>
          <p:nvPr/>
        </p:nvPicPr>
        <p:blipFill>
          <a:blip r:embed="rId2"/>
          <a:stretch>
            <a:fillRect/>
          </a:stretch>
        </p:blipFill>
        <p:spPr>
          <a:xfrm>
            <a:off x="5659219" y="2337981"/>
            <a:ext cx="6500072" cy="4456056"/>
          </a:xfrm>
          <a:prstGeom prst="rect">
            <a:avLst/>
          </a:prstGeom>
        </p:spPr>
      </p:pic>
    </p:spTree>
    <p:extLst>
      <p:ext uri="{BB962C8B-B14F-4D97-AF65-F5344CB8AC3E}">
        <p14:creationId xmlns:p14="http://schemas.microsoft.com/office/powerpoint/2010/main" val="3845724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D103-42AE-E48A-77B9-43428BDBD74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12A02DD-D966-69E5-57E4-FA5C6FE4D106}"/>
              </a:ext>
            </a:extLst>
          </p:cNvPr>
          <p:cNvSpPr txBox="1"/>
          <p:nvPr/>
        </p:nvSpPr>
        <p:spPr>
          <a:xfrm>
            <a:off x="4717" y="73638"/>
            <a:ext cx="12151877"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dirty="0">
                <a:latin typeface="Comic Sans MS"/>
              </a:rPr>
              <a:t>Wednesday 5th February</a:t>
            </a:r>
          </a:p>
          <a:p>
            <a:r>
              <a:rPr lang="en-GB" sz="3000" u="sng" dirty="0">
                <a:latin typeface="Comic Sans MS"/>
              </a:rPr>
              <a:t>TBAT: plan a character description.</a:t>
            </a:r>
            <a:endParaRPr lang="en-GB" sz="3000">
              <a:latin typeface="Comic Sans MS"/>
            </a:endParaRPr>
          </a:p>
          <a:p>
            <a:endParaRPr lang="en-GB" sz="3000" u="sng">
              <a:latin typeface="Comic Sans MS"/>
            </a:endParaRPr>
          </a:p>
          <a:p>
            <a:pPr algn="ctr"/>
            <a:r>
              <a:rPr lang="en-GB" sz="3600" dirty="0">
                <a:solidFill>
                  <a:schemeClr val="tx2">
                    <a:lumMod val="50000"/>
                    <a:lumOff val="50000"/>
                  </a:schemeClr>
                </a:solidFill>
                <a:latin typeface="Comic Sans MS"/>
              </a:rPr>
              <a:t>What does the King look like? </a:t>
            </a:r>
          </a:p>
          <a:p>
            <a:pPr algn="ctr"/>
            <a:endParaRPr lang="en-GB" sz="3600">
              <a:solidFill>
                <a:schemeClr val="accent6">
                  <a:lumMod val="60000"/>
                  <a:lumOff val="40000"/>
                </a:schemeClr>
              </a:solidFill>
              <a:latin typeface="Comic Sans MS"/>
            </a:endParaRPr>
          </a:p>
          <a:p>
            <a:pPr algn="ctr"/>
            <a:r>
              <a:rPr lang="en-GB" sz="3600" dirty="0">
                <a:solidFill>
                  <a:schemeClr val="accent6">
                    <a:lumMod val="60000"/>
                    <a:lumOff val="40000"/>
                  </a:schemeClr>
                </a:solidFill>
                <a:latin typeface="Comic Sans MS"/>
              </a:rPr>
              <a:t>What personality does the King have? Use three words to describe him.</a:t>
            </a:r>
          </a:p>
          <a:p>
            <a:endParaRPr lang="en-GB" sz="3000" u="sng">
              <a:latin typeface="Comic Sans MS"/>
            </a:endParaRPr>
          </a:p>
          <a:p>
            <a:endParaRPr lang="en-GB" sz="3000" u="sng">
              <a:latin typeface="Comic Sans MS"/>
            </a:endParaRPr>
          </a:p>
          <a:p>
            <a:pPr algn="ctr"/>
            <a:r>
              <a:rPr lang="en-GB" sz="3000" dirty="0">
                <a:solidFill>
                  <a:srgbClr val="FF0000"/>
                </a:solidFill>
                <a:latin typeface="Comic Sans MS"/>
              </a:rPr>
              <a:t>How many synonyms can you think of for the word greedy?</a:t>
            </a:r>
            <a:br>
              <a:rPr lang="en-GB" sz="3000" u="sng" dirty="0">
                <a:latin typeface="Comic Sans MS"/>
              </a:rPr>
            </a:br>
            <a:br>
              <a:rPr lang="en-GB" sz="3000" u="sng" dirty="0">
                <a:latin typeface="Comic Sans MS"/>
              </a:rPr>
            </a:br>
            <a:endParaRPr lang="en-GB" sz="3000">
              <a:latin typeface="Comic Sans MS"/>
            </a:endParaRPr>
          </a:p>
        </p:txBody>
      </p:sp>
    </p:spTree>
    <p:extLst>
      <p:ext uri="{BB962C8B-B14F-4D97-AF65-F5344CB8AC3E}">
        <p14:creationId xmlns:p14="http://schemas.microsoft.com/office/powerpoint/2010/main" val="3550488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F5ECF-60F4-6CF3-2243-A61D06FCD01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648E89-4415-CD15-E464-1151B9B88638}"/>
              </a:ext>
            </a:extLst>
          </p:cNvPr>
          <p:cNvSpPr txBox="1"/>
          <p:nvPr/>
        </p:nvSpPr>
        <p:spPr>
          <a:xfrm>
            <a:off x="4717" y="73638"/>
            <a:ext cx="1215187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Wednesday 5th February</a:t>
            </a:r>
          </a:p>
          <a:p>
            <a:r>
              <a:rPr lang="en-GB" sz="3000" u="sng">
                <a:latin typeface="Comic Sans MS"/>
              </a:rPr>
              <a:t>TBAT: plan a character description.</a:t>
            </a:r>
            <a:endParaRPr lang="en-GB" sz="3000">
              <a:latin typeface="Comic Sans MS"/>
            </a:endParaRPr>
          </a:p>
          <a:p>
            <a:endParaRPr lang="en-GB" sz="3000" u="sng">
              <a:latin typeface="Comic Sans MS"/>
            </a:endParaRPr>
          </a:p>
          <a:p>
            <a:endParaRPr lang="en-GB" sz="3000" u="sng">
              <a:latin typeface="Comic Sans MS"/>
            </a:endParaRPr>
          </a:p>
          <a:p>
            <a:endParaRPr lang="en-GB" sz="3000" u="sng">
              <a:latin typeface="Comic Sans MS"/>
            </a:endParaRPr>
          </a:p>
          <a:p>
            <a:pPr algn="ctr"/>
            <a:br>
              <a:rPr lang="en-GB" sz="3000" u="sng">
                <a:latin typeface="Comic Sans MS"/>
              </a:rPr>
            </a:br>
            <a:br>
              <a:rPr lang="en-GB" sz="3000" u="sng">
                <a:latin typeface="Comic Sans MS"/>
              </a:rPr>
            </a:br>
            <a:endParaRPr lang="en-GB" sz="3000">
              <a:latin typeface="Comic Sans MS"/>
            </a:endParaRPr>
          </a:p>
        </p:txBody>
      </p:sp>
      <p:pic>
        <p:nvPicPr>
          <p:cNvPr id="2" name="Picture 1" descr="A cartoon character with a crown and a blue cape&#10;&#10;Description automatically generated">
            <a:extLst>
              <a:ext uri="{FF2B5EF4-FFF2-40B4-BE49-F238E27FC236}">
                <a16:creationId xmlns:a16="http://schemas.microsoft.com/office/drawing/2014/main" id="{34BB28AB-D475-F8A4-678C-302DE26894EC}"/>
              </a:ext>
            </a:extLst>
          </p:cNvPr>
          <p:cNvPicPr>
            <a:picLocks noChangeAspect="1"/>
          </p:cNvPicPr>
          <p:nvPr/>
        </p:nvPicPr>
        <p:blipFill>
          <a:blip r:embed="rId2"/>
          <a:stretch>
            <a:fillRect/>
          </a:stretch>
        </p:blipFill>
        <p:spPr>
          <a:xfrm>
            <a:off x="2398772" y="1219290"/>
            <a:ext cx="7682003" cy="5440213"/>
          </a:xfrm>
          <a:prstGeom prst="rect">
            <a:avLst/>
          </a:prstGeom>
        </p:spPr>
      </p:pic>
    </p:spTree>
    <p:extLst>
      <p:ext uri="{BB962C8B-B14F-4D97-AF65-F5344CB8AC3E}">
        <p14:creationId xmlns:p14="http://schemas.microsoft.com/office/powerpoint/2010/main" val="312214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858B3-F7FC-1280-9E6E-EC9DBDF48D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FDCE8CC-6C28-200A-D587-A4315A3806CC}"/>
              </a:ext>
            </a:extLst>
          </p:cNvPr>
          <p:cNvSpPr txBox="1"/>
          <p:nvPr/>
        </p:nvSpPr>
        <p:spPr>
          <a:xfrm>
            <a:off x="4717" y="73638"/>
            <a:ext cx="1215187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Wednesday 5th February</a:t>
            </a:r>
          </a:p>
          <a:p>
            <a:r>
              <a:rPr lang="en-GB" sz="3000" u="sng">
                <a:latin typeface="Comic Sans MS"/>
              </a:rPr>
              <a:t>TBAT: plan a character description.</a:t>
            </a:r>
            <a:endParaRPr lang="en-GB" sz="3000">
              <a:latin typeface="Comic Sans MS"/>
            </a:endParaRPr>
          </a:p>
          <a:p>
            <a:endParaRPr lang="en-GB" sz="3000" u="sng">
              <a:latin typeface="Comic Sans MS"/>
            </a:endParaRPr>
          </a:p>
          <a:p>
            <a:r>
              <a:rPr lang="en-GB" sz="3000">
                <a:latin typeface="Comic Sans MS"/>
              </a:rPr>
              <a:t>Look at the sentences. Which </a:t>
            </a:r>
          </a:p>
          <a:p>
            <a:r>
              <a:rPr lang="en-GB" sz="3000">
                <a:latin typeface="Comic Sans MS"/>
              </a:rPr>
              <a:t>sentences show but do not tell </a:t>
            </a:r>
            <a:endParaRPr lang="en-GB">
              <a:latin typeface="Aptos" panose="020B0004020202020204"/>
            </a:endParaRPr>
          </a:p>
          <a:p>
            <a:r>
              <a:rPr lang="en-GB" sz="3000">
                <a:latin typeface="Comic Sans MS"/>
              </a:rPr>
              <a:t>the reader about the character?</a:t>
            </a:r>
            <a:endParaRPr lang="en-GB"/>
          </a:p>
          <a:p>
            <a:endParaRPr lang="en-GB" sz="3000">
              <a:latin typeface="Comic Sans MS"/>
            </a:endParaRPr>
          </a:p>
          <a:p>
            <a:r>
              <a:rPr lang="en-GB" sz="3000">
                <a:latin typeface="Comic Sans MS"/>
              </a:rPr>
              <a:t>Which sentences sound the best?</a:t>
            </a:r>
          </a:p>
          <a:p>
            <a:endParaRPr lang="en-GB" sz="3000" u="sng">
              <a:latin typeface="Comic Sans MS"/>
            </a:endParaRPr>
          </a:p>
          <a:p>
            <a:pPr algn="ctr"/>
            <a:br>
              <a:rPr lang="en-GB" sz="3000" u="sng">
                <a:latin typeface="Comic Sans MS"/>
              </a:rPr>
            </a:br>
            <a:br>
              <a:rPr lang="en-GB" sz="3000" u="sng">
                <a:latin typeface="Comic Sans MS"/>
              </a:rPr>
            </a:br>
            <a:endParaRPr lang="en-GB" sz="3000">
              <a:latin typeface="Comic Sans MS"/>
            </a:endParaRPr>
          </a:p>
        </p:txBody>
      </p:sp>
      <p:pic>
        <p:nvPicPr>
          <p:cNvPr id="2" name="Picture 1" descr="A white text on a white background&#10;&#10;Description automatically generated">
            <a:extLst>
              <a:ext uri="{FF2B5EF4-FFF2-40B4-BE49-F238E27FC236}">
                <a16:creationId xmlns:a16="http://schemas.microsoft.com/office/drawing/2014/main" id="{A051FAEA-7BF1-CE55-FF6C-EF84D63B41AF}"/>
              </a:ext>
            </a:extLst>
          </p:cNvPr>
          <p:cNvPicPr>
            <a:picLocks noChangeAspect="1"/>
          </p:cNvPicPr>
          <p:nvPr/>
        </p:nvPicPr>
        <p:blipFill>
          <a:blip r:embed="rId2"/>
          <a:stretch>
            <a:fillRect/>
          </a:stretch>
        </p:blipFill>
        <p:spPr>
          <a:xfrm>
            <a:off x="6806152" y="1010548"/>
            <a:ext cx="4848225" cy="5124450"/>
          </a:xfrm>
          <a:prstGeom prst="rect">
            <a:avLst/>
          </a:prstGeom>
        </p:spPr>
      </p:pic>
    </p:spTree>
    <p:extLst>
      <p:ext uri="{BB962C8B-B14F-4D97-AF65-F5344CB8AC3E}">
        <p14:creationId xmlns:p14="http://schemas.microsoft.com/office/powerpoint/2010/main" val="3502854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959D-829B-07A6-4DE2-1582809DF0B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9C23D4-0B67-16C1-85CC-D07F277A8FDA}"/>
              </a:ext>
            </a:extLst>
          </p:cNvPr>
          <p:cNvSpPr txBox="1"/>
          <p:nvPr/>
        </p:nvSpPr>
        <p:spPr>
          <a:xfrm>
            <a:off x="-4354" y="55496"/>
            <a:ext cx="5429949"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u="sng">
                <a:latin typeface="Comic Sans MS"/>
              </a:rPr>
              <a:t>Wednesday 5th February</a:t>
            </a:r>
          </a:p>
          <a:p>
            <a:r>
              <a:rPr lang="en-GB" sz="3000" u="sng">
                <a:latin typeface="Comic Sans MS"/>
              </a:rPr>
              <a:t>TBAT: plan a character description.</a:t>
            </a:r>
            <a:endParaRPr lang="en-GB" sz="3000">
              <a:latin typeface="Comic Sans MS"/>
            </a:endParaRPr>
          </a:p>
          <a:p>
            <a:endParaRPr lang="en-GB" sz="3000" u="sng">
              <a:latin typeface="Comic Sans MS"/>
            </a:endParaRPr>
          </a:p>
          <a:p>
            <a:r>
              <a:rPr lang="en-GB" sz="3000">
                <a:latin typeface="Comic Sans MS"/>
              </a:rPr>
              <a:t>Fill in the character plan thinking about the ambitious vocabulary we discussed in yesterday's lesson.</a:t>
            </a:r>
          </a:p>
          <a:p>
            <a:endParaRPr lang="en-GB" sz="3000">
              <a:latin typeface="Comic Sans MS"/>
            </a:endParaRPr>
          </a:p>
          <a:p>
            <a:r>
              <a:rPr lang="en-GB" sz="3000">
                <a:solidFill>
                  <a:srgbClr val="FF0000"/>
                </a:solidFill>
                <a:latin typeface="Comic Sans MS"/>
              </a:rPr>
              <a:t>Challenge</a:t>
            </a:r>
          </a:p>
          <a:p>
            <a:r>
              <a:rPr lang="en-GB" sz="3000">
                <a:solidFill>
                  <a:srgbClr val="FF0000"/>
                </a:solidFill>
                <a:latin typeface="Comic Sans MS"/>
              </a:rPr>
              <a:t>Think of 3 different ways to state how the King looks.</a:t>
            </a:r>
          </a:p>
          <a:p>
            <a:endParaRPr lang="en-GB" sz="3000" u="sng">
              <a:latin typeface="Comic Sans MS"/>
            </a:endParaRPr>
          </a:p>
          <a:p>
            <a:pPr algn="ctr"/>
            <a:br>
              <a:rPr lang="en-GB" sz="3000" u="sng">
                <a:latin typeface="Comic Sans MS"/>
              </a:rPr>
            </a:br>
            <a:br>
              <a:rPr lang="en-GB" sz="3000" u="sng">
                <a:latin typeface="Comic Sans MS"/>
              </a:rPr>
            </a:br>
            <a:endParaRPr lang="en-GB" sz="3000">
              <a:latin typeface="Comic Sans MS"/>
            </a:endParaRPr>
          </a:p>
        </p:txBody>
      </p:sp>
      <p:pic>
        <p:nvPicPr>
          <p:cNvPr id="2" name="Picture 1" descr="A white rectangular object with black lines&#10;&#10;Description automatically generated">
            <a:extLst>
              <a:ext uri="{FF2B5EF4-FFF2-40B4-BE49-F238E27FC236}">
                <a16:creationId xmlns:a16="http://schemas.microsoft.com/office/drawing/2014/main" id="{2018D385-A717-C03C-2DBA-FC1A8009C20A}"/>
              </a:ext>
            </a:extLst>
          </p:cNvPr>
          <p:cNvPicPr>
            <a:picLocks noChangeAspect="1"/>
          </p:cNvPicPr>
          <p:nvPr/>
        </p:nvPicPr>
        <p:blipFill>
          <a:blip r:embed="rId2"/>
          <a:stretch>
            <a:fillRect/>
          </a:stretch>
        </p:blipFill>
        <p:spPr>
          <a:xfrm>
            <a:off x="5555569" y="52841"/>
            <a:ext cx="6505575" cy="6734175"/>
          </a:xfrm>
          <a:prstGeom prst="rect">
            <a:avLst/>
          </a:prstGeom>
        </p:spPr>
      </p:pic>
    </p:spTree>
    <p:extLst>
      <p:ext uri="{BB962C8B-B14F-4D97-AF65-F5344CB8AC3E}">
        <p14:creationId xmlns:p14="http://schemas.microsoft.com/office/powerpoint/2010/main" val="1754586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A53C4E-534E-FC6D-0A9E-2389D75A31B6}"/>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How many emotions can you think of?</a:t>
            </a:r>
          </a:p>
        </p:txBody>
      </p:sp>
      <p:sp>
        <p:nvSpPr>
          <p:cNvPr id="3" name="Content Placeholder 2">
            <a:extLst>
              <a:ext uri="{FF2B5EF4-FFF2-40B4-BE49-F238E27FC236}">
                <a16:creationId xmlns:a16="http://schemas.microsoft.com/office/drawing/2014/main" id="{9BBB9EA5-808A-4DD7-D965-8F6AE2681E45}"/>
              </a:ext>
            </a:extLst>
          </p:cNvPr>
          <p:cNvSpPr>
            <a:spLocks noGrp="1"/>
          </p:cNvSpPr>
          <p:nvPr>
            <p:ph idx="1"/>
          </p:nvPr>
        </p:nvSpPr>
        <p:spPr>
          <a:xfrm>
            <a:off x="996287" y="4121253"/>
            <a:ext cx="3125337" cy="1136843"/>
          </a:xfrm>
        </p:spPr>
        <p:txBody>
          <a:bodyPr vert="horz" lIns="91440" tIns="45720" rIns="91440" bIns="45720" rtlCol="0" anchor="t">
            <a:normAutofit/>
          </a:bodyPr>
          <a:lstStyle/>
          <a:p>
            <a:pPr marL="0" indent="0" algn="ctr">
              <a:buNone/>
            </a:pPr>
            <a:r>
              <a:rPr lang="en-US" sz="2400" kern="1200">
                <a:latin typeface="+mn-lt"/>
                <a:ea typeface="+mn-ea"/>
                <a:cs typeface="+mn-cs"/>
              </a:rPr>
              <a:t>You have 30 seconds to brainstorm – GO!</a:t>
            </a:r>
          </a:p>
        </p:txBody>
      </p:sp>
      <p:pic>
        <p:nvPicPr>
          <p:cNvPr id="4" name="Picture 3" descr="Emotions Activities for Kids - Uplift Kids">
            <a:extLst>
              <a:ext uri="{FF2B5EF4-FFF2-40B4-BE49-F238E27FC236}">
                <a16:creationId xmlns:a16="http://schemas.microsoft.com/office/drawing/2014/main" id="{C8425853-CF90-7AF1-901A-52246EFD3138}"/>
              </a:ext>
            </a:extLst>
          </p:cNvPr>
          <p:cNvPicPr>
            <a:picLocks noChangeAspect="1"/>
          </p:cNvPicPr>
          <p:nvPr/>
        </p:nvPicPr>
        <p:blipFill>
          <a:blip r:embed="rId2"/>
          <a:stretch>
            <a:fillRect/>
          </a:stretch>
        </p:blipFill>
        <p:spPr>
          <a:xfrm>
            <a:off x="5653467" y="7239"/>
            <a:ext cx="6526591" cy="7087391"/>
          </a:xfrm>
          <a:prstGeom prst="rect">
            <a:avLst/>
          </a:prstGeom>
        </p:spPr>
      </p:pic>
    </p:spTree>
    <p:extLst>
      <p:ext uri="{BB962C8B-B14F-4D97-AF65-F5344CB8AC3E}">
        <p14:creationId xmlns:p14="http://schemas.microsoft.com/office/powerpoint/2010/main" val="16077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0F7B047-E504-07E7-8B2E-7314AB5FDF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CD98F2-E3AA-6D88-F02B-F1AB3A8725AF}"/>
              </a:ext>
            </a:extLst>
          </p:cNvPr>
          <p:cNvSpPr txBox="1"/>
          <p:nvPr/>
        </p:nvSpPr>
        <p:spPr>
          <a:xfrm>
            <a:off x="100262" y="175460"/>
            <a:ext cx="12016539"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Comic Sans MS"/>
                <a:cs typeface="Calibri"/>
              </a:rPr>
              <a:t>Wednesday 5th February 2025</a:t>
            </a:r>
            <a:endParaRPr lang="en-US" sz="3200" u="sng" dirty="0">
              <a:latin typeface="Comic Sans MS"/>
            </a:endParaRPr>
          </a:p>
          <a:p>
            <a:r>
              <a:rPr lang="en-GB" sz="3200" u="sng" dirty="0">
                <a:latin typeface="Comic Sans MS"/>
                <a:ea typeface="+mn-lt"/>
                <a:cs typeface="+mn-lt"/>
              </a:rPr>
              <a:t>TBAT: recap knowledge learned so far.</a:t>
            </a:r>
          </a:p>
          <a:p>
            <a:br>
              <a:rPr lang="en-GB" sz="2500" u="sng" dirty="0">
                <a:latin typeface="Comic Sans MS"/>
                <a:ea typeface="Calibri"/>
                <a:cs typeface="Calibri"/>
              </a:rPr>
            </a:br>
            <a:br>
              <a:rPr lang="en-GB" sz="2500" u="sng" dirty="0">
                <a:latin typeface="Comic Sans MS"/>
                <a:ea typeface="Calibri"/>
                <a:cs typeface="Calibri"/>
              </a:rPr>
            </a:br>
            <a:endParaRPr lang="en-GB" sz="2000">
              <a:solidFill>
                <a:srgbClr val="000000"/>
              </a:solidFill>
              <a:latin typeface="Comic Sans MS"/>
              <a:ea typeface="Calibri"/>
              <a:cs typeface="Calibri"/>
            </a:endParaRPr>
          </a:p>
        </p:txBody>
      </p:sp>
      <p:sp>
        <p:nvSpPr>
          <p:cNvPr id="2" name="TextBox 1">
            <a:extLst>
              <a:ext uri="{FF2B5EF4-FFF2-40B4-BE49-F238E27FC236}">
                <a16:creationId xmlns:a16="http://schemas.microsoft.com/office/drawing/2014/main" id="{43E57092-F032-A8C2-0EAF-FBD8DF8EDE5C}"/>
              </a:ext>
            </a:extLst>
          </p:cNvPr>
          <p:cNvSpPr txBox="1"/>
          <p:nvPr/>
        </p:nvSpPr>
        <p:spPr>
          <a:xfrm>
            <a:off x="648657" y="2001177"/>
            <a:ext cx="1116207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0070C0"/>
                </a:solidFill>
                <a:ea typeface="Calibri"/>
                <a:cs typeface="Calibri"/>
              </a:rPr>
              <a:t>Blue </a:t>
            </a:r>
            <a:r>
              <a:rPr lang="en-GB" sz="4000" dirty="0">
                <a:ea typeface="Calibri"/>
                <a:cs typeface="Calibri"/>
              </a:rPr>
              <a:t>– What is baptism?</a:t>
            </a:r>
          </a:p>
          <a:p>
            <a:endParaRPr lang="en-GB" sz="4000" dirty="0">
              <a:ea typeface="Calibri"/>
              <a:cs typeface="Calibri"/>
            </a:endParaRPr>
          </a:p>
          <a:p>
            <a:r>
              <a:rPr lang="en-GB" sz="4000" dirty="0">
                <a:solidFill>
                  <a:srgbClr val="00B050"/>
                </a:solidFill>
                <a:ea typeface="Calibri"/>
                <a:cs typeface="Calibri"/>
              </a:rPr>
              <a:t>Green</a:t>
            </a:r>
            <a:r>
              <a:rPr lang="en-GB" sz="4000" dirty="0">
                <a:ea typeface="Calibri"/>
                <a:cs typeface="Calibri"/>
              </a:rPr>
              <a:t> – What is holy communion?</a:t>
            </a:r>
          </a:p>
          <a:p>
            <a:endParaRPr lang="en-GB" sz="4000" dirty="0">
              <a:ea typeface="Calibri"/>
              <a:cs typeface="Calibri"/>
            </a:endParaRPr>
          </a:p>
          <a:p>
            <a:r>
              <a:rPr lang="en-GB" sz="4000" dirty="0">
                <a:solidFill>
                  <a:srgbClr val="FF0000"/>
                </a:solidFill>
                <a:ea typeface="Calibri"/>
                <a:cs typeface="Calibri"/>
              </a:rPr>
              <a:t>Challenge</a:t>
            </a:r>
            <a:r>
              <a:rPr lang="en-GB" sz="4000" dirty="0">
                <a:ea typeface="Calibri"/>
                <a:cs typeface="Calibri"/>
              </a:rPr>
              <a:t> – What makes somebody a Christian?</a:t>
            </a:r>
          </a:p>
        </p:txBody>
      </p:sp>
    </p:spTree>
    <p:extLst>
      <p:ext uri="{BB962C8B-B14F-4D97-AF65-F5344CB8AC3E}">
        <p14:creationId xmlns:p14="http://schemas.microsoft.com/office/powerpoint/2010/main" val="153004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5768813-E84F-E621-6100-E66E6B2D734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F0BD4D-D6CF-444B-2261-FC124CE5BE99}"/>
              </a:ext>
            </a:extLst>
          </p:cNvPr>
          <p:cNvSpPr txBox="1"/>
          <p:nvPr/>
        </p:nvSpPr>
        <p:spPr>
          <a:xfrm>
            <a:off x="100262" y="175460"/>
            <a:ext cx="12016539"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Comic Sans MS"/>
                <a:cs typeface="Calibri"/>
              </a:rPr>
              <a:t>Wednesday 29th January 2025</a:t>
            </a:r>
            <a:endParaRPr lang="en-US" sz="3200" u="sng" dirty="0">
              <a:latin typeface="Comic Sans MS"/>
            </a:endParaRPr>
          </a:p>
          <a:p>
            <a:r>
              <a:rPr lang="en-GB" sz="3200" u="sng" dirty="0">
                <a:latin typeface="Comic Sans MS"/>
                <a:ea typeface="+mn-lt"/>
                <a:cs typeface="+mn-lt"/>
              </a:rPr>
              <a:t>TBAT: recap knowledge learned so far.</a:t>
            </a:r>
          </a:p>
          <a:p>
            <a:br>
              <a:rPr lang="en-GB" sz="2500" u="sng" dirty="0">
                <a:latin typeface="Comic Sans MS"/>
                <a:ea typeface="Calibri"/>
                <a:cs typeface="Calibri"/>
              </a:rPr>
            </a:br>
            <a:br>
              <a:rPr lang="en-GB" sz="2500" u="sng" dirty="0">
                <a:latin typeface="Comic Sans MS"/>
                <a:ea typeface="Calibri"/>
                <a:cs typeface="Calibri"/>
              </a:rPr>
            </a:br>
            <a:endParaRPr lang="en-GB" sz="2000">
              <a:solidFill>
                <a:srgbClr val="000000"/>
              </a:solidFill>
              <a:latin typeface="Comic Sans MS"/>
              <a:ea typeface="Calibri"/>
              <a:cs typeface="Calibri"/>
            </a:endParaRPr>
          </a:p>
        </p:txBody>
      </p:sp>
      <p:sp>
        <p:nvSpPr>
          <p:cNvPr id="2" name="TextBox 1">
            <a:extLst>
              <a:ext uri="{FF2B5EF4-FFF2-40B4-BE49-F238E27FC236}">
                <a16:creationId xmlns:a16="http://schemas.microsoft.com/office/drawing/2014/main" id="{1CC604AE-505B-8E43-133D-4F80478C14B3}"/>
              </a:ext>
            </a:extLst>
          </p:cNvPr>
          <p:cNvSpPr txBox="1"/>
          <p:nvPr/>
        </p:nvSpPr>
        <p:spPr>
          <a:xfrm>
            <a:off x="459658" y="1418303"/>
            <a:ext cx="10817941" cy="47089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Gill Sans MT"/>
              </a:rPr>
              <a:t>Quiz Time</a:t>
            </a:r>
          </a:p>
          <a:p>
            <a:r>
              <a:rPr lang="en-US" sz="2000" b="1" dirty="0">
                <a:latin typeface="Gill Sans MT"/>
              </a:rPr>
              <a:t>What is the name of the ceremony where Christians are sprinkled with holy water?</a:t>
            </a:r>
          </a:p>
          <a:p>
            <a:r>
              <a:rPr lang="en-US" sz="2000" dirty="0">
                <a:cs typeface="Calibri"/>
              </a:rPr>
              <a:t>⃝</a:t>
            </a:r>
            <a:r>
              <a:rPr lang="en-US" sz="2000" dirty="0">
                <a:latin typeface="Gill Sans MT"/>
              </a:rPr>
              <a:t>   Communion</a:t>
            </a:r>
          </a:p>
          <a:p>
            <a:r>
              <a:rPr lang="en-US" sz="2000" dirty="0">
                <a:cs typeface="Calibri"/>
              </a:rPr>
              <a:t>⃝</a:t>
            </a:r>
            <a:r>
              <a:rPr lang="en-US" sz="2000" dirty="0">
                <a:latin typeface="Gill Sans MT"/>
              </a:rPr>
              <a:t>   Baptism</a:t>
            </a:r>
          </a:p>
          <a:p>
            <a:r>
              <a:rPr lang="en-US" sz="2000" dirty="0">
                <a:cs typeface="Calibri"/>
              </a:rPr>
              <a:t>⃝</a:t>
            </a:r>
            <a:r>
              <a:rPr lang="en-US" sz="2000" dirty="0">
                <a:latin typeface="Gill Sans MT"/>
              </a:rPr>
              <a:t>   Marriage</a:t>
            </a:r>
          </a:p>
          <a:p>
            <a:endParaRPr lang="en-US" sz="2000" dirty="0">
              <a:latin typeface="Gill Sans MT"/>
            </a:endParaRPr>
          </a:p>
          <a:p>
            <a:r>
              <a:rPr lang="en-US" sz="2000" b="1" dirty="0">
                <a:latin typeface="Gill Sans MT"/>
              </a:rPr>
              <a:t>What does the bread represent in communion?</a:t>
            </a:r>
          </a:p>
          <a:p>
            <a:r>
              <a:rPr lang="en-US" sz="2000" dirty="0">
                <a:cs typeface="Calibri"/>
              </a:rPr>
              <a:t>⃝</a:t>
            </a:r>
            <a:r>
              <a:rPr lang="en-US" sz="2000" dirty="0">
                <a:latin typeface="Gill Sans MT"/>
              </a:rPr>
              <a:t>   The blood of Christ</a:t>
            </a:r>
          </a:p>
          <a:p>
            <a:r>
              <a:rPr lang="en-US" sz="2000" dirty="0">
                <a:cs typeface="Calibri"/>
              </a:rPr>
              <a:t>⃝</a:t>
            </a:r>
            <a:r>
              <a:rPr lang="en-US" sz="2000" dirty="0">
                <a:latin typeface="Gill Sans MT"/>
              </a:rPr>
              <a:t>   The Cross</a:t>
            </a:r>
          </a:p>
          <a:p>
            <a:r>
              <a:rPr lang="en-US" sz="2000" dirty="0">
                <a:cs typeface="Calibri"/>
              </a:rPr>
              <a:t>⃝</a:t>
            </a:r>
            <a:r>
              <a:rPr lang="en-US" sz="2000" dirty="0">
                <a:latin typeface="Gill Sans MT"/>
              </a:rPr>
              <a:t>   The body of Christ</a:t>
            </a:r>
          </a:p>
          <a:p>
            <a:endParaRPr lang="en-US" sz="2000" dirty="0">
              <a:latin typeface="Gill Sans MT"/>
            </a:endParaRPr>
          </a:p>
          <a:p>
            <a:r>
              <a:rPr lang="en-US" sz="2000" b="1" dirty="0">
                <a:latin typeface="Gill Sans MT"/>
              </a:rPr>
              <a:t>What is the bowl used in baptism called?</a:t>
            </a:r>
          </a:p>
          <a:p>
            <a:r>
              <a:rPr lang="en-US" sz="2000" dirty="0">
                <a:cs typeface="Calibri"/>
              </a:rPr>
              <a:t>⃝</a:t>
            </a:r>
            <a:r>
              <a:rPr lang="en-US" sz="2000" dirty="0">
                <a:latin typeface="Gill Sans MT"/>
              </a:rPr>
              <a:t>   Font</a:t>
            </a:r>
          </a:p>
          <a:p>
            <a:r>
              <a:rPr lang="en-US" sz="2000" dirty="0">
                <a:cs typeface="Calibri"/>
              </a:rPr>
              <a:t>⃝</a:t>
            </a:r>
            <a:r>
              <a:rPr lang="en-US" sz="2000" dirty="0">
                <a:latin typeface="Gill Sans MT"/>
              </a:rPr>
              <a:t>   Type</a:t>
            </a:r>
          </a:p>
          <a:p>
            <a:r>
              <a:rPr lang="en-US" sz="2000" dirty="0">
                <a:cs typeface="Calibri"/>
              </a:rPr>
              <a:t>⃝</a:t>
            </a:r>
            <a:r>
              <a:rPr lang="en-US" sz="2000" dirty="0">
                <a:latin typeface="Gill Sans MT"/>
              </a:rPr>
              <a:t>   Folley</a:t>
            </a:r>
          </a:p>
        </p:txBody>
      </p:sp>
    </p:spTree>
    <p:extLst>
      <p:ext uri="{BB962C8B-B14F-4D97-AF65-F5344CB8AC3E}">
        <p14:creationId xmlns:p14="http://schemas.microsoft.com/office/powerpoint/2010/main" val="28250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1F710FD-22D5-5438-E962-42E9624082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AFA71C7-693D-5589-4EBC-5B614E5A7A78}"/>
              </a:ext>
            </a:extLst>
          </p:cNvPr>
          <p:cNvSpPr txBox="1"/>
          <p:nvPr/>
        </p:nvSpPr>
        <p:spPr>
          <a:xfrm>
            <a:off x="100262" y="175460"/>
            <a:ext cx="1201653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cs typeface="Calibri"/>
              </a:rPr>
              <a:t>Wednesday 5th February 2025</a:t>
            </a:r>
            <a:endParaRPr lang="en-US" sz="2800" u="sng" dirty="0">
              <a:latin typeface="Comic Sans MS"/>
            </a:endParaRPr>
          </a:p>
          <a:p>
            <a:r>
              <a:rPr lang="en-GB" sz="2800" u="sng" dirty="0">
                <a:latin typeface="Comic Sans MS"/>
                <a:ea typeface="+mn-lt"/>
                <a:cs typeface="+mn-lt"/>
              </a:rPr>
              <a:t>TBAT: recap knowledge learned so far.</a:t>
            </a:r>
          </a:p>
          <a:p>
            <a:br>
              <a:rPr lang="en-GB" sz="2500" u="sng" dirty="0">
                <a:latin typeface="Comic Sans MS"/>
                <a:ea typeface="Calibri"/>
                <a:cs typeface="Calibri"/>
              </a:rPr>
            </a:br>
            <a:br>
              <a:rPr lang="en-GB" sz="2500" u="sng" dirty="0">
                <a:latin typeface="Comic Sans MS"/>
                <a:ea typeface="Calibri"/>
                <a:cs typeface="Calibri"/>
              </a:rPr>
            </a:br>
            <a:endParaRPr lang="en-GB" sz="2000">
              <a:solidFill>
                <a:srgbClr val="000000"/>
              </a:solidFill>
              <a:latin typeface="Comic Sans MS"/>
              <a:ea typeface="Calibri"/>
              <a:cs typeface="Calibri"/>
            </a:endParaRPr>
          </a:p>
        </p:txBody>
      </p:sp>
      <p:sp>
        <p:nvSpPr>
          <p:cNvPr id="3" name="TextBox 2">
            <a:extLst>
              <a:ext uri="{FF2B5EF4-FFF2-40B4-BE49-F238E27FC236}">
                <a16:creationId xmlns:a16="http://schemas.microsoft.com/office/drawing/2014/main" id="{7AEC3A37-53C0-F868-7751-843B4F7A8412}"/>
              </a:ext>
            </a:extLst>
          </p:cNvPr>
          <p:cNvSpPr txBox="1"/>
          <p:nvPr/>
        </p:nvSpPr>
        <p:spPr>
          <a:xfrm>
            <a:off x="4916" y="951271"/>
            <a:ext cx="12182167"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i="1" dirty="0">
              <a:latin typeface="Comic Sans MS"/>
              <a:ea typeface="Calibri"/>
              <a:cs typeface="Calibri"/>
            </a:endParaRPr>
          </a:p>
          <a:p>
            <a:r>
              <a:rPr lang="en-US" sz="2800" b="1" i="1" dirty="0">
                <a:latin typeface="Comic Sans MS"/>
              </a:rPr>
              <a:t>Key knowledge: </a:t>
            </a:r>
            <a:r>
              <a:rPr lang="en-US" sz="2800" i="1" dirty="0">
                <a:latin typeface="Comic Sans MS"/>
              </a:rPr>
              <a:t>The church is a place where very important ceremonies in Christians’ lives take place. Baptism and communion are both highly significant to Christians and the church allows these to be shared with others.</a:t>
            </a:r>
          </a:p>
          <a:p>
            <a:endParaRPr lang="en-US" sz="2800" dirty="0">
              <a:latin typeface="Comic Sans MS"/>
              <a:ea typeface="Calibri"/>
              <a:cs typeface="Calibri"/>
            </a:endParaRPr>
          </a:p>
          <a:p>
            <a:r>
              <a:rPr lang="en-US" sz="2800" dirty="0">
                <a:latin typeface="Comic Sans MS"/>
                <a:ea typeface="Calibri"/>
                <a:cs typeface="Calibri"/>
              </a:rPr>
              <a:t>You will be writing a short paragraph that answers these questions:</a:t>
            </a:r>
          </a:p>
          <a:p>
            <a:endParaRPr lang="en-US" sz="2800" dirty="0">
              <a:solidFill>
                <a:srgbClr val="FF0000"/>
              </a:solidFill>
              <a:latin typeface="Comic Sans MS"/>
              <a:ea typeface="Calibri"/>
              <a:cs typeface="Calibri"/>
            </a:endParaRPr>
          </a:p>
          <a:p>
            <a:r>
              <a:rPr lang="en-US" sz="2800" dirty="0">
                <a:solidFill>
                  <a:srgbClr val="FF0000"/>
                </a:solidFill>
                <a:ea typeface="+mn-lt"/>
                <a:cs typeface="+mn-lt"/>
              </a:rPr>
              <a:t>What is baptism? Where does it take place?</a:t>
            </a:r>
          </a:p>
          <a:p>
            <a:endParaRPr lang="en-US" sz="2800" dirty="0">
              <a:solidFill>
                <a:srgbClr val="FF0000"/>
              </a:solidFill>
              <a:ea typeface="Calibri"/>
              <a:cs typeface="Calibri"/>
            </a:endParaRPr>
          </a:p>
          <a:p>
            <a:r>
              <a:rPr lang="en-US" sz="2800" dirty="0">
                <a:solidFill>
                  <a:srgbClr val="FF0000"/>
                </a:solidFill>
                <a:ea typeface="+mn-lt"/>
                <a:cs typeface="+mn-lt"/>
              </a:rPr>
              <a:t>What is communion? What does the bread and wine represent? Where does it take place?</a:t>
            </a:r>
          </a:p>
          <a:p>
            <a:endParaRPr lang="en-US" sz="2800" dirty="0">
              <a:solidFill>
                <a:srgbClr val="FF0000"/>
              </a:solidFill>
              <a:ea typeface="Calibri"/>
              <a:cs typeface="Calibri"/>
            </a:endParaRPr>
          </a:p>
          <a:p>
            <a:r>
              <a:rPr lang="en-US" sz="2800" dirty="0">
                <a:solidFill>
                  <a:srgbClr val="FF0000"/>
                </a:solidFill>
                <a:ea typeface="+mn-lt"/>
                <a:cs typeface="+mn-lt"/>
              </a:rPr>
              <a:t>Why are these ceremonies important for Christians?</a:t>
            </a:r>
          </a:p>
          <a:p>
            <a:endParaRPr lang="en-US" dirty="0">
              <a:latin typeface="Comic Sans MS"/>
              <a:ea typeface="Calibri"/>
              <a:cs typeface="Calibri"/>
            </a:endParaRPr>
          </a:p>
        </p:txBody>
      </p:sp>
    </p:spTree>
    <p:extLst>
      <p:ext uri="{BB962C8B-B14F-4D97-AF65-F5344CB8AC3E}">
        <p14:creationId xmlns:p14="http://schemas.microsoft.com/office/powerpoint/2010/main" val="4007141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E45CCC-9A60-4CE3-B994-6B14B1392540}"/>
              </a:ext>
            </a:extLst>
          </p:cNvPr>
          <p:cNvSpPr txBox="1"/>
          <p:nvPr/>
        </p:nvSpPr>
        <p:spPr>
          <a:xfrm>
            <a:off x="270894" y="457550"/>
            <a:ext cx="1114692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cs typeface="Calibri"/>
              </a:rPr>
              <a:t>Wednesday 5th February 2025</a:t>
            </a:r>
            <a:endParaRPr lang="en-US" dirty="0"/>
          </a:p>
          <a:p>
            <a:r>
              <a:rPr lang="en-GB" sz="2400" u="sng" dirty="0">
                <a:latin typeface="Comic Sans MS"/>
                <a:cs typeface="Calibri"/>
              </a:rPr>
              <a:t>PE – fundamentals</a:t>
            </a:r>
          </a:p>
          <a:p>
            <a:r>
              <a:rPr lang="en-GB" sz="2400" u="sng" dirty="0">
                <a:latin typeface="Comic Sans MS"/>
                <a:cs typeface="Calibri"/>
              </a:rPr>
              <a:t>TBAT: </a:t>
            </a:r>
            <a:r>
              <a:rPr lang="en-GB" sz="2400" u="sng" dirty="0">
                <a:latin typeface="Comic Sans MS"/>
                <a:ea typeface="+mn-lt"/>
                <a:cs typeface="+mn-lt"/>
              </a:rPr>
              <a:t>understand how the body moves differently at different speeds.  </a:t>
            </a:r>
            <a:endParaRPr lang="en-GB" sz="2400" u="sng" dirty="0">
              <a:latin typeface="Comic Sans MS"/>
              <a:ea typeface="Open Sans"/>
              <a:cs typeface="Open Sans"/>
            </a:endParaRPr>
          </a:p>
          <a:p>
            <a:endParaRPr lang="en-GB" sz="2400" u="sng">
              <a:latin typeface="Comic Sans MS"/>
              <a:cs typeface="Calibri"/>
            </a:endParaRPr>
          </a:p>
          <a:p>
            <a:r>
              <a:rPr lang="en-GB" sz="2400" u="sng" dirty="0">
                <a:latin typeface="Comic Sans MS"/>
                <a:cs typeface="Calibri"/>
              </a:rPr>
              <a:t>This half term in P.E will be dance and fundamentals</a:t>
            </a:r>
            <a:endParaRPr lang="en-US" sz="2400" dirty="0">
              <a:latin typeface="Comic Sans MS"/>
              <a:cs typeface="Calibri"/>
            </a:endParaRPr>
          </a:p>
          <a:p>
            <a:endParaRPr lang="en-GB" sz="2400">
              <a:latin typeface="Comic Sans MS"/>
              <a:cs typeface="Calibri"/>
            </a:endParaRPr>
          </a:p>
          <a:p>
            <a:r>
              <a:rPr lang="en-GB" sz="2400" dirty="0">
                <a:latin typeface="Comic Sans MS"/>
                <a:cs typeface="Calibri"/>
              </a:rPr>
              <a:t>- Changing for PE</a:t>
            </a:r>
            <a:br>
              <a:rPr lang="en-GB" sz="2400" dirty="0">
                <a:latin typeface="Comic Sans MS"/>
                <a:cs typeface="Calibri"/>
              </a:rPr>
            </a:br>
            <a:br>
              <a:rPr lang="en-GB" sz="2400" dirty="0">
                <a:latin typeface="Comic Sans MS"/>
                <a:cs typeface="Calibri"/>
              </a:rPr>
            </a:br>
            <a:r>
              <a:rPr lang="en-GB" sz="2400" dirty="0">
                <a:latin typeface="Comic Sans MS"/>
                <a:cs typeface="Calibri"/>
              </a:rPr>
              <a:t>- Rules and expectations moving to PE</a:t>
            </a:r>
            <a:br>
              <a:rPr lang="en-GB" sz="2400" dirty="0">
                <a:latin typeface="Comic Sans MS"/>
                <a:cs typeface="Calibri"/>
              </a:rPr>
            </a:br>
            <a:br>
              <a:rPr lang="en-GB" sz="2400" dirty="0">
                <a:latin typeface="Comic Sans MS"/>
                <a:cs typeface="Calibri"/>
              </a:rPr>
            </a:br>
            <a:r>
              <a:rPr lang="en-GB" sz="2400" dirty="0">
                <a:latin typeface="Comic Sans MS"/>
                <a:cs typeface="Calibri"/>
              </a:rPr>
              <a:t>- Move to the downstairs hall or outside</a:t>
            </a:r>
            <a:endParaRPr lang="en-GB" dirty="0" err="1"/>
          </a:p>
          <a:p>
            <a:endParaRPr lang="en-GB" sz="2400" u="sng">
              <a:latin typeface="Comic Sans MS"/>
              <a:cs typeface="Calibri"/>
            </a:endParaRPr>
          </a:p>
          <a:p>
            <a:r>
              <a:rPr lang="en-GB" sz="2400" dirty="0">
                <a:ea typeface="+mn-lt"/>
                <a:cs typeface="+mn-lt"/>
                <a:hlinkClick r:id="rId2"/>
              </a:rPr>
              <a:t>Get Set 4 PE - Lesson Plan -2 for Year 3 Fundamentals Y3/4</a:t>
            </a:r>
            <a:endParaRPr lang="en-GB" dirty="0"/>
          </a:p>
          <a:p>
            <a:endParaRPr lang="en-GB" sz="2400">
              <a:latin typeface="Aptos"/>
              <a:cs typeface="Calibri"/>
            </a:endParaRPr>
          </a:p>
        </p:txBody>
      </p:sp>
      <p:pic>
        <p:nvPicPr>
          <p:cNvPr id="4" name="Picture 3" descr="A cartoon of a child&#10;&#10;AI-generated content may be incorrect.">
            <a:extLst>
              <a:ext uri="{FF2B5EF4-FFF2-40B4-BE49-F238E27FC236}">
                <a16:creationId xmlns:a16="http://schemas.microsoft.com/office/drawing/2014/main" id="{657446AC-3637-0996-E0CC-212B2CBCE04E}"/>
              </a:ext>
            </a:extLst>
          </p:cNvPr>
          <p:cNvPicPr>
            <a:picLocks noChangeAspect="1"/>
          </p:cNvPicPr>
          <p:nvPr/>
        </p:nvPicPr>
        <p:blipFill>
          <a:blip r:embed="rId3"/>
          <a:stretch>
            <a:fillRect/>
          </a:stretch>
        </p:blipFill>
        <p:spPr>
          <a:xfrm>
            <a:off x="9039611" y="2201562"/>
            <a:ext cx="2886075" cy="4267200"/>
          </a:xfrm>
          <a:prstGeom prst="rect">
            <a:avLst/>
          </a:prstGeom>
        </p:spPr>
      </p:pic>
    </p:spTree>
    <p:extLst>
      <p:ext uri="{BB962C8B-B14F-4D97-AF65-F5344CB8AC3E}">
        <p14:creationId xmlns:p14="http://schemas.microsoft.com/office/powerpoint/2010/main" val="2927554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CA21-2D6B-6645-6F4B-C0F91E09DDC6}"/>
              </a:ext>
            </a:extLst>
          </p:cNvPr>
          <p:cNvSpPr>
            <a:spLocks noGrp="1"/>
          </p:cNvSpPr>
          <p:nvPr>
            <p:ph type="title"/>
          </p:nvPr>
        </p:nvSpPr>
        <p:spPr>
          <a:xfrm>
            <a:off x="-1104" y="-318830"/>
            <a:ext cx="10515600" cy="3562401"/>
          </a:xfrm>
        </p:spPr>
        <p:txBody>
          <a:bodyPr>
            <a:normAutofit/>
          </a:bodyPr>
          <a:lstStyle/>
          <a:p>
            <a:r>
              <a:rPr lang="en-GB" sz="3100" u="sng">
                <a:latin typeface="Comic Sans MS"/>
              </a:rPr>
              <a:t>Wednesday 5th February 2025</a:t>
            </a:r>
            <a:br>
              <a:rPr lang="en-GB" sz="3100" u="sng">
                <a:latin typeface="Comic Sans MS"/>
              </a:rPr>
            </a:br>
            <a:r>
              <a:rPr lang="en-GB" sz="3100" u="sng">
                <a:latin typeface="Comic Sans MS"/>
              </a:rPr>
              <a:t>TBAT: change the appearance of my project</a:t>
            </a:r>
          </a:p>
          <a:p>
            <a:endParaRPr lang="en-GB" sz="3600" u="sng">
              <a:solidFill>
                <a:srgbClr val="000000"/>
              </a:solidFill>
              <a:latin typeface="Aptos"/>
            </a:endParaRPr>
          </a:p>
          <a:p>
            <a:br>
              <a:rPr lang="en" sz="3200" u="sng">
                <a:ea typeface="+mj-lt"/>
                <a:cs typeface="+mj-lt"/>
              </a:rPr>
            </a:br>
            <a:endParaRPr lang="en" sz="3200" u="sng">
              <a:ea typeface="+mj-lt"/>
              <a:cs typeface="+mj-lt"/>
            </a:endParaRPr>
          </a:p>
        </p:txBody>
      </p:sp>
      <p:sp>
        <p:nvSpPr>
          <p:cNvPr id="7" name="TextBox 6">
            <a:extLst>
              <a:ext uri="{FF2B5EF4-FFF2-40B4-BE49-F238E27FC236}">
                <a16:creationId xmlns:a16="http://schemas.microsoft.com/office/drawing/2014/main" id="{E3B18F98-AE9B-9271-9993-935382B5075C}"/>
              </a:ext>
            </a:extLst>
          </p:cNvPr>
          <p:cNvSpPr txBox="1"/>
          <p:nvPr/>
        </p:nvSpPr>
        <p:spPr>
          <a:xfrm>
            <a:off x="238854" y="1892460"/>
            <a:ext cx="9638125"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3200" b="1"/>
              <a:t>Learning objectives</a:t>
            </a:r>
            <a:endParaRPr lang="en-US" sz="3200" b="1"/>
          </a:p>
          <a:p>
            <a:endParaRPr lang="en" sz="3200" b="1">
              <a:ea typeface="+mn-lt"/>
              <a:cs typeface="+mn-lt"/>
            </a:endParaRPr>
          </a:p>
          <a:p>
            <a:pPr>
              <a:buFont typeface="Arial"/>
              <a:buChar char="•"/>
            </a:pPr>
            <a:r>
              <a:rPr lang="en" sz="3200">
                <a:ea typeface="+mn-lt"/>
                <a:cs typeface="+mn-lt"/>
              </a:rPr>
              <a:t>I can build a sequence of commands </a:t>
            </a:r>
            <a:endParaRPr lang="en" sz="3200"/>
          </a:p>
          <a:p>
            <a:pPr>
              <a:buFont typeface="Arial"/>
              <a:buChar char="•"/>
            </a:pPr>
            <a:r>
              <a:rPr lang="en" sz="3200">
                <a:ea typeface="+mn-lt"/>
                <a:cs typeface="+mn-lt"/>
              </a:rPr>
              <a:t>I can decide the actions for each sprite in a program</a:t>
            </a:r>
            <a:endParaRPr lang="en" sz="3200"/>
          </a:p>
          <a:p>
            <a:pPr>
              <a:buFont typeface="Arial"/>
              <a:buChar char="•"/>
            </a:pPr>
            <a:r>
              <a:rPr lang="en" sz="3200">
                <a:ea typeface="+mn-lt"/>
                <a:cs typeface="+mn-lt"/>
              </a:rPr>
              <a:t>I can make design choices for my artwork</a:t>
            </a:r>
            <a:endParaRPr lang="en" sz="3200"/>
          </a:p>
          <a:p>
            <a:pPr marL="457200" indent="-457200">
              <a:buFont typeface="Arial"/>
              <a:buChar char="•"/>
            </a:pPr>
            <a:endParaRPr lang="en" sz="3200"/>
          </a:p>
          <a:p>
            <a:endParaRPr lang="en" sz="3200" b="1"/>
          </a:p>
          <a:p>
            <a:endParaRPr lang="en" sz="3200"/>
          </a:p>
          <a:p>
            <a:endParaRPr lang="en" sz="3200">
              <a:solidFill>
                <a:srgbClr val="000000"/>
              </a:solidFill>
            </a:endParaRPr>
          </a:p>
          <a:p>
            <a:pPr>
              <a:buFont typeface="Arial"/>
              <a:buChar char="•"/>
            </a:pPr>
            <a:endParaRPr lang="en">
              <a:solidFill>
                <a:srgbClr val="5B5BA5"/>
              </a:solidFill>
            </a:endParaRPr>
          </a:p>
          <a:p>
            <a:pPr algn="l"/>
            <a:endParaRPr lang="en" sz="3200"/>
          </a:p>
          <a:p>
            <a:endParaRPr lang="en-GB"/>
          </a:p>
        </p:txBody>
      </p:sp>
    </p:spTree>
    <p:extLst>
      <p:ext uri="{BB962C8B-B14F-4D97-AF65-F5344CB8AC3E}">
        <p14:creationId xmlns:p14="http://schemas.microsoft.com/office/powerpoint/2010/main" val="3716659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CA21-2D6B-6645-6F4B-C0F91E09DDC6}"/>
              </a:ext>
            </a:extLst>
          </p:cNvPr>
          <p:cNvSpPr>
            <a:spLocks noGrp="1"/>
          </p:cNvSpPr>
          <p:nvPr>
            <p:ph type="title"/>
          </p:nvPr>
        </p:nvSpPr>
        <p:spPr>
          <a:xfrm>
            <a:off x="-1104" y="221560"/>
            <a:ext cx="10515600" cy="1325563"/>
          </a:xfrm>
        </p:spPr>
        <p:txBody>
          <a:bodyPr>
            <a:normAutofit fontScale="90000"/>
          </a:bodyPr>
          <a:lstStyle/>
          <a:p>
            <a:r>
              <a:rPr lang="en-GB" sz="3400" u="sng">
                <a:latin typeface="Comic Sans MS"/>
                <a:ea typeface="+mj-lt"/>
                <a:cs typeface="+mj-lt"/>
              </a:rPr>
              <a:t>Wednesday 5th February 2025</a:t>
            </a:r>
            <a:br>
              <a:rPr lang="en-GB" sz="3400" u="sng">
                <a:latin typeface="Comic Sans MS"/>
                <a:ea typeface="+mj-lt"/>
                <a:cs typeface="+mj-lt"/>
              </a:rPr>
            </a:br>
            <a:r>
              <a:rPr lang="en-GB" sz="3400" u="sng">
                <a:latin typeface="Comic Sans MS"/>
                <a:ea typeface="+mj-lt"/>
                <a:cs typeface="+mj-lt"/>
              </a:rPr>
              <a:t>TBAT: change the appearance of my project.</a:t>
            </a:r>
            <a:br>
              <a:rPr lang="en" sz="3200" u="sng">
                <a:ea typeface="+mj-lt"/>
                <a:cs typeface="+mj-lt"/>
              </a:rPr>
            </a:br>
            <a:endParaRPr lang="en" sz="3200" u="sng">
              <a:ea typeface="+mj-lt"/>
              <a:cs typeface="+mj-lt"/>
            </a:endParaRPr>
          </a:p>
        </p:txBody>
      </p:sp>
      <p:sp>
        <p:nvSpPr>
          <p:cNvPr id="3" name="TextBox 2">
            <a:extLst>
              <a:ext uri="{FF2B5EF4-FFF2-40B4-BE49-F238E27FC236}">
                <a16:creationId xmlns:a16="http://schemas.microsoft.com/office/drawing/2014/main" id="{3F3B5EB4-8A53-5B0E-7614-31E4F9E4A1D6}"/>
              </a:ext>
            </a:extLst>
          </p:cNvPr>
          <p:cNvSpPr txBox="1"/>
          <p:nvPr/>
        </p:nvSpPr>
        <p:spPr>
          <a:xfrm>
            <a:off x="-2582" y="1418178"/>
            <a:ext cx="1267623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0070C0"/>
                </a:solidFill>
              </a:rPr>
              <a:t>Blue</a:t>
            </a:r>
            <a:r>
              <a:rPr lang="en-GB" sz="4000"/>
              <a:t> – What will the event tabs do?</a:t>
            </a:r>
          </a:p>
          <a:p>
            <a:endParaRPr lang="en-GB" sz="4000"/>
          </a:p>
          <a:p>
            <a:endParaRPr lang="en-GB" sz="4000">
              <a:solidFill>
                <a:srgbClr val="000000"/>
              </a:solidFill>
            </a:endParaRPr>
          </a:p>
          <a:p>
            <a:r>
              <a:rPr lang="en-GB" sz="4000">
                <a:solidFill>
                  <a:srgbClr val="00B050"/>
                </a:solidFill>
              </a:rPr>
              <a:t>Green </a:t>
            </a:r>
            <a:r>
              <a:rPr lang="en-GB" sz="4000"/>
              <a:t>– What will the motion tabs do?</a:t>
            </a:r>
          </a:p>
          <a:p>
            <a:endParaRPr lang="en-GB" sz="4000"/>
          </a:p>
          <a:p>
            <a:endParaRPr lang="en-GB" sz="4000">
              <a:solidFill>
                <a:srgbClr val="000000"/>
              </a:solidFill>
            </a:endParaRPr>
          </a:p>
          <a:p>
            <a:endParaRPr lang="en-GB" sz="4000">
              <a:solidFill>
                <a:srgbClr val="000000"/>
              </a:solidFill>
            </a:endParaRPr>
          </a:p>
          <a:p>
            <a:r>
              <a:rPr lang="en-GB" sz="4000">
                <a:solidFill>
                  <a:srgbClr val="FF0000"/>
                </a:solidFill>
              </a:rPr>
              <a:t>Challenge </a:t>
            </a:r>
            <a:r>
              <a:rPr lang="en-GB" sz="4000"/>
              <a:t>– What happens when you combine the different blocks together?</a:t>
            </a:r>
          </a:p>
        </p:txBody>
      </p:sp>
      <p:pic>
        <p:nvPicPr>
          <p:cNvPr id="4" name="Picture 3" descr="A screenshot of a phone&#10;&#10;AI-generated content may be incorrect.">
            <a:extLst>
              <a:ext uri="{FF2B5EF4-FFF2-40B4-BE49-F238E27FC236}">
                <a16:creationId xmlns:a16="http://schemas.microsoft.com/office/drawing/2014/main" id="{649C91C2-06CD-136C-D8C5-00D2DAE513E9}"/>
              </a:ext>
            </a:extLst>
          </p:cNvPr>
          <p:cNvPicPr>
            <a:picLocks noChangeAspect="1"/>
          </p:cNvPicPr>
          <p:nvPr/>
        </p:nvPicPr>
        <p:blipFill>
          <a:blip r:embed="rId2"/>
          <a:srcRect t="1747" r="610" b="38690"/>
          <a:stretch/>
        </p:blipFill>
        <p:spPr>
          <a:xfrm>
            <a:off x="7668260" y="1308100"/>
            <a:ext cx="2063790" cy="1730391"/>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B89386A2-971F-DB25-4182-6F7F73002D11}"/>
              </a:ext>
            </a:extLst>
          </p:cNvPr>
          <p:cNvPicPr>
            <a:picLocks noChangeAspect="1"/>
          </p:cNvPicPr>
          <p:nvPr/>
        </p:nvPicPr>
        <p:blipFill>
          <a:blip r:embed="rId3"/>
          <a:stretch>
            <a:fillRect/>
          </a:stretch>
        </p:blipFill>
        <p:spPr>
          <a:xfrm>
            <a:off x="7756525" y="3819525"/>
            <a:ext cx="1885950" cy="1504950"/>
          </a:xfrm>
          <a:prstGeom prst="rect">
            <a:avLst/>
          </a:prstGeom>
        </p:spPr>
      </p:pic>
    </p:spTree>
    <p:extLst>
      <p:ext uri="{BB962C8B-B14F-4D97-AF65-F5344CB8AC3E}">
        <p14:creationId xmlns:p14="http://schemas.microsoft.com/office/powerpoint/2010/main" val="4050583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What have you learnt so far?</a:t>
            </a:r>
            <a:endParaRPr/>
          </a:p>
        </p:txBody>
      </p:sp>
      <p:sp>
        <p:nvSpPr>
          <p:cNvPr id="65" name="Google Shape;65;p11"/>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36</a:t>
            </a:fld>
            <a:endParaRPr/>
          </a:p>
        </p:txBody>
      </p:sp>
      <p:sp>
        <p:nvSpPr>
          <p:cNvPr id="66" name="Google Shape;66;p11"/>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Introduction</a:t>
            </a:r>
            <a:endParaRPr/>
          </a:p>
        </p:txBody>
      </p:sp>
      <p:sp>
        <p:nvSpPr>
          <p:cNvPr id="67" name="Google Shape;67;p11"/>
          <p:cNvSpPr txBox="1">
            <a:spLocks noGrp="1"/>
          </p:cNvSpPr>
          <p:nvPr>
            <p:ph type="body" idx="1"/>
          </p:nvPr>
        </p:nvSpPr>
        <p:spPr>
          <a:xfrm>
            <a:off x="414533" y="1356967"/>
            <a:ext cx="3617200" cy="5082000"/>
          </a:xfrm>
          <a:prstGeom prst="rect">
            <a:avLst/>
          </a:prstGeom>
          <a:ln w="2857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 b="1"/>
              <a:t>Motion</a:t>
            </a:r>
            <a:endParaRPr b="1"/>
          </a:p>
        </p:txBody>
      </p:sp>
      <p:sp>
        <p:nvSpPr>
          <p:cNvPr id="68" name="Google Shape;68;p11"/>
          <p:cNvSpPr txBox="1">
            <a:spLocks noGrp="1"/>
          </p:cNvSpPr>
          <p:nvPr>
            <p:ph type="body" idx="1"/>
          </p:nvPr>
        </p:nvSpPr>
        <p:spPr>
          <a:xfrm>
            <a:off x="4376933" y="1356967"/>
            <a:ext cx="3617200" cy="5082000"/>
          </a:xfrm>
          <a:prstGeom prst="rect">
            <a:avLst/>
          </a:prstGeom>
          <a:ln w="2857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 b="1"/>
              <a:t>Sounds</a:t>
            </a:r>
            <a:endParaRPr b="1"/>
          </a:p>
        </p:txBody>
      </p:sp>
      <p:sp>
        <p:nvSpPr>
          <p:cNvPr id="69" name="Google Shape;69;p11"/>
          <p:cNvSpPr txBox="1">
            <a:spLocks noGrp="1"/>
          </p:cNvSpPr>
          <p:nvPr>
            <p:ph type="body" idx="1"/>
          </p:nvPr>
        </p:nvSpPr>
        <p:spPr>
          <a:xfrm>
            <a:off x="8339333" y="1356967"/>
            <a:ext cx="3617200" cy="5082000"/>
          </a:xfrm>
          <a:prstGeom prst="rect">
            <a:avLst/>
          </a:prstGeom>
          <a:ln w="2857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 b="1"/>
              <a:t>Events</a:t>
            </a:r>
            <a:endParaRPr b="1"/>
          </a:p>
        </p:txBody>
      </p:sp>
      <p:pic>
        <p:nvPicPr>
          <p:cNvPr id="70" name="Google Shape;70;p11"/>
          <p:cNvPicPr preferRelativeResize="0"/>
          <p:nvPr/>
        </p:nvPicPr>
        <p:blipFill rotWithShape="1">
          <a:blip r:embed="rId3">
            <a:alphaModFix/>
          </a:blip>
          <a:srcRect r="31614" b="36664"/>
          <a:stretch/>
        </p:blipFill>
        <p:spPr>
          <a:xfrm>
            <a:off x="502663" y="2010833"/>
            <a:ext cx="2988700" cy="4343400"/>
          </a:xfrm>
          <a:prstGeom prst="rect">
            <a:avLst/>
          </a:prstGeom>
          <a:noFill/>
          <a:ln>
            <a:noFill/>
          </a:ln>
        </p:spPr>
      </p:pic>
      <p:pic>
        <p:nvPicPr>
          <p:cNvPr id="71" name="Google Shape;71;p11"/>
          <p:cNvPicPr preferRelativeResize="0"/>
          <p:nvPr/>
        </p:nvPicPr>
        <p:blipFill rotWithShape="1">
          <a:blip r:embed="rId4">
            <a:alphaModFix/>
          </a:blip>
          <a:srcRect r="32028" b="43939"/>
          <a:stretch/>
        </p:blipFill>
        <p:spPr>
          <a:xfrm>
            <a:off x="4589998" y="2010834"/>
            <a:ext cx="2420401" cy="1382028"/>
          </a:xfrm>
          <a:prstGeom prst="rect">
            <a:avLst/>
          </a:prstGeom>
          <a:noFill/>
          <a:ln>
            <a:noFill/>
          </a:ln>
        </p:spPr>
      </p:pic>
      <p:pic>
        <p:nvPicPr>
          <p:cNvPr id="72" name="Google Shape;72;p11"/>
          <p:cNvPicPr preferRelativeResize="0"/>
          <p:nvPr/>
        </p:nvPicPr>
        <p:blipFill rotWithShape="1">
          <a:blip r:embed="rId5">
            <a:alphaModFix/>
          </a:blip>
          <a:srcRect r="31029" b="38484"/>
          <a:stretch/>
        </p:blipFill>
        <p:spPr>
          <a:xfrm>
            <a:off x="8485701" y="2010834"/>
            <a:ext cx="2034665" cy="2581932"/>
          </a:xfrm>
          <a:prstGeom prst="rect">
            <a:avLst/>
          </a:prstGeom>
          <a:noFill/>
          <a:ln>
            <a:noFill/>
          </a:ln>
        </p:spPr>
      </p:pic>
    </p:spTree>
    <p:extLst>
      <p:ext uri="{BB962C8B-B14F-4D97-AF65-F5344CB8AC3E}">
        <p14:creationId xmlns:p14="http://schemas.microsoft.com/office/powerpoint/2010/main" val="23047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10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childTnLst>
                                </p:cTn>
                              </p:par>
                              <p:par>
                                <p:cTn id="16" presetID="10"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1000"/>
                                        <p:tgtEl>
                                          <p:spTgt spid="72"/>
                                        </p:tgtEl>
                                      </p:cBhvr>
                                    </p:animEffect>
                                  </p:childTnLst>
                                </p:cTn>
                              </p:par>
                              <p:par>
                                <p:cTn id="24" presetID="10" presetClass="entr" presetSubtype="0"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6"/>
        <p:cNvGrpSpPr/>
        <p:nvPr/>
      </p:nvGrpSpPr>
      <p:grpSpPr>
        <a:xfrm>
          <a:off x="0" y="0"/>
          <a:ext cx="0" cy="0"/>
          <a:chOff x="0" y="0"/>
          <a:chExt cx="0" cy="0"/>
        </a:xfrm>
      </p:grpSpPr>
      <p:sp>
        <p:nvSpPr>
          <p:cNvPr id="77" name="Google Shape;77;p12"/>
          <p:cNvSpPr txBox="1">
            <a:spLocks noGrp="1"/>
          </p:cNvSpPr>
          <p:nvPr>
            <p:ph type="body" idx="2"/>
          </p:nvPr>
        </p:nvSpPr>
        <p:spPr>
          <a:xfrm>
            <a:off x="6315467" y="1560133"/>
            <a:ext cx="54620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
              <a:t>and of sounds</a:t>
            </a:r>
            <a:endParaRPr/>
          </a:p>
        </p:txBody>
      </p:sp>
      <p:sp>
        <p:nvSpPr>
          <p:cNvPr id="78" name="Google Shape;78;p12"/>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37</a:t>
            </a:fld>
            <a:endParaRPr/>
          </a:p>
        </p:txBody>
      </p:sp>
      <p:sp>
        <p:nvSpPr>
          <p:cNvPr id="79" name="Google Shape;79;p12"/>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1</a:t>
            </a:r>
            <a:endParaRPr/>
          </a:p>
        </p:txBody>
      </p:sp>
      <p:sp>
        <p:nvSpPr>
          <p:cNvPr id="80" name="Google Shape;80;p12"/>
          <p:cNvSpPr txBox="1">
            <a:spLocks noGrp="1"/>
          </p:cNvSpPr>
          <p:nvPr>
            <p:ph type="body" idx="1"/>
          </p:nvPr>
        </p:nvSpPr>
        <p:spPr>
          <a:xfrm>
            <a:off x="414533" y="1560165"/>
            <a:ext cx="54620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
              <a:t>...of motion</a:t>
            </a:r>
            <a:endParaRPr/>
          </a:p>
        </p:txBody>
      </p:sp>
      <p:sp>
        <p:nvSpPr>
          <p:cNvPr id="81" name="Google Shape;81;p12"/>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You have combined blocks to make sequences...</a:t>
            </a:r>
            <a:endParaRPr/>
          </a:p>
        </p:txBody>
      </p:sp>
      <p:pic>
        <p:nvPicPr>
          <p:cNvPr id="82" name="Google Shape;82;p12"/>
          <p:cNvPicPr preferRelativeResize="0"/>
          <p:nvPr/>
        </p:nvPicPr>
        <p:blipFill rotWithShape="1">
          <a:blip r:embed="rId3">
            <a:alphaModFix/>
          </a:blip>
          <a:srcRect r="32327" b="41211"/>
          <a:stretch/>
        </p:blipFill>
        <p:spPr>
          <a:xfrm>
            <a:off x="6448201" y="2597734"/>
            <a:ext cx="4192100" cy="3234233"/>
          </a:xfrm>
          <a:prstGeom prst="rect">
            <a:avLst/>
          </a:prstGeom>
          <a:noFill/>
          <a:ln>
            <a:noFill/>
          </a:ln>
        </p:spPr>
      </p:pic>
      <p:pic>
        <p:nvPicPr>
          <p:cNvPr id="83" name="Google Shape;83;p12"/>
          <p:cNvPicPr preferRelativeResize="0"/>
          <p:nvPr/>
        </p:nvPicPr>
        <p:blipFill rotWithShape="1">
          <a:blip r:embed="rId4">
            <a:alphaModFix/>
          </a:blip>
          <a:srcRect r="30795" b="42964"/>
          <a:stretch/>
        </p:blipFill>
        <p:spPr>
          <a:xfrm>
            <a:off x="518434" y="2597734"/>
            <a:ext cx="2754535" cy="24105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10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1000"/>
                                        <p:tgtEl>
                                          <p:spTgt spid="77"/>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body" idx="1"/>
          </p:nvPr>
        </p:nvSpPr>
        <p:spPr>
          <a:xfrm>
            <a:off x="426823" y="1560165"/>
            <a:ext cx="7551355"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800"/>
              <a:t>What is different about this sequence?</a:t>
            </a:r>
            <a:endParaRPr lang="en-US" sz="2800"/>
          </a:p>
          <a:p>
            <a:pPr marL="0" lvl="0" indent="0" algn="l" rtl="0">
              <a:spcBef>
                <a:spcPts val="2133"/>
              </a:spcBef>
              <a:spcAft>
                <a:spcPts val="0"/>
              </a:spcAft>
              <a:buNone/>
            </a:pPr>
            <a:r>
              <a:rPr lang="en" sz="2800"/>
              <a:t>What will happen when this sequence is run?</a:t>
            </a:r>
            <a:endParaRPr sz="2800"/>
          </a:p>
          <a:p>
            <a:pPr marL="0" lvl="0" indent="0" algn="l" rtl="0">
              <a:spcBef>
                <a:spcPts val="2133"/>
              </a:spcBef>
              <a:spcAft>
                <a:spcPts val="0"/>
              </a:spcAft>
              <a:buNone/>
            </a:pPr>
            <a:r>
              <a:rPr lang="en" sz="2800"/>
              <a:t>Think, pair, share</a:t>
            </a:r>
            <a:endParaRPr sz="2000"/>
          </a:p>
          <a:p>
            <a:pPr marL="0" lvl="0" indent="0" algn="l" rtl="0">
              <a:spcBef>
                <a:spcPts val="2133"/>
              </a:spcBef>
              <a:spcAft>
                <a:spcPts val="2133"/>
              </a:spcAft>
              <a:buNone/>
            </a:pPr>
            <a:endParaRPr/>
          </a:p>
        </p:txBody>
      </p:sp>
      <p:sp>
        <p:nvSpPr>
          <p:cNvPr id="89" name="Google Shape;89;p13"/>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800"/>
              <a:t>Sequences with movement and sound</a:t>
            </a:r>
            <a:endParaRPr lang="en-US" sz="2800"/>
          </a:p>
        </p:txBody>
      </p:sp>
      <p:sp>
        <p:nvSpPr>
          <p:cNvPr id="90" name="Google Shape;90;p13"/>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38</a:t>
            </a:fld>
            <a:endParaRPr/>
          </a:p>
        </p:txBody>
      </p:sp>
      <p:sp>
        <p:nvSpPr>
          <p:cNvPr id="91" name="Google Shape;91;p13"/>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1</a:t>
            </a:r>
            <a:endParaRPr/>
          </a:p>
        </p:txBody>
      </p:sp>
      <p:pic>
        <p:nvPicPr>
          <p:cNvPr id="92" name="Google Shape;92;p13"/>
          <p:cNvPicPr preferRelativeResize="0"/>
          <p:nvPr/>
        </p:nvPicPr>
        <p:blipFill rotWithShape="1">
          <a:blip r:embed="rId3">
            <a:alphaModFix/>
          </a:blip>
          <a:srcRect r="32423" b="39697"/>
          <a:stretch/>
        </p:blipFill>
        <p:spPr>
          <a:xfrm>
            <a:off x="7604734" y="3533018"/>
            <a:ext cx="2883468" cy="2888700"/>
          </a:xfrm>
          <a:prstGeom prst="rect">
            <a:avLst/>
          </a:prstGeom>
          <a:noFill/>
          <a:ln>
            <a:noFill/>
          </a:ln>
        </p:spPr>
      </p:pic>
      <p:pic>
        <p:nvPicPr>
          <p:cNvPr id="93" name="Google Shape;93;p13"/>
          <p:cNvPicPr preferRelativeResize="0"/>
          <p:nvPr/>
        </p:nvPicPr>
        <p:blipFill>
          <a:blip r:embed="rId4">
            <a:alphaModFix/>
          </a:blip>
          <a:stretch>
            <a:fillRect/>
          </a:stretch>
        </p:blipFill>
        <p:spPr>
          <a:xfrm>
            <a:off x="8360667" y="1560118"/>
            <a:ext cx="1371600" cy="1485900"/>
          </a:xfrm>
          <a:prstGeom prst="rect">
            <a:avLst/>
          </a:prstGeom>
          <a:noFill/>
          <a:ln>
            <a:noFill/>
          </a:ln>
        </p:spPr>
      </p:pic>
      <p:sp>
        <p:nvSpPr>
          <p:cNvPr id="94" name="Google Shape;94;p13"/>
          <p:cNvSpPr txBox="1"/>
          <p:nvPr/>
        </p:nvSpPr>
        <p:spPr>
          <a:xfrm>
            <a:off x="424143" y="4511967"/>
            <a:ext cx="6029935" cy="93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a:solidFill>
                  <a:schemeClr val="dk1"/>
                </a:solidFill>
                <a:latin typeface="Quicksand"/>
                <a:ea typeface="Quicksand"/>
                <a:cs typeface="Quicksand"/>
                <a:sym typeface="Quicksand"/>
              </a:rPr>
              <a:t>Now try it out — were you right?</a:t>
            </a:r>
            <a:endParaRPr lang="en-US" sz="2800">
              <a:solidFill>
                <a:schemeClr val="dk1"/>
              </a:solidFill>
              <a:latin typeface="Quicksand"/>
              <a:ea typeface="Quicksand"/>
              <a:cs typeface="Quicksand"/>
            </a:endParaRPr>
          </a:p>
          <a:p>
            <a:pPr marL="0" lvl="0" indent="0" algn="l" rtl="0">
              <a:spcBef>
                <a:spcPts val="0"/>
              </a:spcBef>
              <a:spcAft>
                <a:spcPts val="0"/>
              </a:spcAft>
              <a:buNone/>
            </a:pPr>
            <a:endParaRPr sz="2400">
              <a:solidFill>
                <a:schemeClr val="dk1"/>
              </a:solidFill>
              <a:latin typeface="Quicksand"/>
              <a:ea typeface="Quicksand"/>
              <a:cs typeface="Quicksand"/>
              <a:sym typeface="Quicksand"/>
            </a:endParaRPr>
          </a:p>
        </p:txBody>
      </p:sp>
      <p:sp>
        <p:nvSpPr>
          <p:cNvPr id="95" name="Google Shape;95;p13"/>
          <p:cNvSpPr txBox="1"/>
          <p:nvPr/>
        </p:nvSpPr>
        <p:spPr>
          <a:xfrm>
            <a:off x="8291733" y="2909233"/>
            <a:ext cx="1371600" cy="41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a:solidFill>
                  <a:schemeClr val="dk1"/>
                </a:solidFill>
                <a:latin typeface="Quicksand"/>
                <a:ea typeface="Quicksand"/>
                <a:cs typeface="Quicksand"/>
                <a:sym typeface="Quicksand"/>
              </a:rPr>
              <a:t>cat</a:t>
            </a:r>
            <a:endParaRPr sz="2489">
              <a:solidFill>
                <a:schemeClr val="dk1"/>
              </a:solidFill>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414533" y="414533"/>
            <a:ext cx="11362800" cy="942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Change the appearance of your sprite</a:t>
            </a:r>
            <a:endParaRPr/>
          </a:p>
        </p:txBody>
      </p:sp>
      <p:sp>
        <p:nvSpPr>
          <p:cNvPr id="101" name="Google Shape;101;p14"/>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39</a:t>
            </a:fld>
            <a:endParaRPr/>
          </a:p>
        </p:txBody>
      </p:sp>
      <p:sp>
        <p:nvSpPr>
          <p:cNvPr id="102" name="Google Shape;102;p14"/>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2</a:t>
            </a:r>
            <a:endParaRPr/>
          </a:p>
        </p:txBody>
      </p:sp>
      <p:pic>
        <p:nvPicPr>
          <p:cNvPr id="103" name="Google Shape;103;p14"/>
          <p:cNvPicPr preferRelativeResize="0"/>
          <p:nvPr/>
        </p:nvPicPr>
        <p:blipFill>
          <a:blip r:embed="rId3">
            <a:alphaModFix/>
          </a:blip>
          <a:stretch>
            <a:fillRect/>
          </a:stretch>
        </p:blipFill>
        <p:spPr>
          <a:xfrm>
            <a:off x="1843818" y="1356933"/>
            <a:ext cx="8943316" cy="50946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581DE4-4662-91DC-889C-B8EB3B26A367}"/>
              </a:ext>
            </a:extLst>
          </p:cNvPr>
          <p:cNvSpPr>
            <a:spLocks noGrp="1"/>
          </p:cNvSpPr>
          <p:nvPr>
            <p:ph type="title"/>
          </p:nvPr>
        </p:nvSpPr>
        <p:spPr>
          <a:xfrm>
            <a:off x="237628" y="1039719"/>
            <a:ext cx="4474162" cy="5033534"/>
          </a:xfrm>
        </p:spPr>
        <p:txBody>
          <a:bodyPr vert="horz" lIns="91440" tIns="45720" rIns="91440" bIns="45720" rtlCol="0" anchor="b">
            <a:noAutofit/>
          </a:bodyPr>
          <a:lstStyle/>
          <a:p>
            <a:pPr algn="ctr"/>
            <a:r>
              <a:rPr lang="en-US" sz="3200" kern="1200">
                <a:latin typeface="+mj-lt"/>
                <a:ea typeface="+mj-ea"/>
                <a:cs typeface="+mj-cs"/>
              </a:rPr>
              <a:t>Some emotions will make us feel comfortable and other emotions may make us feel uncomfortable.</a:t>
            </a:r>
            <a:br>
              <a:rPr lang="en-US" sz="3200" kern="1200"/>
            </a:br>
            <a:br>
              <a:rPr lang="en-US" sz="3200" kern="1200"/>
            </a:br>
            <a:r>
              <a:rPr lang="en-US" sz="3200" kern="1200">
                <a:latin typeface="+mj-lt"/>
                <a:ea typeface="+mj-ea"/>
                <a:cs typeface="+mj-cs"/>
              </a:rPr>
              <a:t>We sometimes need ways to manage our emotions and know when we are feeling an uncomfortable emotion.</a:t>
            </a:r>
          </a:p>
        </p:txBody>
      </p:sp>
      <p:pic>
        <p:nvPicPr>
          <p:cNvPr id="4" name="Picture 3" descr="35,400+ Happy Sad Angry Faces Stock Photos, Pictures &amp; Royalty-Free Images  - iStock">
            <a:extLst>
              <a:ext uri="{FF2B5EF4-FFF2-40B4-BE49-F238E27FC236}">
                <a16:creationId xmlns:a16="http://schemas.microsoft.com/office/drawing/2014/main" id="{D8313D28-0B21-DF57-8130-2B0228F616EB}"/>
              </a:ext>
            </a:extLst>
          </p:cNvPr>
          <p:cNvPicPr>
            <a:picLocks noChangeAspect="1"/>
          </p:cNvPicPr>
          <p:nvPr/>
        </p:nvPicPr>
        <p:blipFill>
          <a:blip r:embed="rId2"/>
          <a:stretch>
            <a:fillRect/>
          </a:stretch>
        </p:blipFill>
        <p:spPr>
          <a:xfrm>
            <a:off x="5895751" y="2072480"/>
            <a:ext cx="5708649" cy="2683065"/>
          </a:xfrm>
          <a:prstGeom prst="rect">
            <a:avLst/>
          </a:prstGeom>
        </p:spPr>
      </p:pic>
    </p:spTree>
    <p:extLst>
      <p:ext uri="{BB962C8B-B14F-4D97-AF65-F5344CB8AC3E}">
        <p14:creationId xmlns:p14="http://schemas.microsoft.com/office/powerpoint/2010/main" val="2277359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body" idx="1"/>
          </p:nvPr>
        </p:nvSpPr>
        <p:spPr>
          <a:xfrm>
            <a:off x="414533" y="1356967"/>
            <a:ext cx="11361600" cy="508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850"/>
              <a:t>You can use a very simple code sequence to animate the appearance of sprites:</a:t>
            </a:r>
            <a:endParaRPr sz="1850"/>
          </a:p>
          <a:p>
            <a:pPr marL="0" lvl="0" indent="0" algn="l" rtl="0">
              <a:spcBef>
                <a:spcPts val="2133"/>
              </a:spcBef>
              <a:spcAft>
                <a:spcPts val="0"/>
              </a:spcAft>
              <a:buNone/>
            </a:pPr>
            <a:endParaRPr/>
          </a:p>
          <a:p>
            <a:pPr marL="0" lvl="0" indent="0" algn="l" rtl="0">
              <a:spcBef>
                <a:spcPts val="2133"/>
              </a:spcBef>
              <a:spcAft>
                <a:spcPts val="0"/>
              </a:spcAft>
              <a:buNone/>
            </a:pPr>
            <a:endParaRPr/>
          </a:p>
          <a:p>
            <a:pPr marL="0" lvl="0" indent="0" algn="l" rtl="0">
              <a:spcBef>
                <a:spcPts val="2133"/>
              </a:spcBef>
              <a:spcAft>
                <a:spcPts val="0"/>
              </a:spcAft>
              <a:buNone/>
            </a:pPr>
            <a:endParaRPr/>
          </a:p>
          <a:p>
            <a:pPr marL="0" lvl="0" indent="0" algn="l" rtl="0">
              <a:spcBef>
                <a:spcPts val="2133"/>
              </a:spcBef>
              <a:spcAft>
                <a:spcPts val="0"/>
              </a:spcAft>
              <a:buNone/>
            </a:pPr>
            <a:r>
              <a:rPr lang="en" sz="1850"/>
              <a:t>Try it </a:t>
            </a:r>
            <a:endParaRPr lang="en" sz="1850" u="sng">
              <a:solidFill>
                <a:schemeClr val="hlink"/>
              </a:solidFill>
            </a:endParaRPr>
          </a:p>
          <a:p>
            <a:pPr marL="0" lvl="0" indent="0" algn="l" rtl="0">
              <a:spcBef>
                <a:spcPts val="2133"/>
              </a:spcBef>
              <a:spcAft>
                <a:spcPts val="2133"/>
              </a:spcAft>
              <a:buNone/>
            </a:pPr>
            <a:r>
              <a:rPr lang="en" sz="1850"/>
              <a:t>Which sprite has the most costumes?</a:t>
            </a:r>
            <a:endParaRPr sz="1850"/>
          </a:p>
        </p:txBody>
      </p:sp>
      <p:sp>
        <p:nvSpPr>
          <p:cNvPr id="109" name="Google Shape;109;p15"/>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Animate with costumes</a:t>
            </a:r>
            <a:endParaRPr/>
          </a:p>
        </p:txBody>
      </p:sp>
      <p:sp>
        <p:nvSpPr>
          <p:cNvPr id="110" name="Google Shape;110;p15"/>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40</a:t>
            </a:fld>
            <a:endParaRPr/>
          </a:p>
        </p:txBody>
      </p:sp>
      <p:sp>
        <p:nvSpPr>
          <p:cNvPr id="111" name="Google Shape;111;p15"/>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2</a:t>
            </a:r>
            <a:endParaRPr/>
          </a:p>
        </p:txBody>
      </p:sp>
      <p:pic>
        <p:nvPicPr>
          <p:cNvPr id="112" name="Google Shape;112;p15"/>
          <p:cNvPicPr preferRelativeResize="0"/>
          <p:nvPr/>
        </p:nvPicPr>
        <p:blipFill rotWithShape="1">
          <a:blip r:embed="rId3">
            <a:alphaModFix/>
          </a:blip>
          <a:srcRect r="32926" b="47473"/>
          <a:stretch/>
        </p:blipFill>
        <p:spPr>
          <a:xfrm>
            <a:off x="1658086" y="2056328"/>
            <a:ext cx="2783899" cy="185196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Add a backdrop to your stage</a:t>
            </a:r>
            <a:endParaRPr/>
          </a:p>
        </p:txBody>
      </p:sp>
      <p:sp>
        <p:nvSpPr>
          <p:cNvPr id="118" name="Google Shape;118;p16"/>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41</a:t>
            </a:fld>
            <a:endParaRPr/>
          </a:p>
        </p:txBody>
      </p:sp>
      <p:sp>
        <p:nvSpPr>
          <p:cNvPr id="119" name="Google Shape;119;p16"/>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2</a:t>
            </a:r>
            <a:endParaRPr/>
          </a:p>
        </p:txBody>
      </p:sp>
      <p:pic>
        <p:nvPicPr>
          <p:cNvPr id="120" name="Google Shape;120;p16"/>
          <p:cNvPicPr preferRelativeResize="0"/>
          <p:nvPr/>
        </p:nvPicPr>
        <p:blipFill>
          <a:blip r:embed="rId3">
            <a:alphaModFix/>
          </a:blip>
          <a:stretch>
            <a:fillRect/>
          </a:stretch>
        </p:blipFill>
        <p:spPr>
          <a:xfrm>
            <a:off x="1856451" y="1356967"/>
            <a:ext cx="8918036" cy="50802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414533" y="426133"/>
            <a:ext cx="11361600" cy="6011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400" b="1">
                <a:latin typeface="Quicksand"/>
                <a:ea typeface="Quicksand"/>
                <a:cs typeface="Quicksand"/>
                <a:sym typeface="Quicksand"/>
              </a:rPr>
              <a:t>Challenge:</a:t>
            </a:r>
            <a:endParaRPr lang="en-US" sz="5400" b="1">
              <a:latin typeface="Quicksand"/>
              <a:ea typeface="Quicksand"/>
              <a:cs typeface="Quicksand"/>
            </a:endParaRPr>
          </a:p>
          <a:p>
            <a:pPr marL="0" lvl="0" indent="0" algn="ctr" rtl="0">
              <a:spcBef>
                <a:spcPts val="0"/>
              </a:spcBef>
              <a:spcAft>
                <a:spcPts val="0"/>
              </a:spcAft>
              <a:buNone/>
            </a:pPr>
            <a:r>
              <a:rPr lang="en" sz="5400"/>
              <a:t>Create code for your drum to make a noise and change appearance</a:t>
            </a:r>
            <a:endParaRPr sz="5400"/>
          </a:p>
        </p:txBody>
      </p:sp>
      <p:sp>
        <p:nvSpPr>
          <p:cNvPr id="126" name="Google Shape;126;p17"/>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42</a:t>
            </a:fld>
            <a:endParaRPr/>
          </a:p>
        </p:txBody>
      </p:sp>
      <p:sp>
        <p:nvSpPr>
          <p:cNvPr id="127" name="Google Shape;127;p17"/>
          <p:cNvSpPr txBox="1">
            <a:spLocks noGrp="1"/>
          </p:cNvSpPr>
          <p:nvPr>
            <p:ph type="subTitle" idx="1"/>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2</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1"/>
        <p:cNvGrpSpPr/>
        <p:nvPr/>
      </p:nvGrpSpPr>
      <p:grpSpPr>
        <a:xfrm>
          <a:off x="0" y="0"/>
          <a:ext cx="0" cy="0"/>
          <a:chOff x="0" y="0"/>
          <a:chExt cx="0" cy="0"/>
        </a:xfrm>
      </p:grpSpPr>
      <p:graphicFrame>
        <p:nvGraphicFramePr>
          <p:cNvPr id="142" name="Google Shape;142;p19"/>
          <p:cNvGraphicFramePr/>
          <p:nvPr/>
        </p:nvGraphicFramePr>
        <p:xfrm>
          <a:off x="600267" y="1371334"/>
          <a:ext cx="10912599" cy="5110581"/>
        </p:xfrm>
        <a:graphic>
          <a:graphicData uri="http://schemas.openxmlformats.org/drawingml/2006/table">
            <a:tbl>
              <a:tblPr>
                <a:noFill/>
              </a:tblPr>
              <a:tblGrid>
                <a:gridCol w="3637533">
                  <a:extLst>
                    <a:ext uri="{9D8B030D-6E8A-4147-A177-3AD203B41FA5}">
                      <a16:colId xmlns:a16="http://schemas.microsoft.com/office/drawing/2014/main" val="20000"/>
                    </a:ext>
                  </a:extLst>
                </a:gridCol>
                <a:gridCol w="3637533">
                  <a:extLst>
                    <a:ext uri="{9D8B030D-6E8A-4147-A177-3AD203B41FA5}">
                      <a16:colId xmlns:a16="http://schemas.microsoft.com/office/drawing/2014/main" val="20001"/>
                    </a:ext>
                  </a:extLst>
                </a:gridCol>
                <a:gridCol w="3637533">
                  <a:extLst>
                    <a:ext uri="{9D8B030D-6E8A-4147-A177-3AD203B41FA5}">
                      <a16:colId xmlns:a16="http://schemas.microsoft.com/office/drawing/2014/main" val="20002"/>
                    </a:ext>
                  </a:extLst>
                </a:gridCol>
              </a:tblGrid>
              <a:tr h="3814567">
                <a:tc>
                  <a:txBody>
                    <a:bodyPr/>
                    <a:lstStyle/>
                    <a:p>
                      <a:pPr marL="0" lvl="0" indent="0" algn="l" rtl="0">
                        <a:spcBef>
                          <a:spcPts val="0"/>
                        </a:spcBef>
                        <a:spcAft>
                          <a:spcPts val="0"/>
                        </a:spcAft>
                        <a:buNone/>
                      </a:pPr>
                      <a:r>
                        <a:rPr lang="en" sz="1500" b="1">
                          <a:latin typeface="Quicksand"/>
                          <a:ea typeface="Quicksand"/>
                          <a:cs typeface="Quicksand"/>
                          <a:sym typeface="Quicksand"/>
                        </a:rPr>
                        <a:t>Sprite 1 name and event: </a:t>
                      </a:r>
                      <a:endParaRPr sz="1500" b="1">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Drum, when clicked</a:t>
                      </a:r>
                      <a:endParaRPr sz="1900" b="1">
                        <a:solidFill>
                          <a:srgbClr val="0000FF"/>
                        </a:solidFill>
                        <a:latin typeface="Handlee"/>
                        <a:ea typeface="Handlee"/>
                        <a:cs typeface="Handlee"/>
                        <a:sym typeface="Handlee"/>
                      </a:endParaRPr>
                    </a:p>
                    <a:p>
                      <a:pPr marL="0" lvl="0" indent="0" algn="l" rtl="0">
                        <a:spcBef>
                          <a:spcPts val="0"/>
                        </a:spcBef>
                        <a:spcAft>
                          <a:spcPts val="0"/>
                        </a:spcAft>
                        <a:buNone/>
                      </a:pPr>
                      <a:endParaRPr sz="1900" b="1">
                        <a:latin typeface="Handlee"/>
                        <a:ea typeface="Handlee"/>
                        <a:cs typeface="Handlee"/>
                        <a:sym typeface="Handlee"/>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r>
                        <a:rPr lang="en" sz="1500">
                          <a:latin typeface="Quicksand"/>
                          <a:ea typeface="Quicksand"/>
                          <a:cs typeface="Quicksand"/>
                          <a:sym typeface="Quicksand"/>
                        </a:rPr>
                        <a:t>What sounds will it make?</a:t>
                      </a:r>
                      <a:endParaRPr sz="15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Two different drum beats</a:t>
                      </a:r>
                      <a:endParaRPr sz="19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500">
                          <a:latin typeface="Quicksand"/>
                          <a:ea typeface="Quicksand"/>
                          <a:cs typeface="Quicksand"/>
                          <a:sym typeface="Quicksand"/>
                        </a:rPr>
                        <a:t>How will it move or change?</a:t>
                      </a:r>
                      <a:endParaRPr sz="15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Change the costume each time the drum beats</a:t>
                      </a:r>
                      <a:endParaRPr sz="1900">
                        <a:latin typeface="Quicksand"/>
                        <a:ea typeface="Quicksand"/>
                        <a:cs typeface="Quicksand"/>
                        <a:sym typeface="Quicksand"/>
                      </a:endParaRPr>
                    </a:p>
                  </a:txBody>
                  <a:tcPr marL="84667" marR="84667" marT="84667" marB="84667">
                    <a:solidFill>
                      <a:schemeClr val="lt1"/>
                    </a:solidFill>
                  </a:tcPr>
                </a:tc>
                <a:tc>
                  <a:txBody>
                    <a:bodyPr/>
                    <a:lstStyle/>
                    <a:p>
                      <a:pPr marL="0" lvl="0" indent="0" algn="l" rtl="0">
                        <a:spcBef>
                          <a:spcPts val="0"/>
                        </a:spcBef>
                        <a:spcAft>
                          <a:spcPts val="0"/>
                        </a:spcAft>
                        <a:buNone/>
                      </a:pPr>
                      <a:r>
                        <a:rPr lang="en" sz="1500" b="1">
                          <a:latin typeface="Quicksand"/>
                          <a:ea typeface="Quicksand"/>
                          <a:cs typeface="Quicksand"/>
                          <a:sym typeface="Quicksand"/>
                        </a:rPr>
                        <a:t>Sprite 2 name and event: </a:t>
                      </a:r>
                      <a:endParaRPr sz="1500" b="1">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Saxophone, when S key pressed</a:t>
                      </a:r>
                      <a:endParaRPr sz="1900" b="1">
                        <a:solidFill>
                          <a:srgbClr val="0000FF"/>
                        </a:solidFill>
                        <a:latin typeface="Handlee"/>
                        <a:ea typeface="Handlee"/>
                        <a:cs typeface="Handlee"/>
                        <a:sym typeface="Handlee"/>
                      </a:endParaRPr>
                    </a:p>
                    <a:p>
                      <a:pPr marL="0" lvl="0" indent="0" algn="l" rtl="0">
                        <a:spcBef>
                          <a:spcPts val="0"/>
                        </a:spcBef>
                        <a:spcAft>
                          <a:spcPts val="0"/>
                        </a:spcAft>
                        <a:buNone/>
                      </a:pPr>
                      <a:endParaRPr sz="1900" b="1">
                        <a:latin typeface="Handlee"/>
                        <a:ea typeface="Handlee"/>
                        <a:cs typeface="Handlee"/>
                        <a:sym typeface="Handlee"/>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r>
                        <a:rPr lang="en" sz="1500">
                          <a:latin typeface="Quicksand"/>
                          <a:ea typeface="Quicksand"/>
                          <a:cs typeface="Quicksand"/>
                          <a:sym typeface="Quicksand"/>
                        </a:rPr>
                        <a:t>What sounds will it make?</a:t>
                      </a:r>
                      <a:endParaRPr sz="15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Play notes C, D, and G in that order</a:t>
                      </a:r>
                      <a:endParaRPr sz="1900">
                        <a:solidFill>
                          <a:srgbClr val="0000FF"/>
                        </a:solidFill>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500">
                          <a:latin typeface="Quicksand"/>
                          <a:ea typeface="Quicksand"/>
                          <a:cs typeface="Quicksand"/>
                          <a:sym typeface="Quicksand"/>
                        </a:rPr>
                        <a:t>How will it move or change?</a:t>
                      </a:r>
                      <a:endParaRPr sz="15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Move 10 steps with each note</a:t>
                      </a:r>
                      <a:endParaRPr sz="1900">
                        <a:latin typeface="Quicksand"/>
                        <a:ea typeface="Quicksand"/>
                        <a:cs typeface="Quicksand"/>
                        <a:sym typeface="Quicksand"/>
                      </a:endParaRPr>
                    </a:p>
                    <a:p>
                      <a:pPr marL="0" lvl="0" indent="0" algn="l" rtl="0">
                        <a:spcBef>
                          <a:spcPts val="0"/>
                        </a:spcBef>
                        <a:spcAft>
                          <a:spcPts val="0"/>
                        </a:spcAft>
                        <a:buNone/>
                      </a:pPr>
                      <a:endParaRPr sz="1900">
                        <a:latin typeface="Quicksand"/>
                        <a:ea typeface="Quicksand"/>
                        <a:cs typeface="Quicksand"/>
                        <a:sym typeface="Quicksand"/>
                      </a:endParaRPr>
                    </a:p>
                  </a:txBody>
                  <a:tcPr marL="84667" marR="84667" marT="84667" marB="84667">
                    <a:solidFill>
                      <a:schemeClr val="lt1"/>
                    </a:solidFill>
                  </a:tcPr>
                </a:tc>
                <a:tc>
                  <a:txBody>
                    <a:bodyPr/>
                    <a:lstStyle/>
                    <a:p>
                      <a:pPr marL="0" lvl="0" indent="0" algn="l" rtl="0">
                        <a:spcBef>
                          <a:spcPts val="0"/>
                        </a:spcBef>
                        <a:spcAft>
                          <a:spcPts val="0"/>
                        </a:spcAft>
                        <a:buNone/>
                      </a:pPr>
                      <a:r>
                        <a:rPr lang="en" sz="1500" b="1">
                          <a:latin typeface="Quicksand"/>
                          <a:ea typeface="Quicksand"/>
                          <a:cs typeface="Quicksand"/>
                          <a:sym typeface="Quicksand"/>
                        </a:rPr>
                        <a:t>Sprite 3 name and event: </a:t>
                      </a:r>
                      <a:endParaRPr sz="1500" b="1">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Guitar, when clicked</a:t>
                      </a:r>
                      <a:endParaRPr sz="1900" b="1">
                        <a:solidFill>
                          <a:srgbClr val="0000FF"/>
                        </a:solidFill>
                        <a:latin typeface="Handlee"/>
                        <a:ea typeface="Handlee"/>
                        <a:cs typeface="Handlee"/>
                        <a:sym typeface="Handlee"/>
                      </a:endParaRPr>
                    </a:p>
                    <a:p>
                      <a:pPr marL="0" lvl="0" indent="0" algn="l" rtl="0">
                        <a:spcBef>
                          <a:spcPts val="0"/>
                        </a:spcBef>
                        <a:spcAft>
                          <a:spcPts val="0"/>
                        </a:spcAft>
                        <a:buNone/>
                      </a:pPr>
                      <a:endParaRPr sz="1900" b="1">
                        <a:latin typeface="Handlee"/>
                        <a:ea typeface="Handlee"/>
                        <a:cs typeface="Handlee"/>
                        <a:sym typeface="Handlee"/>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r>
                        <a:rPr lang="en" sz="1500">
                          <a:latin typeface="Quicksand"/>
                          <a:ea typeface="Quicksand"/>
                          <a:cs typeface="Quicksand"/>
                          <a:sym typeface="Quicksand"/>
                        </a:rPr>
                        <a:t>What sounds will it make?</a:t>
                      </a:r>
                      <a:endParaRPr sz="15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Play notes G, B, and D together</a:t>
                      </a:r>
                      <a:endParaRPr sz="1900">
                        <a:solidFill>
                          <a:srgbClr val="0000FF"/>
                        </a:solidFill>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500">
                          <a:latin typeface="Quicksand"/>
                          <a:ea typeface="Quicksand"/>
                          <a:cs typeface="Quicksand"/>
                          <a:sym typeface="Quicksand"/>
                        </a:rPr>
                        <a:t>How will it move or change?</a:t>
                      </a:r>
                      <a:endParaRPr sz="1500">
                        <a:latin typeface="Quicksand"/>
                        <a:ea typeface="Quicksand"/>
                        <a:cs typeface="Quicksand"/>
                        <a:sym typeface="Quicksand"/>
                      </a:endParaRPr>
                    </a:p>
                    <a:p>
                      <a:pPr marL="0" lvl="0" indent="0" algn="l" rtl="0">
                        <a:spcBef>
                          <a:spcPts val="0"/>
                        </a:spcBef>
                        <a:spcAft>
                          <a:spcPts val="0"/>
                        </a:spcAft>
                        <a:buNone/>
                      </a:pPr>
                      <a:endParaRPr sz="19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Change to costume b</a:t>
                      </a:r>
                      <a:endParaRPr sz="1900" b="1">
                        <a:latin typeface="Handlee"/>
                        <a:ea typeface="Handlee"/>
                        <a:cs typeface="Handlee"/>
                        <a:sym typeface="Handlee"/>
                      </a:endParaRPr>
                    </a:p>
                  </a:txBody>
                  <a:tcPr marL="84667" marR="84667" marT="84667" marB="84667">
                    <a:solidFill>
                      <a:schemeClr val="lt1"/>
                    </a:solidFill>
                  </a:tcPr>
                </a:tc>
                <a:extLst>
                  <a:ext uri="{0D108BD9-81ED-4DB2-BD59-A6C34878D82A}">
                    <a16:rowId xmlns:a16="http://schemas.microsoft.com/office/drawing/2014/main" val="10000"/>
                  </a:ext>
                </a:extLst>
              </a:tr>
              <a:tr h="1253167">
                <a:tc gridSpan="3">
                  <a:txBody>
                    <a:bodyPr/>
                    <a:lstStyle/>
                    <a:p>
                      <a:pPr marL="0" lvl="0" indent="0" algn="l" rtl="0">
                        <a:spcBef>
                          <a:spcPts val="0"/>
                        </a:spcBef>
                        <a:spcAft>
                          <a:spcPts val="0"/>
                        </a:spcAft>
                        <a:buNone/>
                      </a:pPr>
                      <a:r>
                        <a:rPr lang="en" sz="1500" b="1">
                          <a:latin typeface="Quicksand"/>
                          <a:ea typeface="Quicksand"/>
                          <a:cs typeface="Quicksand"/>
                          <a:sym typeface="Quicksand"/>
                        </a:rPr>
                        <a:t>Stage:</a:t>
                      </a:r>
                      <a:r>
                        <a:rPr lang="en" sz="1500">
                          <a:latin typeface="Quicksand"/>
                          <a:ea typeface="Quicksand"/>
                          <a:cs typeface="Quicksand"/>
                          <a:sym typeface="Quicksand"/>
                        </a:rPr>
                        <a:t> Which </a:t>
                      </a:r>
                      <a:r>
                        <a:rPr lang="en" sz="1500" b="1">
                          <a:latin typeface="Quicksand"/>
                          <a:ea typeface="Quicksand"/>
                          <a:cs typeface="Quicksand"/>
                          <a:sym typeface="Quicksand"/>
                        </a:rPr>
                        <a:t>backdrops </a:t>
                      </a:r>
                      <a:r>
                        <a:rPr lang="en" sz="1500">
                          <a:latin typeface="Quicksand"/>
                          <a:ea typeface="Quicksand"/>
                          <a:cs typeface="Quicksand"/>
                          <a:sym typeface="Quicksand"/>
                        </a:rPr>
                        <a:t>will you use in your project?</a:t>
                      </a:r>
                      <a:endParaRPr sz="1500">
                        <a:latin typeface="Quicksand"/>
                        <a:ea typeface="Quicksand"/>
                        <a:cs typeface="Quicksand"/>
                        <a:sym typeface="Quicksand"/>
                      </a:endParaRPr>
                    </a:p>
                    <a:p>
                      <a:pPr marL="0" lvl="0" indent="0" algn="l" rtl="0">
                        <a:spcBef>
                          <a:spcPts val="0"/>
                        </a:spcBef>
                        <a:spcAft>
                          <a:spcPts val="0"/>
                        </a:spcAft>
                        <a:buNone/>
                      </a:pPr>
                      <a:endParaRPr sz="1500">
                        <a:latin typeface="Quicksand"/>
                        <a:ea typeface="Quicksand"/>
                        <a:cs typeface="Quicksand"/>
                        <a:sym typeface="Quicksand"/>
                      </a:endParaRPr>
                    </a:p>
                    <a:p>
                      <a:pPr marL="0" lvl="0" indent="0" algn="l" rtl="0">
                        <a:spcBef>
                          <a:spcPts val="0"/>
                        </a:spcBef>
                        <a:spcAft>
                          <a:spcPts val="0"/>
                        </a:spcAft>
                        <a:buNone/>
                      </a:pPr>
                      <a:r>
                        <a:rPr lang="en" sz="1900" b="1">
                          <a:solidFill>
                            <a:srgbClr val="0000FF"/>
                          </a:solidFill>
                          <a:latin typeface="Handlee"/>
                          <a:ea typeface="Handlee"/>
                          <a:cs typeface="Handlee"/>
                          <a:sym typeface="Handlee"/>
                        </a:rPr>
                        <a:t>The backdrop will switch between the concert and the spotlight backdrops, when the B key is pressed. </a:t>
                      </a:r>
                      <a:endParaRPr sz="1900" b="1">
                        <a:latin typeface="Handlee"/>
                        <a:ea typeface="Handlee"/>
                        <a:cs typeface="Handlee"/>
                        <a:sym typeface="Handlee"/>
                      </a:endParaRPr>
                    </a:p>
                  </a:txBody>
                  <a:tcPr marL="121920" marR="121920" marT="60960" marB="60960">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43" name="Google Shape;143;p19"/>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Create a project based on your design</a:t>
            </a:r>
            <a:endParaRPr/>
          </a:p>
        </p:txBody>
      </p:sp>
      <p:sp>
        <p:nvSpPr>
          <p:cNvPr id="144" name="Google Shape;144;p19"/>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43</a:t>
            </a:fld>
            <a:endParaRPr/>
          </a:p>
        </p:txBody>
      </p:sp>
      <p:sp>
        <p:nvSpPr>
          <p:cNvPr id="145" name="Google Shape;145;p19"/>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Activity 3</a:t>
            </a:r>
            <a:endParaRPr/>
          </a:p>
        </p:txBody>
      </p:sp>
      <p:pic>
        <p:nvPicPr>
          <p:cNvPr id="146" name="Google Shape;146;p19"/>
          <p:cNvPicPr preferRelativeResize="0"/>
          <p:nvPr/>
        </p:nvPicPr>
        <p:blipFill>
          <a:blip r:embed="rId3">
            <a:alphaModFix/>
          </a:blip>
          <a:stretch>
            <a:fillRect/>
          </a:stretch>
        </p:blipFill>
        <p:spPr>
          <a:xfrm>
            <a:off x="674267" y="1996900"/>
            <a:ext cx="769533" cy="769533"/>
          </a:xfrm>
          <a:prstGeom prst="rect">
            <a:avLst/>
          </a:prstGeom>
          <a:noFill/>
          <a:ln>
            <a:noFill/>
          </a:ln>
        </p:spPr>
      </p:pic>
      <p:pic>
        <p:nvPicPr>
          <p:cNvPr id="147" name="Google Shape;147;p19"/>
          <p:cNvPicPr preferRelativeResize="0"/>
          <p:nvPr/>
        </p:nvPicPr>
        <p:blipFill>
          <a:blip r:embed="rId4">
            <a:alphaModFix/>
          </a:blip>
          <a:stretch>
            <a:fillRect/>
          </a:stretch>
        </p:blipFill>
        <p:spPr>
          <a:xfrm>
            <a:off x="4364831" y="2014299"/>
            <a:ext cx="568100" cy="734733"/>
          </a:xfrm>
          <a:prstGeom prst="rect">
            <a:avLst/>
          </a:prstGeom>
          <a:noFill/>
          <a:ln>
            <a:noFill/>
          </a:ln>
        </p:spPr>
      </p:pic>
      <p:pic>
        <p:nvPicPr>
          <p:cNvPr id="148" name="Google Shape;148;p19"/>
          <p:cNvPicPr preferRelativeResize="0"/>
          <p:nvPr/>
        </p:nvPicPr>
        <p:blipFill>
          <a:blip r:embed="rId5">
            <a:alphaModFix/>
          </a:blip>
          <a:stretch>
            <a:fillRect/>
          </a:stretch>
        </p:blipFill>
        <p:spPr>
          <a:xfrm>
            <a:off x="7991633" y="2049853"/>
            <a:ext cx="415600" cy="6636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60"/>
        <p:cNvGrpSpPr/>
        <p:nvPr/>
      </p:nvGrpSpPr>
      <p:grpSpPr>
        <a:xfrm>
          <a:off x="0" y="0"/>
          <a:ext cx="0" cy="0"/>
          <a:chOff x="0" y="0"/>
          <a:chExt cx="0" cy="0"/>
        </a:xfrm>
      </p:grpSpPr>
      <p:sp>
        <p:nvSpPr>
          <p:cNvPr id="161" name="Google Shape;161;p21"/>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44</a:t>
            </a:fld>
            <a:endParaRPr/>
          </a:p>
        </p:txBody>
      </p:sp>
      <p:sp>
        <p:nvSpPr>
          <p:cNvPr id="162" name="Google Shape;162;p21"/>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a:t>Assessment</a:t>
            </a:r>
            <a:endParaRPr/>
          </a:p>
        </p:txBody>
      </p:sp>
      <p:sp>
        <p:nvSpPr>
          <p:cNvPr id="163" name="Google Shape;163;p21"/>
          <p:cNvSpPr txBox="1"/>
          <p:nvPr/>
        </p:nvSpPr>
        <p:spPr>
          <a:xfrm>
            <a:off x="414533" y="1560165"/>
            <a:ext cx="5462000" cy="487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lnSpc>
                <a:spcPct val="115000"/>
              </a:lnSpc>
              <a:spcBef>
                <a:spcPts val="0"/>
              </a:spcBef>
              <a:spcAft>
                <a:spcPts val="0"/>
              </a:spcAft>
              <a:buClr>
                <a:schemeClr val="dk1"/>
              </a:buClr>
              <a:buSzPts val="1800"/>
              <a:buFont typeface="Quicksand"/>
              <a:buChar char="●"/>
            </a:pPr>
            <a:r>
              <a:rPr lang="en" sz="2400">
                <a:solidFill>
                  <a:schemeClr val="dk1"/>
                </a:solidFill>
                <a:latin typeface="Quicksand"/>
                <a:ea typeface="Quicksand"/>
                <a:cs typeface="Quicksand"/>
                <a:sym typeface="Quicksand"/>
              </a:rPr>
              <a:t>I can build a sequence of commands </a:t>
            </a:r>
            <a:endParaRPr sz="2400">
              <a:solidFill>
                <a:schemeClr val="dk1"/>
              </a:solidFill>
              <a:latin typeface="Quicksand"/>
              <a:ea typeface="Quicksand"/>
              <a:cs typeface="Quicksand"/>
              <a:sym typeface="Quicksand"/>
            </a:endParaRPr>
          </a:p>
          <a:p>
            <a:pPr marL="609585" lvl="0" indent="0" algn="l" rtl="0">
              <a:lnSpc>
                <a:spcPct val="115000"/>
              </a:lnSpc>
              <a:spcBef>
                <a:spcPts val="0"/>
              </a:spcBef>
              <a:spcAft>
                <a:spcPts val="0"/>
              </a:spcAft>
              <a:buNone/>
            </a:pPr>
            <a:endParaRPr sz="2400">
              <a:solidFill>
                <a:schemeClr val="dk1"/>
              </a:solidFill>
              <a:latin typeface="Quicksand"/>
              <a:ea typeface="Quicksand"/>
              <a:cs typeface="Quicksand"/>
              <a:sym typeface="Quicksand"/>
            </a:endParaRPr>
          </a:p>
          <a:p>
            <a:pPr marL="609585" lvl="0" indent="-457189" algn="l" rtl="0">
              <a:lnSpc>
                <a:spcPct val="115000"/>
              </a:lnSpc>
              <a:spcBef>
                <a:spcPts val="0"/>
              </a:spcBef>
              <a:spcAft>
                <a:spcPts val="0"/>
              </a:spcAft>
              <a:buClr>
                <a:schemeClr val="dk1"/>
              </a:buClr>
              <a:buSzPts val="1800"/>
              <a:buFont typeface="Quicksand"/>
              <a:buChar char="●"/>
            </a:pPr>
            <a:r>
              <a:rPr lang="en" sz="2400">
                <a:solidFill>
                  <a:schemeClr val="dk1"/>
                </a:solidFill>
                <a:latin typeface="Quicksand"/>
                <a:ea typeface="Quicksand"/>
                <a:cs typeface="Quicksand"/>
                <a:sym typeface="Quicksand"/>
              </a:rPr>
              <a:t>I can decide the actions for each sprite in a program</a:t>
            </a:r>
            <a:endParaRPr sz="2400">
              <a:solidFill>
                <a:schemeClr val="dk1"/>
              </a:solidFill>
              <a:latin typeface="Quicksand"/>
              <a:ea typeface="Quicksand"/>
              <a:cs typeface="Quicksand"/>
              <a:sym typeface="Quicksand"/>
            </a:endParaRPr>
          </a:p>
          <a:p>
            <a:pPr marL="609585" lvl="0" indent="0" algn="l" rtl="0">
              <a:lnSpc>
                <a:spcPct val="115000"/>
              </a:lnSpc>
              <a:spcBef>
                <a:spcPts val="0"/>
              </a:spcBef>
              <a:spcAft>
                <a:spcPts val="0"/>
              </a:spcAft>
              <a:buNone/>
            </a:pPr>
            <a:endParaRPr sz="2400">
              <a:solidFill>
                <a:schemeClr val="dk1"/>
              </a:solidFill>
              <a:latin typeface="Quicksand"/>
              <a:ea typeface="Quicksand"/>
              <a:cs typeface="Quicksand"/>
              <a:sym typeface="Quicksand"/>
            </a:endParaRPr>
          </a:p>
          <a:p>
            <a:pPr marL="609585" lvl="0" indent="-457189" algn="l" rtl="0">
              <a:lnSpc>
                <a:spcPct val="115000"/>
              </a:lnSpc>
              <a:spcBef>
                <a:spcPts val="0"/>
              </a:spcBef>
              <a:spcAft>
                <a:spcPts val="1333"/>
              </a:spcAft>
              <a:buClr>
                <a:srgbClr val="5B5BA5"/>
              </a:buClr>
              <a:buSzPts val="1800"/>
              <a:buFont typeface="Quicksand"/>
              <a:buChar char="●"/>
            </a:pPr>
            <a:r>
              <a:rPr lang="en" sz="2400">
                <a:solidFill>
                  <a:schemeClr val="dk1"/>
                </a:solidFill>
                <a:latin typeface="Quicksand"/>
                <a:ea typeface="Quicksand"/>
                <a:cs typeface="Quicksand"/>
                <a:sym typeface="Quicksand"/>
              </a:rPr>
              <a:t>I can make design choices for my artwork</a:t>
            </a:r>
            <a:r>
              <a:rPr lang="en" sz="2400">
                <a:solidFill>
                  <a:srgbClr val="5B5BA5"/>
                </a:solidFill>
                <a:latin typeface="Quicksand"/>
                <a:ea typeface="Quicksand"/>
                <a:cs typeface="Quicksand"/>
                <a:sym typeface="Quicksand"/>
              </a:rPr>
              <a:t> </a:t>
            </a:r>
            <a:endParaRPr sz="2400">
              <a:solidFill>
                <a:srgbClr val="5B5BA5"/>
              </a:solidFill>
              <a:latin typeface="Quicksand"/>
              <a:ea typeface="Quicksand"/>
              <a:cs typeface="Quicksand"/>
              <a:sym typeface="Quicksand"/>
            </a:endParaRPr>
          </a:p>
        </p:txBody>
      </p:sp>
      <p:sp>
        <p:nvSpPr>
          <p:cNvPr id="164" name="Google Shape;164;p21"/>
          <p:cNvSpPr txBox="1"/>
          <p:nvPr/>
        </p:nvSpPr>
        <p:spPr>
          <a:xfrm>
            <a:off x="414533" y="426133"/>
            <a:ext cx="11361600" cy="93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b="1">
                <a:solidFill>
                  <a:srgbClr val="5B5BA5"/>
                </a:solidFill>
                <a:latin typeface="Quicksand"/>
                <a:ea typeface="Quicksand"/>
                <a:cs typeface="Quicksand"/>
                <a:sym typeface="Quicksand"/>
              </a:rPr>
              <a:t>How confident are you? (1–3)</a:t>
            </a:r>
            <a:endParaRPr sz="3200" b="1">
              <a:solidFill>
                <a:srgbClr val="5B5BA5"/>
              </a:solidFill>
              <a:latin typeface="Quicksand"/>
              <a:ea typeface="Quicksand"/>
              <a:cs typeface="Quicksand"/>
              <a:sym typeface="Quicksand"/>
            </a:endParaRPr>
          </a:p>
        </p:txBody>
      </p:sp>
      <p:sp>
        <p:nvSpPr>
          <p:cNvPr id="165" name="Google Shape;165;p21"/>
          <p:cNvSpPr txBox="1"/>
          <p:nvPr/>
        </p:nvSpPr>
        <p:spPr>
          <a:xfrm>
            <a:off x="8247467" y="1723467"/>
            <a:ext cx="2538800" cy="63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000" b="1">
                <a:solidFill>
                  <a:srgbClr val="5B5BA5"/>
                </a:solidFill>
                <a:latin typeface="Quicksand"/>
                <a:ea typeface="Quicksand"/>
                <a:cs typeface="Quicksand"/>
                <a:sym typeface="Quicksand"/>
              </a:rPr>
              <a:t>3 – Very confident</a:t>
            </a:r>
            <a:endParaRPr sz="2000" b="1">
              <a:solidFill>
                <a:srgbClr val="5B5BA5"/>
              </a:solidFill>
              <a:latin typeface="Quicksand"/>
              <a:ea typeface="Quicksand"/>
              <a:cs typeface="Quicksand"/>
              <a:sym typeface="Quicksand"/>
            </a:endParaRPr>
          </a:p>
        </p:txBody>
      </p:sp>
      <p:sp>
        <p:nvSpPr>
          <p:cNvPr id="166" name="Google Shape;166;p21"/>
          <p:cNvSpPr txBox="1"/>
          <p:nvPr/>
        </p:nvSpPr>
        <p:spPr>
          <a:xfrm>
            <a:off x="8247467" y="4552467"/>
            <a:ext cx="2642000" cy="63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000" b="1">
                <a:solidFill>
                  <a:srgbClr val="5B5BA5"/>
                </a:solidFill>
                <a:latin typeface="Quicksand"/>
                <a:ea typeface="Quicksand"/>
                <a:cs typeface="Quicksand"/>
                <a:sym typeface="Quicksand"/>
              </a:rPr>
              <a:t>1 </a:t>
            </a:r>
            <a:r>
              <a:rPr lang="en" sz="2000" b="1">
                <a:solidFill>
                  <a:schemeClr val="dk1"/>
                </a:solidFill>
                <a:latin typeface="Quicksand"/>
                <a:ea typeface="Quicksand"/>
                <a:cs typeface="Quicksand"/>
                <a:sym typeface="Quicksand"/>
              </a:rPr>
              <a:t>–</a:t>
            </a:r>
            <a:r>
              <a:rPr lang="en" sz="2000" b="1">
                <a:solidFill>
                  <a:srgbClr val="5B5BA5"/>
                </a:solidFill>
                <a:latin typeface="Quicksand"/>
                <a:ea typeface="Quicksand"/>
                <a:cs typeface="Quicksand"/>
                <a:sym typeface="Quicksand"/>
              </a:rPr>
              <a:t> Not confident</a:t>
            </a:r>
            <a:endParaRPr sz="2000" b="1">
              <a:solidFill>
                <a:srgbClr val="5B5BA5"/>
              </a:solidFill>
              <a:latin typeface="Quicksand"/>
              <a:ea typeface="Quicksand"/>
              <a:cs typeface="Quicksand"/>
              <a:sym typeface="Quicksand"/>
            </a:endParaRPr>
          </a:p>
        </p:txBody>
      </p:sp>
      <p:pic>
        <p:nvPicPr>
          <p:cNvPr id="167" name="Google Shape;167;p21"/>
          <p:cNvPicPr preferRelativeResize="0"/>
          <p:nvPr/>
        </p:nvPicPr>
        <p:blipFill>
          <a:blip r:embed="rId3">
            <a:alphaModFix/>
          </a:blip>
          <a:stretch>
            <a:fillRect/>
          </a:stretch>
        </p:blipFill>
        <p:spPr>
          <a:xfrm>
            <a:off x="10757633" y="1508894"/>
            <a:ext cx="647700" cy="1062300"/>
          </a:xfrm>
          <a:prstGeom prst="rect">
            <a:avLst/>
          </a:prstGeom>
          <a:noFill/>
          <a:ln>
            <a:noFill/>
          </a:ln>
        </p:spPr>
      </p:pic>
      <p:pic>
        <p:nvPicPr>
          <p:cNvPr id="168" name="Google Shape;168;p21"/>
          <p:cNvPicPr preferRelativeResize="0"/>
          <p:nvPr/>
        </p:nvPicPr>
        <p:blipFill>
          <a:blip r:embed="rId3">
            <a:alphaModFix/>
          </a:blip>
          <a:stretch>
            <a:fillRect/>
          </a:stretch>
        </p:blipFill>
        <p:spPr>
          <a:xfrm rot="5400000">
            <a:off x="10642399" y="2923411"/>
            <a:ext cx="647700" cy="1062300"/>
          </a:xfrm>
          <a:prstGeom prst="rect">
            <a:avLst/>
          </a:prstGeom>
          <a:noFill/>
          <a:ln>
            <a:noFill/>
          </a:ln>
        </p:spPr>
      </p:pic>
      <p:pic>
        <p:nvPicPr>
          <p:cNvPr id="169" name="Google Shape;169;p21"/>
          <p:cNvPicPr preferRelativeResize="0"/>
          <p:nvPr/>
        </p:nvPicPr>
        <p:blipFill>
          <a:blip r:embed="rId3">
            <a:alphaModFix/>
          </a:blip>
          <a:stretch>
            <a:fillRect/>
          </a:stretch>
        </p:blipFill>
        <p:spPr>
          <a:xfrm rot="10800000">
            <a:off x="10710166" y="4337911"/>
            <a:ext cx="647700" cy="1062300"/>
          </a:xfrm>
          <a:prstGeom prst="rect">
            <a:avLst/>
          </a:prstGeom>
          <a:noFill/>
          <a:ln>
            <a:noFill/>
          </a:ln>
        </p:spPr>
      </p:pic>
      <p:sp>
        <p:nvSpPr>
          <p:cNvPr id="170" name="Google Shape;170;p21"/>
          <p:cNvSpPr txBox="1"/>
          <p:nvPr/>
        </p:nvSpPr>
        <p:spPr>
          <a:xfrm>
            <a:off x="8247467" y="3130067"/>
            <a:ext cx="1930800" cy="633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000" b="1">
                <a:solidFill>
                  <a:srgbClr val="5B5BA5"/>
                </a:solidFill>
                <a:latin typeface="Quicksand"/>
                <a:ea typeface="Quicksand"/>
                <a:cs typeface="Quicksand"/>
                <a:sym typeface="Quicksand"/>
              </a:rPr>
              <a:t>2 </a:t>
            </a:r>
            <a:r>
              <a:rPr lang="en" sz="2000" b="1">
                <a:solidFill>
                  <a:schemeClr val="dk1"/>
                </a:solidFill>
                <a:latin typeface="Quicksand"/>
                <a:ea typeface="Quicksand"/>
                <a:cs typeface="Quicksand"/>
                <a:sym typeface="Quicksand"/>
              </a:rPr>
              <a:t>–</a:t>
            </a:r>
            <a:r>
              <a:rPr lang="en" sz="2000" b="1">
                <a:solidFill>
                  <a:srgbClr val="5B5BA5"/>
                </a:solidFill>
                <a:latin typeface="Quicksand"/>
                <a:ea typeface="Quicksand"/>
                <a:cs typeface="Quicksand"/>
                <a:sym typeface="Quicksand"/>
              </a:rPr>
              <a:t> Unsure </a:t>
            </a:r>
            <a:endParaRPr sz="2000" b="1">
              <a:solidFill>
                <a:srgbClr val="5B5BA5"/>
              </a:solidFill>
              <a:latin typeface="Quicksand"/>
              <a:ea typeface="Quicksand"/>
              <a:cs typeface="Quicksand"/>
              <a:sym typeface="Quicksan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CED2D-067E-8AC0-6D2F-8CBA698E5786}"/>
              </a:ext>
            </a:extLst>
          </p:cNvPr>
          <p:cNvSpPr txBox="1"/>
          <p:nvPr/>
        </p:nvSpPr>
        <p:spPr>
          <a:xfrm>
            <a:off x="112795" y="150395"/>
            <a:ext cx="11843585"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ea typeface="Calibri"/>
                <a:cs typeface="Calibri"/>
              </a:rPr>
              <a:t>Wednesday 5th February 2025</a:t>
            </a:r>
            <a:endParaRPr lang="en-US" dirty="0"/>
          </a:p>
          <a:p>
            <a:r>
              <a:rPr lang="en-GB" sz="2800" u="sng" dirty="0">
                <a:latin typeface="Comic Sans MS"/>
                <a:ea typeface="Calibri"/>
                <a:cs typeface="Calibri"/>
              </a:rPr>
              <a:t>TBAT: experiment with colour.</a:t>
            </a:r>
            <a:endParaRPr lang="en-GB" sz="2800" u="sng" dirty="0">
              <a:latin typeface="Comic Sans MS"/>
              <a:ea typeface="Open Sans"/>
              <a:cs typeface="Open Sans"/>
            </a:endParaRPr>
          </a:p>
          <a:p>
            <a:endParaRPr lang="en-GB" sz="2800" u="sng">
              <a:latin typeface="Comic Sans MS"/>
              <a:ea typeface="Calibri"/>
              <a:cs typeface="Calibri"/>
            </a:endParaRPr>
          </a:p>
          <a:p>
            <a:endParaRPr lang="en-GB" sz="2800" u="sng">
              <a:latin typeface="Comic Sans MS"/>
              <a:ea typeface="Calibri"/>
              <a:cs typeface="Calibri"/>
            </a:endParaRPr>
          </a:p>
          <a:p>
            <a:pPr algn="ctr"/>
            <a:endParaRPr lang="en-GB" sz="4000">
              <a:latin typeface="Comic Sans MS"/>
              <a:ea typeface="Calibri"/>
              <a:cs typeface="Calibri"/>
            </a:endParaRPr>
          </a:p>
          <a:p>
            <a:pPr algn="ctr"/>
            <a:r>
              <a:rPr lang="en-GB" sz="4000" dirty="0">
                <a:solidFill>
                  <a:schemeClr val="accent1"/>
                </a:solidFill>
                <a:latin typeface="Comic Sans MS"/>
                <a:ea typeface="Calibri"/>
                <a:cs typeface="Calibri"/>
              </a:rPr>
              <a:t>What are the primary colours?</a:t>
            </a:r>
          </a:p>
          <a:p>
            <a:pPr algn="ctr"/>
            <a:endParaRPr lang="en-GB" sz="4000">
              <a:solidFill>
                <a:schemeClr val="accent6"/>
              </a:solidFill>
              <a:latin typeface="Comic Sans MS"/>
              <a:ea typeface="Calibri"/>
              <a:cs typeface="Calibri"/>
            </a:endParaRPr>
          </a:p>
          <a:p>
            <a:pPr algn="ctr"/>
            <a:r>
              <a:rPr lang="en-GB" sz="4000" dirty="0">
                <a:solidFill>
                  <a:schemeClr val="accent6"/>
                </a:solidFill>
                <a:latin typeface="Comic Sans MS"/>
                <a:ea typeface="Calibri"/>
                <a:cs typeface="Calibri"/>
              </a:rPr>
              <a:t>How many colours can you make with the primary colours?</a:t>
            </a:r>
          </a:p>
        </p:txBody>
      </p:sp>
    </p:spTree>
    <p:extLst>
      <p:ext uri="{BB962C8B-B14F-4D97-AF65-F5344CB8AC3E}">
        <p14:creationId xmlns:p14="http://schemas.microsoft.com/office/powerpoint/2010/main" val="2858918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65E0C2-4127-516B-0262-2D9797CC3F26}"/>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int brushes in jars and jars of paint&#10;&#10;AI-generated content may be incorrect.">
            <a:extLst>
              <a:ext uri="{FF2B5EF4-FFF2-40B4-BE49-F238E27FC236}">
                <a16:creationId xmlns:a16="http://schemas.microsoft.com/office/drawing/2014/main" id="{E5ACF3AA-C9A2-D2DF-3083-26647ECEACA9}"/>
              </a:ext>
            </a:extLst>
          </p:cNvPr>
          <p:cNvPicPr>
            <a:picLocks noChangeAspect="1"/>
          </p:cNvPicPr>
          <p:nvPr/>
        </p:nvPicPr>
        <p:blipFill>
          <a:blip r:embed="rId2"/>
          <a:srcRect l="16031" r="13922" b="-1"/>
          <a:stretch/>
        </p:blipFill>
        <p:spPr>
          <a:xfrm>
            <a:off x="8092947" y="-18"/>
            <a:ext cx="4099053"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5" descr="A pile of paper plates with paint on them&#10;&#10;AI-generated content may be incorrect.">
            <a:extLst>
              <a:ext uri="{FF2B5EF4-FFF2-40B4-BE49-F238E27FC236}">
                <a16:creationId xmlns:a16="http://schemas.microsoft.com/office/drawing/2014/main" id="{9767A2D6-A878-79AE-371E-F8945A29818A}"/>
              </a:ext>
            </a:extLst>
          </p:cNvPr>
          <p:cNvPicPr>
            <a:picLocks noChangeAspect="1"/>
          </p:cNvPicPr>
          <p:nvPr/>
        </p:nvPicPr>
        <p:blipFill>
          <a:blip r:embed="rId3"/>
          <a:srcRect l="13311" r="15179"/>
          <a:stretch/>
        </p:blipFill>
        <p:spPr>
          <a:xfrm>
            <a:off x="4908403" y="18"/>
            <a:ext cx="3828812"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4" name="Freeform: Shape 1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2335D30-8748-9072-E20D-49373E8BF95B}"/>
              </a:ext>
            </a:extLst>
          </p:cNvPr>
          <p:cNvSpPr txBox="1"/>
          <p:nvPr/>
        </p:nvSpPr>
        <p:spPr>
          <a:xfrm>
            <a:off x="127795" y="338690"/>
            <a:ext cx="4549372"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r>
              <a:rPr lang="en-US" sz="2400" u="sng" dirty="0">
                <a:latin typeface="Comic Sans MS"/>
                <a:ea typeface="+mj-ea"/>
                <a:cs typeface="+mj-cs"/>
              </a:rPr>
              <a:t>Wednesday</a:t>
            </a:r>
            <a:r>
              <a:rPr lang="en-US" sz="2400" u="sng" kern="1200" dirty="0">
                <a:latin typeface="Comic Sans MS"/>
                <a:ea typeface="+mj-ea"/>
                <a:cs typeface="+mj-cs"/>
              </a:rPr>
              <a:t> </a:t>
            </a:r>
            <a:r>
              <a:rPr lang="en-US" sz="2400" u="sng" dirty="0">
                <a:latin typeface="Comic Sans MS"/>
                <a:ea typeface="+mj-ea"/>
                <a:cs typeface="+mj-cs"/>
              </a:rPr>
              <a:t>5th</a:t>
            </a:r>
            <a:r>
              <a:rPr lang="en-US" sz="2400" u="sng" kern="1200" dirty="0">
                <a:latin typeface="Comic Sans MS"/>
                <a:ea typeface="+mj-ea"/>
                <a:cs typeface="+mj-cs"/>
              </a:rPr>
              <a:t> February</a:t>
            </a:r>
            <a:r>
              <a:rPr lang="en-US" sz="2400" u="sng" dirty="0">
                <a:latin typeface="Comic Sans MS"/>
                <a:ea typeface="+mj-ea"/>
                <a:cs typeface="+mj-cs"/>
              </a:rPr>
              <a:t> 2025</a:t>
            </a:r>
            <a:endParaRPr lang="en-US" sz="2400" kern="1200" dirty="0">
              <a:latin typeface="Comic Sans MS"/>
              <a:ea typeface="+mj-ea"/>
              <a:cs typeface="+mj-cs"/>
            </a:endParaRPr>
          </a:p>
          <a:p>
            <a:pPr>
              <a:lnSpc>
                <a:spcPct val="90000"/>
              </a:lnSpc>
              <a:spcBef>
                <a:spcPct val="0"/>
              </a:spcBef>
              <a:spcAft>
                <a:spcPts val="600"/>
              </a:spcAft>
            </a:pPr>
            <a:r>
              <a:rPr lang="en-US" sz="2400" u="sng" kern="1200" dirty="0">
                <a:latin typeface="Comic Sans MS"/>
                <a:ea typeface="+mj-ea"/>
                <a:cs typeface="+mj-cs"/>
              </a:rPr>
              <a:t>TBAT: experiment with </a:t>
            </a:r>
            <a:r>
              <a:rPr lang="en-US" sz="2400" u="sng" kern="1200" dirty="0" err="1">
                <a:latin typeface="Comic Sans MS"/>
                <a:ea typeface="+mj-ea"/>
                <a:cs typeface="+mj-cs"/>
              </a:rPr>
              <a:t>colour</a:t>
            </a:r>
            <a:r>
              <a:rPr lang="en-US" sz="2400" u="sng" dirty="0">
                <a:latin typeface="Comic Sans MS"/>
                <a:ea typeface="+mj-ea"/>
                <a:cs typeface="+mj-cs"/>
              </a:rPr>
              <a:t>.</a:t>
            </a:r>
            <a:endParaRPr lang="en-US" sz="2400" kern="1200" err="1">
              <a:latin typeface="Comic Sans MS"/>
              <a:ea typeface="+mj-ea"/>
              <a:cs typeface="+mj-cs"/>
            </a:endParaRPr>
          </a:p>
        </p:txBody>
      </p:sp>
      <p:sp>
        <p:nvSpPr>
          <p:cNvPr id="26" name="Rectangle 2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D2F468F-F355-F652-7CA6-3F62C59A7873}"/>
              </a:ext>
            </a:extLst>
          </p:cNvPr>
          <p:cNvSpPr txBox="1"/>
          <p:nvPr/>
        </p:nvSpPr>
        <p:spPr>
          <a:xfrm>
            <a:off x="437013" y="2103563"/>
            <a:ext cx="4240155" cy="392983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dirty="0">
                <a:latin typeface="Comic Sans MS"/>
              </a:rPr>
              <a:t>First, use paints to explore </a:t>
            </a:r>
            <a:r>
              <a:rPr lang="en-US" sz="2800" err="1">
                <a:latin typeface="Comic Sans MS"/>
              </a:rPr>
              <a:t>colour</a:t>
            </a:r>
            <a:r>
              <a:rPr lang="en-US" sz="2800" dirty="0">
                <a:latin typeface="Comic Sans MS"/>
              </a:rPr>
              <a:t> mixing, taking inspiration from the historical shades in the painting, but with a fresh and modern approach. </a:t>
            </a:r>
            <a:r>
              <a:rPr lang="en-US" sz="2800" err="1">
                <a:latin typeface="Comic Sans MS"/>
              </a:rPr>
              <a:t>Favourite</a:t>
            </a:r>
            <a:r>
              <a:rPr lang="en-US" sz="2800" dirty="0">
                <a:latin typeface="Comic Sans MS"/>
              </a:rPr>
              <a:t> shades to be painted on A5 paper and pinned up.</a:t>
            </a:r>
          </a:p>
          <a:p>
            <a:pPr indent="-228600">
              <a:lnSpc>
                <a:spcPct val="90000"/>
              </a:lnSpc>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366378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366137-3DBB-4912-98D5-672702020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28D1CE-5BF4-45B7-8D6D-B31A31980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7579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2865B-E75A-3775-E187-6632B3C36EE4}"/>
              </a:ext>
            </a:extLst>
          </p:cNvPr>
          <p:cNvSpPr>
            <a:spLocks noGrp="1"/>
          </p:cNvSpPr>
          <p:nvPr>
            <p:ph type="title"/>
          </p:nvPr>
        </p:nvSpPr>
        <p:spPr>
          <a:xfrm>
            <a:off x="773526" y="-469105"/>
            <a:ext cx="3228738" cy="1454709"/>
          </a:xfrm>
        </p:spPr>
        <p:txBody>
          <a:bodyPr anchor="b">
            <a:normAutofit/>
          </a:bodyPr>
          <a:lstStyle/>
          <a:p>
            <a:pPr algn="ctr"/>
            <a:r>
              <a:rPr lang="en-GB"/>
              <a:t>Activity </a:t>
            </a:r>
          </a:p>
        </p:txBody>
      </p:sp>
      <p:sp>
        <p:nvSpPr>
          <p:cNvPr id="3" name="Content Placeholder 2">
            <a:extLst>
              <a:ext uri="{FF2B5EF4-FFF2-40B4-BE49-F238E27FC236}">
                <a16:creationId xmlns:a16="http://schemas.microsoft.com/office/drawing/2014/main" id="{7AA36FDA-CC71-57CB-8AFD-27D5B0A087B4}"/>
              </a:ext>
            </a:extLst>
          </p:cNvPr>
          <p:cNvSpPr>
            <a:spLocks noGrp="1"/>
          </p:cNvSpPr>
          <p:nvPr>
            <p:ph idx="1"/>
          </p:nvPr>
        </p:nvSpPr>
        <p:spPr>
          <a:xfrm>
            <a:off x="297276" y="1582038"/>
            <a:ext cx="4169331" cy="3681023"/>
          </a:xfrm>
        </p:spPr>
        <p:txBody>
          <a:bodyPr vert="horz" lIns="91440" tIns="45720" rIns="91440" bIns="45720" rtlCol="0" anchor="t">
            <a:noAutofit/>
          </a:bodyPr>
          <a:lstStyle/>
          <a:p>
            <a:pPr marL="0" indent="0" algn="ctr">
              <a:buNone/>
            </a:pPr>
            <a:r>
              <a:rPr lang="en-GB"/>
              <a:t>You are going to make an emotions thermometer to help you manage your emotions. </a:t>
            </a:r>
            <a:endParaRPr lang="en-US"/>
          </a:p>
          <a:p>
            <a:pPr marL="0" indent="0" algn="ctr">
              <a:buNone/>
            </a:pPr>
            <a:endParaRPr lang="en-GB"/>
          </a:p>
          <a:p>
            <a:pPr marL="0" indent="0" algn="ctr">
              <a:buNone/>
            </a:pPr>
            <a:r>
              <a:rPr lang="en-GB"/>
              <a:t>Colour in each section of your thermometer and add the appropriate emotion.</a:t>
            </a:r>
          </a:p>
        </p:txBody>
      </p:sp>
      <p:pic>
        <p:nvPicPr>
          <p:cNvPr id="5" name="Picture 4" descr="A cartoon of a child with different facial expressions&#10;&#10;AI-generated content may be incorrect.">
            <a:extLst>
              <a:ext uri="{FF2B5EF4-FFF2-40B4-BE49-F238E27FC236}">
                <a16:creationId xmlns:a16="http://schemas.microsoft.com/office/drawing/2014/main" id="{1073499E-F9D7-7455-78D1-EE9E329650D4}"/>
              </a:ext>
            </a:extLst>
          </p:cNvPr>
          <p:cNvPicPr>
            <a:picLocks noChangeAspect="1"/>
          </p:cNvPicPr>
          <p:nvPr/>
        </p:nvPicPr>
        <p:blipFill>
          <a:blip r:embed="rId2"/>
          <a:stretch>
            <a:fillRect/>
          </a:stretch>
        </p:blipFill>
        <p:spPr>
          <a:xfrm>
            <a:off x="5608058" y="257177"/>
            <a:ext cx="1702878" cy="6069804"/>
          </a:xfrm>
          <a:prstGeom prst="rect">
            <a:avLst/>
          </a:prstGeom>
        </p:spPr>
      </p:pic>
      <p:pic>
        <p:nvPicPr>
          <p:cNvPr id="7" name="Picture 6" descr="A colorful rectangular object with numbers&#10;&#10;AI-generated content may be incorrect.">
            <a:extLst>
              <a:ext uri="{FF2B5EF4-FFF2-40B4-BE49-F238E27FC236}">
                <a16:creationId xmlns:a16="http://schemas.microsoft.com/office/drawing/2014/main" id="{9A323535-89A0-1620-E1EB-99DDA400068D}"/>
              </a:ext>
            </a:extLst>
          </p:cNvPr>
          <p:cNvPicPr>
            <a:picLocks noChangeAspect="1"/>
          </p:cNvPicPr>
          <p:nvPr/>
        </p:nvPicPr>
        <p:blipFill>
          <a:blip r:embed="rId3"/>
          <a:stretch>
            <a:fillRect/>
          </a:stretch>
        </p:blipFill>
        <p:spPr>
          <a:xfrm>
            <a:off x="8669821" y="3934"/>
            <a:ext cx="2452687" cy="6686549"/>
          </a:xfrm>
          <a:prstGeom prst="rect">
            <a:avLst/>
          </a:prstGeom>
        </p:spPr>
      </p:pic>
    </p:spTree>
    <p:extLst>
      <p:ext uri="{BB962C8B-B14F-4D97-AF65-F5344CB8AC3E}">
        <p14:creationId xmlns:p14="http://schemas.microsoft.com/office/powerpoint/2010/main" val="343155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3224E-EE52-C985-F9DF-7ED16ADAFDD0}"/>
              </a:ext>
            </a:extLst>
          </p:cNvPr>
          <p:cNvSpPr>
            <a:spLocks noGrp="1"/>
          </p:cNvSpPr>
          <p:nvPr>
            <p:ph type="title"/>
          </p:nvPr>
        </p:nvSpPr>
        <p:spPr>
          <a:xfrm>
            <a:off x="6774425" y="365125"/>
            <a:ext cx="4943809" cy="1350143"/>
          </a:xfrm>
        </p:spPr>
        <p:txBody>
          <a:bodyPr/>
          <a:lstStyle/>
          <a:p>
            <a:r>
              <a:rPr lang="en-GB" b="1"/>
              <a:t>Calming strategies</a:t>
            </a:r>
          </a:p>
        </p:txBody>
      </p:sp>
      <p:sp>
        <p:nvSpPr>
          <p:cNvPr id="3" name="Content Placeholder 2">
            <a:extLst>
              <a:ext uri="{FF2B5EF4-FFF2-40B4-BE49-F238E27FC236}">
                <a16:creationId xmlns:a16="http://schemas.microsoft.com/office/drawing/2014/main" id="{006B7D77-E0B6-A7DC-8E46-ACDBA69473CA}"/>
              </a:ext>
            </a:extLst>
          </p:cNvPr>
          <p:cNvSpPr>
            <a:spLocks noGrp="1"/>
          </p:cNvSpPr>
          <p:nvPr>
            <p:ph idx="1"/>
          </p:nvPr>
        </p:nvSpPr>
        <p:spPr>
          <a:xfrm>
            <a:off x="6430758" y="1845986"/>
            <a:ext cx="5267633" cy="4351338"/>
          </a:xfrm>
        </p:spPr>
        <p:txBody>
          <a:bodyPr vert="horz" lIns="91440" tIns="45720" rIns="91440" bIns="45720" rtlCol="0" anchor="t">
            <a:normAutofit/>
          </a:bodyPr>
          <a:lstStyle/>
          <a:p>
            <a:pPr marL="0" indent="0" algn="ctr">
              <a:buNone/>
            </a:pPr>
            <a:r>
              <a:rPr lang="en-GB" sz="3200"/>
              <a:t>Here are some ways that could help you cope with uncomfortable emotions.</a:t>
            </a:r>
            <a:endParaRPr lang="en-US"/>
          </a:p>
          <a:p>
            <a:pPr marL="0" indent="0" algn="ctr">
              <a:buNone/>
            </a:pPr>
            <a:endParaRPr lang="en-GB" sz="3200"/>
          </a:p>
          <a:p>
            <a:pPr marL="0" indent="0" algn="ctr">
              <a:buNone/>
            </a:pPr>
            <a:r>
              <a:rPr lang="en-GB" sz="3200"/>
              <a:t>Remember to talk to a trusted adult about your feelings as they may be able to help you.</a:t>
            </a:r>
          </a:p>
        </p:txBody>
      </p:sp>
      <p:pic>
        <p:nvPicPr>
          <p:cNvPr id="5" name="Picture 4" descr="A poster with images of various activities&#10;&#10;AI-generated content may be incorrect.">
            <a:extLst>
              <a:ext uri="{FF2B5EF4-FFF2-40B4-BE49-F238E27FC236}">
                <a16:creationId xmlns:a16="http://schemas.microsoft.com/office/drawing/2014/main" id="{F5BF5ACB-5A28-A267-74D5-815A8EBA1375}"/>
              </a:ext>
            </a:extLst>
          </p:cNvPr>
          <p:cNvPicPr>
            <a:picLocks noChangeAspect="1"/>
          </p:cNvPicPr>
          <p:nvPr/>
        </p:nvPicPr>
        <p:blipFill>
          <a:blip r:embed="rId2"/>
          <a:stretch>
            <a:fillRect/>
          </a:stretch>
        </p:blipFill>
        <p:spPr>
          <a:xfrm>
            <a:off x="344698" y="0"/>
            <a:ext cx="4739853" cy="6858000"/>
          </a:xfrm>
          <a:prstGeom prst="rect">
            <a:avLst/>
          </a:prstGeom>
        </p:spPr>
      </p:pic>
    </p:spTree>
    <p:extLst>
      <p:ext uri="{BB962C8B-B14F-4D97-AF65-F5344CB8AC3E}">
        <p14:creationId xmlns:p14="http://schemas.microsoft.com/office/powerpoint/2010/main" val="3624193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A1AA77-B609-20AE-A580-B53DF7C5618A}"/>
              </a:ext>
            </a:extLst>
          </p:cNvPr>
          <p:cNvSpPr txBox="1"/>
          <p:nvPr/>
        </p:nvSpPr>
        <p:spPr>
          <a:xfrm>
            <a:off x="105316" y="175010"/>
            <a:ext cx="56367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u="sng"/>
          </a:p>
          <a:p>
            <a:r>
              <a:rPr lang="en-US" sz="3200" u="sng"/>
              <a:t>Times table practice</a:t>
            </a:r>
          </a:p>
        </p:txBody>
      </p:sp>
      <p:sp>
        <p:nvSpPr>
          <p:cNvPr id="11" name="TextBox 10">
            <a:extLst>
              <a:ext uri="{FF2B5EF4-FFF2-40B4-BE49-F238E27FC236}">
                <a16:creationId xmlns:a16="http://schemas.microsoft.com/office/drawing/2014/main" id="{B4396562-9D80-4BE1-F00A-5643F6E4C84A}"/>
              </a:ext>
            </a:extLst>
          </p:cNvPr>
          <p:cNvSpPr txBox="1"/>
          <p:nvPr/>
        </p:nvSpPr>
        <p:spPr>
          <a:xfrm>
            <a:off x="-2959685" y="-460038"/>
            <a:ext cx="490870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600" u="sng">
              <a:latin typeface="Comic Sans MS"/>
            </a:endParaRPr>
          </a:p>
          <a:p>
            <a:pPr algn="r"/>
            <a:r>
              <a:rPr lang="en-GB" sz="3200" u="sng">
                <a:latin typeface="Comic Sans MS"/>
              </a:rPr>
              <a:t>05.02.25</a:t>
            </a:r>
            <a:endParaRPr lang="en-GB"/>
          </a:p>
        </p:txBody>
      </p:sp>
      <p:sp>
        <p:nvSpPr>
          <p:cNvPr id="9" name="TextBox 6">
            <a:extLst>
              <a:ext uri="{FF2B5EF4-FFF2-40B4-BE49-F238E27FC236}">
                <a16:creationId xmlns:a16="http://schemas.microsoft.com/office/drawing/2014/main" id="{46CB2965-40A7-5192-BF44-ED647821B540}"/>
              </a:ext>
            </a:extLst>
          </p:cNvPr>
          <p:cNvSpPr txBox="1"/>
          <p:nvPr/>
        </p:nvSpPr>
        <p:spPr>
          <a:xfrm>
            <a:off x="210548" y="3213859"/>
            <a:ext cx="4066075"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800">
                <a:latin typeface="Comic Sans MS"/>
              </a:rPr>
              <a:t>Counting </a:t>
            </a:r>
          </a:p>
          <a:p>
            <a:pPr marL="285750" indent="-285750">
              <a:buFont typeface="Arial"/>
              <a:buChar char="•"/>
            </a:pPr>
            <a:r>
              <a:rPr lang="en-US" sz="2800">
                <a:latin typeface="Comic Sans MS"/>
              </a:rPr>
              <a:t>Harry Potter </a:t>
            </a:r>
            <a:r>
              <a:rPr lang="en-US" sz="2800" err="1">
                <a:latin typeface="Comic Sans MS"/>
              </a:rPr>
              <a:t>Maths</a:t>
            </a:r>
            <a:endParaRPr lang="en-US" sz="2800">
              <a:latin typeface="Comic Sans MS"/>
            </a:endParaRPr>
          </a:p>
          <a:p>
            <a:pPr marL="285750" indent="-285750">
              <a:buFont typeface="Arial"/>
              <a:buChar char="•"/>
            </a:pPr>
            <a:r>
              <a:rPr lang="en-US" sz="2800">
                <a:latin typeface="Comic Sans MS"/>
              </a:rPr>
              <a:t>Round the World</a:t>
            </a:r>
          </a:p>
          <a:p>
            <a:pPr marL="285750" indent="-285750">
              <a:buFont typeface="Arial"/>
              <a:buChar char="•"/>
            </a:pPr>
            <a:r>
              <a:rPr lang="en-US" sz="2800">
                <a:latin typeface="Comic Sans MS"/>
              </a:rPr>
              <a:t>Hit the button</a:t>
            </a:r>
          </a:p>
          <a:p>
            <a:pPr marL="285750" indent="-285750">
              <a:buFont typeface="Arial"/>
              <a:buChar char="•"/>
            </a:pPr>
            <a:r>
              <a:rPr lang="en-US" sz="2800">
                <a:latin typeface="Comic Sans MS"/>
              </a:rPr>
              <a:t>Roll the dice</a:t>
            </a:r>
          </a:p>
          <a:p>
            <a:pPr marL="285750" indent="-285750">
              <a:buFont typeface="Arial"/>
              <a:buChar char="•"/>
            </a:pPr>
            <a:r>
              <a:rPr lang="en-US" sz="2800">
                <a:latin typeface="Comic Sans MS"/>
              </a:rPr>
              <a:t>Counting stick</a:t>
            </a:r>
          </a:p>
        </p:txBody>
      </p:sp>
      <p:sp>
        <p:nvSpPr>
          <p:cNvPr id="4" name="TextBox 3">
            <a:extLst>
              <a:ext uri="{FF2B5EF4-FFF2-40B4-BE49-F238E27FC236}">
                <a16:creationId xmlns:a16="http://schemas.microsoft.com/office/drawing/2014/main" id="{7AAFEA15-49EF-D832-A42E-F1517D92DFC7}"/>
              </a:ext>
            </a:extLst>
          </p:cNvPr>
          <p:cNvSpPr txBox="1"/>
          <p:nvPr/>
        </p:nvSpPr>
        <p:spPr>
          <a:xfrm>
            <a:off x="307009" y="1709530"/>
            <a:ext cx="34389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4 Times Table Song (Cover of I’m Still Standing by Taron Egerton)</a:t>
            </a:r>
            <a:endParaRPr lang="en-US"/>
          </a:p>
        </p:txBody>
      </p:sp>
      <p:pic>
        <p:nvPicPr>
          <p:cNvPr id="8" name="Picture 7" descr="A step by step instructions to make a paper folding&#10;&#10;AI-generated content may be incorrect.">
            <a:extLst>
              <a:ext uri="{FF2B5EF4-FFF2-40B4-BE49-F238E27FC236}">
                <a16:creationId xmlns:a16="http://schemas.microsoft.com/office/drawing/2014/main" id="{13853C27-D4AC-AABD-B641-8702B8E48485}"/>
              </a:ext>
            </a:extLst>
          </p:cNvPr>
          <p:cNvPicPr>
            <a:picLocks noChangeAspect="1"/>
          </p:cNvPicPr>
          <p:nvPr/>
        </p:nvPicPr>
        <p:blipFill>
          <a:blip r:embed="rId3"/>
          <a:stretch>
            <a:fillRect/>
          </a:stretch>
        </p:blipFill>
        <p:spPr>
          <a:xfrm>
            <a:off x="6796262" y="0"/>
            <a:ext cx="5115128" cy="6858000"/>
          </a:xfrm>
          <a:prstGeom prst="rect">
            <a:avLst/>
          </a:prstGeom>
        </p:spPr>
      </p:pic>
      <p:pic>
        <p:nvPicPr>
          <p:cNvPr id="10" name="Picture 9">
            <a:extLst>
              <a:ext uri="{FF2B5EF4-FFF2-40B4-BE49-F238E27FC236}">
                <a16:creationId xmlns:a16="http://schemas.microsoft.com/office/drawing/2014/main" id="{F31A166D-60FB-DD70-E405-C5542204F533}"/>
              </a:ext>
            </a:extLst>
          </p:cNvPr>
          <p:cNvPicPr>
            <a:picLocks noChangeAspect="1"/>
          </p:cNvPicPr>
          <p:nvPr/>
        </p:nvPicPr>
        <p:blipFill>
          <a:blip r:embed="rId4"/>
          <a:stretch>
            <a:fillRect/>
          </a:stretch>
        </p:blipFill>
        <p:spPr>
          <a:xfrm>
            <a:off x="4130675" y="4231446"/>
            <a:ext cx="2307259" cy="2160933"/>
          </a:xfrm>
          <a:prstGeom prst="rect">
            <a:avLst/>
          </a:prstGeom>
        </p:spPr>
      </p:pic>
    </p:spTree>
    <p:extLst>
      <p:ext uri="{BB962C8B-B14F-4D97-AF65-F5344CB8AC3E}">
        <p14:creationId xmlns:p14="http://schemas.microsoft.com/office/powerpoint/2010/main" val="254308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915" y="21833"/>
            <a:ext cx="11637364" cy="4295333"/>
          </a:xfrm>
        </p:spPr>
        <p:txBody>
          <a:bodyPr vert="horz" lIns="91440" tIns="45720" rIns="91440" bIns="45720" rtlCol="0" anchor="t">
            <a:normAutofit/>
          </a:bodyPr>
          <a:lstStyle/>
          <a:p>
            <a:pPr algn="l"/>
            <a:r>
              <a:rPr lang="en-GB" sz="3200" u="sng">
                <a:latin typeface="Comic Sans MS"/>
                <a:ea typeface="Calibri"/>
                <a:cs typeface="Calibri"/>
              </a:rPr>
              <a:t>05.02.25</a:t>
            </a:r>
            <a:endParaRPr lang="en-GB" sz="3200">
              <a:latin typeface="Comic Sans MS"/>
              <a:ea typeface="Calibri"/>
              <a:cs typeface="Calibri"/>
            </a:endParaRPr>
          </a:p>
          <a:p>
            <a:pPr algn="l"/>
            <a:r>
              <a:rPr lang="en-GB" sz="3200" u="sng">
                <a:latin typeface="Comic Sans MS"/>
                <a:ea typeface="Calibri"/>
                <a:cs typeface="Calibri"/>
              </a:rPr>
              <a:t>TBAT: place 3-digit numbers on a number line.</a:t>
            </a:r>
          </a:p>
          <a:p>
            <a:pPr algn="l"/>
            <a:endParaRPr lang="en-GB" sz="3200" u="sng">
              <a:latin typeface="Comic Sans MS"/>
              <a:ea typeface="Calibri"/>
              <a:cs typeface="Calibri"/>
            </a:endParaRPr>
          </a:p>
          <a:p>
            <a:endParaRPr lang="en-GB">
              <a:ea typeface="Calibri"/>
              <a:cs typeface="Calibri"/>
            </a:endParaRPr>
          </a:p>
        </p:txBody>
      </p:sp>
      <p:pic>
        <p:nvPicPr>
          <p:cNvPr id="2" name="Picture 1" descr="A picture containing text, clock&#10;&#10;Description automatically generated">
            <a:extLst>
              <a:ext uri="{FF2B5EF4-FFF2-40B4-BE49-F238E27FC236}">
                <a16:creationId xmlns:a16="http://schemas.microsoft.com/office/drawing/2014/main" id="{1C6E5DE5-D71B-72DD-2F28-7B26622F0628}"/>
              </a:ext>
            </a:extLst>
          </p:cNvPr>
          <p:cNvPicPr>
            <a:picLocks noChangeAspect="1"/>
          </p:cNvPicPr>
          <p:nvPr/>
        </p:nvPicPr>
        <p:blipFill>
          <a:blip r:embed="rId2"/>
          <a:stretch>
            <a:fillRect/>
          </a:stretch>
        </p:blipFill>
        <p:spPr>
          <a:xfrm>
            <a:off x="4019909" y="1358702"/>
            <a:ext cx="3591464" cy="5348294"/>
          </a:xfrm>
          <a:prstGeom prst="rect">
            <a:avLst/>
          </a:prstGeom>
        </p:spPr>
      </p:pic>
      <p:sp>
        <p:nvSpPr>
          <p:cNvPr id="4" name="TextBox 5">
            <a:extLst>
              <a:ext uri="{FF2B5EF4-FFF2-40B4-BE49-F238E27FC236}">
                <a16:creationId xmlns:a16="http://schemas.microsoft.com/office/drawing/2014/main" id="{825F5564-00A0-B142-E261-E4F8D7D731F7}"/>
              </a:ext>
            </a:extLst>
          </p:cNvPr>
          <p:cNvSpPr txBox="1"/>
          <p:nvPr/>
        </p:nvSpPr>
        <p:spPr>
          <a:xfrm>
            <a:off x="627270" y="2791791"/>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3"/>
              </a:rPr>
              <a:t>Daily 10 - Mental Maths Challenge - Topmarks</a:t>
            </a:r>
            <a:endParaRPr lang="en-US"/>
          </a:p>
        </p:txBody>
      </p:sp>
    </p:spTree>
    <p:extLst>
      <p:ext uri="{BB962C8B-B14F-4D97-AF65-F5344CB8AC3E}">
        <p14:creationId xmlns:p14="http://schemas.microsoft.com/office/powerpoint/2010/main" val="2392177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E250-1FB7-4376-C246-F29BFAB07C5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BBC521-E5ED-909A-3C85-6BFB1E114C67}"/>
              </a:ext>
            </a:extLst>
          </p:cNvPr>
          <p:cNvSpPr>
            <a:spLocks noGrp="1"/>
          </p:cNvSpPr>
          <p:nvPr>
            <p:ph type="subTitle" idx="1"/>
          </p:nvPr>
        </p:nvSpPr>
        <p:spPr>
          <a:xfrm>
            <a:off x="129915" y="-2747"/>
            <a:ext cx="11637364" cy="1726655"/>
          </a:xfrm>
        </p:spPr>
        <p:txBody>
          <a:bodyPr vert="horz" lIns="91440" tIns="45720" rIns="91440" bIns="45720" rtlCol="0" anchor="t">
            <a:normAutofit/>
          </a:bodyPr>
          <a:lstStyle/>
          <a:p>
            <a:pPr algn="l"/>
            <a:r>
              <a:rPr lang="en-GB" sz="3200" u="sng">
                <a:latin typeface="Comic Sans MS"/>
                <a:ea typeface="Calibri"/>
                <a:cs typeface="Calibri"/>
              </a:rPr>
              <a:t>05.02.25</a:t>
            </a:r>
            <a:endParaRPr lang="en-GB" sz="3200">
              <a:latin typeface="Comic Sans MS"/>
              <a:ea typeface="Calibri"/>
              <a:cs typeface="Calibri"/>
            </a:endParaRPr>
          </a:p>
          <a:p>
            <a:pPr algn="l"/>
            <a:r>
              <a:rPr lang="en-GB" sz="3200" u="sng">
                <a:latin typeface="Comic Sans MS"/>
                <a:ea typeface="Calibri"/>
                <a:cs typeface="Calibri"/>
              </a:rPr>
              <a:t>TBAT: place 3-digit numbers on a number line.</a:t>
            </a:r>
          </a:p>
        </p:txBody>
      </p:sp>
      <p:pic>
        <p:nvPicPr>
          <p:cNvPr id="5" name="Picture 4" descr="A screenshot of a math game&#10;&#10;AI-generated content may be incorrect.">
            <a:extLst>
              <a:ext uri="{FF2B5EF4-FFF2-40B4-BE49-F238E27FC236}">
                <a16:creationId xmlns:a16="http://schemas.microsoft.com/office/drawing/2014/main" id="{CAC78316-F3C4-EDA2-E550-C33E6080CE0F}"/>
              </a:ext>
            </a:extLst>
          </p:cNvPr>
          <p:cNvPicPr>
            <a:picLocks noChangeAspect="1"/>
          </p:cNvPicPr>
          <p:nvPr/>
        </p:nvPicPr>
        <p:blipFill>
          <a:blip r:embed="rId2"/>
          <a:stretch>
            <a:fillRect/>
          </a:stretch>
        </p:blipFill>
        <p:spPr>
          <a:xfrm>
            <a:off x="2871788" y="1255456"/>
            <a:ext cx="6448425" cy="5600700"/>
          </a:xfrm>
          <a:prstGeom prst="rect">
            <a:avLst/>
          </a:prstGeom>
        </p:spPr>
      </p:pic>
    </p:spTree>
    <p:extLst>
      <p:ext uri="{BB962C8B-B14F-4D97-AF65-F5344CB8AC3E}">
        <p14:creationId xmlns:p14="http://schemas.microsoft.com/office/powerpoint/2010/main" val="1104458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FE7E07-582A-42C4-9476-4A9543B83448}"/>
</file>

<file path=customXml/itemProps2.xml><?xml version="1.0" encoding="utf-8"?>
<ds:datastoreItem xmlns:ds="http://schemas.openxmlformats.org/officeDocument/2006/customXml" ds:itemID="{D640CE0A-252E-484A-9229-6F7D6C166B74}">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EB719B-D8FB-4D5C-8DEF-6285BA507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46</Slides>
  <Notes>9</Notes>
  <HiddenSlides>0</HiddenSlides>
  <ScaleCrop>false</ScaleCrop>
  <HeadingPairs>
    <vt:vector size="4" baseType="variant">
      <vt:variant>
        <vt:lpstr>Theme</vt:lpstr>
      </vt:variant>
      <vt:variant>
        <vt:i4>5</vt:i4>
      </vt:variant>
      <vt:variant>
        <vt:lpstr>Slide Titles</vt:lpstr>
      </vt:variant>
      <vt:variant>
        <vt:i4>46</vt:i4>
      </vt:variant>
    </vt:vector>
  </HeadingPairs>
  <TitlesOfParts>
    <vt:vector size="51" baseType="lpstr">
      <vt:lpstr>office theme</vt:lpstr>
      <vt:lpstr>office theme</vt:lpstr>
      <vt:lpstr>NCCE Slides</vt:lpstr>
      <vt:lpstr>Office Theme</vt:lpstr>
      <vt:lpstr>office theme</vt:lpstr>
      <vt:lpstr>PowerPoint Presentation</vt:lpstr>
      <vt:lpstr>PowerPoint Presentation</vt:lpstr>
      <vt:lpstr>How many emotions can you think of?</vt:lpstr>
      <vt:lpstr>Some emotions will make us feel comfortable and other emotions may make us feel uncomfortable.  We sometimes need ways to manage our emotions and know when we are feeling an uncomfortable emotion.</vt:lpstr>
      <vt:lpstr>Activity </vt:lpstr>
      <vt:lpstr>Calming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Wednesday 5th February 2025 TBAT: change the appearance of my project   </vt:lpstr>
      <vt:lpstr>Wednesday 5th February 2025 TBAT: change the appearance of my project. </vt:lpstr>
      <vt:lpstr>What have you learnt so far?</vt:lpstr>
      <vt:lpstr>You have combined blocks to make sequences...</vt:lpstr>
      <vt:lpstr>Sequences with movement and sound</vt:lpstr>
      <vt:lpstr>Change the appearance of your sprite</vt:lpstr>
      <vt:lpstr>Animate with costumes</vt:lpstr>
      <vt:lpstr>Add a backdrop to your stage</vt:lpstr>
      <vt:lpstr>Challenge: Create code for your drum to make a noise and change appearance</vt:lpstr>
      <vt:lpstr>Create a project based on your design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76</cp:revision>
  <dcterms:created xsi:type="dcterms:W3CDTF">2024-09-07T15:50:59Z</dcterms:created>
  <dcterms:modified xsi:type="dcterms:W3CDTF">2025-02-05T08:11:35Z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