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648" r:id="rId5"/>
    <p:sldMasterId id="2147483660" r:id="rId6"/>
    <p:sldMasterId id="2147483830" r:id="rId7"/>
    <p:sldMasterId id="2147483842" r:id="rId8"/>
  </p:sldMasterIdLst>
  <p:notesMasterIdLst>
    <p:notesMasterId r:id="rId77"/>
  </p:notesMasterIdLst>
  <p:sldIdLst>
    <p:sldId id="257" r:id="rId9"/>
    <p:sldId id="259" r:id="rId10"/>
    <p:sldId id="631" r:id="rId11"/>
    <p:sldId id="361" r:id="rId12"/>
    <p:sldId id="377" r:id="rId13"/>
    <p:sldId id="386" r:id="rId14"/>
    <p:sldId id="379" r:id="rId15"/>
    <p:sldId id="385" r:id="rId16"/>
    <p:sldId id="380" r:id="rId17"/>
    <p:sldId id="381" r:id="rId18"/>
    <p:sldId id="372" r:id="rId19"/>
    <p:sldId id="387" r:id="rId20"/>
    <p:sldId id="388" r:id="rId21"/>
    <p:sldId id="390" r:id="rId22"/>
    <p:sldId id="391" r:id="rId23"/>
    <p:sldId id="392" r:id="rId24"/>
    <p:sldId id="452" r:id="rId25"/>
    <p:sldId id="575" r:id="rId26"/>
    <p:sldId id="507" r:id="rId27"/>
    <p:sldId id="646" r:id="rId28"/>
    <p:sldId id="615" r:id="rId29"/>
    <p:sldId id="607" r:id="rId30"/>
    <p:sldId id="611" r:id="rId31"/>
    <p:sldId id="608" r:id="rId32"/>
    <p:sldId id="612" r:id="rId33"/>
    <p:sldId id="613" r:id="rId34"/>
    <p:sldId id="609" r:id="rId35"/>
    <p:sldId id="610" r:id="rId36"/>
    <p:sldId id="647" r:id="rId37"/>
    <p:sldId id="618" r:id="rId38"/>
    <p:sldId id="614" r:id="rId39"/>
    <p:sldId id="619" r:id="rId40"/>
    <p:sldId id="648" r:id="rId41"/>
    <p:sldId id="649" r:id="rId42"/>
    <p:sldId id="650" r:id="rId43"/>
    <p:sldId id="627" r:id="rId44"/>
    <p:sldId id="601" r:id="rId45"/>
    <p:sldId id="632" r:id="rId46"/>
    <p:sldId id="561" r:id="rId47"/>
    <p:sldId id="633" r:id="rId48"/>
    <p:sldId id="634" r:id="rId49"/>
    <p:sldId id="270" r:id="rId50"/>
    <p:sldId id="635" r:id="rId51"/>
    <p:sldId id="636" r:id="rId52"/>
    <p:sldId id="637" r:id="rId53"/>
    <p:sldId id="638" r:id="rId54"/>
    <p:sldId id="639" r:id="rId55"/>
    <p:sldId id="640" r:id="rId56"/>
    <p:sldId id="641" r:id="rId57"/>
    <p:sldId id="642" r:id="rId58"/>
    <p:sldId id="643" r:id="rId59"/>
    <p:sldId id="269" r:id="rId60"/>
    <p:sldId id="644" r:id="rId61"/>
    <p:sldId id="645" r:id="rId62"/>
    <p:sldId id="314" r:id="rId63"/>
    <p:sldId id="651" r:id="rId64"/>
    <p:sldId id="652" r:id="rId65"/>
    <p:sldId id="653" r:id="rId66"/>
    <p:sldId id="260" r:id="rId67"/>
    <p:sldId id="261" r:id="rId68"/>
    <p:sldId id="262" r:id="rId69"/>
    <p:sldId id="264" r:id="rId70"/>
    <p:sldId id="654" r:id="rId71"/>
    <p:sldId id="341" r:id="rId72"/>
    <p:sldId id="337" r:id="rId73"/>
    <p:sldId id="336" r:id="rId74"/>
    <p:sldId id="342" r:id="rId75"/>
    <p:sldId id="334"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98FB0-8B48-9332-BF88-AA5424E6D035}" v="88" dt="2025-02-26T14:24:44.748"/>
    <p1510:client id="{8A7C648F-7CC4-43A4-A5DE-CED1DBA5B7DF}" v="113" dt="2025-02-26T15:46:06.117"/>
    <p1510:client id="{FF089706-64D9-DBAA-42C4-248934D2A7BA}" v="109" dt="2025-02-26T14:40:08.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microsoft.com/office/2015/10/relationships/revisionInfo" Target="revisionInfo.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dgm:spPr>
        <a:solidFill>
          <a:srgbClr val="92D050"/>
        </a:solidFill>
      </dgm:spPr>
      <dgm:t>
        <a:bodyPr/>
        <a:lstStyle/>
        <a:p>
          <a:r>
            <a:rPr lang="en-US"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0"/>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custT="1"/>
      <dgm:spPr>
        <a:solidFill>
          <a:schemeClr val="accent2">
            <a:lumMod val="40000"/>
            <a:lumOff val="60000"/>
          </a:schemeClr>
        </a:solidFill>
      </dgm:spPr>
      <dgm:t>
        <a:bodyPr/>
        <a:lstStyle/>
        <a:p>
          <a:r>
            <a:rPr lang="en-US" sz="4000" b="1"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dgm:spPr>
        <a:solidFill>
          <a:srgbClr val="92D050"/>
        </a:solidFill>
      </dgm:spPr>
      <dgm:t>
        <a:bodyPr/>
        <a:lstStyle/>
        <a:p>
          <a:r>
            <a:rPr lang="en-US">
              <a:solidFill>
                <a:schemeClr val="tx1"/>
              </a:solidFill>
            </a:rPr>
            <a:t>WHEN</a:t>
          </a:r>
          <a:endParaRPr lang="en-US" dirty="0">
            <a:solidFill>
              <a:schemeClr val="tx1"/>
            </a:solidFill>
          </a:endParaRP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a:solidFill>
                <a:schemeClr val="tx1"/>
              </a:solidFill>
            </a:rPr>
            <a:t>WHERE</a:t>
          </a:r>
          <a:endParaRPr lang="en-US" dirty="0">
            <a:solidFill>
              <a:schemeClr val="tx1"/>
            </a:solidFill>
          </a:endParaRP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a:solidFill>
                <a:schemeClr val="tx1"/>
              </a:solidFill>
            </a:rPr>
            <a:t>WHY</a:t>
          </a:r>
          <a:endParaRPr lang="en-US" dirty="0">
            <a:solidFill>
              <a:schemeClr val="tx1"/>
            </a:solidFill>
          </a:endParaRP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100000" custLinFactNeighborY="-14225"/>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custT="1"/>
      <dgm:spPr>
        <a:solidFill>
          <a:srgbClr val="92D050"/>
        </a:solidFill>
      </dgm:spPr>
      <dgm:t>
        <a:bodyPr/>
        <a:lstStyle/>
        <a:p>
          <a:r>
            <a:rPr lang="en-US" sz="4000" b="1"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100000" custLinFactNeighborY="-14225"/>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custT="1"/>
      <dgm:spPr>
        <a:solidFill>
          <a:srgbClr val="92D050"/>
        </a:solidFill>
      </dgm:spPr>
      <dgm:t>
        <a:bodyPr/>
        <a:lstStyle/>
        <a:p>
          <a:r>
            <a:rPr lang="en-US" sz="1800" b="0"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custT="1"/>
      <dgm:spPr>
        <a:solidFill>
          <a:srgbClr val="92D050"/>
        </a:solidFill>
      </dgm:spPr>
      <dgm:t>
        <a:bodyPr/>
        <a:lstStyle/>
        <a:p>
          <a:r>
            <a:rPr lang="en-US" sz="3600" b="1"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100000" custLinFactNeighborY="-14225"/>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custT="1"/>
      <dgm:spPr>
        <a:solidFill>
          <a:srgbClr val="92D050"/>
        </a:solidFill>
      </dgm:spPr>
      <dgm:t>
        <a:bodyPr/>
        <a:lstStyle/>
        <a:p>
          <a:r>
            <a:rPr lang="en-US" sz="1800" b="0"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custT="1"/>
      <dgm:spPr>
        <a:solidFill>
          <a:srgbClr val="92D050"/>
        </a:solidFill>
      </dgm:spPr>
      <dgm:t>
        <a:bodyPr/>
        <a:lstStyle/>
        <a:p>
          <a:r>
            <a:rPr lang="en-US" sz="1800" b="1"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custT="1"/>
      <dgm:spPr>
        <a:solidFill>
          <a:schemeClr val="accent2">
            <a:lumMod val="40000"/>
            <a:lumOff val="60000"/>
          </a:schemeClr>
        </a:solidFill>
      </dgm:spPr>
      <dgm:t>
        <a:bodyPr/>
        <a:lstStyle/>
        <a:p>
          <a:r>
            <a:rPr lang="en-US" sz="4000" b="1"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100000" custLinFactNeighborY="-14225"/>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dgm:spPr>
        <a:solidFill>
          <a:srgbClr val="92D050"/>
        </a:solidFill>
      </dgm:spPr>
      <dgm:t>
        <a:bodyPr/>
        <a:lstStyle/>
        <a:p>
          <a:r>
            <a:rPr lang="en-US"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9547" custLinFactNeighborY="-2086"/>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207565" y="-207565"/>
          <a:ext cx="2175669" cy="259080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HOW</a:t>
          </a:r>
        </a:p>
      </dsp:txBody>
      <dsp:txXfrm rot="5400000">
        <a:off x="0" y="0"/>
        <a:ext cx="2590800" cy="1631751"/>
      </dsp:txXfrm>
    </dsp:sp>
    <dsp:sp modelId="{CA68C49A-4398-4A61-8433-B7E089CEB01D}">
      <dsp:nvSpPr>
        <dsp:cNvPr id="0" name=""/>
        <dsp:cNvSpPr/>
      </dsp:nvSpPr>
      <dsp:spPr>
        <a:xfrm>
          <a:off x="2590800" y="0"/>
          <a:ext cx="2590800" cy="2175669"/>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WHEN</a:t>
          </a:r>
        </a:p>
      </dsp:txBody>
      <dsp:txXfrm>
        <a:off x="2590800" y="0"/>
        <a:ext cx="2590800" cy="1631751"/>
      </dsp:txXfrm>
    </dsp:sp>
    <dsp:sp modelId="{7E40E1BD-EB92-4EC3-8AA4-174C824FBE3D}">
      <dsp:nvSpPr>
        <dsp:cNvPr id="0" name=""/>
        <dsp:cNvSpPr/>
      </dsp:nvSpPr>
      <dsp:spPr>
        <a:xfrm rot="10800000">
          <a:off x="0" y="2175669"/>
          <a:ext cx="2590800" cy="2175669"/>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WHERE</a:t>
          </a:r>
        </a:p>
      </dsp:txBody>
      <dsp:txXfrm rot="10800000">
        <a:off x="0" y="2719586"/>
        <a:ext cx="2590800" cy="1631751"/>
      </dsp:txXfrm>
    </dsp:sp>
    <dsp:sp modelId="{7C53A021-F2CB-4923-825F-B890277E6BA9}">
      <dsp:nvSpPr>
        <dsp:cNvPr id="0" name=""/>
        <dsp:cNvSpPr/>
      </dsp:nvSpPr>
      <dsp:spPr>
        <a:xfrm rot="5400000">
          <a:off x="2798365" y="1968103"/>
          <a:ext cx="2175669" cy="259080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WHY</a:t>
          </a:r>
        </a:p>
      </dsp:txBody>
      <dsp:txXfrm rot="-5400000">
        <a:off x="2590800" y="2719586"/>
        <a:ext cx="2590800" cy="1631751"/>
      </dsp:txXfrm>
    </dsp:sp>
    <dsp:sp modelId="{B473E8DE-6726-47C9-9005-B7A7AB9D651F}">
      <dsp:nvSpPr>
        <dsp:cNvPr id="0" name=""/>
        <dsp:cNvSpPr/>
      </dsp:nvSpPr>
      <dsp:spPr>
        <a:xfrm>
          <a:off x="1813560" y="1631751"/>
          <a:ext cx="15544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adverbials</a:t>
          </a:r>
        </a:p>
      </dsp:txBody>
      <dsp:txXfrm>
        <a:off x="1866664" y="1684855"/>
        <a:ext cx="14482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87440" y="-87440"/>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HOW</a:t>
          </a:r>
        </a:p>
      </dsp:txBody>
      <dsp:txXfrm rot="5400000">
        <a:off x="-1" y="1"/>
        <a:ext cx="1990578" cy="1361772"/>
      </dsp:txXfrm>
    </dsp:sp>
    <dsp:sp modelId="{CA68C49A-4398-4A61-8433-B7E089CEB01D}">
      <dsp:nvSpPr>
        <dsp:cNvPr id="0" name=""/>
        <dsp:cNvSpPr/>
      </dsp:nvSpPr>
      <dsp:spPr>
        <a:xfrm>
          <a:off x="1990578" y="0"/>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WHEN</a:t>
          </a:r>
          <a:endParaRPr lang="en-US" sz="1800" kern="1200" dirty="0">
            <a:solidFill>
              <a:schemeClr val="tx1"/>
            </a:solidFill>
          </a:endParaRPr>
        </a:p>
      </dsp:txBody>
      <dsp:txXfrm>
        <a:off x="1990578" y="0"/>
        <a:ext cx="1990578" cy="1361772"/>
      </dsp:txXfrm>
    </dsp:sp>
    <dsp:sp modelId="{7E40E1BD-EB92-4EC3-8AA4-174C824FBE3D}">
      <dsp:nvSpPr>
        <dsp:cNvPr id="0" name=""/>
        <dsp:cNvSpPr/>
      </dsp:nvSpPr>
      <dsp:spPr>
        <a:xfrm rot="10800000">
          <a:off x="0" y="1815697"/>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WHERE</a:t>
          </a:r>
          <a:endParaRPr lang="en-US" sz="1800" kern="1200" dirty="0">
            <a:solidFill>
              <a:schemeClr val="tx1"/>
            </a:solidFill>
          </a:endParaRPr>
        </a:p>
      </dsp:txBody>
      <dsp:txXfrm rot="10800000">
        <a:off x="0" y="2269621"/>
        <a:ext cx="1990578" cy="1361772"/>
      </dsp:txXfrm>
    </dsp:sp>
    <dsp:sp modelId="{7C53A021-F2CB-4923-825F-B890277E6BA9}">
      <dsp:nvSpPr>
        <dsp:cNvPr id="0" name=""/>
        <dsp:cNvSpPr/>
      </dsp:nvSpPr>
      <dsp:spPr>
        <a:xfrm rot="5400000">
          <a:off x="2078019" y="1728256"/>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WHY</a:t>
          </a:r>
          <a:endParaRPr lang="en-US" sz="1800" kern="1200" dirty="0">
            <a:solidFill>
              <a:schemeClr val="tx1"/>
            </a:solidFill>
          </a:endParaRPr>
        </a:p>
      </dsp:txBody>
      <dsp:txXfrm rot="-5400000">
        <a:off x="1990578" y="2269621"/>
        <a:ext cx="1990578" cy="1361772"/>
      </dsp:txXfrm>
    </dsp:sp>
    <dsp:sp modelId="{B473E8DE-6726-47C9-9005-B7A7AB9D651F}">
      <dsp:nvSpPr>
        <dsp:cNvPr id="0" name=""/>
        <dsp:cNvSpPr/>
      </dsp:nvSpPr>
      <dsp:spPr>
        <a:xfrm>
          <a:off x="1393404" y="1361772"/>
          <a:ext cx="1194347" cy="907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adverbials</a:t>
          </a:r>
        </a:p>
      </dsp:txBody>
      <dsp:txXfrm>
        <a:off x="1437721" y="1406089"/>
        <a:ext cx="1105713" cy="819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87440" y="-87440"/>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HOW</a:t>
          </a:r>
        </a:p>
      </dsp:txBody>
      <dsp:txXfrm rot="5400000">
        <a:off x="-1" y="1"/>
        <a:ext cx="1990578" cy="1361772"/>
      </dsp:txXfrm>
    </dsp:sp>
    <dsp:sp modelId="{CA68C49A-4398-4A61-8433-B7E089CEB01D}">
      <dsp:nvSpPr>
        <dsp:cNvPr id="0" name=""/>
        <dsp:cNvSpPr/>
      </dsp:nvSpPr>
      <dsp:spPr>
        <a:xfrm>
          <a:off x="1990578" y="0"/>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WHEN</a:t>
          </a:r>
        </a:p>
      </dsp:txBody>
      <dsp:txXfrm>
        <a:off x="1990578" y="0"/>
        <a:ext cx="1990578" cy="1361772"/>
      </dsp:txXfrm>
    </dsp:sp>
    <dsp:sp modelId="{7E40E1BD-EB92-4EC3-8AA4-174C824FBE3D}">
      <dsp:nvSpPr>
        <dsp:cNvPr id="0" name=""/>
        <dsp:cNvSpPr/>
      </dsp:nvSpPr>
      <dsp:spPr>
        <a:xfrm rot="10800000">
          <a:off x="0" y="1815697"/>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WHERE</a:t>
          </a:r>
        </a:p>
      </dsp:txBody>
      <dsp:txXfrm rot="10800000">
        <a:off x="0" y="2269621"/>
        <a:ext cx="1990578" cy="1361772"/>
      </dsp:txXfrm>
    </dsp:sp>
    <dsp:sp modelId="{7C53A021-F2CB-4923-825F-B890277E6BA9}">
      <dsp:nvSpPr>
        <dsp:cNvPr id="0" name=""/>
        <dsp:cNvSpPr/>
      </dsp:nvSpPr>
      <dsp:spPr>
        <a:xfrm rot="5400000">
          <a:off x="2078019" y="1728256"/>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WHY</a:t>
          </a:r>
        </a:p>
      </dsp:txBody>
      <dsp:txXfrm rot="-5400000">
        <a:off x="1990578" y="2269621"/>
        <a:ext cx="1990578" cy="1361772"/>
      </dsp:txXfrm>
    </dsp:sp>
    <dsp:sp modelId="{B473E8DE-6726-47C9-9005-B7A7AB9D651F}">
      <dsp:nvSpPr>
        <dsp:cNvPr id="0" name=""/>
        <dsp:cNvSpPr/>
      </dsp:nvSpPr>
      <dsp:spPr>
        <a:xfrm>
          <a:off x="1393404" y="1361772"/>
          <a:ext cx="1194347" cy="907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adverbials</a:t>
          </a:r>
        </a:p>
      </dsp:txBody>
      <dsp:txXfrm>
        <a:off x="1437721" y="1406089"/>
        <a:ext cx="1105713" cy="81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87440" y="-87440"/>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HOW</a:t>
          </a:r>
        </a:p>
      </dsp:txBody>
      <dsp:txXfrm rot="5400000">
        <a:off x="-1" y="1"/>
        <a:ext cx="1990578" cy="1361772"/>
      </dsp:txXfrm>
    </dsp:sp>
    <dsp:sp modelId="{CA68C49A-4398-4A61-8433-B7E089CEB01D}">
      <dsp:nvSpPr>
        <dsp:cNvPr id="0" name=""/>
        <dsp:cNvSpPr/>
      </dsp:nvSpPr>
      <dsp:spPr>
        <a:xfrm>
          <a:off x="1990578" y="0"/>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WHEN</a:t>
          </a:r>
        </a:p>
      </dsp:txBody>
      <dsp:txXfrm>
        <a:off x="1990578" y="0"/>
        <a:ext cx="1990578" cy="1361772"/>
      </dsp:txXfrm>
    </dsp:sp>
    <dsp:sp modelId="{7E40E1BD-EB92-4EC3-8AA4-174C824FBE3D}">
      <dsp:nvSpPr>
        <dsp:cNvPr id="0" name=""/>
        <dsp:cNvSpPr/>
      </dsp:nvSpPr>
      <dsp:spPr>
        <a:xfrm rot="10800000">
          <a:off x="0" y="1815697"/>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WHERE</a:t>
          </a:r>
        </a:p>
      </dsp:txBody>
      <dsp:txXfrm rot="10800000">
        <a:off x="0" y="2269621"/>
        <a:ext cx="1990578" cy="1361772"/>
      </dsp:txXfrm>
    </dsp:sp>
    <dsp:sp modelId="{7C53A021-F2CB-4923-825F-B890277E6BA9}">
      <dsp:nvSpPr>
        <dsp:cNvPr id="0" name=""/>
        <dsp:cNvSpPr/>
      </dsp:nvSpPr>
      <dsp:spPr>
        <a:xfrm rot="5400000">
          <a:off x="2078019" y="1728256"/>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WHY</a:t>
          </a:r>
        </a:p>
      </dsp:txBody>
      <dsp:txXfrm rot="-5400000">
        <a:off x="1990578" y="2269621"/>
        <a:ext cx="1990578" cy="1361772"/>
      </dsp:txXfrm>
    </dsp:sp>
    <dsp:sp modelId="{B473E8DE-6726-47C9-9005-B7A7AB9D651F}">
      <dsp:nvSpPr>
        <dsp:cNvPr id="0" name=""/>
        <dsp:cNvSpPr/>
      </dsp:nvSpPr>
      <dsp:spPr>
        <a:xfrm>
          <a:off x="1393404" y="1361772"/>
          <a:ext cx="1194347" cy="907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adverbials</a:t>
          </a:r>
        </a:p>
      </dsp:txBody>
      <dsp:txXfrm>
        <a:off x="1437721" y="1406089"/>
        <a:ext cx="1105713" cy="819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87440" y="-87440"/>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HOW</a:t>
          </a:r>
        </a:p>
      </dsp:txBody>
      <dsp:txXfrm rot="5400000">
        <a:off x="-1" y="1"/>
        <a:ext cx="1990578" cy="1361772"/>
      </dsp:txXfrm>
    </dsp:sp>
    <dsp:sp modelId="{CA68C49A-4398-4A61-8433-B7E089CEB01D}">
      <dsp:nvSpPr>
        <dsp:cNvPr id="0" name=""/>
        <dsp:cNvSpPr/>
      </dsp:nvSpPr>
      <dsp:spPr>
        <a:xfrm>
          <a:off x="1990578" y="0"/>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WHEN</a:t>
          </a:r>
        </a:p>
      </dsp:txBody>
      <dsp:txXfrm>
        <a:off x="1990578" y="0"/>
        <a:ext cx="1990578" cy="1361772"/>
      </dsp:txXfrm>
    </dsp:sp>
    <dsp:sp modelId="{7E40E1BD-EB92-4EC3-8AA4-174C824FBE3D}">
      <dsp:nvSpPr>
        <dsp:cNvPr id="0" name=""/>
        <dsp:cNvSpPr/>
      </dsp:nvSpPr>
      <dsp:spPr>
        <a:xfrm rot="10800000">
          <a:off x="0" y="1815697"/>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WHERE</a:t>
          </a:r>
        </a:p>
      </dsp:txBody>
      <dsp:txXfrm rot="10800000">
        <a:off x="0" y="2269621"/>
        <a:ext cx="1990578" cy="1361772"/>
      </dsp:txXfrm>
    </dsp:sp>
    <dsp:sp modelId="{7C53A021-F2CB-4923-825F-B890277E6BA9}">
      <dsp:nvSpPr>
        <dsp:cNvPr id="0" name=""/>
        <dsp:cNvSpPr/>
      </dsp:nvSpPr>
      <dsp:spPr>
        <a:xfrm rot="5400000">
          <a:off x="2078019" y="1728256"/>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WHY</a:t>
          </a:r>
        </a:p>
      </dsp:txBody>
      <dsp:txXfrm rot="-5400000">
        <a:off x="1990578" y="2269621"/>
        <a:ext cx="1990578" cy="1361772"/>
      </dsp:txXfrm>
    </dsp:sp>
    <dsp:sp modelId="{B473E8DE-6726-47C9-9005-B7A7AB9D651F}">
      <dsp:nvSpPr>
        <dsp:cNvPr id="0" name=""/>
        <dsp:cNvSpPr/>
      </dsp:nvSpPr>
      <dsp:spPr>
        <a:xfrm>
          <a:off x="1393404" y="1361772"/>
          <a:ext cx="1194347" cy="907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adverbials</a:t>
          </a:r>
        </a:p>
      </dsp:txBody>
      <dsp:txXfrm>
        <a:off x="1437721" y="1406089"/>
        <a:ext cx="1105713" cy="819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64837" y="-64837"/>
          <a:ext cx="2045543" cy="2175217"/>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HOW</a:t>
          </a:r>
        </a:p>
      </dsp:txBody>
      <dsp:txXfrm rot="5400000">
        <a:off x="-1" y="1"/>
        <a:ext cx="2175217" cy="1534157"/>
      </dsp:txXfrm>
    </dsp:sp>
    <dsp:sp modelId="{CA68C49A-4398-4A61-8433-B7E089CEB01D}">
      <dsp:nvSpPr>
        <dsp:cNvPr id="0" name=""/>
        <dsp:cNvSpPr/>
      </dsp:nvSpPr>
      <dsp:spPr>
        <a:xfrm>
          <a:off x="2175217" y="0"/>
          <a:ext cx="2175217" cy="2045543"/>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WHEN</a:t>
          </a:r>
        </a:p>
      </dsp:txBody>
      <dsp:txXfrm>
        <a:off x="2175217" y="0"/>
        <a:ext cx="2175217" cy="1534157"/>
      </dsp:txXfrm>
    </dsp:sp>
    <dsp:sp modelId="{7E40E1BD-EB92-4EC3-8AA4-174C824FBE3D}">
      <dsp:nvSpPr>
        <dsp:cNvPr id="0" name=""/>
        <dsp:cNvSpPr/>
      </dsp:nvSpPr>
      <dsp:spPr>
        <a:xfrm rot="10800000">
          <a:off x="0" y="2045543"/>
          <a:ext cx="2175217" cy="2045543"/>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WHERE</a:t>
          </a:r>
        </a:p>
      </dsp:txBody>
      <dsp:txXfrm rot="10800000">
        <a:off x="0" y="2556928"/>
        <a:ext cx="2175217" cy="1534157"/>
      </dsp:txXfrm>
    </dsp:sp>
    <dsp:sp modelId="{7C53A021-F2CB-4923-825F-B890277E6BA9}">
      <dsp:nvSpPr>
        <dsp:cNvPr id="0" name=""/>
        <dsp:cNvSpPr/>
      </dsp:nvSpPr>
      <dsp:spPr>
        <a:xfrm rot="5400000">
          <a:off x="2240054" y="1980705"/>
          <a:ext cx="2045543" cy="2175217"/>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WHY</a:t>
          </a:r>
        </a:p>
      </dsp:txBody>
      <dsp:txXfrm rot="-5400000">
        <a:off x="2175216" y="2556928"/>
        <a:ext cx="2175217" cy="1534157"/>
      </dsp:txXfrm>
    </dsp:sp>
    <dsp:sp modelId="{B473E8DE-6726-47C9-9005-B7A7AB9D651F}">
      <dsp:nvSpPr>
        <dsp:cNvPr id="0" name=""/>
        <dsp:cNvSpPr/>
      </dsp:nvSpPr>
      <dsp:spPr>
        <a:xfrm>
          <a:off x="1522651" y="1534157"/>
          <a:ext cx="1305130" cy="102277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adverbials</a:t>
          </a:r>
        </a:p>
      </dsp:txBody>
      <dsp:txXfrm>
        <a:off x="1572579" y="1584085"/>
        <a:ext cx="1205274" cy="92291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FAFF9-0B24-4C27-8CE1-0F065DE81E78}" type="datetimeFigureOut">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F52D7-1AC5-45F5-8400-16AA1FCDBB42}" type="slidenum">
              <a:t>‹#›</a:t>
            </a:fld>
            <a:endParaRPr lang="en-US"/>
          </a:p>
        </p:txBody>
      </p:sp>
    </p:spTree>
    <p:extLst>
      <p:ext uri="{BB962C8B-B14F-4D97-AF65-F5344CB8AC3E}">
        <p14:creationId xmlns:p14="http://schemas.microsoft.com/office/powerpoint/2010/main" val="25479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95424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173361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75746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02839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301823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77704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1737901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29</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30</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31</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32</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33</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34</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884693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35</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788CCFC1-3137-30E3-B5A3-F773059AA073}"/>
            </a:ext>
          </a:extLst>
        </p:cNvPr>
        <p:cNvGrpSpPr/>
        <p:nvPr/>
      </p:nvGrpSpPr>
      <p:grpSpPr>
        <a:xfrm>
          <a:off x="0" y="0"/>
          <a:ext cx="0" cy="0"/>
          <a:chOff x="0" y="0"/>
          <a:chExt cx="0" cy="0"/>
        </a:xfrm>
      </p:grpSpPr>
      <p:sp>
        <p:nvSpPr>
          <p:cNvPr id="78" name="Google Shape;78;g10c17afac51_1_128:notes">
            <a:extLst>
              <a:ext uri="{FF2B5EF4-FFF2-40B4-BE49-F238E27FC236}">
                <a16:creationId xmlns:a16="http://schemas.microsoft.com/office/drawing/2014/main" id="{24AA78EA-4D97-568A-EA6F-15F17759CC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c17afac51_1_128:notes">
            <a:extLst>
              <a:ext uri="{FF2B5EF4-FFF2-40B4-BE49-F238E27FC236}">
                <a16:creationId xmlns:a16="http://schemas.microsoft.com/office/drawing/2014/main" id="{8754356A-A0F0-9C3D-0C50-B5A7C038A1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377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a:p>
        </p:txBody>
      </p:sp>
      <p:sp>
        <p:nvSpPr>
          <p:cNvPr id="4" name="Номер слайда 3"/>
          <p:cNvSpPr>
            <a:spLocks noGrp="1"/>
          </p:cNvSpPr>
          <p:nvPr>
            <p:ph type="sldNum" sz="quarter" idx="5"/>
          </p:nvPr>
        </p:nvSpPr>
        <p:spPr/>
        <p:txBody>
          <a:bodyPr/>
          <a:lstStyle/>
          <a:p>
            <a:fld id="{3FF255D9-E0A7-AC4B-ACB7-2023A69C377B}" type="slidenum">
              <a:rPr lang="ru-UA" smtClean="0"/>
              <a:t>57</a:t>
            </a:fld>
            <a:endParaRPr lang="ru-UA"/>
          </a:p>
        </p:txBody>
      </p:sp>
    </p:spTree>
    <p:extLst>
      <p:ext uri="{BB962C8B-B14F-4D97-AF65-F5344CB8AC3E}">
        <p14:creationId xmlns:p14="http://schemas.microsoft.com/office/powerpoint/2010/main" val="3820927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a:p>
        </p:txBody>
      </p:sp>
      <p:sp>
        <p:nvSpPr>
          <p:cNvPr id="4" name="Номер слайда 3"/>
          <p:cNvSpPr>
            <a:spLocks noGrp="1"/>
          </p:cNvSpPr>
          <p:nvPr>
            <p:ph type="sldNum" sz="quarter" idx="5"/>
          </p:nvPr>
        </p:nvSpPr>
        <p:spPr/>
        <p:txBody>
          <a:bodyPr/>
          <a:lstStyle/>
          <a:p>
            <a:fld id="{3FF255D9-E0A7-AC4B-ACB7-2023A69C377B}" type="slidenum">
              <a:rPr lang="ru-UA" smtClean="0"/>
              <a:t>58</a:t>
            </a:fld>
            <a:endParaRPr lang="ru-UA"/>
          </a:p>
        </p:txBody>
      </p:sp>
    </p:spTree>
    <p:extLst>
      <p:ext uri="{BB962C8B-B14F-4D97-AF65-F5344CB8AC3E}">
        <p14:creationId xmlns:p14="http://schemas.microsoft.com/office/powerpoint/2010/main" val="1977075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a:p>
        </p:txBody>
      </p:sp>
      <p:sp>
        <p:nvSpPr>
          <p:cNvPr id="4" name="Номер слайда 3"/>
          <p:cNvSpPr>
            <a:spLocks noGrp="1"/>
          </p:cNvSpPr>
          <p:nvPr>
            <p:ph type="sldNum" sz="quarter" idx="5"/>
          </p:nvPr>
        </p:nvSpPr>
        <p:spPr/>
        <p:txBody>
          <a:bodyPr/>
          <a:lstStyle/>
          <a:p>
            <a:fld id="{3FF255D9-E0A7-AC4B-ACB7-2023A69C377B}" type="slidenum">
              <a:rPr lang="ru-UA" smtClean="0"/>
              <a:t>60</a:t>
            </a:fld>
            <a:endParaRPr lang="ru-UA"/>
          </a:p>
        </p:txBody>
      </p:sp>
    </p:spTree>
    <p:extLst>
      <p:ext uri="{BB962C8B-B14F-4D97-AF65-F5344CB8AC3E}">
        <p14:creationId xmlns:p14="http://schemas.microsoft.com/office/powerpoint/2010/main" val="2464783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a:p>
        </p:txBody>
      </p:sp>
      <p:sp>
        <p:nvSpPr>
          <p:cNvPr id="4" name="Номер слайда 3"/>
          <p:cNvSpPr>
            <a:spLocks noGrp="1"/>
          </p:cNvSpPr>
          <p:nvPr>
            <p:ph type="sldNum" sz="quarter" idx="5"/>
          </p:nvPr>
        </p:nvSpPr>
        <p:spPr/>
        <p:txBody>
          <a:bodyPr/>
          <a:lstStyle/>
          <a:p>
            <a:fld id="{3FF255D9-E0A7-AC4B-ACB7-2023A69C377B}" type="slidenum">
              <a:rPr lang="ru-UA" smtClean="0"/>
              <a:t>63</a:t>
            </a:fld>
            <a:endParaRPr lang="ru-UA"/>
          </a:p>
        </p:txBody>
      </p:sp>
    </p:spTree>
    <p:extLst>
      <p:ext uri="{BB962C8B-B14F-4D97-AF65-F5344CB8AC3E}">
        <p14:creationId xmlns:p14="http://schemas.microsoft.com/office/powerpoint/2010/main" val="3827114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cs typeface="Calibri"/>
              </a:rPr>
              <a:t>Ask pupils to stand in the middle of the room. Label one side of the room ‘Like’ and the other ‘Dislike’. Then read each of the items on the slide in turn and ask pupils to stand on</a:t>
            </a:r>
            <a:r>
              <a:rPr lang="en-GB" baseline="0">
                <a:cs typeface="Calibri"/>
              </a:rPr>
              <a:t> the appropriate side of the room</a:t>
            </a:r>
            <a:r>
              <a:rPr lang="en-GB">
                <a:cs typeface="Calibri"/>
              </a:rPr>
              <a:t>. Encourage them to really think about what they like/dislike, rather than just following their friends. Add extra ideas to the game to suit your class. </a:t>
            </a:r>
          </a:p>
        </p:txBody>
      </p:sp>
      <p:sp>
        <p:nvSpPr>
          <p:cNvPr id="4" name="Slide Number Placeholder 3"/>
          <p:cNvSpPr>
            <a:spLocks noGrp="1"/>
          </p:cNvSpPr>
          <p:nvPr>
            <p:ph type="sldNum" sz="quarter" idx="5"/>
          </p:nvPr>
        </p:nvSpPr>
        <p:spPr/>
        <p:txBody>
          <a:bodyPr/>
          <a:lstStyle/>
          <a:p>
            <a:fld id="{85101ED8-CB57-7848-91E9-17A9BBB3BCD6}" type="slidenum">
              <a:rPr lang="en-GB" smtClean="0"/>
              <a:pPr/>
              <a:t>66</a:t>
            </a:fld>
            <a:endParaRPr lang="en-GB"/>
          </a:p>
        </p:txBody>
      </p:sp>
    </p:spTree>
    <p:extLst>
      <p:ext uri="{BB962C8B-B14F-4D97-AF65-F5344CB8AC3E}">
        <p14:creationId xmlns:p14="http://schemas.microsoft.com/office/powerpoint/2010/main" val="2178031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Encourage pupils to write or draw things which are personal to them, rather than conferring with peers or friends. The activity is designed to get them to think carefully about their own preferences. How do they feel when they think about their </a:t>
            </a:r>
            <a:r>
              <a:rPr lang="en-US" err="1">
                <a:cs typeface="Calibri"/>
              </a:rPr>
              <a:t>favourite</a:t>
            </a:r>
            <a:r>
              <a:rPr lang="en-US">
                <a:cs typeface="Calibri"/>
              </a:rPr>
              <a:t> things?</a:t>
            </a:r>
          </a:p>
        </p:txBody>
      </p:sp>
      <p:sp>
        <p:nvSpPr>
          <p:cNvPr id="4" name="Slide Number Placeholder 3"/>
          <p:cNvSpPr>
            <a:spLocks noGrp="1"/>
          </p:cNvSpPr>
          <p:nvPr>
            <p:ph type="sldNum" sz="quarter" idx="5"/>
          </p:nvPr>
        </p:nvSpPr>
        <p:spPr/>
        <p:txBody>
          <a:bodyPr/>
          <a:lstStyle/>
          <a:p>
            <a:fld id="{85101ED8-CB57-7848-91E9-17A9BBB3BCD6}" type="slidenum">
              <a:rPr lang="en-GB" smtClean="0"/>
              <a:pPr/>
              <a:t>67</a:t>
            </a:fld>
            <a:endParaRPr lang="en-GB"/>
          </a:p>
        </p:txBody>
      </p:sp>
    </p:spTree>
    <p:extLst>
      <p:ext uri="{BB962C8B-B14F-4D97-AF65-F5344CB8AC3E}">
        <p14:creationId xmlns:p14="http://schemas.microsoft.com/office/powerpoint/2010/main" val="204865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Encourage pupils to write or draw things which are personal to them, rather than conferring with peers or friends. The activity is designed to get them to think carefully about their own preferences. How do they feel when they think about their </a:t>
            </a:r>
            <a:r>
              <a:rPr lang="en-US" err="1">
                <a:cs typeface="Calibri"/>
              </a:rPr>
              <a:t>favourite</a:t>
            </a:r>
            <a:r>
              <a:rPr lang="en-US">
                <a:cs typeface="Calibri"/>
              </a:rPr>
              <a:t> things?</a:t>
            </a:r>
          </a:p>
        </p:txBody>
      </p:sp>
      <p:sp>
        <p:nvSpPr>
          <p:cNvPr id="4" name="Slide Number Placeholder 3"/>
          <p:cNvSpPr>
            <a:spLocks noGrp="1"/>
          </p:cNvSpPr>
          <p:nvPr>
            <p:ph type="sldNum" sz="quarter" idx="5"/>
          </p:nvPr>
        </p:nvSpPr>
        <p:spPr/>
        <p:txBody>
          <a:bodyPr/>
          <a:lstStyle/>
          <a:p>
            <a:fld id="{85101ED8-CB57-7848-91E9-17A9BBB3BCD6}" type="slidenum">
              <a:rPr lang="en-GB" smtClean="0"/>
              <a:pPr/>
              <a:t>68</a:t>
            </a:fld>
            <a:endParaRPr lang="en-GB"/>
          </a:p>
        </p:txBody>
      </p:sp>
    </p:spTree>
    <p:extLst>
      <p:ext uri="{BB962C8B-B14F-4D97-AF65-F5344CB8AC3E}">
        <p14:creationId xmlns:p14="http://schemas.microsoft.com/office/powerpoint/2010/main" val="2510297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Ask pupils to look at the</a:t>
            </a:r>
            <a:r>
              <a:rPr lang="en-US" baseline="0">
                <a:cs typeface="Calibri"/>
              </a:rPr>
              <a:t> work they have done </a:t>
            </a:r>
            <a:r>
              <a:rPr lang="en-US">
                <a:cs typeface="Calibri"/>
              </a:rPr>
              <a:t>and find peers within the class who have the same or similar likes or dislikes as them. They should form pairs or groups based on common likes or dislikes. Are they surprised at the things they have in common with others or are there some likes and dislikes which aren’t common?</a:t>
            </a:r>
          </a:p>
        </p:txBody>
      </p:sp>
      <p:sp>
        <p:nvSpPr>
          <p:cNvPr id="4" name="Slide Number Placeholder 3"/>
          <p:cNvSpPr>
            <a:spLocks noGrp="1"/>
          </p:cNvSpPr>
          <p:nvPr>
            <p:ph type="sldNum" sz="quarter" idx="5"/>
          </p:nvPr>
        </p:nvSpPr>
        <p:spPr/>
        <p:txBody>
          <a:bodyPr/>
          <a:lstStyle/>
          <a:p>
            <a:fld id="{85101ED8-CB57-7848-91E9-17A9BBB3BCD6}" type="slidenum">
              <a:rPr lang="en-GB" smtClean="0"/>
              <a:pPr/>
              <a:t>69</a:t>
            </a:fld>
            <a:endParaRPr lang="en-GB"/>
          </a:p>
        </p:txBody>
      </p:sp>
    </p:spTree>
    <p:extLst>
      <p:ext uri="{BB962C8B-B14F-4D97-AF65-F5344CB8AC3E}">
        <p14:creationId xmlns:p14="http://schemas.microsoft.com/office/powerpoint/2010/main" val="161266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139160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400376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31661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83127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148888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294250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25"/>
        <p:cNvGrpSpPr/>
        <p:nvPr/>
      </p:nvGrpSpPr>
      <p:grpSpPr>
        <a:xfrm>
          <a:off x="0" y="0"/>
          <a:ext cx="0" cy="0"/>
          <a:chOff x="0" y="0"/>
          <a:chExt cx="0" cy="0"/>
        </a:xfrm>
      </p:grpSpPr>
      <p:sp>
        <p:nvSpPr>
          <p:cNvPr id="26" name="Google Shape;26;p20"/>
          <p:cNvSpPr txBox="1">
            <a:spLocks noGrp="1"/>
          </p:cNvSpPr>
          <p:nvPr>
            <p:ph type="body" idx="1"/>
          </p:nvPr>
        </p:nvSpPr>
        <p:spPr>
          <a:xfrm>
            <a:off x="414533" y="1560165"/>
            <a:ext cx="5462000" cy="4878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20"/>
          <p:cNvSpPr txBox="1">
            <a:spLocks noGrp="1"/>
          </p:cNvSpPr>
          <p:nvPr>
            <p:ph type="title"/>
          </p:nvPr>
        </p:nvSpPr>
        <p:spPr>
          <a:xfrm>
            <a:off x="414533" y="426133"/>
            <a:ext cx="11361600" cy="93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20"/>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9" name="Google Shape;29;p20"/>
          <p:cNvSpPr txBox="1">
            <a:spLocks noGrp="1"/>
          </p:cNvSpPr>
          <p:nvPr>
            <p:ph type="body" idx="2"/>
          </p:nvPr>
        </p:nvSpPr>
        <p:spPr>
          <a:xfrm>
            <a:off x="6315467" y="1560133"/>
            <a:ext cx="5462000" cy="4878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0" name="Google Shape;30;p20"/>
          <p:cNvSpPr txBox="1">
            <a:spLocks noGrp="1"/>
          </p:cNvSpPr>
          <p:nvPr>
            <p:ph type="subTitle" idx="3"/>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633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estion slide"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58400" y="637600"/>
            <a:ext cx="11533600" cy="1544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79EFA"/>
              </a:buClr>
              <a:buSzPts val="3600"/>
              <a:buFont typeface="Proxima Nova Semibold"/>
              <a:buChar char="●"/>
              <a:defRPr sz="4800">
                <a:solidFill>
                  <a:srgbClr val="079EFA"/>
                </a:solidFill>
                <a:latin typeface="Proxima Nova Semibold"/>
                <a:ea typeface="Proxima Nova Semibold"/>
                <a:cs typeface="Proxima Nova Semibold"/>
                <a:sym typeface="Proxima Nova Semibold"/>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7" name="Google Shape;17;p4"/>
          <p:cNvSpPr txBox="1">
            <a:spLocks noGrp="1"/>
          </p:cNvSpPr>
          <p:nvPr>
            <p:ph type="body" idx="1"/>
          </p:nvPr>
        </p:nvSpPr>
        <p:spPr>
          <a:xfrm>
            <a:off x="658400" y="2182400"/>
            <a:ext cx="11533600" cy="3909600"/>
          </a:xfrm>
          <a:prstGeom prst="rect">
            <a:avLst/>
          </a:prstGeom>
          <a:noFill/>
          <a:ln>
            <a:noFill/>
          </a:ln>
        </p:spPr>
        <p:txBody>
          <a:bodyPr spcFirstLastPara="1" wrap="square" lIns="91425" tIns="91425" rIns="91425" bIns="91425" anchor="ctr" anchorCtr="0">
            <a:noAutofit/>
          </a:bodyPr>
          <a:lstStyle>
            <a:lvl1pPr marL="609585" lvl="0"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1pPr>
            <a:lvl2pPr marL="1219170" lvl="1"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2pPr>
            <a:lvl3pPr marL="1828754" lvl="2"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3pPr>
            <a:lvl4pPr marL="2438339" lvl="3"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4pPr>
            <a:lvl5pPr marL="3047924" lvl="4"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5pPr>
            <a:lvl6pPr marL="3657509" lvl="5"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6pPr>
            <a:lvl7pPr marL="4267093" lvl="6"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7pPr>
            <a:lvl8pPr marL="4876678" lvl="7"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8pPr>
            <a:lvl9pPr marL="5486263" lvl="8"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73333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311445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solidFill>
                  <a:srgbClr val="FFFFFF"/>
                </a:solidFill>
              </a:rPr>
              <a:t> </a:t>
            </a:r>
          </a:p>
        </p:txBody>
      </p:sp>
    </p:spTree>
    <p:extLst>
      <p:ext uri="{BB962C8B-B14F-4D97-AF65-F5344CB8AC3E}">
        <p14:creationId xmlns:p14="http://schemas.microsoft.com/office/powerpoint/2010/main" val="106128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1B283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219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698500" y="128861"/>
            <a:ext cx="10795000" cy="742950"/>
          </a:xfrm>
          <a:custGeom>
            <a:avLst/>
            <a:gdLst/>
            <a:ahLst/>
            <a:cxnLst/>
            <a:rect l="l" t="t" r="r" b="b"/>
            <a:pathLst>
              <a:path w="10795000" h="742950">
                <a:moveTo>
                  <a:pt x="10756900"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10756900" y="742441"/>
                </a:lnTo>
                <a:lnTo>
                  <a:pt x="10771693" y="739435"/>
                </a:lnTo>
                <a:lnTo>
                  <a:pt x="10783808" y="731250"/>
                </a:lnTo>
                <a:lnTo>
                  <a:pt x="10791993" y="719135"/>
                </a:lnTo>
                <a:lnTo>
                  <a:pt x="10795000" y="704341"/>
                </a:lnTo>
                <a:lnTo>
                  <a:pt x="10795000" y="38099"/>
                </a:lnTo>
                <a:lnTo>
                  <a:pt x="10791993" y="23306"/>
                </a:lnTo>
                <a:lnTo>
                  <a:pt x="10783808" y="11191"/>
                </a:lnTo>
                <a:lnTo>
                  <a:pt x="10771693" y="3006"/>
                </a:lnTo>
                <a:lnTo>
                  <a:pt x="10756900" y="0"/>
                </a:lnTo>
                <a:close/>
              </a:path>
            </a:pathLst>
          </a:custGeom>
          <a:solidFill>
            <a:srgbClr val="AEE0AE"/>
          </a:solidFill>
        </p:spPr>
        <p:txBody>
          <a:bodyPr wrap="square" lIns="0" tIns="0" rIns="0" bIns="0" rtlCol="0"/>
          <a:lstStyle/>
          <a:p>
            <a:endParaRPr/>
          </a:p>
        </p:txBody>
      </p:sp>
      <p:sp>
        <p:nvSpPr>
          <p:cNvPr id="18" name="bg object 18"/>
          <p:cNvSpPr/>
          <p:nvPr/>
        </p:nvSpPr>
        <p:spPr>
          <a:xfrm>
            <a:off x="698500" y="128861"/>
            <a:ext cx="10795000" cy="742950"/>
          </a:xfrm>
          <a:custGeom>
            <a:avLst/>
            <a:gdLst/>
            <a:ahLst/>
            <a:cxnLst/>
            <a:rect l="l" t="t" r="r" b="b"/>
            <a:pathLst>
              <a:path w="10795000" h="742950">
                <a:moveTo>
                  <a:pt x="10756900"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10756900" y="0"/>
                </a:lnTo>
                <a:lnTo>
                  <a:pt x="10771693" y="3006"/>
                </a:lnTo>
                <a:lnTo>
                  <a:pt x="10783808" y="11191"/>
                </a:lnTo>
                <a:lnTo>
                  <a:pt x="10791993" y="23306"/>
                </a:lnTo>
                <a:lnTo>
                  <a:pt x="10795000" y="38099"/>
                </a:lnTo>
                <a:lnTo>
                  <a:pt x="10795000" y="704341"/>
                </a:lnTo>
                <a:lnTo>
                  <a:pt x="10791993" y="719135"/>
                </a:lnTo>
                <a:lnTo>
                  <a:pt x="10783808" y="731250"/>
                </a:lnTo>
                <a:lnTo>
                  <a:pt x="10771693" y="739435"/>
                </a:lnTo>
                <a:lnTo>
                  <a:pt x="10756900" y="742441"/>
                </a:lnTo>
                <a:close/>
              </a:path>
            </a:pathLst>
          </a:custGeom>
          <a:ln w="12699">
            <a:solidFill>
              <a:srgbClr val="000000"/>
            </a:solidFill>
          </a:ln>
        </p:spPr>
        <p:txBody>
          <a:bodyPr wrap="square" lIns="0" tIns="0" rIns="0" bIns="0" rtlCol="0"/>
          <a:lstStyle/>
          <a:p>
            <a:endParaRPr/>
          </a:p>
        </p:txBody>
      </p:sp>
      <p:sp>
        <p:nvSpPr>
          <p:cNvPr id="2" name="Holder 2"/>
          <p:cNvSpPr>
            <a:spLocks noGrp="1"/>
          </p:cNvSpPr>
          <p:nvPr>
            <p:ph type="ctrTitle"/>
          </p:nvPr>
        </p:nvSpPr>
        <p:spPr>
          <a:xfrm>
            <a:off x="1118608" y="151098"/>
            <a:ext cx="9954783" cy="589280"/>
          </a:xfrm>
          <a:prstGeom prst="rect">
            <a:avLst/>
          </a:prstGeom>
        </p:spPr>
        <p:txBody>
          <a:bodyPr wrap="square" lIns="0" tIns="0" rIns="0" bIns="0">
            <a:spAutoFit/>
          </a:bodyPr>
          <a:lstStyle>
            <a:lvl1pPr>
              <a:defRPr sz="3700" b="1" i="0">
                <a:solidFill>
                  <a:srgbClr val="1B283D"/>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6321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1D10910-2244-8E3C-2053-4E3B65FACB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2211533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77ADC62-7B89-D941-64B7-C97D48C75F12}"/>
              </a:ext>
            </a:extLst>
          </p:cNvPr>
          <p:cNvSpPr/>
          <p:nvPr userDrawn="1"/>
        </p:nvSpPr>
        <p:spPr>
          <a:xfrm>
            <a:off x="176107" y="132080"/>
            <a:ext cx="11839787" cy="934720"/>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5"/>
          <p:cNvSpPr>
            <a:spLocks noGrp="1"/>
          </p:cNvSpPr>
          <p:nvPr>
            <p:ph type="title"/>
          </p:nvPr>
        </p:nvSpPr>
        <p:spPr>
          <a:xfrm>
            <a:off x="609598" y="132080"/>
            <a:ext cx="10960100" cy="934720"/>
          </a:xfrm>
          <a:prstGeom prst="roundRect">
            <a:avLst>
              <a:gd name="adj" fmla="val 9641"/>
            </a:avLst>
          </a:prstGeom>
          <a:noFill/>
          <a:ln>
            <a:noFill/>
          </a:ln>
        </p:spPr>
        <p:txBody>
          <a:bodyPr>
            <a:noAutofit/>
          </a:bodyPr>
          <a:lstStyle>
            <a:lvl1pPr>
              <a:defRPr sz="2800">
                <a:solidFill>
                  <a:schemeClr val="bg1"/>
                </a:solidFill>
                <a:latin typeface="Twinkl" pitchFamily="2" charset="0"/>
              </a:defRPr>
            </a:lvl1pPr>
          </a:lstStyle>
          <a:p>
            <a:r>
              <a:rPr lang="en-GB"/>
              <a:t>Click to edit Master title style</a:t>
            </a:r>
          </a:p>
        </p:txBody>
      </p:sp>
    </p:spTree>
    <p:extLst>
      <p:ext uri="{BB962C8B-B14F-4D97-AF65-F5344CB8AC3E}">
        <p14:creationId xmlns:p14="http://schemas.microsoft.com/office/powerpoint/2010/main" val="266018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704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99914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02875" y="1672499"/>
            <a:ext cx="4386249" cy="1092200"/>
          </a:xfrm>
          <a:prstGeom prst="rect">
            <a:avLst/>
          </a:prstGeom>
        </p:spPr>
        <p:txBody>
          <a:bodyPr wrap="square" lIns="0" tIns="0" rIns="0" bIns="0">
            <a:spAutoFit/>
          </a:bodyPr>
          <a:lstStyle>
            <a:lvl1pPr>
              <a:defRPr sz="3200" b="0" i="0">
                <a:solidFill>
                  <a:schemeClr val="tx1"/>
                </a:solidFill>
                <a:latin typeface="Arial MT"/>
                <a:cs typeface="Arial MT"/>
              </a:defRPr>
            </a:lvl1pPr>
          </a:lstStyle>
          <a:p>
            <a:endParaRPr/>
          </a:p>
        </p:txBody>
      </p:sp>
      <p:sp>
        <p:nvSpPr>
          <p:cNvPr id="3" name="Holder 3"/>
          <p:cNvSpPr>
            <a:spLocks noGrp="1"/>
          </p:cNvSpPr>
          <p:nvPr>
            <p:ph type="subTitle" idx="4"/>
          </p:nvPr>
        </p:nvSpPr>
        <p:spPr>
          <a:xfrm>
            <a:off x="3593738" y="3911062"/>
            <a:ext cx="5004523" cy="1626235"/>
          </a:xfrm>
          <a:prstGeom prst="rect">
            <a:avLst/>
          </a:prstGeom>
        </p:spPr>
        <p:txBody>
          <a:bodyPr wrap="square" lIns="0" tIns="0" rIns="0" bIns="0">
            <a:spAutoFit/>
          </a:bodyPr>
          <a:lstStyle>
            <a:lvl1pPr>
              <a:defRPr sz="3200" b="1" i="0">
                <a:solidFill>
                  <a:srgbClr val="6AC7C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6673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MT"/>
                <a:cs typeface="Arial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6812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ext or Images side by side">
  <p:cSld name="Text or Images side by side">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a:ea typeface="Quicksand"/>
                <a:cs typeface="Quicksand"/>
                <a:sym typeface="Quicksand"/>
              </a:defRPr>
            </a:lvl1pPr>
            <a:lvl2pPr lvl="1" rtl="0">
              <a:buNone/>
              <a:defRPr sz="1067">
                <a:solidFill>
                  <a:srgbClr val="494985"/>
                </a:solidFill>
                <a:latin typeface="Quicksand"/>
                <a:ea typeface="Quicksand"/>
                <a:cs typeface="Quicksand"/>
                <a:sym typeface="Quicksand"/>
              </a:defRPr>
            </a:lvl2pPr>
            <a:lvl3pPr lvl="2" rtl="0">
              <a:buNone/>
              <a:defRPr sz="1067">
                <a:solidFill>
                  <a:srgbClr val="494985"/>
                </a:solidFill>
                <a:latin typeface="Quicksand"/>
                <a:ea typeface="Quicksand"/>
                <a:cs typeface="Quicksand"/>
                <a:sym typeface="Quicksand"/>
              </a:defRPr>
            </a:lvl3pPr>
            <a:lvl4pPr lvl="3" rtl="0">
              <a:buNone/>
              <a:defRPr sz="1067">
                <a:solidFill>
                  <a:srgbClr val="494985"/>
                </a:solidFill>
                <a:latin typeface="Quicksand"/>
                <a:ea typeface="Quicksand"/>
                <a:cs typeface="Quicksand"/>
                <a:sym typeface="Quicksand"/>
              </a:defRPr>
            </a:lvl4pPr>
            <a:lvl5pPr lvl="4" rtl="0">
              <a:buNone/>
              <a:defRPr sz="1067">
                <a:solidFill>
                  <a:srgbClr val="494985"/>
                </a:solidFill>
                <a:latin typeface="Quicksand"/>
                <a:ea typeface="Quicksand"/>
                <a:cs typeface="Quicksand"/>
                <a:sym typeface="Quicksand"/>
              </a:defRPr>
            </a:lvl5pPr>
            <a:lvl6pPr lvl="5" rtl="0">
              <a:buNone/>
              <a:defRPr sz="1067">
                <a:solidFill>
                  <a:srgbClr val="494985"/>
                </a:solidFill>
                <a:latin typeface="Quicksand"/>
                <a:ea typeface="Quicksand"/>
                <a:cs typeface="Quicksand"/>
                <a:sym typeface="Quicksand"/>
              </a:defRPr>
            </a:lvl6pPr>
            <a:lvl7pPr lvl="6" rtl="0">
              <a:buNone/>
              <a:defRPr sz="1067">
                <a:solidFill>
                  <a:srgbClr val="494985"/>
                </a:solidFill>
                <a:latin typeface="Quicksand"/>
                <a:ea typeface="Quicksand"/>
                <a:cs typeface="Quicksand"/>
                <a:sym typeface="Quicksand"/>
              </a:defRPr>
            </a:lvl7pPr>
            <a:lvl8pPr lvl="7" rtl="0">
              <a:buNone/>
              <a:defRPr sz="1067">
                <a:solidFill>
                  <a:srgbClr val="494985"/>
                </a:solidFill>
                <a:latin typeface="Quicksand"/>
                <a:ea typeface="Quicksand"/>
                <a:cs typeface="Quicksand"/>
                <a:sym typeface="Quicksand"/>
              </a:defRPr>
            </a:lvl8pPr>
            <a:lvl9pPr lvl="8" rtl="0">
              <a:buNone/>
              <a:defRPr sz="1067">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510071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645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a:p>
        </p:txBody>
      </p:sp>
    </p:spTree>
    <p:extLst>
      <p:ext uri="{BB962C8B-B14F-4D97-AF65-F5344CB8AC3E}">
        <p14:creationId xmlns:p14="http://schemas.microsoft.com/office/powerpoint/2010/main" val="378545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1" r:id="rId3"/>
    <p:sldLayoutId id="2147483762" r:id="rId4"/>
    <p:sldLayoutId id="2147483769" r:id="rId5"/>
    <p:sldLayoutId id="2147483783" r:id="rId6"/>
    <p:sldLayoutId id="2147483776" r:id="rId7"/>
    <p:sldLayoutId id="2147483777" r:id="rId8"/>
    <p:sldLayoutId id="2147483778" r:id="rId9"/>
    <p:sldLayoutId id="2147483779" r:id="rId10"/>
    <p:sldLayoutId id="2147483775" r:id="rId11"/>
    <p:sldLayoutId id="2147483763" r:id="rId12"/>
    <p:sldLayoutId id="2147483764" r:id="rId13"/>
    <p:sldLayoutId id="2147483767" r:id="rId14"/>
    <p:sldLayoutId id="2147483768" r:id="rId15"/>
    <p:sldLayoutId id="2147483759" r:id="rId16"/>
    <p:sldLayoutId id="2147483760" r:id="rId17"/>
    <p:sldLayoutId id="2147483691" r:id="rId18"/>
    <p:sldLayoutId id="2147483803" r:id="rId19"/>
    <p:sldLayoutId id="214748380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825" r:id="rId2"/>
    <p:sldLayoutId id="2147483663" r:id="rId3"/>
    <p:sldLayoutId id="2147483826" r:id="rId4"/>
    <p:sldLayoutId id="2147483827" r:id="rId5"/>
    <p:sldLayoutId id="2147483666" r:id="rId6"/>
    <p:sldLayoutId id="2147483828" r:id="rId7"/>
    <p:sldLayoutId id="2147483829" r:id="rId8"/>
    <p:sldLayoutId id="2147483669" r:id="rId9"/>
    <p:sldLayoutId id="2147483670" r:id="rId10"/>
    <p:sldLayoutId id="2147483671" r:id="rId11"/>
    <p:sldLayoutId id="2147483849" r:id="rId12"/>
    <p:sldLayoutId id="21474838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26/02/2025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843" r:id="rId1"/>
    <p:sldLayoutId id="2147483662" r:id="rId2"/>
    <p:sldLayoutId id="2147483844" r:id="rId3"/>
    <p:sldLayoutId id="2147483664" r:id="rId4"/>
    <p:sldLayoutId id="2147483665" r:id="rId5"/>
    <p:sldLayoutId id="2147483845" r:id="rId6"/>
    <p:sldLayoutId id="2147483667" r:id="rId7"/>
    <p:sldLayoutId id="2147483668" r:id="rId8"/>
    <p:sldLayoutId id="2147483846" r:id="rId9"/>
    <p:sldLayoutId id="2147483847" r:id="rId10"/>
    <p:sldLayoutId id="2147483848"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JG8hRwH3JJ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3.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3.xml"/><Relationship Id="rId5" Type="http://schemas.openxmlformats.org/officeDocument/2006/relationships/image" Target="../media/image39.pn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3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9.png"/><Relationship Id="rId2" Type="http://schemas.openxmlformats.org/officeDocument/2006/relationships/image" Target="../media/image51.png"/><Relationship Id="rId1" Type="http://schemas.openxmlformats.org/officeDocument/2006/relationships/slideLayout" Target="../slideLayouts/slideLayout3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33.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39.png"/><Relationship Id="rId4" Type="http://schemas.openxmlformats.org/officeDocument/2006/relationships/image" Target="../media/image58.png"/><Relationship Id="rId9"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33.xml"/><Relationship Id="rId5" Type="http://schemas.openxmlformats.org/officeDocument/2006/relationships/image" Target="../media/image39.png"/><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3.xml"/><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68.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6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768"/>
            <a:ext cx="9144000" cy="1655762"/>
          </a:xfrm>
        </p:spPr>
        <p:txBody>
          <a:bodyPr vert="horz" lIns="91440" tIns="45720" rIns="91440" bIns="45720" rtlCol="0" anchor="t">
            <a:normAutofit/>
          </a:bodyPr>
          <a:lstStyle/>
          <a:p>
            <a:pPr algn="l"/>
            <a:r>
              <a:rPr lang="en-US" sz="3200" u="sng"/>
              <a:t>Thursday </a:t>
            </a:r>
            <a:r>
              <a:rPr lang="en-US" sz="3200" u="sng" dirty="0"/>
              <a:t>27th</a:t>
            </a:r>
            <a:r>
              <a:rPr lang="en-US" sz="3200" u="sng"/>
              <a:t> February 2025</a:t>
            </a:r>
          </a:p>
          <a:p>
            <a:pPr algn="l"/>
            <a:r>
              <a:rPr lang="en-US" sz="3200" u="sng"/>
              <a:t>Morning challenge</a:t>
            </a:r>
          </a:p>
        </p:txBody>
      </p:sp>
      <p:pic>
        <p:nvPicPr>
          <p:cNvPr id="4" name="Picture 3" descr="A logo with text on it&#10;&#10;Description automatically generated">
            <a:extLst>
              <a:ext uri="{FF2B5EF4-FFF2-40B4-BE49-F238E27FC236}">
                <a16:creationId xmlns:a16="http://schemas.microsoft.com/office/drawing/2014/main" id="{37435507-9604-D52C-391C-6B02985816BA}"/>
              </a:ext>
            </a:extLst>
          </p:cNvPr>
          <p:cNvPicPr>
            <a:picLocks noChangeAspect="1"/>
          </p:cNvPicPr>
          <p:nvPr/>
        </p:nvPicPr>
        <p:blipFill>
          <a:blip r:embed="rId2"/>
          <a:stretch>
            <a:fillRect/>
          </a:stretch>
        </p:blipFill>
        <p:spPr>
          <a:xfrm>
            <a:off x="10115817" y="-5020"/>
            <a:ext cx="2080688" cy="1240288"/>
          </a:xfrm>
          <a:prstGeom prst="rect">
            <a:avLst/>
          </a:prstGeom>
        </p:spPr>
      </p:pic>
      <p:pic>
        <p:nvPicPr>
          <p:cNvPr id="2" name="Picture 1" descr="Trivia Quizzes - Free Daily Trivia Games – Big Daily Trivia">
            <a:extLst>
              <a:ext uri="{FF2B5EF4-FFF2-40B4-BE49-F238E27FC236}">
                <a16:creationId xmlns:a16="http://schemas.microsoft.com/office/drawing/2014/main" id="{32E9BE63-746D-C187-9CFF-3CE7586CA1B1}"/>
              </a:ext>
            </a:extLst>
          </p:cNvPr>
          <p:cNvPicPr>
            <a:picLocks noChangeAspect="1"/>
          </p:cNvPicPr>
          <p:nvPr/>
        </p:nvPicPr>
        <p:blipFill>
          <a:blip r:embed="rId3"/>
          <a:stretch>
            <a:fillRect/>
          </a:stretch>
        </p:blipFill>
        <p:spPr>
          <a:xfrm>
            <a:off x="8568607" y="-5199"/>
            <a:ext cx="1412165" cy="1227905"/>
          </a:xfrm>
          <a:prstGeom prst="rect">
            <a:avLst/>
          </a:prstGeom>
        </p:spPr>
      </p:pic>
      <p:pic>
        <p:nvPicPr>
          <p:cNvPr id="7" name="Picture 6">
            <a:extLst>
              <a:ext uri="{FF2B5EF4-FFF2-40B4-BE49-F238E27FC236}">
                <a16:creationId xmlns:a16="http://schemas.microsoft.com/office/drawing/2014/main" id="{7CF992E9-62A3-78E4-8771-4F3D582FE2A9}"/>
              </a:ext>
            </a:extLst>
          </p:cNvPr>
          <p:cNvPicPr>
            <a:picLocks noChangeAspect="1"/>
          </p:cNvPicPr>
          <p:nvPr/>
        </p:nvPicPr>
        <p:blipFill>
          <a:blip r:embed="rId4"/>
          <a:stretch>
            <a:fillRect/>
          </a:stretch>
        </p:blipFill>
        <p:spPr>
          <a:xfrm>
            <a:off x="1417254" y="1075504"/>
            <a:ext cx="9370629" cy="5784303"/>
          </a:xfrm>
          <a:prstGeom prst="rect">
            <a:avLst/>
          </a:prstGeom>
        </p:spPr>
      </p:pic>
      <p:sp>
        <p:nvSpPr>
          <p:cNvPr id="8" name="TextBox 7">
            <a:extLst>
              <a:ext uri="{FF2B5EF4-FFF2-40B4-BE49-F238E27FC236}">
                <a16:creationId xmlns:a16="http://schemas.microsoft.com/office/drawing/2014/main" id="{3C29579D-BF67-7ACB-88BC-6ACC5BEDDA23}"/>
              </a:ext>
            </a:extLst>
          </p:cNvPr>
          <p:cNvSpPr txBox="1"/>
          <p:nvPr/>
        </p:nvSpPr>
        <p:spPr>
          <a:xfrm>
            <a:off x="5711743" y="382425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dirty="0"/>
              <a:t>718</a:t>
            </a:r>
          </a:p>
        </p:txBody>
      </p:sp>
    </p:spTree>
    <p:extLst>
      <p:ext uri="{BB962C8B-B14F-4D97-AF65-F5344CB8AC3E}">
        <p14:creationId xmlns:p14="http://schemas.microsoft.com/office/powerpoint/2010/main" val="165376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How did you do?</a:t>
            </a:r>
            <a:endParaRPr lang="en-US" altLang="en-US" sz="4000" b="1" dirty="0"/>
          </a:p>
        </p:txBody>
      </p:sp>
      <p:sp>
        <p:nvSpPr>
          <p:cNvPr id="13" name="AutoShape 8">
            <a:extLst>
              <a:ext uri="{FF2B5EF4-FFF2-40B4-BE49-F238E27FC236}">
                <a16:creationId xmlns:a16="http://schemas.microsoft.com/office/drawing/2014/main" id="{9EB6A2A7-D997-4D20-8AC6-D7CF72018109}"/>
              </a:ext>
            </a:extLst>
          </p:cNvPr>
          <p:cNvSpPr>
            <a:spLocks noChangeArrowheads="1"/>
          </p:cNvSpPr>
          <p:nvPr/>
        </p:nvSpPr>
        <p:spPr bwMode="auto">
          <a:xfrm>
            <a:off x="2727611" y="1643992"/>
            <a:ext cx="6671516"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Which of these are </a:t>
            </a:r>
            <a:r>
              <a:rPr lang="en-GB" altLang="en-US" sz="2800" b="1" dirty="0">
                <a:latin typeface="Calibri" panose="020F0502020204030204" pitchFamily="34" charset="0"/>
                <a:cs typeface="Calibri" panose="020F0502020204030204" pitchFamily="34" charset="0"/>
              </a:rPr>
              <a:t>main clauses</a:t>
            </a:r>
            <a:r>
              <a:rPr lang="en-GB" altLang="en-US" sz="2800" dirty="0">
                <a:latin typeface="Calibri" panose="020F0502020204030204" pitchFamily="34" charset="0"/>
                <a:cs typeface="Calibri" panose="020F0502020204030204" pitchFamily="34" charset="0"/>
              </a:rPr>
              <a:t>?</a:t>
            </a:r>
          </a:p>
        </p:txBody>
      </p:sp>
      <p:sp>
        <p:nvSpPr>
          <p:cNvPr id="16" name="AutoShape 8"/>
          <p:cNvSpPr>
            <a:spLocks noChangeArrowheads="1"/>
          </p:cNvSpPr>
          <p:nvPr/>
        </p:nvSpPr>
        <p:spPr bwMode="auto">
          <a:xfrm>
            <a:off x="2197756" y="2466443"/>
            <a:ext cx="7731225" cy="3439239"/>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u="sng" dirty="0">
                <a:latin typeface="Calibri" panose="020F0502020204030204" pitchFamily="34" charset="0"/>
                <a:cs typeface="Calibri" panose="020F0502020204030204" pitchFamily="34" charset="0"/>
              </a:rPr>
              <a:t>They grinned.</a:t>
            </a:r>
          </a:p>
          <a:p>
            <a:pPr algn="ctr">
              <a:spcBef>
                <a:spcPct val="50000"/>
              </a:spcBef>
              <a:buFontTx/>
              <a:buNone/>
            </a:pPr>
            <a:r>
              <a:rPr lang="en-GB" altLang="en-US" sz="2800" dirty="0">
                <a:latin typeface="Calibri" panose="020F0502020204030204" pitchFamily="34" charset="0"/>
                <a:cs typeface="Calibri" panose="020F0502020204030204" pitchFamily="34" charset="0"/>
              </a:rPr>
              <a:t>Almost every weekend.</a:t>
            </a:r>
          </a:p>
          <a:p>
            <a:pPr algn="ctr">
              <a:spcBef>
                <a:spcPct val="50000"/>
              </a:spcBef>
              <a:buFontTx/>
              <a:buNone/>
            </a:pPr>
            <a:r>
              <a:rPr lang="en-GB" altLang="en-US" sz="2800" dirty="0">
                <a:latin typeface="Calibri" panose="020F0502020204030204" pitchFamily="34" charset="0"/>
                <a:cs typeface="Calibri" panose="020F0502020204030204" pitchFamily="34" charset="0"/>
              </a:rPr>
              <a:t>Whenever it is cold.</a:t>
            </a:r>
          </a:p>
          <a:p>
            <a:pPr algn="ctr">
              <a:spcBef>
                <a:spcPct val="50000"/>
              </a:spcBef>
              <a:buFontTx/>
              <a:buNone/>
            </a:pPr>
            <a:r>
              <a:rPr lang="en-GB" altLang="en-US" sz="2800" b="1" u="sng" dirty="0" err="1">
                <a:latin typeface="Calibri" panose="020F0502020204030204" pitchFamily="34" charset="0"/>
                <a:cs typeface="Calibri" panose="020F0502020204030204" pitchFamily="34" charset="0"/>
              </a:rPr>
              <a:t>Suzzana</a:t>
            </a:r>
            <a:r>
              <a:rPr lang="en-GB" altLang="en-US" sz="2800" b="1" u="sng" dirty="0">
                <a:latin typeface="Calibri" panose="020F0502020204030204" pitchFamily="34" charset="0"/>
                <a:cs typeface="Calibri" panose="020F0502020204030204" pitchFamily="34" charset="0"/>
              </a:rPr>
              <a:t> was at home.</a:t>
            </a:r>
          </a:p>
          <a:p>
            <a:pPr algn="ctr">
              <a:spcBef>
                <a:spcPct val="50000"/>
              </a:spcBef>
              <a:buFontTx/>
              <a:buNone/>
            </a:pPr>
            <a:r>
              <a:rPr lang="en-GB" altLang="en-US" sz="2800" b="1" u="sng" dirty="0" err="1">
                <a:latin typeface="Calibri" panose="020F0502020204030204" pitchFamily="34" charset="0"/>
                <a:cs typeface="Calibri" panose="020F0502020204030204" pitchFamily="34" charset="0"/>
              </a:rPr>
              <a:t>Zaine</a:t>
            </a:r>
            <a:r>
              <a:rPr lang="en-GB" altLang="en-US" sz="2800" b="1" u="sng" dirty="0">
                <a:latin typeface="Calibri" panose="020F0502020204030204" pitchFamily="34" charset="0"/>
                <a:cs typeface="Calibri" panose="020F0502020204030204" pitchFamily="34" charset="0"/>
              </a:rPr>
              <a:t> rushed back home.</a:t>
            </a:r>
          </a:p>
        </p:txBody>
      </p:sp>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7284" y="2938697"/>
            <a:ext cx="2520755" cy="226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8">
            <a:extLst>
              <a:ext uri="{FF2B5EF4-FFF2-40B4-BE49-F238E27FC236}">
                <a16:creationId xmlns:a16="http://schemas.microsoft.com/office/drawing/2014/main" id="{00AC883C-A385-4C09-90D9-20D5B2D6FC6A}"/>
              </a:ext>
            </a:extLst>
          </p:cNvPr>
          <p:cNvSpPr>
            <a:spLocks noChangeArrowheads="1"/>
          </p:cNvSpPr>
          <p:nvPr/>
        </p:nvSpPr>
        <p:spPr bwMode="auto">
          <a:xfrm>
            <a:off x="278104" y="6129031"/>
            <a:ext cx="11736176" cy="527804"/>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500" b="1" u="sng" dirty="0">
                <a:latin typeface="Calibri" panose="020F0502020204030204" pitchFamily="34" charset="0"/>
                <a:cs typeface="Calibri" panose="020F0502020204030204" pitchFamily="34" charset="0"/>
              </a:rPr>
              <a:t>Remember</a:t>
            </a:r>
            <a:r>
              <a:rPr lang="en-GB" altLang="en-US" sz="2500" b="1" dirty="0">
                <a:latin typeface="Calibri" panose="020F0502020204030204" pitchFamily="34" charset="0"/>
                <a:cs typeface="Calibri" panose="020F0502020204030204" pitchFamily="34" charset="0"/>
              </a:rPr>
              <a:t>:</a:t>
            </a:r>
            <a:r>
              <a:rPr lang="en-GB" altLang="en-US" sz="2500" dirty="0">
                <a:latin typeface="Calibri" panose="020F0502020204030204" pitchFamily="34" charset="0"/>
                <a:cs typeface="Calibri" panose="020F0502020204030204" pitchFamily="34" charset="0"/>
              </a:rPr>
              <a:t> a </a:t>
            </a:r>
            <a:r>
              <a:rPr lang="en-GB" altLang="en-US" sz="2500" b="1" dirty="0">
                <a:latin typeface="Calibri" panose="020F0502020204030204" pitchFamily="34" charset="0"/>
                <a:cs typeface="Calibri" panose="020F0502020204030204" pitchFamily="34" charset="0"/>
              </a:rPr>
              <a:t>main clause </a:t>
            </a:r>
            <a:r>
              <a:rPr lang="en-GB" altLang="en-US" sz="2500" dirty="0">
                <a:latin typeface="Calibri" panose="020F0502020204030204" pitchFamily="34" charset="0"/>
                <a:cs typeface="Calibri" panose="020F0502020204030204" pitchFamily="34" charset="0"/>
              </a:rPr>
              <a:t>contains a </a:t>
            </a:r>
            <a:r>
              <a:rPr lang="en-GB" altLang="en-US" sz="2500" b="1" dirty="0">
                <a:latin typeface="Calibri" panose="020F0502020204030204" pitchFamily="34" charset="0"/>
                <a:cs typeface="Calibri" panose="020F0502020204030204" pitchFamily="34" charset="0"/>
              </a:rPr>
              <a:t>subject </a:t>
            </a:r>
            <a:r>
              <a:rPr lang="en-GB" altLang="en-US" sz="2500" dirty="0">
                <a:latin typeface="Calibri" panose="020F0502020204030204" pitchFamily="34" charset="0"/>
                <a:cs typeface="Calibri" panose="020F0502020204030204" pitchFamily="34" charset="0"/>
              </a:rPr>
              <a:t>and a </a:t>
            </a:r>
            <a:r>
              <a:rPr lang="en-GB" altLang="en-US" sz="2500" b="1" dirty="0">
                <a:latin typeface="Calibri" panose="020F0502020204030204" pitchFamily="34" charset="0"/>
                <a:cs typeface="Calibri" panose="020F0502020204030204" pitchFamily="34" charset="0"/>
              </a:rPr>
              <a:t>verb</a:t>
            </a:r>
            <a:r>
              <a:rPr lang="en-GB" altLang="en-US" sz="2500" dirty="0">
                <a:latin typeface="Calibri" panose="020F0502020204030204" pitchFamily="34" charset="0"/>
                <a:cs typeface="Calibri" panose="020F0502020204030204" pitchFamily="34" charset="0"/>
              </a:rPr>
              <a:t>. It must </a:t>
            </a:r>
            <a:r>
              <a:rPr lang="en-GB" altLang="en-US" sz="2500" b="1" dirty="0">
                <a:latin typeface="Calibri" panose="020F0502020204030204" pitchFamily="34" charset="0"/>
                <a:cs typeface="Calibri" panose="020F0502020204030204" pitchFamily="34" charset="0"/>
              </a:rPr>
              <a:t>make sense on its own</a:t>
            </a:r>
            <a:r>
              <a:rPr lang="en-GB" alt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9322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2623028" y="1687616"/>
            <a:ext cx="6880681" cy="105560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Tick to show whether the underlined clause is a </a:t>
            </a:r>
            <a:r>
              <a:rPr lang="en-GB" altLang="en-US" sz="2800" b="1" dirty="0">
                <a:latin typeface="Calibri" panose="020F0502020204030204" pitchFamily="34" charset="0"/>
                <a:cs typeface="Calibri" panose="020F0502020204030204" pitchFamily="34" charset="0"/>
              </a:rPr>
              <a:t>main clause </a:t>
            </a:r>
            <a:r>
              <a:rPr lang="en-GB" altLang="en-US" sz="2800" dirty="0">
                <a:latin typeface="Calibri" panose="020F0502020204030204" pitchFamily="34" charset="0"/>
                <a:cs typeface="Calibri" panose="020F0502020204030204" pitchFamily="34" charset="0"/>
              </a:rPr>
              <a:t>or a </a:t>
            </a:r>
            <a:r>
              <a:rPr lang="en-GB" altLang="en-US" sz="2800" b="1" dirty="0">
                <a:latin typeface="Calibri" panose="020F0502020204030204" pitchFamily="34" charset="0"/>
                <a:cs typeface="Calibri" panose="020F0502020204030204" pitchFamily="34" charset="0"/>
              </a:rPr>
              <a:t>subordinate clause</a:t>
            </a:r>
            <a:r>
              <a:rPr lang="en-GB" altLang="en-US" sz="2800" dirty="0">
                <a:latin typeface="Calibri" panose="020F0502020204030204" pitchFamily="34" charset="0"/>
                <a:cs typeface="Calibri" panose="020F0502020204030204" pitchFamily="34" charset="0"/>
              </a:rPr>
              <a:t>.</a:t>
            </a:r>
          </a:p>
        </p:txBody>
      </p:sp>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3376" y="3000202"/>
            <a:ext cx="1951879" cy="289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p:cNvGraphicFramePr>
            <a:graphicFrameLocks noGrp="1"/>
          </p:cNvGraphicFramePr>
          <p:nvPr/>
        </p:nvGraphicFramePr>
        <p:xfrm>
          <a:off x="231810" y="2940460"/>
          <a:ext cx="9681816" cy="3028694"/>
        </p:xfrm>
        <a:graphic>
          <a:graphicData uri="http://schemas.openxmlformats.org/drawingml/2006/table">
            <a:tbl>
              <a:tblPr firstRow="1" bandRow="1">
                <a:tableStyleId>{5C22544A-7EE6-4342-B048-85BDC9FD1C3A}</a:tableStyleId>
              </a:tblPr>
              <a:tblGrid>
                <a:gridCol w="6250760">
                  <a:extLst>
                    <a:ext uri="{9D8B030D-6E8A-4147-A177-3AD203B41FA5}">
                      <a16:colId xmlns:a16="http://schemas.microsoft.com/office/drawing/2014/main" val="1319608705"/>
                    </a:ext>
                  </a:extLst>
                </a:gridCol>
                <a:gridCol w="1614026">
                  <a:extLst>
                    <a:ext uri="{9D8B030D-6E8A-4147-A177-3AD203B41FA5}">
                      <a16:colId xmlns:a16="http://schemas.microsoft.com/office/drawing/2014/main" val="3023485254"/>
                    </a:ext>
                  </a:extLst>
                </a:gridCol>
                <a:gridCol w="1817030">
                  <a:extLst>
                    <a:ext uri="{9D8B030D-6E8A-4147-A177-3AD203B41FA5}">
                      <a16:colId xmlns:a16="http://schemas.microsoft.com/office/drawing/2014/main" val="3058655924"/>
                    </a:ext>
                  </a:extLst>
                </a:gridCol>
              </a:tblGrid>
              <a:tr h="931751">
                <a:tc>
                  <a:txBody>
                    <a:bodyPr/>
                    <a:lstStyle/>
                    <a:p>
                      <a:pPr algn="ctr"/>
                      <a:r>
                        <a:rPr lang="en-GB" sz="2500" dirty="0">
                          <a:solidFill>
                            <a:schemeClr val="tx1"/>
                          </a:solidFill>
                        </a:rPr>
                        <a:t>Sentence</a:t>
                      </a:r>
                    </a:p>
                  </a:txBody>
                  <a:tcPr anchor="ct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chemeClr val="accent1">
                        <a:lumMod val="60000"/>
                        <a:lumOff val="40000"/>
                      </a:schemeClr>
                    </a:solidFill>
                  </a:tcPr>
                </a:tc>
                <a:tc>
                  <a:txBody>
                    <a:bodyPr/>
                    <a:lstStyle/>
                    <a:p>
                      <a:pPr algn="ctr"/>
                      <a:r>
                        <a:rPr lang="en-GB" sz="2500" dirty="0">
                          <a:solidFill>
                            <a:schemeClr val="tx1"/>
                          </a:solidFill>
                        </a:rPr>
                        <a:t>Main  clause</a:t>
                      </a:r>
                    </a:p>
                  </a:txBody>
                  <a:tcPr anchor="ct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chemeClr val="accent1">
                        <a:lumMod val="60000"/>
                        <a:lumOff val="40000"/>
                      </a:schemeClr>
                    </a:solidFill>
                  </a:tcPr>
                </a:tc>
                <a:tc>
                  <a:txBody>
                    <a:bodyPr/>
                    <a:lstStyle/>
                    <a:p>
                      <a:pPr algn="ctr"/>
                      <a:r>
                        <a:rPr lang="en-GB" sz="2500" dirty="0">
                          <a:solidFill>
                            <a:schemeClr val="tx1"/>
                          </a:solidFill>
                        </a:rPr>
                        <a:t>Subordinate</a:t>
                      </a:r>
                      <a:r>
                        <a:rPr lang="en-GB" sz="2500" baseline="0" dirty="0">
                          <a:solidFill>
                            <a:schemeClr val="tx1"/>
                          </a:solidFill>
                        </a:rPr>
                        <a:t> clause</a:t>
                      </a:r>
                      <a:endParaRPr lang="en-GB" sz="2500" dirty="0">
                        <a:solidFill>
                          <a:schemeClr val="tx1"/>
                        </a:solidFill>
                      </a:endParaRPr>
                    </a:p>
                  </a:txBody>
                  <a:tcPr anchor="ct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31488979"/>
                  </a:ext>
                </a:extLst>
              </a:tr>
              <a:tr h="521753">
                <a:tc>
                  <a:txBody>
                    <a:bodyPr/>
                    <a:lstStyle/>
                    <a:p>
                      <a:r>
                        <a:rPr lang="en-GB" sz="2500" u="sng" dirty="0">
                          <a:solidFill>
                            <a:schemeClr val="tx1"/>
                          </a:solidFill>
                        </a:rPr>
                        <a:t>The ride re-opened</a:t>
                      </a:r>
                      <a:r>
                        <a:rPr lang="en-GB" sz="2500" dirty="0">
                          <a:solidFill>
                            <a:schemeClr val="tx1"/>
                          </a:solidFill>
                        </a:rPr>
                        <a:t> once the rain stopped.</a:t>
                      </a: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1068945926"/>
                  </a:ext>
                </a:extLst>
              </a:tr>
              <a:tr h="531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500" u="sng" dirty="0">
                          <a:solidFill>
                            <a:schemeClr val="tx1"/>
                          </a:solidFill>
                        </a:rPr>
                        <a:t>After finishing our work</a:t>
                      </a:r>
                      <a:r>
                        <a:rPr lang="en-GB" sz="2500" dirty="0">
                          <a:solidFill>
                            <a:schemeClr val="tx1"/>
                          </a:solidFill>
                        </a:rPr>
                        <a:t>, we ran</a:t>
                      </a:r>
                      <a:r>
                        <a:rPr lang="en-GB" sz="2500" baseline="0" dirty="0">
                          <a:solidFill>
                            <a:schemeClr val="tx1"/>
                          </a:solidFill>
                        </a:rPr>
                        <a:t> out to play</a:t>
                      </a:r>
                      <a:r>
                        <a:rPr lang="en-GB" sz="2500" dirty="0">
                          <a:solidFill>
                            <a:schemeClr val="tx1"/>
                          </a:solidFill>
                        </a:rPr>
                        <a:t>. </a:t>
                      </a: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1346842495"/>
                  </a:ext>
                </a:extLst>
              </a:tr>
              <a:tr h="521753">
                <a:tc>
                  <a:txBody>
                    <a:bodyPr/>
                    <a:lstStyle/>
                    <a:p>
                      <a:r>
                        <a:rPr lang="en-GB" sz="2500" dirty="0">
                          <a:solidFill>
                            <a:schemeClr val="tx1"/>
                          </a:solidFill>
                        </a:rPr>
                        <a:t>I liked the story </a:t>
                      </a:r>
                      <a:r>
                        <a:rPr lang="en-GB" sz="2500" u="sng" dirty="0">
                          <a:solidFill>
                            <a:schemeClr val="tx1"/>
                          </a:solidFill>
                        </a:rPr>
                        <a:t>because it was about wolves</a:t>
                      </a:r>
                      <a:r>
                        <a:rPr lang="en-GB" sz="2500" dirty="0">
                          <a:solidFill>
                            <a:schemeClr val="tx1"/>
                          </a:solidFill>
                        </a:rPr>
                        <a:t>.</a:t>
                      </a: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1526033799"/>
                  </a:ext>
                </a:extLst>
              </a:tr>
              <a:tr h="521753">
                <a:tc>
                  <a:txBody>
                    <a:bodyPr/>
                    <a:lstStyle/>
                    <a:p>
                      <a:r>
                        <a:rPr lang="en-GB" sz="2500" dirty="0">
                          <a:solidFill>
                            <a:schemeClr val="tx1"/>
                          </a:solidFill>
                        </a:rPr>
                        <a:t>As we woke up late, </a:t>
                      </a:r>
                      <a:r>
                        <a:rPr lang="en-GB" sz="2500" u="sng" dirty="0">
                          <a:solidFill>
                            <a:schemeClr val="tx1"/>
                          </a:solidFill>
                        </a:rPr>
                        <a:t>we missed our train</a:t>
                      </a:r>
                      <a:r>
                        <a:rPr lang="en-GB" sz="2500" dirty="0">
                          <a:solidFill>
                            <a:schemeClr val="tx1"/>
                          </a:solidFill>
                        </a:rPr>
                        <a:t>.</a:t>
                      </a: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1617748026"/>
                  </a:ext>
                </a:extLst>
              </a:tr>
            </a:tbl>
          </a:graphicData>
        </a:graphic>
      </p:graphicFrame>
      <p:sp>
        <p:nvSpPr>
          <p:cNvPr id="10" name="AutoShape 8">
            <a:extLst>
              <a:ext uri="{FF2B5EF4-FFF2-40B4-BE49-F238E27FC236}">
                <a16:creationId xmlns:a16="http://schemas.microsoft.com/office/drawing/2014/main" id="{26085FD3-7B70-465D-933E-A02AB11DF750}"/>
              </a:ext>
            </a:extLst>
          </p:cNvPr>
          <p:cNvSpPr>
            <a:spLocks noChangeArrowheads="1"/>
          </p:cNvSpPr>
          <p:nvPr/>
        </p:nvSpPr>
        <p:spPr bwMode="auto">
          <a:xfrm>
            <a:off x="278104" y="6129031"/>
            <a:ext cx="11736176" cy="527804"/>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500" b="1" u="sng" dirty="0">
                <a:latin typeface="Calibri" panose="020F0502020204030204" pitchFamily="34" charset="0"/>
                <a:cs typeface="Calibri" panose="020F0502020204030204" pitchFamily="34" charset="0"/>
              </a:rPr>
              <a:t>Remember</a:t>
            </a:r>
            <a:r>
              <a:rPr lang="en-GB" altLang="en-US" sz="2500" b="1" dirty="0">
                <a:latin typeface="Calibri" panose="020F0502020204030204" pitchFamily="34" charset="0"/>
                <a:cs typeface="Calibri" panose="020F0502020204030204" pitchFamily="34" charset="0"/>
              </a:rPr>
              <a:t>:</a:t>
            </a:r>
            <a:r>
              <a:rPr lang="en-GB" altLang="en-US" sz="2500" dirty="0">
                <a:latin typeface="Calibri" panose="020F0502020204030204" pitchFamily="34" charset="0"/>
                <a:cs typeface="Calibri" panose="020F0502020204030204" pitchFamily="34" charset="0"/>
              </a:rPr>
              <a:t> a </a:t>
            </a:r>
            <a:r>
              <a:rPr lang="en-GB" altLang="en-US" sz="2500" b="1" dirty="0">
                <a:latin typeface="Calibri" panose="020F0502020204030204" pitchFamily="34" charset="0"/>
                <a:cs typeface="Calibri" panose="020F0502020204030204" pitchFamily="34" charset="0"/>
              </a:rPr>
              <a:t>main clause </a:t>
            </a:r>
            <a:r>
              <a:rPr lang="en-GB" altLang="en-US" sz="2500" dirty="0">
                <a:latin typeface="Calibri" panose="020F0502020204030204" pitchFamily="34" charset="0"/>
                <a:cs typeface="Calibri" panose="020F0502020204030204" pitchFamily="34" charset="0"/>
              </a:rPr>
              <a:t>contains a </a:t>
            </a:r>
            <a:r>
              <a:rPr lang="en-GB" altLang="en-US" sz="2500" b="1" dirty="0">
                <a:latin typeface="Calibri" panose="020F0502020204030204" pitchFamily="34" charset="0"/>
                <a:cs typeface="Calibri" panose="020F0502020204030204" pitchFamily="34" charset="0"/>
              </a:rPr>
              <a:t>subject </a:t>
            </a:r>
            <a:r>
              <a:rPr lang="en-GB" altLang="en-US" sz="2500" dirty="0">
                <a:latin typeface="Calibri" panose="020F0502020204030204" pitchFamily="34" charset="0"/>
                <a:cs typeface="Calibri" panose="020F0502020204030204" pitchFamily="34" charset="0"/>
              </a:rPr>
              <a:t>and a </a:t>
            </a:r>
            <a:r>
              <a:rPr lang="en-GB" altLang="en-US" sz="2500" b="1" dirty="0">
                <a:latin typeface="Calibri" panose="020F0502020204030204" pitchFamily="34" charset="0"/>
                <a:cs typeface="Calibri" panose="020F0502020204030204" pitchFamily="34" charset="0"/>
              </a:rPr>
              <a:t>verb</a:t>
            </a:r>
            <a:r>
              <a:rPr lang="en-GB" altLang="en-US" sz="2500" dirty="0">
                <a:latin typeface="Calibri" panose="020F0502020204030204" pitchFamily="34" charset="0"/>
                <a:cs typeface="Calibri" panose="020F0502020204030204" pitchFamily="34" charset="0"/>
              </a:rPr>
              <a:t>. It must </a:t>
            </a:r>
            <a:r>
              <a:rPr lang="en-GB" altLang="en-US" sz="2500" b="1" dirty="0">
                <a:latin typeface="Calibri" panose="020F0502020204030204" pitchFamily="34" charset="0"/>
                <a:cs typeface="Calibri" panose="020F0502020204030204" pitchFamily="34" charset="0"/>
              </a:rPr>
              <a:t>make sense on its own</a:t>
            </a:r>
            <a:r>
              <a:rPr lang="en-GB" alt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0567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2623028" y="1687616"/>
            <a:ext cx="6880681" cy="105560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Tick to show whether the underlined clause is a </a:t>
            </a:r>
            <a:r>
              <a:rPr lang="en-GB" altLang="en-US" sz="2800" b="1" dirty="0">
                <a:latin typeface="Calibri" panose="020F0502020204030204" pitchFamily="34" charset="0"/>
                <a:cs typeface="Calibri" panose="020F0502020204030204" pitchFamily="34" charset="0"/>
              </a:rPr>
              <a:t>main clause </a:t>
            </a:r>
            <a:r>
              <a:rPr lang="en-GB" altLang="en-US" sz="2800" dirty="0">
                <a:latin typeface="Calibri" panose="020F0502020204030204" pitchFamily="34" charset="0"/>
                <a:cs typeface="Calibri" panose="020F0502020204030204" pitchFamily="34" charset="0"/>
              </a:rPr>
              <a:t>or a </a:t>
            </a:r>
            <a:r>
              <a:rPr lang="en-GB" altLang="en-US" sz="2800" b="1" dirty="0">
                <a:latin typeface="Calibri" panose="020F0502020204030204" pitchFamily="34" charset="0"/>
                <a:cs typeface="Calibri" panose="020F0502020204030204" pitchFamily="34" charset="0"/>
              </a:rPr>
              <a:t>subordinate clause</a:t>
            </a:r>
            <a:r>
              <a:rPr lang="en-GB" altLang="en-US" sz="2800" dirty="0">
                <a:latin typeface="Calibri" panose="020F0502020204030204" pitchFamily="34" charset="0"/>
                <a:cs typeface="Calibri" panose="020F0502020204030204" pitchFamily="34" charset="0"/>
              </a:rPr>
              <a:t>.</a:t>
            </a:r>
          </a:p>
        </p:txBody>
      </p:sp>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graphicFrame>
        <p:nvGraphicFramePr>
          <p:cNvPr id="19" name="Table 18"/>
          <p:cNvGraphicFramePr>
            <a:graphicFrameLocks noGrp="1"/>
          </p:cNvGraphicFramePr>
          <p:nvPr/>
        </p:nvGraphicFramePr>
        <p:xfrm>
          <a:off x="231810" y="2940460"/>
          <a:ext cx="9681816" cy="3028694"/>
        </p:xfrm>
        <a:graphic>
          <a:graphicData uri="http://schemas.openxmlformats.org/drawingml/2006/table">
            <a:tbl>
              <a:tblPr firstRow="1" bandRow="1">
                <a:tableStyleId>{5C22544A-7EE6-4342-B048-85BDC9FD1C3A}</a:tableStyleId>
              </a:tblPr>
              <a:tblGrid>
                <a:gridCol w="6250760">
                  <a:extLst>
                    <a:ext uri="{9D8B030D-6E8A-4147-A177-3AD203B41FA5}">
                      <a16:colId xmlns:a16="http://schemas.microsoft.com/office/drawing/2014/main" val="1319608705"/>
                    </a:ext>
                  </a:extLst>
                </a:gridCol>
                <a:gridCol w="1614026">
                  <a:extLst>
                    <a:ext uri="{9D8B030D-6E8A-4147-A177-3AD203B41FA5}">
                      <a16:colId xmlns:a16="http://schemas.microsoft.com/office/drawing/2014/main" val="3023485254"/>
                    </a:ext>
                  </a:extLst>
                </a:gridCol>
                <a:gridCol w="1817030">
                  <a:extLst>
                    <a:ext uri="{9D8B030D-6E8A-4147-A177-3AD203B41FA5}">
                      <a16:colId xmlns:a16="http://schemas.microsoft.com/office/drawing/2014/main" val="3058655924"/>
                    </a:ext>
                  </a:extLst>
                </a:gridCol>
              </a:tblGrid>
              <a:tr h="931751">
                <a:tc>
                  <a:txBody>
                    <a:bodyPr/>
                    <a:lstStyle/>
                    <a:p>
                      <a:pPr algn="ctr"/>
                      <a:r>
                        <a:rPr lang="en-GB" sz="2500" dirty="0">
                          <a:solidFill>
                            <a:schemeClr val="tx1"/>
                          </a:solidFill>
                        </a:rPr>
                        <a:t>Sentence</a:t>
                      </a:r>
                    </a:p>
                  </a:txBody>
                  <a:tcPr anchor="ct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chemeClr val="accent1">
                        <a:lumMod val="60000"/>
                        <a:lumOff val="40000"/>
                      </a:schemeClr>
                    </a:solidFill>
                  </a:tcPr>
                </a:tc>
                <a:tc>
                  <a:txBody>
                    <a:bodyPr/>
                    <a:lstStyle/>
                    <a:p>
                      <a:pPr algn="ctr"/>
                      <a:r>
                        <a:rPr lang="en-GB" sz="2500" dirty="0">
                          <a:solidFill>
                            <a:schemeClr val="tx1"/>
                          </a:solidFill>
                        </a:rPr>
                        <a:t>Main  clause</a:t>
                      </a:r>
                    </a:p>
                  </a:txBody>
                  <a:tcPr anchor="ct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chemeClr val="accent1">
                        <a:lumMod val="60000"/>
                        <a:lumOff val="40000"/>
                      </a:schemeClr>
                    </a:solidFill>
                  </a:tcPr>
                </a:tc>
                <a:tc>
                  <a:txBody>
                    <a:bodyPr/>
                    <a:lstStyle/>
                    <a:p>
                      <a:pPr algn="ctr"/>
                      <a:r>
                        <a:rPr lang="en-GB" sz="2500" dirty="0">
                          <a:solidFill>
                            <a:schemeClr val="tx1"/>
                          </a:solidFill>
                        </a:rPr>
                        <a:t>Subordinate</a:t>
                      </a:r>
                      <a:r>
                        <a:rPr lang="en-GB" sz="2500" baseline="0" dirty="0">
                          <a:solidFill>
                            <a:schemeClr val="tx1"/>
                          </a:solidFill>
                        </a:rPr>
                        <a:t> clause</a:t>
                      </a:r>
                      <a:endParaRPr lang="en-GB" sz="2500" dirty="0">
                        <a:solidFill>
                          <a:schemeClr val="tx1"/>
                        </a:solidFill>
                      </a:endParaRPr>
                    </a:p>
                  </a:txBody>
                  <a:tcPr anchor="ct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31488979"/>
                  </a:ext>
                </a:extLst>
              </a:tr>
              <a:tr h="521753">
                <a:tc>
                  <a:txBody>
                    <a:bodyPr/>
                    <a:lstStyle/>
                    <a:p>
                      <a:r>
                        <a:rPr lang="en-GB" sz="2500" u="sng" dirty="0">
                          <a:solidFill>
                            <a:schemeClr val="tx1"/>
                          </a:solidFill>
                        </a:rPr>
                        <a:t>The ride re-opened</a:t>
                      </a:r>
                      <a:r>
                        <a:rPr lang="en-GB" sz="2500" dirty="0">
                          <a:solidFill>
                            <a:schemeClr val="tx1"/>
                          </a:solidFill>
                        </a:rPr>
                        <a:t> once the rain stopped.</a:t>
                      </a: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1068945926"/>
                  </a:ext>
                </a:extLst>
              </a:tr>
              <a:tr h="531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500" u="sng" dirty="0">
                          <a:solidFill>
                            <a:schemeClr val="tx1"/>
                          </a:solidFill>
                        </a:rPr>
                        <a:t>After finishing our work</a:t>
                      </a:r>
                      <a:r>
                        <a:rPr lang="en-GB" sz="2500" dirty="0">
                          <a:solidFill>
                            <a:schemeClr val="tx1"/>
                          </a:solidFill>
                        </a:rPr>
                        <a:t>, we ran</a:t>
                      </a:r>
                      <a:r>
                        <a:rPr lang="en-GB" sz="2500" baseline="0" dirty="0">
                          <a:solidFill>
                            <a:schemeClr val="tx1"/>
                          </a:solidFill>
                        </a:rPr>
                        <a:t> out to play</a:t>
                      </a:r>
                      <a:r>
                        <a:rPr lang="en-GB" sz="2500" dirty="0">
                          <a:solidFill>
                            <a:schemeClr val="tx1"/>
                          </a:solidFill>
                        </a:rPr>
                        <a:t>. </a:t>
                      </a: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1346842495"/>
                  </a:ext>
                </a:extLst>
              </a:tr>
              <a:tr h="521753">
                <a:tc>
                  <a:txBody>
                    <a:bodyPr/>
                    <a:lstStyle/>
                    <a:p>
                      <a:r>
                        <a:rPr lang="en-GB" sz="2500" dirty="0">
                          <a:solidFill>
                            <a:schemeClr val="tx1"/>
                          </a:solidFill>
                        </a:rPr>
                        <a:t>I liked the story </a:t>
                      </a:r>
                      <a:r>
                        <a:rPr lang="en-GB" sz="2500" u="sng" dirty="0">
                          <a:solidFill>
                            <a:schemeClr val="tx1"/>
                          </a:solidFill>
                        </a:rPr>
                        <a:t>because it was about wolves</a:t>
                      </a:r>
                      <a:r>
                        <a:rPr lang="en-GB" sz="2500" dirty="0">
                          <a:solidFill>
                            <a:schemeClr val="tx1"/>
                          </a:solidFill>
                        </a:rPr>
                        <a:t>.</a:t>
                      </a: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1526033799"/>
                  </a:ext>
                </a:extLst>
              </a:tr>
              <a:tr h="521753">
                <a:tc>
                  <a:txBody>
                    <a:bodyPr/>
                    <a:lstStyle/>
                    <a:p>
                      <a:r>
                        <a:rPr lang="en-GB" sz="2500" dirty="0">
                          <a:solidFill>
                            <a:schemeClr val="tx1"/>
                          </a:solidFill>
                        </a:rPr>
                        <a:t>As we woke up late, </a:t>
                      </a:r>
                      <a:r>
                        <a:rPr lang="en-GB" sz="2500" u="sng" dirty="0">
                          <a:solidFill>
                            <a:schemeClr val="tx1"/>
                          </a:solidFill>
                        </a:rPr>
                        <a:t>we missed our train</a:t>
                      </a:r>
                      <a:r>
                        <a:rPr lang="en-GB" sz="2500" dirty="0">
                          <a:solidFill>
                            <a:schemeClr val="tx1"/>
                          </a:solidFill>
                        </a:rPr>
                        <a:t>.</a:t>
                      </a: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endParaRPr lang="en-GB" sz="2500" dirty="0">
                        <a:solidFill>
                          <a:schemeClr val="tx1"/>
                        </a:solidFill>
                      </a:endParaRPr>
                    </a:p>
                  </a:txBody>
                  <a:tcPr>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1617748026"/>
                  </a:ext>
                </a:extLst>
              </a:tr>
            </a:tbl>
          </a:graphicData>
        </a:graphic>
      </p:graphicFrame>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6862" y="3675383"/>
            <a:ext cx="1738643" cy="155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4404" y="3927327"/>
            <a:ext cx="463552" cy="4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4404" y="5488722"/>
            <a:ext cx="463552" cy="4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7806" y="4976547"/>
            <a:ext cx="463552" cy="4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7806" y="4454806"/>
            <a:ext cx="463552" cy="4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8">
            <a:extLst>
              <a:ext uri="{FF2B5EF4-FFF2-40B4-BE49-F238E27FC236}">
                <a16:creationId xmlns:a16="http://schemas.microsoft.com/office/drawing/2014/main" id="{5747837E-A882-4EF8-A4B7-0A01EFA11672}"/>
              </a:ext>
            </a:extLst>
          </p:cNvPr>
          <p:cNvSpPr>
            <a:spLocks noChangeArrowheads="1"/>
          </p:cNvSpPr>
          <p:nvPr/>
        </p:nvSpPr>
        <p:spPr bwMode="auto">
          <a:xfrm>
            <a:off x="278104" y="6129031"/>
            <a:ext cx="11736176" cy="527804"/>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500" b="1" u="sng" dirty="0">
                <a:latin typeface="Calibri" panose="020F0502020204030204" pitchFamily="34" charset="0"/>
                <a:cs typeface="Calibri" panose="020F0502020204030204" pitchFamily="34" charset="0"/>
              </a:rPr>
              <a:t>Remember</a:t>
            </a:r>
            <a:r>
              <a:rPr lang="en-GB" altLang="en-US" sz="2500" b="1" dirty="0">
                <a:latin typeface="Calibri" panose="020F0502020204030204" pitchFamily="34" charset="0"/>
                <a:cs typeface="Calibri" panose="020F0502020204030204" pitchFamily="34" charset="0"/>
              </a:rPr>
              <a:t>:</a:t>
            </a:r>
            <a:r>
              <a:rPr lang="en-GB" altLang="en-US" sz="2500" dirty="0">
                <a:latin typeface="Calibri" panose="020F0502020204030204" pitchFamily="34" charset="0"/>
                <a:cs typeface="Calibri" panose="020F0502020204030204" pitchFamily="34" charset="0"/>
              </a:rPr>
              <a:t> a </a:t>
            </a:r>
            <a:r>
              <a:rPr lang="en-GB" altLang="en-US" sz="2500" b="1" dirty="0">
                <a:latin typeface="Calibri" panose="020F0502020204030204" pitchFamily="34" charset="0"/>
                <a:cs typeface="Calibri" panose="020F0502020204030204" pitchFamily="34" charset="0"/>
              </a:rPr>
              <a:t>main clause </a:t>
            </a:r>
            <a:r>
              <a:rPr lang="en-GB" altLang="en-US" sz="2500" dirty="0">
                <a:latin typeface="Calibri" panose="020F0502020204030204" pitchFamily="34" charset="0"/>
                <a:cs typeface="Calibri" panose="020F0502020204030204" pitchFamily="34" charset="0"/>
              </a:rPr>
              <a:t>contains a </a:t>
            </a:r>
            <a:r>
              <a:rPr lang="en-GB" altLang="en-US" sz="2500" b="1" dirty="0">
                <a:latin typeface="Calibri" panose="020F0502020204030204" pitchFamily="34" charset="0"/>
                <a:cs typeface="Calibri" panose="020F0502020204030204" pitchFamily="34" charset="0"/>
              </a:rPr>
              <a:t>subject </a:t>
            </a:r>
            <a:r>
              <a:rPr lang="en-GB" altLang="en-US" sz="2500" dirty="0">
                <a:latin typeface="Calibri" panose="020F0502020204030204" pitchFamily="34" charset="0"/>
                <a:cs typeface="Calibri" panose="020F0502020204030204" pitchFamily="34" charset="0"/>
              </a:rPr>
              <a:t>and a </a:t>
            </a:r>
            <a:r>
              <a:rPr lang="en-GB" altLang="en-US" sz="2500" b="1" dirty="0">
                <a:latin typeface="Calibri" panose="020F0502020204030204" pitchFamily="34" charset="0"/>
                <a:cs typeface="Calibri" panose="020F0502020204030204" pitchFamily="34" charset="0"/>
              </a:rPr>
              <a:t>verb</a:t>
            </a:r>
            <a:r>
              <a:rPr lang="en-GB" altLang="en-US" sz="2500" dirty="0">
                <a:latin typeface="Calibri" panose="020F0502020204030204" pitchFamily="34" charset="0"/>
                <a:cs typeface="Calibri" panose="020F0502020204030204" pitchFamily="34" charset="0"/>
              </a:rPr>
              <a:t>. It must </a:t>
            </a:r>
            <a:r>
              <a:rPr lang="en-GB" altLang="en-US" sz="2500" b="1" dirty="0">
                <a:latin typeface="Calibri" panose="020F0502020204030204" pitchFamily="34" charset="0"/>
                <a:cs typeface="Calibri" panose="020F0502020204030204" pitchFamily="34" charset="0"/>
              </a:rPr>
              <a:t>make sense on its own</a:t>
            </a:r>
            <a:r>
              <a:rPr lang="en-GB" alt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1995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1653031" y="1727272"/>
            <a:ext cx="8820676"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Underline the </a:t>
            </a:r>
            <a:r>
              <a:rPr lang="en-GB" altLang="en-US" sz="2800" b="1" dirty="0">
                <a:latin typeface="Calibri" panose="020F0502020204030204" pitchFamily="34" charset="0"/>
                <a:cs typeface="Calibri" panose="020F0502020204030204" pitchFamily="34" charset="0"/>
              </a:rPr>
              <a:t>main clause </a:t>
            </a:r>
            <a:r>
              <a:rPr lang="en-GB" altLang="en-US" sz="2800" dirty="0">
                <a:latin typeface="Calibri" panose="020F0502020204030204" pitchFamily="34" charset="0"/>
                <a:cs typeface="Calibri" panose="020F0502020204030204" pitchFamily="34" charset="0"/>
              </a:rPr>
              <a:t>in each sentence below.</a:t>
            </a:r>
          </a:p>
        </p:txBody>
      </p:sp>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sp>
        <p:nvSpPr>
          <p:cNvPr id="15" name="AutoShape 8"/>
          <p:cNvSpPr>
            <a:spLocks noChangeArrowheads="1"/>
          </p:cNvSpPr>
          <p:nvPr/>
        </p:nvSpPr>
        <p:spPr bwMode="auto">
          <a:xfrm>
            <a:off x="733777" y="3135691"/>
            <a:ext cx="8482058" cy="2009061"/>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Stay out of the water if you see a jellyfish.</a:t>
            </a:r>
          </a:p>
          <a:p>
            <a:pPr algn="ctr">
              <a:spcBef>
                <a:spcPct val="50000"/>
              </a:spcBef>
              <a:buFontTx/>
              <a:buNone/>
            </a:pPr>
            <a:r>
              <a:rPr lang="en-GB" altLang="en-US" sz="2800" dirty="0">
                <a:latin typeface="Calibri" panose="020F0502020204030204" pitchFamily="34" charset="0"/>
                <a:cs typeface="Calibri" panose="020F0502020204030204" pitchFamily="34" charset="0"/>
              </a:rPr>
              <a:t>Although we were tired, we were determined to finish.</a:t>
            </a:r>
          </a:p>
          <a:p>
            <a:pPr algn="ctr">
              <a:spcBef>
                <a:spcPct val="50000"/>
              </a:spcBef>
              <a:buFontTx/>
              <a:buNone/>
            </a:pPr>
            <a:r>
              <a:rPr lang="en-GB" altLang="en-US" sz="2800" dirty="0">
                <a:latin typeface="Calibri" panose="020F0502020204030204" pitchFamily="34" charset="0"/>
                <a:cs typeface="Calibri" panose="020F0502020204030204" pitchFamily="34" charset="0"/>
              </a:rPr>
              <a:t>Everybody clapped when the actors bowed.</a:t>
            </a: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5189" y="2701474"/>
            <a:ext cx="2024945" cy="300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8">
            <a:extLst>
              <a:ext uri="{FF2B5EF4-FFF2-40B4-BE49-F238E27FC236}">
                <a16:creationId xmlns:a16="http://schemas.microsoft.com/office/drawing/2014/main" id="{AF54C816-5C29-43F2-8815-A8867787C3B2}"/>
              </a:ext>
            </a:extLst>
          </p:cNvPr>
          <p:cNvSpPr>
            <a:spLocks noChangeArrowheads="1"/>
          </p:cNvSpPr>
          <p:nvPr/>
        </p:nvSpPr>
        <p:spPr bwMode="auto">
          <a:xfrm>
            <a:off x="278104" y="6129031"/>
            <a:ext cx="11736176" cy="527804"/>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500" b="1" u="sng" dirty="0">
                <a:latin typeface="Calibri" panose="020F0502020204030204" pitchFamily="34" charset="0"/>
                <a:cs typeface="Calibri" panose="020F0502020204030204" pitchFamily="34" charset="0"/>
              </a:rPr>
              <a:t>Remember</a:t>
            </a:r>
            <a:r>
              <a:rPr lang="en-GB" altLang="en-US" sz="2500" b="1" dirty="0">
                <a:latin typeface="Calibri" panose="020F0502020204030204" pitchFamily="34" charset="0"/>
                <a:cs typeface="Calibri" panose="020F0502020204030204" pitchFamily="34" charset="0"/>
              </a:rPr>
              <a:t>:</a:t>
            </a:r>
            <a:r>
              <a:rPr lang="en-GB" altLang="en-US" sz="2500" dirty="0">
                <a:latin typeface="Calibri" panose="020F0502020204030204" pitchFamily="34" charset="0"/>
                <a:cs typeface="Calibri" panose="020F0502020204030204" pitchFamily="34" charset="0"/>
              </a:rPr>
              <a:t> a </a:t>
            </a:r>
            <a:r>
              <a:rPr lang="en-GB" altLang="en-US" sz="2500" b="1" dirty="0">
                <a:latin typeface="Calibri" panose="020F0502020204030204" pitchFamily="34" charset="0"/>
                <a:cs typeface="Calibri" panose="020F0502020204030204" pitchFamily="34" charset="0"/>
              </a:rPr>
              <a:t>main clause </a:t>
            </a:r>
            <a:r>
              <a:rPr lang="en-GB" altLang="en-US" sz="2500" dirty="0">
                <a:latin typeface="Calibri" panose="020F0502020204030204" pitchFamily="34" charset="0"/>
                <a:cs typeface="Calibri" panose="020F0502020204030204" pitchFamily="34" charset="0"/>
              </a:rPr>
              <a:t>contains a </a:t>
            </a:r>
            <a:r>
              <a:rPr lang="en-GB" altLang="en-US" sz="2500" b="1" dirty="0">
                <a:latin typeface="Calibri" panose="020F0502020204030204" pitchFamily="34" charset="0"/>
                <a:cs typeface="Calibri" panose="020F0502020204030204" pitchFamily="34" charset="0"/>
              </a:rPr>
              <a:t>subject </a:t>
            </a:r>
            <a:r>
              <a:rPr lang="en-GB" altLang="en-US" sz="2500" dirty="0">
                <a:latin typeface="Calibri" panose="020F0502020204030204" pitchFamily="34" charset="0"/>
                <a:cs typeface="Calibri" panose="020F0502020204030204" pitchFamily="34" charset="0"/>
              </a:rPr>
              <a:t>and a </a:t>
            </a:r>
            <a:r>
              <a:rPr lang="en-GB" altLang="en-US" sz="2500" b="1" dirty="0">
                <a:latin typeface="Calibri" panose="020F0502020204030204" pitchFamily="34" charset="0"/>
                <a:cs typeface="Calibri" panose="020F0502020204030204" pitchFamily="34" charset="0"/>
              </a:rPr>
              <a:t>verb</a:t>
            </a:r>
            <a:r>
              <a:rPr lang="en-GB" altLang="en-US" sz="2500" dirty="0">
                <a:latin typeface="Calibri" panose="020F0502020204030204" pitchFamily="34" charset="0"/>
                <a:cs typeface="Calibri" panose="020F0502020204030204" pitchFamily="34" charset="0"/>
              </a:rPr>
              <a:t>. It must </a:t>
            </a:r>
            <a:r>
              <a:rPr lang="en-GB" altLang="en-US" sz="2500" b="1" dirty="0">
                <a:latin typeface="Calibri" panose="020F0502020204030204" pitchFamily="34" charset="0"/>
                <a:cs typeface="Calibri" panose="020F0502020204030204" pitchFamily="34" charset="0"/>
              </a:rPr>
              <a:t>make sense on its own</a:t>
            </a:r>
            <a:r>
              <a:rPr lang="en-GB" alt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821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1653031" y="1727272"/>
            <a:ext cx="8820676"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Underline the </a:t>
            </a:r>
            <a:r>
              <a:rPr lang="en-GB" altLang="en-US" sz="2800" b="1" dirty="0">
                <a:latin typeface="Calibri" panose="020F0502020204030204" pitchFamily="34" charset="0"/>
                <a:cs typeface="Calibri" panose="020F0502020204030204" pitchFamily="34" charset="0"/>
              </a:rPr>
              <a:t>main clause </a:t>
            </a:r>
            <a:r>
              <a:rPr lang="en-GB" altLang="en-US" sz="2800" dirty="0">
                <a:latin typeface="Calibri" panose="020F0502020204030204" pitchFamily="34" charset="0"/>
                <a:cs typeface="Calibri" panose="020F0502020204030204" pitchFamily="34" charset="0"/>
              </a:rPr>
              <a:t>in each sentence below.</a:t>
            </a:r>
          </a:p>
        </p:txBody>
      </p:sp>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15" name="AutoShape 8"/>
          <p:cNvSpPr>
            <a:spLocks noChangeArrowheads="1"/>
          </p:cNvSpPr>
          <p:nvPr/>
        </p:nvSpPr>
        <p:spPr bwMode="auto">
          <a:xfrm>
            <a:off x="733777" y="3135691"/>
            <a:ext cx="8482058" cy="2009061"/>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u="sng" dirty="0">
                <a:latin typeface="Calibri" panose="020F0502020204030204" pitchFamily="34" charset="0"/>
                <a:cs typeface="Calibri" panose="020F0502020204030204" pitchFamily="34" charset="0"/>
              </a:rPr>
              <a:t>Stay out of the water</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if you see a jellyfish.</a:t>
            </a:r>
          </a:p>
          <a:p>
            <a:pPr algn="ctr">
              <a:spcBef>
                <a:spcPct val="50000"/>
              </a:spcBef>
              <a:buFontTx/>
              <a:buNone/>
            </a:pPr>
            <a:r>
              <a:rPr lang="en-GB" altLang="en-US" sz="2800" dirty="0">
                <a:latin typeface="Calibri" panose="020F0502020204030204" pitchFamily="34" charset="0"/>
                <a:cs typeface="Calibri" panose="020F0502020204030204" pitchFamily="34" charset="0"/>
              </a:rPr>
              <a:t>Although we were tired, </a:t>
            </a:r>
            <a:r>
              <a:rPr lang="en-GB" altLang="en-US" sz="2800" b="1" u="sng" dirty="0">
                <a:latin typeface="Calibri" panose="020F0502020204030204" pitchFamily="34" charset="0"/>
                <a:cs typeface="Calibri" panose="020F0502020204030204" pitchFamily="34" charset="0"/>
              </a:rPr>
              <a:t>we were determined to finish</a:t>
            </a:r>
            <a:r>
              <a:rPr lang="en-GB" altLang="en-US" sz="2800" dirty="0">
                <a:latin typeface="Calibri" panose="020F0502020204030204" pitchFamily="34" charset="0"/>
                <a:cs typeface="Calibri" panose="020F0502020204030204" pitchFamily="34" charset="0"/>
              </a:rPr>
              <a:t>.</a:t>
            </a:r>
          </a:p>
          <a:p>
            <a:pPr algn="ctr">
              <a:spcBef>
                <a:spcPct val="50000"/>
              </a:spcBef>
              <a:buFontTx/>
              <a:buNone/>
            </a:pPr>
            <a:r>
              <a:rPr lang="en-GB" altLang="en-US" sz="2800" b="1" u="sng" dirty="0">
                <a:latin typeface="Calibri" panose="020F0502020204030204" pitchFamily="34" charset="0"/>
                <a:cs typeface="Calibri" panose="020F0502020204030204" pitchFamily="34" charset="0"/>
              </a:rPr>
              <a:t>Everybody clapped</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when the actors bowed.</a:t>
            </a: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5857" y="3040907"/>
            <a:ext cx="2423609" cy="217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8">
            <a:extLst>
              <a:ext uri="{FF2B5EF4-FFF2-40B4-BE49-F238E27FC236}">
                <a16:creationId xmlns:a16="http://schemas.microsoft.com/office/drawing/2014/main" id="{1FEA9BCA-F29E-440D-BBA2-8207AD08E1CD}"/>
              </a:ext>
            </a:extLst>
          </p:cNvPr>
          <p:cNvSpPr>
            <a:spLocks noChangeArrowheads="1"/>
          </p:cNvSpPr>
          <p:nvPr/>
        </p:nvSpPr>
        <p:spPr bwMode="auto">
          <a:xfrm>
            <a:off x="278104" y="6129031"/>
            <a:ext cx="11736176" cy="527804"/>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500" b="1" u="sng" dirty="0">
                <a:latin typeface="Calibri" panose="020F0502020204030204" pitchFamily="34" charset="0"/>
                <a:cs typeface="Calibri" panose="020F0502020204030204" pitchFamily="34" charset="0"/>
              </a:rPr>
              <a:t>Remember</a:t>
            </a:r>
            <a:r>
              <a:rPr lang="en-GB" altLang="en-US" sz="2500" b="1" dirty="0">
                <a:latin typeface="Calibri" panose="020F0502020204030204" pitchFamily="34" charset="0"/>
                <a:cs typeface="Calibri" panose="020F0502020204030204" pitchFamily="34" charset="0"/>
              </a:rPr>
              <a:t>:</a:t>
            </a:r>
            <a:r>
              <a:rPr lang="en-GB" altLang="en-US" sz="2500" dirty="0">
                <a:latin typeface="Calibri" panose="020F0502020204030204" pitchFamily="34" charset="0"/>
                <a:cs typeface="Calibri" panose="020F0502020204030204" pitchFamily="34" charset="0"/>
              </a:rPr>
              <a:t> a </a:t>
            </a:r>
            <a:r>
              <a:rPr lang="en-GB" altLang="en-US" sz="2500" b="1" dirty="0">
                <a:latin typeface="Calibri" panose="020F0502020204030204" pitchFamily="34" charset="0"/>
                <a:cs typeface="Calibri" panose="020F0502020204030204" pitchFamily="34" charset="0"/>
              </a:rPr>
              <a:t>main clause </a:t>
            </a:r>
            <a:r>
              <a:rPr lang="en-GB" altLang="en-US" sz="2500" dirty="0">
                <a:latin typeface="Calibri" panose="020F0502020204030204" pitchFamily="34" charset="0"/>
                <a:cs typeface="Calibri" panose="020F0502020204030204" pitchFamily="34" charset="0"/>
              </a:rPr>
              <a:t>contains a </a:t>
            </a:r>
            <a:r>
              <a:rPr lang="en-GB" altLang="en-US" sz="2500" b="1" dirty="0">
                <a:latin typeface="Calibri" panose="020F0502020204030204" pitchFamily="34" charset="0"/>
                <a:cs typeface="Calibri" panose="020F0502020204030204" pitchFamily="34" charset="0"/>
              </a:rPr>
              <a:t>subject </a:t>
            </a:r>
            <a:r>
              <a:rPr lang="en-GB" altLang="en-US" sz="2500" dirty="0">
                <a:latin typeface="Calibri" panose="020F0502020204030204" pitchFamily="34" charset="0"/>
                <a:cs typeface="Calibri" panose="020F0502020204030204" pitchFamily="34" charset="0"/>
              </a:rPr>
              <a:t>and a </a:t>
            </a:r>
            <a:r>
              <a:rPr lang="en-GB" altLang="en-US" sz="2500" b="1" dirty="0">
                <a:latin typeface="Calibri" panose="020F0502020204030204" pitchFamily="34" charset="0"/>
                <a:cs typeface="Calibri" panose="020F0502020204030204" pitchFamily="34" charset="0"/>
              </a:rPr>
              <a:t>verb</a:t>
            </a:r>
            <a:r>
              <a:rPr lang="en-GB" altLang="en-US" sz="2500" dirty="0">
                <a:latin typeface="Calibri" panose="020F0502020204030204" pitchFamily="34" charset="0"/>
                <a:cs typeface="Calibri" panose="020F0502020204030204" pitchFamily="34" charset="0"/>
              </a:rPr>
              <a:t>. It must </a:t>
            </a:r>
            <a:r>
              <a:rPr lang="en-GB" altLang="en-US" sz="2500" b="1" dirty="0">
                <a:latin typeface="Calibri" panose="020F0502020204030204" pitchFamily="34" charset="0"/>
                <a:cs typeface="Calibri" panose="020F0502020204030204" pitchFamily="34" charset="0"/>
              </a:rPr>
              <a:t>make sense on its own</a:t>
            </a:r>
            <a:r>
              <a:rPr lang="en-GB" alt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74900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1653031" y="1727272"/>
            <a:ext cx="8820676"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Underline the </a:t>
            </a:r>
            <a:r>
              <a:rPr lang="en-GB" altLang="en-US" sz="2800" b="1" dirty="0">
                <a:latin typeface="Calibri" panose="020F0502020204030204" pitchFamily="34" charset="0"/>
                <a:cs typeface="Calibri" panose="020F0502020204030204" pitchFamily="34" charset="0"/>
              </a:rPr>
              <a:t>subordinate clause </a:t>
            </a:r>
            <a:r>
              <a:rPr lang="en-GB" altLang="en-US" sz="2800" dirty="0">
                <a:latin typeface="Calibri" panose="020F0502020204030204" pitchFamily="34" charset="0"/>
                <a:cs typeface="Calibri" panose="020F0502020204030204" pitchFamily="34" charset="0"/>
              </a:rPr>
              <a:t>in each sentence below.</a:t>
            </a:r>
          </a:p>
        </p:txBody>
      </p:sp>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sp>
        <p:nvSpPr>
          <p:cNvPr id="15" name="AutoShape 8"/>
          <p:cNvSpPr>
            <a:spLocks noChangeArrowheads="1"/>
          </p:cNvSpPr>
          <p:nvPr/>
        </p:nvSpPr>
        <p:spPr bwMode="auto">
          <a:xfrm>
            <a:off x="434519" y="3134767"/>
            <a:ext cx="8831412" cy="2009061"/>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GB" altLang="en-US" sz="2800" dirty="0">
                <a:latin typeface="Calibri" panose="020F0502020204030204" pitchFamily="34" charset="0"/>
                <a:cs typeface="Calibri" panose="020F0502020204030204" pitchFamily="34" charset="0"/>
              </a:rPr>
              <a:t>While we waited for our turn, we played a clapping game.</a:t>
            </a:r>
          </a:p>
          <a:p>
            <a:pPr algn="ctr">
              <a:spcBef>
                <a:spcPct val="50000"/>
              </a:spcBef>
              <a:buFontTx/>
              <a:buNone/>
            </a:pPr>
            <a:r>
              <a:rPr lang="en-GB" altLang="en-US" sz="2800" dirty="0">
                <a:latin typeface="Calibri" panose="020F0502020204030204" pitchFamily="34" charset="0"/>
                <a:cs typeface="Calibri" panose="020F0502020204030204" pitchFamily="34" charset="0"/>
              </a:rPr>
              <a:t>We turned on the cooker because it was time for dinner.</a:t>
            </a:r>
          </a:p>
          <a:p>
            <a:pPr algn="ctr">
              <a:spcBef>
                <a:spcPct val="50000"/>
              </a:spcBef>
              <a:buFontTx/>
              <a:buNone/>
            </a:pPr>
            <a:r>
              <a:rPr lang="en-GB" altLang="en-US" sz="2800" dirty="0">
                <a:latin typeface="Calibri" panose="020F0502020204030204" pitchFamily="34" charset="0"/>
                <a:cs typeface="Calibri" panose="020F0502020204030204" pitchFamily="34" charset="0"/>
              </a:rPr>
              <a:t>If you want to be helpful, you could put away the paints.</a:t>
            </a: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5189" y="2701474"/>
            <a:ext cx="2024945" cy="300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8">
            <a:extLst>
              <a:ext uri="{FF2B5EF4-FFF2-40B4-BE49-F238E27FC236}">
                <a16:creationId xmlns:a16="http://schemas.microsoft.com/office/drawing/2014/main" id="{26B24655-03B5-4A3E-965F-2F6C1E4A2F97}"/>
              </a:ext>
            </a:extLst>
          </p:cNvPr>
          <p:cNvSpPr>
            <a:spLocks noChangeArrowheads="1"/>
          </p:cNvSpPr>
          <p:nvPr/>
        </p:nvSpPr>
        <p:spPr bwMode="auto">
          <a:xfrm>
            <a:off x="278104" y="6129031"/>
            <a:ext cx="11736176" cy="527804"/>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500" b="1" u="sng" dirty="0">
                <a:latin typeface="Calibri" panose="020F0502020204030204" pitchFamily="34" charset="0"/>
                <a:cs typeface="Calibri" panose="020F0502020204030204" pitchFamily="34" charset="0"/>
              </a:rPr>
              <a:t>Remember</a:t>
            </a:r>
            <a:r>
              <a:rPr lang="en-GB" altLang="en-US" sz="2500" b="1" dirty="0">
                <a:latin typeface="Calibri" panose="020F0502020204030204" pitchFamily="34" charset="0"/>
                <a:cs typeface="Calibri" panose="020F0502020204030204" pitchFamily="34" charset="0"/>
              </a:rPr>
              <a:t>:</a:t>
            </a:r>
            <a:r>
              <a:rPr lang="en-GB" altLang="en-US" sz="2500" dirty="0">
                <a:latin typeface="Calibri" panose="020F0502020204030204" pitchFamily="34" charset="0"/>
                <a:cs typeface="Calibri" panose="020F0502020204030204" pitchFamily="34" charset="0"/>
              </a:rPr>
              <a:t> a </a:t>
            </a:r>
            <a:r>
              <a:rPr lang="en-GB" altLang="en-US" sz="2500" b="1" dirty="0">
                <a:latin typeface="Calibri" panose="020F0502020204030204" pitchFamily="34" charset="0"/>
                <a:cs typeface="Calibri" panose="020F0502020204030204" pitchFamily="34" charset="0"/>
              </a:rPr>
              <a:t>main clause </a:t>
            </a:r>
            <a:r>
              <a:rPr lang="en-GB" altLang="en-US" sz="2500" dirty="0">
                <a:latin typeface="Calibri" panose="020F0502020204030204" pitchFamily="34" charset="0"/>
                <a:cs typeface="Calibri" panose="020F0502020204030204" pitchFamily="34" charset="0"/>
              </a:rPr>
              <a:t>contains a </a:t>
            </a:r>
            <a:r>
              <a:rPr lang="en-GB" altLang="en-US" sz="2500" b="1" dirty="0">
                <a:latin typeface="Calibri" panose="020F0502020204030204" pitchFamily="34" charset="0"/>
                <a:cs typeface="Calibri" panose="020F0502020204030204" pitchFamily="34" charset="0"/>
              </a:rPr>
              <a:t>subject </a:t>
            </a:r>
            <a:r>
              <a:rPr lang="en-GB" altLang="en-US" sz="2500" dirty="0">
                <a:latin typeface="Calibri" panose="020F0502020204030204" pitchFamily="34" charset="0"/>
                <a:cs typeface="Calibri" panose="020F0502020204030204" pitchFamily="34" charset="0"/>
              </a:rPr>
              <a:t>and a </a:t>
            </a:r>
            <a:r>
              <a:rPr lang="en-GB" altLang="en-US" sz="2500" b="1" dirty="0">
                <a:latin typeface="Calibri" panose="020F0502020204030204" pitchFamily="34" charset="0"/>
                <a:cs typeface="Calibri" panose="020F0502020204030204" pitchFamily="34" charset="0"/>
              </a:rPr>
              <a:t>verb</a:t>
            </a:r>
            <a:r>
              <a:rPr lang="en-GB" altLang="en-US" sz="2500" dirty="0">
                <a:latin typeface="Calibri" panose="020F0502020204030204" pitchFamily="34" charset="0"/>
                <a:cs typeface="Calibri" panose="020F0502020204030204" pitchFamily="34" charset="0"/>
              </a:rPr>
              <a:t>. It must </a:t>
            </a:r>
            <a:r>
              <a:rPr lang="en-GB" altLang="en-US" sz="2500" b="1" dirty="0">
                <a:latin typeface="Calibri" panose="020F0502020204030204" pitchFamily="34" charset="0"/>
                <a:cs typeface="Calibri" panose="020F0502020204030204" pitchFamily="34" charset="0"/>
              </a:rPr>
              <a:t>make sense on its own</a:t>
            </a:r>
            <a:r>
              <a:rPr lang="en-GB" alt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3879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1653031" y="1727272"/>
            <a:ext cx="8820676"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Underline the </a:t>
            </a:r>
            <a:r>
              <a:rPr lang="en-GB" altLang="en-US" sz="2800" b="1" dirty="0">
                <a:latin typeface="Calibri" panose="020F0502020204030204" pitchFamily="34" charset="0"/>
                <a:cs typeface="Calibri" panose="020F0502020204030204" pitchFamily="34" charset="0"/>
              </a:rPr>
              <a:t>subordinate clause </a:t>
            </a:r>
            <a:r>
              <a:rPr lang="en-GB" altLang="en-US" sz="2800" dirty="0">
                <a:latin typeface="Calibri" panose="020F0502020204030204" pitchFamily="34" charset="0"/>
                <a:cs typeface="Calibri" panose="020F0502020204030204" pitchFamily="34" charset="0"/>
              </a:rPr>
              <a:t>in each sentence below.</a:t>
            </a:r>
          </a:p>
        </p:txBody>
      </p:sp>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15" name="AutoShape 8"/>
          <p:cNvSpPr>
            <a:spLocks noChangeArrowheads="1"/>
          </p:cNvSpPr>
          <p:nvPr/>
        </p:nvSpPr>
        <p:spPr bwMode="auto">
          <a:xfrm>
            <a:off x="434519" y="3134767"/>
            <a:ext cx="8931338" cy="2009061"/>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u="sng" dirty="0">
                <a:latin typeface="Calibri" panose="020F0502020204030204" pitchFamily="34" charset="0"/>
                <a:cs typeface="Calibri" panose="020F0502020204030204" pitchFamily="34" charset="0"/>
              </a:rPr>
              <a:t>While we waited for our turn</a:t>
            </a:r>
            <a:r>
              <a:rPr lang="en-GB" altLang="en-US" sz="2800" dirty="0">
                <a:latin typeface="Calibri" panose="020F0502020204030204" pitchFamily="34" charset="0"/>
                <a:cs typeface="Calibri" panose="020F0502020204030204" pitchFamily="34" charset="0"/>
              </a:rPr>
              <a:t>, we played a clapping game.</a:t>
            </a:r>
          </a:p>
          <a:p>
            <a:pPr algn="ctr">
              <a:spcBef>
                <a:spcPct val="50000"/>
              </a:spcBef>
              <a:buNone/>
            </a:pPr>
            <a:r>
              <a:rPr lang="en-GB" altLang="en-US" sz="2800" dirty="0">
                <a:latin typeface="Calibri" panose="020F0502020204030204" pitchFamily="34" charset="0"/>
                <a:cs typeface="Calibri" panose="020F0502020204030204" pitchFamily="34" charset="0"/>
              </a:rPr>
              <a:t>We turned on the cooker </a:t>
            </a:r>
            <a:r>
              <a:rPr lang="en-GB" altLang="en-US" sz="2800" b="1" u="sng" dirty="0">
                <a:latin typeface="Calibri" panose="020F0502020204030204" pitchFamily="34" charset="0"/>
                <a:cs typeface="Calibri" panose="020F0502020204030204" pitchFamily="34" charset="0"/>
              </a:rPr>
              <a:t>because it was time for dinner</a:t>
            </a:r>
            <a:r>
              <a:rPr lang="en-GB" altLang="en-US" sz="2800" dirty="0">
                <a:latin typeface="Calibri" panose="020F0502020204030204" pitchFamily="34" charset="0"/>
                <a:cs typeface="Calibri" panose="020F0502020204030204" pitchFamily="34" charset="0"/>
              </a:rPr>
              <a:t>.</a:t>
            </a:r>
          </a:p>
          <a:p>
            <a:pPr algn="ctr">
              <a:spcBef>
                <a:spcPct val="50000"/>
              </a:spcBef>
              <a:buNone/>
            </a:pPr>
            <a:r>
              <a:rPr lang="en-GB" altLang="en-US" sz="2800" b="1" u="sng" dirty="0">
                <a:latin typeface="Calibri" panose="020F0502020204030204" pitchFamily="34" charset="0"/>
                <a:cs typeface="Calibri" panose="020F0502020204030204" pitchFamily="34" charset="0"/>
              </a:rPr>
              <a:t>If you want to be helpful</a:t>
            </a:r>
            <a:r>
              <a:rPr lang="en-GB" altLang="en-US" sz="2800" dirty="0">
                <a:latin typeface="Calibri" panose="020F0502020204030204" pitchFamily="34" charset="0"/>
                <a:cs typeface="Calibri" panose="020F0502020204030204" pitchFamily="34" charset="0"/>
              </a:rPr>
              <a:t>, you could put away the paints.</a:t>
            </a: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7455" y="3040907"/>
            <a:ext cx="2423609" cy="217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8">
            <a:extLst>
              <a:ext uri="{FF2B5EF4-FFF2-40B4-BE49-F238E27FC236}">
                <a16:creationId xmlns:a16="http://schemas.microsoft.com/office/drawing/2014/main" id="{89300763-B048-4EEB-BD6C-C2183AA57163}"/>
              </a:ext>
            </a:extLst>
          </p:cNvPr>
          <p:cNvSpPr>
            <a:spLocks noChangeArrowheads="1"/>
          </p:cNvSpPr>
          <p:nvPr/>
        </p:nvSpPr>
        <p:spPr bwMode="auto">
          <a:xfrm>
            <a:off x="278104" y="6129031"/>
            <a:ext cx="11736176" cy="527804"/>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500" b="1" u="sng" dirty="0">
                <a:latin typeface="Calibri" panose="020F0502020204030204" pitchFamily="34" charset="0"/>
                <a:cs typeface="Calibri" panose="020F0502020204030204" pitchFamily="34" charset="0"/>
              </a:rPr>
              <a:t>Remember</a:t>
            </a:r>
            <a:r>
              <a:rPr lang="en-GB" altLang="en-US" sz="2500" b="1" dirty="0">
                <a:latin typeface="Calibri" panose="020F0502020204030204" pitchFamily="34" charset="0"/>
                <a:cs typeface="Calibri" panose="020F0502020204030204" pitchFamily="34" charset="0"/>
              </a:rPr>
              <a:t>:</a:t>
            </a:r>
            <a:r>
              <a:rPr lang="en-GB" altLang="en-US" sz="2500" dirty="0">
                <a:latin typeface="Calibri" panose="020F0502020204030204" pitchFamily="34" charset="0"/>
                <a:cs typeface="Calibri" panose="020F0502020204030204" pitchFamily="34" charset="0"/>
              </a:rPr>
              <a:t> a </a:t>
            </a:r>
            <a:r>
              <a:rPr lang="en-GB" altLang="en-US" sz="2500" b="1" dirty="0">
                <a:latin typeface="Calibri" panose="020F0502020204030204" pitchFamily="34" charset="0"/>
                <a:cs typeface="Calibri" panose="020F0502020204030204" pitchFamily="34" charset="0"/>
              </a:rPr>
              <a:t>main clause </a:t>
            </a:r>
            <a:r>
              <a:rPr lang="en-GB" altLang="en-US" sz="2500" dirty="0">
                <a:latin typeface="Calibri" panose="020F0502020204030204" pitchFamily="34" charset="0"/>
                <a:cs typeface="Calibri" panose="020F0502020204030204" pitchFamily="34" charset="0"/>
              </a:rPr>
              <a:t>contains a </a:t>
            </a:r>
            <a:r>
              <a:rPr lang="en-GB" altLang="en-US" sz="2500" b="1" dirty="0">
                <a:latin typeface="Calibri" panose="020F0502020204030204" pitchFamily="34" charset="0"/>
                <a:cs typeface="Calibri" panose="020F0502020204030204" pitchFamily="34" charset="0"/>
              </a:rPr>
              <a:t>subject </a:t>
            </a:r>
            <a:r>
              <a:rPr lang="en-GB" altLang="en-US" sz="2500" dirty="0">
                <a:latin typeface="Calibri" panose="020F0502020204030204" pitchFamily="34" charset="0"/>
                <a:cs typeface="Calibri" panose="020F0502020204030204" pitchFamily="34" charset="0"/>
              </a:rPr>
              <a:t>and a </a:t>
            </a:r>
            <a:r>
              <a:rPr lang="en-GB" altLang="en-US" sz="2500" b="1" dirty="0">
                <a:latin typeface="Calibri" panose="020F0502020204030204" pitchFamily="34" charset="0"/>
                <a:cs typeface="Calibri" panose="020F0502020204030204" pitchFamily="34" charset="0"/>
              </a:rPr>
              <a:t>verb</a:t>
            </a:r>
            <a:r>
              <a:rPr lang="en-GB" altLang="en-US" sz="2500" dirty="0">
                <a:latin typeface="Calibri" panose="020F0502020204030204" pitchFamily="34" charset="0"/>
                <a:cs typeface="Calibri" panose="020F0502020204030204" pitchFamily="34" charset="0"/>
              </a:rPr>
              <a:t>. It must </a:t>
            </a:r>
            <a:r>
              <a:rPr lang="en-GB" altLang="en-US" sz="2500" b="1" dirty="0">
                <a:latin typeface="Calibri" panose="020F0502020204030204" pitchFamily="34" charset="0"/>
                <a:cs typeface="Calibri" panose="020F0502020204030204" pitchFamily="34" charset="0"/>
              </a:rPr>
              <a:t>make sense on its own</a:t>
            </a:r>
            <a:r>
              <a:rPr lang="en-GB" alt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2065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1AA77-B609-20AE-A580-B53DF7C5618A}"/>
              </a:ext>
            </a:extLst>
          </p:cNvPr>
          <p:cNvSpPr txBox="1"/>
          <p:nvPr/>
        </p:nvSpPr>
        <p:spPr>
          <a:xfrm>
            <a:off x="2695" y="-51"/>
            <a:ext cx="56367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u="sng"/>
          </a:p>
          <a:p>
            <a:r>
              <a:rPr lang="en-US" sz="3200" u="sng"/>
              <a:t>Times table practice</a:t>
            </a:r>
          </a:p>
        </p:txBody>
      </p:sp>
      <p:sp>
        <p:nvSpPr>
          <p:cNvPr id="11" name="TextBox 10">
            <a:extLst>
              <a:ext uri="{FF2B5EF4-FFF2-40B4-BE49-F238E27FC236}">
                <a16:creationId xmlns:a16="http://schemas.microsoft.com/office/drawing/2014/main" id="{B4396562-9D80-4BE1-F00A-5643F6E4C84A}"/>
              </a:ext>
            </a:extLst>
          </p:cNvPr>
          <p:cNvSpPr txBox="1"/>
          <p:nvPr/>
        </p:nvSpPr>
        <p:spPr>
          <a:xfrm>
            <a:off x="-3030043" y="-574035"/>
            <a:ext cx="4908708"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600" u="sng">
              <a:latin typeface="Comic Sans MS"/>
            </a:endParaRPr>
          </a:p>
          <a:p>
            <a:pPr algn="r"/>
            <a:r>
              <a:rPr lang="en-GB" sz="3200" u="sng" dirty="0">
                <a:latin typeface="Comic Sans MS"/>
              </a:rPr>
              <a:t>27.02.25</a:t>
            </a:r>
            <a:endParaRPr lang="en-GB" dirty="0"/>
          </a:p>
        </p:txBody>
      </p:sp>
      <p:sp>
        <p:nvSpPr>
          <p:cNvPr id="9" name="TextBox 6">
            <a:extLst>
              <a:ext uri="{FF2B5EF4-FFF2-40B4-BE49-F238E27FC236}">
                <a16:creationId xmlns:a16="http://schemas.microsoft.com/office/drawing/2014/main" id="{46CB2965-40A7-5192-BF44-ED647821B540}"/>
              </a:ext>
            </a:extLst>
          </p:cNvPr>
          <p:cNvSpPr txBox="1"/>
          <p:nvPr/>
        </p:nvSpPr>
        <p:spPr>
          <a:xfrm>
            <a:off x="291934" y="2991165"/>
            <a:ext cx="6086338"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2800">
                <a:latin typeface="Comic Sans MS"/>
              </a:rPr>
              <a:t>Counting </a:t>
            </a:r>
          </a:p>
          <a:p>
            <a:pPr marL="285750" indent="-285750">
              <a:buFont typeface="Arial"/>
              <a:buChar char="•"/>
            </a:pPr>
            <a:r>
              <a:rPr lang="en-US" sz="2800">
                <a:latin typeface="Comic Sans MS"/>
              </a:rPr>
              <a:t>Harry Potter </a:t>
            </a:r>
            <a:r>
              <a:rPr lang="en-US" sz="2800" err="1">
                <a:latin typeface="Comic Sans MS"/>
              </a:rPr>
              <a:t>Maths</a:t>
            </a:r>
            <a:endParaRPr lang="en-US" sz="2800">
              <a:latin typeface="Comic Sans MS"/>
            </a:endParaRPr>
          </a:p>
          <a:p>
            <a:pPr marL="285750" indent="-285750">
              <a:buFont typeface="Arial"/>
              <a:buChar char="•"/>
            </a:pPr>
            <a:r>
              <a:rPr lang="en-US" sz="2800">
                <a:latin typeface="Comic Sans MS"/>
              </a:rPr>
              <a:t>Round the World</a:t>
            </a:r>
          </a:p>
          <a:p>
            <a:pPr marL="285750" indent="-285750">
              <a:buFont typeface="Arial"/>
              <a:buChar char="•"/>
            </a:pPr>
            <a:r>
              <a:rPr lang="en-US" sz="2800">
                <a:latin typeface="Comic Sans MS"/>
              </a:rPr>
              <a:t>Hit the button</a:t>
            </a:r>
          </a:p>
          <a:p>
            <a:pPr marL="285750" indent="-285750">
              <a:buFont typeface="Arial"/>
              <a:buChar char="•"/>
            </a:pPr>
            <a:r>
              <a:rPr lang="en-US" sz="2800">
                <a:latin typeface="Comic Sans MS"/>
              </a:rPr>
              <a:t>Roll the dice</a:t>
            </a:r>
          </a:p>
          <a:p>
            <a:pPr marL="285750" indent="-285750">
              <a:buFont typeface="Arial"/>
              <a:buChar char="•"/>
            </a:pPr>
            <a:r>
              <a:rPr lang="en-US" sz="2800">
                <a:latin typeface="Comic Sans MS"/>
              </a:rPr>
              <a:t>Counting stick</a:t>
            </a:r>
          </a:p>
        </p:txBody>
      </p:sp>
      <p:sp>
        <p:nvSpPr>
          <p:cNvPr id="6" name="TextBox 4">
            <a:extLst>
              <a:ext uri="{FF2B5EF4-FFF2-40B4-BE49-F238E27FC236}">
                <a16:creationId xmlns:a16="http://schemas.microsoft.com/office/drawing/2014/main" id="{AA0C3051-4479-AADC-354C-9193119B57F4}"/>
              </a:ext>
            </a:extLst>
          </p:cNvPr>
          <p:cNvSpPr txBox="1"/>
          <p:nvPr/>
        </p:nvSpPr>
        <p:spPr>
          <a:xfrm>
            <a:off x="582561" y="1553497"/>
            <a:ext cx="274320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2"/>
              </a:rPr>
              <a:t>3 Times Table Song (Green Green Grass by George Ezra)</a:t>
            </a:r>
            <a:endParaRPr lang="en-US"/>
          </a:p>
        </p:txBody>
      </p:sp>
      <p:pic>
        <p:nvPicPr>
          <p:cNvPr id="7" name="Picture 6" descr="A step by step instructions to make a paper folding&#10;&#10;AI-generated content may be incorrect.">
            <a:extLst>
              <a:ext uri="{FF2B5EF4-FFF2-40B4-BE49-F238E27FC236}">
                <a16:creationId xmlns:a16="http://schemas.microsoft.com/office/drawing/2014/main" id="{0BD6A2C1-B227-E218-E4F3-89567325185F}"/>
              </a:ext>
            </a:extLst>
          </p:cNvPr>
          <p:cNvPicPr>
            <a:picLocks noChangeAspect="1"/>
          </p:cNvPicPr>
          <p:nvPr/>
        </p:nvPicPr>
        <p:blipFill>
          <a:blip r:embed="rId3"/>
          <a:stretch>
            <a:fillRect/>
          </a:stretch>
        </p:blipFill>
        <p:spPr>
          <a:xfrm>
            <a:off x="6504833" y="0"/>
            <a:ext cx="5327495" cy="6858000"/>
          </a:xfrm>
          <a:prstGeom prst="rect">
            <a:avLst/>
          </a:prstGeom>
        </p:spPr>
      </p:pic>
    </p:spTree>
    <p:extLst>
      <p:ext uri="{BB962C8B-B14F-4D97-AF65-F5344CB8AC3E}">
        <p14:creationId xmlns:p14="http://schemas.microsoft.com/office/powerpoint/2010/main" val="20862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2CFC0-72B8-917B-FA70-713197C4CD96}"/>
              </a:ext>
            </a:extLst>
          </p:cNvPr>
          <p:cNvSpPr txBox="1"/>
          <p:nvPr/>
        </p:nvSpPr>
        <p:spPr>
          <a:xfrm>
            <a:off x="-2253" y="1609"/>
            <a:ext cx="11574483" cy="6755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cs typeface="Calibri"/>
              </a:rPr>
              <a:t>27.02.25</a:t>
            </a:r>
            <a:endParaRPr lang="en-GB" sz="2800" u="sng">
              <a:latin typeface="Comic Sans MS"/>
              <a:cs typeface="Calibri"/>
            </a:endParaRPr>
          </a:p>
          <a:p>
            <a:r>
              <a:rPr lang="en-GB" sz="2800" u="sng">
                <a:latin typeface="Comic Sans MS"/>
                <a:cs typeface="Calibri"/>
              </a:rPr>
              <a:t>TBAT: </a:t>
            </a:r>
            <a:r>
              <a:rPr lang="en-GB" sz="2800" u="sng" dirty="0">
                <a:latin typeface="Comic Sans MS"/>
                <a:cs typeface="Calibri"/>
              </a:rPr>
              <a:t>solve fraction word problems</a:t>
            </a:r>
            <a:r>
              <a:rPr lang="en-GB" sz="2800" u="sng">
                <a:latin typeface="Comic Sans MS"/>
                <a:cs typeface="Calibri"/>
              </a:rPr>
              <a:t>.</a:t>
            </a:r>
            <a:endParaRPr lang="en-US" sz="3200" u="sng" dirty="0">
              <a:latin typeface="Comic Sans MS"/>
              <a:ea typeface="+mn-lt"/>
              <a:cs typeface="Calibri"/>
            </a:endParaRPr>
          </a:p>
          <a:p>
            <a:r>
              <a:rPr lang="en-GB" sz="2900" u="sng">
                <a:latin typeface="Comic Sans MS"/>
                <a:cs typeface="Calibri"/>
              </a:rPr>
              <a:t>3 in 3</a:t>
            </a:r>
          </a:p>
          <a:p>
            <a:endParaRPr lang="en-GB" sz="2900" u="sng">
              <a:latin typeface="Comic Sans MS"/>
              <a:cs typeface="Calibri"/>
            </a:endParaRPr>
          </a:p>
          <a:p>
            <a:pPr marL="514350" indent="-514350">
              <a:buAutoNum type="arabicPeriod"/>
            </a:pPr>
            <a:r>
              <a:rPr lang="en-GB" sz="2900" dirty="0">
                <a:latin typeface="Comic Sans MS"/>
                <a:cs typeface="Calibri"/>
              </a:rPr>
              <a:t>52 x 8 =</a:t>
            </a:r>
            <a:endParaRPr lang="en-GB" sz="2900">
              <a:latin typeface="Comic Sans MS"/>
              <a:cs typeface="Calibri"/>
            </a:endParaRPr>
          </a:p>
          <a:p>
            <a:endParaRPr lang="en-GB" sz="2900">
              <a:latin typeface="Comic Sans MS"/>
              <a:cs typeface="Calibri"/>
            </a:endParaRPr>
          </a:p>
          <a:p>
            <a:r>
              <a:rPr lang="en-GB" sz="2900" dirty="0">
                <a:solidFill>
                  <a:srgbClr val="000000"/>
                </a:solidFill>
                <a:latin typeface="Comic Sans MS"/>
                <a:cs typeface="Calibri"/>
              </a:rPr>
              <a:t>2. Double 356 =</a:t>
            </a:r>
          </a:p>
          <a:p>
            <a:endParaRPr lang="en-GB" sz="2900" dirty="0">
              <a:solidFill>
                <a:srgbClr val="000000"/>
              </a:solidFill>
              <a:latin typeface="Comic Sans MS"/>
              <a:cs typeface="Calibri"/>
            </a:endParaRPr>
          </a:p>
          <a:p>
            <a:r>
              <a:rPr lang="en-GB" sz="2900" dirty="0">
                <a:solidFill>
                  <a:srgbClr val="000000"/>
                </a:solidFill>
                <a:latin typeface="Comic Sans MS"/>
                <a:cs typeface="Calibri"/>
              </a:rPr>
              <a:t>3</a:t>
            </a:r>
            <a:r>
              <a:rPr lang="en-GB" sz="2900">
                <a:solidFill>
                  <a:srgbClr val="000000"/>
                </a:solidFill>
                <a:latin typeface="Comic Sans MS"/>
                <a:cs typeface="Calibri"/>
              </a:rPr>
              <a:t>. </a:t>
            </a:r>
            <a:r>
              <a:rPr lang="en-GB" sz="2900" dirty="0">
                <a:solidFill>
                  <a:srgbClr val="000000"/>
                </a:solidFill>
                <a:latin typeface="Comic Sans MS"/>
                <a:cs typeface="Calibri"/>
              </a:rPr>
              <a:t>2/5 of 55 =</a:t>
            </a:r>
            <a:endParaRPr lang="en-GB" sz="2900">
              <a:solidFill>
                <a:srgbClr val="000000"/>
              </a:solidFill>
              <a:latin typeface="Comic Sans MS"/>
              <a:cs typeface="Calibri"/>
            </a:endParaRPr>
          </a:p>
          <a:p>
            <a:pPr marL="514350" indent="-514350">
              <a:buAutoNum type="arabicPeriod"/>
            </a:pPr>
            <a:endParaRPr lang="en-GB" sz="2900" u="sng">
              <a:solidFill>
                <a:srgbClr val="000000"/>
              </a:solidFill>
              <a:latin typeface="Comic Sans MS"/>
              <a:cs typeface="Calibri"/>
            </a:endParaRPr>
          </a:p>
          <a:p>
            <a:endParaRPr lang="en-GB" sz="2900">
              <a:solidFill>
                <a:srgbClr val="FF0000"/>
              </a:solidFill>
              <a:latin typeface="Comic Sans MS"/>
              <a:cs typeface="Calibri"/>
            </a:endParaRPr>
          </a:p>
          <a:p>
            <a:endParaRPr lang="en-GB" sz="2900">
              <a:solidFill>
                <a:srgbClr val="FF0000"/>
              </a:solidFill>
              <a:latin typeface="Comic Sans MS"/>
              <a:cs typeface="Calibri"/>
            </a:endParaRPr>
          </a:p>
          <a:p>
            <a:endParaRPr lang="en-GB" sz="2900">
              <a:solidFill>
                <a:srgbClr val="FF0000"/>
              </a:solidFill>
              <a:latin typeface="Comic Sans MS"/>
              <a:cs typeface="Calibri"/>
            </a:endParaRPr>
          </a:p>
          <a:p>
            <a:pPr marL="514350" indent="-514350">
              <a:buAutoNum type="arabicPeriod"/>
            </a:pPr>
            <a:endParaRPr lang="en-GB" sz="2900" u="sng">
              <a:solidFill>
                <a:srgbClr val="000000"/>
              </a:solidFill>
              <a:latin typeface="Comic Sans MS"/>
              <a:cs typeface="Calibri"/>
            </a:endParaRPr>
          </a:p>
          <a:p>
            <a:pPr marL="514350" indent="-514350">
              <a:buAutoNum type="arabicPeriod"/>
            </a:pPr>
            <a:endParaRPr lang="en-GB" sz="2900" u="sng">
              <a:solidFill>
                <a:srgbClr val="000000"/>
              </a:solidFill>
              <a:latin typeface="Comic Sans MS"/>
              <a:cs typeface="Calibri"/>
            </a:endParaRPr>
          </a:p>
        </p:txBody>
      </p:sp>
      <p:sp>
        <p:nvSpPr>
          <p:cNvPr id="7" name="TextBox 6">
            <a:extLst>
              <a:ext uri="{FF2B5EF4-FFF2-40B4-BE49-F238E27FC236}">
                <a16:creationId xmlns:a16="http://schemas.microsoft.com/office/drawing/2014/main" id="{D3C5F41C-7D83-A6FB-1ED4-FCB4DA0A0F8E}"/>
              </a:ext>
            </a:extLst>
          </p:cNvPr>
          <p:cNvSpPr txBox="1"/>
          <p:nvPr/>
        </p:nvSpPr>
        <p:spPr>
          <a:xfrm>
            <a:off x="6325223" y="1608042"/>
            <a:ext cx="575806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dirty="0">
                <a:solidFill>
                  <a:srgbClr val="FF0000"/>
                </a:solidFill>
              </a:rPr>
              <a:t>Challenge</a:t>
            </a:r>
          </a:p>
          <a:p>
            <a:r>
              <a:rPr lang="en-GB" sz="2800" dirty="0">
                <a:solidFill>
                  <a:srgbClr val="FF0000"/>
                </a:solidFill>
              </a:rPr>
              <a:t>What is the perimeter of this shape?</a:t>
            </a:r>
          </a:p>
          <a:p>
            <a:r>
              <a:rPr lang="en-GB" sz="2800" dirty="0">
                <a:solidFill>
                  <a:srgbClr val="FF0000"/>
                </a:solidFill>
              </a:rPr>
              <a:t>Each side measures 4 cm.</a:t>
            </a:r>
          </a:p>
          <a:p>
            <a:endParaRPr lang="en-GB" sz="2400">
              <a:solidFill>
                <a:srgbClr val="FF0000"/>
              </a:solidFill>
            </a:endParaRPr>
          </a:p>
          <a:p>
            <a:endParaRPr lang="en-GB"/>
          </a:p>
        </p:txBody>
      </p:sp>
      <p:pic>
        <p:nvPicPr>
          <p:cNvPr id="2" name="Picture 1" descr="What is a Pentagon? 5-Sided Shape Definition Maths Pentagon">
            <a:extLst>
              <a:ext uri="{FF2B5EF4-FFF2-40B4-BE49-F238E27FC236}">
                <a16:creationId xmlns:a16="http://schemas.microsoft.com/office/drawing/2014/main" id="{10709EC4-515F-7727-CA15-B3A8D97F2F90}"/>
              </a:ext>
            </a:extLst>
          </p:cNvPr>
          <p:cNvPicPr>
            <a:picLocks noChangeAspect="1"/>
          </p:cNvPicPr>
          <p:nvPr/>
        </p:nvPicPr>
        <p:blipFill>
          <a:blip r:embed="rId2"/>
          <a:stretch>
            <a:fillRect/>
          </a:stretch>
        </p:blipFill>
        <p:spPr>
          <a:xfrm>
            <a:off x="7551530" y="3268744"/>
            <a:ext cx="3306416" cy="3114512"/>
          </a:xfrm>
          <a:prstGeom prst="rect">
            <a:avLst/>
          </a:prstGeom>
        </p:spPr>
      </p:pic>
    </p:spTree>
    <p:extLst>
      <p:ext uri="{BB962C8B-B14F-4D97-AF65-F5344CB8AC3E}">
        <p14:creationId xmlns:p14="http://schemas.microsoft.com/office/powerpoint/2010/main" val="422985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8" descr="A picture containing text, clock&#10;&#10;Description automatically generated">
            <a:extLst>
              <a:ext uri="{FF2B5EF4-FFF2-40B4-BE49-F238E27FC236}">
                <a16:creationId xmlns:a16="http://schemas.microsoft.com/office/drawing/2014/main" id="{7CC309AF-97C7-863F-7F70-450F06706CC6}"/>
              </a:ext>
            </a:extLst>
          </p:cNvPr>
          <p:cNvPicPr>
            <a:picLocks noChangeAspect="1"/>
          </p:cNvPicPr>
          <p:nvPr/>
        </p:nvPicPr>
        <p:blipFill>
          <a:blip r:embed="rId2"/>
          <a:stretch>
            <a:fillRect/>
          </a:stretch>
        </p:blipFill>
        <p:spPr>
          <a:xfrm>
            <a:off x="1245079" y="1699300"/>
            <a:ext cx="3303916" cy="4905913"/>
          </a:xfrm>
          <a:prstGeom prst="rect">
            <a:avLst/>
          </a:prstGeom>
        </p:spPr>
      </p:pic>
      <p:sp>
        <p:nvSpPr>
          <p:cNvPr id="13" name="TextBox 12">
            <a:extLst>
              <a:ext uri="{FF2B5EF4-FFF2-40B4-BE49-F238E27FC236}">
                <a16:creationId xmlns:a16="http://schemas.microsoft.com/office/drawing/2014/main" id="{01494644-2362-ACA6-566C-202AFC43753F}"/>
              </a:ext>
            </a:extLst>
          </p:cNvPr>
          <p:cNvSpPr txBox="1"/>
          <p:nvPr/>
        </p:nvSpPr>
        <p:spPr>
          <a:xfrm>
            <a:off x="5227608" y="1949570"/>
            <a:ext cx="52592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Daily 10 - Mental Maths Challenge - Topmarks</a:t>
            </a:r>
          </a:p>
        </p:txBody>
      </p:sp>
      <p:sp>
        <p:nvSpPr>
          <p:cNvPr id="2" name="TextBox 1">
            <a:extLst>
              <a:ext uri="{FF2B5EF4-FFF2-40B4-BE49-F238E27FC236}">
                <a16:creationId xmlns:a16="http://schemas.microsoft.com/office/drawing/2014/main" id="{D01A9E26-FF18-7C11-5E21-C8C425961EDA}"/>
              </a:ext>
            </a:extLst>
          </p:cNvPr>
          <p:cNvSpPr txBox="1"/>
          <p:nvPr/>
        </p:nvSpPr>
        <p:spPr>
          <a:xfrm>
            <a:off x="4916" y="4916"/>
            <a:ext cx="114570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cs typeface="Segoe UI"/>
              </a:rPr>
              <a:t>27.02.25</a:t>
            </a:r>
            <a:r>
              <a:rPr lang="en-US" sz="2800" dirty="0">
                <a:latin typeface="Comic Sans MS"/>
                <a:cs typeface="Segoe UI"/>
              </a:rPr>
              <a:t>​</a:t>
            </a:r>
          </a:p>
          <a:p>
            <a:r>
              <a:rPr lang="en-GB" sz="2800" u="sng" dirty="0">
                <a:latin typeface="Comic Sans MS"/>
                <a:cs typeface="Segoe UI"/>
              </a:rPr>
              <a:t>TBAT: solve fraction word problems.</a:t>
            </a:r>
          </a:p>
        </p:txBody>
      </p:sp>
    </p:spTree>
    <p:extLst>
      <p:ext uri="{BB962C8B-B14F-4D97-AF65-F5344CB8AC3E}">
        <p14:creationId xmlns:p14="http://schemas.microsoft.com/office/powerpoint/2010/main" val="158251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F31E0-E491-1CB2-3EDB-2888F17D11E8}"/>
              </a:ext>
            </a:extLst>
          </p:cNvPr>
          <p:cNvSpPr txBox="1"/>
          <p:nvPr/>
        </p:nvSpPr>
        <p:spPr>
          <a:xfrm>
            <a:off x="-75" y="143502"/>
            <a:ext cx="642067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latin typeface="Comic Sans MS"/>
              </a:rPr>
              <a:t>Thursday 27th February 2025</a:t>
            </a:r>
          </a:p>
          <a:p>
            <a:r>
              <a:rPr lang="en-US" sz="2800" u="sng" dirty="0">
                <a:latin typeface="Comic Sans MS"/>
              </a:rPr>
              <a:t>Wordwork</a:t>
            </a:r>
          </a:p>
          <a:p>
            <a:endParaRPr lang="en-US"/>
          </a:p>
        </p:txBody>
      </p:sp>
    </p:spTree>
    <p:extLst>
      <p:ext uri="{BB962C8B-B14F-4D97-AF65-F5344CB8AC3E}">
        <p14:creationId xmlns:p14="http://schemas.microsoft.com/office/powerpoint/2010/main" val="149111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463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1 -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935579"/>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Paula has a banana loaf cake that she cuts into 6 pieces. Paula eats 1 piece and Tom eats 2 pieces. What fraction of the banana loaf cake have Paula and Tom eaten together?</a:t>
            </a:r>
          </a:p>
        </p:txBody>
      </p:sp>
      <p:sp>
        <p:nvSpPr>
          <p:cNvPr id="6" name="Rectangle 5">
            <a:extLst>
              <a:ext uri="{FF2B5EF4-FFF2-40B4-BE49-F238E27FC236}">
                <a16:creationId xmlns:a16="http://schemas.microsoft.com/office/drawing/2014/main" id="{B365902F-F6EB-408C-8258-3DA0D4E05C42}"/>
              </a:ext>
            </a:extLst>
          </p:cNvPr>
          <p:cNvSpPr/>
          <p:nvPr/>
        </p:nvSpPr>
        <p:spPr>
          <a:xfrm>
            <a:off x="6478932" y="2838759"/>
            <a:ext cx="275731" cy="536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4C0A567-593B-4AFE-A4C0-1236AF6B3444}"/>
              </a:ext>
            </a:extLst>
          </p:cNvPr>
          <p:cNvSpPr/>
          <p:nvPr/>
        </p:nvSpPr>
        <p:spPr>
          <a:xfrm>
            <a:off x="2555888" y="2842761"/>
            <a:ext cx="336367"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B365902F-F6EB-408C-8258-3DA0D4E05C42}"/>
              </a:ext>
            </a:extLst>
          </p:cNvPr>
          <p:cNvSpPr/>
          <p:nvPr/>
        </p:nvSpPr>
        <p:spPr>
          <a:xfrm>
            <a:off x="2557497" y="3426389"/>
            <a:ext cx="328283" cy="51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220D6EF9-B429-7EE4-BF0C-BB5D91DDC7AE}"/>
              </a:ext>
            </a:extLst>
          </p:cNvPr>
          <p:cNvSpPr txBox="1"/>
          <p:nvPr/>
        </p:nvSpPr>
        <p:spPr>
          <a:xfrm>
            <a:off x="1971154" y="5605966"/>
            <a:ext cx="90048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rPr>
              <a:t>Do you know what all of these words mean?</a:t>
            </a:r>
          </a:p>
        </p:txBody>
      </p:sp>
    </p:spTree>
    <p:extLst>
      <p:ext uri="{BB962C8B-B14F-4D97-AF65-F5344CB8AC3E}">
        <p14:creationId xmlns:p14="http://schemas.microsoft.com/office/powerpoint/2010/main" val="870661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966732" y="233595"/>
            <a:ext cx="7849927"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Stage 2 – Understanding vocabulary</a:t>
            </a:r>
            <a:br>
              <a:rPr lang="en-GB" sz="4000" b="1" dirty="0">
                <a:solidFill>
                  <a:schemeClr val="accent5">
                    <a:lumMod val="50000"/>
                  </a:schemeClr>
                </a:solidFill>
                <a:latin typeface="+mn-lt"/>
              </a:rPr>
            </a:br>
            <a:r>
              <a:rPr lang="en-GB" sz="4000" b="1" dirty="0">
                <a:solidFill>
                  <a:srgbClr val="FF0000"/>
                </a:solidFill>
                <a:latin typeface="+mn-lt"/>
              </a:rPr>
              <a:t>Class work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piece</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614177"/>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r>
              <a:rPr lang="en-GB" sz="3200" dirty="0">
                <a:solidFill>
                  <a:schemeClr val="tx1"/>
                </a:solidFill>
              </a:rPr>
              <a:t>Paula has a banana loaf cake that she cuts into 6 pieces. Paula eats 1  piece and Tom eats 2  pieces. What </a:t>
            </a:r>
            <a:r>
              <a:rPr lang="en-GB" sz="3200" dirty="0">
                <a:solidFill>
                  <a:srgbClr val="0070C0"/>
                </a:solidFill>
              </a:rPr>
              <a:t>fraction</a:t>
            </a:r>
            <a:r>
              <a:rPr lang="en-GB" sz="3200" dirty="0">
                <a:solidFill>
                  <a:schemeClr val="tx1"/>
                </a:solidFill>
              </a:rPr>
              <a:t> of the banana loaf cake have Paula and Tom eaten </a:t>
            </a:r>
            <a:r>
              <a:rPr lang="en-GB" sz="3200" dirty="0">
                <a:solidFill>
                  <a:srgbClr val="0070C0"/>
                </a:solidFill>
              </a:rPr>
              <a:t>together</a:t>
            </a:r>
            <a:r>
              <a:rPr lang="en-GB" sz="3200" dirty="0">
                <a:solidFill>
                  <a:schemeClr val="tx1"/>
                </a:solidFill>
              </a:rPr>
              <a:t>?</a:t>
            </a:r>
          </a:p>
          <a:p>
            <a:endParaRPr lang="en-GB" sz="32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1587102" y="2008315"/>
            <a:ext cx="329490"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5211612" y="2072540"/>
            <a:ext cx="340595"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17481" y="41950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a:t>
            </a:r>
            <a:r>
              <a:rPr kumimoji="0" lang="en-GB" sz="2800" b="0" i="0" u="none" strike="noStrike" kern="1200" cap="none" spc="0" normalizeH="0" baseline="0" noProof="0" dirty="0">
                <a:ln>
                  <a:noFill/>
                </a:ln>
                <a:solidFill>
                  <a:srgbClr val="000000"/>
                </a:solidFill>
                <a:effectLst/>
                <a:uLnTx/>
                <a:uFillTx/>
                <a:latin typeface="Calibri"/>
                <a:ea typeface="+mn-ea"/>
                <a:cs typeface="+mn-cs"/>
              </a:rPr>
              <a:t>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noProof="0" dirty="0">
                <a:solidFill>
                  <a:srgbClr val="000000"/>
                </a:solidFill>
                <a:latin typeface="Calibri"/>
              </a:rPr>
              <a:t>fraction</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noProof="0" dirty="0">
                <a:solidFill>
                  <a:srgbClr val="000000"/>
                </a:solidFill>
                <a:latin typeface="Calibri"/>
              </a:rPr>
              <a:t>together</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Who has eaten some banana loaf cake?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hat is the question asking you to do? Summarise the problem.</a:t>
            </a:r>
          </a:p>
        </p:txBody>
      </p:sp>
      <p:sp>
        <p:nvSpPr>
          <p:cNvPr id="10" name="Rectangle 9">
            <a:extLst>
              <a:ext uri="{FF2B5EF4-FFF2-40B4-BE49-F238E27FC236}">
                <a16:creationId xmlns:a16="http://schemas.microsoft.com/office/drawing/2014/main" id="{905F9925-5CA0-4EC8-AD85-FCE2D191059A}"/>
              </a:ext>
            </a:extLst>
          </p:cNvPr>
          <p:cNvSpPr/>
          <p:nvPr/>
        </p:nvSpPr>
        <p:spPr>
          <a:xfrm>
            <a:off x="9093235" y="2066162"/>
            <a:ext cx="340595"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2342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99258"/>
            <a:ext cx="640323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Stage 4 – Answer Free Zone</a:t>
            </a:r>
            <a:br>
              <a:rPr lang="en-GB" sz="4000" b="1" dirty="0">
                <a:solidFill>
                  <a:schemeClr val="accent5">
                    <a:lumMod val="50000"/>
                  </a:schemeClr>
                </a:solidFill>
                <a:latin typeface="+mn-lt"/>
              </a:rPr>
            </a:br>
            <a:r>
              <a:rPr lang="en-GB" sz="4000" b="1" dirty="0" err="1">
                <a:solidFill>
                  <a:schemeClr val="accent5">
                    <a:lumMod val="50000"/>
                  </a:schemeClr>
                </a:solidFill>
                <a:latin typeface="+mn-lt"/>
              </a:rPr>
              <a:t>Shhh</a:t>
            </a:r>
            <a:r>
              <a:rPr lang="en-GB" sz="4000" b="1" dirty="0">
                <a:solidFill>
                  <a:schemeClr val="accent5">
                    <a:lumMod val="50000"/>
                  </a:schemeClr>
                </a:solidFill>
                <a:latin typeface="+mn-lt"/>
              </a:rPr>
              <a:t>!</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796716" y="190298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Paula has a banana loaf that she cuts into 6 </a:t>
            </a:r>
            <a:r>
              <a:rPr lang="en-GB" sz="3600" b="1" dirty="0">
                <a:solidFill>
                  <a:schemeClr val="tx1"/>
                </a:solidFill>
              </a:rPr>
              <a:t>equal</a:t>
            </a:r>
            <a:r>
              <a:rPr lang="en-GB" sz="3600" dirty="0">
                <a:solidFill>
                  <a:schemeClr val="tx1"/>
                </a:solidFill>
              </a:rPr>
              <a:t> pieces. Paula eats 1 piece and Tom eats 2 pieces. What fraction of the banana loaf have Paula and Tom eaten altogether?</a:t>
            </a:r>
          </a:p>
        </p:txBody>
      </p:sp>
      <mc:AlternateContent xmlns:mc="http://schemas.openxmlformats.org/markup-compatibility/2006" xmlns:a14="http://schemas.microsoft.com/office/drawing/2010/main">
        <mc:Choice Requires="a14">
          <p:sp>
            <p:nvSpPr>
              <p:cNvPr id="8" name="Rectangle: Rounded Corners 6">
                <a:extLst>
                  <a:ext uri="{FF2B5EF4-FFF2-40B4-BE49-F238E27FC236}">
                    <a16:creationId xmlns:a16="http://schemas.microsoft.com/office/drawing/2014/main" id="{B81EBABE-38E6-4AA5-ABB9-6CDF2AE0EC69}"/>
                  </a:ext>
                </a:extLst>
              </p:cNvPr>
              <p:cNvSpPr/>
              <p:nvPr/>
            </p:nvSpPr>
            <p:spPr>
              <a:xfrm>
                <a:off x="7006139" y="4629634"/>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a:t>
                </a:r>
                <a14:m>
                  <m:oMath xmlns:m="http://schemas.openxmlformats.org/officeDocument/2006/math">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𝟑</m:t>
                        </m:r>
                      </m:num>
                      <m:den>
                        <m:r>
                          <a:rPr lang="en-GB" sz="3600" b="1" i="1" smtClean="0">
                            <a:latin typeface="Cambria Math" panose="02040503050406030204" pitchFamily="18" charset="0"/>
                          </a:rPr>
                          <m:t>𝟔</m:t>
                        </m:r>
                      </m:den>
                    </m:f>
                  </m:oMath>
                </a14:m>
                <a:r>
                  <a:rPr lang="en-GB" sz="3600" b="1" dirty="0"/>
                  <a:t> or </a:t>
                </a:r>
                <a14:m>
                  <m:oMath xmlns:m="http://schemas.openxmlformats.org/officeDocument/2006/math">
                    <m:f>
                      <m:fPr>
                        <m:ctrlPr>
                          <a:rPr lang="en-GB" sz="3600" b="1" i="1" dirty="0" smtClean="0">
                            <a:latin typeface="Cambria Math" panose="02040503050406030204" pitchFamily="18" charset="0"/>
                          </a:rPr>
                        </m:ctrlPr>
                      </m:fPr>
                      <m:num>
                        <m:r>
                          <a:rPr lang="en-GB" sz="3600" b="1" i="1" dirty="0" smtClean="0">
                            <a:latin typeface="Cambria Math" panose="02040503050406030204" pitchFamily="18" charset="0"/>
                          </a:rPr>
                          <m:t>𝟏</m:t>
                        </m:r>
                      </m:num>
                      <m:den>
                        <m:r>
                          <a:rPr lang="en-GB" sz="3600" b="1" i="1" dirty="0" smtClean="0">
                            <a:latin typeface="Cambria Math" panose="02040503050406030204" pitchFamily="18" charset="0"/>
                          </a:rPr>
                          <m:t>𝟐</m:t>
                        </m:r>
                      </m:den>
                    </m:f>
                  </m:oMath>
                </a14:m>
                <a:endParaRPr lang="en-GB" sz="3600" b="1" dirty="0"/>
              </a:p>
            </p:txBody>
          </p:sp>
        </mc:Choice>
        <mc:Fallback xmlns="">
          <p:sp>
            <p:nvSpPr>
              <p:cNvPr id="8" name="Rectangle: Rounded Corners 6">
                <a:extLst>
                  <a:ext uri="{FF2B5EF4-FFF2-40B4-BE49-F238E27FC236}">
                    <a16:creationId xmlns:a16="http://schemas.microsoft.com/office/drawing/2014/main" id="{B81EBABE-38E6-4AA5-ABB9-6CDF2AE0EC69}"/>
                  </a:ext>
                </a:extLst>
              </p:cNvPr>
              <p:cNvSpPr>
                <a:spLocks noRot="1" noChangeAspect="1" noMove="1" noResize="1" noEditPoints="1" noAdjustHandles="1" noChangeArrowheads="1" noChangeShapeType="1" noTextEdit="1"/>
              </p:cNvSpPr>
              <p:nvPr/>
            </p:nvSpPr>
            <p:spPr>
              <a:xfrm>
                <a:off x="7006139" y="4629634"/>
                <a:ext cx="3497179" cy="1292953"/>
              </a:xfrm>
              <a:prstGeom prst="roundRect">
                <a:avLst/>
              </a:prstGeom>
              <a:blipFill>
                <a:blip r:embed="rId5"/>
                <a:stretch>
                  <a:fillRect/>
                </a:stretch>
              </a:blipFill>
              <a:ln w="5715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315453"/>
            <a:ext cx="3560855" cy="38721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Paula has a banana loaf that she cuts into 6 </a:t>
            </a:r>
            <a:r>
              <a:rPr lang="en-GB" sz="2800" b="1" dirty="0">
                <a:solidFill>
                  <a:schemeClr val="tx1"/>
                </a:solidFill>
              </a:rPr>
              <a:t>equal</a:t>
            </a:r>
            <a:r>
              <a:rPr lang="en-GB" sz="2800" dirty="0">
                <a:solidFill>
                  <a:schemeClr val="tx1"/>
                </a:solidFill>
              </a:rPr>
              <a:t> pieces. Paula eats 1 piece and Tom eats 2 pieces. What fraction of the banana loaf have Paula and Tom eaten altogether?</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5AE1B8-D284-4F0D-85D6-E3A2C7F27672}"/>
                  </a:ext>
                </a:extLst>
              </p:cNvPr>
              <p:cNvSpPr/>
              <p:nvPr/>
            </p:nvSpPr>
            <p:spPr>
              <a:xfrm>
                <a:off x="273208" y="5429657"/>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a:t>
                </a:r>
                <a14:m>
                  <m:oMath xmlns:m="http://schemas.openxmlformats.org/officeDocument/2006/math">
                    <m:f>
                      <m:fPr>
                        <m:ctrlPr>
                          <a:rPr lang="en-GB" sz="3200" b="1" i="1" smtClean="0">
                            <a:solidFill>
                              <a:schemeClr val="tx1"/>
                            </a:solidFill>
                            <a:latin typeface="Cambria Math" panose="02040503050406030204" pitchFamily="18" charset="0"/>
                          </a:rPr>
                        </m:ctrlPr>
                      </m:fPr>
                      <m:num>
                        <m:r>
                          <a:rPr lang="en-GB" sz="3200" b="1" i="1" smtClean="0">
                            <a:solidFill>
                              <a:schemeClr val="tx1"/>
                            </a:solidFill>
                            <a:latin typeface="Cambria Math" panose="02040503050406030204" pitchFamily="18" charset="0"/>
                          </a:rPr>
                          <m:t>𝟑</m:t>
                        </m:r>
                      </m:num>
                      <m:den>
                        <m:r>
                          <a:rPr lang="en-GB" sz="3200" b="1" i="1" smtClean="0">
                            <a:solidFill>
                              <a:schemeClr val="tx1"/>
                            </a:solidFill>
                            <a:latin typeface="Cambria Math" panose="02040503050406030204" pitchFamily="18" charset="0"/>
                          </a:rPr>
                          <m:t>𝟔</m:t>
                        </m:r>
                      </m:den>
                    </m:f>
                    <m:r>
                      <a:rPr lang="en-GB" sz="3200" b="1" i="1" smtClean="0">
                        <a:solidFill>
                          <a:schemeClr val="tx1"/>
                        </a:solidFill>
                        <a:latin typeface="Cambria Math" panose="02040503050406030204" pitchFamily="18" charset="0"/>
                      </a:rPr>
                      <m:t> </m:t>
                    </m:r>
                  </m:oMath>
                </a14:m>
                <a:r>
                  <a:rPr lang="en-GB" sz="3200" b="1" dirty="0">
                    <a:solidFill>
                      <a:schemeClr val="tx1"/>
                    </a:solidFill>
                  </a:rPr>
                  <a:t> or </a:t>
                </a:r>
                <a14:m>
                  <m:oMath xmlns:m="http://schemas.openxmlformats.org/officeDocument/2006/math">
                    <m:f>
                      <m:fPr>
                        <m:ctrlPr>
                          <a:rPr lang="en-GB" sz="3200" b="1" i="1" smtClean="0">
                            <a:solidFill>
                              <a:schemeClr val="tx1"/>
                            </a:solidFill>
                            <a:latin typeface="Cambria Math" panose="02040503050406030204" pitchFamily="18" charset="0"/>
                          </a:rPr>
                        </m:ctrlPr>
                      </m:fPr>
                      <m:num>
                        <m:r>
                          <a:rPr lang="en-GB" sz="3200" b="1" i="1" smtClean="0">
                            <a:solidFill>
                              <a:schemeClr val="tx1"/>
                            </a:solidFill>
                            <a:latin typeface="Cambria Math" panose="02040503050406030204" pitchFamily="18" charset="0"/>
                          </a:rPr>
                          <m:t>𝟏</m:t>
                        </m:r>
                      </m:num>
                      <m:den>
                        <m:r>
                          <a:rPr lang="en-GB" sz="3200" b="1" i="1" smtClean="0">
                            <a:solidFill>
                              <a:schemeClr val="tx1"/>
                            </a:solidFill>
                            <a:latin typeface="Cambria Math" panose="02040503050406030204" pitchFamily="18" charset="0"/>
                          </a:rPr>
                          <m:t>𝟐</m:t>
                        </m:r>
                      </m:den>
                    </m:f>
                  </m:oMath>
                </a14:m>
                <a:endParaRPr lang="en-GB" sz="3200" b="1" dirty="0">
                  <a:solidFill>
                    <a:schemeClr val="tx1"/>
                  </a:solidFill>
                </a:endParaRPr>
              </a:p>
            </p:txBody>
          </p:sp>
        </mc:Choice>
        <mc:Fallback xmlns="">
          <p:sp>
            <p:nvSpPr>
              <p:cNvPr id="7" name="Rectangle 6">
                <a:extLst>
                  <a:ext uri="{FF2B5EF4-FFF2-40B4-BE49-F238E27FC236}">
                    <a16:creationId xmlns:a16="http://schemas.microsoft.com/office/drawing/2014/main" id="{2D5AE1B8-D284-4F0D-85D6-E3A2C7F27672}"/>
                  </a:ext>
                </a:extLst>
              </p:cNvPr>
              <p:cNvSpPr>
                <a:spLocks noRot="1" noChangeAspect="1" noMove="1" noResize="1" noEditPoints="1" noAdjustHandles="1" noChangeArrowheads="1" noChangeShapeType="1" noTextEdit="1"/>
              </p:cNvSpPr>
              <p:nvPr/>
            </p:nvSpPr>
            <p:spPr>
              <a:xfrm>
                <a:off x="273208" y="5429657"/>
                <a:ext cx="3560855" cy="1050382"/>
              </a:xfrm>
              <a:prstGeom prst="rect">
                <a:avLst/>
              </a:prstGeom>
              <a:blipFill>
                <a:blip r:embed="rId5"/>
                <a:stretch>
                  <a:fillRect/>
                </a:stretch>
              </a:blipFill>
              <a:ln w="38100">
                <a:solidFill>
                  <a:srgbClr val="FF0000"/>
                </a:solidFill>
              </a:ln>
            </p:spPr>
            <p:txBody>
              <a:bodyPr/>
              <a:lstStyle/>
              <a:p>
                <a:r>
                  <a:rPr lang="en-GB">
                    <a:noFill/>
                  </a:rPr>
                  <a:t> </a:t>
                </a:r>
              </a:p>
            </p:txBody>
          </p:sp>
        </mc:Fallback>
      </mc:AlternateContent>
      <p:sp>
        <p:nvSpPr>
          <p:cNvPr id="8" name="Speech Bubble: Rectangle 7">
            <a:extLst>
              <a:ext uri="{FF2B5EF4-FFF2-40B4-BE49-F238E27FC236}">
                <a16:creationId xmlns:a16="http://schemas.microsoft.com/office/drawing/2014/main" id="{151FEB27-A009-470D-9BFC-A94A2EF70B54}"/>
              </a:ext>
            </a:extLst>
          </p:cNvPr>
          <p:cNvSpPr/>
          <p:nvPr/>
        </p:nvSpPr>
        <p:spPr>
          <a:xfrm>
            <a:off x="458952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draw a bar to show the whole banana loaf.</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744628"/>
            <a:ext cx="3247907"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Next, split it into 6 </a:t>
            </a:r>
            <a:r>
              <a:rPr lang="en-GB" sz="2400" b="1" dirty="0"/>
              <a:t>equal</a:t>
            </a:r>
            <a:r>
              <a:rPr lang="en-GB" sz="2400" dirty="0"/>
              <a:t> pieces.</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283243" y="4064150"/>
            <a:ext cx="2991764" cy="2415889"/>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592219" y="4064150"/>
            <a:ext cx="3092293" cy="2415889"/>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4000" u="sng" dirty="0"/>
          </a:p>
        </p:txBody>
      </p:sp>
      <p:sp>
        <p:nvSpPr>
          <p:cNvPr id="3" name="Rectangle 2"/>
          <p:cNvSpPr/>
          <p:nvPr/>
        </p:nvSpPr>
        <p:spPr>
          <a:xfrm>
            <a:off x="4691863" y="4824062"/>
            <a:ext cx="2174523" cy="6055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ctangle 11"/>
          <p:cNvSpPr/>
          <p:nvPr/>
        </p:nvSpPr>
        <p:spPr>
          <a:xfrm>
            <a:off x="9121442" y="4884778"/>
            <a:ext cx="2174523" cy="6055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14" name="Straight Connector 13"/>
          <p:cNvCxnSpPr/>
          <p:nvPr/>
        </p:nvCxnSpPr>
        <p:spPr>
          <a:xfrm>
            <a:off x="10198655" y="4884778"/>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9508247" y="4884775"/>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9854180" y="4884778"/>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0548769" y="4884776"/>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0942329" y="4886780"/>
            <a:ext cx="0" cy="60559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350161"/>
            <a:ext cx="3560855" cy="38717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Paula has a banana loaf that she cuts into 6 </a:t>
            </a:r>
            <a:r>
              <a:rPr lang="en-GB" sz="2800" b="1" dirty="0">
                <a:solidFill>
                  <a:schemeClr val="tx1"/>
                </a:solidFill>
              </a:rPr>
              <a:t>equal</a:t>
            </a:r>
            <a:r>
              <a:rPr lang="en-GB" sz="2800" dirty="0">
                <a:solidFill>
                  <a:schemeClr val="tx1"/>
                </a:solidFill>
              </a:rPr>
              <a:t> pieces. Paula eats 1 piece and Tom eats 2 pieces. What fraction of the banana loaf have Paula and Tom eaten altogether?</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5AE1B8-D284-4F0D-85D6-E3A2C7F27672}"/>
                  </a:ext>
                </a:extLst>
              </p:cNvPr>
              <p:cNvSpPr/>
              <p:nvPr/>
            </p:nvSpPr>
            <p:spPr>
              <a:xfrm>
                <a:off x="273209" y="5455255"/>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a:t>
                </a:r>
                <a14:m>
                  <m:oMath xmlns:m="http://schemas.openxmlformats.org/officeDocument/2006/math">
                    <m:f>
                      <m:fPr>
                        <m:ctrlPr>
                          <a:rPr lang="en-GB" sz="3200" b="1" i="1" smtClean="0">
                            <a:solidFill>
                              <a:schemeClr val="tx1"/>
                            </a:solidFill>
                            <a:latin typeface="Cambria Math" panose="02040503050406030204" pitchFamily="18" charset="0"/>
                          </a:rPr>
                        </m:ctrlPr>
                      </m:fPr>
                      <m:num>
                        <m:r>
                          <a:rPr lang="en-GB" sz="3200" b="1" i="1" smtClean="0">
                            <a:solidFill>
                              <a:schemeClr val="tx1"/>
                            </a:solidFill>
                            <a:latin typeface="Cambria Math" panose="02040503050406030204" pitchFamily="18" charset="0"/>
                          </a:rPr>
                          <m:t>𝟑</m:t>
                        </m:r>
                      </m:num>
                      <m:den>
                        <m:r>
                          <a:rPr lang="en-GB" sz="3200" b="1" i="1" smtClean="0">
                            <a:solidFill>
                              <a:schemeClr val="tx1"/>
                            </a:solidFill>
                            <a:latin typeface="Cambria Math" panose="02040503050406030204" pitchFamily="18" charset="0"/>
                          </a:rPr>
                          <m:t>𝟔</m:t>
                        </m:r>
                      </m:den>
                    </m:f>
                  </m:oMath>
                </a14:m>
                <a:r>
                  <a:rPr lang="en-GB" sz="3200" b="1" dirty="0">
                    <a:solidFill>
                      <a:schemeClr val="tx1"/>
                    </a:solidFill>
                  </a:rPr>
                  <a:t> or </a:t>
                </a:r>
                <a14:m>
                  <m:oMath xmlns:m="http://schemas.openxmlformats.org/officeDocument/2006/math">
                    <m:f>
                      <m:fPr>
                        <m:ctrlPr>
                          <a:rPr lang="en-GB" sz="3200" b="1" i="1" smtClean="0">
                            <a:solidFill>
                              <a:schemeClr val="tx1"/>
                            </a:solidFill>
                            <a:latin typeface="Cambria Math" panose="02040503050406030204" pitchFamily="18" charset="0"/>
                          </a:rPr>
                        </m:ctrlPr>
                      </m:fPr>
                      <m:num>
                        <m:r>
                          <a:rPr lang="en-GB" sz="3200" b="1" i="1" smtClean="0">
                            <a:solidFill>
                              <a:schemeClr val="tx1"/>
                            </a:solidFill>
                            <a:latin typeface="Cambria Math" panose="02040503050406030204" pitchFamily="18" charset="0"/>
                          </a:rPr>
                          <m:t>𝟏</m:t>
                        </m:r>
                      </m:num>
                      <m:den>
                        <m:r>
                          <a:rPr lang="en-GB" sz="3200" b="1" i="1" smtClean="0">
                            <a:solidFill>
                              <a:schemeClr val="tx1"/>
                            </a:solidFill>
                            <a:latin typeface="Cambria Math" panose="02040503050406030204" pitchFamily="18" charset="0"/>
                          </a:rPr>
                          <m:t>𝟐</m:t>
                        </m:r>
                      </m:den>
                    </m:f>
                  </m:oMath>
                </a14:m>
                <a:endParaRPr lang="en-GB" sz="3200" b="1" dirty="0">
                  <a:solidFill>
                    <a:schemeClr val="tx1"/>
                  </a:solidFill>
                </a:endParaRPr>
              </a:p>
            </p:txBody>
          </p:sp>
        </mc:Choice>
        <mc:Fallback xmlns="">
          <p:sp>
            <p:nvSpPr>
              <p:cNvPr id="7" name="Rectangle 6">
                <a:extLst>
                  <a:ext uri="{FF2B5EF4-FFF2-40B4-BE49-F238E27FC236}">
                    <a16:creationId xmlns:a16="http://schemas.microsoft.com/office/drawing/2014/main" id="{2D5AE1B8-D284-4F0D-85D6-E3A2C7F27672}"/>
                  </a:ext>
                </a:extLst>
              </p:cNvPr>
              <p:cNvSpPr>
                <a:spLocks noRot="1" noChangeAspect="1" noMove="1" noResize="1" noEditPoints="1" noAdjustHandles="1" noChangeArrowheads="1" noChangeShapeType="1" noTextEdit="1"/>
              </p:cNvSpPr>
              <p:nvPr/>
            </p:nvSpPr>
            <p:spPr>
              <a:xfrm>
                <a:off x="273209" y="5455255"/>
                <a:ext cx="3560855" cy="1050382"/>
              </a:xfrm>
              <a:prstGeom prst="rect">
                <a:avLst/>
              </a:prstGeom>
              <a:blipFill>
                <a:blip r:embed="rId5"/>
                <a:stretch>
                  <a:fillRect/>
                </a:stretch>
              </a:blipFill>
              <a:ln w="38100">
                <a:solidFill>
                  <a:srgbClr val="FF0000"/>
                </a:solidFill>
              </a:ln>
            </p:spPr>
            <p:txBody>
              <a:bodyPr/>
              <a:lstStyle/>
              <a:p>
                <a:r>
                  <a:rPr lang="en-GB">
                    <a:noFill/>
                  </a:rPr>
                  <a:t> </a:t>
                </a:r>
              </a:p>
            </p:txBody>
          </p:sp>
        </mc:Fallback>
      </mc:AlternateContent>
      <p:sp>
        <p:nvSpPr>
          <p:cNvPr id="13" name="Speech Bubble: Rectangle 12">
            <a:extLst>
              <a:ext uri="{FF2B5EF4-FFF2-40B4-BE49-F238E27FC236}">
                <a16:creationId xmlns:a16="http://schemas.microsoft.com/office/drawing/2014/main" id="{755BA3ED-7EC3-40BF-BD56-2FCFB1886BD5}"/>
              </a:ext>
            </a:extLst>
          </p:cNvPr>
          <p:cNvSpPr/>
          <p:nvPr/>
        </p:nvSpPr>
        <p:spPr>
          <a:xfrm>
            <a:off x="4531224" y="1741244"/>
            <a:ext cx="2181076" cy="169529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Label the piece that Paula ate and the pieces that Tom ate.</a:t>
            </a:r>
          </a:p>
        </p:txBody>
      </p:sp>
      <p:sp>
        <p:nvSpPr>
          <p:cNvPr id="16" name="Speech Bubble: Rectangle 12">
            <a:extLst>
              <a:ext uri="{FF2B5EF4-FFF2-40B4-BE49-F238E27FC236}">
                <a16:creationId xmlns:a16="http://schemas.microsoft.com/office/drawing/2014/main" id="{755BA3ED-7EC3-40BF-BD56-2FCFB1886BD5}"/>
              </a:ext>
            </a:extLst>
          </p:cNvPr>
          <p:cNvSpPr/>
          <p:nvPr/>
        </p:nvSpPr>
        <p:spPr>
          <a:xfrm>
            <a:off x="7627916" y="1834375"/>
            <a:ext cx="4136096" cy="145557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p:txBody>
      </p:sp>
      <p:sp>
        <p:nvSpPr>
          <p:cNvPr id="9" name="Rectangle 8"/>
          <p:cNvSpPr/>
          <p:nvPr/>
        </p:nvSpPr>
        <p:spPr>
          <a:xfrm>
            <a:off x="8637178" y="2179331"/>
            <a:ext cx="2174523" cy="6055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10" name="Straight Connector 9"/>
          <p:cNvCxnSpPr/>
          <p:nvPr/>
        </p:nvCxnSpPr>
        <p:spPr>
          <a:xfrm>
            <a:off x="9714391" y="2179331"/>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9023983" y="2179328"/>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369916" y="2179331"/>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064505" y="2179329"/>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0458065" y="2181333"/>
            <a:ext cx="0" cy="605595"/>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693563" y="2297459"/>
            <a:ext cx="273633" cy="369332"/>
          </a:xfrm>
          <a:prstGeom prst="rect">
            <a:avLst/>
          </a:prstGeom>
          <a:noFill/>
        </p:spPr>
        <p:txBody>
          <a:bodyPr wrap="square" rtlCol="0">
            <a:spAutoFit/>
          </a:bodyPr>
          <a:lstStyle/>
          <a:p>
            <a:r>
              <a:rPr lang="en-GB" dirty="0"/>
              <a:t>P</a:t>
            </a:r>
          </a:p>
        </p:txBody>
      </p:sp>
      <p:sp>
        <p:nvSpPr>
          <p:cNvPr id="17" name="TextBox 16"/>
          <p:cNvSpPr txBox="1"/>
          <p:nvPr/>
        </p:nvSpPr>
        <p:spPr>
          <a:xfrm>
            <a:off x="9027330" y="2295520"/>
            <a:ext cx="273633" cy="369332"/>
          </a:xfrm>
          <a:prstGeom prst="rect">
            <a:avLst/>
          </a:prstGeom>
          <a:noFill/>
        </p:spPr>
        <p:txBody>
          <a:bodyPr wrap="square" rtlCol="0">
            <a:spAutoFit/>
          </a:bodyPr>
          <a:lstStyle/>
          <a:p>
            <a:r>
              <a:rPr lang="en-GB" dirty="0"/>
              <a:t>T</a:t>
            </a:r>
          </a:p>
        </p:txBody>
      </p:sp>
      <p:sp>
        <p:nvSpPr>
          <p:cNvPr id="18" name="TextBox 17"/>
          <p:cNvSpPr txBox="1"/>
          <p:nvPr/>
        </p:nvSpPr>
        <p:spPr>
          <a:xfrm>
            <a:off x="9368458" y="2307339"/>
            <a:ext cx="273633" cy="369332"/>
          </a:xfrm>
          <a:prstGeom prst="rect">
            <a:avLst/>
          </a:prstGeom>
          <a:noFill/>
        </p:spPr>
        <p:txBody>
          <a:bodyPr wrap="square" rtlCol="0">
            <a:spAutoFit/>
          </a:bodyPr>
          <a:lstStyle/>
          <a:p>
            <a:r>
              <a:rPr lang="en-GB" dirty="0"/>
              <a:t>T</a:t>
            </a:r>
          </a:p>
        </p:txBody>
      </p:sp>
      <mc:AlternateContent xmlns:mc="http://schemas.openxmlformats.org/markup-compatibility/2006" xmlns:a14="http://schemas.microsoft.com/office/drawing/2010/main">
        <mc:Choice Requires="a14">
          <p:sp>
            <p:nvSpPr>
              <p:cNvPr id="19" name="Speech Bubble: Rectangle 12">
                <a:extLst>
                  <a:ext uri="{FF2B5EF4-FFF2-40B4-BE49-F238E27FC236}">
                    <a16:creationId xmlns:a16="http://schemas.microsoft.com/office/drawing/2014/main" id="{755BA3ED-7EC3-40BF-BD56-2FCFB1886BD5}"/>
                  </a:ext>
                </a:extLst>
              </p:cNvPr>
              <p:cNvSpPr/>
              <p:nvPr/>
            </p:nvSpPr>
            <p:spPr>
              <a:xfrm>
                <a:off x="6721442" y="4011260"/>
                <a:ext cx="4136096" cy="173181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I can see that they have eaten 3 pieces out of 6 pieces.</a:t>
                </a:r>
              </a:p>
              <a:p>
                <a:pPr algn="ctr"/>
                <a14:m>
                  <m:oMath xmlns:m="http://schemas.openxmlformats.org/officeDocument/2006/math">
                    <m:f>
                      <m:fPr>
                        <m:ctrlPr>
                          <a:rPr lang="en-GB" sz="2400" b="1" i="1">
                            <a:solidFill>
                              <a:schemeClr val="tx1"/>
                            </a:solidFill>
                            <a:latin typeface="Cambria Math" panose="02040503050406030204" pitchFamily="18" charset="0"/>
                          </a:rPr>
                        </m:ctrlPr>
                      </m:fPr>
                      <m:num>
                        <m:r>
                          <a:rPr lang="en-GB" sz="2400" b="1" i="1">
                            <a:solidFill>
                              <a:schemeClr val="tx1"/>
                            </a:solidFill>
                            <a:latin typeface="Cambria Math" panose="02040503050406030204" pitchFamily="18" charset="0"/>
                          </a:rPr>
                          <m:t>𝟑</m:t>
                        </m:r>
                      </m:num>
                      <m:den>
                        <m:r>
                          <a:rPr lang="en-GB" sz="2400" b="1" i="1">
                            <a:solidFill>
                              <a:schemeClr val="tx1"/>
                            </a:solidFill>
                            <a:latin typeface="Cambria Math" panose="02040503050406030204" pitchFamily="18" charset="0"/>
                          </a:rPr>
                          <m:t>𝟔</m:t>
                        </m:r>
                      </m:den>
                    </m:f>
                  </m:oMath>
                </a14:m>
                <a:r>
                  <a:rPr lang="en-GB" sz="2400" b="1" dirty="0">
                    <a:solidFill>
                      <a:schemeClr val="tx1"/>
                    </a:solidFill>
                  </a:rPr>
                  <a:t>  =  </a:t>
                </a:r>
                <a14:m>
                  <m:oMath xmlns:m="http://schemas.openxmlformats.org/officeDocument/2006/math">
                    <m:f>
                      <m:fPr>
                        <m:ctrlPr>
                          <a:rPr lang="en-GB" sz="2400" b="1" i="1">
                            <a:solidFill>
                              <a:schemeClr val="tx1"/>
                            </a:solidFill>
                            <a:latin typeface="Cambria Math" panose="02040503050406030204" pitchFamily="18" charset="0"/>
                          </a:rPr>
                        </m:ctrlPr>
                      </m:fPr>
                      <m:num>
                        <m:r>
                          <a:rPr lang="en-GB" sz="2400" b="1" i="1">
                            <a:solidFill>
                              <a:schemeClr val="tx1"/>
                            </a:solidFill>
                            <a:latin typeface="Cambria Math" panose="02040503050406030204" pitchFamily="18" charset="0"/>
                          </a:rPr>
                          <m:t>𝟏</m:t>
                        </m:r>
                      </m:num>
                      <m:den>
                        <m:r>
                          <a:rPr lang="en-GB" sz="2400" b="1" i="1">
                            <a:solidFill>
                              <a:schemeClr val="tx1"/>
                            </a:solidFill>
                            <a:latin typeface="Cambria Math" panose="02040503050406030204" pitchFamily="18" charset="0"/>
                          </a:rPr>
                          <m:t>𝟐</m:t>
                        </m:r>
                      </m:den>
                    </m:f>
                  </m:oMath>
                </a14:m>
                <a:endParaRPr lang="en-GB" sz="2400" dirty="0"/>
              </a:p>
            </p:txBody>
          </p:sp>
        </mc:Choice>
        <mc:Fallback xmlns="">
          <p:sp>
            <p:nvSpPr>
              <p:cNvPr id="19" name="Speech Bubble: Rectangle 12">
                <a:extLst>
                  <a:ext uri="{FF2B5EF4-FFF2-40B4-BE49-F238E27FC236}">
                    <a16:creationId xmlns:a16="http://schemas.microsoft.com/office/drawing/2014/main" id="{755BA3ED-7EC3-40BF-BD56-2FCFB1886BD5}"/>
                  </a:ext>
                </a:extLst>
              </p:cNvPr>
              <p:cNvSpPr>
                <a:spLocks noRot="1" noChangeAspect="1" noMove="1" noResize="1" noEditPoints="1" noAdjustHandles="1" noChangeArrowheads="1" noChangeShapeType="1" noTextEdit="1"/>
              </p:cNvSpPr>
              <p:nvPr/>
            </p:nvSpPr>
            <p:spPr>
              <a:xfrm>
                <a:off x="6721442" y="4011260"/>
                <a:ext cx="4136096" cy="1731813"/>
              </a:xfrm>
              <a:prstGeom prst="wedgeRectCallout">
                <a:avLst>
                  <a:gd name="adj1" fmla="val -64006"/>
                  <a:gd name="adj2" fmla="val -53750"/>
                </a:avLst>
              </a:prstGeom>
              <a:blipFill>
                <a:blip r:embed="rId6"/>
                <a:stretch>
                  <a:fillRect r="-2538"/>
                </a:stretch>
              </a:blipFill>
              <a:ln w="381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9" grpId="0" animBg="1"/>
      <p:bldP spid="8" grpId="0"/>
      <p:bldP spid="17" grpId="0"/>
      <p:bldP spid="18"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70833"/>
            <a:ext cx="6403232" cy="1116565"/>
          </a:xfrm>
          <a:prstGeom prst="rect">
            <a:avLst/>
          </a:prstGeom>
          <a:solidFill>
            <a:srgbClr val="EDCFE9"/>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a:p>
            <a:pPr algn="ctr"/>
            <a:r>
              <a:rPr lang="en-GB" sz="4000" b="1" dirty="0">
                <a:solidFill>
                  <a:schemeClr val="accent5">
                    <a:lumMod val="50000"/>
                  </a:schemeClr>
                </a:solidFill>
                <a:latin typeface="+mn-lt"/>
              </a:rPr>
              <a:t>Book work - Problem 1</a:t>
            </a:r>
          </a:p>
        </p:txBody>
      </p:sp>
      <p:sp>
        <p:nvSpPr>
          <p:cNvPr id="9" name="Rectangle 8">
            <a:extLst>
              <a:ext uri="{FF2B5EF4-FFF2-40B4-BE49-F238E27FC236}">
                <a16:creationId xmlns:a16="http://schemas.microsoft.com/office/drawing/2014/main" id="{31B2BD8C-3B99-45FF-B59D-079B11DEABCF}"/>
              </a:ext>
            </a:extLst>
          </p:cNvPr>
          <p:cNvSpPr/>
          <p:nvPr/>
        </p:nvSpPr>
        <p:spPr>
          <a:xfrm>
            <a:off x="1591126"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Seb is designing a tile made up of 8 equal squares. He shades 2 squares purple and 3 squares green. What fraction of the tile is shaded altogether?</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B81EBABE-38E6-4AA5-ABB9-6CDF2AE0EC69}"/>
                  </a:ext>
                </a:extLst>
              </p:cNvPr>
              <p:cNvSpPr/>
              <p:nvPr/>
            </p:nvSpPr>
            <p:spPr>
              <a:xfrm>
                <a:off x="7080482" y="4799848"/>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a:t>
                </a:r>
                <a14:m>
                  <m:oMath xmlns:m="http://schemas.openxmlformats.org/officeDocument/2006/math">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𝟓</m:t>
                        </m:r>
                      </m:num>
                      <m:den>
                        <m:r>
                          <a:rPr lang="en-GB" sz="3600" b="1" i="1" smtClean="0">
                            <a:latin typeface="Cambria Math" panose="02040503050406030204" pitchFamily="18" charset="0"/>
                          </a:rPr>
                          <m:t>𝟖</m:t>
                        </m:r>
                      </m:den>
                    </m:f>
                  </m:oMath>
                </a14:m>
                <a:endParaRPr lang="en-GB" sz="3600" b="1" dirty="0"/>
              </a:p>
            </p:txBody>
          </p:sp>
        </mc:Choice>
        <mc:Fallback xmlns="">
          <p:sp>
            <p:nvSpPr>
              <p:cNvPr id="7" name="Rectangle: Rounded Corners 6">
                <a:extLst>
                  <a:ext uri="{FF2B5EF4-FFF2-40B4-BE49-F238E27FC236}">
                    <a16:creationId xmlns:a16="http://schemas.microsoft.com/office/drawing/2014/main" id="{B81EBABE-38E6-4AA5-ABB9-6CDF2AE0EC69}"/>
                  </a:ext>
                </a:extLst>
              </p:cNvPr>
              <p:cNvSpPr>
                <a:spLocks noRot="1" noChangeAspect="1" noMove="1" noResize="1" noEditPoints="1" noAdjustHandles="1" noChangeArrowheads="1" noChangeShapeType="1" noTextEdit="1"/>
              </p:cNvSpPr>
              <p:nvPr/>
            </p:nvSpPr>
            <p:spPr>
              <a:xfrm>
                <a:off x="7080482" y="4799848"/>
                <a:ext cx="3497179" cy="1292953"/>
              </a:xfrm>
              <a:prstGeom prst="roundRect">
                <a:avLst/>
              </a:prstGeom>
              <a:blipFill>
                <a:blip r:embed="rId5"/>
                <a:stretch>
                  <a:fillRect/>
                </a:stretch>
              </a:blipFill>
              <a:ln w="5715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0A0B9C-6A35-4023-80FD-6D0D3363E18B}"/>
                  </a:ext>
                </a:extLst>
              </p:cNvPr>
              <p:cNvSpPr/>
              <p:nvPr/>
            </p:nvSpPr>
            <p:spPr>
              <a:xfrm>
                <a:off x="964377" y="2195691"/>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Sarah gives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3</m:t>
                        </m:r>
                      </m:num>
                      <m:den>
                        <m:r>
                          <a:rPr lang="en-GB" sz="3600" b="0" i="1" smtClean="0">
                            <a:solidFill>
                              <a:schemeClr val="tx1"/>
                            </a:solidFill>
                            <a:latin typeface="Cambria Math" panose="02040503050406030204" pitchFamily="18" charset="0"/>
                          </a:rPr>
                          <m:t>4</m:t>
                        </m:r>
                      </m:den>
                    </m:f>
                  </m:oMath>
                </a14:m>
                <a:r>
                  <a:rPr lang="en-GB" sz="3600" dirty="0">
                    <a:solidFill>
                      <a:schemeClr val="tx1"/>
                    </a:solidFill>
                  </a:rPr>
                  <a:t> of her pocket money to Andrew. Sarah’s pocket money is £1. How much money does Sarah give Andrew?</a:t>
                </a:r>
              </a:p>
            </p:txBody>
          </p:sp>
        </mc:Choice>
        <mc:Fallback xmlns="">
          <p:sp>
            <p:nvSpPr>
              <p:cNvPr id="3" name="Rectangle 2">
                <a:extLst>
                  <a:ext uri="{FF2B5EF4-FFF2-40B4-BE49-F238E27FC236}">
                    <a16:creationId xmlns:a16="http://schemas.microsoft.com/office/drawing/2014/main" id="{040A0B9C-6A35-4023-80FD-6D0D3363E18B}"/>
                  </a:ext>
                </a:extLst>
              </p:cNvPr>
              <p:cNvSpPr>
                <a:spLocks noRot="1" noChangeAspect="1" noMove="1" noResize="1" noEditPoints="1" noAdjustHandles="1" noChangeArrowheads="1" noChangeShapeType="1" noTextEdit="1"/>
              </p:cNvSpPr>
              <p:nvPr/>
            </p:nvSpPr>
            <p:spPr>
              <a:xfrm>
                <a:off x="964377" y="2195691"/>
                <a:ext cx="9962148" cy="3304674"/>
              </a:xfrm>
              <a:prstGeom prst="rect">
                <a:avLst/>
              </a:prstGeom>
              <a:blipFill>
                <a:blip r:embed="rId5"/>
                <a:stretch>
                  <a:fillRect/>
                </a:stretch>
              </a:blipFill>
            </p:spPr>
            <p:txBody>
              <a:bodyPr/>
              <a:lstStyle/>
              <a:p>
                <a:r>
                  <a:rPr lang="en-GB">
                    <a:noFill/>
                  </a:rPr>
                  <a:t> </a:t>
                </a:r>
              </a:p>
            </p:txBody>
          </p:sp>
        </mc:Fallback>
      </mc:AlternateContent>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42326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1 -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3811741" y="2934588"/>
            <a:ext cx="318132" cy="79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DEA36C1-31DE-402D-9491-A3CA26FAA626}"/>
              </a:ext>
            </a:extLst>
          </p:cNvPr>
          <p:cNvSpPr/>
          <p:nvPr/>
        </p:nvSpPr>
        <p:spPr>
          <a:xfrm>
            <a:off x="6245294" y="3561519"/>
            <a:ext cx="481861" cy="57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F400177-DBB7-01F7-30FF-F164579C9475}"/>
              </a:ext>
            </a:extLst>
          </p:cNvPr>
          <p:cNvSpPr txBox="1"/>
          <p:nvPr/>
        </p:nvSpPr>
        <p:spPr>
          <a:xfrm>
            <a:off x="1971154" y="5605966"/>
            <a:ext cx="90048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rPr>
              <a:t>Do you know what all of these words mean?</a:t>
            </a:r>
          </a:p>
        </p:txBody>
      </p:sp>
    </p:spTree>
    <p:extLst>
      <p:ext uri="{BB962C8B-B14F-4D97-AF65-F5344CB8AC3E}">
        <p14:creationId xmlns:p14="http://schemas.microsoft.com/office/powerpoint/2010/main" val="2692163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Stage 2 – Understanding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3600" dirty="0">
                  <a:ea typeface="Calibri" panose="020F0502020204030204" pitchFamily="34" charset="0"/>
                  <a:cs typeface="Times New Roman" panose="02020603050405020304" pitchFamily="18" charset="0"/>
                </a:rPr>
                <a:t>give</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223008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Main clauses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6" name="Picture 5">
            <a:extLst>
              <a:ext uri="{FF2B5EF4-FFF2-40B4-BE49-F238E27FC236}">
                <a16:creationId xmlns:a16="http://schemas.microsoft.com/office/drawing/2014/main" id="{6EF07A4E-D46C-4EC2-B58D-5737E36826D4}"/>
              </a:ext>
            </a:extLst>
          </p:cNvPr>
          <p:cNvPicPr>
            <a:picLocks noChangeAspect="1"/>
          </p:cNvPicPr>
          <p:nvPr/>
        </p:nvPicPr>
        <p:blipFill rotWithShape="1">
          <a:blip r:embed="rId5"/>
          <a:srcRect l="51073" b="51739"/>
          <a:stretch/>
        </p:blipFill>
        <p:spPr>
          <a:xfrm>
            <a:off x="2254996" y="1610641"/>
            <a:ext cx="7284443" cy="4990410"/>
          </a:xfrm>
          <a:prstGeom prst="rect">
            <a:avLst/>
          </a:prstGeom>
          <a:ln>
            <a:solidFill>
              <a:srgbClr val="4472C4"/>
            </a:solidFill>
          </a:ln>
        </p:spPr>
      </p:pic>
    </p:spTree>
    <p:extLst>
      <p:ext uri="{BB962C8B-B14F-4D97-AF65-F5344CB8AC3E}">
        <p14:creationId xmlns:p14="http://schemas.microsoft.com/office/powerpoint/2010/main" val="2294557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9202"/>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917481" y="4212624"/>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schemeClr val="tx1"/>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hat</a:t>
            </a:r>
            <a:r>
              <a:rPr kumimoji="0" lang="en-GB" sz="2800" b="0" i="0" u="none" strike="noStrike" kern="1200" cap="none" spc="0" normalizeH="0" noProof="0" dirty="0">
                <a:ln>
                  <a:noFill/>
                </a:ln>
                <a:solidFill>
                  <a:srgbClr val="000000"/>
                </a:solidFill>
                <a:effectLst/>
                <a:uLnTx/>
                <a:uFillTx/>
                <a:latin typeface="Calibri"/>
                <a:ea typeface="+mn-ea"/>
                <a:cs typeface="+mn-cs"/>
              </a:rPr>
              <a:t> does how much tell you about the type of answer?</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Where does Andrew get his money from</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593C3AD-F041-4B09-8822-149BE32AE4BB}"/>
                  </a:ext>
                </a:extLst>
              </p:cNvPr>
              <p:cNvSpPr/>
              <p:nvPr/>
            </p:nvSpPr>
            <p:spPr>
              <a:xfrm>
                <a:off x="909336" y="1589148"/>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Sarah gives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4</m:t>
                        </m:r>
                      </m:den>
                    </m:f>
                  </m:oMath>
                </a14:m>
                <a:r>
                  <a:rPr lang="en-GB" sz="2800" dirty="0">
                    <a:solidFill>
                      <a:schemeClr val="tx1"/>
                    </a:solidFill>
                  </a:rPr>
                  <a:t>   of her pocket money to Andrew. Sarah’s pocket money is £1. How much money does Sarah give Andrew?</a:t>
                </a:r>
              </a:p>
              <a:p>
                <a:pPr algn="ctr"/>
                <a:endParaRPr lang="en-GB" sz="2800" dirty="0">
                  <a:solidFill>
                    <a:schemeClr val="tx1"/>
                  </a:solidFill>
                </a:endParaRPr>
              </a:p>
            </p:txBody>
          </p:sp>
        </mc:Choice>
        <mc:Fallback xmlns="">
          <p:sp>
            <p:nvSpPr>
              <p:cNvPr id="11" name="Rectangle 10">
                <a:extLst>
                  <a:ext uri="{FF2B5EF4-FFF2-40B4-BE49-F238E27FC236}">
                    <a16:creationId xmlns:a16="http://schemas.microsoft.com/office/drawing/2014/main" id="{9593C3AD-F041-4B09-8822-149BE32AE4BB}"/>
                  </a:ext>
                </a:extLst>
              </p:cNvPr>
              <p:cNvSpPr>
                <a:spLocks noRot="1" noChangeAspect="1" noMove="1" noResize="1" noEditPoints="1" noAdjustHandles="1" noChangeArrowheads="1" noChangeShapeType="1" noTextEdit="1"/>
              </p:cNvSpPr>
              <p:nvPr/>
            </p:nvSpPr>
            <p:spPr>
              <a:xfrm>
                <a:off x="909336" y="1589148"/>
                <a:ext cx="9962148" cy="2390095"/>
              </a:xfrm>
              <a:prstGeom prst="rect">
                <a:avLst/>
              </a:prstGeom>
              <a:blipFill>
                <a:blip r:embed="rId5"/>
                <a:stretch>
                  <a:fillRect/>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CC01C27C-6529-4D66-B602-DD0563E442CC}"/>
              </a:ext>
            </a:extLst>
          </p:cNvPr>
          <p:cNvSpPr/>
          <p:nvPr/>
        </p:nvSpPr>
        <p:spPr>
          <a:xfrm>
            <a:off x="2943268" y="2073652"/>
            <a:ext cx="353103" cy="625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144A436-1491-4B13-8387-4655E3881DB7}"/>
              </a:ext>
            </a:extLst>
          </p:cNvPr>
          <p:cNvSpPr/>
          <p:nvPr/>
        </p:nvSpPr>
        <p:spPr>
          <a:xfrm>
            <a:off x="3048371" y="2695099"/>
            <a:ext cx="369058" cy="411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0A0B9C-6A35-4023-80FD-6D0D3363E18B}"/>
                  </a:ext>
                </a:extLst>
              </p:cNvPr>
              <p:cNvSpPr/>
              <p:nvPr/>
            </p:nvSpPr>
            <p:spPr>
              <a:xfrm>
                <a:off x="909336" y="1990118"/>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Sarah gives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3</m:t>
                        </m:r>
                      </m:num>
                      <m:den>
                        <m:r>
                          <a:rPr lang="en-GB" sz="3600" b="0" i="1" smtClean="0">
                            <a:solidFill>
                              <a:schemeClr val="tx1"/>
                            </a:solidFill>
                            <a:latin typeface="Cambria Math" panose="02040503050406030204" pitchFamily="18" charset="0"/>
                          </a:rPr>
                          <m:t>4</m:t>
                        </m:r>
                      </m:den>
                    </m:f>
                    <m:r>
                      <a:rPr lang="en-GB" sz="3600" b="0" i="0" smtClean="0">
                        <a:solidFill>
                          <a:schemeClr val="tx1"/>
                        </a:solidFill>
                        <a:latin typeface="Cambria Math" panose="02040503050406030204" pitchFamily="18" charset="0"/>
                      </a:rPr>
                      <m:t> </m:t>
                    </m:r>
                  </m:oMath>
                </a14:m>
                <a:r>
                  <a:rPr lang="en-GB" sz="3600" dirty="0">
                    <a:solidFill>
                      <a:schemeClr val="tx1"/>
                    </a:solidFill>
                  </a:rPr>
                  <a:t>of her pocket money to Andrew. Sarah’s pocket money is £1. How much money does Sarah give Andrew?</a:t>
                </a:r>
              </a:p>
            </p:txBody>
          </p:sp>
        </mc:Choice>
        <mc:Fallback xmlns="">
          <p:sp>
            <p:nvSpPr>
              <p:cNvPr id="3" name="Rectangle 2">
                <a:extLst>
                  <a:ext uri="{FF2B5EF4-FFF2-40B4-BE49-F238E27FC236}">
                    <a16:creationId xmlns:a16="http://schemas.microsoft.com/office/drawing/2014/main" id="{040A0B9C-6A35-4023-80FD-6D0D3363E18B}"/>
                  </a:ext>
                </a:extLst>
              </p:cNvPr>
              <p:cNvSpPr>
                <a:spLocks noRot="1" noChangeAspect="1" noMove="1" noResize="1" noEditPoints="1" noAdjustHandles="1" noChangeArrowheads="1" noChangeShapeType="1" noTextEdit="1"/>
              </p:cNvSpPr>
              <p:nvPr/>
            </p:nvSpPr>
            <p:spPr>
              <a:xfrm>
                <a:off x="909336" y="1990118"/>
                <a:ext cx="9962148" cy="3304674"/>
              </a:xfrm>
              <a:prstGeom prst="rect">
                <a:avLst/>
              </a:prstGeom>
              <a:blipFill>
                <a:blip r:embed="rId5"/>
                <a:stretch>
                  <a:fillRect/>
                </a:stretch>
              </a:blipFill>
            </p:spPr>
            <p:txBody>
              <a:bodyPr/>
              <a:lstStyle/>
              <a:p>
                <a:r>
                  <a:rPr lang="en-GB">
                    <a:noFill/>
                  </a:rPr>
                  <a:t> </a:t>
                </a:r>
              </a:p>
            </p:txBody>
          </p:sp>
        </mc:Fallback>
      </mc:AlternateContent>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a:p>
            <a:pPr algn="ctr"/>
            <a:r>
              <a:rPr lang="en-GB" sz="4000" b="1" dirty="0" err="1">
                <a:solidFill>
                  <a:schemeClr val="accent5">
                    <a:lumMod val="50000"/>
                  </a:schemeClr>
                </a:solidFill>
                <a:latin typeface="+mn-lt"/>
              </a:rPr>
              <a:t>Shhh</a:t>
            </a:r>
            <a:r>
              <a:rPr lang="en-GB" sz="4000" b="1" dirty="0">
                <a:solidFill>
                  <a:schemeClr val="accent5">
                    <a:lumMod val="50000"/>
                  </a:schemeClr>
                </a:solidFill>
                <a:latin typeface="+mn-lt"/>
              </a:rPr>
              <a:t>!</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565517" y="4818307"/>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75p</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Sarah gives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4</m:t>
                        </m:r>
                      </m:den>
                    </m:f>
                  </m:oMath>
                </a14:m>
                <a:r>
                  <a:rPr lang="en-GB" sz="2800" dirty="0">
                    <a:solidFill>
                      <a:schemeClr val="tx1"/>
                    </a:solidFill>
                  </a:rPr>
                  <a:t> of her pocket money to Andrew. Sarah’s pocket money is £1. How much money does Sarah give Andrew?</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9" y="1583538"/>
                <a:ext cx="3560855" cy="3404962"/>
              </a:xfrm>
              <a:prstGeom prst="rect">
                <a:avLst/>
              </a:prstGeom>
              <a:blipFill>
                <a:blip r:embed="rId5"/>
                <a:stretch>
                  <a:fillRect r="-681" b="-2496"/>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75p </a:t>
            </a:r>
          </a:p>
        </p:txBody>
      </p:sp>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BC6B00E6-1372-4244-B66F-FD12651D3FA9}"/>
                  </a:ext>
                </a:extLst>
              </p:cNvPr>
              <p:cNvSpPr/>
              <p:nvPr/>
            </p:nvSpPr>
            <p:spPr>
              <a:xfrm>
                <a:off x="8179358" y="1896971"/>
                <a:ext cx="3778180" cy="1116565"/>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b="0" dirty="0"/>
                  <a:t> means 3 out of 4 equal amounts.</a:t>
                </a:r>
              </a:p>
              <a:p>
                <a:pPr algn="ctr"/>
                <a:endParaRPr lang="en-GB" sz="2400" dirty="0"/>
              </a:p>
            </p:txBody>
          </p:sp>
        </mc:Choice>
        <mc:Fallback xmlns="">
          <p:sp>
            <p:nvSpPr>
              <p:cNvPr id="9" name="Speech Bubble: Rectangle 8">
                <a:extLst>
                  <a:ext uri="{FF2B5EF4-FFF2-40B4-BE49-F238E27FC236}">
                    <a16:creationId xmlns:a16="http://schemas.microsoft.com/office/drawing/2014/main" id="{BC6B00E6-1372-4244-B66F-FD12651D3FA9}"/>
                  </a:ext>
                </a:extLst>
              </p:cNvPr>
              <p:cNvSpPr>
                <a:spLocks noRot="1" noChangeAspect="1" noMove="1" noResize="1" noEditPoints="1" noAdjustHandles="1" noChangeArrowheads="1" noChangeShapeType="1" noTextEdit="1"/>
              </p:cNvSpPr>
              <p:nvPr/>
            </p:nvSpPr>
            <p:spPr>
              <a:xfrm>
                <a:off x="8179358" y="1896971"/>
                <a:ext cx="3778180" cy="1116565"/>
              </a:xfrm>
              <a:prstGeom prst="wedgeRectCallout">
                <a:avLst>
                  <a:gd name="adj1" fmla="val -5765"/>
                  <a:gd name="adj2" fmla="val -89668"/>
                </a:avLst>
              </a:prstGeom>
              <a:blipFill>
                <a:blip r:embed="rId6"/>
                <a:stretch>
                  <a:fillRect b="-3409"/>
                </a:stretch>
              </a:blipFill>
              <a:ln w="38100">
                <a:solidFill>
                  <a:srgbClr val="FF0000"/>
                </a:solidFill>
              </a:ln>
            </p:spPr>
            <p:txBody>
              <a:bodyPr/>
              <a:lstStyle/>
              <a:p>
                <a:r>
                  <a:rPr lang="en-GB">
                    <a:noFill/>
                  </a:rPr>
                  <a:t> </a:t>
                </a:r>
              </a:p>
            </p:txBody>
          </p:sp>
        </mc:Fallback>
      </mc:AlternateContent>
      <p:sp>
        <p:nvSpPr>
          <p:cNvPr id="10" name="Speech Bubble: Rectangle 9">
            <a:extLst>
              <a:ext uri="{FF2B5EF4-FFF2-40B4-BE49-F238E27FC236}">
                <a16:creationId xmlns:a16="http://schemas.microsoft.com/office/drawing/2014/main" id="{E0DB13A3-6D20-4617-8798-6CDE7EA45F6E}"/>
              </a:ext>
            </a:extLst>
          </p:cNvPr>
          <p:cNvSpPr/>
          <p:nvPr/>
        </p:nvSpPr>
        <p:spPr>
          <a:xfrm>
            <a:off x="4524308" y="3805682"/>
            <a:ext cx="2127701" cy="1182817"/>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endParaRPr lang="en-GB" sz="2400" dirty="0"/>
          </a:p>
          <a:p>
            <a:pPr algn="ctr"/>
            <a:r>
              <a:rPr lang="en-GB" sz="2400" dirty="0"/>
              <a:t>There are 100p in £1.</a:t>
            </a:r>
            <a:endParaRPr lang="en-GB" sz="2400" b="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7585930" y="3777404"/>
            <a:ext cx="4371608" cy="27439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r>
              <a:rPr lang="en-GB" sz="2400" dirty="0"/>
              <a:t>100 ÷ 4 = 25</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402013" y="1581543"/>
            <a:ext cx="3387976" cy="17044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convert pounds into pence so I can find a fraction of it.</a:t>
            </a:r>
          </a:p>
        </p:txBody>
      </p:sp>
      <p:sp>
        <p:nvSpPr>
          <p:cNvPr id="3" name="Rectangle 2"/>
          <p:cNvSpPr/>
          <p:nvPr/>
        </p:nvSpPr>
        <p:spPr>
          <a:xfrm>
            <a:off x="8109020" y="4572000"/>
            <a:ext cx="3376246" cy="6500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p:cNvCxnSpPr>
            <a:endCxn id="3" idx="2"/>
          </p:cNvCxnSpPr>
          <p:nvPr/>
        </p:nvCxnSpPr>
        <p:spPr>
          <a:xfrm>
            <a:off x="9787095" y="4572000"/>
            <a:ext cx="10048" cy="65008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932986" y="4555969"/>
            <a:ext cx="10048" cy="65008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0579336" y="4540390"/>
            <a:ext cx="10048" cy="650081"/>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9297616" y="4119824"/>
            <a:ext cx="991896" cy="369332"/>
          </a:xfrm>
          <a:prstGeom prst="rect">
            <a:avLst/>
          </a:prstGeom>
          <a:noFill/>
        </p:spPr>
        <p:txBody>
          <a:bodyPr wrap="square" rtlCol="0">
            <a:spAutoFit/>
          </a:bodyPr>
          <a:lstStyle/>
          <a:p>
            <a:pPr algn="ctr"/>
            <a:r>
              <a:rPr lang="en-GB" dirty="0"/>
              <a:t>100p</a:t>
            </a:r>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8"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Sarah gives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4</m:t>
                        </m:r>
                      </m:den>
                    </m:f>
                  </m:oMath>
                </a14:m>
                <a:r>
                  <a:rPr lang="en-GB" sz="2800" dirty="0">
                    <a:solidFill>
                      <a:schemeClr val="tx1"/>
                    </a:solidFill>
                  </a:rPr>
                  <a:t> of her pocket money to Andrew. Sarah’s pocket money is £1. How much money does Sarah give Andrew?</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8" y="1583538"/>
                <a:ext cx="3560855" cy="3404962"/>
              </a:xfrm>
              <a:prstGeom prst="rect">
                <a:avLst/>
              </a:prstGeom>
              <a:blipFill>
                <a:blip r:embed="rId5"/>
                <a:stretch>
                  <a:fillRect r="-681" b="-2496"/>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75p</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177120" y="2045981"/>
            <a:ext cx="6984668" cy="2397433"/>
          </a:xfrm>
          <a:prstGeom prst="wedgeRectCallout">
            <a:avLst>
              <a:gd name="adj1" fmla="val 34418"/>
              <a:gd name="adj2" fmla="val -7345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r>
              <a:rPr lang="en-GB" sz="2400" dirty="0"/>
              <a:t>100 ÷ 4 = 25</a:t>
            </a:r>
          </a:p>
        </p:txBody>
      </p:sp>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47FF8E04-5986-4206-8BBB-D28488119D24}"/>
                  </a:ext>
                </a:extLst>
              </p:cNvPr>
              <p:cNvSpPr/>
              <p:nvPr/>
            </p:nvSpPr>
            <p:spPr>
              <a:xfrm>
                <a:off x="5402507" y="4988500"/>
                <a:ext cx="4373778" cy="102233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b="0" i="1" dirty="0">
                  <a:latin typeface="Cambria Math" panose="02040503050406030204" pitchFamily="18" charset="0"/>
                </a:endParaRPr>
              </a:p>
              <a:p>
                <a:pPr algn="ct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b="0" dirty="0"/>
                  <a:t>  is 3 x 25 = 75p</a:t>
                </a:r>
              </a:p>
              <a:p>
                <a:pPr algn="ctr"/>
                <a:endParaRPr lang="en-GB" sz="2400" dirty="0"/>
              </a:p>
            </p:txBody>
          </p:sp>
        </mc:Choice>
        <mc:Fallback xmlns="">
          <p:sp>
            <p:nvSpPr>
              <p:cNvPr id="11" name="Speech Bubble: Rectangle 10">
                <a:extLst>
                  <a:ext uri="{FF2B5EF4-FFF2-40B4-BE49-F238E27FC236}">
                    <a16:creationId xmlns:a16="http://schemas.microsoft.com/office/drawing/2014/main" id="{47FF8E04-5986-4206-8BBB-D28488119D24}"/>
                  </a:ext>
                </a:extLst>
              </p:cNvPr>
              <p:cNvSpPr>
                <a:spLocks noRot="1" noChangeAspect="1" noMove="1" noResize="1" noEditPoints="1" noAdjustHandles="1" noChangeArrowheads="1" noChangeShapeType="1" noTextEdit="1"/>
              </p:cNvSpPr>
              <p:nvPr/>
            </p:nvSpPr>
            <p:spPr>
              <a:xfrm>
                <a:off x="5402507" y="4988500"/>
                <a:ext cx="4373778" cy="1022330"/>
              </a:xfrm>
              <a:prstGeom prst="wedgeRectCallout">
                <a:avLst>
                  <a:gd name="adj1" fmla="val -64006"/>
                  <a:gd name="adj2" fmla="val -53750"/>
                </a:avLst>
              </a:prstGeom>
              <a:blipFill>
                <a:blip r:embed="rId6"/>
                <a:stretch>
                  <a:fillRect/>
                </a:stretch>
              </a:blipFill>
              <a:ln w="38100">
                <a:solidFill>
                  <a:srgbClr val="FF0000"/>
                </a:solidFill>
              </a:ln>
            </p:spPr>
            <p:txBody>
              <a:bodyPr/>
              <a:lstStyle/>
              <a:p>
                <a:r>
                  <a:rPr lang="en-GB">
                    <a:noFill/>
                  </a:rPr>
                  <a:t> </a:t>
                </a:r>
              </a:p>
            </p:txBody>
          </p:sp>
        </mc:Fallback>
      </mc:AlternateContent>
      <p:sp>
        <p:nvSpPr>
          <p:cNvPr id="13" name="Rectangle 12"/>
          <p:cNvSpPr/>
          <p:nvPr/>
        </p:nvSpPr>
        <p:spPr>
          <a:xfrm>
            <a:off x="5921370" y="2734992"/>
            <a:ext cx="3376246" cy="6500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endCxn id="13" idx="2"/>
          </p:cNvCxnSpPr>
          <p:nvPr/>
        </p:nvCxnSpPr>
        <p:spPr>
          <a:xfrm>
            <a:off x="7599445" y="2734992"/>
            <a:ext cx="10048" cy="65008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745336" y="2718961"/>
            <a:ext cx="10048" cy="65008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391686" y="2703382"/>
            <a:ext cx="10048" cy="650081"/>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109966" y="2282816"/>
            <a:ext cx="991896" cy="369332"/>
          </a:xfrm>
          <a:prstGeom prst="rect">
            <a:avLst/>
          </a:prstGeom>
          <a:noFill/>
        </p:spPr>
        <p:txBody>
          <a:bodyPr wrap="square" rtlCol="0">
            <a:spAutoFit/>
          </a:bodyPr>
          <a:lstStyle/>
          <a:p>
            <a:pPr algn="ctr"/>
            <a:r>
              <a:rPr lang="en-GB" dirty="0"/>
              <a:t>100p</a:t>
            </a:r>
          </a:p>
        </p:txBody>
      </p:sp>
      <p:sp>
        <p:nvSpPr>
          <p:cNvPr id="3" name="TextBox 2"/>
          <p:cNvSpPr txBox="1"/>
          <p:nvPr/>
        </p:nvSpPr>
        <p:spPr>
          <a:xfrm>
            <a:off x="6090613" y="2853732"/>
            <a:ext cx="602901" cy="369332"/>
          </a:xfrm>
          <a:prstGeom prst="rect">
            <a:avLst/>
          </a:prstGeom>
          <a:noFill/>
        </p:spPr>
        <p:txBody>
          <a:bodyPr wrap="square" rtlCol="0">
            <a:spAutoFit/>
          </a:bodyPr>
          <a:lstStyle/>
          <a:p>
            <a:r>
              <a:rPr lang="en-GB" dirty="0"/>
              <a:t>25</a:t>
            </a:r>
          </a:p>
        </p:txBody>
      </p:sp>
      <p:sp>
        <p:nvSpPr>
          <p:cNvPr id="18" name="TextBox 17"/>
          <p:cNvSpPr txBox="1"/>
          <p:nvPr/>
        </p:nvSpPr>
        <p:spPr>
          <a:xfrm>
            <a:off x="6986495" y="2875366"/>
            <a:ext cx="602901" cy="369332"/>
          </a:xfrm>
          <a:prstGeom prst="rect">
            <a:avLst/>
          </a:prstGeom>
          <a:noFill/>
        </p:spPr>
        <p:txBody>
          <a:bodyPr wrap="square" rtlCol="0">
            <a:spAutoFit/>
          </a:bodyPr>
          <a:lstStyle/>
          <a:p>
            <a:r>
              <a:rPr lang="en-GB" dirty="0"/>
              <a:t>25</a:t>
            </a:r>
          </a:p>
        </p:txBody>
      </p:sp>
      <p:sp>
        <p:nvSpPr>
          <p:cNvPr id="19" name="TextBox 18"/>
          <p:cNvSpPr txBox="1"/>
          <p:nvPr/>
        </p:nvSpPr>
        <p:spPr>
          <a:xfrm>
            <a:off x="7753061" y="2853732"/>
            <a:ext cx="602901" cy="369332"/>
          </a:xfrm>
          <a:prstGeom prst="rect">
            <a:avLst/>
          </a:prstGeom>
          <a:noFill/>
        </p:spPr>
        <p:txBody>
          <a:bodyPr wrap="square" rtlCol="0">
            <a:spAutoFit/>
          </a:bodyPr>
          <a:lstStyle/>
          <a:p>
            <a:r>
              <a:rPr lang="en-GB" dirty="0"/>
              <a:t>25</a:t>
            </a:r>
          </a:p>
        </p:txBody>
      </p:sp>
      <p:sp>
        <p:nvSpPr>
          <p:cNvPr id="20" name="TextBox 19"/>
          <p:cNvSpPr txBox="1"/>
          <p:nvPr/>
        </p:nvSpPr>
        <p:spPr>
          <a:xfrm>
            <a:off x="8581026" y="2875366"/>
            <a:ext cx="602901" cy="369332"/>
          </a:xfrm>
          <a:prstGeom prst="rect">
            <a:avLst/>
          </a:prstGeom>
          <a:noFill/>
        </p:spPr>
        <p:txBody>
          <a:bodyPr wrap="square" rtlCol="0">
            <a:spAutoFit/>
          </a:bodyPr>
          <a:lstStyle/>
          <a:p>
            <a:r>
              <a:rPr lang="en-GB" dirty="0"/>
              <a:t>25</a:t>
            </a:r>
          </a:p>
        </p:txBody>
      </p:sp>
      <p:sp>
        <p:nvSpPr>
          <p:cNvPr id="8" name="Oval 7"/>
          <p:cNvSpPr/>
          <p:nvPr/>
        </p:nvSpPr>
        <p:spPr>
          <a:xfrm>
            <a:off x="5753236" y="2743007"/>
            <a:ext cx="2638450" cy="618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7" grpId="0"/>
      <p:bldP spid="3" grpId="0"/>
      <p:bldP spid="18" grpId="0"/>
      <p:bldP spid="19" grpId="0"/>
      <p:bldP spid="20"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24494"/>
            <a:ext cx="6403232" cy="1116565"/>
          </a:xfrm>
          <a:prstGeom prst="rect">
            <a:avLst/>
          </a:prstGeom>
          <a:solidFill>
            <a:srgbClr val="EDCFE9"/>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a:p>
            <a:pPr algn="ctr"/>
            <a:r>
              <a:rPr lang="en-GB" sz="4000" b="1" dirty="0">
                <a:solidFill>
                  <a:schemeClr val="accent5">
                    <a:lumMod val="50000"/>
                  </a:schemeClr>
                </a:solidFill>
                <a:latin typeface="+mn-lt"/>
              </a:rPr>
              <a:t>Book work – Problem 2</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B2BD8C-3B99-45FF-B59D-079B11DEABCF}"/>
                  </a:ext>
                </a:extLst>
              </p:cNvPr>
              <p:cNvSpPr/>
              <p:nvPr/>
            </p:nvSpPr>
            <p:spPr>
              <a:xfrm>
                <a:off x="1339516" y="1877683"/>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Bobby has 2m of ribbon. He gives Clare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1</m:t>
                        </m:r>
                      </m:num>
                      <m:den>
                        <m:r>
                          <a:rPr lang="en-GB" sz="3600" b="0" i="1" smtClean="0">
                            <a:solidFill>
                              <a:schemeClr val="tx1"/>
                            </a:solidFill>
                            <a:latin typeface="Cambria Math" panose="02040503050406030204" pitchFamily="18" charset="0"/>
                          </a:rPr>
                          <m:t>8</m:t>
                        </m:r>
                      </m:den>
                    </m:f>
                  </m:oMath>
                </a14:m>
                <a:r>
                  <a:rPr lang="en-GB" sz="3600" dirty="0">
                    <a:solidFill>
                      <a:schemeClr val="tx1"/>
                    </a:solidFill>
                  </a:rPr>
                  <a:t> of it for her art project. How long is Clare’s piece of ribbon?</a:t>
                </a:r>
              </a:p>
            </p:txBody>
          </p:sp>
        </mc:Choice>
        <mc:Fallback xmlns="">
          <p:sp>
            <p:nvSpPr>
              <p:cNvPr id="9" name="Rectangle 8">
                <a:extLst>
                  <a:ext uri="{FF2B5EF4-FFF2-40B4-BE49-F238E27FC236}">
                    <a16:creationId xmlns:a16="http://schemas.microsoft.com/office/drawing/2014/main" id="{31B2BD8C-3B99-45FF-B59D-079B11DEABCF}"/>
                  </a:ext>
                </a:extLst>
              </p:cNvPr>
              <p:cNvSpPr>
                <a:spLocks noRot="1" noChangeAspect="1" noMove="1" noResize="1" noEditPoints="1" noAdjustHandles="1" noChangeArrowheads="1" noChangeShapeType="1" noTextEdit="1"/>
              </p:cNvSpPr>
              <p:nvPr/>
            </p:nvSpPr>
            <p:spPr>
              <a:xfrm>
                <a:off x="1339516" y="1877683"/>
                <a:ext cx="9101788" cy="3725804"/>
              </a:xfrm>
              <a:prstGeom prst="rect">
                <a:avLst/>
              </a:prstGeom>
              <a:blipFill>
                <a:blip r:embed="rId5"/>
                <a:stretch>
                  <a:fillRect l="-1404" r="-2273"/>
                </a:stretch>
              </a:blipFill>
            </p:spPr>
            <p:txBody>
              <a:bodyPr/>
              <a:lstStyle/>
              <a:p>
                <a:r>
                  <a:rPr lang="en-GB">
                    <a:noFill/>
                  </a:rPr>
                  <a:t> </a:t>
                </a:r>
              </a:p>
            </p:txBody>
          </p:sp>
        </mc:Fallback>
      </mc:AlternateContent>
      <p:sp>
        <p:nvSpPr>
          <p:cNvPr id="2" name="Rectangle: Rounded Corners 1">
            <a:extLst>
              <a:ext uri="{FF2B5EF4-FFF2-40B4-BE49-F238E27FC236}">
                <a16:creationId xmlns:a16="http://schemas.microsoft.com/office/drawing/2014/main" id="{50A6B113-655C-4D29-9197-860CBB7D3442}"/>
              </a:ext>
            </a:extLst>
          </p:cNvPr>
          <p:cNvSpPr/>
          <p:nvPr/>
        </p:nvSpPr>
        <p:spPr>
          <a:xfrm>
            <a:off x="7343436" y="4957010"/>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25cm </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707650" y="2992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6E4DFB5-8D80-4750-A8FA-461780F09E74}"/>
                  </a:ext>
                </a:extLst>
              </p:cNvPr>
              <p:cNvSpPr/>
              <p:nvPr/>
            </p:nvSpPr>
            <p:spPr>
              <a:xfrm>
                <a:off x="513347"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Thomas has 24 marbles. He gave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2</m:t>
                        </m:r>
                      </m:num>
                      <m:den>
                        <m:r>
                          <a:rPr lang="en-GB" sz="3200" b="0" i="1" smtClean="0">
                            <a:solidFill>
                              <a:schemeClr val="tx1"/>
                            </a:solidFill>
                            <a:latin typeface="Cambria Math" panose="02040503050406030204" pitchFamily="18" charset="0"/>
                          </a:rPr>
                          <m:t>3</m:t>
                        </m:r>
                      </m:den>
                    </m:f>
                  </m:oMath>
                </a14:m>
                <a:r>
                  <a:rPr lang="en-GB" sz="3200" dirty="0">
                    <a:solidFill>
                      <a:schemeClr val="tx1"/>
                    </a:solidFill>
                  </a:rPr>
                  <a:t> of them to his brother. How many marbles</a:t>
                </a:r>
              </a:p>
              <a:p>
                <a:pPr algn="ctr"/>
                <a:r>
                  <a:rPr lang="en-GB" sz="3200" dirty="0">
                    <a:solidFill>
                      <a:schemeClr val="tx1"/>
                    </a:solidFill>
                  </a:rPr>
                  <a:t>did Thomas give away?</a:t>
                </a:r>
              </a:p>
            </p:txBody>
          </p:sp>
        </mc:Choice>
        <mc:Fallback xmlns="">
          <p:sp>
            <p:nvSpPr>
              <p:cNvPr id="3" name="Rectangle 2">
                <a:extLst>
                  <a:ext uri="{FF2B5EF4-FFF2-40B4-BE49-F238E27FC236}">
                    <a16:creationId xmlns:a16="http://schemas.microsoft.com/office/drawing/2014/main" id="{26E4DFB5-8D80-4750-A8FA-461780F09E74}"/>
                  </a:ext>
                </a:extLst>
              </p:cNvPr>
              <p:cNvSpPr>
                <a:spLocks noRot="1" noChangeAspect="1" noMove="1" noResize="1" noEditPoints="1" noAdjustHandles="1" noChangeArrowheads="1" noChangeShapeType="1" noTextEdit="1"/>
              </p:cNvSpPr>
              <p:nvPr/>
            </p:nvSpPr>
            <p:spPr>
              <a:xfrm>
                <a:off x="513347" y="2057398"/>
                <a:ext cx="4927745" cy="3541297"/>
              </a:xfrm>
              <a:prstGeom prst="rect">
                <a:avLst/>
              </a:prstGeom>
              <a:blipFill>
                <a:blip r:embed="rId5"/>
                <a:stretch>
                  <a:fillRect/>
                </a:stretch>
              </a:blipFill>
              <a:ln>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AF0EBE5-EFAE-4D6B-A47D-65C036F60B73}"/>
                  </a:ext>
                </a:extLst>
              </p:cNvPr>
              <p:cNvSpPr/>
              <p:nvPr/>
            </p:nvSpPr>
            <p:spPr>
              <a:xfrm>
                <a:off x="6096000"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Holly had 40 pencils. She gave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2</m:t>
                        </m:r>
                      </m:num>
                      <m:den>
                        <m:r>
                          <a:rPr lang="en-GB" sz="3200" b="0" i="1" smtClean="0">
                            <a:solidFill>
                              <a:schemeClr val="tx1"/>
                            </a:solidFill>
                            <a:latin typeface="Cambria Math" panose="02040503050406030204" pitchFamily="18" charset="0"/>
                          </a:rPr>
                          <m:t>5</m:t>
                        </m:r>
                      </m:den>
                    </m:f>
                  </m:oMath>
                </a14:m>
                <a:r>
                  <a:rPr lang="en-GB" sz="3200" dirty="0">
                    <a:solidFill>
                      <a:schemeClr val="tx1"/>
                    </a:solidFill>
                  </a:rPr>
                  <a:t> of them to her sister. How many pencils does Holly have left?</a:t>
                </a:r>
              </a:p>
            </p:txBody>
          </p:sp>
        </mc:Choice>
        <mc:Fallback xmlns="">
          <p:sp>
            <p:nvSpPr>
              <p:cNvPr id="7" name="Rectangle 6">
                <a:extLst>
                  <a:ext uri="{FF2B5EF4-FFF2-40B4-BE49-F238E27FC236}">
                    <a16:creationId xmlns:a16="http://schemas.microsoft.com/office/drawing/2014/main" id="{CAF0EBE5-EFAE-4D6B-A47D-65C036F60B73}"/>
                  </a:ext>
                </a:extLst>
              </p:cNvPr>
              <p:cNvSpPr>
                <a:spLocks noRot="1" noChangeAspect="1" noMove="1" noResize="1" noEditPoints="1" noAdjustHandles="1" noChangeArrowheads="1" noChangeShapeType="1" noTextEdit="1"/>
              </p:cNvSpPr>
              <p:nvPr/>
            </p:nvSpPr>
            <p:spPr>
              <a:xfrm>
                <a:off x="6096000" y="2057398"/>
                <a:ext cx="5361991" cy="3541296"/>
              </a:xfrm>
              <a:prstGeom prst="rect">
                <a:avLst/>
              </a:prstGeom>
              <a:blipFill>
                <a:blip r:embed="rId6"/>
                <a:stretch>
                  <a:fillRect l="-2492" r="-3851"/>
                </a:stretch>
              </a:blipFill>
              <a:ln>
                <a:solidFill>
                  <a:srgbClr val="0070C0"/>
                </a:solidFill>
              </a:ln>
            </p:spPr>
            <p:txBody>
              <a:bodyPr/>
              <a:lstStyle/>
              <a:p>
                <a:r>
                  <a:rPr lang="en-GB">
                    <a:noFill/>
                  </a:rPr>
                  <a:t> </a:t>
                </a:r>
              </a:p>
            </p:txBody>
          </p:sp>
        </mc:Fallback>
      </mc:AlternateContent>
      <p:sp>
        <p:nvSpPr>
          <p:cNvPr id="6" name="TextBox 5">
            <a:extLst>
              <a:ext uri="{FF2B5EF4-FFF2-40B4-BE49-F238E27FC236}">
                <a16:creationId xmlns:a16="http://schemas.microsoft.com/office/drawing/2014/main" id="{BB5CE264-7376-F0B8-A4DF-A46DFA91F0E3}"/>
              </a:ext>
            </a:extLst>
          </p:cNvPr>
          <p:cNvSpPr txBox="1"/>
          <p:nvPr/>
        </p:nvSpPr>
        <p:spPr>
          <a:xfrm>
            <a:off x="1501650" y="1346916"/>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t>Problem 3</a:t>
            </a:r>
          </a:p>
        </p:txBody>
      </p:sp>
      <p:sp>
        <p:nvSpPr>
          <p:cNvPr id="8" name="TextBox 7">
            <a:extLst>
              <a:ext uri="{FF2B5EF4-FFF2-40B4-BE49-F238E27FC236}">
                <a16:creationId xmlns:a16="http://schemas.microsoft.com/office/drawing/2014/main" id="{38A79D58-2B77-6EE1-3048-F45A3F43A5DD}"/>
              </a:ext>
            </a:extLst>
          </p:cNvPr>
          <p:cNvSpPr txBox="1"/>
          <p:nvPr/>
        </p:nvSpPr>
        <p:spPr>
          <a:xfrm>
            <a:off x="7520345" y="141317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t>Problem 4</a:t>
            </a:r>
          </a:p>
        </p:txBody>
      </p:sp>
    </p:spTree>
    <p:extLst>
      <p:ext uri="{BB962C8B-B14F-4D97-AF65-F5344CB8AC3E}">
        <p14:creationId xmlns:p14="http://schemas.microsoft.com/office/powerpoint/2010/main" val="3810632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AC54E-D79D-678D-A4E0-085160F2D841}"/>
            </a:ext>
          </a:extLst>
        </p:cNvPr>
        <p:cNvGrpSpPr/>
        <p:nvPr/>
      </p:nvGrpSpPr>
      <p:grpSpPr>
        <a:xfrm>
          <a:off x="0" y="0"/>
          <a:ext cx="0" cy="0"/>
          <a:chOff x="0" y="0"/>
          <a:chExt cx="0" cy="0"/>
        </a:xfrm>
      </p:grpSpPr>
      <p:pic>
        <p:nvPicPr>
          <p:cNvPr id="3" name="Picture 2" descr="Is your school &quot;life changing&quot;? -">
            <a:extLst>
              <a:ext uri="{FF2B5EF4-FFF2-40B4-BE49-F238E27FC236}">
                <a16:creationId xmlns:a16="http://schemas.microsoft.com/office/drawing/2014/main" id="{6365002E-F5EF-1673-D8FF-D6834C6FE543}"/>
              </a:ext>
            </a:extLst>
          </p:cNvPr>
          <p:cNvPicPr>
            <a:picLocks noChangeAspect="1"/>
          </p:cNvPicPr>
          <p:nvPr/>
        </p:nvPicPr>
        <p:blipFill>
          <a:blip r:embed="rId2"/>
          <a:stretch>
            <a:fillRect/>
          </a:stretch>
        </p:blipFill>
        <p:spPr>
          <a:xfrm>
            <a:off x="2609401" y="214666"/>
            <a:ext cx="6972160" cy="4926236"/>
          </a:xfrm>
          <a:prstGeom prst="rect">
            <a:avLst/>
          </a:prstGeom>
        </p:spPr>
      </p:pic>
      <p:sp>
        <p:nvSpPr>
          <p:cNvPr id="2" name="TextBox 1">
            <a:extLst>
              <a:ext uri="{FF2B5EF4-FFF2-40B4-BE49-F238E27FC236}">
                <a16:creationId xmlns:a16="http://schemas.microsoft.com/office/drawing/2014/main" id="{280C2303-173A-6299-E019-C741EB444A34}"/>
              </a:ext>
            </a:extLst>
          </p:cNvPr>
          <p:cNvSpPr txBox="1"/>
          <p:nvPr/>
        </p:nvSpPr>
        <p:spPr>
          <a:xfrm>
            <a:off x="4057558" y="5451482"/>
            <a:ext cx="401615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000">
                <a:latin typeface="Comic Sans MS"/>
              </a:rPr>
              <a:t>10:45</a:t>
            </a:r>
            <a:endParaRPr lang="en-US"/>
          </a:p>
        </p:txBody>
      </p:sp>
    </p:spTree>
    <p:extLst>
      <p:ext uri="{BB962C8B-B14F-4D97-AF65-F5344CB8AC3E}">
        <p14:creationId xmlns:p14="http://schemas.microsoft.com/office/powerpoint/2010/main" val="3047796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135E7B-490B-F0D5-F0A8-819375531FDF}"/>
              </a:ext>
            </a:extLst>
          </p:cNvPr>
          <p:cNvSpPr txBox="1"/>
          <p:nvPr/>
        </p:nvSpPr>
        <p:spPr>
          <a:xfrm>
            <a:off x="55204" y="69005"/>
            <a:ext cx="1199326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Thursday 27th February 2025</a:t>
            </a:r>
          </a:p>
          <a:p>
            <a:r>
              <a:rPr lang="en-GB" sz="2800" u="sng" dirty="0">
                <a:latin typeface="Comic Sans MS"/>
              </a:rPr>
              <a:t>Spelling</a:t>
            </a:r>
          </a:p>
        </p:txBody>
      </p:sp>
      <p:sp>
        <p:nvSpPr>
          <p:cNvPr id="3" name="TextBox 2">
            <a:extLst>
              <a:ext uri="{FF2B5EF4-FFF2-40B4-BE49-F238E27FC236}">
                <a16:creationId xmlns:a16="http://schemas.microsoft.com/office/drawing/2014/main" id="{452B2948-2D11-0880-63AC-419984AB0780}"/>
              </a:ext>
            </a:extLst>
          </p:cNvPr>
          <p:cNvSpPr txBox="1"/>
          <p:nvPr/>
        </p:nvSpPr>
        <p:spPr>
          <a:xfrm>
            <a:off x="110409" y="1131700"/>
            <a:ext cx="1192425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solidFill>
                  <a:srgbClr val="00B0F0"/>
                </a:solidFill>
                <a:latin typeface="Comic Sans MS"/>
              </a:rPr>
              <a:t>What is a homophone?</a:t>
            </a:r>
          </a:p>
          <a:p>
            <a:endParaRPr lang="en-GB" sz="4400" dirty="0">
              <a:latin typeface="Comic Sans MS"/>
            </a:endParaRPr>
          </a:p>
          <a:p>
            <a:r>
              <a:rPr lang="en-GB" sz="4400" dirty="0">
                <a:solidFill>
                  <a:srgbClr val="00B050"/>
                </a:solidFill>
                <a:latin typeface="Comic Sans MS"/>
              </a:rPr>
              <a:t>What is a homophone for not?</a:t>
            </a:r>
          </a:p>
          <a:p>
            <a:endParaRPr lang="en-GB" sz="4400" dirty="0">
              <a:latin typeface="Comic Sans MS"/>
            </a:endParaRPr>
          </a:p>
          <a:p>
            <a:r>
              <a:rPr lang="en-GB" sz="4400" dirty="0">
                <a:solidFill>
                  <a:srgbClr val="FF0000"/>
                </a:solidFill>
                <a:latin typeface="Comic Sans MS"/>
              </a:rPr>
              <a:t>True or false – has the homophone been used correctly.</a:t>
            </a:r>
          </a:p>
          <a:p>
            <a:r>
              <a:rPr lang="en-GB" sz="4400" dirty="0">
                <a:solidFill>
                  <a:srgbClr val="FF0000"/>
                </a:solidFill>
                <a:latin typeface="Comic Sans MS"/>
              </a:rPr>
              <a:t>I ordered chicken and chips for my mane meal. </a:t>
            </a:r>
          </a:p>
        </p:txBody>
      </p:sp>
    </p:spTree>
    <p:extLst>
      <p:ext uri="{BB962C8B-B14F-4D97-AF65-F5344CB8AC3E}">
        <p14:creationId xmlns:p14="http://schemas.microsoft.com/office/powerpoint/2010/main" val="1542516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DB04A-10E8-8BBD-5E9B-0C1553B817A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FB39AD-401A-B27B-34AF-A791C6EE6EAA}"/>
              </a:ext>
            </a:extLst>
          </p:cNvPr>
          <p:cNvSpPr txBox="1"/>
          <p:nvPr/>
        </p:nvSpPr>
        <p:spPr>
          <a:xfrm>
            <a:off x="55204" y="69005"/>
            <a:ext cx="1199326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Thursday 27th February 2025</a:t>
            </a:r>
          </a:p>
          <a:p>
            <a:r>
              <a:rPr lang="en-GB" sz="2800" u="sng" dirty="0">
                <a:latin typeface="Comic Sans MS"/>
              </a:rPr>
              <a:t>Spelling</a:t>
            </a:r>
          </a:p>
        </p:txBody>
      </p:sp>
      <p:pic>
        <p:nvPicPr>
          <p:cNvPr id="2" name="Picture 1" descr="A white paper with black text&#10;&#10;AI-generated content may be incorrect.">
            <a:extLst>
              <a:ext uri="{FF2B5EF4-FFF2-40B4-BE49-F238E27FC236}">
                <a16:creationId xmlns:a16="http://schemas.microsoft.com/office/drawing/2014/main" id="{0713F527-7CA0-8EDC-2094-658778854A93}"/>
              </a:ext>
            </a:extLst>
          </p:cNvPr>
          <p:cNvPicPr>
            <a:picLocks noChangeAspect="1"/>
          </p:cNvPicPr>
          <p:nvPr/>
        </p:nvPicPr>
        <p:blipFill>
          <a:blip r:embed="rId2"/>
          <a:stretch>
            <a:fillRect/>
          </a:stretch>
        </p:blipFill>
        <p:spPr>
          <a:xfrm>
            <a:off x="59842" y="1026354"/>
            <a:ext cx="7588664" cy="5777119"/>
          </a:xfrm>
          <a:prstGeom prst="rect">
            <a:avLst/>
          </a:prstGeom>
        </p:spPr>
      </p:pic>
      <p:sp>
        <p:nvSpPr>
          <p:cNvPr id="3" name="TextBox 2">
            <a:extLst>
              <a:ext uri="{FF2B5EF4-FFF2-40B4-BE49-F238E27FC236}">
                <a16:creationId xmlns:a16="http://schemas.microsoft.com/office/drawing/2014/main" id="{0A628970-8B12-53DC-0D77-1E262A3581D9}"/>
              </a:ext>
            </a:extLst>
          </p:cNvPr>
          <p:cNvSpPr txBox="1"/>
          <p:nvPr/>
        </p:nvSpPr>
        <p:spPr>
          <a:xfrm>
            <a:off x="7850136" y="4408868"/>
            <a:ext cx="419557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0000"/>
                </a:solidFill>
                <a:latin typeface="Comic Sans MS"/>
                <a:ea typeface="+mn-lt"/>
                <a:cs typeface="+mn-lt"/>
              </a:rPr>
              <a:t>Ch -</a:t>
            </a:r>
            <a:endParaRPr lang="en-US" sz="2800" dirty="0">
              <a:solidFill>
                <a:srgbClr val="FF0000"/>
              </a:solidFill>
              <a:latin typeface="Comic Sans MS"/>
              <a:ea typeface="+mn-lt"/>
              <a:cs typeface="+mn-lt"/>
            </a:endParaRPr>
          </a:p>
          <a:p>
            <a:r>
              <a:rPr lang="en-GB" sz="2800" dirty="0">
                <a:solidFill>
                  <a:srgbClr val="FF0000"/>
                </a:solidFill>
                <a:latin typeface="Comic Sans MS"/>
                <a:ea typeface="+mn-lt"/>
                <a:cs typeface="+mn-lt"/>
              </a:rPr>
              <a:t>Write a silly sentence containing each word from a pair of homophones above.</a:t>
            </a:r>
            <a:endParaRPr lang="en-US" sz="2800">
              <a:solidFill>
                <a:srgbClr val="000000"/>
              </a:solidFill>
              <a:latin typeface="Aptos" panose="020B0004020202020204"/>
            </a:endParaRPr>
          </a:p>
        </p:txBody>
      </p:sp>
    </p:spTree>
    <p:extLst>
      <p:ext uri="{BB962C8B-B14F-4D97-AF65-F5344CB8AC3E}">
        <p14:creationId xmlns:p14="http://schemas.microsoft.com/office/powerpoint/2010/main" val="1416207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C50E4DF7-E6A5-9B6E-303D-E8C7DB3F974A}"/>
            </a:ext>
          </a:extLst>
        </p:cNvPr>
        <p:cNvGrpSpPr/>
        <p:nvPr/>
      </p:nvGrpSpPr>
      <p:grpSpPr>
        <a:xfrm>
          <a:off x="0" y="0"/>
          <a:ext cx="0" cy="0"/>
          <a:chOff x="0" y="0"/>
          <a:chExt cx="0" cy="0"/>
        </a:xfrm>
      </p:grpSpPr>
      <p:sp>
        <p:nvSpPr>
          <p:cNvPr id="81" name="Google Shape;81;p23">
            <a:extLst>
              <a:ext uri="{FF2B5EF4-FFF2-40B4-BE49-F238E27FC236}">
                <a16:creationId xmlns:a16="http://schemas.microsoft.com/office/drawing/2014/main" id="{A5225DB1-6EFB-13DF-6B32-36BC76A5BD10}"/>
              </a:ext>
            </a:extLst>
          </p:cNvPr>
          <p:cNvSpPr txBox="1">
            <a:spLocks noGrp="1"/>
          </p:cNvSpPr>
          <p:nvPr>
            <p:ph type="title" idx="4294967295"/>
          </p:nvPr>
        </p:nvSpPr>
        <p:spPr>
          <a:xfrm>
            <a:off x="0" y="0"/>
            <a:ext cx="12192000" cy="1356800"/>
          </a:xfrm>
          <a:prstGeom prst="rect">
            <a:avLst/>
          </a:prstGeom>
        </p:spPr>
        <p:txBody>
          <a:bodyPr spcFirstLastPara="1" wrap="square" lIns="121900" tIns="121900" rIns="121900" bIns="121900" anchor="t" anchorCtr="0">
            <a:noAutofit/>
          </a:bodyPr>
          <a:lstStyle/>
          <a:p>
            <a:r>
              <a:rPr lang="en" sz="2800" u="sng" dirty="0">
                <a:latin typeface="Comic Sans MS"/>
              </a:rPr>
              <a:t>Thursday 27th February </a:t>
            </a:r>
            <a:br>
              <a:rPr lang="en" sz="2800" u="sng" dirty="0">
                <a:latin typeface="Comic Sans MS"/>
                <a:cs typeface="Calibri Light"/>
              </a:rPr>
            </a:br>
            <a:r>
              <a:rPr lang="en" sz="2800" u="sng" dirty="0">
                <a:latin typeface="Comic Sans MS"/>
              </a:rPr>
              <a:t>TBAT: begin sentences in a different way by using an adverb</a:t>
            </a:r>
            <a:br>
              <a:rPr lang="en" sz="2800" u="sng" dirty="0">
                <a:latin typeface="Comic Sans MS"/>
                <a:ea typeface="Calibri Light"/>
                <a:cs typeface="Calibri Light"/>
              </a:rPr>
            </a:br>
            <a:br>
              <a:rPr lang="en" sz="2800" u="sng" dirty="0">
                <a:latin typeface="Comic Sans MS"/>
                <a:ea typeface="Calibri Light"/>
                <a:cs typeface="Calibri Light"/>
              </a:rPr>
            </a:br>
            <a:br>
              <a:rPr lang="en" sz="2800" u="sng" dirty="0">
                <a:latin typeface="Comic Sans MS"/>
                <a:ea typeface="Calibri Light"/>
                <a:cs typeface="Calibri Light"/>
              </a:rPr>
            </a:br>
            <a:br>
              <a:rPr lang="en" sz="3200" u="sng" dirty="0">
                <a:ea typeface="Calibri Light"/>
                <a:cs typeface="Calibri Light"/>
              </a:rPr>
            </a:br>
            <a:endParaRPr lang="en" sz="3200" u="sng">
              <a:solidFill>
                <a:srgbClr val="000000"/>
              </a:solidFill>
              <a:ea typeface="Calibri Light"/>
              <a:cs typeface="Calibri Light"/>
            </a:endParaRPr>
          </a:p>
        </p:txBody>
      </p:sp>
      <p:sp>
        <p:nvSpPr>
          <p:cNvPr id="4" name="TextBox 3">
            <a:extLst>
              <a:ext uri="{FF2B5EF4-FFF2-40B4-BE49-F238E27FC236}">
                <a16:creationId xmlns:a16="http://schemas.microsoft.com/office/drawing/2014/main" id="{8053C5DF-1DDD-D5EA-B9E0-350346CCF80C}"/>
              </a:ext>
            </a:extLst>
          </p:cNvPr>
          <p:cNvSpPr txBox="1"/>
          <p:nvPr/>
        </p:nvSpPr>
        <p:spPr>
          <a:xfrm>
            <a:off x="-4634" y="1027006"/>
            <a:ext cx="12191124"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 in 3 </a:t>
            </a:r>
          </a:p>
          <a:p>
            <a:pPr algn="just"/>
            <a:r>
              <a:rPr lang="en-GB" sz="2800" dirty="0">
                <a:latin typeface="Comic Sans MS"/>
                <a:ea typeface="Calibri"/>
                <a:cs typeface="Calibri"/>
              </a:rPr>
              <a:t>How much would you weigh if you lived on a different planet? Often when we talk about weight, we actually mean mass. After all, mass is what we really measure using kilos and grams. Weight is a force caused by the effect of gravity on a mass. Your mass would be the same whatever planet you were on because it is about you. On the moon, for example, your weight would be less because the effect of the moon’s gravity is much less than Earth’s. Stand on Jupiter, however, and your weight would rocket because its greater size means it has stronger gravity.</a:t>
            </a:r>
            <a:endParaRPr lang="en-GB" sz="2800" dirty="0">
              <a:latin typeface="Comic Sans MS"/>
            </a:endParaRPr>
          </a:p>
          <a:p>
            <a:pPr marL="514350" indent="-514350" algn="ctr">
              <a:buAutoNum type="arabicPeriod"/>
            </a:pPr>
            <a:r>
              <a:rPr lang="en-GB" sz="2800" dirty="0">
                <a:latin typeface="Comic Sans MS"/>
                <a:ea typeface="Calibri"/>
                <a:cs typeface="Calibri"/>
              </a:rPr>
              <a:t>What do we often mean when we say </a:t>
            </a:r>
            <a:r>
              <a:rPr lang="en-GB" sz="2800" i="1" dirty="0">
                <a:latin typeface="Comic Sans MS"/>
                <a:ea typeface="Calibri"/>
                <a:cs typeface="Calibri"/>
              </a:rPr>
              <a:t>weight</a:t>
            </a:r>
            <a:r>
              <a:rPr lang="en-GB" sz="2800" dirty="0">
                <a:latin typeface="Comic Sans MS"/>
                <a:ea typeface="Calibri"/>
                <a:cs typeface="Calibri"/>
              </a:rPr>
              <a:t>?</a:t>
            </a:r>
          </a:p>
          <a:p>
            <a:pPr algn="ctr"/>
            <a:r>
              <a:rPr lang="en-GB" sz="2800" dirty="0">
                <a:latin typeface="Comic Sans MS"/>
                <a:ea typeface="Calibri"/>
                <a:cs typeface="Calibri"/>
              </a:rPr>
              <a:t>2. What do we measure mass in?</a:t>
            </a:r>
          </a:p>
          <a:p>
            <a:pPr algn="ctr"/>
            <a:r>
              <a:rPr lang="en-GB" sz="2800" dirty="0">
                <a:latin typeface="Comic Sans MS"/>
                <a:ea typeface="Calibri"/>
                <a:cs typeface="Calibri"/>
              </a:rPr>
              <a:t>3. </a:t>
            </a:r>
            <a:r>
              <a:rPr lang="en-GB" sz="2800" b="1" dirty="0">
                <a:latin typeface="Comic Sans MS"/>
                <a:ea typeface="Calibri"/>
                <a:cs typeface="Calibri"/>
              </a:rPr>
              <a:t>Find</a:t>
            </a:r>
            <a:r>
              <a:rPr lang="en-GB" sz="2800" dirty="0">
                <a:latin typeface="Comic Sans MS"/>
                <a:ea typeface="Calibri"/>
                <a:cs typeface="Calibri"/>
              </a:rPr>
              <a:t> and </a:t>
            </a:r>
            <a:r>
              <a:rPr lang="en-GB" sz="2800" b="1" dirty="0">
                <a:latin typeface="Comic Sans MS"/>
                <a:ea typeface="Calibri"/>
                <a:cs typeface="Calibri"/>
              </a:rPr>
              <a:t>copy</a:t>
            </a:r>
            <a:r>
              <a:rPr lang="en-GB" sz="2800" dirty="0">
                <a:latin typeface="Comic Sans MS"/>
                <a:ea typeface="Calibri"/>
                <a:cs typeface="Calibri"/>
              </a:rPr>
              <a:t> the words that describe what weight really is.</a:t>
            </a:r>
          </a:p>
          <a:p>
            <a:pPr marL="342900" indent="-342900">
              <a:buAutoNum type="arabicPeriod"/>
            </a:pPr>
            <a:endParaRPr lang="en-GB" sz="2800">
              <a:latin typeface="Comic Sans MS"/>
              <a:ea typeface="Calibri"/>
              <a:cs typeface="Calibri"/>
            </a:endParaRPr>
          </a:p>
        </p:txBody>
      </p:sp>
    </p:spTree>
    <p:extLst>
      <p:ext uri="{BB962C8B-B14F-4D97-AF65-F5344CB8AC3E}">
        <p14:creationId xmlns:p14="http://schemas.microsoft.com/office/powerpoint/2010/main" val="163246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13" name="Picture 12">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4"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Tell me… Examples…</a:t>
            </a:r>
            <a:endParaRPr lang="en-US" altLang="en-US" sz="4000" b="1" dirty="0"/>
          </a:p>
        </p:txBody>
      </p:sp>
      <p:sp>
        <p:nvSpPr>
          <p:cNvPr id="15" name="AutoShape 8">
            <a:extLst>
              <a:ext uri="{FF2B5EF4-FFF2-40B4-BE49-F238E27FC236}">
                <a16:creationId xmlns:a16="http://schemas.microsoft.com/office/drawing/2014/main" id="{9EB6A2A7-D997-4D20-8AC6-D7CF72018109}"/>
              </a:ext>
            </a:extLst>
          </p:cNvPr>
          <p:cNvSpPr>
            <a:spLocks noChangeArrowheads="1"/>
          </p:cNvSpPr>
          <p:nvPr/>
        </p:nvSpPr>
        <p:spPr bwMode="auto">
          <a:xfrm>
            <a:off x="2543908" y="1863254"/>
            <a:ext cx="7038918" cy="177069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solidFill>
                  <a:srgbClr val="FF0000"/>
                </a:solidFill>
                <a:latin typeface="Calibri" panose="020F0502020204030204" pitchFamily="34" charset="0"/>
                <a:cs typeface="Calibri" panose="020F0502020204030204" pitchFamily="34" charset="0"/>
              </a:rPr>
              <a:t>Tell me </a:t>
            </a:r>
            <a:r>
              <a:rPr lang="en-GB" altLang="en-US" sz="2800" dirty="0">
                <a:latin typeface="Calibri" panose="020F0502020204030204" pitchFamily="34" charset="0"/>
                <a:cs typeface="Calibri" panose="020F0502020204030204" pitchFamily="34" charset="0"/>
              </a:rPr>
              <a:t>what a </a:t>
            </a:r>
            <a:r>
              <a:rPr lang="en-GB" altLang="en-US" sz="2800" b="1" u="sng" dirty="0">
                <a:latin typeface="Calibri" panose="020F0502020204030204" pitchFamily="34" charset="0"/>
                <a:cs typeface="Calibri" panose="020F0502020204030204" pitchFamily="34" charset="0"/>
              </a:rPr>
              <a:t>main clause</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is.</a:t>
            </a:r>
          </a:p>
          <a:p>
            <a:pPr algn="ctr">
              <a:spcBef>
                <a:spcPct val="50000"/>
              </a:spcBef>
              <a:buFontTx/>
              <a:buNone/>
              <a:defRPr/>
            </a:pPr>
            <a:r>
              <a:rPr lang="en-GB" altLang="en-US" sz="2800" i="1" dirty="0">
                <a:latin typeface="Calibri" panose="020F0502020204030204" pitchFamily="34" charset="0"/>
                <a:cs typeface="Calibri" panose="020F0502020204030204" pitchFamily="34" charset="0"/>
              </a:rPr>
              <a:t>…a group of words containing a </a:t>
            </a:r>
            <a:r>
              <a:rPr lang="en-GB" altLang="en-US" sz="2800" i="1" u="sng" dirty="0">
                <a:latin typeface="Calibri" panose="020F0502020204030204" pitchFamily="34" charset="0"/>
                <a:cs typeface="Calibri" panose="020F0502020204030204" pitchFamily="34" charset="0"/>
              </a:rPr>
              <a:t>subject</a:t>
            </a:r>
            <a:r>
              <a:rPr lang="en-GB" altLang="en-US" sz="2800" i="1" dirty="0">
                <a:latin typeface="Calibri" panose="020F0502020204030204" pitchFamily="34" charset="0"/>
                <a:cs typeface="Calibri" panose="020F0502020204030204" pitchFamily="34" charset="0"/>
              </a:rPr>
              <a:t> and a </a:t>
            </a:r>
            <a:r>
              <a:rPr lang="en-GB" altLang="en-US" sz="2800" i="1" u="sng" dirty="0">
                <a:latin typeface="Calibri" panose="020F0502020204030204" pitchFamily="34" charset="0"/>
                <a:cs typeface="Calibri" panose="020F0502020204030204" pitchFamily="34" charset="0"/>
              </a:rPr>
              <a:t>verb</a:t>
            </a:r>
            <a:r>
              <a:rPr lang="en-GB" altLang="en-US" sz="2800" i="1" dirty="0">
                <a:latin typeface="Calibri" panose="020F0502020204030204" pitchFamily="34" charset="0"/>
                <a:cs typeface="Calibri" panose="020F0502020204030204" pitchFamily="34" charset="0"/>
              </a:rPr>
              <a:t> </a:t>
            </a:r>
            <a:r>
              <a:rPr lang="en-GB" altLang="en-US" sz="2800" b="1" i="1" dirty="0">
                <a:latin typeface="Calibri" panose="020F0502020204030204" pitchFamily="34" charset="0"/>
                <a:cs typeface="Calibri" panose="020F0502020204030204" pitchFamily="34" charset="0"/>
              </a:rPr>
              <a:t>that makes sense by itself</a:t>
            </a:r>
            <a:r>
              <a:rPr lang="en-GB" altLang="en-US" sz="2800" i="1" dirty="0">
                <a:latin typeface="Calibri" panose="020F0502020204030204" pitchFamily="34" charset="0"/>
                <a:cs typeface="Calibri" panose="020F0502020204030204" pitchFamily="34" charset="0"/>
              </a:rPr>
              <a:t>.</a:t>
            </a:r>
          </a:p>
        </p:txBody>
      </p:sp>
      <p:sp>
        <p:nvSpPr>
          <p:cNvPr id="16" name="AutoShape 8"/>
          <p:cNvSpPr>
            <a:spLocks noChangeArrowheads="1"/>
          </p:cNvSpPr>
          <p:nvPr/>
        </p:nvSpPr>
        <p:spPr bwMode="auto">
          <a:xfrm>
            <a:off x="3684960" y="4084260"/>
            <a:ext cx="4756813" cy="578882"/>
          </a:xfrm>
          <a:prstGeom prst="roundRect">
            <a:avLst>
              <a:gd name="adj" fmla="val 16667"/>
            </a:avLst>
          </a:prstGeom>
          <a:solidFill>
            <a:schemeClr val="accent2">
              <a:lumMod val="20000"/>
              <a:lumOff val="8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solidFill>
                  <a:srgbClr val="FF0000"/>
                </a:solidFill>
                <a:latin typeface="Calibri" panose="020F0502020204030204" pitchFamily="34" charset="0"/>
                <a:cs typeface="Calibri" panose="020F0502020204030204" pitchFamily="34" charset="0"/>
              </a:rPr>
              <a:t>Examples</a:t>
            </a:r>
            <a:r>
              <a:rPr lang="en-GB" altLang="en-US" sz="2800" dirty="0">
                <a:latin typeface="Calibri" panose="020F0502020204030204" pitchFamily="34" charset="0"/>
                <a:cs typeface="Calibri" panose="020F0502020204030204" pitchFamily="34" charset="0"/>
              </a:rPr>
              <a:t> of </a:t>
            </a:r>
            <a:r>
              <a:rPr lang="en-GB" altLang="en-US" sz="2800" b="1" u="sng" dirty="0">
                <a:latin typeface="Calibri" panose="020F0502020204030204" pitchFamily="34" charset="0"/>
                <a:cs typeface="Calibri" panose="020F0502020204030204" pitchFamily="34" charset="0"/>
              </a:rPr>
              <a:t>main clauses</a:t>
            </a:r>
            <a:r>
              <a:rPr lang="en-GB" altLang="en-US" sz="2800" b="1" dirty="0">
                <a:latin typeface="Calibri" panose="020F0502020204030204" pitchFamily="34" charset="0"/>
                <a:cs typeface="Calibri" panose="020F0502020204030204" pitchFamily="34" charset="0"/>
              </a:rPr>
              <a:t>:</a:t>
            </a:r>
          </a:p>
        </p:txBody>
      </p:sp>
      <p:sp>
        <p:nvSpPr>
          <p:cNvPr id="7" name="AutoShape 8">
            <a:extLst>
              <a:ext uri="{FF2B5EF4-FFF2-40B4-BE49-F238E27FC236}">
                <a16:creationId xmlns:a16="http://schemas.microsoft.com/office/drawing/2014/main" id="{9EB6A2A7-D997-4D20-8AC6-D7CF72018109}"/>
              </a:ext>
            </a:extLst>
          </p:cNvPr>
          <p:cNvSpPr>
            <a:spLocks noChangeArrowheads="1"/>
          </p:cNvSpPr>
          <p:nvPr/>
        </p:nvSpPr>
        <p:spPr bwMode="auto">
          <a:xfrm>
            <a:off x="519393" y="5019808"/>
            <a:ext cx="4507059" cy="578882"/>
          </a:xfrm>
          <a:prstGeom prst="roundRect">
            <a:avLst>
              <a:gd name="adj" fmla="val 16667"/>
            </a:avLst>
          </a:prstGeom>
          <a:solidFill>
            <a:schemeClr val="accent2">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E.g. </a:t>
            </a:r>
            <a:r>
              <a:rPr lang="en-GB" altLang="en-US" sz="2800" b="1" dirty="0">
                <a:latin typeface="Calibri" panose="020F0502020204030204" pitchFamily="34" charset="0"/>
                <a:cs typeface="Calibri" panose="020F0502020204030204" pitchFamily="34" charset="0"/>
              </a:rPr>
              <a:t>The children raced.</a:t>
            </a:r>
            <a:endParaRPr lang="en-GB" altLang="en-US" sz="2800" i="1" dirty="0">
              <a:latin typeface="Calibri" panose="020F0502020204030204" pitchFamily="34" charset="0"/>
              <a:cs typeface="Calibri" panose="020F0502020204030204" pitchFamily="34" charset="0"/>
            </a:endParaRPr>
          </a:p>
        </p:txBody>
      </p:sp>
      <p:sp>
        <p:nvSpPr>
          <p:cNvPr id="8" name="Up Arrow 7"/>
          <p:cNvSpPr/>
          <p:nvPr/>
        </p:nvSpPr>
        <p:spPr>
          <a:xfrm>
            <a:off x="2751580" y="5551720"/>
            <a:ext cx="237744" cy="321604"/>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a:off x="3855887" y="5543234"/>
            <a:ext cx="237744" cy="321604"/>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8">
            <a:extLst>
              <a:ext uri="{FF2B5EF4-FFF2-40B4-BE49-F238E27FC236}">
                <a16:creationId xmlns:a16="http://schemas.microsoft.com/office/drawing/2014/main" id="{9EB6A2A7-D997-4D20-8AC6-D7CF72018109}"/>
              </a:ext>
            </a:extLst>
          </p:cNvPr>
          <p:cNvSpPr>
            <a:spLocks noChangeArrowheads="1"/>
          </p:cNvSpPr>
          <p:nvPr/>
        </p:nvSpPr>
        <p:spPr bwMode="auto">
          <a:xfrm>
            <a:off x="2264661" y="5872346"/>
            <a:ext cx="1202901" cy="527804"/>
          </a:xfrm>
          <a:prstGeom prst="roundRect">
            <a:avLst>
              <a:gd name="adj" fmla="val 16667"/>
            </a:avLst>
          </a:prstGeom>
          <a:solidFill>
            <a:schemeClr val="accent4">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subject</a:t>
            </a:r>
            <a:endParaRPr lang="en-GB" altLang="en-US" sz="2500" b="1" i="1" dirty="0">
              <a:latin typeface="Calibri" panose="020F0502020204030204" pitchFamily="34" charset="0"/>
              <a:cs typeface="Calibri" panose="020F0502020204030204" pitchFamily="34" charset="0"/>
            </a:endParaRPr>
          </a:p>
        </p:txBody>
      </p:sp>
      <p:sp>
        <p:nvSpPr>
          <p:cNvPr id="12" name="AutoShape 8">
            <a:extLst>
              <a:ext uri="{FF2B5EF4-FFF2-40B4-BE49-F238E27FC236}">
                <a16:creationId xmlns:a16="http://schemas.microsoft.com/office/drawing/2014/main" id="{9EB6A2A7-D997-4D20-8AC6-D7CF72018109}"/>
              </a:ext>
            </a:extLst>
          </p:cNvPr>
          <p:cNvSpPr>
            <a:spLocks noChangeArrowheads="1"/>
          </p:cNvSpPr>
          <p:nvPr/>
        </p:nvSpPr>
        <p:spPr bwMode="auto">
          <a:xfrm>
            <a:off x="3550250" y="5863648"/>
            <a:ext cx="934290" cy="527804"/>
          </a:xfrm>
          <a:prstGeom prst="roundRect">
            <a:avLst>
              <a:gd name="adj" fmla="val 16667"/>
            </a:avLst>
          </a:prstGeom>
          <a:solidFill>
            <a:schemeClr val="accent4">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verb</a:t>
            </a:r>
            <a:endParaRPr lang="en-GB" altLang="en-US" sz="2500" b="1" i="1" dirty="0">
              <a:latin typeface="Calibri" panose="020F0502020204030204" pitchFamily="34" charset="0"/>
              <a:cs typeface="Calibri" panose="020F0502020204030204" pitchFamily="34" charset="0"/>
            </a:endParaRPr>
          </a:p>
        </p:txBody>
      </p:sp>
      <p:sp>
        <p:nvSpPr>
          <p:cNvPr id="17" name="AutoShape 8">
            <a:extLst>
              <a:ext uri="{FF2B5EF4-FFF2-40B4-BE49-F238E27FC236}">
                <a16:creationId xmlns:a16="http://schemas.microsoft.com/office/drawing/2014/main" id="{9EB6A2A7-D997-4D20-8AC6-D7CF72018109}"/>
              </a:ext>
            </a:extLst>
          </p:cNvPr>
          <p:cNvSpPr>
            <a:spLocks noChangeArrowheads="1"/>
          </p:cNvSpPr>
          <p:nvPr/>
        </p:nvSpPr>
        <p:spPr bwMode="auto">
          <a:xfrm>
            <a:off x="5555979" y="5019808"/>
            <a:ext cx="6015338" cy="578882"/>
          </a:xfrm>
          <a:prstGeom prst="roundRect">
            <a:avLst>
              <a:gd name="adj" fmla="val 16667"/>
            </a:avLst>
          </a:prstGeom>
          <a:solidFill>
            <a:schemeClr val="accent2">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E.g. </a:t>
            </a:r>
            <a:r>
              <a:rPr lang="en-GB" altLang="en-US" sz="2800" b="1" dirty="0">
                <a:latin typeface="Calibri" panose="020F0502020204030204" pitchFamily="34" charset="0"/>
                <a:cs typeface="Calibri" panose="020F0502020204030204" pitchFamily="34" charset="0"/>
              </a:rPr>
              <a:t>We danced around the room.</a:t>
            </a:r>
            <a:endParaRPr lang="en-GB" altLang="en-US" sz="2800" i="1" dirty="0">
              <a:latin typeface="Calibri" panose="020F0502020204030204" pitchFamily="34" charset="0"/>
              <a:cs typeface="Calibri" panose="020F0502020204030204" pitchFamily="34" charset="0"/>
            </a:endParaRPr>
          </a:p>
        </p:txBody>
      </p:sp>
      <p:sp>
        <p:nvSpPr>
          <p:cNvPr id="18" name="Up Arrow 17"/>
          <p:cNvSpPr/>
          <p:nvPr/>
        </p:nvSpPr>
        <p:spPr>
          <a:xfrm>
            <a:off x="6812490" y="5551720"/>
            <a:ext cx="237744" cy="321604"/>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Up Arrow 18"/>
          <p:cNvSpPr/>
          <p:nvPr/>
        </p:nvSpPr>
        <p:spPr>
          <a:xfrm>
            <a:off x="7716375" y="5543234"/>
            <a:ext cx="237744" cy="321604"/>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utoShape 8">
            <a:extLst>
              <a:ext uri="{FF2B5EF4-FFF2-40B4-BE49-F238E27FC236}">
                <a16:creationId xmlns:a16="http://schemas.microsoft.com/office/drawing/2014/main" id="{9EB6A2A7-D997-4D20-8AC6-D7CF72018109}"/>
              </a:ext>
            </a:extLst>
          </p:cNvPr>
          <p:cNvSpPr>
            <a:spLocks noChangeArrowheads="1"/>
          </p:cNvSpPr>
          <p:nvPr/>
        </p:nvSpPr>
        <p:spPr bwMode="auto">
          <a:xfrm>
            <a:off x="6173174" y="5872346"/>
            <a:ext cx="1202901" cy="527804"/>
          </a:xfrm>
          <a:prstGeom prst="roundRect">
            <a:avLst>
              <a:gd name="adj" fmla="val 16667"/>
            </a:avLst>
          </a:prstGeom>
          <a:solidFill>
            <a:schemeClr val="accent4">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subject</a:t>
            </a:r>
            <a:endParaRPr lang="en-GB" altLang="en-US" sz="2500" b="1" i="1" dirty="0">
              <a:latin typeface="Calibri" panose="020F0502020204030204" pitchFamily="34" charset="0"/>
              <a:cs typeface="Calibri" panose="020F0502020204030204" pitchFamily="34" charset="0"/>
            </a:endParaRPr>
          </a:p>
        </p:txBody>
      </p:sp>
      <p:sp>
        <p:nvSpPr>
          <p:cNvPr id="22" name="AutoShape 8">
            <a:extLst>
              <a:ext uri="{FF2B5EF4-FFF2-40B4-BE49-F238E27FC236}">
                <a16:creationId xmlns:a16="http://schemas.microsoft.com/office/drawing/2014/main" id="{9EB6A2A7-D997-4D20-8AC6-D7CF72018109}"/>
              </a:ext>
            </a:extLst>
          </p:cNvPr>
          <p:cNvSpPr>
            <a:spLocks noChangeArrowheads="1"/>
          </p:cNvSpPr>
          <p:nvPr/>
        </p:nvSpPr>
        <p:spPr bwMode="auto">
          <a:xfrm>
            <a:off x="7452151" y="5864838"/>
            <a:ext cx="934290" cy="527804"/>
          </a:xfrm>
          <a:prstGeom prst="roundRect">
            <a:avLst>
              <a:gd name="adj" fmla="val 16667"/>
            </a:avLst>
          </a:prstGeom>
          <a:solidFill>
            <a:schemeClr val="accent4">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verb</a:t>
            </a:r>
            <a:endParaRPr lang="en-GB" altLang="en-US" sz="25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548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6"/>
            <a:ext cx="10515600" cy="1407404"/>
          </a:xfrm>
          <a:solidFill>
            <a:schemeClr val="accent2">
              <a:lumMod val="40000"/>
              <a:lumOff val="60000"/>
            </a:schemeClr>
          </a:solidFill>
          <a:ln>
            <a:solidFill>
              <a:schemeClr val="accent1"/>
            </a:solidFill>
          </a:ln>
        </p:spPr>
        <p:txBody>
          <a:bodyPr>
            <a:noAutofit/>
          </a:bodyPr>
          <a:lstStyle/>
          <a:p>
            <a:pPr algn="ctr"/>
            <a:r>
              <a:rPr lang="en-GB" sz="3200" dirty="0">
                <a:latin typeface="+mn-lt"/>
              </a:rPr>
              <a:t>Do you sometimes find it difficult to think of how to begin sentences? Look at this piece of writing. What do you notice?</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838200" y="1899142"/>
            <a:ext cx="10515600" cy="18991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Jane was excited because it was ‘Sports Day’. She always loved it. She hoped that her team would win. She was very good at running and usually won the sprint race. She also hoped that she would be captain this year. It was very sunny outside, so at least it wouldn’t be cancelled.</a:t>
            </a:r>
          </a:p>
        </p:txBody>
      </p:sp>
      <p:sp>
        <p:nvSpPr>
          <p:cNvPr id="8" name="Rectangle: Rounded Corners 7">
            <a:extLst>
              <a:ext uri="{FF2B5EF4-FFF2-40B4-BE49-F238E27FC236}">
                <a16:creationId xmlns:a16="http://schemas.microsoft.com/office/drawing/2014/main" id="{776CD358-EB96-444F-AB06-ED0D35447F06}"/>
              </a:ext>
            </a:extLst>
          </p:cNvPr>
          <p:cNvSpPr/>
          <p:nvPr/>
        </p:nvSpPr>
        <p:spPr>
          <a:xfrm>
            <a:off x="838200" y="3910825"/>
            <a:ext cx="10515600" cy="18991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highlight>
                  <a:srgbClr val="FF00FF"/>
                </a:highlight>
              </a:rPr>
              <a:t>Jane</a:t>
            </a:r>
            <a:r>
              <a:rPr lang="en-GB" dirty="0"/>
              <a:t> </a:t>
            </a:r>
            <a:r>
              <a:rPr lang="en-GB" sz="2400" dirty="0">
                <a:solidFill>
                  <a:schemeClr val="tx1"/>
                </a:solidFill>
              </a:rPr>
              <a:t>was excited because it was ‘Sports Day’. </a:t>
            </a:r>
            <a:r>
              <a:rPr lang="en-GB" sz="2400" dirty="0">
                <a:solidFill>
                  <a:schemeClr val="tx1"/>
                </a:solidFill>
                <a:highlight>
                  <a:srgbClr val="FF00FF"/>
                </a:highlight>
              </a:rPr>
              <a:t>She</a:t>
            </a:r>
            <a:r>
              <a:rPr lang="en-GB" sz="2400" dirty="0">
                <a:solidFill>
                  <a:schemeClr val="tx1"/>
                </a:solidFill>
              </a:rPr>
              <a:t> always loved it. </a:t>
            </a:r>
            <a:r>
              <a:rPr lang="en-GB" sz="2400" dirty="0">
                <a:solidFill>
                  <a:schemeClr val="tx1"/>
                </a:solidFill>
                <a:highlight>
                  <a:srgbClr val="FF00FF"/>
                </a:highlight>
              </a:rPr>
              <a:t>She</a:t>
            </a:r>
            <a:r>
              <a:rPr lang="en-GB" sz="2400" dirty="0">
                <a:solidFill>
                  <a:schemeClr val="tx1"/>
                </a:solidFill>
              </a:rPr>
              <a:t> hoped that her team would win. </a:t>
            </a:r>
            <a:r>
              <a:rPr lang="en-GB" sz="2400" dirty="0">
                <a:solidFill>
                  <a:schemeClr val="tx1"/>
                </a:solidFill>
                <a:highlight>
                  <a:srgbClr val="FF00FF"/>
                </a:highlight>
              </a:rPr>
              <a:t>She</a:t>
            </a:r>
            <a:r>
              <a:rPr lang="en-GB" sz="2400" dirty="0">
                <a:solidFill>
                  <a:schemeClr val="tx1"/>
                </a:solidFill>
              </a:rPr>
              <a:t> was very good at running and usually won the sprint race. </a:t>
            </a:r>
            <a:r>
              <a:rPr lang="en-GB" sz="2400" dirty="0">
                <a:solidFill>
                  <a:schemeClr val="tx1"/>
                </a:solidFill>
                <a:highlight>
                  <a:srgbClr val="FF00FF"/>
                </a:highlight>
              </a:rPr>
              <a:t>She</a:t>
            </a:r>
            <a:r>
              <a:rPr lang="en-GB" sz="2400" dirty="0">
                <a:solidFill>
                  <a:schemeClr val="tx1"/>
                </a:solidFill>
              </a:rPr>
              <a:t> also hoped that she would be captain this year. </a:t>
            </a:r>
            <a:r>
              <a:rPr lang="en-GB" sz="2400" dirty="0">
                <a:solidFill>
                  <a:schemeClr val="tx1"/>
                </a:solidFill>
                <a:highlight>
                  <a:srgbClr val="FF00FF"/>
                </a:highlight>
              </a:rPr>
              <a:t>It</a:t>
            </a:r>
            <a:r>
              <a:rPr lang="en-GB" sz="2400" dirty="0">
                <a:solidFill>
                  <a:schemeClr val="tx1"/>
                </a:solidFill>
              </a:rPr>
              <a:t> was very sunny outside, so at least it wouldn’t be cancelled.</a:t>
            </a:r>
          </a:p>
        </p:txBody>
      </p:sp>
      <p:sp>
        <p:nvSpPr>
          <p:cNvPr id="2" name="Rectangle 1">
            <a:extLst>
              <a:ext uri="{FF2B5EF4-FFF2-40B4-BE49-F238E27FC236}">
                <a16:creationId xmlns:a16="http://schemas.microsoft.com/office/drawing/2014/main" id="{CE9C27E1-1638-4E78-B0CE-9DB296C0EE06}"/>
              </a:ext>
            </a:extLst>
          </p:cNvPr>
          <p:cNvSpPr/>
          <p:nvPr/>
        </p:nvSpPr>
        <p:spPr>
          <a:xfrm>
            <a:off x="1070903" y="5950645"/>
            <a:ext cx="10050194" cy="6752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sentence beginnings are very repetitive and not very interesting.</a:t>
            </a:r>
          </a:p>
        </p:txBody>
      </p:sp>
    </p:spTree>
    <p:extLst>
      <p:ext uri="{BB962C8B-B14F-4D97-AF65-F5344CB8AC3E}">
        <p14:creationId xmlns:p14="http://schemas.microsoft.com/office/powerpoint/2010/main" val="8378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199" y="308221"/>
            <a:ext cx="10922391" cy="1069780"/>
          </a:xfrm>
          <a:solidFill>
            <a:schemeClr val="accent2">
              <a:lumMod val="40000"/>
              <a:lumOff val="60000"/>
            </a:schemeClr>
          </a:solidFill>
          <a:ln>
            <a:solidFill>
              <a:schemeClr val="accent1"/>
            </a:solidFill>
          </a:ln>
        </p:spPr>
        <p:txBody>
          <a:bodyPr>
            <a:normAutofit/>
          </a:bodyPr>
          <a:lstStyle/>
          <a:p>
            <a:pPr algn="ctr"/>
            <a:r>
              <a:rPr lang="en-GB" sz="3600" dirty="0">
                <a:latin typeface="+mn-lt"/>
              </a:rPr>
              <a:t>How can we make sentence beginnings more interesting?</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838199" y="1730010"/>
            <a:ext cx="10725442" cy="144897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There are many ways to begin sentences. We are going to begin by looking at ADVERBIALS.</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2180197" y="3530991"/>
            <a:ext cx="8238394" cy="18428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An ADVERB is a word which gives us more information about a VERB. An ADVERBIAL PHRASE is a group of words which give us more information about a verb.</a:t>
            </a:r>
          </a:p>
        </p:txBody>
      </p:sp>
    </p:spTree>
    <p:extLst>
      <p:ext uri="{BB962C8B-B14F-4D97-AF65-F5344CB8AC3E}">
        <p14:creationId xmlns:p14="http://schemas.microsoft.com/office/powerpoint/2010/main" val="1229650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762000" y="239151"/>
            <a:ext cx="10515600" cy="1325563"/>
          </a:xfrm>
          <a:solidFill>
            <a:schemeClr val="accent2">
              <a:lumMod val="40000"/>
              <a:lumOff val="60000"/>
            </a:schemeClr>
          </a:solidFill>
          <a:ln>
            <a:solidFill>
              <a:schemeClr val="accent1"/>
            </a:solidFill>
          </a:ln>
        </p:spPr>
        <p:txBody>
          <a:bodyPr>
            <a:normAutofit/>
          </a:bodyPr>
          <a:lstStyle/>
          <a:p>
            <a:pPr algn="ctr"/>
            <a:r>
              <a:rPr lang="en-GB" sz="3600" dirty="0">
                <a:latin typeface="+mn-lt"/>
              </a:rPr>
              <a:t>ADVERBIALS are phrases or clauses that tell us more about the verb.</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nvPr>
        </p:nvGraphicFramePr>
        <p:xfrm>
          <a:off x="34290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303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647114" y="278154"/>
            <a:ext cx="3404381" cy="1452172"/>
          </a:xfrm>
          <a:solidFill>
            <a:schemeClr val="accent2">
              <a:lumMod val="40000"/>
              <a:lumOff val="60000"/>
            </a:schemeClr>
          </a:solidFill>
          <a:ln>
            <a:solidFill>
              <a:schemeClr val="accent1"/>
            </a:solidFill>
          </a:ln>
        </p:spPr>
        <p:txBody>
          <a:bodyPr>
            <a:normAutofit fontScale="90000"/>
          </a:bodyPr>
          <a:lstStyle/>
          <a:p>
            <a:pPr algn="ctr"/>
            <a:r>
              <a:rPr lang="en-GB" sz="2800" b="1" dirty="0">
                <a:latin typeface="+mn-lt"/>
              </a:rPr>
              <a:t>Here is a simple sentence. Let’s look at how we could begin it in different ways.</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nvPr>
        </p:nvGraphicFramePr>
        <p:xfrm>
          <a:off x="393894" y="2152357"/>
          <a:ext cx="3981157" cy="363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1B056A-B791-4330-88A7-BD6131C4CE9F}"/>
              </a:ext>
            </a:extLst>
          </p:cNvPr>
          <p:cNvSpPr/>
          <p:nvPr/>
        </p:nvSpPr>
        <p:spPr>
          <a:xfrm>
            <a:off x="5345721" y="399330"/>
            <a:ext cx="6217921" cy="604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Kate won the race.</a:t>
            </a:r>
          </a:p>
        </p:txBody>
      </p:sp>
      <p:sp>
        <p:nvSpPr>
          <p:cNvPr id="5" name="Rectangle 4">
            <a:extLst>
              <a:ext uri="{FF2B5EF4-FFF2-40B4-BE49-F238E27FC236}">
                <a16:creationId xmlns:a16="http://schemas.microsoft.com/office/drawing/2014/main" id="{5E0EB962-2B6F-4DAE-B2C8-2C6E050B196B}"/>
              </a:ext>
            </a:extLst>
          </p:cNvPr>
          <p:cNvSpPr/>
          <p:nvPr/>
        </p:nvSpPr>
        <p:spPr>
          <a:xfrm>
            <a:off x="5345721" y="1225497"/>
            <a:ext cx="6217921" cy="14614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HOW did she win it? </a:t>
            </a:r>
            <a:r>
              <a:rPr lang="en-GB" sz="2400" dirty="0">
                <a:solidFill>
                  <a:schemeClr val="tx1"/>
                </a:solidFill>
              </a:rPr>
              <a:t>If we use an adverb at the beginning of the sentence, we can give the reader more information AND create a more interesting sentence starter.</a:t>
            </a:r>
          </a:p>
        </p:txBody>
      </p:sp>
      <p:sp>
        <p:nvSpPr>
          <p:cNvPr id="6" name="Rectangle 5">
            <a:extLst>
              <a:ext uri="{FF2B5EF4-FFF2-40B4-BE49-F238E27FC236}">
                <a16:creationId xmlns:a16="http://schemas.microsoft.com/office/drawing/2014/main" id="{444579D6-0BD6-4E5A-94FB-159E0B8D7D62}"/>
              </a:ext>
            </a:extLst>
          </p:cNvPr>
          <p:cNvSpPr/>
          <p:nvPr/>
        </p:nvSpPr>
        <p:spPr>
          <a:xfrm>
            <a:off x="5345721" y="295824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Amazingly</a:t>
            </a:r>
            <a:r>
              <a:rPr lang="en-GB" sz="2400" b="1" dirty="0">
                <a:solidFill>
                  <a:schemeClr val="tx1"/>
                </a:solidFill>
              </a:rPr>
              <a:t>,</a:t>
            </a:r>
            <a:r>
              <a:rPr lang="en-GB" sz="2400" dirty="0">
                <a:solidFill>
                  <a:schemeClr val="tx1"/>
                </a:solidFill>
              </a:rPr>
              <a:t> Kate won the race.</a:t>
            </a:r>
          </a:p>
        </p:txBody>
      </p:sp>
      <p:sp>
        <p:nvSpPr>
          <p:cNvPr id="7" name="Rectangle 6">
            <a:extLst>
              <a:ext uri="{FF2B5EF4-FFF2-40B4-BE49-F238E27FC236}">
                <a16:creationId xmlns:a16="http://schemas.microsoft.com/office/drawing/2014/main" id="{B26EE4FC-ADC7-4384-86D1-F9064E54D1FB}"/>
              </a:ext>
            </a:extLst>
          </p:cNvPr>
          <p:cNvSpPr/>
          <p:nvPr/>
        </p:nvSpPr>
        <p:spPr>
          <a:xfrm>
            <a:off x="5345721" y="395505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Triumphantly</a:t>
            </a:r>
            <a:r>
              <a:rPr lang="en-GB" sz="2400" b="1" dirty="0">
                <a:solidFill>
                  <a:schemeClr val="tx1"/>
                </a:solidFill>
              </a:rPr>
              <a:t>,</a:t>
            </a:r>
            <a:r>
              <a:rPr lang="en-GB" sz="2400" dirty="0">
                <a:solidFill>
                  <a:schemeClr val="tx1"/>
                </a:solidFill>
              </a:rPr>
              <a:t> Kate won the race.</a:t>
            </a:r>
          </a:p>
        </p:txBody>
      </p:sp>
      <p:sp>
        <p:nvSpPr>
          <p:cNvPr id="8" name="Arrow: Right 7">
            <a:extLst>
              <a:ext uri="{FF2B5EF4-FFF2-40B4-BE49-F238E27FC236}">
                <a16:creationId xmlns:a16="http://schemas.microsoft.com/office/drawing/2014/main" id="{A4BD15A6-50A5-43BB-8F6C-B9ED1419C25F}"/>
              </a:ext>
            </a:extLst>
          </p:cNvPr>
          <p:cNvSpPr/>
          <p:nvPr/>
        </p:nvSpPr>
        <p:spPr>
          <a:xfrm>
            <a:off x="4051495" y="312225"/>
            <a:ext cx="1294226" cy="8026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EBB81D26-8A60-4816-9F26-5213A4712E82}"/>
              </a:ext>
            </a:extLst>
          </p:cNvPr>
          <p:cNvSpPr/>
          <p:nvPr/>
        </p:nvSpPr>
        <p:spPr>
          <a:xfrm>
            <a:off x="5345719" y="4994063"/>
            <a:ext cx="6217921" cy="1391501"/>
          </a:xfrm>
          <a:prstGeom prst="roundRect">
            <a:avLst>
              <a:gd name="adj" fmla="val 185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write down your own version, using an </a:t>
            </a:r>
            <a:r>
              <a:rPr lang="en-GB" sz="2400" b="1" dirty="0">
                <a:solidFill>
                  <a:schemeClr val="tx1"/>
                </a:solidFill>
              </a:rPr>
              <a:t>ADVERB</a:t>
            </a:r>
            <a:r>
              <a:rPr lang="en-GB" sz="2400" dirty="0">
                <a:solidFill>
                  <a:schemeClr val="tx1"/>
                </a:solidFill>
              </a:rPr>
              <a:t> to give information about </a:t>
            </a:r>
            <a:r>
              <a:rPr lang="en-GB" sz="2400" b="1" dirty="0">
                <a:solidFill>
                  <a:schemeClr val="tx1"/>
                </a:solidFill>
              </a:rPr>
              <a:t>HOW </a:t>
            </a:r>
            <a:r>
              <a:rPr lang="en-GB" sz="2400" dirty="0">
                <a:solidFill>
                  <a:schemeClr val="tx1"/>
                </a:solidFill>
              </a:rPr>
              <a:t>Kate won the race.</a:t>
            </a:r>
          </a:p>
        </p:txBody>
      </p:sp>
    </p:spTree>
    <p:extLst>
      <p:ext uri="{BB962C8B-B14F-4D97-AF65-F5344CB8AC3E}">
        <p14:creationId xmlns:p14="http://schemas.microsoft.com/office/powerpoint/2010/main" val="334950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647114" y="278154"/>
            <a:ext cx="3404381" cy="1452172"/>
          </a:xfrm>
          <a:solidFill>
            <a:schemeClr val="accent2">
              <a:lumMod val="40000"/>
              <a:lumOff val="60000"/>
            </a:schemeClr>
          </a:solidFill>
          <a:ln>
            <a:solidFill>
              <a:schemeClr val="accent1"/>
            </a:solidFill>
          </a:ln>
        </p:spPr>
        <p:txBody>
          <a:bodyPr>
            <a:normAutofit fontScale="90000"/>
          </a:bodyPr>
          <a:lstStyle/>
          <a:p>
            <a:pPr algn="ctr"/>
            <a:r>
              <a:rPr lang="en-GB" sz="2800" b="1" dirty="0">
                <a:latin typeface="+mn-lt"/>
              </a:rPr>
              <a:t>Here is a simple sentence. Let’s look at how we could begin it in different ways.</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nvPr>
        </p:nvGraphicFramePr>
        <p:xfrm>
          <a:off x="393894" y="2152357"/>
          <a:ext cx="3981157" cy="363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1B056A-B791-4330-88A7-BD6131C4CE9F}"/>
              </a:ext>
            </a:extLst>
          </p:cNvPr>
          <p:cNvSpPr/>
          <p:nvPr/>
        </p:nvSpPr>
        <p:spPr>
          <a:xfrm>
            <a:off x="5345721" y="399330"/>
            <a:ext cx="6217921" cy="604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Kate won the race.</a:t>
            </a:r>
          </a:p>
        </p:txBody>
      </p:sp>
      <p:sp>
        <p:nvSpPr>
          <p:cNvPr id="5" name="Rectangle 4">
            <a:extLst>
              <a:ext uri="{FF2B5EF4-FFF2-40B4-BE49-F238E27FC236}">
                <a16:creationId xmlns:a16="http://schemas.microsoft.com/office/drawing/2014/main" id="{5E0EB962-2B6F-4DAE-B2C8-2C6E050B196B}"/>
              </a:ext>
            </a:extLst>
          </p:cNvPr>
          <p:cNvSpPr/>
          <p:nvPr/>
        </p:nvSpPr>
        <p:spPr>
          <a:xfrm>
            <a:off x="5345721" y="1225497"/>
            <a:ext cx="6217921" cy="14614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WHEN did she win it? </a:t>
            </a:r>
            <a:r>
              <a:rPr lang="en-GB" sz="2400" dirty="0">
                <a:solidFill>
                  <a:schemeClr val="tx1"/>
                </a:solidFill>
              </a:rPr>
              <a:t>If we use an adverb at the beginning of the sentence, we can give the reader more information AND create a more interesting sentence starter.</a:t>
            </a:r>
          </a:p>
        </p:txBody>
      </p:sp>
      <p:sp>
        <p:nvSpPr>
          <p:cNvPr id="6" name="Rectangle 5">
            <a:extLst>
              <a:ext uri="{FF2B5EF4-FFF2-40B4-BE49-F238E27FC236}">
                <a16:creationId xmlns:a16="http://schemas.microsoft.com/office/drawing/2014/main" id="{444579D6-0BD6-4E5A-94FB-159E0B8D7D62}"/>
              </a:ext>
            </a:extLst>
          </p:cNvPr>
          <p:cNvSpPr/>
          <p:nvPr/>
        </p:nvSpPr>
        <p:spPr>
          <a:xfrm>
            <a:off x="5345721" y="295824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Yesterday</a:t>
            </a:r>
            <a:r>
              <a:rPr lang="en-GB" sz="2400" b="1" dirty="0">
                <a:solidFill>
                  <a:schemeClr val="tx1"/>
                </a:solidFill>
              </a:rPr>
              <a:t>,</a:t>
            </a:r>
            <a:r>
              <a:rPr lang="en-GB" sz="2400" dirty="0">
                <a:solidFill>
                  <a:schemeClr val="tx1"/>
                </a:solidFill>
              </a:rPr>
              <a:t> Kate won the race.</a:t>
            </a:r>
          </a:p>
        </p:txBody>
      </p:sp>
      <p:sp>
        <p:nvSpPr>
          <p:cNvPr id="7" name="Rectangle 6">
            <a:extLst>
              <a:ext uri="{FF2B5EF4-FFF2-40B4-BE49-F238E27FC236}">
                <a16:creationId xmlns:a16="http://schemas.microsoft.com/office/drawing/2014/main" id="{B26EE4FC-ADC7-4384-86D1-F9064E54D1FB}"/>
              </a:ext>
            </a:extLst>
          </p:cNvPr>
          <p:cNvSpPr/>
          <p:nvPr/>
        </p:nvSpPr>
        <p:spPr>
          <a:xfrm>
            <a:off x="5345720" y="395505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At last</a:t>
            </a:r>
            <a:r>
              <a:rPr lang="en-GB" sz="2400" b="1" dirty="0">
                <a:solidFill>
                  <a:schemeClr val="tx1"/>
                </a:solidFill>
              </a:rPr>
              <a:t>,</a:t>
            </a:r>
            <a:r>
              <a:rPr lang="en-GB" sz="2400" dirty="0">
                <a:solidFill>
                  <a:schemeClr val="tx1"/>
                </a:solidFill>
              </a:rPr>
              <a:t> Kate won the race.</a:t>
            </a:r>
          </a:p>
        </p:txBody>
      </p:sp>
      <p:sp>
        <p:nvSpPr>
          <p:cNvPr id="8" name="Arrow: Right 7">
            <a:extLst>
              <a:ext uri="{FF2B5EF4-FFF2-40B4-BE49-F238E27FC236}">
                <a16:creationId xmlns:a16="http://schemas.microsoft.com/office/drawing/2014/main" id="{A4BD15A6-50A5-43BB-8F6C-B9ED1419C25F}"/>
              </a:ext>
            </a:extLst>
          </p:cNvPr>
          <p:cNvSpPr/>
          <p:nvPr/>
        </p:nvSpPr>
        <p:spPr>
          <a:xfrm>
            <a:off x="4051495" y="287203"/>
            <a:ext cx="1294226" cy="8026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EBB81D26-8A60-4816-9F26-5213A4712E82}"/>
              </a:ext>
            </a:extLst>
          </p:cNvPr>
          <p:cNvSpPr/>
          <p:nvPr/>
        </p:nvSpPr>
        <p:spPr>
          <a:xfrm>
            <a:off x="5345719" y="4994063"/>
            <a:ext cx="6217921" cy="1391501"/>
          </a:xfrm>
          <a:prstGeom prst="roundRect">
            <a:avLst>
              <a:gd name="adj" fmla="val 185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write down your own version, using an </a:t>
            </a:r>
            <a:r>
              <a:rPr lang="en-GB" sz="2400" b="1" dirty="0">
                <a:solidFill>
                  <a:schemeClr val="tx1"/>
                </a:solidFill>
              </a:rPr>
              <a:t>ADVERB</a:t>
            </a:r>
            <a:r>
              <a:rPr lang="en-GB" sz="2400" dirty="0">
                <a:solidFill>
                  <a:schemeClr val="tx1"/>
                </a:solidFill>
              </a:rPr>
              <a:t> to give information about </a:t>
            </a:r>
            <a:r>
              <a:rPr lang="en-GB" sz="2400" b="1" dirty="0">
                <a:solidFill>
                  <a:schemeClr val="tx1"/>
                </a:solidFill>
              </a:rPr>
              <a:t>WHEN </a:t>
            </a:r>
            <a:r>
              <a:rPr lang="en-GB" sz="2400" dirty="0">
                <a:solidFill>
                  <a:schemeClr val="tx1"/>
                </a:solidFill>
              </a:rPr>
              <a:t>Kate won the race.</a:t>
            </a:r>
          </a:p>
        </p:txBody>
      </p:sp>
    </p:spTree>
    <p:extLst>
      <p:ext uri="{BB962C8B-B14F-4D97-AF65-F5344CB8AC3E}">
        <p14:creationId xmlns:p14="http://schemas.microsoft.com/office/powerpoint/2010/main" val="21792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647114" y="278154"/>
            <a:ext cx="3404381" cy="1452172"/>
          </a:xfrm>
          <a:solidFill>
            <a:schemeClr val="accent2">
              <a:lumMod val="40000"/>
              <a:lumOff val="60000"/>
            </a:schemeClr>
          </a:solidFill>
          <a:ln>
            <a:solidFill>
              <a:schemeClr val="accent1"/>
            </a:solidFill>
          </a:ln>
        </p:spPr>
        <p:txBody>
          <a:bodyPr>
            <a:normAutofit fontScale="90000"/>
          </a:bodyPr>
          <a:lstStyle/>
          <a:p>
            <a:pPr algn="ctr"/>
            <a:r>
              <a:rPr lang="en-GB" sz="2800" b="1" dirty="0">
                <a:latin typeface="+mn-lt"/>
              </a:rPr>
              <a:t>Here is a simple sentence. Let’s look at how we could begin it in different ways.</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nvPr>
        </p:nvGraphicFramePr>
        <p:xfrm>
          <a:off x="393894" y="2152357"/>
          <a:ext cx="3981157" cy="363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1B056A-B791-4330-88A7-BD6131C4CE9F}"/>
              </a:ext>
            </a:extLst>
          </p:cNvPr>
          <p:cNvSpPr/>
          <p:nvPr/>
        </p:nvSpPr>
        <p:spPr>
          <a:xfrm>
            <a:off x="5345721" y="399330"/>
            <a:ext cx="6217921" cy="604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Kate won the race.</a:t>
            </a:r>
          </a:p>
        </p:txBody>
      </p:sp>
      <p:sp>
        <p:nvSpPr>
          <p:cNvPr id="5" name="Rectangle 4">
            <a:extLst>
              <a:ext uri="{FF2B5EF4-FFF2-40B4-BE49-F238E27FC236}">
                <a16:creationId xmlns:a16="http://schemas.microsoft.com/office/drawing/2014/main" id="{5E0EB962-2B6F-4DAE-B2C8-2C6E050B196B}"/>
              </a:ext>
            </a:extLst>
          </p:cNvPr>
          <p:cNvSpPr/>
          <p:nvPr/>
        </p:nvSpPr>
        <p:spPr>
          <a:xfrm>
            <a:off x="5345721" y="1225497"/>
            <a:ext cx="6217921" cy="14614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WHERE did she win it? </a:t>
            </a:r>
            <a:r>
              <a:rPr lang="en-GB" sz="2400" dirty="0">
                <a:solidFill>
                  <a:schemeClr val="tx1"/>
                </a:solidFill>
              </a:rPr>
              <a:t>If we use an adverb at the beginning of the sentence, we can give the reader more information AND create a more interesting sentence starter.</a:t>
            </a:r>
          </a:p>
        </p:txBody>
      </p:sp>
      <p:sp>
        <p:nvSpPr>
          <p:cNvPr id="6" name="Rectangle 5">
            <a:extLst>
              <a:ext uri="{FF2B5EF4-FFF2-40B4-BE49-F238E27FC236}">
                <a16:creationId xmlns:a16="http://schemas.microsoft.com/office/drawing/2014/main" id="{444579D6-0BD6-4E5A-94FB-159E0B8D7D62}"/>
              </a:ext>
            </a:extLst>
          </p:cNvPr>
          <p:cNvSpPr/>
          <p:nvPr/>
        </p:nvSpPr>
        <p:spPr>
          <a:xfrm>
            <a:off x="5345721" y="295824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On the track</a:t>
            </a:r>
            <a:r>
              <a:rPr lang="en-GB" sz="2400" b="1" dirty="0">
                <a:solidFill>
                  <a:schemeClr val="tx1"/>
                </a:solidFill>
              </a:rPr>
              <a:t>,</a:t>
            </a:r>
            <a:r>
              <a:rPr lang="en-GB" sz="2400" dirty="0">
                <a:solidFill>
                  <a:schemeClr val="tx1"/>
                </a:solidFill>
              </a:rPr>
              <a:t> Kate won the race.</a:t>
            </a:r>
          </a:p>
        </p:txBody>
      </p:sp>
      <p:sp>
        <p:nvSpPr>
          <p:cNvPr id="7" name="Rectangle 6">
            <a:extLst>
              <a:ext uri="{FF2B5EF4-FFF2-40B4-BE49-F238E27FC236}">
                <a16:creationId xmlns:a16="http://schemas.microsoft.com/office/drawing/2014/main" id="{B26EE4FC-ADC7-4384-86D1-F9064E54D1FB}"/>
              </a:ext>
            </a:extLst>
          </p:cNvPr>
          <p:cNvSpPr/>
          <p:nvPr/>
        </p:nvSpPr>
        <p:spPr>
          <a:xfrm>
            <a:off x="5345720" y="395505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At the Olympic Games</a:t>
            </a:r>
            <a:r>
              <a:rPr lang="en-GB" sz="2400" b="1" dirty="0">
                <a:solidFill>
                  <a:schemeClr val="tx1"/>
                </a:solidFill>
              </a:rPr>
              <a:t>, </a:t>
            </a:r>
            <a:r>
              <a:rPr lang="en-GB" sz="2400" dirty="0">
                <a:solidFill>
                  <a:schemeClr val="tx1"/>
                </a:solidFill>
              </a:rPr>
              <a:t>Kate won the race.</a:t>
            </a:r>
          </a:p>
        </p:txBody>
      </p:sp>
      <p:sp>
        <p:nvSpPr>
          <p:cNvPr id="8" name="Arrow: Right 7">
            <a:extLst>
              <a:ext uri="{FF2B5EF4-FFF2-40B4-BE49-F238E27FC236}">
                <a16:creationId xmlns:a16="http://schemas.microsoft.com/office/drawing/2014/main" id="{A4BD15A6-50A5-43BB-8F6C-B9ED1419C25F}"/>
              </a:ext>
            </a:extLst>
          </p:cNvPr>
          <p:cNvSpPr/>
          <p:nvPr/>
        </p:nvSpPr>
        <p:spPr>
          <a:xfrm>
            <a:off x="4051495" y="287203"/>
            <a:ext cx="1294226" cy="8026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EBB81D26-8A60-4816-9F26-5213A4712E82}"/>
              </a:ext>
            </a:extLst>
          </p:cNvPr>
          <p:cNvSpPr/>
          <p:nvPr/>
        </p:nvSpPr>
        <p:spPr>
          <a:xfrm>
            <a:off x="5345719" y="4994063"/>
            <a:ext cx="6217921" cy="1391501"/>
          </a:xfrm>
          <a:prstGeom prst="roundRect">
            <a:avLst>
              <a:gd name="adj" fmla="val 185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write down your own version, using an </a:t>
            </a:r>
            <a:r>
              <a:rPr lang="en-GB" sz="2400" b="1" dirty="0">
                <a:solidFill>
                  <a:schemeClr val="tx1"/>
                </a:solidFill>
              </a:rPr>
              <a:t>ADVERB</a:t>
            </a:r>
            <a:r>
              <a:rPr lang="en-GB" sz="2400" dirty="0">
                <a:solidFill>
                  <a:schemeClr val="tx1"/>
                </a:solidFill>
              </a:rPr>
              <a:t> to give information about </a:t>
            </a:r>
            <a:r>
              <a:rPr lang="en-GB" sz="2400" b="1" dirty="0">
                <a:solidFill>
                  <a:schemeClr val="tx1"/>
                </a:solidFill>
              </a:rPr>
              <a:t>WHERE </a:t>
            </a:r>
            <a:r>
              <a:rPr lang="en-GB" sz="2400" dirty="0">
                <a:solidFill>
                  <a:schemeClr val="tx1"/>
                </a:solidFill>
              </a:rPr>
              <a:t>Kate won the race.</a:t>
            </a:r>
          </a:p>
        </p:txBody>
      </p:sp>
    </p:spTree>
    <p:extLst>
      <p:ext uri="{BB962C8B-B14F-4D97-AF65-F5344CB8AC3E}">
        <p14:creationId xmlns:p14="http://schemas.microsoft.com/office/powerpoint/2010/main" val="19984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647114" y="278154"/>
            <a:ext cx="3404381" cy="1452172"/>
          </a:xfrm>
          <a:solidFill>
            <a:schemeClr val="accent2">
              <a:lumMod val="40000"/>
              <a:lumOff val="60000"/>
            </a:schemeClr>
          </a:solidFill>
          <a:ln>
            <a:solidFill>
              <a:schemeClr val="accent1"/>
            </a:solidFill>
          </a:ln>
        </p:spPr>
        <p:txBody>
          <a:bodyPr>
            <a:normAutofit fontScale="90000"/>
          </a:bodyPr>
          <a:lstStyle/>
          <a:p>
            <a:pPr algn="ctr"/>
            <a:r>
              <a:rPr lang="en-GB" sz="2800" b="1" dirty="0">
                <a:latin typeface="+mn-lt"/>
              </a:rPr>
              <a:t>Here is a simple sentence. Let’s look at how we could begin it in different ways.</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nvPr>
        </p:nvGraphicFramePr>
        <p:xfrm>
          <a:off x="393894" y="2152357"/>
          <a:ext cx="3981157" cy="363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1B056A-B791-4330-88A7-BD6131C4CE9F}"/>
              </a:ext>
            </a:extLst>
          </p:cNvPr>
          <p:cNvSpPr/>
          <p:nvPr/>
        </p:nvSpPr>
        <p:spPr>
          <a:xfrm>
            <a:off x="5345721" y="399330"/>
            <a:ext cx="6217921" cy="604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Kate won the race.</a:t>
            </a:r>
          </a:p>
        </p:txBody>
      </p:sp>
      <p:sp>
        <p:nvSpPr>
          <p:cNvPr id="5" name="Rectangle 4">
            <a:extLst>
              <a:ext uri="{FF2B5EF4-FFF2-40B4-BE49-F238E27FC236}">
                <a16:creationId xmlns:a16="http://schemas.microsoft.com/office/drawing/2014/main" id="{5E0EB962-2B6F-4DAE-B2C8-2C6E050B196B}"/>
              </a:ext>
            </a:extLst>
          </p:cNvPr>
          <p:cNvSpPr/>
          <p:nvPr/>
        </p:nvSpPr>
        <p:spPr>
          <a:xfrm>
            <a:off x="5345721" y="1225497"/>
            <a:ext cx="6217921" cy="14614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WHY did she win it? </a:t>
            </a:r>
            <a:r>
              <a:rPr lang="en-GB" sz="2400" dirty="0">
                <a:solidFill>
                  <a:schemeClr val="tx1"/>
                </a:solidFill>
              </a:rPr>
              <a:t>If we use an adverb at the beginning of the sentence, we can give the reader more information AND create a more interesting sentence starter.</a:t>
            </a:r>
          </a:p>
        </p:txBody>
      </p:sp>
      <p:sp>
        <p:nvSpPr>
          <p:cNvPr id="6" name="Rectangle 5">
            <a:extLst>
              <a:ext uri="{FF2B5EF4-FFF2-40B4-BE49-F238E27FC236}">
                <a16:creationId xmlns:a16="http://schemas.microsoft.com/office/drawing/2014/main" id="{444579D6-0BD6-4E5A-94FB-159E0B8D7D62}"/>
              </a:ext>
            </a:extLst>
          </p:cNvPr>
          <p:cNvSpPr/>
          <p:nvPr/>
        </p:nvSpPr>
        <p:spPr>
          <a:xfrm>
            <a:off x="5345721" y="295824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Because she was the fastest</a:t>
            </a:r>
            <a:r>
              <a:rPr lang="en-GB" sz="2400" b="1" dirty="0">
                <a:solidFill>
                  <a:schemeClr val="tx1"/>
                </a:solidFill>
              </a:rPr>
              <a:t>,</a:t>
            </a:r>
            <a:r>
              <a:rPr lang="en-GB" sz="2400" dirty="0">
                <a:solidFill>
                  <a:srgbClr val="FF0000"/>
                </a:solidFill>
              </a:rPr>
              <a:t> </a:t>
            </a:r>
            <a:r>
              <a:rPr lang="en-GB" sz="2400" dirty="0">
                <a:solidFill>
                  <a:schemeClr val="tx1"/>
                </a:solidFill>
              </a:rPr>
              <a:t>Kate won the race.</a:t>
            </a:r>
          </a:p>
        </p:txBody>
      </p:sp>
      <p:sp>
        <p:nvSpPr>
          <p:cNvPr id="7" name="Rectangle 6">
            <a:extLst>
              <a:ext uri="{FF2B5EF4-FFF2-40B4-BE49-F238E27FC236}">
                <a16:creationId xmlns:a16="http://schemas.microsoft.com/office/drawing/2014/main" id="{B26EE4FC-ADC7-4384-86D1-F9064E54D1FB}"/>
              </a:ext>
            </a:extLst>
          </p:cNvPr>
          <p:cNvSpPr/>
          <p:nvPr/>
        </p:nvSpPr>
        <p:spPr>
          <a:xfrm>
            <a:off x="5345720" y="395505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As she was so quick</a:t>
            </a:r>
            <a:r>
              <a:rPr lang="en-GB" sz="2400" b="1" dirty="0">
                <a:solidFill>
                  <a:schemeClr val="tx1"/>
                </a:solidFill>
              </a:rPr>
              <a:t>,</a:t>
            </a:r>
            <a:r>
              <a:rPr lang="en-GB" sz="2400" b="1" dirty="0">
                <a:solidFill>
                  <a:srgbClr val="FF0000"/>
                </a:solidFill>
              </a:rPr>
              <a:t> </a:t>
            </a:r>
            <a:r>
              <a:rPr lang="en-GB" sz="2400" dirty="0">
                <a:solidFill>
                  <a:schemeClr val="tx1"/>
                </a:solidFill>
              </a:rPr>
              <a:t>Kate won the race.</a:t>
            </a:r>
          </a:p>
        </p:txBody>
      </p:sp>
      <p:sp>
        <p:nvSpPr>
          <p:cNvPr id="8" name="Arrow: Right 7">
            <a:extLst>
              <a:ext uri="{FF2B5EF4-FFF2-40B4-BE49-F238E27FC236}">
                <a16:creationId xmlns:a16="http://schemas.microsoft.com/office/drawing/2014/main" id="{A4BD15A6-50A5-43BB-8F6C-B9ED1419C25F}"/>
              </a:ext>
            </a:extLst>
          </p:cNvPr>
          <p:cNvSpPr/>
          <p:nvPr/>
        </p:nvSpPr>
        <p:spPr>
          <a:xfrm>
            <a:off x="4051495" y="287203"/>
            <a:ext cx="1294226" cy="8026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EBB81D26-8A60-4816-9F26-5213A4712E82}"/>
              </a:ext>
            </a:extLst>
          </p:cNvPr>
          <p:cNvSpPr/>
          <p:nvPr/>
        </p:nvSpPr>
        <p:spPr>
          <a:xfrm>
            <a:off x="5345719" y="4994063"/>
            <a:ext cx="6217921" cy="1391501"/>
          </a:xfrm>
          <a:prstGeom prst="roundRect">
            <a:avLst>
              <a:gd name="adj" fmla="val 185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write down your own version, using an </a:t>
            </a:r>
            <a:r>
              <a:rPr lang="en-GB" sz="2400" b="1" dirty="0">
                <a:solidFill>
                  <a:schemeClr val="tx1"/>
                </a:solidFill>
              </a:rPr>
              <a:t>ADVERB</a:t>
            </a:r>
            <a:r>
              <a:rPr lang="en-GB" sz="2400" dirty="0">
                <a:solidFill>
                  <a:schemeClr val="tx1"/>
                </a:solidFill>
              </a:rPr>
              <a:t> to give information about </a:t>
            </a:r>
            <a:r>
              <a:rPr lang="en-GB" sz="2400" b="1" dirty="0">
                <a:solidFill>
                  <a:schemeClr val="tx1"/>
                </a:solidFill>
              </a:rPr>
              <a:t>WHY </a:t>
            </a:r>
            <a:r>
              <a:rPr lang="en-GB" sz="2400" dirty="0">
                <a:solidFill>
                  <a:schemeClr val="tx1"/>
                </a:solidFill>
              </a:rPr>
              <a:t>Kate won the race.</a:t>
            </a:r>
          </a:p>
        </p:txBody>
      </p:sp>
    </p:spTree>
    <p:extLst>
      <p:ext uri="{BB962C8B-B14F-4D97-AF65-F5344CB8AC3E}">
        <p14:creationId xmlns:p14="http://schemas.microsoft.com/office/powerpoint/2010/main" val="20523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E929-7DD6-43CA-BD78-762AEBAE8B63}"/>
              </a:ext>
            </a:extLst>
          </p:cNvPr>
          <p:cNvSpPr>
            <a:spLocks noGrp="1"/>
          </p:cNvSpPr>
          <p:nvPr>
            <p:ph type="title"/>
          </p:nvPr>
        </p:nvSpPr>
        <p:spPr>
          <a:xfrm>
            <a:off x="838200" y="365126"/>
            <a:ext cx="10515600" cy="1337066"/>
          </a:xfrm>
          <a:solidFill>
            <a:schemeClr val="accent2">
              <a:lumMod val="40000"/>
              <a:lumOff val="60000"/>
            </a:schemeClr>
          </a:solidFill>
          <a:ln>
            <a:solidFill>
              <a:schemeClr val="tx1"/>
            </a:solidFill>
          </a:ln>
        </p:spPr>
        <p:txBody>
          <a:bodyPr>
            <a:noAutofit/>
          </a:bodyPr>
          <a:lstStyle/>
          <a:p>
            <a:pPr algn="ctr"/>
            <a:r>
              <a:rPr lang="en-GB" sz="3200" dirty="0">
                <a:latin typeface="+mn-lt"/>
              </a:rPr>
              <a:t>NOTICE - when we begin a sentence with an adverb (or an adverbial phrase), a COMMA is placed after the adverb.</a:t>
            </a:r>
          </a:p>
        </p:txBody>
      </p:sp>
      <p:sp>
        <p:nvSpPr>
          <p:cNvPr id="5" name="Rectangle 4">
            <a:extLst>
              <a:ext uri="{FF2B5EF4-FFF2-40B4-BE49-F238E27FC236}">
                <a16:creationId xmlns:a16="http://schemas.microsoft.com/office/drawing/2014/main" id="{9469B3C4-CD9B-41BA-BCD3-2050C2BF1BE1}"/>
              </a:ext>
            </a:extLst>
          </p:cNvPr>
          <p:cNvSpPr/>
          <p:nvPr/>
        </p:nvSpPr>
        <p:spPr>
          <a:xfrm>
            <a:off x="2987039" y="3316934"/>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Because she was the fastest</a:t>
            </a:r>
            <a:r>
              <a:rPr lang="en-GB" sz="2400" b="1" dirty="0">
                <a:solidFill>
                  <a:schemeClr val="tx1"/>
                </a:solidFill>
              </a:rPr>
              <a:t>,</a:t>
            </a:r>
            <a:r>
              <a:rPr lang="en-GB" sz="2400" dirty="0">
                <a:solidFill>
                  <a:schemeClr val="tx1"/>
                </a:solidFill>
              </a:rPr>
              <a:t> Kate won the race.</a:t>
            </a:r>
          </a:p>
        </p:txBody>
      </p:sp>
      <p:sp>
        <p:nvSpPr>
          <p:cNvPr id="6" name="Rectangle 5">
            <a:extLst>
              <a:ext uri="{FF2B5EF4-FFF2-40B4-BE49-F238E27FC236}">
                <a16:creationId xmlns:a16="http://schemas.microsoft.com/office/drawing/2014/main" id="{9D94997C-D309-4BFC-B864-E9FC1718464F}"/>
              </a:ext>
            </a:extLst>
          </p:cNvPr>
          <p:cNvSpPr/>
          <p:nvPr/>
        </p:nvSpPr>
        <p:spPr>
          <a:xfrm>
            <a:off x="2987039" y="4498619"/>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At the Olympic Games</a:t>
            </a:r>
            <a:r>
              <a:rPr lang="en-GB" sz="2400" b="1" dirty="0">
                <a:solidFill>
                  <a:schemeClr val="tx1"/>
                </a:solidFill>
              </a:rPr>
              <a:t>, </a:t>
            </a:r>
            <a:r>
              <a:rPr lang="en-GB" sz="2400" dirty="0">
                <a:solidFill>
                  <a:schemeClr val="tx1"/>
                </a:solidFill>
              </a:rPr>
              <a:t>Kate won the race.</a:t>
            </a:r>
          </a:p>
        </p:txBody>
      </p:sp>
      <p:sp>
        <p:nvSpPr>
          <p:cNvPr id="7" name="Rectangle 6">
            <a:extLst>
              <a:ext uri="{FF2B5EF4-FFF2-40B4-BE49-F238E27FC236}">
                <a16:creationId xmlns:a16="http://schemas.microsoft.com/office/drawing/2014/main" id="{D7D7FA83-DBD6-4E73-A487-647077D21F70}"/>
              </a:ext>
            </a:extLst>
          </p:cNvPr>
          <p:cNvSpPr/>
          <p:nvPr/>
        </p:nvSpPr>
        <p:spPr>
          <a:xfrm>
            <a:off x="2987039" y="2135249"/>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Yesterday</a:t>
            </a:r>
            <a:r>
              <a:rPr lang="en-GB" sz="2400" b="1" dirty="0">
                <a:solidFill>
                  <a:schemeClr val="tx1"/>
                </a:solidFill>
              </a:rPr>
              <a:t>,</a:t>
            </a:r>
            <a:r>
              <a:rPr lang="en-GB" sz="2400" dirty="0">
                <a:solidFill>
                  <a:schemeClr val="tx1"/>
                </a:solidFill>
              </a:rPr>
              <a:t> Kate won the race.</a:t>
            </a:r>
          </a:p>
        </p:txBody>
      </p:sp>
      <p:sp>
        <p:nvSpPr>
          <p:cNvPr id="8" name="Rectangle 7">
            <a:extLst>
              <a:ext uri="{FF2B5EF4-FFF2-40B4-BE49-F238E27FC236}">
                <a16:creationId xmlns:a16="http://schemas.microsoft.com/office/drawing/2014/main" id="{B6BDF5DF-9226-40B6-B66A-840ACE465674}"/>
              </a:ext>
            </a:extLst>
          </p:cNvPr>
          <p:cNvSpPr/>
          <p:nvPr/>
        </p:nvSpPr>
        <p:spPr>
          <a:xfrm>
            <a:off x="2987039" y="5680304"/>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Amazingly</a:t>
            </a:r>
            <a:r>
              <a:rPr lang="en-GB" sz="2400" b="1" dirty="0">
                <a:solidFill>
                  <a:schemeClr val="tx1"/>
                </a:solidFill>
              </a:rPr>
              <a:t>,</a:t>
            </a:r>
            <a:r>
              <a:rPr lang="en-GB" sz="2400" dirty="0">
                <a:solidFill>
                  <a:schemeClr val="tx1"/>
                </a:solidFill>
              </a:rPr>
              <a:t> Kate won the race.</a:t>
            </a:r>
          </a:p>
        </p:txBody>
      </p:sp>
    </p:spTree>
    <p:extLst>
      <p:ext uri="{BB962C8B-B14F-4D97-AF65-F5344CB8AC3E}">
        <p14:creationId xmlns:p14="http://schemas.microsoft.com/office/powerpoint/2010/main" val="26326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838197" y="406702"/>
            <a:ext cx="4901421" cy="1351760"/>
          </a:xfrm>
          <a:solidFill>
            <a:schemeClr val="accent2">
              <a:lumMod val="40000"/>
              <a:lumOff val="60000"/>
            </a:schemeClr>
          </a:solidFill>
          <a:ln>
            <a:solidFill>
              <a:schemeClr val="accent1"/>
            </a:solidFill>
          </a:ln>
        </p:spPr>
        <p:txBody>
          <a:bodyPr>
            <a:normAutofit/>
          </a:bodyPr>
          <a:lstStyle/>
          <a:p>
            <a:pPr algn="ctr"/>
            <a:r>
              <a:rPr lang="en-GB" sz="2800" b="1" dirty="0">
                <a:latin typeface="+mn-lt"/>
              </a:rPr>
              <a:t>Your turn: </a:t>
            </a:r>
            <a:r>
              <a:rPr lang="en-GB" sz="2800" dirty="0">
                <a:latin typeface="+mn-lt"/>
              </a:rPr>
              <a:t>can you write four versions of this sentence to include each type of adverbial?</a:t>
            </a:r>
          </a:p>
        </p:txBody>
      </p:sp>
      <p:sp>
        <p:nvSpPr>
          <p:cNvPr id="2" name="Rectangle: Rounded Corners 1">
            <a:extLst>
              <a:ext uri="{FF2B5EF4-FFF2-40B4-BE49-F238E27FC236}">
                <a16:creationId xmlns:a16="http://schemas.microsoft.com/office/drawing/2014/main" id="{1B2A89F4-8320-4C5C-8818-181431D15A0F}"/>
              </a:ext>
            </a:extLst>
          </p:cNvPr>
          <p:cNvSpPr/>
          <p:nvPr/>
        </p:nvSpPr>
        <p:spPr>
          <a:xfrm>
            <a:off x="838200" y="2048074"/>
            <a:ext cx="3446585" cy="96961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the verb was done</a:t>
            </a:r>
          </a:p>
        </p:txBody>
      </p:sp>
      <p:sp>
        <p:nvSpPr>
          <p:cNvPr id="8" name="Rectangle: Rounded Corners 7">
            <a:extLst>
              <a:ext uri="{FF2B5EF4-FFF2-40B4-BE49-F238E27FC236}">
                <a16:creationId xmlns:a16="http://schemas.microsoft.com/office/drawing/2014/main" id="{9ACAB888-93E0-449B-9B0C-5F8859A72310}"/>
              </a:ext>
            </a:extLst>
          </p:cNvPr>
          <p:cNvSpPr/>
          <p:nvPr/>
        </p:nvSpPr>
        <p:spPr>
          <a:xfrm>
            <a:off x="7922455" y="1945832"/>
            <a:ext cx="3518095" cy="992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96602AB2-E731-4E15-BA50-2F81D1DBB4B4}"/>
              </a:ext>
            </a:extLst>
          </p:cNvPr>
          <p:cNvSpPr/>
          <p:nvPr/>
        </p:nvSpPr>
        <p:spPr>
          <a:xfrm>
            <a:off x="838199" y="3154625"/>
            <a:ext cx="3446585" cy="9390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the verb was done</a:t>
            </a:r>
          </a:p>
        </p:txBody>
      </p:sp>
      <p:sp>
        <p:nvSpPr>
          <p:cNvPr id="3" name="Arrow: Right 2">
            <a:extLst>
              <a:ext uri="{FF2B5EF4-FFF2-40B4-BE49-F238E27FC236}">
                <a16:creationId xmlns:a16="http://schemas.microsoft.com/office/drawing/2014/main" id="{8E103B23-F9B2-4AA2-BFDD-2C6B72E7869F}"/>
              </a:ext>
            </a:extLst>
          </p:cNvPr>
          <p:cNvSpPr/>
          <p:nvPr/>
        </p:nvSpPr>
        <p:spPr>
          <a:xfrm>
            <a:off x="4647611" y="2098051"/>
            <a:ext cx="2912013" cy="96352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BEF23138-3FAD-44F7-9A9E-598105563C1E}"/>
              </a:ext>
            </a:extLst>
          </p:cNvPr>
          <p:cNvSpPr/>
          <p:nvPr/>
        </p:nvSpPr>
        <p:spPr>
          <a:xfrm>
            <a:off x="4647613" y="5364861"/>
            <a:ext cx="2912013" cy="96352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A5C5C02-080C-4BA6-84BF-72BAB5A13D79}"/>
              </a:ext>
            </a:extLst>
          </p:cNvPr>
          <p:cNvSpPr/>
          <p:nvPr/>
        </p:nvSpPr>
        <p:spPr>
          <a:xfrm>
            <a:off x="838198" y="4230638"/>
            <a:ext cx="3446585" cy="9390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WHERE the verb was done</a:t>
            </a:r>
          </a:p>
        </p:txBody>
      </p:sp>
      <p:sp>
        <p:nvSpPr>
          <p:cNvPr id="12" name="Rectangle: Rounded Corners 11">
            <a:extLst>
              <a:ext uri="{FF2B5EF4-FFF2-40B4-BE49-F238E27FC236}">
                <a16:creationId xmlns:a16="http://schemas.microsoft.com/office/drawing/2014/main" id="{D526B2AA-2EE6-43FE-9E82-8AD9DBF84ABB}"/>
              </a:ext>
            </a:extLst>
          </p:cNvPr>
          <p:cNvSpPr/>
          <p:nvPr/>
        </p:nvSpPr>
        <p:spPr>
          <a:xfrm>
            <a:off x="838197" y="5306651"/>
            <a:ext cx="3446585" cy="9390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WHY the verb was done</a:t>
            </a:r>
          </a:p>
        </p:txBody>
      </p:sp>
      <p:sp>
        <p:nvSpPr>
          <p:cNvPr id="13" name="Arrow: Right 12">
            <a:extLst>
              <a:ext uri="{FF2B5EF4-FFF2-40B4-BE49-F238E27FC236}">
                <a16:creationId xmlns:a16="http://schemas.microsoft.com/office/drawing/2014/main" id="{E636FAA9-1B2B-47BB-B64A-B9D85E7303C8}"/>
              </a:ext>
            </a:extLst>
          </p:cNvPr>
          <p:cNvSpPr/>
          <p:nvPr/>
        </p:nvSpPr>
        <p:spPr>
          <a:xfrm>
            <a:off x="4647612" y="4259495"/>
            <a:ext cx="2912013" cy="96352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5B847180-E7D5-4EC2-BE00-0ED39B30A5F4}"/>
              </a:ext>
            </a:extLst>
          </p:cNvPr>
          <p:cNvSpPr/>
          <p:nvPr/>
        </p:nvSpPr>
        <p:spPr>
          <a:xfrm>
            <a:off x="4647613" y="3142397"/>
            <a:ext cx="2912013" cy="96352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CC841B8-A282-4061-8427-CF2F5C2B50E0}"/>
              </a:ext>
            </a:extLst>
          </p:cNvPr>
          <p:cNvSpPr/>
          <p:nvPr/>
        </p:nvSpPr>
        <p:spPr>
          <a:xfrm>
            <a:off x="7922455" y="3061579"/>
            <a:ext cx="3518095" cy="992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6" name="Rectangle: Rounded Corners 15">
            <a:extLst>
              <a:ext uri="{FF2B5EF4-FFF2-40B4-BE49-F238E27FC236}">
                <a16:creationId xmlns:a16="http://schemas.microsoft.com/office/drawing/2014/main" id="{6CE2AFA6-2456-400F-835E-19F9F71A73B7}"/>
              </a:ext>
            </a:extLst>
          </p:cNvPr>
          <p:cNvSpPr/>
          <p:nvPr/>
        </p:nvSpPr>
        <p:spPr>
          <a:xfrm>
            <a:off x="7922455" y="5350433"/>
            <a:ext cx="3518095" cy="992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7" name="Rectangle: Rounded Corners 16">
            <a:extLst>
              <a:ext uri="{FF2B5EF4-FFF2-40B4-BE49-F238E27FC236}">
                <a16:creationId xmlns:a16="http://schemas.microsoft.com/office/drawing/2014/main" id="{51F83FCC-2C72-4CF0-A05D-0DE38CEF0F51}"/>
              </a:ext>
            </a:extLst>
          </p:cNvPr>
          <p:cNvSpPr/>
          <p:nvPr/>
        </p:nvSpPr>
        <p:spPr>
          <a:xfrm>
            <a:off x="7922455" y="4230638"/>
            <a:ext cx="3518095" cy="992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8" name="Title 3">
            <a:extLst>
              <a:ext uri="{FF2B5EF4-FFF2-40B4-BE49-F238E27FC236}">
                <a16:creationId xmlns:a16="http://schemas.microsoft.com/office/drawing/2014/main" id="{57CADED7-8E39-41EF-8143-625B5F0518F6}"/>
              </a:ext>
            </a:extLst>
          </p:cNvPr>
          <p:cNvSpPr txBox="1">
            <a:spLocks/>
          </p:cNvSpPr>
          <p:nvPr/>
        </p:nvSpPr>
        <p:spPr>
          <a:xfrm>
            <a:off x="6314049" y="404471"/>
            <a:ext cx="5126501" cy="1351760"/>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mn-lt"/>
              </a:rPr>
              <a:t>The robot walked across the floor.</a:t>
            </a:r>
          </a:p>
        </p:txBody>
      </p:sp>
    </p:spTree>
    <p:extLst>
      <p:ext uri="{BB962C8B-B14F-4D97-AF65-F5344CB8AC3E}">
        <p14:creationId xmlns:p14="http://schemas.microsoft.com/office/powerpoint/2010/main" val="1756222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78876" y="365125"/>
            <a:ext cx="10515600" cy="915035"/>
          </a:xfrm>
          <a:solidFill>
            <a:schemeClr val="accent2">
              <a:lumMod val="40000"/>
              <a:lumOff val="60000"/>
            </a:schemeClr>
          </a:solidFill>
          <a:ln>
            <a:solidFill>
              <a:schemeClr val="accent1"/>
            </a:solidFill>
          </a:ln>
        </p:spPr>
        <p:txBody>
          <a:bodyPr>
            <a:normAutofit/>
          </a:bodyPr>
          <a:lstStyle/>
          <a:p>
            <a:pPr algn="ctr"/>
            <a:r>
              <a:rPr lang="en-GB" sz="3200" b="1" dirty="0">
                <a:latin typeface="+mn-lt"/>
              </a:rPr>
              <a:t>Using an ADVERB to tell us how a character is feeling</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978876" y="1575582"/>
            <a:ext cx="10515600" cy="113948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we choose ADVERBS carefully, we can give our reader more information about a character’s feelings in a story. </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5586046" y="2987041"/>
            <a:ext cx="5908430" cy="9003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 Nervously, Tom opened the box.</a:t>
            </a:r>
          </a:p>
        </p:txBody>
      </p:sp>
      <p:sp>
        <p:nvSpPr>
          <p:cNvPr id="2" name="Rectangle: Rounded Corners 1">
            <a:extLst>
              <a:ext uri="{FF2B5EF4-FFF2-40B4-BE49-F238E27FC236}">
                <a16:creationId xmlns:a16="http://schemas.microsoft.com/office/drawing/2014/main" id="{4222686B-6076-4C50-9883-C77052345D2D}"/>
              </a:ext>
            </a:extLst>
          </p:cNvPr>
          <p:cNvSpPr/>
          <p:nvPr/>
        </p:nvSpPr>
        <p:spPr>
          <a:xfrm>
            <a:off x="905605" y="4107766"/>
            <a:ext cx="4254306" cy="22226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Compare the two sentences. How does the ADVERB at the beginning change how the reader feels?</a:t>
            </a:r>
          </a:p>
        </p:txBody>
      </p:sp>
      <p:sp>
        <p:nvSpPr>
          <p:cNvPr id="8" name="Rectangle: Rounded Corners 7">
            <a:extLst>
              <a:ext uri="{FF2B5EF4-FFF2-40B4-BE49-F238E27FC236}">
                <a16:creationId xmlns:a16="http://schemas.microsoft.com/office/drawing/2014/main" id="{80ACB546-4517-4D25-976F-222A2378BC77}"/>
              </a:ext>
            </a:extLst>
          </p:cNvPr>
          <p:cNvSpPr/>
          <p:nvPr/>
        </p:nvSpPr>
        <p:spPr>
          <a:xfrm>
            <a:off x="978876" y="2987042"/>
            <a:ext cx="4107765" cy="9003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Tom opened the box.</a:t>
            </a:r>
          </a:p>
        </p:txBody>
      </p:sp>
      <p:sp>
        <p:nvSpPr>
          <p:cNvPr id="3" name="Rectangle: Rounded Corners 2">
            <a:extLst>
              <a:ext uri="{FF2B5EF4-FFF2-40B4-BE49-F238E27FC236}">
                <a16:creationId xmlns:a16="http://schemas.microsoft.com/office/drawing/2014/main" id="{2EFD9B45-B9C2-4A2A-9F2D-1145DAF5A46C}"/>
              </a:ext>
            </a:extLst>
          </p:cNvPr>
          <p:cNvSpPr/>
          <p:nvPr/>
        </p:nvSpPr>
        <p:spPr>
          <a:xfrm>
            <a:off x="5586046" y="4107766"/>
            <a:ext cx="5908430" cy="22226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By using the ADVERB ‘nervously’, the reader knows how the character is feeling. It also makes us wonder WHY he is nervous, so we read on.</a:t>
            </a:r>
          </a:p>
        </p:txBody>
      </p:sp>
    </p:spTree>
    <p:extLst>
      <p:ext uri="{BB962C8B-B14F-4D97-AF65-F5344CB8AC3E}">
        <p14:creationId xmlns:p14="http://schemas.microsoft.com/office/powerpoint/2010/main" val="5723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Subordinate clauses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8" name="Picture 7">
            <a:extLst>
              <a:ext uri="{FF2B5EF4-FFF2-40B4-BE49-F238E27FC236}">
                <a16:creationId xmlns:a16="http://schemas.microsoft.com/office/drawing/2014/main" id="{C1626046-93BD-4447-BE6A-A7180FDF6417}"/>
              </a:ext>
            </a:extLst>
          </p:cNvPr>
          <p:cNvPicPr>
            <a:picLocks noChangeAspect="1"/>
          </p:cNvPicPr>
          <p:nvPr/>
        </p:nvPicPr>
        <p:blipFill rotWithShape="1">
          <a:blip r:embed="rId5"/>
          <a:srcRect l="51174" t="50000"/>
          <a:stretch/>
        </p:blipFill>
        <p:spPr>
          <a:xfrm>
            <a:off x="2681909" y="1714499"/>
            <a:ext cx="6828182" cy="4856399"/>
          </a:xfrm>
          <a:prstGeom prst="rect">
            <a:avLst/>
          </a:prstGeom>
          <a:ln>
            <a:solidFill>
              <a:srgbClr val="4472C4"/>
            </a:solidFill>
          </a:ln>
        </p:spPr>
      </p:pic>
    </p:spTree>
    <p:extLst>
      <p:ext uri="{BB962C8B-B14F-4D97-AF65-F5344CB8AC3E}">
        <p14:creationId xmlns:p14="http://schemas.microsoft.com/office/powerpoint/2010/main" val="1279374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3C12-C861-4190-970C-A5876497BE87}"/>
              </a:ext>
            </a:extLst>
          </p:cNvPr>
          <p:cNvSpPr>
            <a:spLocks noGrp="1"/>
          </p:cNvSpPr>
          <p:nvPr>
            <p:ph type="title"/>
          </p:nvPr>
        </p:nvSpPr>
        <p:spPr>
          <a:xfrm>
            <a:off x="838200" y="365125"/>
            <a:ext cx="10515600" cy="1773164"/>
          </a:xfrm>
          <a:solidFill>
            <a:schemeClr val="accent2">
              <a:lumMod val="40000"/>
              <a:lumOff val="60000"/>
            </a:schemeClr>
          </a:solidFill>
          <a:ln>
            <a:solidFill>
              <a:schemeClr val="tx1"/>
            </a:solidFill>
          </a:ln>
        </p:spPr>
        <p:txBody>
          <a:bodyPr>
            <a:noAutofit/>
          </a:bodyPr>
          <a:lstStyle/>
          <a:p>
            <a:pPr algn="ctr"/>
            <a:r>
              <a:rPr lang="en-GB" sz="3200" b="1" dirty="0">
                <a:latin typeface="+mn-lt"/>
              </a:rPr>
              <a:t>Your turn</a:t>
            </a:r>
            <a:r>
              <a:rPr lang="en-GB" sz="3200" dirty="0">
                <a:latin typeface="+mn-lt"/>
              </a:rPr>
              <a:t>: think of an ADVERB to go in front of each sentence which shows that the character is being </a:t>
            </a:r>
            <a:r>
              <a:rPr lang="en-GB" sz="3200" b="1" dirty="0">
                <a:latin typeface="+mn-lt"/>
              </a:rPr>
              <a:t>careful</a:t>
            </a:r>
            <a:r>
              <a:rPr lang="en-GB" sz="3200" dirty="0">
                <a:latin typeface="+mn-lt"/>
              </a:rPr>
              <a:t>. One has been done for you.</a:t>
            </a:r>
          </a:p>
        </p:txBody>
      </p:sp>
      <p:sp>
        <p:nvSpPr>
          <p:cNvPr id="3" name="Rectangle 2">
            <a:extLst>
              <a:ext uri="{FF2B5EF4-FFF2-40B4-BE49-F238E27FC236}">
                <a16:creationId xmlns:a16="http://schemas.microsoft.com/office/drawing/2014/main" id="{984C7C2B-1A33-40F6-9128-4A74125CF1CC}"/>
              </a:ext>
            </a:extLst>
          </p:cNvPr>
          <p:cNvSpPr/>
          <p:nvPr/>
        </p:nvSpPr>
        <p:spPr>
          <a:xfrm>
            <a:off x="936674" y="2391507"/>
            <a:ext cx="4451252"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Tom opened the box.</a:t>
            </a:r>
          </a:p>
        </p:txBody>
      </p:sp>
      <p:sp>
        <p:nvSpPr>
          <p:cNvPr id="4" name="Rectangle 3">
            <a:extLst>
              <a:ext uri="{FF2B5EF4-FFF2-40B4-BE49-F238E27FC236}">
                <a16:creationId xmlns:a16="http://schemas.microsoft.com/office/drawing/2014/main" id="{67439107-F418-483D-AAC4-732CDF6609D8}"/>
              </a:ext>
            </a:extLst>
          </p:cNvPr>
          <p:cNvSpPr/>
          <p:nvPr/>
        </p:nvSpPr>
        <p:spPr>
          <a:xfrm>
            <a:off x="5785338" y="2389163"/>
            <a:ext cx="5698588"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Carefully</a:t>
            </a:r>
            <a:r>
              <a:rPr lang="en-GB" sz="3200" dirty="0">
                <a:solidFill>
                  <a:schemeClr val="tx1"/>
                </a:solidFill>
              </a:rPr>
              <a:t>, Tom opened the box.</a:t>
            </a:r>
          </a:p>
        </p:txBody>
      </p:sp>
      <p:sp>
        <p:nvSpPr>
          <p:cNvPr id="5" name="Rectangle 4">
            <a:extLst>
              <a:ext uri="{FF2B5EF4-FFF2-40B4-BE49-F238E27FC236}">
                <a16:creationId xmlns:a16="http://schemas.microsoft.com/office/drawing/2014/main" id="{B09DB8B1-F09D-4FF2-A11A-61F238B6A20A}"/>
              </a:ext>
            </a:extLst>
          </p:cNvPr>
          <p:cNvSpPr/>
          <p:nvPr/>
        </p:nvSpPr>
        <p:spPr>
          <a:xfrm>
            <a:off x="936674" y="4975273"/>
            <a:ext cx="4451252"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Sapna cut up the carrot.</a:t>
            </a:r>
          </a:p>
        </p:txBody>
      </p:sp>
      <p:sp>
        <p:nvSpPr>
          <p:cNvPr id="6" name="Rectangle 5">
            <a:extLst>
              <a:ext uri="{FF2B5EF4-FFF2-40B4-BE49-F238E27FC236}">
                <a16:creationId xmlns:a16="http://schemas.microsoft.com/office/drawing/2014/main" id="{AF4DF5C1-DDC0-4FE3-9582-9125C9914585}"/>
              </a:ext>
            </a:extLst>
          </p:cNvPr>
          <p:cNvSpPr/>
          <p:nvPr/>
        </p:nvSpPr>
        <p:spPr>
          <a:xfrm>
            <a:off x="936674" y="3683390"/>
            <a:ext cx="4451252"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Kia drew the triangle.</a:t>
            </a:r>
          </a:p>
        </p:txBody>
      </p:sp>
      <p:sp>
        <p:nvSpPr>
          <p:cNvPr id="7" name="Rectangle 6">
            <a:extLst>
              <a:ext uri="{FF2B5EF4-FFF2-40B4-BE49-F238E27FC236}">
                <a16:creationId xmlns:a16="http://schemas.microsoft.com/office/drawing/2014/main" id="{9999843A-FA93-469B-A632-EBF5E7B564AD}"/>
              </a:ext>
            </a:extLst>
          </p:cNvPr>
          <p:cNvSpPr/>
          <p:nvPr/>
        </p:nvSpPr>
        <p:spPr>
          <a:xfrm>
            <a:off x="5785338" y="4975273"/>
            <a:ext cx="5698588"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Slowly</a:t>
            </a:r>
            <a:r>
              <a:rPr lang="en-GB" sz="3200" dirty="0">
                <a:solidFill>
                  <a:schemeClr val="tx1"/>
                </a:solidFill>
              </a:rPr>
              <a:t>, Sapna cut up the carrot.</a:t>
            </a:r>
          </a:p>
        </p:txBody>
      </p:sp>
      <p:sp>
        <p:nvSpPr>
          <p:cNvPr id="8" name="Rectangle 7">
            <a:extLst>
              <a:ext uri="{FF2B5EF4-FFF2-40B4-BE49-F238E27FC236}">
                <a16:creationId xmlns:a16="http://schemas.microsoft.com/office/drawing/2014/main" id="{D8642410-72DE-40A3-A3FE-DCD86EF45F8B}"/>
              </a:ext>
            </a:extLst>
          </p:cNvPr>
          <p:cNvSpPr/>
          <p:nvPr/>
        </p:nvSpPr>
        <p:spPr>
          <a:xfrm>
            <a:off x="5785338" y="3681044"/>
            <a:ext cx="5698588"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Cautiously</a:t>
            </a:r>
            <a:r>
              <a:rPr lang="en-GB" sz="3200" dirty="0">
                <a:solidFill>
                  <a:schemeClr val="tx1"/>
                </a:solidFill>
              </a:rPr>
              <a:t>, Kia drew the triangle.</a:t>
            </a:r>
          </a:p>
        </p:txBody>
      </p:sp>
    </p:spTree>
    <p:extLst>
      <p:ext uri="{BB962C8B-B14F-4D97-AF65-F5344CB8AC3E}">
        <p14:creationId xmlns:p14="http://schemas.microsoft.com/office/powerpoint/2010/main" val="110010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3C12-C861-4190-970C-A5876497BE87}"/>
              </a:ext>
            </a:extLst>
          </p:cNvPr>
          <p:cNvSpPr>
            <a:spLocks noGrp="1"/>
          </p:cNvSpPr>
          <p:nvPr>
            <p:ph type="title"/>
          </p:nvPr>
        </p:nvSpPr>
        <p:spPr>
          <a:xfrm>
            <a:off x="838200" y="365125"/>
            <a:ext cx="10515600" cy="1620764"/>
          </a:xfrm>
          <a:solidFill>
            <a:schemeClr val="accent2">
              <a:lumMod val="40000"/>
              <a:lumOff val="60000"/>
            </a:schemeClr>
          </a:solidFill>
          <a:ln>
            <a:solidFill>
              <a:schemeClr val="tx1"/>
            </a:solidFill>
          </a:ln>
        </p:spPr>
        <p:txBody>
          <a:bodyPr>
            <a:noAutofit/>
          </a:bodyPr>
          <a:lstStyle/>
          <a:p>
            <a:pPr algn="ctr"/>
            <a:r>
              <a:rPr lang="en-GB" sz="3200" b="1" dirty="0">
                <a:latin typeface="+mn-lt"/>
              </a:rPr>
              <a:t>Your turn</a:t>
            </a:r>
            <a:r>
              <a:rPr lang="en-GB" sz="3200" dirty="0">
                <a:latin typeface="+mn-lt"/>
              </a:rPr>
              <a:t>: think of an ADVERB to go in front of each sentence which shows that the character is </a:t>
            </a:r>
            <a:r>
              <a:rPr lang="en-GB" sz="3200" b="1" dirty="0">
                <a:latin typeface="+mn-lt"/>
              </a:rPr>
              <a:t>excited</a:t>
            </a:r>
            <a:r>
              <a:rPr lang="en-GB" sz="3200" dirty="0">
                <a:latin typeface="+mn-lt"/>
              </a:rPr>
              <a:t>. </a:t>
            </a:r>
          </a:p>
        </p:txBody>
      </p:sp>
      <p:sp>
        <p:nvSpPr>
          <p:cNvPr id="3" name="Rectangle 2">
            <a:extLst>
              <a:ext uri="{FF2B5EF4-FFF2-40B4-BE49-F238E27FC236}">
                <a16:creationId xmlns:a16="http://schemas.microsoft.com/office/drawing/2014/main" id="{984C7C2B-1A33-40F6-9128-4A74125CF1CC}"/>
              </a:ext>
            </a:extLst>
          </p:cNvPr>
          <p:cNvSpPr/>
          <p:nvPr/>
        </p:nvSpPr>
        <p:spPr>
          <a:xfrm>
            <a:off x="450166" y="2400884"/>
            <a:ext cx="5546188"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Tom opened the box.</a:t>
            </a:r>
          </a:p>
        </p:txBody>
      </p:sp>
      <p:sp>
        <p:nvSpPr>
          <p:cNvPr id="4" name="Rectangle 3">
            <a:extLst>
              <a:ext uri="{FF2B5EF4-FFF2-40B4-BE49-F238E27FC236}">
                <a16:creationId xmlns:a16="http://schemas.microsoft.com/office/drawing/2014/main" id="{67439107-F418-483D-AAC4-732CDF6609D8}"/>
              </a:ext>
            </a:extLst>
          </p:cNvPr>
          <p:cNvSpPr/>
          <p:nvPr/>
        </p:nvSpPr>
        <p:spPr>
          <a:xfrm>
            <a:off x="6250745" y="2400884"/>
            <a:ext cx="5568462"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Excitedly</a:t>
            </a:r>
            <a:r>
              <a:rPr lang="en-GB" sz="3200" dirty="0">
                <a:solidFill>
                  <a:schemeClr val="tx1"/>
                </a:solidFill>
              </a:rPr>
              <a:t>, Tom opened the box.</a:t>
            </a:r>
          </a:p>
        </p:txBody>
      </p:sp>
      <p:sp>
        <p:nvSpPr>
          <p:cNvPr id="5" name="Rectangle 4">
            <a:extLst>
              <a:ext uri="{FF2B5EF4-FFF2-40B4-BE49-F238E27FC236}">
                <a16:creationId xmlns:a16="http://schemas.microsoft.com/office/drawing/2014/main" id="{B09DB8B1-F09D-4FF2-A11A-61F238B6A20A}"/>
              </a:ext>
            </a:extLst>
          </p:cNvPr>
          <p:cNvSpPr/>
          <p:nvPr/>
        </p:nvSpPr>
        <p:spPr>
          <a:xfrm>
            <a:off x="450166" y="4975273"/>
            <a:ext cx="5546188"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Sapna dashed through the door.</a:t>
            </a:r>
          </a:p>
        </p:txBody>
      </p:sp>
      <p:sp>
        <p:nvSpPr>
          <p:cNvPr id="6" name="Rectangle 5">
            <a:extLst>
              <a:ext uri="{FF2B5EF4-FFF2-40B4-BE49-F238E27FC236}">
                <a16:creationId xmlns:a16="http://schemas.microsoft.com/office/drawing/2014/main" id="{AF4DF5C1-DDC0-4FE3-9582-9125C9914585}"/>
              </a:ext>
            </a:extLst>
          </p:cNvPr>
          <p:cNvSpPr/>
          <p:nvPr/>
        </p:nvSpPr>
        <p:spPr>
          <a:xfrm>
            <a:off x="450166" y="3683390"/>
            <a:ext cx="5546188"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Kia ran across the playground.</a:t>
            </a:r>
          </a:p>
        </p:txBody>
      </p:sp>
      <p:sp>
        <p:nvSpPr>
          <p:cNvPr id="7" name="Rectangle 6">
            <a:extLst>
              <a:ext uri="{FF2B5EF4-FFF2-40B4-BE49-F238E27FC236}">
                <a16:creationId xmlns:a16="http://schemas.microsoft.com/office/drawing/2014/main" id="{9999843A-FA93-469B-A632-EBF5E7B564AD}"/>
              </a:ext>
            </a:extLst>
          </p:cNvPr>
          <p:cNvSpPr/>
          <p:nvPr/>
        </p:nvSpPr>
        <p:spPr>
          <a:xfrm>
            <a:off x="6250745" y="4975272"/>
            <a:ext cx="5568462"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Happily</a:t>
            </a:r>
            <a:r>
              <a:rPr lang="en-GB" sz="3200" dirty="0">
                <a:solidFill>
                  <a:schemeClr val="tx1"/>
                </a:solidFill>
              </a:rPr>
              <a:t>, Sapna dashed through the door.</a:t>
            </a:r>
          </a:p>
        </p:txBody>
      </p:sp>
      <p:sp>
        <p:nvSpPr>
          <p:cNvPr id="8" name="Rectangle 7">
            <a:extLst>
              <a:ext uri="{FF2B5EF4-FFF2-40B4-BE49-F238E27FC236}">
                <a16:creationId xmlns:a16="http://schemas.microsoft.com/office/drawing/2014/main" id="{D8642410-72DE-40A3-A3FE-DCD86EF45F8B}"/>
              </a:ext>
            </a:extLst>
          </p:cNvPr>
          <p:cNvSpPr/>
          <p:nvPr/>
        </p:nvSpPr>
        <p:spPr>
          <a:xfrm>
            <a:off x="6250745" y="3674012"/>
            <a:ext cx="5568462"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Eagerly</a:t>
            </a:r>
            <a:r>
              <a:rPr lang="en-GB" sz="3200" dirty="0">
                <a:solidFill>
                  <a:schemeClr val="tx1"/>
                </a:solidFill>
              </a:rPr>
              <a:t>, Kia ran across the playground.</a:t>
            </a:r>
          </a:p>
        </p:txBody>
      </p:sp>
    </p:spTree>
    <p:extLst>
      <p:ext uri="{BB962C8B-B14F-4D97-AF65-F5344CB8AC3E}">
        <p14:creationId xmlns:p14="http://schemas.microsoft.com/office/powerpoint/2010/main" val="585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C7E8-D221-497F-92B9-85D0C41A6EE5}"/>
              </a:ext>
            </a:extLst>
          </p:cNvPr>
          <p:cNvSpPr>
            <a:spLocks noGrp="1"/>
          </p:cNvSpPr>
          <p:nvPr>
            <p:ph type="title"/>
          </p:nvPr>
        </p:nvSpPr>
        <p:spPr>
          <a:xfrm>
            <a:off x="838200" y="365126"/>
            <a:ext cx="10515600" cy="1421471"/>
          </a:xfrm>
          <a:solidFill>
            <a:schemeClr val="accent2">
              <a:lumMod val="40000"/>
              <a:lumOff val="60000"/>
            </a:schemeClr>
          </a:solidFill>
          <a:ln>
            <a:solidFill>
              <a:schemeClr val="tx1"/>
            </a:solidFill>
          </a:ln>
        </p:spPr>
        <p:txBody>
          <a:bodyPr>
            <a:normAutofit/>
          </a:bodyPr>
          <a:lstStyle/>
          <a:p>
            <a:pPr algn="ctr"/>
            <a:r>
              <a:rPr lang="en-GB" sz="2800" dirty="0">
                <a:latin typeface="+mn-lt"/>
              </a:rPr>
              <a:t>Let’s return to the first paragraph which we looked at. How can we use ADVERBS to improve some of the sentence beginnings?</a:t>
            </a:r>
          </a:p>
        </p:txBody>
      </p:sp>
      <p:sp>
        <p:nvSpPr>
          <p:cNvPr id="4" name="Rectangle: Rounded Corners 3">
            <a:extLst>
              <a:ext uri="{FF2B5EF4-FFF2-40B4-BE49-F238E27FC236}">
                <a16:creationId xmlns:a16="http://schemas.microsoft.com/office/drawing/2014/main" id="{8E575ED9-88C4-40F3-9AC1-51F082228B4E}"/>
              </a:ext>
            </a:extLst>
          </p:cNvPr>
          <p:cNvSpPr/>
          <p:nvPr/>
        </p:nvSpPr>
        <p:spPr>
          <a:xfrm>
            <a:off x="990600" y="1941342"/>
            <a:ext cx="10515600" cy="12660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highlight>
                  <a:srgbClr val="FF00FF"/>
                </a:highlight>
              </a:rPr>
              <a:t>Jane</a:t>
            </a:r>
            <a:r>
              <a:rPr lang="en-GB" sz="2000" dirty="0">
                <a:solidFill>
                  <a:schemeClr val="tx1"/>
                </a:solidFill>
              </a:rPr>
              <a:t> was excited because it was ‘Sports Day’. </a:t>
            </a:r>
            <a:r>
              <a:rPr lang="en-GB" sz="2000" dirty="0">
                <a:solidFill>
                  <a:schemeClr val="tx1"/>
                </a:solidFill>
                <a:highlight>
                  <a:srgbClr val="FF00FF"/>
                </a:highlight>
              </a:rPr>
              <a:t>She</a:t>
            </a:r>
            <a:r>
              <a:rPr lang="en-GB" sz="2000" dirty="0">
                <a:solidFill>
                  <a:schemeClr val="tx1"/>
                </a:solidFill>
              </a:rPr>
              <a:t> always loved it. </a:t>
            </a:r>
            <a:r>
              <a:rPr lang="en-GB" sz="2000" dirty="0">
                <a:solidFill>
                  <a:schemeClr val="tx1"/>
                </a:solidFill>
                <a:highlight>
                  <a:srgbClr val="FF00FF"/>
                </a:highlight>
              </a:rPr>
              <a:t>She</a:t>
            </a:r>
            <a:r>
              <a:rPr lang="en-GB" sz="2000" dirty="0">
                <a:solidFill>
                  <a:schemeClr val="tx1"/>
                </a:solidFill>
              </a:rPr>
              <a:t> hoped that her team would win. </a:t>
            </a:r>
            <a:r>
              <a:rPr lang="en-GB" sz="2000" dirty="0">
                <a:solidFill>
                  <a:schemeClr val="tx1"/>
                </a:solidFill>
                <a:highlight>
                  <a:srgbClr val="FF00FF"/>
                </a:highlight>
              </a:rPr>
              <a:t>She</a:t>
            </a:r>
            <a:r>
              <a:rPr lang="en-GB" sz="2000" dirty="0">
                <a:solidFill>
                  <a:schemeClr val="tx1"/>
                </a:solidFill>
              </a:rPr>
              <a:t> was very good at running and usually won the sprint race. </a:t>
            </a:r>
            <a:r>
              <a:rPr lang="en-GB" sz="2000" dirty="0">
                <a:solidFill>
                  <a:schemeClr val="tx1"/>
                </a:solidFill>
                <a:highlight>
                  <a:srgbClr val="FF00FF"/>
                </a:highlight>
              </a:rPr>
              <a:t>She</a:t>
            </a:r>
            <a:r>
              <a:rPr lang="en-GB" sz="2000" dirty="0">
                <a:solidFill>
                  <a:schemeClr val="tx1"/>
                </a:solidFill>
              </a:rPr>
              <a:t> also hoped that she would be captain this year. </a:t>
            </a:r>
            <a:r>
              <a:rPr lang="en-GB" sz="2000" dirty="0">
                <a:solidFill>
                  <a:schemeClr val="tx1"/>
                </a:solidFill>
                <a:highlight>
                  <a:srgbClr val="FF00FF"/>
                </a:highlight>
              </a:rPr>
              <a:t>It</a:t>
            </a:r>
            <a:r>
              <a:rPr lang="en-GB" sz="2000" dirty="0">
                <a:solidFill>
                  <a:schemeClr val="tx1"/>
                </a:solidFill>
              </a:rPr>
              <a:t> was very sunny outside so at least it wouldn’t be cancelled.</a:t>
            </a:r>
          </a:p>
        </p:txBody>
      </p:sp>
      <p:sp>
        <p:nvSpPr>
          <p:cNvPr id="5" name="Rectangle: Rounded Corners 4">
            <a:extLst>
              <a:ext uri="{FF2B5EF4-FFF2-40B4-BE49-F238E27FC236}">
                <a16:creationId xmlns:a16="http://schemas.microsoft.com/office/drawing/2014/main" id="{E118C96A-551C-4B3F-B3A3-E961CA0A4209}"/>
              </a:ext>
            </a:extLst>
          </p:cNvPr>
          <p:cNvSpPr/>
          <p:nvPr/>
        </p:nvSpPr>
        <p:spPr>
          <a:xfrm>
            <a:off x="990600" y="3502855"/>
            <a:ext cx="10515600" cy="18991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highlight>
                  <a:srgbClr val="FF00FF"/>
                </a:highlight>
              </a:rPr>
              <a:t>At breakfast</a:t>
            </a:r>
            <a:r>
              <a:rPr lang="en-GB" sz="2400" dirty="0">
                <a:solidFill>
                  <a:schemeClr val="tx1"/>
                </a:solidFill>
              </a:rPr>
              <a:t>, Jane was excited because it was ‘Sports Day’. She always loved it. </a:t>
            </a:r>
            <a:r>
              <a:rPr lang="en-GB" sz="2400" dirty="0">
                <a:solidFill>
                  <a:schemeClr val="tx1"/>
                </a:solidFill>
                <a:highlight>
                  <a:srgbClr val="FF00FF"/>
                </a:highlight>
              </a:rPr>
              <a:t>Desperately</a:t>
            </a:r>
            <a:r>
              <a:rPr lang="en-GB" dirty="0"/>
              <a:t>,</a:t>
            </a:r>
            <a:r>
              <a:rPr lang="en-GB" sz="2400" dirty="0">
                <a:solidFill>
                  <a:schemeClr val="tx1"/>
                </a:solidFill>
              </a:rPr>
              <a:t> she hoped that her team would win. </a:t>
            </a:r>
            <a:r>
              <a:rPr lang="en-GB" sz="2400" dirty="0">
                <a:solidFill>
                  <a:schemeClr val="tx1"/>
                </a:solidFill>
                <a:highlight>
                  <a:srgbClr val="FF00FF"/>
                </a:highlight>
              </a:rPr>
              <a:t>Because she trained hard</a:t>
            </a:r>
            <a:r>
              <a:rPr lang="en-GB" sz="2400" dirty="0">
                <a:solidFill>
                  <a:schemeClr val="tx1"/>
                </a:solidFill>
              </a:rPr>
              <a:t>, she was very good at running and usually won the sprint race. She also hoped that she would be captain this year. </a:t>
            </a:r>
            <a:r>
              <a:rPr lang="en-GB" sz="2400" dirty="0">
                <a:solidFill>
                  <a:schemeClr val="tx1"/>
                </a:solidFill>
                <a:highlight>
                  <a:srgbClr val="FF00FF"/>
                </a:highlight>
              </a:rPr>
              <a:t>Luckily</a:t>
            </a:r>
            <a:r>
              <a:rPr lang="en-GB" sz="2400" dirty="0">
                <a:solidFill>
                  <a:schemeClr val="tx1"/>
                </a:solidFill>
              </a:rPr>
              <a:t>, it was very sunny outside so at least it wouldn’t be cancelled.</a:t>
            </a:r>
          </a:p>
        </p:txBody>
      </p:sp>
      <p:sp>
        <p:nvSpPr>
          <p:cNvPr id="6" name="Rectangle: Rounded Corners 5">
            <a:extLst>
              <a:ext uri="{FF2B5EF4-FFF2-40B4-BE49-F238E27FC236}">
                <a16:creationId xmlns:a16="http://schemas.microsoft.com/office/drawing/2014/main" id="{5610CF92-8B09-4EA1-921E-3FCA4AF482AF}"/>
              </a:ext>
            </a:extLst>
          </p:cNvPr>
          <p:cNvSpPr/>
          <p:nvPr/>
        </p:nvSpPr>
        <p:spPr>
          <a:xfrm>
            <a:off x="1570891" y="5514536"/>
            <a:ext cx="9584788" cy="10972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How is the second version better? What extra information do we have?</a:t>
            </a:r>
          </a:p>
        </p:txBody>
      </p:sp>
    </p:spTree>
    <p:extLst>
      <p:ext uri="{BB962C8B-B14F-4D97-AF65-F5344CB8AC3E}">
        <p14:creationId xmlns:p14="http://schemas.microsoft.com/office/powerpoint/2010/main" val="1584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199" y="365125"/>
            <a:ext cx="10655105" cy="1688758"/>
          </a:xfrm>
          <a:solidFill>
            <a:schemeClr val="accent2">
              <a:lumMod val="40000"/>
              <a:lumOff val="60000"/>
            </a:schemeClr>
          </a:solidFill>
          <a:ln>
            <a:solidFill>
              <a:schemeClr val="accent1"/>
            </a:solidFill>
          </a:ln>
        </p:spPr>
        <p:txBody>
          <a:bodyPr>
            <a:noAutofit/>
          </a:bodyPr>
          <a:lstStyle/>
          <a:p>
            <a:pPr algn="ctr"/>
            <a:r>
              <a:rPr lang="en-GB" sz="3200" b="1" dirty="0">
                <a:latin typeface="+mn-lt"/>
              </a:rPr>
              <a:t>Your turn</a:t>
            </a:r>
            <a:r>
              <a:rPr lang="en-GB" sz="3200" dirty="0">
                <a:latin typeface="+mn-lt"/>
              </a:rPr>
              <a:t>: rewrite this paragraph to improve it by adding some ADVERBS or ADVERBIAL PHRASES at the beginning of some of the sentences.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818855" y="2363373"/>
            <a:ext cx="10674449" cy="31230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Jack started to open the box. He wondered what was in it. He lifted the lid and looked inside. It was full of jewels. He picked some up to look at them. They shone in the sunlight.</a:t>
            </a:r>
          </a:p>
        </p:txBody>
      </p:sp>
    </p:spTree>
    <p:extLst>
      <p:ext uri="{BB962C8B-B14F-4D97-AF65-F5344CB8AC3E}">
        <p14:creationId xmlns:p14="http://schemas.microsoft.com/office/powerpoint/2010/main" val="4051194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252583"/>
            <a:ext cx="10852052" cy="2096722"/>
          </a:xfrm>
          <a:solidFill>
            <a:schemeClr val="accent2">
              <a:lumMod val="40000"/>
              <a:lumOff val="60000"/>
            </a:schemeClr>
          </a:solidFill>
          <a:ln>
            <a:solidFill>
              <a:schemeClr val="accent1"/>
            </a:solidFill>
          </a:ln>
        </p:spPr>
        <p:txBody>
          <a:bodyPr>
            <a:noAutofit/>
          </a:bodyPr>
          <a:lstStyle/>
          <a:p>
            <a:pPr algn="ctr"/>
            <a:r>
              <a:rPr lang="en-GB" sz="3200" dirty="0">
                <a:latin typeface="+mn-lt"/>
              </a:rPr>
              <a:t>So, when you are writing, try to look carefully at how you begin sentences. Remember, by using ADVERBS or ADVERBIAL PHRASES, our sentences are more interesting and give more information to the reader.</a:t>
            </a:r>
          </a:p>
        </p:txBody>
      </p:sp>
      <p:graphicFrame>
        <p:nvGraphicFramePr>
          <p:cNvPr id="14" name="Content Placeholder 1">
            <a:extLst>
              <a:ext uri="{FF2B5EF4-FFF2-40B4-BE49-F238E27FC236}">
                <a16:creationId xmlns:a16="http://schemas.microsoft.com/office/drawing/2014/main" id="{291AF3F8-2393-4393-8252-21AAEA0C9505}"/>
              </a:ext>
            </a:extLst>
          </p:cNvPr>
          <p:cNvGraphicFramePr>
            <a:graphicFrameLocks/>
          </p:cNvGraphicFramePr>
          <p:nvPr/>
        </p:nvGraphicFramePr>
        <p:xfrm>
          <a:off x="3851030" y="2537410"/>
          <a:ext cx="4350434" cy="409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503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B1AB5-5E55-2F3E-3523-542232F3EE03}"/>
              </a:ext>
            </a:extLst>
          </p:cNvPr>
          <p:cNvSpPr txBox="1"/>
          <p:nvPr/>
        </p:nvSpPr>
        <p:spPr>
          <a:xfrm>
            <a:off x="209328" y="1312691"/>
            <a:ext cx="1163695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omic Sans MS"/>
              </a:rPr>
              <a:t>Forces make things move. Whenever an object starts to move or moves faster, it is a force making this happen.</a:t>
            </a:r>
            <a:endParaRPr lang="en-US" sz="2400">
              <a:ea typeface="Calibri"/>
              <a:cs typeface="Calibri"/>
            </a:endParaRPr>
          </a:p>
          <a:p>
            <a:r>
              <a:rPr lang="en-GB" sz="2400" dirty="0">
                <a:latin typeface="Comic Sans MS"/>
              </a:rPr>
              <a:t>Forces can also make things stop moving or slow down. </a:t>
            </a:r>
          </a:p>
          <a:p>
            <a:endParaRPr lang="en-GB" sz="2400" b="1" u="sng" dirty="0">
              <a:latin typeface="Comic Sans MS"/>
              <a:ea typeface="+mn-lt"/>
              <a:cs typeface="+mn-lt"/>
            </a:endParaRPr>
          </a:p>
          <a:p>
            <a:r>
              <a:rPr lang="en-GB" sz="2400" b="1" u="sng" dirty="0">
                <a:latin typeface="Comic Sans MS"/>
                <a:ea typeface="+mn-lt"/>
                <a:cs typeface="+mn-lt"/>
              </a:rPr>
              <a:t>But what is a force?</a:t>
            </a:r>
            <a:endParaRPr lang="en-GB" sz="2400">
              <a:latin typeface="Comic Sans MS"/>
              <a:ea typeface="+mn-lt"/>
              <a:cs typeface="+mn-lt"/>
            </a:endParaRPr>
          </a:p>
          <a:p>
            <a:r>
              <a:rPr lang="en-GB" sz="2400" dirty="0">
                <a:latin typeface="Comic Sans MS"/>
              </a:rPr>
              <a:t>Forces are pushes and pulls.</a:t>
            </a:r>
            <a:endParaRPr lang="en-US" sz="2400">
              <a:latin typeface="Comic Sans MS"/>
            </a:endParaRPr>
          </a:p>
          <a:p>
            <a:endParaRPr lang="en-GB" sz="2400" dirty="0">
              <a:latin typeface="Comic Sans MS"/>
            </a:endParaRPr>
          </a:p>
          <a:p>
            <a:r>
              <a:rPr lang="en-GB" sz="2400" dirty="0">
                <a:latin typeface="Comic Sans MS"/>
              </a:rPr>
              <a:t>These pushes or pulls will always change the motion of an object. They will either make it start to move or speed up, slow it down or even make it stop.</a:t>
            </a:r>
            <a:endParaRPr lang="en-GB" sz="2400" dirty="0">
              <a:latin typeface="Comic Sans MS"/>
              <a:ea typeface="Calibri" panose="020F0502020204030204"/>
              <a:cs typeface="Calibri" panose="020F0502020204030204"/>
            </a:endParaRPr>
          </a:p>
          <a:p>
            <a:endParaRPr lang="en-GB" sz="2400" dirty="0">
              <a:latin typeface="Comic Sans MS"/>
            </a:endParaRPr>
          </a:p>
          <a:p>
            <a:pPr marL="342900" indent="-342900">
              <a:buAutoNum type="arabicParenR"/>
            </a:pPr>
            <a:r>
              <a:rPr lang="en-GB" sz="2400" dirty="0">
                <a:latin typeface="Comic Sans MS"/>
              </a:rPr>
              <a:t>What makes something move faster?</a:t>
            </a:r>
            <a:endParaRPr lang="en-US" sz="2400">
              <a:latin typeface="Comic Sans MS"/>
            </a:endParaRPr>
          </a:p>
          <a:p>
            <a:pPr marL="342900" indent="-342900">
              <a:buAutoNum type="arabicParenR"/>
            </a:pPr>
            <a:endParaRPr lang="en-GB" sz="2400" dirty="0">
              <a:latin typeface="Comic Sans MS"/>
            </a:endParaRPr>
          </a:p>
          <a:p>
            <a:pPr marL="342900" indent="-342900">
              <a:buAutoNum type="arabicParenR"/>
            </a:pPr>
            <a:r>
              <a:rPr lang="en-GB" sz="2400" dirty="0">
                <a:latin typeface="Comic Sans MS"/>
              </a:rPr>
              <a:t>What can forces also make an object do?</a:t>
            </a:r>
            <a:endParaRPr lang="en-US" sz="2400">
              <a:latin typeface="Comic Sans MS"/>
            </a:endParaRPr>
          </a:p>
          <a:p>
            <a:pPr marL="342900" indent="-342900">
              <a:buAutoNum type="arabicParenR"/>
            </a:pPr>
            <a:endParaRPr lang="en-GB" sz="2400" dirty="0">
              <a:latin typeface="Comic Sans MS"/>
            </a:endParaRPr>
          </a:p>
          <a:p>
            <a:pPr marL="342900" indent="-342900">
              <a:buAutoNum type="arabicParenR"/>
            </a:pPr>
            <a:r>
              <a:rPr lang="en-GB" sz="2400" dirty="0">
                <a:latin typeface="Comic Sans MS"/>
              </a:rPr>
              <a:t>Forces are either a ________ or a _________</a:t>
            </a:r>
            <a:endParaRPr lang="en-GB" sz="2400" dirty="0"/>
          </a:p>
        </p:txBody>
      </p:sp>
      <p:sp>
        <p:nvSpPr>
          <p:cNvPr id="9" name="TextBox 8">
            <a:extLst>
              <a:ext uri="{FF2B5EF4-FFF2-40B4-BE49-F238E27FC236}">
                <a16:creationId xmlns:a16="http://schemas.microsoft.com/office/drawing/2014/main" id="{C702F3EF-8D57-DDEF-E749-5A2EDF5691C9}"/>
              </a:ext>
            </a:extLst>
          </p:cNvPr>
          <p:cNvSpPr txBox="1"/>
          <p:nvPr/>
        </p:nvSpPr>
        <p:spPr>
          <a:xfrm>
            <a:off x="214980" y="245745"/>
            <a:ext cx="8669866" cy="1077218"/>
          </a:xfrm>
          <a:prstGeom prst="rect">
            <a:avLst/>
          </a:prstGeom>
          <a:noFill/>
        </p:spPr>
        <p:txBody>
          <a:bodyPr wrap="square" lIns="91440" tIns="45720" rIns="91440" bIns="45720" anchor="t">
            <a:spAutoFit/>
          </a:bodyPr>
          <a:lstStyle/>
          <a:p>
            <a:r>
              <a:rPr lang="en-GB" sz="3200" u="sng" dirty="0">
                <a:latin typeface="Comic Sans MS"/>
              </a:rPr>
              <a:t>Thursday 27th February</a:t>
            </a:r>
          </a:p>
          <a:p>
            <a:r>
              <a:rPr lang="en-GB" sz="3200" u="sng" dirty="0">
                <a:latin typeface="Comic Sans MS"/>
              </a:rPr>
              <a:t>Q) What is a force?</a:t>
            </a:r>
            <a:endParaRPr lang="en-GB" sz="3200" dirty="0">
              <a:ea typeface="Calibri"/>
              <a:cs typeface="Calibri"/>
            </a:endParaRPr>
          </a:p>
        </p:txBody>
      </p:sp>
    </p:spTree>
    <p:extLst>
      <p:ext uri="{BB962C8B-B14F-4D97-AF65-F5344CB8AC3E}">
        <p14:creationId xmlns:p14="http://schemas.microsoft.com/office/powerpoint/2010/main" val="3222544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B1E2F9"/>
          </a:solidFill>
        </p:spPr>
        <p:txBody>
          <a:bodyPr wrap="square" lIns="0" tIns="0" rIns="0" bIns="0" rtlCol="0"/>
          <a:lstStyle/>
          <a:p>
            <a:endParaRPr/>
          </a:p>
        </p:txBody>
      </p:sp>
      <p:sp>
        <p:nvSpPr>
          <p:cNvPr id="3" name="object 3"/>
          <p:cNvSpPr txBox="1"/>
          <p:nvPr/>
        </p:nvSpPr>
        <p:spPr>
          <a:xfrm>
            <a:off x="582429" y="2013840"/>
            <a:ext cx="4526280" cy="1707514"/>
          </a:xfrm>
          <a:prstGeom prst="rect">
            <a:avLst/>
          </a:prstGeom>
        </p:spPr>
        <p:txBody>
          <a:bodyPr vert="horz" wrap="square" lIns="0" tIns="17145" rIns="0" bIns="0" rtlCol="0">
            <a:spAutoFit/>
          </a:bodyPr>
          <a:lstStyle/>
          <a:p>
            <a:pPr marL="12700">
              <a:lnSpc>
                <a:spcPct val="100000"/>
              </a:lnSpc>
              <a:spcBef>
                <a:spcPts val="135"/>
              </a:spcBef>
            </a:pPr>
            <a:r>
              <a:rPr sz="11000" b="1" spc="-1839">
                <a:latin typeface="Arial"/>
                <a:cs typeface="Arial"/>
              </a:rPr>
              <a:t>F</a:t>
            </a:r>
            <a:r>
              <a:rPr sz="11000" b="1" spc="-1300">
                <a:latin typeface="Arial"/>
                <a:cs typeface="Arial"/>
              </a:rPr>
              <a:t>o</a:t>
            </a:r>
            <a:r>
              <a:rPr sz="11000" b="1" spc="-1005">
                <a:latin typeface="Arial"/>
                <a:cs typeface="Arial"/>
              </a:rPr>
              <a:t>r</a:t>
            </a:r>
            <a:r>
              <a:rPr sz="11000" b="1" spc="-2035">
                <a:latin typeface="Arial"/>
                <a:cs typeface="Arial"/>
              </a:rPr>
              <a:t>c</a:t>
            </a:r>
            <a:r>
              <a:rPr sz="11000" b="1" spc="-1520">
                <a:latin typeface="Arial"/>
                <a:cs typeface="Arial"/>
              </a:rPr>
              <a:t>e</a:t>
            </a:r>
            <a:r>
              <a:rPr sz="11000" b="1" spc="-1220">
                <a:latin typeface="Arial"/>
                <a:cs typeface="Arial"/>
              </a:rPr>
              <a:t>s</a:t>
            </a:r>
            <a:r>
              <a:rPr sz="11000" b="1" spc="-950">
                <a:latin typeface="Arial"/>
                <a:cs typeface="Arial"/>
              </a:rPr>
              <a:t> </a:t>
            </a:r>
            <a:r>
              <a:rPr sz="11000" b="1" spc="-5815">
                <a:latin typeface="Arial"/>
                <a:cs typeface="Arial"/>
              </a:rPr>
              <a:t>a</a:t>
            </a:r>
            <a:endParaRPr sz="11000">
              <a:latin typeface="Arial"/>
              <a:cs typeface="Arial"/>
            </a:endParaRPr>
          </a:p>
        </p:txBody>
      </p:sp>
      <p:sp>
        <p:nvSpPr>
          <p:cNvPr id="4" name="object 4"/>
          <p:cNvSpPr txBox="1"/>
          <p:nvPr/>
        </p:nvSpPr>
        <p:spPr>
          <a:xfrm>
            <a:off x="4977069" y="2013840"/>
            <a:ext cx="6698615" cy="1707514"/>
          </a:xfrm>
          <a:prstGeom prst="rect">
            <a:avLst/>
          </a:prstGeom>
        </p:spPr>
        <p:txBody>
          <a:bodyPr vert="horz" wrap="square" lIns="0" tIns="17145" rIns="0" bIns="0" rtlCol="0">
            <a:spAutoFit/>
          </a:bodyPr>
          <a:lstStyle/>
          <a:p>
            <a:pPr marL="12700">
              <a:lnSpc>
                <a:spcPct val="100000"/>
              </a:lnSpc>
              <a:spcBef>
                <a:spcPts val="135"/>
              </a:spcBef>
            </a:pPr>
            <a:r>
              <a:rPr sz="11000" b="1" spc="-1325">
                <a:latin typeface="Arial"/>
                <a:cs typeface="Arial"/>
              </a:rPr>
              <a:t>n</a:t>
            </a:r>
            <a:r>
              <a:rPr sz="11000" b="1" spc="-355">
                <a:latin typeface="Arial"/>
                <a:cs typeface="Arial"/>
              </a:rPr>
              <a:t>d</a:t>
            </a:r>
            <a:r>
              <a:rPr sz="11000" b="1" spc="-950">
                <a:latin typeface="Arial"/>
                <a:cs typeface="Arial"/>
              </a:rPr>
              <a:t> </a:t>
            </a:r>
            <a:r>
              <a:rPr sz="11000" b="1" spc="245">
                <a:latin typeface="Arial"/>
                <a:cs typeface="Arial"/>
              </a:rPr>
              <a:t>M</a:t>
            </a:r>
            <a:r>
              <a:rPr sz="11000" b="1" spc="-835">
                <a:latin typeface="Arial"/>
                <a:cs typeface="Arial"/>
              </a:rPr>
              <a:t>a</a:t>
            </a:r>
            <a:r>
              <a:rPr sz="11000" b="1" spc="-1415">
                <a:latin typeface="Arial"/>
                <a:cs typeface="Arial"/>
              </a:rPr>
              <a:t>g</a:t>
            </a:r>
            <a:r>
              <a:rPr sz="11000" b="1" spc="-1540">
                <a:latin typeface="Arial"/>
                <a:cs typeface="Arial"/>
              </a:rPr>
              <a:t>n</a:t>
            </a:r>
            <a:r>
              <a:rPr sz="11000" b="1" spc="-1100">
                <a:latin typeface="Arial"/>
                <a:cs typeface="Arial"/>
              </a:rPr>
              <a:t>e</a:t>
            </a:r>
            <a:r>
              <a:rPr sz="11000" b="1" spc="-120">
                <a:latin typeface="Arial"/>
                <a:cs typeface="Arial"/>
              </a:rPr>
              <a:t>t</a:t>
            </a:r>
            <a:r>
              <a:rPr sz="11000" b="1" spc="-1220">
                <a:latin typeface="Arial"/>
                <a:cs typeface="Arial"/>
              </a:rPr>
              <a:t>s</a:t>
            </a:r>
            <a:endParaRPr sz="11000">
              <a:latin typeface="Arial"/>
              <a:cs typeface="Arial"/>
            </a:endParaRPr>
          </a:p>
        </p:txBody>
      </p:sp>
      <p:grpSp>
        <p:nvGrpSpPr>
          <p:cNvPr id="5" name="object 5"/>
          <p:cNvGrpSpPr/>
          <p:nvPr/>
        </p:nvGrpSpPr>
        <p:grpSpPr>
          <a:xfrm>
            <a:off x="698087" y="2443412"/>
            <a:ext cx="10905490" cy="1339850"/>
            <a:chOff x="698087" y="2443412"/>
            <a:chExt cx="10905490" cy="1339850"/>
          </a:xfrm>
        </p:grpSpPr>
        <p:sp>
          <p:nvSpPr>
            <p:cNvPr id="6" name="object 6"/>
            <p:cNvSpPr/>
            <p:nvPr/>
          </p:nvSpPr>
          <p:spPr>
            <a:xfrm>
              <a:off x="704437" y="2449762"/>
              <a:ext cx="572135" cy="978535"/>
            </a:xfrm>
            <a:custGeom>
              <a:avLst/>
              <a:gdLst/>
              <a:ahLst/>
              <a:cxnLst/>
              <a:rect l="l" t="t" r="r" b="b"/>
              <a:pathLst>
                <a:path w="572135" h="978535">
                  <a:moveTo>
                    <a:pt x="0" y="0"/>
                  </a:moveTo>
                  <a:lnTo>
                    <a:pt x="0" y="978179"/>
                  </a:lnTo>
                  <a:lnTo>
                    <a:pt x="213017" y="978179"/>
                  </a:lnTo>
                  <a:lnTo>
                    <a:pt x="213017" y="584377"/>
                  </a:lnTo>
                  <a:lnTo>
                    <a:pt x="528332" y="584377"/>
                  </a:lnTo>
                  <a:lnTo>
                    <a:pt x="528332" y="421817"/>
                  </a:lnTo>
                  <a:lnTo>
                    <a:pt x="213017" y="421817"/>
                  </a:lnTo>
                  <a:lnTo>
                    <a:pt x="213017" y="158356"/>
                  </a:lnTo>
                  <a:lnTo>
                    <a:pt x="571766" y="158356"/>
                  </a:lnTo>
                  <a:lnTo>
                    <a:pt x="571766" y="0"/>
                  </a:lnTo>
                  <a:lnTo>
                    <a:pt x="0" y="0"/>
                  </a:lnTo>
                  <a:close/>
                </a:path>
              </a:pathLst>
            </a:custGeom>
            <a:ln w="12700">
              <a:solidFill>
                <a:srgbClr val="000000"/>
              </a:solidFill>
            </a:ln>
          </p:spPr>
          <p:txBody>
            <a:bodyPr wrap="square" lIns="0" tIns="0" rIns="0" bIns="0" rtlCol="0"/>
            <a:lstStyle/>
            <a:p>
              <a:endParaRPr/>
            </a:p>
          </p:txBody>
        </p:sp>
        <p:sp>
          <p:nvSpPr>
            <p:cNvPr id="7" name="object 7"/>
            <p:cNvSpPr/>
            <p:nvPr/>
          </p:nvSpPr>
          <p:spPr>
            <a:xfrm>
              <a:off x="1287137" y="2793108"/>
              <a:ext cx="648970" cy="654685"/>
            </a:xfrm>
            <a:custGeom>
              <a:avLst/>
              <a:gdLst/>
              <a:ahLst/>
              <a:cxnLst/>
              <a:rect l="l" t="t" r="r" b="b"/>
              <a:pathLst>
                <a:path w="648969" h="654685">
                  <a:moveTo>
                    <a:pt x="0" y="325120"/>
                  </a:moveTo>
                  <a:lnTo>
                    <a:pt x="3213" y="380485"/>
                  </a:lnTo>
                  <a:lnTo>
                    <a:pt x="12643" y="431087"/>
                  </a:lnTo>
                  <a:lnTo>
                    <a:pt x="27974" y="476819"/>
                  </a:lnTo>
                  <a:lnTo>
                    <a:pt x="48889" y="517572"/>
                  </a:lnTo>
                  <a:lnTo>
                    <a:pt x="75072" y="553241"/>
                  </a:lnTo>
                  <a:lnTo>
                    <a:pt x="106208" y="583716"/>
                  </a:lnTo>
                  <a:lnTo>
                    <a:pt x="141981" y="608891"/>
                  </a:lnTo>
                  <a:lnTo>
                    <a:pt x="182075" y="628659"/>
                  </a:lnTo>
                  <a:lnTo>
                    <a:pt x="226173" y="642912"/>
                  </a:lnTo>
                  <a:lnTo>
                    <a:pt x="273960" y="651543"/>
                  </a:lnTo>
                  <a:lnTo>
                    <a:pt x="325120" y="654443"/>
                  </a:lnTo>
                  <a:lnTo>
                    <a:pt x="376250" y="651543"/>
                  </a:lnTo>
                  <a:lnTo>
                    <a:pt x="423949" y="642912"/>
                  </a:lnTo>
                  <a:lnTo>
                    <a:pt x="467915" y="628659"/>
                  </a:lnTo>
                  <a:lnTo>
                    <a:pt x="507844" y="608891"/>
                  </a:lnTo>
                  <a:lnTo>
                    <a:pt x="543432" y="583716"/>
                  </a:lnTo>
                  <a:lnTo>
                    <a:pt x="574378" y="553241"/>
                  </a:lnTo>
                  <a:lnTo>
                    <a:pt x="600376" y="517572"/>
                  </a:lnTo>
                  <a:lnTo>
                    <a:pt x="621126" y="476819"/>
                  </a:lnTo>
                  <a:lnTo>
                    <a:pt x="636322" y="431087"/>
                  </a:lnTo>
                  <a:lnTo>
                    <a:pt x="645662" y="380485"/>
                  </a:lnTo>
                  <a:lnTo>
                    <a:pt x="648843" y="325120"/>
                  </a:lnTo>
                  <a:lnTo>
                    <a:pt x="645693" y="270167"/>
                  </a:lnTo>
                  <a:lnTo>
                    <a:pt x="636435" y="220028"/>
                  </a:lnTo>
                  <a:lnTo>
                    <a:pt x="621352" y="174792"/>
                  </a:lnTo>
                  <a:lnTo>
                    <a:pt x="600729" y="134547"/>
                  </a:lnTo>
                  <a:lnTo>
                    <a:pt x="574850" y="99381"/>
                  </a:lnTo>
                  <a:lnTo>
                    <a:pt x="543999" y="69383"/>
                  </a:lnTo>
                  <a:lnTo>
                    <a:pt x="508461" y="44641"/>
                  </a:lnTo>
                  <a:lnTo>
                    <a:pt x="468519" y="25243"/>
                  </a:lnTo>
                  <a:lnTo>
                    <a:pt x="424459" y="11278"/>
                  </a:lnTo>
                  <a:lnTo>
                    <a:pt x="376564" y="2834"/>
                  </a:lnTo>
                  <a:lnTo>
                    <a:pt x="325120" y="0"/>
                  </a:lnTo>
                  <a:lnTo>
                    <a:pt x="273012" y="2929"/>
                  </a:lnTo>
                  <a:lnTo>
                    <a:pt x="224638" y="11619"/>
                  </a:lnTo>
                  <a:lnTo>
                    <a:pt x="180255" y="25925"/>
                  </a:lnTo>
                  <a:lnTo>
                    <a:pt x="140124" y="45702"/>
                  </a:lnTo>
                  <a:lnTo>
                    <a:pt x="104503" y="70804"/>
                  </a:lnTo>
                  <a:lnTo>
                    <a:pt x="73651" y="101087"/>
                  </a:lnTo>
                  <a:lnTo>
                    <a:pt x="47827" y="136404"/>
                  </a:lnTo>
                  <a:lnTo>
                    <a:pt x="27291" y="176612"/>
                  </a:lnTo>
                  <a:lnTo>
                    <a:pt x="12302" y="221563"/>
                  </a:lnTo>
                  <a:lnTo>
                    <a:pt x="3118" y="271114"/>
                  </a:lnTo>
                  <a:lnTo>
                    <a:pt x="0" y="325120"/>
                  </a:lnTo>
                  <a:close/>
                </a:path>
                <a:path w="648969" h="654685">
                  <a:moveTo>
                    <a:pt x="325120" y="165366"/>
                  </a:moveTo>
                  <a:lnTo>
                    <a:pt x="370324" y="172294"/>
                  </a:lnTo>
                  <a:lnTo>
                    <a:pt x="407592" y="192540"/>
                  </a:lnTo>
                  <a:lnTo>
                    <a:pt x="435713" y="225297"/>
                  </a:lnTo>
                  <a:lnTo>
                    <a:pt x="453474" y="269759"/>
                  </a:lnTo>
                  <a:lnTo>
                    <a:pt x="459663" y="325120"/>
                  </a:lnTo>
                  <a:lnTo>
                    <a:pt x="453877" y="382533"/>
                  </a:lnTo>
                  <a:lnTo>
                    <a:pt x="436923" y="428242"/>
                  </a:lnTo>
                  <a:lnTo>
                    <a:pt x="409408" y="461642"/>
                  </a:lnTo>
                  <a:lnTo>
                    <a:pt x="371938" y="482126"/>
                  </a:lnTo>
                  <a:lnTo>
                    <a:pt x="325120" y="489089"/>
                  </a:lnTo>
                  <a:lnTo>
                    <a:pt x="278740" y="481992"/>
                  </a:lnTo>
                  <a:lnTo>
                    <a:pt x="242315" y="461240"/>
                  </a:lnTo>
                  <a:lnTo>
                    <a:pt x="216048" y="427639"/>
                  </a:lnTo>
                  <a:lnTo>
                    <a:pt x="200140" y="381996"/>
                  </a:lnTo>
                  <a:lnTo>
                    <a:pt x="194792" y="325120"/>
                  </a:lnTo>
                  <a:lnTo>
                    <a:pt x="200274" y="270295"/>
                  </a:lnTo>
                  <a:lnTo>
                    <a:pt x="216450" y="225900"/>
                  </a:lnTo>
                  <a:lnTo>
                    <a:pt x="242919" y="192942"/>
                  </a:lnTo>
                  <a:lnTo>
                    <a:pt x="279276" y="172428"/>
                  </a:lnTo>
                  <a:lnTo>
                    <a:pt x="325120" y="165366"/>
                  </a:lnTo>
                  <a:close/>
                </a:path>
              </a:pathLst>
            </a:custGeom>
            <a:ln w="12700">
              <a:solidFill>
                <a:srgbClr val="000000"/>
              </a:solidFill>
            </a:ln>
          </p:spPr>
          <p:txBody>
            <a:bodyPr wrap="square" lIns="0" tIns="0" rIns="0" bIns="0" rtlCol="0"/>
            <a:lstStyle/>
            <a:p>
              <a:endParaRPr/>
            </a:p>
          </p:txBody>
        </p:sp>
        <p:sp>
          <p:nvSpPr>
            <p:cNvPr id="8" name="object 8"/>
            <p:cNvSpPr/>
            <p:nvPr/>
          </p:nvSpPr>
          <p:spPr>
            <a:xfrm>
              <a:off x="1978289" y="2798712"/>
              <a:ext cx="427990" cy="629285"/>
            </a:xfrm>
            <a:custGeom>
              <a:avLst/>
              <a:gdLst/>
              <a:ahLst/>
              <a:cxnLst/>
              <a:rect l="l" t="t" r="r" b="b"/>
              <a:pathLst>
                <a:path w="427989" h="629285">
                  <a:moveTo>
                    <a:pt x="25222" y="215811"/>
                  </a:moveTo>
                  <a:lnTo>
                    <a:pt x="25222" y="629221"/>
                  </a:lnTo>
                  <a:lnTo>
                    <a:pt x="206006" y="629221"/>
                  </a:lnTo>
                  <a:lnTo>
                    <a:pt x="206006" y="386778"/>
                  </a:lnTo>
                  <a:lnTo>
                    <a:pt x="209495" y="327510"/>
                  </a:lnTo>
                  <a:lnTo>
                    <a:pt x="219848" y="277091"/>
                  </a:lnTo>
                  <a:lnTo>
                    <a:pt x="236893" y="235618"/>
                  </a:lnTo>
                  <a:lnTo>
                    <a:pt x="260459" y="203191"/>
                  </a:lnTo>
                  <a:lnTo>
                    <a:pt x="326467" y="165865"/>
                  </a:lnTo>
                  <a:lnTo>
                    <a:pt x="368566" y="161162"/>
                  </a:lnTo>
                  <a:lnTo>
                    <a:pt x="381263" y="161468"/>
                  </a:lnTo>
                  <a:lnTo>
                    <a:pt x="393438" y="162561"/>
                  </a:lnTo>
                  <a:lnTo>
                    <a:pt x="407191" y="164704"/>
                  </a:lnTo>
                  <a:lnTo>
                    <a:pt x="424624" y="168160"/>
                  </a:lnTo>
                  <a:lnTo>
                    <a:pt x="427418" y="16814"/>
                  </a:lnTo>
                  <a:lnTo>
                    <a:pt x="406419" y="8867"/>
                  </a:lnTo>
                  <a:lnTo>
                    <a:pt x="389756" y="3678"/>
                  </a:lnTo>
                  <a:lnTo>
                    <a:pt x="374408" y="853"/>
                  </a:lnTo>
                  <a:lnTo>
                    <a:pt x="357352" y="0"/>
                  </a:lnTo>
                  <a:lnTo>
                    <a:pt x="310382" y="6328"/>
                  </a:lnTo>
                  <a:lnTo>
                    <a:pt x="268538" y="26450"/>
                  </a:lnTo>
                  <a:lnTo>
                    <a:pt x="229061" y="62075"/>
                  </a:lnTo>
                  <a:lnTo>
                    <a:pt x="189191" y="114909"/>
                  </a:lnTo>
                  <a:lnTo>
                    <a:pt x="187743" y="86313"/>
                  </a:lnTo>
                  <a:lnTo>
                    <a:pt x="184983" y="63760"/>
                  </a:lnTo>
                  <a:lnTo>
                    <a:pt x="180121" y="41207"/>
                  </a:lnTo>
                  <a:lnTo>
                    <a:pt x="172364" y="12611"/>
                  </a:lnTo>
                  <a:lnTo>
                    <a:pt x="0" y="12611"/>
                  </a:lnTo>
                  <a:lnTo>
                    <a:pt x="12808" y="62291"/>
                  </a:lnTo>
                  <a:lnTo>
                    <a:pt x="20493" y="106324"/>
                  </a:lnTo>
                  <a:lnTo>
                    <a:pt x="24236" y="154300"/>
                  </a:lnTo>
                  <a:lnTo>
                    <a:pt x="25222" y="215811"/>
                  </a:lnTo>
                  <a:close/>
                </a:path>
              </a:pathLst>
            </a:custGeom>
            <a:ln w="12700">
              <a:solidFill>
                <a:srgbClr val="000000"/>
              </a:solidFill>
            </a:ln>
          </p:spPr>
          <p:txBody>
            <a:bodyPr wrap="square" lIns="0" tIns="0" rIns="0" bIns="0" rtlCol="0"/>
            <a:lstStyle/>
            <a:p>
              <a:endParaRPr/>
            </a:p>
          </p:txBody>
        </p:sp>
        <p:sp>
          <p:nvSpPr>
            <p:cNvPr id="9" name="object 9"/>
            <p:cNvSpPr/>
            <p:nvPr/>
          </p:nvSpPr>
          <p:spPr>
            <a:xfrm>
              <a:off x="2399680" y="2795911"/>
              <a:ext cx="506095" cy="646430"/>
            </a:xfrm>
            <a:custGeom>
              <a:avLst/>
              <a:gdLst/>
              <a:ahLst/>
              <a:cxnLst/>
              <a:rect l="l" t="t" r="r" b="b"/>
              <a:pathLst>
                <a:path w="506094" h="646429">
                  <a:moveTo>
                    <a:pt x="0" y="333527"/>
                  </a:moveTo>
                  <a:lnTo>
                    <a:pt x="3105" y="382501"/>
                  </a:lnTo>
                  <a:lnTo>
                    <a:pt x="12192" y="428309"/>
                  </a:lnTo>
                  <a:lnTo>
                    <a:pt x="26922" y="470636"/>
                  </a:lnTo>
                  <a:lnTo>
                    <a:pt x="46952" y="509167"/>
                  </a:lnTo>
                  <a:lnTo>
                    <a:pt x="71941" y="543584"/>
                  </a:lnTo>
                  <a:lnTo>
                    <a:pt x="101547" y="573573"/>
                  </a:lnTo>
                  <a:lnTo>
                    <a:pt x="135431" y="598818"/>
                  </a:lnTo>
                  <a:lnTo>
                    <a:pt x="173250" y="619002"/>
                  </a:lnTo>
                  <a:lnTo>
                    <a:pt x="214663" y="633810"/>
                  </a:lnTo>
                  <a:lnTo>
                    <a:pt x="259329" y="642927"/>
                  </a:lnTo>
                  <a:lnTo>
                    <a:pt x="306908" y="646036"/>
                  </a:lnTo>
                  <a:lnTo>
                    <a:pt x="357903" y="643079"/>
                  </a:lnTo>
                  <a:lnTo>
                    <a:pt x="406930" y="633949"/>
                  </a:lnTo>
                  <a:lnTo>
                    <a:pt x="455694" y="618250"/>
                  </a:lnTo>
                  <a:lnTo>
                    <a:pt x="505904" y="595591"/>
                  </a:lnTo>
                  <a:lnTo>
                    <a:pt x="493293" y="435825"/>
                  </a:lnTo>
                  <a:lnTo>
                    <a:pt x="455520" y="457682"/>
                  </a:lnTo>
                  <a:lnTo>
                    <a:pt x="419192" y="472965"/>
                  </a:lnTo>
                  <a:lnTo>
                    <a:pt x="383126" y="481940"/>
                  </a:lnTo>
                  <a:lnTo>
                    <a:pt x="346138" y="484873"/>
                  </a:lnTo>
                  <a:lnTo>
                    <a:pt x="292584" y="477821"/>
                  </a:lnTo>
                  <a:lnTo>
                    <a:pt x="249996" y="457383"/>
                  </a:lnTo>
                  <a:lnTo>
                    <a:pt x="218909" y="424635"/>
                  </a:lnTo>
                  <a:lnTo>
                    <a:pt x="199863" y="380654"/>
                  </a:lnTo>
                  <a:lnTo>
                    <a:pt x="193395" y="326517"/>
                  </a:lnTo>
                  <a:lnTo>
                    <a:pt x="199673" y="272915"/>
                  </a:lnTo>
                  <a:lnTo>
                    <a:pt x="218059" y="229002"/>
                  </a:lnTo>
                  <a:lnTo>
                    <a:pt x="247881" y="196053"/>
                  </a:lnTo>
                  <a:lnTo>
                    <a:pt x="288465" y="175346"/>
                  </a:lnTo>
                  <a:lnTo>
                    <a:pt x="339140" y="168160"/>
                  </a:lnTo>
                  <a:lnTo>
                    <a:pt x="377851" y="170547"/>
                  </a:lnTo>
                  <a:lnTo>
                    <a:pt x="407103" y="177795"/>
                  </a:lnTo>
                  <a:lnTo>
                    <a:pt x="435304" y="190036"/>
                  </a:lnTo>
                  <a:lnTo>
                    <a:pt x="470865" y="207403"/>
                  </a:lnTo>
                  <a:lnTo>
                    <a:pt x="503097" y="46240"/>
                  </a:lnTo>
                  <a:lnTo>
                    <a:pt x="471765" y="29559"/>
                  </a:lnTo>
                  <a:lnTo>
                    <a:pt x="433206" y="14714"/>
                  </a:lnTo>
                  <a:lnTo>
                    <a:pt x="385450" y="4072"/>
                  </a:lnTo>
                  <a:lnTo>
                    <a:pt x="326529" y="0"/>
                  </a:lnTo>
                  <a:lnTo>
                    <a:pt x="274473" y="2842"/>
                  </a:lnTo>
                  <a:lnTo>
                    <a:pt x="226918" y="11178"/>
                  </a:lnTo>
                  <a:lnTo>
                    <a:pt x="183869" y="24720"/>
                  </a:lnTo>
                  <a:lnTo>
                    <a:pt x="145331" y="43182"/>
                  </a:lnTo>
                  <a:lnTo>
                    <a:pt x="111308" y="66277"/>
                  </a:lnTo>
                  <a:lnTo>
                    <a:pt x="81807" y="93716"/>
                  </a:lnTo>
                  <a:lnTo>
                    <a:pt x="56830" y="125214"/>
                  </a:lnTo>
                  <a:lnTo>
                    <a:pt x="36384" y="160482"/>
                  </a:lnTo>
                  <a:lnTo>
                    <a:pt x="20473" y="199235"/>
                  </a:lnTo>
                  <a:lnTo>
                    <a:pt x="9102" y="241185"/>
                  </a:lnTo>
                  <a:lnTo>
                    <a:pt x="2276" y="286044"/>
                  </a:lnTo>
                  <a:lnTo>
                    <a:pt x="0" y="333527"/>
                  </a:lnTo>
                  <a:close/>
                </a:path>
              </a:pathLst>
            </a:custGeom>
            <a:ln w="12700">
              <a:solidFill>
                <a:srgbClr val="000000"/>
              </a:solidFill>
            </a:ln>
          </p:spPr>
          <p:txBody>
            <a:bodyPr wrap="square" lIns="0" tIns="0" rIns="0" bIns="0" rtlCol="0"/>
            <a:lstStyle/>
            <a:p>
              <a:endParaRPr/>
            </a:p>
          </p:txBody>
        </p:sp>
        <p:sp>
          <p:nvSpPr>
            <p:cNvPr id="10" name="object 10"/>
            <p:cNvSpPr/>
            <p:nvPr/>
          </p:nvSpPr>
          <p:spPr>
            <a:xfrm>
              <a:off x="2917063" y="2795901"/>
              <a:ext cx="563880" cy="650875"/>
            </a:xfrm>
            <a:custGeom>
              <a:avLst/>
              <a:gdLst/>
              <a:ahLst/>
              <a:cxnLst/>
              <a:rect l="l" t="t" r="r" b="b"/>
              <a:pathLst>
                <a:path w="563879" h="650875">
                  <a:moveTo>
                    <a:pt x="304101" y="650252"/>
                  </a:moveTo>
                  <a:lnTo>
                    <a:pt x="361209" y="646990"/>
                  </a:lnTo>
                  <a:lnTo>
                    <a:pt x="414110" y="636765"/>
                  </a:lnTo>
                  <a:lnTo>
                    <a:pt x="464909" y="618920"/>
                  </a:lnTo>
                  <a:lnTo>
                    <a:pt x="515708" y="592797"/>
                  </a:lnTo>
                  <a:lnTo>
                    <a:pt x="515708" y="445655"/>
                  </a:lnTo>
                  <a:lnTo>
                    <a:pt x="465153" y="472653"/>
                  </a:lnTo>
                  <a:lnTo>
                    <a:pt x="414989" y="492423"/>
                  </a:lnTo>
                  <a:lnTo>
                    <a:pt x="366138" y="504573"/>
                  </a:lnTo>
                  <a:lnTo>
                    <a:pt x="319519" y="508711"/>
                  </a:lnTo>
                  <a:lnTo>
                    <a:pt x="270840" y="501026"/>
                  </a:lnTo>
                  <a:lnTo>
                    <a:pt x="232806" y="478758"/>
                  </a:lnTo>
                  <a:lnTo>
                    <a:pt x="206598" y="443088"/>
                  </a:lnTo>
                  <a:lnTo>
                    <a:pt x="193395" y="395198"/>
                  </a:lnTo>
                  <a:lnTo>
                    <a:pt x="205218" y="395416"/>
                  </a:lnTo>
                  <a:lnTo>
                    <a:pt x="215465" y="395897"/>
                  </a:lnTo>
                  <a:lnTo>
                    <a:pt x="224135" y="396377"/>
                  </a:lnTo>
                  <a:lnTo>
                    <a:pt x="231228" y="396595"/>
                  </a:lnTo>
                  <a:lnTo>
                    <a:pt x="289227" y="394113"/>
                  </a:lnTo>
                  <a:lnTo>
                    <a:pt x="342726" y="386831"/>
                  </a:lnTo>
                  <a:lnTo>
                    <a:pt x="391348" y="374992"/>
                  </a:lnTo>
                  <a:lnTo>
                    <a:pt x="434714" y="358839"/>
                  </a:lnTo>
                  <a:lnTo>
                    <a:pt x="472446" y="338616"/>
                  </a:lnTo>
                  <a:lnTo>
                    <a:pt x="504166" y="314568"/>
                  </a:lnTo>
                  <a:lnTo>
                    <a:pt x="548056" y="255968"/>
                  </a:lnTo>
                  <a:lnTo>
                    <a:pt x="563359" y="184988"/>
                  </a:lnTo>
                  <a:lnTo>
                    <a:pt x="557912" y="139439"/>
                  </a:lnTo>
                  <a:lnTo>
                    <a:pt x="542096" y="99284"/>
                  </a:lnTo>
                  <a:lnTo>
                    <a:pt x="516694" y="65110"/>
                  </a:lnTo>
                  <a:lnTo>
                    <a:pt x="482493" y="37507"/>
                  </a:lnTo>
                  <a:lnTo>
                    <a:pt x="440276" y="17061"/>
                  </a:lnTo>
                  <a:lnTo>
                    <a:pt x="390829" y="4363"/>
                  </a:lnTo>
                  <a:lnTo>
                    <a:pt x="334937" y="0"/>
                  </a:lnTo>
                  <a:lnTo>
                    <a:pt x="286837" y="2904"/>
                  </a:lnTo>
                  <a:lnTo>
                    <a:pt x="241516" y="11438"/>
                  </a:lnTo>
                  <a:lnTo>
                    <a:pt x="199240" y="25334"/>
                  </a:lnTo>
                  <a:lnTo>
                    <a:pt x="160279" y="44325"/>
                  </a:lnTo>
                  <a:lnTo>
                    <a:pt x="124899" y="68143"/>
                  </a:lnTo>
                  <a:lnTo>
                    <a:pt x="93368" y="96521"/>
                  </a:lnTo>
                  <a:lnTo>
                    <a:pt x="65954" y="129190"/>
                  </a:lnTo>
                  <a:lnTo>
                    <a:pt x="42924" y="165884"/>
                  </a:lnTo>
                  <a:lnTo>
                    <a:pt x="24546" y="206334"/>
                  </a:lnTo>
                  <a:lnTo>
                    <a:pt x="11087" y="250273"/>
                  </a:lnTo>
                  <a:lnTo>
                    <a:pt x="2816" y="297434"/>
                  </a:lnTo>
                  <a:lnTo>
                    <a:pt x="0" y="347548"/>
                  </a:lnTo>
                  <a:lnTo>
                    <a:pt x="2850" y="396293"/>
                  </a:lnTo>
                  <a:lnTo>
                    <a:pt x="11266" y="441476"/>
                  </a:lnTo>
                  <a:lnTo>
                    <a:pt x="25045" y="482867"/>
                  </a:lnTo>
                  <a:lnTo>
                    <a:pt x="43986" y="520241"/>
                  </a:lnTo>
                  <a:lnTo>
                    <a:pt x="67886" y="553369"/>
                  </a:lnTo>
                  <a:lnTo>
                    <a:pt x="96542" y="582025"/>
                  </a:lnTo>
                  <a:lnTo>
                    <a:pt x="129753" y="605980"/>
                  </a:lnTo>
                  <a:lnTo>
                    <a:pt x="167317" y="625008"/>
                  </a:lnTo>
                  <a:lnTo>
                    <a:pt x="209031" y="638881"/>
                  </a:lnTo>
                  <a:lnTo>
                    <a:pt x="254693" y="647372"/>
                  </a:lnTo>
                  <a:lnTo>
                    <a:pt x="304101" y="650252"/>
                  </a:lnTo>
                  <a:close/>
                </a:path>
              </a:pathLst>
            </a:custGeom>
            <a:ln w="12700">
              <a:solidFill>
                <a:srgbClr val="000000"/>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3113913" y="2933899"/>
              <a:ext cx="186474" cy="138823"/>
            </a:xfrm>
            <a:prstGeom prst="rect">
              <a:avLst/>
            </a:prstGeom>
          </p:spPr>
        </p:pic>
        <p:sp>
          <p:nvSpPr>
            <p:cNvPr id="12" name="object 12"/>
            <p:cNvSpPr/>
            <p:nvPr/>
          </p:nvSpPr>
          <p:spPr>
            <a:xfrm>
              <a:off x="3492891" y="2790299"/>
              <a:ext cx="487680" cy="659130"/>
            </a:xfrm>
            <a:custGeom>
              <a:avLst/>
              <a:gdLst/>
              <a:ahLst/>
              <a:cxnLst/>
              <a:rect l="l" t="t" r="r" b="b"/>
              <a:pathLst>
                <a:path w="487679" h="659129">
                  <a:moveTo>
                    <a:pt x="0" y="606805"/>
                  </a:moveTo>
                  <a:lnTo>
                    <a:pt x="39869" y="624039"/>
                  </a:lnTo>
                  <a:lnTo>
                    <a:pt x="87539" y="638379"/>
                  </a:lnTo>
                  <a:lnTo>
                    <a:pt x="141060" y="649288"/>
                  </a:lnTo>
                  <a:lnTo>
                    <a:pt x="198484" y="656227"/>
                  </a:lnTo>
                  <a:lnTo>
                    <a:pt x="257860" y="658660"/>
                  </a:lnTo>
                  <a:lnTo>
                    <a:pt x="316481" y="654128"/>
                  </a:lnTo>
                  <a:lnTo>
                    <a:pt x="367159" y="640943"/>
                  </a:lnTo>
                  <a:lnTo>
                    <a:pt x="409501" y="619717"/>
                  </a:lnTo>
                  <a:lnTo>
                    <a:pt x="443116" y="591063"/>
                  </a:lnTo>
                  <a:lnTo>
                    <a:pt x="467612" y="555593"/>
                  </a:lnTo>
                  <a:lnTo>
                    <a:pt x="482597" y="513922"/>
                  </a:lnTo>
                  <a:lnTo>
                    <a:pt x="487680" y="466661"/>
                  </a:lnTo>
                  <a:lnTo>
                    <a:pt x="483294" y="424724"/>
                  </a:lnTo>
                  <a:lnTo>
                    <a:pt x="469411" y="387613"/>
                  </a:lnTo>
                  <a:lnTo>
                    <a:pt x="444939" y="353850"/>
                  </a:lnTo>
                  <a:lnTo>
                    <a:pt x="408789" y="321956"/>
                  </a:lnTo>
                  <a:lnTo>
                    <a:pt x="359870" y="290453"/>
                  </a:lnTo>
                  <a:lnTo>
                    <a:pt x="297091" y="257860"/>
                  </a:lnTo>
                  <a:lnTo>
                    <a:pt x="255359" y="236752"/>
                  </a:lnTo>
                  <a:lnTo>
                    <a:pt x="229127" y="219322"/>
                  </a:lnTo>
                  <a:lnTo>
                    <a:pt x="215505" y="201893"/>
                  </a:lnTo>
                  <a:lnTo>
                    <a:pt x="211607" y="180784"/>
                  </a:lnTo>
                  <a:lnTo>
                    <a:pt x="214256" y="163355"/>
                  </a:lnTo>
                  <a:lnTo>
                    <a:pt x="223343" y="149602"/>
                  </a:lnTo>
                  <a:lnTo>
                    <a:pt x="240577" y="140579"/>
                  </a:lnTo>
                  <a:lnTo>
                    <a:pt x="267665" y="137337"/>
                  </a:lnTo>
                  <a:lnTo>
                    <a:pt x="312159" y="139877"/>
                  </a:lnTo>
                  <a:lnTo>
                    <a:pt x="358757" y="148197"/>
                  </a:lnTo>
                  <a:lnTo>
                    <a:pt x="406405" y="163349"/>
                  </a:lnTo>
                  <a:lnTo>
                    <a:pt x="454050" y="186385"/>
                  </a:lnTo>
                  <a:lnTo>
                    <a:pt x="476478" y="44843"/>
                  </a:lnTo>
                  <a:lnTo>
                    <a:pt x="421338" y="23060"/>
                  </a:lnTo>
                  <a:lnTo>
                    <a:pt x="370668" y="9286"/>
                  </a:lnTo>
                  <a:lnTo>
                    <a:pt x="319998" y="2081"/>
                  </a:lnTo>
                  <a:lnTo>
                    <a:pt x="264858" y="0"/>
                  </a:lnTo>
                  <a:lnTo>
                    <a:pt x="211954" y="3120"/>
                  </a:lnTo>
                  <a:lnTo>
                    <a:pt x="164026" y="12350"/>
                  </a:lnTo>
                  <a:lnTo>
                    <a:pt x="121713" y="27492"/>
                  </a:lnTo>
                  <a:lnTo>
                    <a:pt x="85658" y="48350"/>
                  </a:lnTo>
                  <a:lnTo>
                    <a:pt x="56500" y="74725"/>
                  </a:lnTo>
                  <a:lnTo>
                    <a:pt x="34879" y="106422"/>
                  </a:lnTo>
                  <a:lnTo>
                    <a:pt x="21437" y="143242"/>
                  </a:lnTo>
                  <a:lnTo>
                    <a:pt x="16814" y="184988"/>
                  </a:lnTo>
                  <a:lnTo>
                    <a:pt x="20753" y="226770"/>
                  </a:lnTo>
                  <a:lnTo>
                    <a:pt x="32880" y="263920"/>
                  </a:lnTo>
                  <a:lnTo>
                    <a:pt x="53661" y="297469"/>
                  </a:lnTo>
                  <a:lnTo>
                    <a:pt x="83560" y="328443"/>
                  </a:lnTo>
                  <a:lnTo>
                    <a:pt x="123044" y="357873"/>
                  </a:lnTo>
                  <a:lnTo>
                    <a:pt x="172577" y="386788"/>
                  </a:lnTo>
                  <a:lnTo>
                    <a:pt x="232625" y="416217"/>
                  </a:lnTo>
                  <a:lnTo>
                    <a:pt x="265322" y="433427"/>
                  </a:lnTo>
                  <a:lnTo>
                    <a:pt x="283959" y="448800"/>
                  </a:lnTo>
                  <a:lnTo>
                    <a:pt x="292347" y="464699"/>
                  </a:lnTo>
                  <a:lnTo>
                    <a:pt x="294297" y="483488"/>
                  </a:lnTo>
                  <a:lnTo>
                    <a:pt x="291034" y="499732"/>
                  </a:lnTo>
                  <a:lnTo>
                    <a:pt x="280808" y="513611"/>
                  </a:lnTo>
                  <a:lnTo>
                    <a:pt x="262959" y="523288"/>
                  </a:lnTo>
                  <a:lnTo>
                    <a:pt x="236829" y="526922"/>
                  </a:lnTo>
                  <a:lnTo>
                    <a:pt x="189560" y="522982"/>
                  </a:lnTo>
                  <a:lnTo>
                    <a:pt x="138214" y="511159"/>
                  </a:lnTo>
                  <a:lnTo>
                    <a:pt x="82924" y="491454"/>
                  </a:lnTo>
                  <a:lnTo>
                    <a:pt x="23825" y="463867"/>
                  </a:lnTo>
                  <a:lnTo>
                    <a:pt x="0" y="606805"/>
                  </a:lnTo>
                  <a:close/>
                </a:path>
              </a:pathLst>
            </a:custGeom>
            <a:ln w="12699">
              <a:solidFill>
                <a:srgbClr val="000000"/>
              </a:solidFill>
            </a:ln>
          </p:spPr>
          <p:txBody>
            <a:bodyPr wrap="square" lIns="0" tIns="0" rIns="0" bIns="0" rtlCol="0"/>
            <a:lstStyle/>
            <a:p>
              <a:endParaRPr/>
            </a:p>
          </p:txBody>
        </p:sp>
        <p:sp>
          <p:nvSpPr>
            <p:cNvPr id="13" name="object 13"/>
            <p:cNvSpPr/>
            <p:nvPr/>
          </p:nvSpPr>
          <p:spPr>
            <a:xfrm>
              <a:off x="4391153" y="2797310"/>
              <a:ext cx="619760" cy="645160"/>
            </a:xfrm>
            <a:custGeom>
              <a:avLst/>
              <a:gdLst/>
              <a:ahLst/>
              <a:cxnLst/>
              <a:rect l="l" t="t" r="r" b="b"/>
              <a:pathLst>
                <a:path w="619760" h="645160">
                  <a:moveTo>
                    <a:pt x="190588" y="353148"/>
                  </a:moveTo>
                  <a:lnTo>
                    <a:pt x="195513" y="298365"/>
                  </a:lnTo>
                  <a:lnTo>
                    <a:pt x="209897" y="252146"/>
                  </a:lnTo>
                  <a:lnTo>
                    <a:pt x="233156" y="215114"/>
                  </a:lnTo>
                  <a:lnTo>
                    <a:pt x="264706" y="187891"/>
                  </a:lnTo>
                  <a:lnTo>
                    <a:pt x="303962" y="171101"/>
                  </a:lnTo>
                  <a:lnTo>
                    <a:pt x="350342" y="165366"/>
                  </a:lnTo>
                  <a:lnTo>
                    <a:pt x="367753" y="165694"/>
                  </a:lnTo>
                  <a:lnTo>
                    <a:pt x="386607" y="166941"/>
                  </a:lnTo>
                  <a:lnTo>
                    <a:pt x="407299" y="169502"/>
                  </a:lnTo>
                  <a:lnTo>
                    <a:pt x="430225" y="173774"/>
                  </a:lnTo>
                  <a:lnTo>
                    <a:pt x="430225" y="299897"/>
                  </a:lnTo>
                  <a:lnTo>
                    <a:pt x="422758" y="357789"/>
                  </a:lnTo>
                  <a:lnTo>
                    <a:pt x="402108" y="405862"/>
                  </a:lnTo>
                  <a:lnTo>
                    <a:pt x="370898" y="442367"/>
                  </a:lnTo>
                  <a:lnTo>
                    <a:pt x="331749" y="465554"/>
                  </a:lnTo>
                  <a:lnTo>
                    <a:pt x="287286" y="473671"/>
                  </a:lnTo>
                  <a:lnTo>
                    <a:pt x="246165" y="465875"/>
                  </a:lnTo>
                  <a:lnTo>
                    <a:pt x="215815" y="442837"/>
                  </a:lnTo>
                  <a:lnTo>
                    <a:pt x="197027" y="405086"/>
                  </a:lnTo>
                  <a:lnTo>
                    <a:pt x="190588" y="353148"/>
                  </a:lnTo>
                  <a:close/>
                </a:path>
                <a:path w="619760" h="645160">
                  <a:moveTo>
                    <a:pt x="0" y="353148"/>
                  </a:moveTo>
                  <a:lnTo>
                    <a:pt x="3285" y="411866"/>
                  </a:lnTo>
                  <a:lnTo>
                    <a:pt x="12994" y="464539"/>
                  </a:lnTo>
                  <a:lnTo>
                    <a:pt x="28909" y="510937"/>
                  </a:lnTo>
                  <a:lnTo>
                    <a:pt x="50811" y="550830"/>
                  </a:lnTo>
                  <a:lnTo>
                    <a:pt x="78479" y="583986"/>
                  </a:lnTo>
                  <a:lnTo>
                    <a:pt x="111696" y="610176"/>
                  </a:lnTo>
                  <a:lnTo>
                    <a:pt x="150241" y="629168"/>
                  </a:lnTo>
                  <a:lnTo>
                    <a:pt x="193896" y="640733"/>
                  </a:lnTo>
                  <a:lnTo>
                    <a:pt x="242443" y="644639"/>
                  </a:lnTo>
                  <a:lnTo>
                    <a:pt x="291612" y="640637"/>
                  </a:lnTo>
                  <a:lnTo>
                    <a:pt x="338832" y="628765"/>
                  </a:lnTo>
                  <a:lnTo>
                    <a:pt x="382488" y="609224"/>
                  </a:lnTo>
                  <a:lnTo>
                    <a:pt x="420967" y="582216"/>
                  </a:lnTo>
                  <a:lnTo>
                    <a:pt x="452653" y="547941"/>
                  </a:lnTo>
                  <a:lnTo>
                    <a:pt x="440560" y="565610"/>
                  </a:lnTo>
                  <a:lnTo>
                    <a:pt x="434778" y="575791"/>
                  </a:lnTo>
                  <a:lnTo>
                    <a:pt x="433729" y="580454"/>
                  </a:lnTo>
                  <a:lnTo>
                    <a:pt x="435838" y="581571"/>
                  </a:lnTo>
                  <a:lnTo>
                    <a:pt x="437235" y="581571"/>
                  </a:lnTo>
                  <a:lnTo>
                    <a:pt x="440042" y="580174"/>
                  </a:lnTo>
                  <a:lnTo>
                    <a:pt x="441439" y="580174"/>
                  </a:lnTo>
                  <a:lnTo>
                    <a:pt x="449190" y="584707"/>
                  </a:lnTo>
                  <a:lnTo>
                    <a:pt x="454051" y="596468"/>
                  </a:lnTo>
                  <a:lnTo>
                    <a:pt x="456810" y="612696"/>
                  </a:lnTo>
                  <a:lnTo>
                    <a:pt x="458254" y="630631"/>
                  </a:lnTo>
                  <a:lnTo>
                    <a:pt x="619417" y="630631"/>
                  </a:lnTo>
                  <a:lnTo>
                    <a:pt x="612933" y="562834"/>
                  </a:lnTo>
                  <a:lnTo>
                    <a:pt x="609604" y="519214"/>
                  </a:lnTo>
                  <a:lnTo>
                    <a:pt x="608378" y="480851"/>
                  </a:lnTo>
                  <a:lnTo>
                    <a:pt x="608203" y="428828"/>
                  </a:lnTo>
                  <a:lnTo>
                    <a:pt x="608203" y="30822"/>
                  </a:lnTo>
                  <a:lnTo>
                    <a:pt x="549629" y="15366"/>
                  </a:lnTo>
                  <a:lnTo>
                    <a:pt x="498017" y="5953"/>
                  </a:lnTo>
                  <a:lnTo>
                    <a:pt x="447197" y="1269"/>
                  </a:lnTo>
                  <a:lnTo>
                    <a:pt x="390994" y="0"/>
                  </a:lnTo>
                  <a:lnTo>
                    <a:pt x="335634" y="2273"/>
                  </a:lnTo>
                  <a:lnTo>
                    <a:pt x="284109" y="9032"/>
                  </a:lnTo>
                  <a:lnTo>
                    <a:pt x="236522" y="20184"/>
                  </a:lnTo>
                  <a:lnTo>
                    <a:pt x="192977" y="35639"/>
                  </a:lnTo>
                  <a:lnTo>
                    <a:pt x="153577" y="55303"/>
                  </a:lnTo>
                  <a:lnTo>
                    <a:pt x="118426" y="79085"/>
                  </a:lnTo>
                  <a:lnTo>
                    <a:pt x="87626" y="106894"/>
                  </a:lnTo>
                  <a:lnTo>
                    <a:pt x="61282" y="138636"/>
                  </a:lnTo>
                  <a:lnTo>
                    <a:pt x="39496" y="174222"/>
                  </a:lnTo>
                  <a:lnTo>
                    <a:pt x="22371" y="213557"/>
                  </a:lnTo>
                  <a:lnTo>
                    <a:pt x="10011" y="256551"/>
                  </a:lnTo>
                  <a:lnTo>
                    <a:pt x="2520" y="303112"/>
                  </a:lnTo>
                  <a:lnTo>
                    <a:pt x="0" y="353148"/>
                  </a:lnTo>
                  <a:close/>
                </a:path>
              </a:pathLst>
            </a:custGeom>
            <a:ln w="12700">
              <a:solidFill>
                <a:srgbClr val="000000"/>
              </a:solidFill>
            </a:ln>
          </p:spPr>
          <p:txBody>
            <a:bodyPr wrap="square" lIns="0" tIns="0" rIns="0" bIns="0" rtlCol="0"/>
            <a:lstStyle/>
            <a:p>
              <a:endParaRPr/>
            </a:p>
          </p:txBody>
        </p:sp>
        <p:sp>
          <p:nvSpPr>
            <p:cNvPr id="14" name="object 14"/>
            <p:cNvSpPr/>
            <p:nvPr/>
          </p:nvSpPr>
          <p:spPr>
            <a:xfrm>
              <a:off x="5067166" y="2794506"/>
              <a:ext cx="621030" cy="633730"/>
            </a:xfrm>
            <a:custGeom>
              <a:avLst/>
              <a:gdLst/>
              <a:ahLst/>
              <a:cxnLst/>
              <a:rect l="l" t="t" r="r" b="b"/>
              <a:pathLst>
                <a:path w="621029" h="633729">
                  <a:moveTo>
                    <a:pt x="0" y="16814"/>
                  </a:moveTo>
                  <a:lnTo>
                    <a:pt x="12504" y="55967"/>
                  </a:lnTo>
                  <a:lnTo>
                    <a:pt x="22245" y="105103"/>
                  </a:lnTo>
                  <a:lnTo>
                    <a:pt x="28569" y="159495"/>
                  </a:lnTo>
                  <a:lnTo>
                    <a:pt x="30822" y="214414"/>
                  </a:lnTo>
                  <a:lnTo>
                    <a:pt x="30822" y="633425"/>
                  </a:lnTo>
                  <a:lnTo>
                    <a:pt x="217220" y="633425"/>
                  </a:lnTo>
                  <a:lnTo>
                    <a:pt x="217220" y="368566"/>
                  </a:lnTo>
                  <a:lnTo>
                    <a:pt x="225012" y="289772"/>
                  </a:lnTo>
                  <a:lnTo>
                    <a:pt x="244987" y="234294"/>
                  </a:lnTo>
                  <a:lnTo>
                    <a:pt x="272046" y="198124"/>
                  </a:lnTo>
                  <a:lnTo>
                    <a:pt x="327022" y="167670"/>
                  </a:lnTo>
                  <a:lnTo>
                    <a:pt x="344741" y="165366"/>
                  </a:lnTo>
                  <a:lnTo>
                    <a:pt x="368676" y="167796"/>
                  </a:lnTo>
                  <a:lnTo>
                    <a:pt x="395368" y="180605"/>
                  </a:lnTo>
                  <a:lnTo>
                    <a:pt x="417066" y="212070"/>
                  </a:lnTo>
                  <a:lnTo>
                    <a:pt x="426021" y="270471"/>
                  </a:lnTo>
                  <a:lnTo>
                    <a:pt x="426021" y="633425"/>
                  </a:lnTo>
                  <a:lnTo>
                    <a:pt x="620814" y="633425"/>
                  </a:lnTo>
                  <a:lnTo>
                    <a:pt x="620814" y="236829"/>
                  </a:lnTo>
                  <a:lnTo>
                    <a:pt x="616667" y="184808"/>
                  </a:lnTo>
                  <a:lnTo>
                    <a:pt x="604720" y="138338"/>
                  </a:lnTo>
                  <a:lnTo>
                    <a:pt x="585712" y="97847"/>
                  </a:lnTo>
                  <a:lnTo>
                    <a:pt x="560381" y="63760"/>
                  </a:lnTo>
                  <a:lnTo>
                    <a:pt x="529465" y="36505"/>
                  </a:lnTo>
                  <a:lnTo>
                    <a:pt x="493705" y="16509"/>
                  </a:lnTo>
                  <a:lnTo>
                    <a:pt x="453838" y="4198"/>
                  </a:lnTo>
                  <a:lnTo>
                    <a:pt x="410603" y="0"/>
                  </a:lnTo>
                  <a:lnTo>
                    <a:pt x="367533" y="3374"/>
                  </a:lnTo>
                  <a:lnTo>
                    <a:pt x="324662" y="13543"/>
                  </a:lnTo>
                  <a:lnTo>
                    <a:pt x="282867" y="30572"/>
                  </a:lnTo>
                  <a:lnTo>
                    <a:pt x="243023" y="54530"/>
                  </a:lnTo>
                  <a:lnTo>
                    <a:pt x="206006" y="85483"/>
                  </a:lnTo>
                  <a:lnTo>
                    <a:pt x="202155" y="64901"/>
                  </a:lnTo>
                  <a:lnTo>
                    <a:pt x="198300" y="49048"/>
                  </a:lnTo>
                  <a:lnTo>
                    <a:pt x="193394" y="34246"/>
                  </a:lnTo>
                  <a:lnTo>
                    <a:pt x="186385" y="16814"/>
                  </a:lnTo>
                  <a:lnTo>
                    <a:pt x="0" y="16814"/>
                  </a:lnTo>
                  <a:close/>
                </a:path>
              </a:pathLst>
            </a:custGeom>
            <a:ln w="12700">
              <a:solidFill>
                <a:srgbClr val="000000"/>
              </a:solidFill>
            </a:ln>
          </p:spPr>
          <p:txBody>
            <a:bodyPr wrap="square" lIns="0" tIns="0" rIns="0" bIns="0" rtlCol="0"/>
            <a:lstStyle/>
            <a:p>
              <a:endParaRPr/>
            </a:p>
          </p:txBody>
        </p:sp>
        <p:sp>
          <p:nvSpPr>
            <p:cNvPr id="15" name="object 15"/>
            <p:cNvSpPr/>
            <p:nvPr/>
          </p:nvSpPr>
          <p:spPr>
            <a:xfrm>
              <a:off x="5753276" y="2451158"/>
              <a:ext cx="636270" cy="993775"/>
            </a:xfrm>
            <a:custGeom>
              <a:avLst/>
              <a:gdLst/>
              <a:ahLst/>
              <a:cxnLst/>
              <a:rect l="l" t="t" r="r" b="b"/>
              <a:pathLst>
                <a:path w="636270" h="993775">
                  <a:moveTo>
                    <a:pt x="196189" y="690892"/>
                  </a:moveTo>
                  <a:lnTo>
                    <a:pt x="200867" y="639061"/>
                  </a:lnTo>
                  <a:lnTo>
                    <a:pt x="214459" y="594820"/>
                  </a:lnTo>
                  <a:lnTo>
                    <a:pt x="236304" y="558985"/>
                  </a:lnTo>
                  <a:lnTo>
                    <a:pt x="265740" y="532376"/>
                  </a:lnTo>
                  <a:lnTo>
                    <a:pt x="302106" y="515811"/>
                  </a:lnTo>
                  <a:lnTo>
                    <a:pt x="344741" y="510108"/>
                  </a:lnTo>
                  <a:lnTo>
                    <a:pt x="369328" y="510765"/>
                  </a:lnTo>
                  <a:lnTo>
                    <a:pt x="393260" y="513262"/>
                  </a:lnTo>
                  <a:lnTo>
                    <a:pt x="417455" y="518386"/>
                  </a:lnTo>
                  <a:lnTo>
                    <a:pt x="442836" y="526923"/>
                  </a:lnTo>
                  <a:lnTo>
                    <a:pt x="442836" y="619417"/>
                  </a:lnTo>
                  <a:lnTo>
                    <a:pt x="437899" y="687405"/>
                  </a:lnTo>
                  <a:lnTo>
                    <a:pt x="423892" y="739627"/>
                  </a:lnTo>
                  <a:lnTo>
                    <a:pt x="402021" y="777601"/>
                  </a:lnTo>
                  <a:lnTo>
                    <a:pt x="339516" y="816879"/>
                  </a:lnTo>
                  <a:lnTo>
                    <a:pt x="301294" y="821220"/>
                  </a:lnTo>
                  <a:lnTo>
                    <a:pt x="257086" y="812286"/>
                  </a:lnTo>
                  <a:lnTo>
                    <a:pt x="224043" y="786536"/>
                  </a:lnTo>
                  <a:lnTo>
                    <a:pt x="203350" y="745546"/>
                  </a:lnTo>
                  <a:lnTo>
                    <a:pt x="196189" y="690892"/>
                  </a:lnTo>
                  <a:close/>
                </a:path>
                <a:path w="636270" h="993775">
                  <a:moveTo>
                    <a:pt x="0" y="696493"/>
                  </a:moveTo>
                  <a:lnTo>
                    <a:pt x="3183" y="748060"/>
                  </a:lnTo>
                  <a:lnTo>
                    <a:pt x="12521" y="795735"/>
                  </a:lnTo>
                  <a:lnTo>
                    <a:pt x="27695" y="839156"/>
                  </a:lnTo>
                  <a:lnTo>
                    <a:pt x="48384" y="877960"/>
                  </a:lnTo>
                  <a:lnTo>
                    <a:pt x="74269" y="911786"/>
                  </a:lnTo>
                  <a:lnTo>
                    <a:pt x="105031" y="940274"/>
                  </a:lnTo>
                  <a:lnTo>
                    <a:pt x="140351" y="963060"/>
                  </a:lnTo>
                  <a:lnTo>
                    <a:pt x="179908" y="979784"/>
                  </a:lnTo>
                  <a:lnTo>
                    <a:pt x="223384" y="990083"/>
                  </a:lnTo>
                  <a:lnTo>
                    <a:pt x="270459" y="993597"/>
                  </a:lnTo>
                  <a:lnTo>
                    <a:pt x="317142" y="990469"/>
                  </a:lnTo>
                  <a:lnTo>
                    <a:pt x="360059" y="980682"/>
                  </a:lnTo>
                  <a:lnTo>
                    <a:pt x="399815" y="963630"/>
                  </a:lnTo>
                  <a:lnTo>
                    <a:pt x="437014" y="938707"/>
                  </a:lnTo>
                  <a:lnTo>
                    <a:pt x="472262" y="905306"/>
                  </a:lnTo>
                  <a:lnTo>
                    <a:pt x="458357" y="922167"/>
                  </a:lnTo>
                  <a:lnTo>
                    <a:pt x="451416" y="931933"/>
                  </a:lnTo>
                  <a:lnTo>
                    <a:pt x="449993" y="936444"/>
                  </a:lnTo>
                  <a:lnTo>
                    <a:pt x="452640" y="937539"/>
                  </a:lnTo>
                  <a:lnTo>
                    <a:pt x="455447" y="937539"/>
                  </a:lnTo>
                  <a:lnTo>
                    <a:pt x="458254" y="936142"/>
                  </a:lnTo>
                  <a:lnTo>
                    <a:pt x="461048" y="936142"/>
                  </a:lnTo>
                  <a:lnTo>
                    <a:pt x="470245" y="940127"/>
                  </a:lnTo>
                  <a:lnTo>
                    <a:pt x="475762" y="950156"/>
                  </a:lnTo>
                  <a:lnTo>
                    <a:pt x="479177" y="963338"/>
                  </a:lnTo>
                  <a:lnTo>
                    <a:pt x="482066" y="976782"/>
                  </a:lnTo>
                  <a:lnTo>
                    <a:pt x="636231" y="976782"/>
                  </a:lnTo>
                  <a:lnTo>
                    <a:pt x="628126" y="889107"/>
                  </a:lnTo>
                  <a:lnTo>
                    <a:pt x="623963" y="837693"/>
                  </a:lnTo>
                  <a:lnTo>
                    <a:pt x="622430" y="802569"/>
                  </a:lnTo>
                  <a:lnTo>
                    <a:pt x="622211" y="763765"/>
                  </a:lnTo>
                  <a:lnTo>
                    <a:pt x="622211" y="0"/>
                  </a:lnTo>
                  <a:lnTo>
                    <a:pt x="442836" y="0"/>
                  </a:lnTo>
                  <a:lnTo>
                    <a:pt x="442836" y="367169"/>
                  </a:lnTo>
                  <a:lnTo>
                    <a:pt x="406508" y="355984"/>
                  </a:lnTo>
                  <a:lnTo>
                    <a:pt x="373991" y="349132"/>
                  </a:lnTo>
                  <a:lnTo>
                    <a:pt x="343314" y="345695"/>
                  </a:lnTo>
                  <a:lnTo>
                    <a:pt x="312508" y="344754"/>
                  </a:lnTo>
                  <a:lnTo>
                    <a:pt x="264167" y="348334"/>
                  </a:lnTo>
                  <a:lnTo>
                    <a:pt x="218751" y="358807"/>
                  </a:lnTo>
                  <a:lnTo>
                    <a:pt x="176613" y="375768"/>
                  </a:lnTo>
                  <a:lnTo>
                    <a:pt x="138108" y="398812"/>
                  </a:lnTo>
                  <a:lnTo>
                    <a:pt x="103590" y="427535"/>
                  </a:lnTo>
                  <a:lnTo>
                    <a:pt x="73411" y="461532"/>
                  </a:lnTo>
                  <a:lnTo>
                    <a:pt x="47926" y="500401"/>
                  </a:lnTo>
                  <a:lnTo>
                    <a:pt x="27489" y="543735"/>
                  </a:lnTo>
                  <a:lnTo>
                    <a:pt x="12453" y="591132"/>
                  </a:lnTo>
                  <a:lnTo>
                    <a:pt x="3172" y="642186"/>
                  </a:lnTo>
                  <a:lnTo>
                    <a:pt x="0" y="696493"/>
                  </a:lnTo>
                  <a:close/>
                </a:path>
              </a:pathLst>
            </a:custGeom>
            <a:ln w="12700">
              <a:solidFill>
                <a:srgbClr val="000000"/>
              </a:solidFill>
            </a:ln>
          </p:spPr>
          <p:txBody>
            <a:bodyPr wrap="square" lIns="0" tIns="0" rIns="0" bIns="0" rtlCol="0"/>
            <a:lstStyle/>
            <a:p>
              <a:endParaRPr/>
            </a:p>
          </p:txBody>
        </p:sp>
        <p:sp>
          <p:nvSpPr>
            <p:cNvPr id="16" name="object 16"/>
            <p:cNvSpPr/>
            <p:nvPr/>
          </p:nvSpPr>
          <p:spPr>
            <a:xfrm>
              <a:off x="6877173" y="2449765"/>
              <a:ext cx="1052830" cy="978535"/>
            </a:xfrm>
            <a:custGeom>
              <a:avLst/>
              <a:gdLst/>
              <a:ahLst/>
              <a:cxnLst/>
              <a:rect l="l" t="t" r="r" b="b"/>
              <a:pathLst>
                <a:path w="1052829" h="978535">
                  <a:moveTo>
                    <a:pt x="222821" y="976769"/>
                  </a:moveTo>
                  <a:lnTo>
                    <a:pt x="222821" y="400799"/>
                  </a:lnTo>
                  <a:lnTo>
                    <a:pt x="430225" y="731520"/>
                  </a:lnTo>
                  <a:lnTo>
                    <a:pt x="615213" y="731520"/>
                  </a:lnTo>
                  <a:lnTo>
                    <a:pt x="829627" y="368566"/>
                  </a:lnTo>
                  <a:lnTo>
                    <a:pt x="829627" y="978166"/>
                  </a:lnTo>
                  <a:lnTo>
                    <a:pt x="1052448" y="978166"/>
                  </a:lnTo>
                  <a:lnTo>
                    <a:pt x="1052448" y="0"/>
                  </a:lnTo>
                  <a:lnTo>
                    <a:pt x="829627" y="0"/>
                  </a:lnTo>
                  <a:lnTo>
                    <a:pt x="528319" y="486283"/>
                  </a:lnTo>
                  <a:lnTo>
                    <a:pt x="243839" y="0"/>
                  </a:lnTo>
                  <a:lnTo>
                    <a:pt x="0" y="0"/>
                  </a:lnTo>
                  <a:lnTo>
                    <a:pt x="0" y="978166"/>
                  </a:lnTo>
                  <a:lnTo>
                    <a:pt x="222821" y="976769"/>
                  </a:lnTo>
                  <a:close/>
                </a:path>
              </a:pathLst>
            </a:custGeom>
            <a:ln w="12700">
              <a:solidFill>
                <a:srgbClr val="000000"/>
              </a:solidFill>
            </a:ln>
          </p:spPr>
          <p:txBody>
            <a:bodyPr wrap="square" lIns="0" tIns="0" rIns="0" bIns="0" rtlCol="0"/>
            <a:lstStyle/>
            <a:p>
              <a:endParaRPr/>
            </a:p>
          </p:txBody>
        </p:sp>
        <p:sp>
          <p:nvSpPr>
            <p:cNvPr id="17" name="object 17"/>
            <p:cNvSpPr/>
            <p:nvPr/>
          </p:nvSpPr>
          <p:spPr>
            <a:xfrm>
              <a:off x="8024779" y="2797310"/>
              <a:ext cx="619760" cy="645160"/>
            </a:xfrm>
            <a:custGeom>
              <a:avLst/>
              <a:gdLst/>
              <a:ahLst/>
              <a:cxnLst/>
              <a:rect l="l" t="t" r="r" b="b"/>
              <a:pathLst>
                <a:path w="619759" h="645160">
                  <a:moveTo>
                    <a:pt x="190588" y="353148"/>
                  </a:moveTo>
                  <a:lnTo>
                    <a:pt x="195513" y="298365"/>
                  </a:lnTo>
                  <a:lnTo>
                    <a:pt x="209897" y="252146"/>
                  </a:lnTo>
                  <a:lnTo>
                    <a:pt x="233157" y="215114"/>
                  </a:lnTo>
                  <a:lnTo>
                    <a:pt x="264709" y="187891"/>
                  </a:lnTo>
                  <a:lnTo>
                    <a:pt x="303970" y="171101"/>
                  </a:lnTo>
                  <a:lnTo>
                    <a:pt x="350354" y="165366"/>
                  </a:lnTo>
                  <a:lnTo>
                    <a:pt x="367758" y="165694"/>
                  </a:lnTo>
                  <a:lnTo>
                    <a:pt x="386608" y="166941"/>
                  </a:lnTo>
                  <a:lnTo>
                    <a:pt x="407299" y="169502"/>
                  </a:lnTo>
                  <a:lnTo>
                    <a:pt x="430225" y="173774"/>
                  </a:lnTo>
                  <a:lnTo>
                    <a:pt x="430225" y="299897"/>
                  </a:lnTo>
                  <a:lnTo>
                    <a:pt x="422758" y="357789"/>
                  </a:lnTo>
                  <a:lnTo>
                    <a:pt x="402108" y="405862"/>
                  </a:lnTo>
                  <a:lnTo>
                    <a:pt x="370898" y="442367"/>
                  </a:lnTo>
                  <a:lnTo>
                    <a:pt x="331749" y="465554"/>
                  </a:lnTo>
                  <a:lnTo>
                    <a:pt x="287286" y="473671"/>
                  </a:lnTo>
                  <a:lnTo>
                    <a:pt x="246165" y="465875"/>
                  </a:lnTo>
                  <a:lnTo>
                    <a:pt x="215815" y="442837"/>
                  </a:lnTo>
                  <a:lnTo>
                    <a:pt x="197027" y="405086"/>
                  </a:lnTo>
                  <a:lnTo>
                    <a:pt x="190588" y="353148"/>
                  </a:lnTo>
                  <a:close/>
                </a:path>
                <a:path w="619759" h="645160">
                  <a:moveTo>
                    <a:pt x="0" y="353148"/>
                  </a:moveTo>
                  <a:lnTo>
                    <a:pt x="3285" y="411866"/>
                  </a:lnTo>
                  <a:lnTo>
                    <a:pt x="12994" y="464539"/>
                  </a:lnTo>
                  <a:lnTo>
                    <a:pt x="28909" y="510937"/>
                  </a:lnTo>
                  <a:lnTo>
                    <a:pt x="50811" y="550830"/>
                  </a:lnTo>
                  <a:lnTo>
                    <a:pt x="78479" y="583986"/>
                  </a:lnTo>
                  <a:lnTo>
                    <a:pt x="111696" y="610176"/>
                  </a:lnTo>
                  <a:lnTo>
                    <a:pt x="150241" y="629168"/>
                  </a:lnTo>
                  <a:lnTo>
                    <a:pt x="193896" y="640733"/>
                  </a:lnTo>
                  <a:lnTo>
                    <a:pt x="242442" y="644639"/>
                  </a:lnTo>
                  <a:lnTo>
                    <a:pt x="291612" y="640637"/>
                  </a:lnTo>
                  <a:lnTo>
                    <a:pt x="338832" y="628765"/>
                  </a:lnTo>
                  <a:lnTo>
                    <a:pt x="382488" y="609224"/>
                  </a:lnTo>
                  <a:lnTo>
                    <a:pt x="420967" y="582216"/>
                  </a:lnTo>
                  <a:lnTo>
                    <a:pt x="452653" y="547941"/>
                  </a:lnTo>
                  <a:lnTo>
                    <a:pt x="440560" y="565610"/>
                  </a:lnTo>
                  <a:lnTo>
                    <a:pt x="434778" y="575791"/>
                  </a:lnTo>
                  <a:lnTo>
                    <a:pt x="433729" y="580454"/>
                  </a:lnTo>
                  <a:lnTo>
                    <a:pt x="435838" y="581571"/>
                  </a:lnTo>
                  <a:lnTo>
                    <a:pt x="437235" y="581571"/>
                  </a:lnTo>
                  <a:lnTo>
                    <a:pt x="440042" y="580174"/>
                  </a:lnTo>
                  <a:lnTo>
                    <a:pt x="441439" y="580174"/>
                  </a:lnTo>
                  <a:lnTo>
                    <a:pt x="449190" y="584707"/>
                  </a:lnTo>
                  <a:lnTo>
                    <a:pt x="454051" y="596468"/>
                  </a:lnTo>
                  <a:lnTo>
                    <a:pt x="456810" y="612696"/>
                  </a:lnTo>
                  <a:lnTo>
                    <a:pt x="458254" y="630631"/>
                  </a:lnTo>
                  <a:lnTo>
                    <a:pt x="619417" y="630631"/>
                  </a:lnTo>
                  <a:lnTo>
                    <a:pt x="612933" y="562834"/>
                  </a:lnTo>
                  <a:lnTo>
                    <a:pt x="609604" y="519214"/>
                  </a:lnTo>
                  <a:lnTo>
                    <a:pt x="608378" y="480851"/>
                  </a:lnTo>
                  <a:lnTo>
                    <a:pt x="608202" y="428828"/>
                  </a:lnTo>
                  <a:lnTo>
                    <a:pt x="608202" y="30822"/>
                  </a:lnTo>
                  <a:lnTo>
                    <a:pt x="549630" y="15366"/>
                  </a:lnTo>
                  <a:lnTo>
                    <a:pt x="498020" y="5953"/>
                  </a:lnTo>
                  <a:lnTo>
                    <a:pt x="447197" y="1269"/>
                  </a:lnTo>
                  <a:lnTo>
                    <a:pt x="390982" y="0"/>
                  </a:lnTo>
                  <a:lnTo>
                    <a:pt x="335624" y="2273"/>
                  </a:lnTo>
                  <a:lnTo>
                    <a:pt x="284101" y="9032"/>
                  </a:lnTo>
                  <a:lnTo>
                    <a:pt x="236516" y="20184"/>
                  </a:lnTo>
                  <a:lnTo>
                    <a:pt x="192973" y="35639"/>
                  </a:lnTo>
                  <a:lnTo>
                    <a:pt x="153574" y="55303"/>
                  </a:lnTo>
                  <a:lnTo>
                    <a:pt x="118424" y="79085"/>
                  </a:lnTo>
                  <a:lnTo>
                    <a:pt x="87625" y="106894"/>
                  </a:lnTo>
                  <a:lnTo>
                    <a:pt x="61281" y="138636"/>
                  </a:lnTo>
                  <a:lnTo>
                    <a:pt x="39495" y="174222"/>
                  </a:lnTo>
                  <a:lnTo>
                    <a:pt x="22371" y="213557"/>
                  </a:lnTo>
                  <a:lnTo>
                    <a:pt x="10011" y="256551"/>
                  </a:lnTo>
                  <a:lnTo>
                    <a:pt x="2520" y="303112"/>
                  </a:lnTo>
                  <a:lnTo>
                    <a:pt x="0" y="353148"/>
                  </a:lnTo>
                  <a:close/>
                </a:path>
              </a:pathLst>
            </a:custGeom>
            <a:ln w="12700">
              <a:solidFill>
                <a:srgbClr val="000000"/>
              </a:solidFill>
            </a:ln>
          </p:spPr>
          <p:txBody>
            <a:bodyPr wrap="square" lIns="0" tIns="0" rIns="0" bIns="0" rtlCol="0"/>
            <a:lstStyle/>
            <a:p>
              <a:endParaRPr/>
            </a:p>
          </p:txBody>
        </p:sp>
        <p:sp>
          <p:nvSpPr>
            <p:cNvPr id="18" name="object 18"/>
            <p:cNvSpPr/>
            <p:nvPr/>
          </p:nvSpPr>
          <p:spPr>
            <a:xfrm>
              <a:off x="8694905" y="2797312"/>
              <a:ext cx="610235" cy="979805"/>
            </a:xfrm>
            <a:custGeom>
              <a:avLst/>
              <a:gdLst/>
              <a:ahLst/>
              <a:cxnLst/>
              <a:rect l="l" t="t" r="r" b="b"/>
              <a:pathLst>
                <a:path w="610234" h="979804">
                  <a:moveTo>
                    <a:pt x="264858" y="644639"/>
                  </a:moveTo>
                  <a:lnTo>
                    <a:pt x="310228" y="642362"/>
                  </a:lnTo>
                  <a:lnTo>
                    <a:pt x="351393" y="633780"/>
                  </a:lnTo>
                  <a:lnTo>
                    <a:pt x="390981" y="616264"/>
                  </a:lnTo>
                  <a:lnTo>
                    <a:pt x="431622" y="587184"/>
                  </a:lnTo>
                  <a:lnTo>
                    <a:pt x="431622" y="620814"/>
                  </a:lnTo>
                  <a:lnTo>
                    <a:pt x="427247" y="693451"/>
                  </a:lnTo>
                  <a:lnTo>
                    <a:pt x="415666" y="748391"/>
                  </a:lnTo>
                  <a:lnTo>
                    <a:pt x="397391" y="788009"/>
                  </a:lnTo>
                  <a:lnTo>
                    <a:pt x="342824" y="830794"/>
                  </a:lnTo>
                  <a:lnTo>
                    <a:pt x="267665" y="840828"/>
                  </a:lnTo>
                  <a:lnTo>
                    <a:pt x="225975" y="838224"/>
                  </a:lnTo>
                  <a:lnTo>
                    <a:pt x="177974" y="830495"/>
                  </a:lnTo>
                  <a:lnTo>
                    <a:pt x="125768" y="817774"/>
                  </a:lnTo>
                  <a:lnTo>
                    <a:pt x="71462" y="800188"/>
                  </a:lnTo>
                  <a:lnTo>
                    <a:pt x="71462" y="941730"/>
                  </a:lnTo>
                  <a:lnTo>
                    <a:pt x="115482" y="956970"/>
                  </a:lnTo>
                  <a:lnTo>
                    <a:pt x="162594" y="967769"/>
                  </a:lnTo>
                  <a:lnTo>
                    <a:pt x="211520" y="974732"/>
                  </a:lnTo>
                  <a:lnTo>
                    <a:pt x="260982" y="978466"/>
                  </a:lnTo>
                  <a:lnTo>
                    <a:pt x="309702" y="979576"/>
                  </a:lnTo>
                  <a:lnTo>
                    <a:pt x="351520" y="978023"/>
                  </a:lnTo>
                  <a:lnTo>
                    <a:pt x="391285" y="972990"/>
                  </a:lnTo>
                  <a:lnTo>
                    <a:pt x="428695" y="963918"/>
                  </a:lnTo>
                  <a:lnTo>
                    <a:pt x="495241" y="931420"/>
                  </a:lnTo>
                  <a:lnTo>
                    <a:pt x="548746" y="876052"/>
                  </a:lnTo>
                  <a:lnTo>
                    <a:pt x="569853" y="838393"/>
                  </a:lnTo>
                  <a:lnTo>
                    <a:pt x="586795" y="793338"/>
                  </a:lnTo>
                  <a:lnTo>
                    <a:pt x="599270" y="740328"/>
                  </a:lnTo>
                  <a:lnTo>
                    <a:pt x="606976" y="678802"/>
                  </a:lnTo>
                  <a:lnTo>
                    <a:pt x="609612" y="608203"/>
                  </a:lnTo>
                  <a:lnTo>
                    <a:pt x="609612" y="25222"/>
                  </a:lnTo>
                  <a:lnTo>
                    <a:pt x="552896" y="12414"/>
                  </a:lnTo>
                  <a:lnTo>
                    <a:pt x="506955" y="4729"/>
                  </a:lnTo>
                  <a:lnTo>
                    <a:pt x="462590" y="985"/>
                  </a:lnTo>
                  <a:lnTo>
                    <a:pt x="410603" y="0"/>
                  </a:lnTo>
                  <a:lnTo>
                    <a:pt x="354088" y="2388"/>
                  </a:lnTo>
                  <a:lnTo>
                    <a:pt x="301083" y="9452"/>
                  </a:lnTo>
                  <a:lnTo>
                    <a:pt x="251763" y="21044"/>
                  </a:lnTo>
                  <a:lnTo>
                    <a:pt x="206305" y="37015"/>
                  </a:lnTo>
                  <a:lnTo>
                    <a:pt x="164884" y="57214"/>
                  </a:lnTo>
                  <a:lnTo>
                    <a:pt x="127677" y="81493"/>
                  </a:lnTo>
                  <a:lnTo>
                    <a:pt x="94860" y="109703"/>
                  </a:lnTo>
                  <a:lnTo>
                    <a:pt x="66608" y="141694"/>
                  </a:lnTo>
                  <a:lnTo>
                    <a:pt x="43099" y="177318"/>
                  </a:lnTo>
                  <a:lnTo>
                    <a:pt x="24507" y="216424"/>
                  </a:lnTo>
                  <a:lnTo>
                    <a:pt x="11009" y="258864"/>
                  </a:lnTo>
                  <a:lnTo>
                    <a:pt x="2781" y="304488"/>
                  </a:lnTo>
                  <a:lnTo>
                    <a:pt x="0" y="353148"/>
                  </a:lnTo>
                  <a:lnTo>
                    <a:pt x="3102" y="404219"/>
                  </a:lnTo>
                  <a:lnTo>
                    <a:pt x="12208" y="451270"/>
                  </a:lnTo>
                  <a:lnTo>
                    <a:pt x="27016" y="493982"/>
                  </a:lnTo>
                  <a:lnTo>
                    <a:pt x="47221" y="532036"/>
                  </a:lnTo>
                  <a:lnTo>
                    <a:pt x="72521" y="565111"/>
                  </a:lnTo>
                  <a:lnTo>
                    <a:pt x="102614" y="592889"/>
                  </a:lnTo>
                  <a:lnTo>
                    <a:pt x="137197" y="615051"/>
                  </a:lnTo>
                  <a:lnTo>
                    <a:pt x="175967" y="631276"/>
                  </a:lnTo>
                  <a:lnTo>
                    <a:pt x="218622" y="641245"/>
                  </a:lnTo>
                  <a:lnTo>
                    <a:pt x="264858" y="644639"/>
                  </a:lnTo>
                  <a:close/>
                </a:path>
                <a:path w="610234" h="979804">
                  <a:moveTo>
                    <a:pt x="364363" y="175171"/>
                  </a:moveTo>
                  <a:lnTo>
                    <a:pt x="381178" y="175477"/>
                  </a:lnTo>
                  <a:lnTo>
                    <a:pt x="395892" y="176571"/>
                  </a:lnTo>
                  <a:lnTo>
                    <a:pt x="411656" y="178717"/>
                  </a:lnTo>
                  <a:lnTo>
                    <a:pt x="431622" y="182181"/>
                  </a:lnTo>
                  <a:lnTo>
                    <a:pt x="431622" y="277469"/>
                  </a:lnTo>
                  <a:lnTo>
                    <a:pt x="426432" y="349284"/>
                  </a:lnTo>
                  <a:lnTo>
                    <a:pt x="412055" y="400274"/>
                  </a:lnTo>
                  <a:lnTo>
                    <a:pt x="390282" y="433903"/>
                  </a:lnTo>
                  <a:lnTo>
                    <a:pt x="331708" y="462934"/>
                  </a:lnTo>
                  <a:lnTo>
                    <a:pt x="298488" y="465264"/>
                  </a:lnTo>
                  <a:lnTo>
                    <a:pt x="256649" y="457293"/>
                  </a:lnTo>
                  <a:lnTo>
                    <a:pt x="223348" y="434081"/>
                  </a:lnTo>
                  <a:lnTo>
                    <a:pt x="201343" y="396679"/>
                  </a:lnTo>
                  <a:lnTo>
                    <a:pt x="193395" y="346138"/>
                  </a:lnTo>
                  <a:lnTo>
                    <a:pt x="198662" y="296979"/>
                  </a:lnTo>
                  <a:lnTo>
                    <a:pt x="214050" y="255100"/>
                  </a:lnTo>
                  <a:lnTo>
                    <a:pt x="238936" y="221240"/>
                  </a:lnTo>
                  <a:lnTo>
                    <a:pt x="272698" y="196139"/>
                  </a:lnTo>
                  <a:lnTo>
                    <a:pt x="314714" y="180536"/>
                  </a:lnTo>
                  <a:lnTo>
                    <a:pt x="364363" y="175171"/>
                  </a:lnTo>
                  <a:close/>
                </a:path>
              </a:pathLst>
            </a:custGeom>
            <a:ln w="12700">
              <a:solidFill>
                <a:srgbClr val="000000"/>
              </a:solidFill>
            </a:ln>
          </p:spPr>
          <p:txBody>
            <a:bodyPr wrap="square" lIns="0" tIns="0" rIns="0" bIns="0" rtlCol="0"/>
            <a:lstStyle/>
            <a:p>
              <a:endParaRPr/>
            </a:p>
          </p:txBody>
        </p:sp>
        <p:sp>
          <p:nvSpPr>
            <p:cNvPr id="19" name="object 19"/>
            <p:cNvSpPr/>
            <p:nvPr/>
          </p:nvSpPr>
          <p:spPr>
            <a:xfrm>
              <a:off x="9370926" y="2794506"/>
              <a:ext cx="621030" cy="633730"/>
            </a:xfrm>
            <a:custGeom>
              <a:avLst/>
              <a:gdLst/>
              <a:ahLst/>
              <a:cxnLst/>
              <a:rect l="l" t="t" r="r" b="b"/>
              <a:pathLst>
                <a:path w="621029" h="633729">
                  <a:moveTo>
                    <a:pt x="0" y="16814"/>
                  </a:moveTo>
                  <a:lnTo>
                    <a:pt x="12506" y="55967"/>
                  </a:lnTo>
                  <a:lnTo>
                    <a:pt x="22251" y="105103"/>
                  </a:lnTo>
                  <a:lnTo>
                    <a:pt x="28580" y="159495"/>
                  </a:lnTo>
                  <a:lnTo>
                    <a:pt x="30835" y="214414"/>
                  </a:lnTo>
                  <a:lnTo>
                    <a:pt x="30835" y="633425"/>
                  </a:lnTo>
                  <a:lnTo>
                    <a:pt x="217220" y="633425"/>
                  </a:lnTo>
                  <a:lnTo>
                    <a:pt x="217220" y="368566"/>
                  </a:lnTo>
                  <a:lnTo>
                    <a:pt x="225013" y="289772"/>
                  </a:lnTo>
                  <a:lnTo>
                    <a:pt x="244990" y="234294"/>
                  </a:lnTo>
                  <a:lnTo>
                    <a:pt x="272053" y="198124"/>
                  </a:lnTo>
                  <a:lnTo>
                    <a:pt x="327034" y="167670"/>
                  </a:lnTo>
                  <a:lnTo>
                    <a:pt x="344754" y="165366"/>
                  </a:lnTo>
                  <a:lnTo>
                    <a:pt x="368682" y="167796"/>
                  </a:lnTo>
                  <a:lnTo>
                    <a:pt x="395370" y="180605"/>
                  </a:lnTo>
                  <a:lnTo>
                    <a:pt x="417066" y="212070"/>
                  </a:lnTo>
                  <a:lnTo>
                    <a:pt x="426021" y="270471"/>
                  </a:lnTo>
                  <a:lnTo>
                    <a:pt x="426021" y="633425"/>
                  </a:lnTo>
                  <a:lnTo>
                    <a:pt x="620826" y="633425"/>
                  </a:lnTo>
                  <a:lnTo>
                    <a:pt x="620826" y="236829"/>
                  </a:lnTo>
                  <a:lnTo>
                    <a:pt x="616679" y="184808"/>
                  </a:lnTo>
                  <a:lnTo>
                    <a:pt x="604731" y="138338"/>
                  </a:lnTo>
                  <a:lnTo>
                    <a:pt x="585721" y="97847"/>
                  </a:lnTo>
                  <a:lnTo>
                    <a:pt x="560389" y="63760"/>
                  </a:lnTo>
                  <a:lnTo>
                    <a:pt x="529472" y="36505"/>
                  </a:lnTo>
                  <a:lnTo>
                    <a:pt x="493712" y="16509"/>
                  </a:lnTo>
                  <a:lnTo>
                    <a:pt x="453847" y="4198"/>
                  </a:lnTo>
                  <a:lnTo>
                    <a:pt x="410616" y="0"/>
                  </a:lnTo>
                  <a:lnTo>
                    <a:pt x="367540" y="3374"/>
                  </a:lnTo>
                  <a:lnTo>
                    <a:pt x="324665" y="13543"/>
                  </a:lnTo>
                  <a:lnTo>
                    <a:pt x="282868" y="30572"/>
                  </a:lnTo>
                  <a:lnTo>
                    <a:pt x="243023" y="54530"/>
                  </a:lnTo>
                  <a:lnTo>
                    <a:pt x="206006" y="85483"/>
                  </a:lnTo>
                  <a:lnTo>
                    <a:pt x="202155" y="64901"/>
                  </a:lnTo>
                  <a:lnTo>
                    <a:pt x="198300" y="49048"/>
                  </a:lnTo>
                  <a:lnTo>
                    <a:pt x="193394" y="34246"/>
                  </a:lnTo>
                  <a:lnTo>
                    <a:pt x="186385" y="16814"/>
                  </a:lnTo>
                  <a:lnTo>
                    <a:pt x="0" y="16814"/>
                  </a:lnTo>
                  <a:close/>
                </a:path>
              </a:pathLst>
            </a:custGeom>
            <a:ln w="12700">
              <a:solidFill>
                <a:srgbClr val="000000"/>
              </a:solidFill>
            </a:ln>
          </p:spPr>
          <p:txBody>
            <a:bodyPr wrap="square" lIns="0" tIns="0" rIns="0" bIns="0" rtlCol="0"/>
            <a:lstStyle/>
            <a:p>
              <a:endParaRPr/>
            </a:p>
          </p:txBody>
        </p:sp>
        <p:sp>
          <p:nvSpPr>
            <p:cNvPr id="20" name="object 20"/>
            <p:cNvSpPr/>
            <p:nvPr/>
          </p:nvSpPr>
          <p:spPr>
            <a:xfrm>
              <a:off x="10054658" y="2795901"/>
              <a:ext cx="563880" cy="650875"/>
            </a:xfrm>
            <a:custGeom>
              <a:avLst/>
              <a:gdLst/>
              <a:ahLst/>
              <a:cxnLst/>
              <a:rect l="l" t="t" r="r" b="b"/>
              <a:pathLst>
                <a:path w="563879" h="650875">
                  <a:moveTo>
                    <a:pt x="304101" y="650252"/>
                  </a:moveTo>
                  <a:lnTo>
                    <a:pt x="361209" y="646990"/>
                  </a:lnTo>
                  <a:lnTo>
                    <a:pt x="414110" y="636765"/>
                  </a:lnTo>
                  <a:lnTo>
                    <a:pt x="464909" y="618920"/>
                  </a:lnTo>
                  <a:lnTo>
                    <a:pt x="515708" y="592797"/>
                  </a:lnTo>
                  <a:lnTo>
                    <a:pt x="515708" y="445655"/>
                  </a:lnTo>
                  <a:lnTo>
                    <a:pt x="465151" y="472653"/>
                  </a:lnTo>
                  <a:lnTo>
                    <a:pt x="414985" y="492423"/>
                  </a:lnTo>
                  <a:lnTo>
                    <a:pt x="366133" y="504573"/>
                  </a:lnTo>
                  <a:lnTo>
                    <a:pt x="319519" y="508711"/>
                  </a:lnTo>
                  <a:lnTo>
                    <a:pt x="270840" y="501026"/>
                  </a:lnTo>
                  <a:lnTo>
                    <a:pt x="232806" y="478758"/>
                  </a:lnTo>
                  <a:lnTo>
                    <a:pt x="206598" y="443088"/>
                  </a:lnTo>
                  <a:lnTo>
                    <a:pt x="193395" y="395198"/>
                  </a:lnTo>
                  <a:lnTo>
                    <a:pt x="205218" y="395416"/>
                  </a:lnTo>
                  <a:lnTo>
                    <a:pt x="215465" y="395897"/>
                  </a:lnTo>
                  <a:lnTo>
                    <a:pt x="224135" y="396377"/>
                  </a:lnTo>
                  <a:lnTo>
                    <a:pt x="231228" y="396595"/>
                  </a:lnTo>
                  <a:lnTo>
                    <a:pt x="289227" y="394113"/>
                  </a:lnTo>
                  <a:lnTo>
                    <a:pt x="342726" y="386831"/>
                  </a:lnTo>
                  <a:lnTo>
                    <a:pt x="391348" y="374992"/>
                  </a:lnTo>
                  <a:lnTo>
                    <a:pt x="434714" y="358839"/>
                  </a:lnTo>
                  <a:lnTo>
                    <a:pt x="472446" y="338616"/>
                  </a:lnTo>
                  <a:lnTo>
                    <a:pt x="504166" y="314568"/>
                  </a:lnTo>
                  <a:lnTo>
                    <a:pt x="548056" y="255968"/>
                  </a:lnTo>
                  <a:lnTo>
                    <a:pt x="563359" y="184988"/>
                  </a:lnTo>
                  <a:lnTo>
                    <a:pt x="557913" y="139439"/>
                  </a:lnTo>
                  <a:lnTo>
                    <a:pt x="542098" y="99284"/>
                  </a:lnTo>
                  <a:lnTo>
                    <a:pt x="516698" y="65110"/>
                  </a:lnTo>
                  <a:lnTo>
                    <a:pt x="482498" y="37507"/>
                  </a:lnTo>
                  <a:lnTo>
                    <a:pt x="440282" y="17061"/>
                  </a:lnTo>
                  <a:lnTo>
                    <a:pt x="390833" y="4363"/>
                  </a:lnTo>
                  <a:lnTo>
                    <a:pt x="334937" y="0"/>
                  </a:lnTo>
                  <a:lnTo>
                    <a:pt x="286837" y="2904"/>
                  </a:lnTo>
                  <a:lnTo>
                    <a:pt x="241516" y="11438"/>
                  </a:lnTo>
                  <a:lnTo>
                    <a:pt x="199240" y="25334"/>
                  </a:lnTo>
                  <a:lnTo>
                    <a:pt x="160279" y="44325"/>
                  </a:lnTo>
                  <a:lnTo>
                    <a:pt x="124899" y="68143"/>
                  </a:lnTo>
                  <a:lnTo>
                    <a:pt x="93368" y="96521"/>
                  </a:lnTo>
                  <a:lnTo>
                    <a:pt x="65954" y="129190"/>
                  </a:lnTo>
                  <a:lnTo>
                    <a:pt x="42924" y="165884"/>
                  </a:lnTo>
                  <a:lnTo>
                    <a:pt x="24546" y="206334"/>
                  </a:lnTo>
                  <a:lnTo>
                    <a:pt x="11087" y="250273"/>
                  </a:lnTo>
                  <a:lnTo>
                    <a:pt x="2816" y="297434"/>
                  </a:lnTo>
                  <a:lnTo>
                    <a:pt x="0" y="347548"/>
                  </a:lnTo>
                  <a:lnTo>
                    <a:pt x="2849" y="396293"/>
                  </a:lnTo>
                  <a:lnTo>
                    <a:pt x="11265" y="441476"/>
                  </a:lnTo>
                  <a:lnTo>
                    <a:pt x="25043" y="482867"/>
                  </a:lnTo>
                  <a:lnTo>
                    <a:pt x="43983" y="520241"/>
                  </a:lnTo>
                  <a:lnTo>
                    <a:pt x="67881" y="553369"/>
                  </a:lnTo>
                  <a:lnTo>
                    <a:pt x="96537" y="582025"/>
                  </a:lnTo>
                  <a:lnTo>
                    <a:pt x="129748" y="605980"/>
                  </a:lnTo>
                  <a:lnTo>
                    <a:pt x="167312" y="625008"/>
                  </a:lnTo>
                  <a:lnTo>
                    <a:pt x="209027" y="638881"/>
                  </a:lnTo>
                  <a:lnTo>
                    <a:pt x="254690" y="647372"/>
                  </a:lnTo>
                  <a:lnTo>
                    <a:pt x="304101" y="650252"/>
                  </a:lnTo>
                  <a:close/>
                </a:path>
              </a:pathLst>
            </a:custGeom>
            <a:ln w="12700">
              <a:solidFill>
                <a:srgbClr val="000000"/>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10251508" y="2933899"/>
              <a:ext cx="186474" cy="138823"/>
            </a:xfrm>
            <a:prstGeom prst="rect">
              <a:avLst/>
            </a:prstGeom>
          </p:spPr>
        </p:pic>
        <p:sp>
          <p:nvSpPr>
            <p:cNvPr id="22" name="object 22"/>
            <p:cNvSpPr/>
            <p:nvPr/>
          </p:nvSpPr>
          <p:spPr>
            <a:xfrm>
              <a:off x="10618014" y="2655770"/>
              <a:ext cx="485140" cy="791845"/>
            </a:xfrm>
            <a:custGeom>
              <a:avLst/>
              <a:gdLst/>
              <a:ahLst/>
              <a:cxnLst/>
              <a:rect l="l" t="t" r="r" b="b"/>
              <a:pathLst>
                <a:path w="485140" h="791845">
                  <a:moveTo>
                    <a:pt x="102298" y="288683"/>
                  </a:moveTo>
                  <a:lnTo>
                    <a:pt x="102298" y="587184"/>
                  </a:lnTo>
                  <a:lnTo>
                    <a:pt x="106404" y="640234"/>
                  </a:lnTo>
                  <a:lnTo>
                    <a:pt x="118326" y="684185"/>
                  </a:lnTo>
                  <a:lnTo>
                    <a:pt x="137475" y="719663"/>
                  </a:lnTo>
                  <a:lnTo>
                    <a:pt x="195085" y="767691"/>
                  </a:lnTo>
                  <a:lnTo>
                    <a:pt x="232364" y="781490"/>
                  </a:lnTo>
                  <a:lnTo>
                    <a:pt x="274505" y="789312"/>
                  </a:lnTo>
                  <a:lnTo>
                    <a:pt x="320916" y="791781"/>
                  </a:lnTo>
                  <a:lnTo>
                    <a:pt x="368807" y="788716"/>
                  </a:lnTo>
                  <a:lnTo>
                    <a:pt x="411835" y="779870"/>
                  </a:lnTo>
                  <a:lnTo>
                    <a:pt x="450396" y="765769"/>
                  </a:lnTo>
                  <a:lnTo>
                    <a:pt x="484885" y="746937"/>
                  </a:lnTo>
                  <a:lnTo>
                    <a:pt x="484885" y="608202"/>
                  </a:lnTo>
                  <a:lnTo>
                    <a:pt x="452169" y="625782"/>
                  </a:lnTo>
                  <a:lnTo>
                    <a:pt x="422871" y="638505"/>
                  </a:lnTo>
                  <a:lnTo>
                    <a:pt x="396203" y="646236"/>
                  </a:lnTo>
                  <a:lnTo>
                    <a:pt x="371373" y="648843"/>
                  </a:lnTo>
                  <a:lnTo>
                    <a:pt x="334956" y="643346"/>
                  </a:lnTo>
                  <a:lnTo>
                    <a:pt x="308133" y="624841"/>
                  </a:lnTo>
                  <a:lnTo>
                    <a:pt x="291559" y="590308"/>
                  </a:lnTo>
                  <a:lnTo>
                    <a:pt x="285889" y="536727"/>
                  </a:lnTo>
                  <a:lnTo>
                    <a:pt x="285889" y="288683"/>
                  </a:lnTo>
                  <a:lnTo>
                    <a:pt x="472262" y="288683"/>
                  </a:lnTo>
                  <a:lnTo>
                    <a:pt x="472262" y="155549"/>
                  </a:lnTo>
                  <a:lnTo>
                    <a:pt x="285889" y="155549"/>
                  </a:lnTo>
                  <a:lnTo>
                    <a:pt x="285889" y="0"/>
                  </a:lnTo>
                  <a:lnTo>
                    <a:pt x="102298" y="0"/>
                  </a:lnTo>
                  <a:lnTo>
                    <a:pt x="102298" y="155549"/>
                  </a:lnTo>
                  <a:lnTo>
                    <a:pt x="0" y="155549"/>
                  </a:lnTo>
                  <a:lnTo>
                    <a:pt x="0" y="288683"/>
                  </a:lnTo>
                  <a:lnTo>
                    <a:pt x="102298" y="288683"/>
                  </a:lnTo>
                  <a:close/>
                </a:path>
              </a:pathLst>
            </a:custGeom>
            <a:ln w="12700">
              <a:solidFill>
                <a:srgbClr val="000000"/>
              </a:solidFill>
            </a:ln>
          </p:spPr>
          <p:txBody>
            <a:bodyPr wrap="square" lIns="0" tIns="0" rIns="0" bIns="0" rtlCol="0"/>
            <a:lstStyle/>
            <a:p>
              <a:endParaRPr/>
            </a:p>
          </p:txBody>
        </p:sp>
        <p:sp>
          <p:nvSpPr>
            <p:cNvPr id="23" name="object 23"/>
            <p:cNvSpPr/>
            <p:nvPr/>
          </p:nvSpPr>
          <p:spPr>
            <a:xfrm>
              <a:off x="11109194" y="2790299"/>
              <a:ext cx="488315" cy="659130"/>
            </a:xfrm>
            <a:custGeom>
              <a:avLst/>
              <a:gdLst/>
              <a:ahLst/>
              <a:cxnLst/>
              <a:rect l="l" t="t" r="r" b="b"/>
              <a:pathLst>
                <a:path w="488315" h="659129">
                  <a:moveTo>
                    <a:pt x="0" y="606805"/>
                  </a:moveTo>
                  <a:lnTo>
                    <a:pt x="39869" y="624039"/>
                  </a:lnTo>
                  <a:lnTo>
                    <a:pt x="87539" y="638379"/>
                  </a:lnTo>
                  <a:lnTo>
                    <a:pt x="141060" y="649288"/>
                  </a:lnTo>
                  <a:lnTo>
                    <a:pt x="198484" y="656227"/>
                  </a:lnTo>
                  <a:lnTo>
                    <a:pt x="257860" y="658660"/>
                  </a:lnTo>
                  <a:lnTo>
                    <a:pt x="316482" y="654128"/>
                  </a:lnTo>
                  <a:lnTo>
                    <a:pt x="367162" y="640943"/>
                  </a:lnTo>
                  <a:lnTo>
                    <a:pt x="409506" y="619717"/>
                  </a:lnTo>
                  <a:lnTo>
                    <a:pt x="443124" y="591063"/>
                  </a:lnTo>
                  <a:lnTo>
                    <a:pt x="467623" y="555593"/>
                  </a:lnTo>
                  <a:lnTo>
                    <a:pt x="482609" y="513922"/>
                  </a:lnTo>
                  <a:lnTo>
                    <a:pt x="487692" y="466661"/>
                  </a:lnTo>
                  <a:lnTo>
                    <a:pt x="483306" y="424724"/>
                  </a:lnTo>
                  <a:lnTo>
                    <a:pt x="469421" y="387613"/>
                  </a:lnTo>
                  <a:lnTo>
                    <a:pt x="444947" y="353850"/>
                  </a:lnTo>
                  <a:lnTo>
                    <a:pt x="408796" y="321956"/>
                  </a:lnTo>
                  <a:lnTo>
                    <a:pt x="359878" y="290453"/>
                  </a:lnTo>
                  <a:lnTo>
                    <a:pt x="297103" y="257860"/>
                  </a:lnTo>
                  <a:lnTo>
                    <a:pt x="255366" y="236752"/>
                  </a:lnTo>
                  <a:lnTo>
                    <a:pt x="229134" y="219322"/>
                  </a:lnTo>
                  <a:lnTo>
                    <a:pt x="215516" y="201893"/>
                  </a:lnTo>
                  <a:lnTo>
                    <a:pt x="211620" y="180784"/>
                  </a:lnTo>
                  <a:lnTo>
                    <a:pt x="214269" y="163355"/>
                  </a:lnTo>
                  <a:lnTo>
                    <a:pt x="223354" y="149602"/>
                  </a:lnTo>
                  <a:lnTo>
                    <a:pt x="240584" y="140579"/>
                  </a:lnTo>
                  <a:lnTo>
                    <a:pt x="267665" y="137337"/>
                  </a:lnTo>
                  <a:lnTo>
                    <a:pt x="312164" y="139877"/>
                  </a:lnTo>
                  <a:lnTo>
                    <a:pt x="358762" y="148197"/>
                  </a:lnTo>
                  <a:lnTo>
                    <a:pt x="406407" y="163349"/>
                  </a:lnTo>
                  <a:lnTo>
                    <a:pt x="454050" y="186385"/>
                  </a:lnTo>
                  <a:lnTo>
                    <a:pt x="476478" y="44843"/>
                  </a:lnTo>
                  <a:lnTo>
                    <a:pt x="421338" y="23060"/>
                  </a:lnTo>
                  <a:lnTo>
                    <a:pt x="370668" y="9286"/>
                  </a:lnTo>
                  <a:lnTo>
                    <a:pt x="319998" y="2081"/>
                  </a:lnTo>
                  <a:lnTo>
                    <a:pt x="264858" y="0"/>
                  </a:lnTo>
                  <a:lnTo>
                    <a:pt x="211958" y="3120"/>
                  </a:lnTo>
                  <a:lnTo>
                    <a:pt x="164031" y="12350"/>
                  </a:lnTo>
                  <a:lnTo>
                    <a:pt x="121719" y="27492"/>
                  </a:lnTo>
                  <a:lnTo>
                    <a:pt x="85663" y="48350"/>
                  </a:lnTo>
                  <a:lnTo>
                    <a:pt x="56503" y="74725"/>
                  </a:lnTo>
                  <a:lnTo>
                    <a:pt x="34881" y="106422"/>
                  </a:lnTo>
                  <a:lnTo>
                    <a:pt x="21438" y="143242"/>
                  </a:lnTo>
                  <a:lnTo>
                    <a:pt x="16814" y="184988"/>
                  </a:lnTo>
                  <a:lnTo>
                    <a:pt x="20753" y="226770"/>
                  </a:lnTo>
                  <a:lnTo>
                    <a:pt x="32880" y="263920"/>
                  </a:lnTo>
                  <a:lnTo>
                    <a:pt x="53662" y="297469"/>
                  </a:lnTo>
                  <a:lnTo>
                    <a:pt x="83562" y="328443"/>
                  </a:lnTo>
                  <a:lnTo>
                    <a:pt x="123048" y="357873"/>
                  </a:lnTo>
                  <a:lnTo>
                    <a:pt x="172585" y="386788"/>
                  </a:lnTo>
                  <a:lnTo>
                    <a:pt x="232638" y="416217"/>
                  </a:lnTo>
                  <a:lnTo>
                    <a:pt x="265327" y="433427"/>
                  </a:lnTo>
                  <a:lnTo>
                    <a:pt x="283960" y="448800"/>
                  </a:lnTo>
                  <a:lnTo>
                    <a:pt x="292347" y="464699"/>
                  </a:lnTo>
                  <a:lnTo>
                    <a:pt x="294297" y="483488"/>
                  </a:lnTo>
                  <a:lnTo>
                    <a:pt x="291034" y="499732"/>
                  </a:lnTo>
                  <a:lnTo>
                    <a:pt x="280809" y="513611"/>
                  </a:lnTo>
                  <a:lnTo>
                    <a:pt x="262964" y="523288"/>
                  </a:lnTo>
                  <a:lnTo>
                    <a:pt x="236842" y="526922"/>
                  </a:lnTo>
                  <a:lnTo>
                    <a:pt x="189565" y="522982"/>
                  </a:lnTo>
                  <a:lnTo>
                    <a:pt x="138215" y="511159"/>
                  </a:lnTo>
                  <a:lnTo>
                    <a:pt x="82924" y="491454"/>
                  </a:lnTo>
                  <a:lnTo>
                    <a:pt x="23825" y="463867"/>
                  </a:lnTo>
                  <a:lnTo>
                    <a:pt x="0" y="606805"/>
                  </a:lnTo>
                  <a:close/>
                </a:path>
              </a:pathLst>
            </a:custGeom>
            <a:ln w="12700">
              <a:solidFill>
                <a:srgbClr val="000000"/>
              </a:solidFill>
            </a:ln>
          </p:spPr>
          <p:txBody>
            <a:bodyPr wrap="square" lIns="0" tIns="0" rIns="0" bIns="0" rtlCol="0"/>
            <a:lstStyle/>
            <a:p>
              <a:endParaRPr/>
            </a:p>
          </p:txBody>
        </p:sp>
      </p:grpSp>
      <p:sp>
        <p:nvSpPr>
          <p:cNvPr id="24" name="object 24"/>
          <p:cNvSpPr txBox="1"/>
          <p:nvPr/>
        </p:nvSpPr>
        <p:spPr>
          <a:xfrm>
            <a:off x="582429" y="1848740"/>
            <a:ext cx="5217795" cy="1707514"/>
          </a:xfrm>
          <a:prstGeom prst="rect">
            <a:avLst/>
          </a:prstGeom>
        </p:spPr>
        <p:txBody>
          <a:bodyPr vert="horz" wrap="square" lIns="0" tIns="17145" rIns="0" bIns="0" rtlCol="0">
            <a:spAutoFit/>
          </a:bodyPr>
          <a:lstStyle/>
          <a:p>
            <a:pPr marL="12700">
              <a:lnSpc>
                <a:spcPct val="100000"/>
              </a:lnSpc>
              <a:spcBef>
                <a:spcPts val="135"/>
              </a:spcBef>
            </a:pPr>
            <a:r>
              <a:rPr sz="11000" b="1" spc="-1839">
                <a:solidFill>
                  <a:srgbClr val="FFFFFF"/>
                </a:solidFill>
                <a:latin typeface="Arial"/>
                <a:cs typeface="Arial"/>
              </a:rPr>
              <a:t>F</a:t>
            </a:r>
            <a:r>
              <a:rPr sz="11000" b="1" spc="-1300">
                <a:solidFill>
                  <a:srgbClr val="FFFFFF"/>
                </a:solidFill>
                <a:latin typeface="Arial"/>
                <a:cs typeface="Arial"/>
              </a:rPr>
              <a:t>o</a:t>
            </a:r>
            <a:r>
              <a:rPr sz="11000" b="1" spc="-1005">
                <a:solidFill>
                  <a:srgbClr val="FFFFFF"/>
                </a:solidFill>
                <a:latin typeface="Arial"/>
                <a:cs typeface="Arial"/>
              </a:rPr>
              <a:t>r</a:t>
            </a:r>
            <a:r>
              <a:rPr sz="11000" b="1" spc="-2035">
                <a:solidFill>
                  <a:srgbClr val="FFFFFF"/>
                </a:solidFill>
                <a:latin typeface="Arial"/>
                <a:cs typeface="Arial"/>
              </a:rPr>
              <a:t>c</a:t>
            </a:r>
            <a:r>
              <a:rPr sz="11000" b="1" spc="-1520">
                <a:solidFill>
                  <a:srgbClr val="FFFFFF"/>
                </a:solidFill>
                <a:latin typeface="Arial"/>
                <a:cs typeface="Arial"/>
              </a:rPr>
              <a:t>e</a:t>
            </a:r>
            <a:r>
              <a:rPr sz="11000" b="1" spc="-1220">
                <a:solidFill>
                  <a:srgbClr val="FFFFFF"/>
                </a:solidFill>
                <a:latin typeface="Arial"/>
                <a:cs typeface="Arial"/>
              </a:rPr>
              <a:t>s</a:t>
            </a:r>
            <a:r>
              <a:rPr sz="11000" b="1" spc="-950">
                <a:solidFill>
                  <a:srgbClr val="FFFFFF"/>
                </a:solidFill>
                <a:latin typeface="Arial"/>
                <a:cs typeface="Arial"/>
              </a:rPr>
              <a:t> </a:t>
            </a:r>
            <a:r>
              <a:rPr sz="11000" b="1" spc="-800">
                <a:solidFill>
                  <a:srgbClr val="FFFFFF"/>
                </a:solidFill>
                <a:latin typeface="Arial"/>
                <a:cs typeface="Arial"/>
              </a:rPr>
              <a:t>a</a:t>
            </a:r>
            <a:r>
              <a:rPr sz="11000" b="1" spc="-6420">
                <a:solidFill>
                  <a:srgbClr val="FFFFFF"/>
                </a:solidFill>
                <a:latin typeface="Arial"/>
                <a:cs typeface="Arial"/>
              </a:rPr>
              <a:t>n</a:t>
            </a:r>
            <a:endParaRPr sz="11000">
              <a:latin typeface="Arial"/>
              <a:cs typeface="Arial"/>
            </a:endParaRPr>
          </a:p>
        </p:txBody>
      </p:sp>
      <p:sp>
        <p:nvSpPr>
          <p:cNvPr id="25" name="object 25"/>
          <p:cNvSpPr txBox="1">
            <a:spLocks noGrp="1"/>
          </p:cNvSpPr>
          <p:nvPr>
            <p:ph type="body" idx="1"/>
          </p:nvPr>
        </p:nvSpPr>
        <p:spPr>
          <a:prstGeom prst="rect">
            <a:avLst/>
          </a:prstGeom>
        </p:spPr>
        <p:txBody>
          <a:bodyPr vert="horz" wrap="square" lIns="0" tIns="17145" rIns="0" bIns="0" rtlCol="0">
            <a:spAutoFit/>
          </a:bodyPr>
          <a:lstStyle/>
          <a:p>
            <a:pPr marL="5158740">
              <a:lnSpc>
                <a:spcPct val="100000"/>
              </a:lnSpc>
              <a:spcBef>
                <a:spcPts val="135"/>
              </a:spcBef>
            </a:pPr>
            <a:r>
              <a:rPr spc="-355"/>
              <a:t>d</a:t>
            </a:r>
            <a:r>
              <a:rPr spc="-950"/>
              <a:t> </a:t>
            </a:r>
            <a:r>
              <a:rPr spc="245"/>
              <a:t>M</a:t>
            </a:r>
            <a:r>
              <a:rPr spc="-835"/>
              <a:t>a</a:t>
            </a:r>
            <a:r>
              <a:rPr spc="-1415"/>
              <a:t>g</a:t>
            </a:r>
            <a:r>
              <a:rPr spc="-1540"/>
              <a:t>n</a:t>
            </a:r>
            <a:r>
              <a:rPr spc="-1100"/>
              <a:t>e</a:t>
            </a:r>
            <a:r>
              <a:rPr spc="-120"/>
              <a:t>t</a:t>
            </a:r>
            <a:r>
              <a:rPr spc="-1220"/>
              <a:t>s</a:t>
            </a:r>
          </a:p>
        </p:txBody>
      </p:sp>
      <p:grpSp>
        <p:nvGrpSpPr>
          <p:cNvPr id="26" name="object 26"/>
          <p:cNvGrpSpPr/>
          <p:nvPr/>
        </p:nvGrpSpPr>
        <p:grpSpPr>
          <a:xfrm>
            <a:off x="-11430" y="0"/>
            <a:ext cx="12214860" cy="6880860"/>
            <a:chOff x="-11430" y="0"/>
            <a:chExt cx="12214860" cy="6880860"/>
          </a:xfrm>
        </p:grpSpPr>
        <p:sp>
          <p:nvSpPr>
            <p:cNvPr id="27" name="object 27"/>
            <p:cNvSpPr/>
            <p:nvPr/>
          </p:nvSpPr>
          <p:spPr>
            <a:xfrm>
              <a:off x="704437" y="2284662"/>
              <a:ext cx="572135" cy="978535"/>
            </a:xfrm>
            <a:custGeom>
              <a:avLst/>
              <a:gdLst/>
              <a:ahLst/>
              <a:cxnLst/>
              <a:rect l="l" t="t" r="r" b="b"/>
              <a:pathLst>
                <a:path w="572135" h="978535">
                  <a:moveTo>
                    <a:pt x="0" y="0"/>
                  </a:moveTo>
                  <a:lnTo>
                    <a:pt x="0" y="978179"/>
                  </a:lnTo>
                  <a:lnTo>
                    <a:pt x="213017" y="978179"/>
                  </a:lnTo>
                  <a:lnTo>
                    <a:pt x="213017" y="584377"/>
                  </a:lnTo>
                  <a:lnTo>
                    <a:pt x="528332" y="584377"/>
                  </a:lnTo>
                  <a:lnTo>
                    <a:pt x="528332" y="421817"/>
                  </a:lnTo>
                  <a:lnTo>
                    <a:pt x="213017" y="421817"/>
                  </a:lnTo>
                  <a:lnTo>
                    <a:pt x="213017" y="158356"/>
                  </a:lnTo>
                  <a:lnTo>
                    <a:pt x="571766" y="158356"/>
                  </a:lnTo>
                  <a:lnTo>
                    <a:pt x="571766" y="0"/>
                  </a:lnTo>
                  <a:lnTo>
                    <a:pt x="0" y="0"/>
                  </a:lnTo>
                  <a:close/>
                </a:path>
              </a:pathLst>
            </a:custGeom>
            <a:ln w="12700">
              <a:solidFill>
                <a:srgbClr val="181818"/>
              </a:solidFill>
            </a:ln>
          </p:spPr>
          <p:txBody>
            <a:bodyPr wrap="square" lIns="0" tIns="0" rIns="0" bIns="0" rtlCol="0"/>
            <a:lstStyle/>
            <a:p>
              <a:endParaRPr/>
            </a:p>
          </p:txBody>
        </p:sp>
        <p:sp>
          <p:nvSpPr>
            <p:cNvPr id="28" name="object 28"/>
            <p:cNvSpPr/>
            <p:nvPr/>
          </p:nvSpPr>
          <p:spPr>
            <a:xfrm>
              <a:off x="1287137" y="2628008"/>
              <a:ext cx="648970" cy="654685"/>
            </a:xfrm>
            <a:custGeom>
              <a:avLst/>
              <a:gdLst/>
              <a:ahLst/>
              <a:cxnLst/>
              <a:rect l="l" t="t" r="r" b="b"/>
              <a:pathLst>
                <a:path w="648969" h="654685">
                  <a:moveTo>
                    <a:pt x="0" y="325120"/>
                  </a:moveTo>
                  <a:lnTo>
                    <a:pt x="3213" y="380485"/>
                  </a:lnTo>
                  <a:lnTo>
                    <a:pt x="12643" y="431087"/>
                  </a:lnTo>
                  <a:lnTo>
                    <a:pt x="27974" y="476819"/>
                  </a:lnTo>
                  <a:lnTo>
                    <a:pt x="48889" y="517572"/>
                  </a:lnTo>
                  <a:lnTo>
                    <a:pt x="75072" y="553241"/>
                  </a:lnTo>
                  <a:lnTo>
                    <a:pt x="106208" y="583716"/>
                  </a:lnTo>
                  <a:lnTo>
                    <a:pt x="141981" y="608891"/>
                  </a:lnTo>
                  <a:lnTo>
                    <a:pt x="182075" y="628659"/>
                  </a:lnTo>
                  <a:lnTo>
                    <a:pt x="226173" y="642912"/>
                  </a:lnTo>
                  <a:lnTo>
                    <a:pt x="273960" y="651543"/>
                  </a:lnTo>
                  <a:lnTo>
                    <a:pt x="325120" y="654443"/>
                  </a:lnTo>
                  <a:lnTo>
                    <a:pt x="376250" y="651543"/>
                  </a:lnTo>
                  <a:lnTo>
                    <a:pt x="423949" y="642912"/>
                  </a:lnTo>
                  <a:lnTo>
                    <a:pt x="467915" y="628659"/>
                  </a:lnTo>
                  <a:lnTo>
                    <a:pt x="507844" y="608891"/>
                  </a:lnTo>
                  <a:lnTo>
                    <a:pt x="543432" y="583716"/>
                  </a:lnTo>
                  <a:lnTo>
                    <a:pt x="574378" y="553241"/>
                  </a:lnTo>
                  <a:lnTo>
                    <a:pt x="600376" y="517572"/>
                  </a:lnTo>
                  <a:lnTo>
                    <a:pt x="621126" y="476819"/>
                  </a:lnTo>
                  <a:lnTo>
                    <a:pt x="636322" y="431087"/>
                  </a:lnTo>
                  <a:lnTo>
                    <a:pt x="645662" y="380485"/>
                  </a:lnTo>
                  <a:lnTo>
                    <a:pt x="648843" y="325120"/>
                  </a:lnTo>
                  <a:lnTo>
                    <a:pt x="645693" y="270167"/>
                  </a:lnTo>
                  <a:lnTo>
                    <a:pt x="636435" y="220028"/>
                  </a:lnTo>
                  <a:lnTo>
                    <a:pt x="621352" y="174792"/>
                  </a:lnTo>
                  <a:lnTo>
                    <a:pt x="600729" y="134547"/>
                  </a:lnTo>
                  <a:lnTo>
                    <a:pt x="574850" y="99381"/>
                  </a:lnTo>
                  <a:lnTo>
                    <a:pt x="543999" y="69383"/>
                  </a:lnTo>
                  <a:lnTo>
                    <a:pt x="508461" y="44641"/>
                  </a:lnTo>
                  <a:lnTo>
                    <a:pt x="468519" y="25243"/>
                  </a:lnTo>
                  <a:lnTo>
                    <a:pt x="424459" y="11278"/>
                  </a:lnTo>
                  <a:lnTo>
                    <a:pt x="376564" y="2834"/>
                  </a:lnTo>
                  <a:lnTo>
                    <a:pt x="325120" y="0"/>
                  </a:lnTo>
                  <a:lnTo>
                    <a:pt x="273012" y="2929"/>
                  </a:lnTo>
                  <a:lnTo>
                    <a:pt x="224638" y="11619"/>
                  </a:lnTo>
                  <a:lnTo>
                    <a:pt x="180255" y="25925"/>
                  </a:lnTo>
                  <a:lnTo>
                    <a:pt x="140124" y="45702"/>
                  </a:lnTo>
                  <a:lnTo>
                    <a:pt x="104503" y="70804"/>
                  </a:lnTo>
                  <a:lnTo>
                    <a:pt x="73651" y="101087"/>
                  </a:lnTo>
                  <a:lnTo>
                    <a:pt x="47827" y="136404"/>
                  </a:lnTo>
                  <a:lnTo>
                    <a:pt x="27291" y="176612"/>
                  </a:lnTo>
                  <a:lnTo>
                    <a:pt x="12302" y="221563"/>
                  </a:lnTo>
                  <a:lnTo>
                    <a:pt x="3118" y="271114"/>
                  </a:lnTo>
                  <a:lnTo>
                    <a:pt x="0" y="325120"/>
                  </a:lnTo>
                  <a:close/>
                </a:path>
                <a:path w="648969" h="654685">
                  <a:moveTo>
                    <a:pt x="325120" y="165366"/>
                  </a:moveTo>
                  <a:lnTo>
                    <a:pt x="370324" y="172294"/>
                  </a:lnTo>
                  <a:lnTo>
                    <a:pt x="407592" y="192540"/>
                  </a:lnTo>
                  <a:lnTo>
                    <a:pt x="435713" y="225297"/>
                  </a:lnTo>
                  <a:lnTo>
                    <a:pt x="453474" y="269759"/>
                  </a:lnTo>
                  <a:lnTo>
                    <a:pt x="459663" y="325120"/>
                  </a:lnTo>
                  <a:lnTo>
                    <a:pt x="453877" y="382533"/>
                  </a:lnTo>
                  <a:lnTo>
                    <a:pt x="436923" y="428242"/>
                  </a:lnTo>
                  <a:lnTo>
                    <a:pt x="409408" y="461642"/>
                  </a:lnTo>
                  <a:lnTo>
                    <a:pt x="371938" y="482126"/>
                  </a:lnTo>
                  <a:lnTo>
                    <a:pt x="325120" y="489089"/>
                  </a:lnTo>
                  <a:lnTo>
                    <a:pt x="278740" y="481992"/>
                  </a:lnTo>
                  <a:lnTo>
                    <a:pt x="242315" y="461240"/>
                  </a:lnTo>
                  <a:lnTo>
                    <a:pt x="216048" y="427639"/>
                  </a:lnTo>
                  <a:lnTo>
                    <a:pt x="200140" y="381996"/>
                  </a:lnTo>
                  <a:lnTo>
                    <a:pt x="194792" y="325120"/>
                  </a:lnTo>
                  <a:lnTo>
                    <a:pt x="200274" y="270295"/>
                  </a:lnTo>
                  <a:lnTo>
                    <a:pt x="216450" y="225900"/>
                  </a:lnTo>
                  <a:lnTo>
                    <a:pt x="242919" y="192942"/>
                  </a:lnTo>
                  <a:lnTo>
                    <a:pt x="279276" y="172428"/>
                  </a:lnTo>
                  <a:lnTo>
                    <a:pt x="325120" y="165366"/>
                  </a:lnTo>
                  <a:close/>
                </a:path>
              </a:pathLst>
            </a:custGeom>
            <a:ln w="12700">
              <a:solidFill>
                <a:srgbClr val="181818"/>
              </a:solidFill>
            </a:ln>
          </p:spPr>
          <p:txBody>
            <a:bodyPr wrap="square" lIns="0" tIns="0" rIns="0" bIns="0" rtlCol="0"/>
            <a:lstStyle/>
            <a:p>
              <a:endParaRPr/>
            </a:p>
          </p:txBody>
        </p:sp>
        <p:sp>
          <p:nvSpPr>
            <p:cNvPr id="29" name="object 29"/>
            <p:cNvSpPr/>
            <p:nvPr/>
          </p:nvSpPr>
          <p:spPr>
            <a:xfrm>
              <a:off x="1978289" y="2633613"/>
              <a:ext cx="427990" cy="629285"/>
            </a:xfrm>
            <a:custGeom>
              <a:avLst/>
              <a:gdLst/>
              <a:ahLst/>
              <a:cxnLst/>
              <a:rect l="l" t="t" r="r" b="b"/>
              <a:pathLst>
                <a:path w="427989" h="629285">
                  <a:moveTo>
                    <a:pt x="25222" y="215811"/>
                  </a:moveTo>
                  <a:lnTo>
                    <a:pt x="25222" y="629221"/>
                  </a:lnTo>
                  <a:lnTo>
                    <a:pt x="206006" y="629221"/>
                  </a:lnTo>
                  <a:lnTo>
                    <a:pt x="206006" y="386778"/>
                  </a:lnTo>
                  <a:lnTo>
                    <a:pt x="209495" y="327510"/>
                  </a:lnTo>
                  <a:lnTo>
                    <a:pt x="219848" y="277091"/>
                  </a:lnTo>
                  <a:lnTo>
                    <a:pt x="236893" y="235618"/>
                  </a:lnTo>
                  <a:lnTo>
                    <a:pt x="260459" y="203191"/>
                  </a:lnTo>
                  <a:lnTo>
                    <a:pt x="326467" y="165865"/>
                  </a:lnTo>
                  <a:lnTo>
                    <a:pt x="368566" y="161162"/>
                  </a:lnTo>
                  <a:lnTo>
                    <a:pt x="381263" y="161468"/>
                  </a:lnTo>
                  <a:lnTo>
                    <a:pt x="393438" y="162561"/>
                  </a:lnTo>
                  <a:lnTo>
                    <a:pt x="407191" y="164704"/>
                  </a:lnTo>
                  <a:lnTo>
                    <a:pt x="424624" y="168160"/>
                  </a:lnTo>
                  <a:lnTo>
                    <a:pt x="427418" y="16814"/>
                  </a:lnTo>
                  <a:lnTo>
                    <a:pt x="406419" y="8867"/>
                  </a:lnTo>
                  <a:lnTo>
                    <a:pt x="389756" y="3678"/>
                  </a:lnTo>
                  <a:lnTo>
                    <a:pt x="374408" y="853"/>
                  </a:lnTo>
                  <a:lnTo>
                    <a:pt x="357352" y="0"/>
                  </a:lnTo>
                  <a:lnTo>
                    <a:pt x="310382" y="6328"/>
                  </a:lnTo>
                  <a:lnTo>
                    <a:pt x="268538" y="26450"/>
                  </a:lnTo>
                  <a:lnTo>
                    <a:pt x="229061" y="62075"/>
                  </a:lnTo>
                  <a:lnTo>
                    <a:pt x="189191" y="114909"/>
                  </a:lnTo>
                  <a:lnTo>
                    <a:pt x="187743" y="86313"/>
                  </a:lnTo>
                  <a:lnTo>
                    <a:pt x="184983" y="63760"/>
                  </a:lnTo>
                  <a:lnTo>
                    <a:pt x="180121" y="41207"/>
                  </a:lnTo>
                  <a:lnTo>
                    <a:pt x="172364" y="12611"/>
                  </a:lnTo>
                  <a:lnTo>
                    <a:pt x="0" y="12611"/>
                  </a:lnTo>
                  <a:lnTo>
                    <a:pt x="12808" y="62291"/>
                  </a:lnTo>
                  <a:lnTo>
                    <a:pt x="20493" y="106324"/>
                  </a:lnTo>
                  <a:lnTo>
                    <a:pt x="24236" y="154300"/>
                  </a:lnTo>
                  <a:lnTo>
                    <a:pt x="25222" y="215811"/>
                  </a:lnTo>
                  <a:close/>
                </a:path>
              </a:pathLst>
            </a:custGeom>
            <a:ln w="12700">
              <a:solidFill>
                <a:srgbClr val="181818"/>
              </a:solidFill>
            </a:ln>
          </p:spPr>
          <p:txBody>
            <a:bodyPr wrap="square" lIns="0" tIns="0" rIns="0" bIns="0" rtlCol="0"/>
            <a:lstStyle/>
            <a:p>
              <a:endParaRPr/>
            </a:p>
          </p:txBody>
        </p:sp>
        <p:sp>
          <p:nvSpPr>
            <p:cNvPr id="30" name="object 30"/>
            <p:cNvSpPr/>
            <p:nvPr/>
          </p:nvSpPr>
          <p:spPr>
            <a:xfrm>
              <a:off x="2399680" y="2630811"/>
              <a:ext cx="506095" cy="646430"/>
            </a:xfrm>
            <a:custGeom>
              <a:avLst/>
              <a:gdLst/>
              <a:ahLst/>
              <a:cxnLst/>
              <a:rect l="l" t="t" r="r" b="b"/>
              <a:pathLst>
                <a:path w="506094" h="646429">
                  <a:moveTo>
                    <a:pt x="0" y="333527"/>
                  </a:moveTo>
                  <a:lnTo>
                    <a:pt x="3105" y="382501"/>
                  </a:lnTo>
                  <a:lnTo>
                    <a:pt x="12192" y="428309"/>
                  </a:lnTo>
                  <a:lnTo>
                    <a:pt x="26922" y="470636"/>
                  </a:lnTo>
                  <a:lnTo>
                    <a:pt x="46952" y="509167"/>
                  </a:lnTo>
                  <a:lnTo>
                    <a:pt x="71941" y="543584"/>
                  </a:lnTo>
                  <a:lnTo>
                    <a:pt x="101547" y="573573"/>
                  </a:lnTo>
                  <a:lnTo>
                    <a:pt x="135431" y="598818"/>
                  </a:lnTo>
                  <a:lnTo>
                    <a:pt x="173250" y="619002"/>
                  </a:lnTo>
                  <a:lnTo>
                    <a:pt x="214663" y="633810"/>
                  </a:lnTo>
                  <a:lnTo>
                    <a:pt x="259329" y="642927"/>
                  </a:lnTo>
                  <a:lnTo>
                    <a:pt x="306908" y="646036"/>
                  </a:lnTo>
                  <a:lnTo>
                    <a:pt x="357903" y="643079"/>
                  </a:lnTo>
                  <a:lnTo>
                    <a:pt x="406930" y="633949"/>
                  </a:lnTo>
                  <a:lnTo>
                    <a:pt x="455694" y="618250"/>
                  </a:lnTo>
                  <a:lnTo>
                    <a:pt x="505904" y="595591"/>
                  </a:lnTo>
                  <a:lnTo>
                    <a:pt x="493293" y="435825"/>
                  </a:lnTo>
                  <a:lnTo>
                    <a:pt x="455520" y="457682"/>
                  </a:lnTo>
                  <a:lnTo>
                    <a:pt x="419192" y="472965"/>
                  </a:lnTo>
                  <a:lnTo>
                    <a:pt x="383126" y="481940"/>
                  </a:lnTo>
                  <a:lnTo>
                    <a:pt x="346138" y="484873"/>
                  </a:lnTo>
                  <a:lnTo>
                    <a:pt x="292584" y="477821"/>
                  </a:lnTo>
                  <a:lnTo>
                    <a:pt x="249996" y="457383"/>
                  </a:lnTo>
                  <a:lnTo>
                    <a:pt x="218909" y="424635"/>
                  </a:lnTo>
                  <a:lnTo>
                    <a:pt x="199863" y="380654"/>
                  </a:lnTo>
                  <a:lnTo>
                    <a:pt x="193395" y="326517"/>
                  </a:lnTo>
                  <a:lnTo>
                    <a:pt x="199673" y="272915"/>
                  </a:lnTo>
                  <a:lnTo>
                    <a:pt x="218059" y="229002"/>
                  </a:lnTo>
                  <a:lnTo>
                    <a:pt x="247881" y="196053"/>
                  </a:lnTo>
                  <a:lnTo>
                    <a:pt x="288465" y="175346"/>
                  </a:lnTo>
                  <a:lnTo>
                    <a:pt x="339140" y="168160"/>
                  </a:lnTo>
                  <a:lnTo>
                    <a:pt x="377851" y="170547"/>
                  </a:lnTo>
                  <a:lnTo>
                    <a:pt x="407103" y="177795"/>
                  </a:lnTo>
                  <a:lnTo>
                    <a:pt x="435304" y="190036"/>
                  </a:lnTo>
                  <a:lnTo>
                    <a:pt x="470865" y="207403"/>
                  </a:lnTo>
                  <a:lnTo>
                    <a:pt x="503097" y="46240"/>
                  </a:lnTo>
                  <a:lnTo>
                    <a:pt x="471765" y="29559"/>
                  </a:lnTo>
                  <a:lnTo>
                    <a:pt x="433206" y="14714"/>
                  </a:lnTo>
                  <a:lnTo>
                    <a:pt x="385450" y="4072"/>
                  </a:lnTo>
                  <a:lnTo>
                    <a:pt x="326529" y="0"/>
                  </a:lnTo>
                  <a:lnTo>
                    <a:pt x="274473" y="2842"/>
                  </a:lnTo>
                  <a:lnTo>
                    <a:pt x="226918" y="11178"/>
                  </a:lnTo>
                  <a:lnTo>
                    <a:pt x="183869" y="24720"/>
                  </a:lnTo>
                  <a:lnTo>
                    <a:pt x="145331" y="43182"/>
                  </a:lnTo>
                  <a:lnTo>
                    <a:pt x="111308" y="66277"/>
                  </a:lnTo>
                  <a:lnTo>
                    <a:pt x="81807" y="93716"/>
                  </a:lnTo>
                  <a:lnTo>
                    <a:pt x="56830" y="125214"/>
                  </a:lnTo>
                  <a:lnTo>
                    <a:pt x="36384" y="160482"/>
                  </a:lnTo>
                  <a:lnTo>
                    <a:pt x="20473" y="199235"/>
                  </a:lnTo>
                  <a:lnTo>
                    <a:pt x="9102" y="241185"/>
                  </a:lnTo>
                  <a:lnTo>
                    <a:pt x="2276" y="286044"/>
                  </a:lnTo>
                  <a:lnTo>
                    <a:pt x="0" y="333527"/>
                  </a:lnTo>
                  <a:close/>
                </a:path>
              </a:pathLst>
            </a:custGeom>
            <a:ln w="12700">
              <a:solidFill>
                <a:srgbClr val="181818"/>
              </a:solidFill>
            </a:ln>
          </p:spPr>
          <p:txBody>
            <a:bodyPr wrap="square" lIns="0" tIns="0" rIns="0" bIns="0" rtlCol="0"/>
            <a:lstStyle/>
            <a:p>
              <a:endParaRPr/>
            </a:p>
          </p:txBody>
        </p:sp>
        <p:sp>
          <p:nvSpPr>
            <p:cNvPr id="31" name="object 31"/>
            <p:cNvSpPr/>
            <p:nvPr/>
          </p:nvSpPr>
          <p:spPr>
            <a:xfrm>
              <a:off x="2917062" y="2630801"/>
              <a:ext cx="563880" cy="650875"/>
            </a:xfrm>
            <a:custGeom>
              <a:avLst/>
              <a:gdLst/>
              <a:ahLst/>
              <a:cxnLst/>
              <a:rect l="l" t="t" r="r" b="b"/>
              <a:pathLst>
                <a:path w="563879" h="650875">
                  <a:moveTo>
                    <a:pt x="304101" y="650252"/>
                  </a:moveTo>
                  <a:lnTo>
                    <a:pt x="361209" y="646990"/>
                  </a:lnTo>
                  <a:lnTo>
                    <a:pt x="414110" y="636765"/>
                  </a:lnTo>
                  <a:lnTo>
                    <a:pt x="464909" y="618920"/>
                  </a:lnTo>
                  <a:lnTo>
                    <a:pt x="515708" y="592797"/>
                  </a:lnTo>
                  <a:lnTo>
                    <a:pt x="515708" y="445655"/>
                  </a:lnTo>
                  <a:lnTo>
                    <a:pt x="465153" y="472653"/>
                  </a:lnTo>
                  <a:lnTo>
                    <a:pt x="414989" y="492423"/>
                  </a:lnTo>
                  <a:lnTo>
                    <a:pt x="366138" y="504573"/>
                  </a:lnTo>
                  <a:lnTo>
                    <a:pt x="319519" y="508711"/>
                  </a:lnTo>
                  <a:lnTo>
                    <a:pt x="270840" y="501026"/>
                  </a:lnTo>
                  <a:lnTo>
                    <a:pt x="232806" y="478758"/>
                  </a:lnTo>
                  <a:lnTo>
                    <a:pt x="206598" y="443088"/>
                  </a:lnTo>
                  <a:lnTo>
                    <a:pt x="193395" y="395198"/>
                  </a:lnTo>
                  <a:lnTo>
                    <a:pt x="205218" y="395416"/>
                  </a:lnTo>
                  <a:lnTo>
                    <a:pt x="215465" y="395897"/>
                  </a:lnTo>
                  <a:lnTo>
                    <a:pt x="224135" y="396377"/>
                  </a:lnTo>
                  <a:lnTo>
                    <a:pt x="231228" y="396595"/>
                  </a:lnTo>
                  <a:lnTo>
                    <a:pt x="289227" y="394113"/>
                  </a:lnTo>
                  <a:lnTo>
                    <a:pt x="342726" y="386831"/>
                  </a:lnTo>
                  <a:lnTo>
                    <a:pt x="391348" y="374992"/>
                  </a:lnTo>
                  <a:lnTo>
                    <a:pt x="434714" y="358839"/>
                  </a:lnTo>
                  <a:lnTo>
                    <a:pt x="472446" y="338616"/>
                  </a:lnTo>
                  <a:lnTo>
                    <a:pt x="504166" y="314568"/>
                  </a:lnTo>
                  <a:lnTo>
                    <a:pt x="548056" y="255968"/>
                  </a:lnTo>
                  <a:lnTo>
                    <a:pt x="563359" y="184988"/>
                  </a:lnTo>
                  <a:lnTo>
                    <a:pt x="557912" y="139439"/>
                  </a:lnTo>
                  <a:lnTo>
                    <a:pt x="542096" y="99284"/>
                  </a:lnTo>
                  <a:lnTo>
                    <a:pt x="516694" y="65110"/>
                  </a:lnTo>
                  <a:lnTo>
                    <a:pt x="482493" y="37507"/>
                  </a:lnTo>
                  <a:lnTo>
                    <a:pt x="440276" y="17061"/>
                  </a:lnTo>
                  <a:lnTo>
                    <a:pt x="390829" y="4363"/>
                  </a:lnTo>
                  <a:lnTo>
                    <a:pt x="334937" y="0"/>
                  </a:lnTo>
                  <a:lnTo>
                    <a:pt x="286837" y="2904"/>
                  </a:lnTo>
                  <a:lnTo>
                    <a:pt x="241516" y="11438"/>
                  </a:lnTo>
                  <a:lnTo>
                    <a:pt x="199240" y="25334"/>
                  </a:lnTo>
                  <a:lnTo>
                    <a:pt x="160279" y="44325"/>
                  </a:lnTo>
                  <a:lnTo>
                    <a:pt x="124899" y="68143"/>
                  </a:lnTo>
                  <a:lnTo>
                    <a:pt x="93368" y="96521"/>
                  </a:lnTo>
                  <a:lnTo>
                    <a:pt x="65954" y="129190"/>
                  </a:lnTo>
                  <a:lnTo>
                    <a:pt x="42924" y="165884"/>
                  </a:lnTo>
                  <a:lnTo>
                    <a:pt x="24546" y="206334"/>
                  </a:lnTo>
                  <a:lnTo>
                    <a:pt x="11087" y="250273"/>
                  </a:lnTo>
                  <a:lnTo>
                    <a:pt x="2816" y="297434"/>
                  </a:lnTo>
                  <a:lnTo>
                    <a:pt x="0" y="347548"/>
                  </a:lnTo>
                  <a:lnTo>
                    <a:pt x="2850" y="396293"/>
                  </a:lnTo>
                  <a:lnTo>
                    <a:pt x="11266" y="441476"/>
                  </a:lnTo>
                  <a:lnTo>
                    <a:pt x="25045" y="482867"/>
                  </a:lnTo>
                  <a:lnTo>
                    <a:pt x="43986" y="520241"/>
                  </a:lnTo>
                  <a:lnTo>
                    <a:pt x="67886" y="553369"/>
                  </a:lnTo>
                  <a:lnTo>
                    <a:pt x="96542" y="582025"/>
                  </a:lnTo>
                  <a:lnTo>
                    <a:pt x="129753" y="605980"/>
                  </a:lnTo>
                  <a:lnTo>
                    <a:pt x="167317" y="625008"/>
                  </a:lnTo>
                  <a:lnTo>
                    <a:pt x="209031" y="638881"/>
                  </a:lnTo>
                  <a:lnTo>
                    <a:pt x="254693" y="647372"/>
                  </a:lnTo>
                  <a:lnTo>
                    <a:pt x="304101" y="650252"/>
                  </a:lnTo>
                  <a:close/>
                </a:path>
              </a:pathLst>
            </a:custGeom>
            <a:ln w="12700">
              <a:solidFill>
                <a:srgbClr val="181818"/>
              </a:solidFill>
            </a:ln>
          </p:spPr>
          <p:txBody>
            <a:bodyPr wrap="square" lIns="0" tIns="0" rIns="0" bIns="0" rtlCol="0"/>
            <a:lstStyle/>
            <a:p>
              <a:endParaRPr/>
            </a:p>
          </p:txBody>
        </p:sp>
        <p:pic>
          <p:nvPicPr>
            <p:cNvPr id="32" name="object 32"/>
            <p:cNvPicPr/>
            <p:nvPr/>
          </p:nvPicPr>
          <p:blipFill>
            <a:blip r:embed="rId5" cstate="print"/>
            <a:stretch>
              <a:fillRect/>
            </a:stretch>
          </p:blipFill>
          <p:spPr>
            <a:xfrm>
              <a:off x="3113912" y="2768799"/>
              <a:ext cx="186474" cy="138823"/>
            </a:xfrm>
            <a:prstGeom prst="rect">
              <a:avLst/>
            </a:prstGeom>
          </p:spPr>
        </p:pic>
        <p:sp>
          <p:nvSpPr>
            <p:cNvPr id="33" name="object 33"/>
            <p:cNvSpPr/>
            <p:nvPr/>
          </p:nvSpPr>
          <p:spPr>
            <a:xfrm>
              <a:off x="3492891" y="2625199"/>
              <a:ext cx="487680" cy="659130"/>
            </a:xfrm>
            <a:custGeom>
              <a:avLst/>
              <a:gdLst/>
              <a:ahLst/>
              <a:cxnLst/>
              <a:rect l="l" t="t" r="r" b="b"/>
              <a:pathLst>
                <a:path w="487679" h="659129">
                  <a:moveTo>
                    <a:pt x="0" y="606805"/>
                  </a:moveTo>
                  <a:lnTo>
                    <a:pt x="39869" y="624039"/>
                  </a:lnTo>
                  <a:lnTo>
                    <a:pt x="87539" y="638379"/>
                  </a:lnTo>
                  <a:lnTo>
                    <a:pt x="141060" y="649288"/>
                  </a:lnTo>
                  <a:lnTo>
                    <a:pt x="198484" y="656227"/>
                  </a:lnTo>
                  <a:lnTo>
                    <a:pt x="257860" y="658660"/>
                  </a:lnTo>
                  <a:lnTo>
                    <a:pt x="316481" y="654128"/>
                  </a:lnTo>
                  <a:lnTo>
                    <a:pt x="367159" y="640943"/>
                  </a:lnTo>
                  <a:lnTo>
                    <a:pt x="409501" y="619717"/>
                  </a:lnTo>
                  <a:lnTo>
                    <a:pt x="443116" y="591063"/>
                  </a:lnTo>
                  <a:lnTo>
                    <a:pt x="467612" y="555593"/>
                  </a:lnTo>
                  <a:lnTo>
                    <a:pt x="482597" y="513922"/>
                  </a:lnTo>
                  <a:lnTo>
                    <a:pt x="487680" y="466661"/>
                  </a:lnTo>
                  <a:lnTo>
                    <a:pt x="483294" y="424724"/>
                  </a:lnTo>
                  <a:lnTo>
                    <a:pt x="469411" y="387613"/>
                  </a:lnTo>
                  <a:lnTo>
                    <a:pt x="444939" y="353850"/>
                  </a:lnTo>
                  <a:lnTo>
                    <a:pt x="408789" y="321956"/>
                  </a:lnTo>
                  <a:lnTo>
                    <a:pt x="359870" y="290453"/>
                  </a:lnTo>
                  <a:lnTo>
                    <a:pt x="297091" y="257860"/>
                  </a:lnTo>
                  <a:lnTo>
                    <a:pt x="255359" y="236752"/>
                  </a:lnTo>
                  <a:lnTo>
                    <a:pt x="229127" y="219322"/>
                  </a:lnTo>
                  <a:lnTo>
                    <a:pt x="215505" y="201893"/>
                  </a:lnTo>
                  <a:lnTo>
                    <a:pt x="211607" y="180784"/>
                  </a:lnTo>
                  <a:lnTo>
                    <a:pt x="214256" y="163355"/>
                  </a:lnTo>
                  <a:lnTo>
                    <a:pt x="223343" y="149602"/>
                  </a:lnTo>
                  <a:lnTo>
                    <a:pt x="240577" y="140579"/>
                  </a:lnTo>
                  <a:lnTo>
                    <a:pt x="267665" y="137337"/>
                  </a:lnTo>
                  <a:lnTo>
                    <a:pt x="312159" y="139877"/>
                  </a:lnTo>
                  <a:lnTo>
                    <a:pt x="358757" y="148197"/>
                  </a:lnTo>
                  <a:lnTo>
                    <a:pt x="406405" y="163349"/>
                  </a:lnTo>
                  <a:lnTo>
                    <a:pt x="454050" y="186385"/>
                  </a:lnTo>
                  <a:lnTo>
                    <a:pt x="476478" y="44843"/>
                  </a:lnTo>
                  <a:lnTo>
                    <a:pt x="421338" y="23060"/>
                  </a:lnTo>
                  <a:lnTo>
                    <a:pt x="370668" y="9286"/>
                  </a:lnTo>
                  <a:lnTo>
                    <a:pt x="319998" y="2081"/>
                  </a:lnTo>
                  <a:lnTo>
                    <a:pt x="264858" y="0"/>
                  </a:lnTo>
                  <a:lnTo>
                    <a:pt x="211954" y="3120"/>
                  </a:lnTo>
                  <a:lnTo>
                    <a:pt x="164026" y="12350"/>
                  </a:lnTo>
                  <a:lnTo>
                    <a:pt x="121713" y="27492"/>
                  </a:lnTo>
                  <a:lnTo>
                    <a:pt x="85658" y="48350"/>
                  </a:lnTo>
                  <a:lnTo>
                    <a:pt x="56500" y="74725"/>
                  </a:lnTo>
                  <a:lnTo>
                    <a:pt x="34879" y="106422"/>
                  </a:lnTo>
                  <a:lnTo>
                    <a:pt x="21437" y="143242"/>
                  </a:lnTo>
                  <a:lnTo>
                    <a:pt x="16814" y="184988"/>
                  </a:lnTo>
                  <a:lnTo>
                    <a:pt x="20753" y="226770"/>
                  </a:lnTo>
                  <a:lnTo>
                    <a:pt x="32880" y="263920"/>
                  </a:lnTo>
                  <a:lnTo>
                    <a:pt x="53661" y="297469"/>
                  </a:lnTo>
                  <a:lnTo>
                    <a:pt x="83560" y="328443"/>
                  </a:lnTo>
                  <a:lnTo>
                    <a:pt x="123044" y="357873"/>
                  </a:lnTo>
                  <a:lnTo>
                    <a:pt x="172577" y="386788"/>
                  </a:lnTo>
                  <a:lnTo>
                    <a:pt x="232625" y="416217"/>
                  </a:lnTo>
                  <a:lnTo>
                    <a:pt x="265322" y="433427"/>
                  </a:lnTo>
                  <a:lnTo>
                    <a:pt x="283959" y="448800"/>
                  </a:lnTo>
                  <a:lnTo>
                    <a:pt x="292347" y="464699"/>
                  </a:lnTo>
                  <a:lnTo>
                    <a:pt x="294297" y="483488"/>
                  </a:lnTo>
                  <a:lnTo>
                    <a:pt x="291034" y="499732"/>
                  </a:lnTo>
                  <a:lnTo>
                    <a:pt x="280808" y="513611"/>
                  </a:lnTo>
                  <a:lnTo>
                    <a:pt x="262959" y="523288"/>
                  </a:lnTo>
                  <a:lnTo>
                    <a:pt x="236829" y="526922"/>
                  </a:lnTo>
                  <a:lnTo>
                    <a:pt x="189560" y="522982"/>
                  </a:lnTo>
                  <a:lnTo>
                    <a:pt x="138214" y="511159"/>
                  </a:lnTo>
                  <a:lnTo>
                    <a:pt x="82924" y="491454"/>
                  </a:lnTo>
                  <a:lnTo>
                    <a:pt x="23825" y="463867"/>
                  </a:lnTo>
                  <a:lnTo>
                    <a:pt x="0" y="606805"/>
                  </a:lnTo>
                  <a:close/>
                </a:path>
              </a:pathLst>
            </a:custGeom>
            <a:ln w="12699">
              <a:solidFill>
                <a:srgbClr val="181818"/>
              </a:solidFill>
            </a:ln>
          </p:spPr>
          <p:txBody>
            <a:bodyPr wrap="square" lIns="0" tIns="0" rIns="0" bIns="0" rtlCol="0"/>
            <a:lstStyle/>
            <a:p>
              <a:endParaRPr/>
            </a:p>
          </p:txBody>
        </p:sp>
        <p:sp>
          <p:nvSpPr>
            <p:cNvPr id="34" name="object 34"/>
            <p:cNvSpPr/>
            <p:nvPr/>
          </p:nvSpPr>
          <p:spPr>
            <a:xfrm>
              <a:off x="4391153" y="2632210"/>
              <a:ext cx="619760" cy="645160"/>
            </a:xfrm>
            <a:custGeom>
              <a:avLst/>
              <a:gdLst/>
              <a:ahLst/>
              <a:cxnLst/>
              <a:rect l="l" t="t" r="r" b="b"/>
              <a:pathLst>
                <a:path w="619760" h="645160">
                  <a:moveTo>
                    <a:pt x="190588" y="353148"/>
                  </a:moveTo>
                  <a:lnTo>
                    <a:pt x="195513" y="298365"/>
                  </a:lnTo>
                  <a:lnTo>
                    <a:pt x="209897" y="252146"/>
                  </a:lnTo>
                  <a:lnTo>
                    <a:pt x="233156" y="215114"/>
                  </a:lnTo>
                  <a:lnTo>
                    <a:pt x="264706" y="187891"/>
                  </a:lnTo>
                  <a:lnTo>
                    <a:pt x="303962" y="171101"/>
                  </a:lnTo>
                  <a:lnTo>
                    <a:pt x="350342" y="165366"/>
                  </a:lnTo>
                  <a:lnTo>
                    <a:pt x="367753" y="165694"/>
                  </a:lnTo>
                  <a:lnTo>
                    <a:pt x="386607" y="166941"/>
                  </a:lnTo>
                  <a:lnTo>
                    <a:pt x="407299" y="169502"/>
                  </a:lnTo>
                  <a:lnTo>
                    <a:pt x="430225" y="173774"/>
                  </a:lnTo>
                  <a:lnTo>
                    <a:pt x="430225" y="299897"/>
                  </a:lnTo>
                  <a:lnTo>
                    <a:pt x="422758" y="357789"/>
                  </a:lnTo>
                  <a:lnTo>
                    <a:pt x="402108" y="405862"/>
                  </a:lnTo>
                  <a:lnTo>
                    <a:pt x="370898" y="442367"/>
                  </a:lnTo>
                  <a:lnTo>
                    <a:pt x="331749" y="465554"/>
                  </a:lnTo>
                  <a:lnTo>
                    <a:pt x="287286" y="473671"/>
                  </a:lnTo>
                  <a:lnTo>
                    <a:pt x="246165" y="465875"/>
                  </a:lnTo>
                  <a:lnTo>
                    <a:pt x="215815" y="442837"/>
                  </a:lnTo>
                  <a:lnTo>
                    <a:pt x="197027" y="405086"/>
                  </a:lnTo>
                  <a:lnTo>
                    <a:pt x="190588" y="353148"/>
                  </a:lnTo>
                  <a:close/>
                </a:path>
                <a:path w="619760" h="645160">
                  <a:moveTo>
                    <a:pt x="0" y="353148"/>
                  </a:moveTo>
                  <a:lnTo>
                    <a:pt x="3285" y="411866"/>
                  </a:lnTo>
                  <a:lnTo>
                    <a:pt x="12994" y="464539"/>
                  </a:lnTo>
                  <a:lnTo>
                    <a:pt x="28909" y="510937"/>
                  </a:lnTo>
                  <a:lnTo>
                    <a:pt x="50811" y="550830"/>
                  </a:lnTo>
                  <a:lnTo>
                    <a:pt x="78479" y="583986"/>
                  </a:lnTo>
                  <a:lnTo>
                    <a:pt x="111696" y="610176"/>
                  </a:lnTo>
                  <a:lnTo>
                    <a:pt x="150241" y="629168"/>
                  </a:lnTo>
                  <a:lnTo>
                    <a:pt x="193896" y="640733"/>
                  </a:lnTo>
                  <a:lnTo>
                    <a:pt x="242443" y="644639"/>
                  </a:lnTo>
                  <a:lnTo>
                    <a:pt x="291612" y="640637"/>
                  </a:lnTo>
                  <a:lnTo>
                    <a:pt x="338832" y="628765"/>
                  </a:lnTo>
                  <a:lnTo>
                    <a:pt x="382488" y="609224"/>
                  </a:lnTo>
                  <a:lnTo>
                    <a:pt x="420967" y="582216"/>
                  </a:lnTo>
                  <a:lnTo>
                    <a:pt x="452653" y="547941"/>
                  </a:lnTo>
                  <a:lnTo>
                    <a:pt x="440560" y="565610"/>
                  </a:lnTo>
                  <a:lnTo>
                    <a:pt x="434778" y="575791"/>
                  </a:lnTo>
                  <a:lnTo>
                    <a:pt x="433729" y="580454"/>
                  </a:lnTo>
                  <a:lnTo>
                    <a:pt x="435838" y="581571"/>
                  </a:lnTo>
                  <a:lnTo>
                    <a:pt x="437235" y="581571"/>
                  </a:lnTo>
                  <a:lnTo>
                    <a:pt x="440042" y="580174"/>
                  </a:lnTo>
                  <a:lnTo>
                    <a:pt x="441439" y="580174"/>
                  </a:lnTo>
                  <a:lnTo>
                    <a:pt x="449190" y="584707"/>
                  </a:lnTo>
                  <a:lnTo>
                    <a:pt x="454051" y="596468"/>
                  </a:lnTo>
                  <a:lnTo>
                    <a:pt x="456810" y="612696"/>
                  </a:lnTo>
                  <a:lnTo>
                    <a:pt x="458254" y="630631"/>
                  </a:lnTo>
                  <a:lnTo>
                    <a:pt x="619417" y="630631"/>
                  </a:lnTo>
                  <a:lnTo>
                    <a:pt x="612933" y="562834"/>
                  </a:lnTo>
                  <a:lnTo>
                    <a:pt x="609604" y="519214"/>
                  </a:lnTo>
                  <a:lnTo>
                    <a:pt x="608378" y="480851"/>
                  </a:lnTo>
                  <a:lnTo>
                    <a:pt x="608203" y="428828"/>
                  </a:lnTo>
                  <a:lnTo>
                    <a:pt x="608203" y="30822"/>
                  </a:lnTo>
                  <a:lnTo>
                    <a:pt x="549629" y="15366"/>
                  </a:lnTo>
                  <a:lnTo>
                    <a:pt x="498017" y="5953"/>
                  </a:lnTo>
                  <a:lnTo>
                    <a:pt x="447197" y="1269"/>
                  </a:lnTo>
                  <a:lnTo>
                    <a:pt x="390994" y="0"/>
                  </a:lnTo>
                  <a:lnTo>
                    <a:pt x="335634" y="2273"/>
                  </a:lnTo>
                  <a:lnTo>
                    <a:pt x="284109" y="9032"/>
                  </a:lnTo>
                  <a:lnTo>
                    <a:pt x="236522" y="20184"/>
                  </a:lnTo>
                  <a:lnTo>
                    <a:pt x="192977" y="35639"/>
                  </a:lnTo>
                  <a:lnTo>
                    <a:pt x="153577" y="55303"/>
                  </a:lnTo>
                  <a:lnTo>
                    <a:pt x="118426" y="79085"/>
                  </a:lnTo>
                  <a:lnTo>
                    <a:pt x="87626" y="106894"/>
                  </a:lnTo>
                  <a:lnTo>
                    <a:pt x="61282" y="138636"/>
                  </a:lnTo>
                  <a:lnTo>
                    <a:pt x="39496" y="174222"/>
                  </a:lnTo>
                  <a:lnTo>
                    <a:pt x="22371" y="213557"/>
                  </a:lnTo>
                  <a:lnTo>
                    <a:pt x="10011" y="256551"/>
                  </a:lnTo>
                  <a:lnTo>
                    <a:pt x="2520" y="303112"/>
                  </a:lnTo>
                  <a:lnTo>
                    <a:pt x="0" y="353148"/>
                  </a:lnTo>
                  <a:close/>
                </a:path>
              </a:pathLst>
            </a:custGeom>
            <a:ln w="12700">
              <a:solidFill>
                <a:srgbClr val="181818"/>
              </a:solidFill>
            </a:ln>
          </p:spPr>
          <p:txBody>
            <a:bodyPr wrap="square" lIns="0" tIns="0" rIns="0" bIns="0" rtlCol="0"/>
            <a:lstStyle/>
            <a:p>
              <a:endParaRPr/>
            </a:p>
          </p:txBody>
        </p:sp>
        <p:sp>
          <p:nvSpPr>
            <p:cNvPr id="35" name="object 35"/>
            <p:cNvSpPr/>
            <p:nvPr/>
          </p:nvSpPr>
          <p:spPr>
            <a:xfrm>
              <a:off x="5067166" y="2629406"/>
              <a:ext cx="621030" cy="633730"/>
            </a:xfrm>
            <a:custGeom>
              <a:avLst/>
              <a:gdLst/>
              <a:ahLst/>
              <a:cxnLst/>
              <a:rect l="l" t="t" r="r" b="b"/>
              <a:pathLst>
                <a:path w="621029" h="633729">
                  <a:moveTo>
                    <a:pt x="0" y="16814"/>
                  </a:moveTo>
                  <a:lnTo>
                    <a:pt x="12504" y="55967"/>
                  </a:lnTo>
                  <a:lnTo>
                    <a:pt x="22245" y="105103"/>
                  </a:lnTo>
                  <a:lnTo>
                    <a:pt x="28569" y="159495"/>
                  </a:lnTo>
                  <a:lnTo>
                    <a:pt x="30822" y="214414"/>
                  </a:lnTo>
                  <a:lnTo>
                    <a:pt x="30822" y="633425"/>
                  </a:lnTo>
                  <a:lnTo>
                    <a:pt x="217220" y="633425"/>
                  </a:lnTo>
                  <a:lnTo>
                    <a:pt x="217220" y="368566"/>
                  </a:lnTo>
                  <a:lnTo>
                    <a:pt x="225012" y="289772"/>
                  </a:lnTo>
                  <a:lnTo>
                    <a:pt x="244987" y="234294"/>
                  </a:lnTo>
                  <a:lnTo>
                    <a:pt x="272046" y="198124"/>
                  </a:lnTo>
                  <a:lnTo>
                    <a:pt x="327022" y="167670"/>
                  </a:lnTo>
                  <a:lnTo>
                    <a:pt x="344741" y="165366"/>
                  </a:lnTo>
                  <a:lnTo>
                    <a:pt x="368676" y="167796"/>
                  </a:lnTo>
                  <a:lnTo>
                    <a:pt x="395368" y="180605"/>
                  </a:lnTo>
                  <a:lnTo>
                    <a:pt x="417066" y="212070"/>
                  </a:lnTo>
                  <a:lnTo>
                    <a:pt x="426021" y="270471"/>
                  </a:lnTo>
                  <a:lnTo>
                    <a:pt x="426021" y="633425"/>
                  </a:lnTo>
                  <a:lnTo>
                    <a:pt x="620814" y="633425"/>
                  </a:lnTo>
                  <a:lnTo>
                    <a:pt x="620814" y="236829"/>
                  </a:lnTo>
                  <a:lnTo>
                    <a:pt x="616667" y="184808"/>
                  </a:lnTo>
                  <a:lnTo>
                    <a:pt x="604720" y="138338"/>
                  </a:lnTo>
                  <a:lnTo>
                    <a:pt x="585712" y="97847"/>
                  </a:lnTo>
                  <a:lnTo>
                    <a:pt x="560381" y="63760"/>
                  </a:lnTo>
                  <a:lnTo>
                    <a:pt x="529465" y="36505"/>
                  </a:lnTo>
                  <a:lnTo>
                    <a:pt x="493705" y="16509"/>
                  </a:lnTo>
                  <a:lnTo>
                    <a:pt x="453838" y="4198"/>
                  </a:lnTo>
                  <a:lnTo>
                    <a:pt x="410603" y="0"/>
                  </a:lnTo>
                  <a:lnTo>
                    <a:pt x="367533" y="3374"/>
                  </a:lnTo>
                  <a:lnTo>
                    <a:pt x="324662" y="13543"/>
                  </a:lnTo>
                  <a:lnTo>
                    <a:pt x="282867" y="30572"/>
                  </a:lnTo>
                  <a:lnTo>
                    <a:pt x="243023" y="54530"/>
                  </a:lnTo>
                  <a:lnTo>
                    <a:pt x="206006" y="85483"/>
                  </a:lnTo>
                  <a:lnTo>
                    <a:pt x="202155" y="64901"/>
                  </a:lnTo>
                  <a:lnTo>
                    <a:pt x="198300" y="49048"/>
                  </a:lnTo>
                  <a:lnTo>
                    <a:pt x="193394" y="34246"/>
                  </a:lnTo>
                  <a:lnTo>
                    <a:pt x="186385" y="16814"/>
                  </a:lnTo>
                  <a:lnTo>
                    <a:pt x="0" y="16814"/>
                  </a:lnTo>
                  <a:close/>
                </a:path>
              </a:pathLst>
            </a:custGeom>
            <a:ln w="12700">
              <a:solidFill>
                <a:srgbClr val="181818"/>
              </a:solidFill>
            </a:ln>
          </p:spPr>
          <p:txBody>
            <a:bodyPr wrap="square" lIns="0" tIns="0" rIns="0" bIns="0" rtlCol="0"/>
            <a:lstStyle/>
            <a:p>
              <a:endParaRPr/>
            </a:p>
          </p:txBody>
        </p:sp>
        <p:sp>
          <p:nvSpPr>
            <p:cNvPr id="36" name="object 36"/>
            <p:cNvSpPr/>
            <p:nvPr/>
          </p:nvSpPr>
          <p:spPr>
            <a:xfrm>
              <a:off x="5753276" y="2286058"/>
              <a:ext cx="636270" cy="993775"/>
            </a:xfrm>
            <a:custGeom>
              <a:avLst/>
              <a:gdLst/>
              <a:ahLst/>
              <a:cxnLst/>
              <a:rect l="l" t="t" r="r" b="b"/>
              <a:pathLst>
                <a:path w="636270" h="993775">
                  <a:moveTo>
                    <a:pt x="196189" y="690892"/>
                  </a:moveTo>
                  <a:lnTo>
                    <a:pt x="200867" y="639061"/>
                  </a:lnTo>
                  <a:lnTo>
                    <a:pt x="214459" y="594820"/>
                  </a:lnTo>
                  <a:lnTo>
                    <a:pt x="236304" y="558985"/>
                  </a:lnTo>
                  <a:lnTo>
                    <a:pt x="265740" y="532376"/>
                  </a:lnTo>
                  <a:lnTo>
                    <a:pt x="302106" y="515811"/>
                  </a:lnTo>
                  <a:lnTo>
                    <a:pt x="344741" y="510108"/>
                  </a:lnTo>
                  <a:lnTo>
                    <a:pt x="369328" y="510765"/>
                  </a:lnTo>
                  <a:lnTo>
                    <a:pt x="393260" y="513262"/>
                  </a:lnTo>
                  <a:lnTo>
                    <a:pt x="417455" y="518386"/>
                  </a:lnTo>
                  <a:lnTo>
                    <a:pt x="442836" y="526923"/>
                  </a:lnTo>
                  <a:lnTo>
                    <a:pt x="442836" y="619417"/>
                  </a:lnTo>
                  <a:lnTo>
                    <a:pt x="437899" y="687405"/>
                  </a:lnTo>
                  <a:lnTo>
                    <a:pt x="423892" y="739627"/>
                  </a:lnTo>
                  <a:lnTo>
                    <a:pt x="402021" y="777601"/>
                  </a:lnTo>
                  <a:lnTo>
                    <a:pt x="339516" y="816879"/>
                  </a:lnTo>
                  <a:lnTo>
                    <a:pt x="301294" y="821220"/>
                  </a:lnTo>
                  <a:lnTo>
                    <a:pt x="257086" y="812286"/>
                  </a:lnTo>
                  <a:lnTo>
                    <a:pt x="224043" y="786536"/>
                  </a:lnTo>
                  <a:lnTo>
                    <a:pt x="203350" y="745546"/>
                  </a:lnTo>
                  <a:lnTo>
                    <a:pt x="196189" y="690892"/>
                  </a:lnTo>
                  <a:close/>
                </a:path>
                <a:path w="636270" h="993775">
                  <a:moveTo>
                    <a:pt x="0" y="696493"/>
                  </a:moveTo>
                  <a:lnTo>
                    <a:pt x="3183" y="748060"/>
                  </a:lnTo>
                  <a:lnTo>
                    <a:pt x="12521" y="795735"/>
                  </a:lnTo>
                  <a:lnTo>
                    <a:pt x="27695" y="839156"/>
                  </a:lnTo>
                  <a:lnTo>
                    <a:pt x="48384" y="877960"/>
                  </a:lnTo>
                  <a:lnTo>
                    <a:pt x="74269" y="911786"/>
                  </a:lnTo>
                  <a:lnTo>
                    <a:pt x="105031" y="940274"/>
                  </a:lnTo>
                  <a:lnTo>
                    <a:pt x="140351" y="963060"/>
                  </a:lnTo>
                  <a:lnTo>
                    <a:pt x="179908" y="979784"/>
                  </a:lnTo>
                  <a:lnTo>
                    <a:pt x="223384" y="990083"/>
                  </a:lnTo>
                  <a:lnTo>
                    <a:pt x="270459" y="993597"/>
                  </a:lnTo>
                  <a:lnTo>
                    <a:pt x="317142" y="990469"/>
                  </a:lnTo>
                  <a:lnTo>
                    <a:pt x="360059" y="980682"/>
                  </a:lnTo>
                  <a:lnTo>
                    <a:pt x="399815" y="963630"/>
                  </a:lnTo>
                  <a:lnTo>
                    <a:pt x="437014" y="938707"/>
                  </a:lnTo>
                  <a:lnTo>
                    <a:pt x="472262" y="905306"/>
                  </a:lnTo>
                  <a:lnTo>
                    <a:pt x="458357" y="922167"/>
                  </a:lnTo>
                  <a:lnTo>
                    <a:pt x="451416" y="931933"/>
                  </a:lnTo>
                  <a:lnTo>
                    <a:pt x="449993" y="936444"/>
                  </a:lnTo>
                  <a:lnTo>
                    <a:pt x="452640" y="937539"/>
                  </a:lnTo>
                  <a:lnTo>
                    <a:pt x="455447" y="937539"/>
                  </a:lnTo>
                  <a:lnTo>
                    <a:pt x="458254" y="936142"/>
                  </a:lnTo>
                  <a:lnTo>
                    <a:pt x="461048" y="936142"/>
                  </a:lnTo>
                  <a:lnTo>
                    <a:pt x="470245" y="940127"/>
                  </a:lnTo>
                  <a:lnTo>
                    <a:pt x="475762" y="950156"/>
                  </a:lnTo>
                  <a:lnTo>
                    <a:pt x="479177" y="963338"/>
                  </a:lnTo>
                  <a:lnTo>
                    <a:pt x="482066" y="976782"/>
                  </a:lnTo>
                  <a:lnTo>
                    <a:pt x="636231" y="976782"/>
                  </a:lnTo>
                  <a:lnTo>
                    <a:pt x="628126" y="889107"/>
                  </a:lnTo>
                  <a:lnTo>
                    <a:pt x="623963" y="837693"/>
                  </a:lnTo>
                  <a:lnTo>
                    <a:pt x="622430" y="802569"/>
                  </a:lnTo>
                  <a:lnTo>
                    <a:pt x="622211" y="763765"/>
                  </a:lnTo>
                  <a:lnTo>
                    <a:pt x="622211" y="0"/>
                  </a:lnTo>
                  <a:lnTo>
                    <a:pt x="442836" y="0"/>
                  </a:lnTo>
                  <a:lnTo>
                    <a:pt x="442836" y="367169"/>
                  </a:lnTo>
                  <a:lnTo>
                    <a:pt x="406508" y="355984"/>
                  </a:lnTo>
                  <a:lnTo>
                    <a:pt x="373991" y="349132"/>
                  </a:lnTo>
                  <a:lnTo>
                    <a:pt x="343314" y="345695"/>
                  </a:lnTo>
                  <a:lnTo>
                    <a:pt x="312508" y="344754"/>
                  </a:lnTo>
                  <a:lnTo>
                    <a:pt x="264167" y="348334"/>
                  </a:lnTo>
                  <a:lnTo>
                    <a:pt x="218751" y="358807"/>
                  </a:lnTo>
                  <a:lnTo>
                    <a:pt x="176613" y="375768"/>
                  </a:lnTo>
                  <a:lnTo>
                    <a:pt x="138108" y="398812"/>
                  </a:lnTo>
                  <a:lnTo>
                    <a:pt x="103590" y="427535"/>
                  </a:lnTo>
                  <a:lnTo>
                    <a:pt x="73411" y="461532"/>
                  </a:lnTo>
                  <a:lnTo>
                    <a:pt x="47926" y="500401"/>
                  </a:lnTo>
                  <a:lnTo>
                    <a:pt x="27489" y="543735"/>
                  </a:lnTo>
                  <a:lnTo>
                    <a:pt x="12453" y="591132"/>
                  </a:lnTo>
                  <a:lnTo>
                    <a:pt x="3172" y="642186"/>
                  </a:lnTo>
                  <a:lnTo>
                    <a:pt x="0" y="696493"/>
                  </a:lnTo>
                  <a:close/>
                </a:path>
              </a:pathLst>
            </a:custGeom>
            <a:ln w="12700">
              <a:solidFill>
                <a:srgbClr val="181818"/>
              </a:solidFill>
            </a:ln>
          </p:spPr>
          <p:txBody>
            <a:bodyPr wrap="square" lIns="0" tIns="0" rIns="0" bIns="0" rtlCol="0"/>
            <a:lstStyle/>
            <a:p>
              <a:endParaRPr/>
            </a:p>
          </p:txBody>
        </p:sp>
        <p:sp>
          <p:nvSpPr>
            <p:cNvPr id="37" name="object 37"/>
            <p:cNvSpPr/>
            <p:nvPr/>
          </p:nvSpPr>
          <p:spPr>
            <a:xfrm>
              <a:off x="6877173" y="2284665"/>
              <a:ext cx="1052830" cy="978535"/>
            </a:xfrm>
            <a:custGeom>
              <a:avLst/>
              <a:gdLst/>
              <a:ahLst/>
              <a:cxnLst/>
              <a:rect l="l" t="t" r="r" b="b"/>
              <a:pathLst>
                <a:path w="1052829" h="978535">
                  <a:moveTo>
                    <a:pt x="222821" y="976769"/>
                  </a:moveTo>
                  <a:lnTo>
                    <a:pt x="222821" y="400799"/>
                  </a:lnTo>
                  <a:lnTo>
                    <a:pt x="430225" y="731520"/>
                  </a:lnTo>
                  <a:lnTo>
                    <a:pt x="615213" y="731520"/>
                  </a:lnTo>
                  <a:lnTo>
                    <a:pt x="829627" y="368566"/>
                  </a:lnTo>
                  <a:lnTo>
                    <a:pt x="829627" y="978166"/>
                  </a:lnTo>
                  <a:lnTo>
                    <a:pt x="1052448" y="978166"/>
                  </a:lnTo>
                  <a:lnTo>
                    <a:pt x="1052448" y="0"/>
                  </a:lnTo>
                  <a:lnTo>
                    <a:pt x="829627" y="0"/>
                  </a:lnTo>
                  <a:lnTo>
                    <a:pt x="528319" y="486283"/>
                  </a:lnTo>
                  <a:lnTo>
                    <a:pt x="243839" y="0"/>
                  </a:lnTo>
                  <a:lnTo>
                    <a:pt x="0" y="0"/>
                  </a:lnTo>
                  <a:lnTo>
                    <a:pt x="0" y="978166"/>
                  </a:lnTo>
                  <a:lnTo>
                    <a:pt x="222821" y="976769"/>
                  </a:lnTo>
                  <a:close/>
                </a:path>
              </a:pathLst>
            </a:custGeom>
            <a:ln w="12700">
              <a:solidFill>
                <a:srgbClr val="181818"/>
              </a:solidFill>
            </a:ln>
          </p:spPr>
          <p:txBody>
            <a:bodyPr wrap="square" lIns="0" tIns="0" rIns="0" bIns="0" rtlCol="0"/>
            <a:lstStyle/>
            <a:p>
              <a:endParaRPr/>
            </a:p>
          </p:txBody>
        </p:sp>
        <p:sp>
          <p:nvSpPr>
            <p:cNvPr id="38" name="object 38"/>
            <p:cNvSpPr/>
            <p:nvPr/>
          </p:nvSpPr>
          <p:spPr>
            <a:xfrm>
              <a:off x="8024779" y="2632210"/>
              <a:ext cx="619760" cy="645160"/>
            </a:xfrm>
            <a:custGeom>
              <a:avLst/>
              <a:gdLst/>
              <a:ahLst/>
              <a:cxnLst/>
              <a:rect l="l" t="t" r="r" b="b"/>
              <a:pathLst>
                <a:path w="619759" h="645160">
                  <a:moveTo>
                    <a:pt x="190588" y="353148"/>
                  </a:moveTo>
                  <a:lnTo>
                    <a:pt x="195513" y="298365"/>
                  </a:lnTo>
                  <a:lnTo>
                    <a:pt x="209897" y="252146"/>
                  </a:lnTo>
                  <a:lnTo>
                    <a:pt x="233157" y="215114"/>
                  </a:lnTo>
                  <a:lnTo>
                    <a:pt x="264709" y="187891"/>
                  </a:lnTo>
                  <a:lnTo>
                    <a:pt x="303970" y="171101"/>
                  </a:lnTo>
                  <a:lnTo>
                    <a:pt x="350354" y="165366"/>
                  </a:lnTo>
                  <a:lnTo>
                    <a:pt x="367758" y="165694"/>
                  </a:lnTo>
                  <a:lnTo>
                    <a:pt x="386608" y="166941"/>
                  </a:lnTo>
                  <a:lnTo>
                    <a:pt x="407299" y="169502"/>
                  </a:lnTo>
                  <a:lnTo>
                    <a:pt x="430225" y="173774"/>
                  </a:lnTo>
                  <a:lnTo>
                    <a:pt x="430225" y="299897"/>
                  </a:lnTo>
                  <a:lnTo>
                    <a:pt x="422758" y="357789"/>
                  </a:lnTo>
                  <a:lnTo>
                    <a:pt x="402108" y="405862"/>
                  </a:lnTo>
                  <a:lnTo>
                    <a:pt x="370898" y="442367"/>
                  </a:lnTo>
                  <a:lnTo>
                    <a:pt x="331749" y="465554"/>
                  </a:lnTo>
                  <a:lnTo>
                    <a:pt x="287286" y="473671"/>
                  </a:lnTo>
                  <a:lnTo>
                    <a:pt x="246165" y="465875"/>
                  </a:lnTo>
                  <a:lnTo>
                    <a:pt x="215815" y="442837"/>
                  </a:lnTo>
                  <a:lnTo>
                    <a:pt x="197027" y="405086"/>
                  </a:lnTo>
                  <a:lnTo>
                    <a:pt x="190588" y="353148"/>
                  </a:lnTo>
                  <a:close/>
                </a:path>
                <a:path w="619759" h="645160">
                  <a:moveTo>
                    <a:pt x="0" y="353148"/>
                  </a:moveTo>
                  <a:lnTo>
                    <a:pt x="3285" y="411866"/>
                  </a:lnTo>
                  <a:lnTo>
                    <a:pt x="12994" y="464539"/>
                  </a:lnTo>
                  <a:lnTo>
                    <a:pt x="28909" y="510937"/>
                  </a:lnTo>
                  <a:lnTo>
                    <a:pt x="50811" y="550830"/>
                  </a:lnTo>
                  <a:lnTo>
                    <a:pt x="78479" y="583986"/>
                  </a:lnTo>
                  <a:lnTo>
                    <a:pt x="111696" y="610176"/>
                  </a:lnTo>
                  <a:lnTo>
                    <a:pt x="150241" y="629168"/>
                  </a:lnTo>
                  <a:lnTo>
                    <a:pt x="193896" y="640733"/>
                  </a:lnTo>
                  <a:lnTo>
                    <a:pt x="242442" y="644639"/>
                  </a:lnTo>
                  <a:lnTo>
                    <a:pt x="291612" y="640637"/>
                  </a:lnTo>
                  <a:lnTo>
                    <a:pt x="338832" y="628765"/>
                  </a:lnTo>
                  <a:lnTo>
                    <a:pt x="382488" y="609224"/>
                  </a:lnTo>
                  <a:lnTo>
                    <a:pt x="420967" y="582216"/>
                  </a:lnTo>
                  <a:lnTo>
                    <a:pt x="452653" y="547941"/>
                  </a:lnTo>
                  <a:lnTo>
                    <a:pt x="440560" y="565610"/>
                  </a:lnTo>
                  <a:lnTo>
                    <a:pt x="434778" y="575791"/>
                  </a:lnTo>
                  <a:lnTo>
                    <a:pt x="433729" y="580454"/>
                  </a:lnTo>
                  <a:lnTo>
                    <a:pt x="435838" y="581571"/>
                  </a:lnTo>
                  <a:lnTo>
                    <a:pt x="437235" y="581571"/>
                  </a:lnTo>
                  <a:lnTo>
                    <a:pt x="440042" y="580174"/>
                  </a:lnTo>
                  <a:lnTo>
                    <a:pt x="441439" y="580174"/>
                  </a:lnTo>
                  <a:lnTo>
                    <a:pt x="449190" y="584707"/>
                  </a:lnTo>
                  <a:lnTo>
                    <a:pt x="454051" y="596468"/>
                  </a:lnTo>
                  <a:lnTo>
                    <a:pt x="456810" y="612696"/>
                  </a:lnTo>
                  <a:lnTo>
                    <a:pt x="458254" y="630631"/>
                  </a:lnTo>
                  <a:lnTo>
                    <a:pt x="619417" y="630631"/>
                  </a:lnTo>
                  <a:lnTo>
                    <a:pt x="612933" y="562834"/>
                  </a:lnTo>
                  <a:lnTo>
                    <a:pt x="609604" y="519214"/>
                  </a:lnTo>
                  <a:lnTo>
                    <a:pt x="608378" y="480851"/>
                  </a:lnTo>
                  <a:lnTo>
                    <a:pt x="608202" y="428828"/>
                  </a:lnTo>
                  <a:lnTo>
                    <a:pt x="608202" y="30822"/>
                  </a:lnTo>
                  <a:lnTo>
                    <a:pt x="549630" y="15366"/>
                  </a:lnTo>
                  <a:lnTo>
                    <a:pt x="498020" y="5953"/>
                  </a:lnTo>
                  <a:lnTo>
                    <a:pt x="447197" y="1269"/>
                  </a:lnTo>
                  <a:lnTo>
                    <a:pt x="390982" y="0"/>
                  </a:lnTo>
                  <a:lnTo>
                    <a:pt x="335624" y="2273"/>
                  </a:lnTo>
                  <a:lnTo>
                    <a:pt x="284101" y="9032"/>
                  </a:lnTo>
                  <a:lnTo>
                    <a:pt x="236516" y="20184"/>
                  </a:lnTo>
                  <a:lnTo>
                    <a:pt x="192973" y="35639"/>
                  </a:lnTo>
                  <a:lnTo>
                    <a:pt x="153574" y="55303"/>
                  </a:lnTo>
                  <a:lnTo>
                    <a:pt x="118424" y="79085"/>
                  </a:lnTo>
                  <a:lnTo>
                    <a:pt x="87625" y="106894"/>
                  </a:lnTo>
                  <a:lnTo>
                    <a:pt x="61281" y="138636"/>
                  </a:lnTo>
                  <a:lnTo>
                    <a:pt x="39495" y="174222"/>
                  </a:lnTo>
                  <a:lnTo>
                    <a:pt x="22371" y="213557"/>
                  </a:lnTo>
                  <a:lnTo>
                    <a:pt x="10011" y="256551"/>
                  </a:lnTo>
                  <a:lnTo>
                    <a:pt x="2520" y="303112"/>
                  </a:lnTo>
                  <a:lnTo>
                    <a:pt x="0" y="353148"/>
                  </a:lnTo>
                  <a:close/>
                </a:path>
              </a:pathLst>
            </a:custGeom>
            <a:ln w="12700">
              <a:solidFill>
                <a:srgbClr val="181818"/>
              </a:solidFill>
            </a:ln>
          </p:spPr>
          <p:txBody>
            <a:bodyPr wrap="square" lIns="0" tIns="0" rIns="0" bIns="0" rtlCol="0"/>
            <a:lstStyle/>
            <a:p>
              <a:endParaRPr/>
            </a:p>
          </p:txBody>
        </p:sp>
        <p:sp>
          <p:nvSpPr>
            <p:cNvPr id="39" name="object 39"/>
            <p:cNvSpPr/>
            <p:nvPr/>
          </p:nvSpPr>
          <p:spPr>
            <a:xfrm>
              <a:off x="8694905" y="2632212"/>
              <a:ext cx="610235" cy="979805"/>
            </a:xfrm>
            <a:custGeom>
              <a:avLst/>
              <a:gdLst/>
              <a:ahLst/>
              <a:cxnLst/>
              <a:rect l="l" t="t" r="r" b="b"/>
              <a:pathLst>
                <a:path w="610234" h="979804">
                  <a:moveTo>
                    <a:pt x="264858" y="644639"/>
                  </a:moveTo>
                  <a:lnTo>
                    <a:pt x="310228" y="642362"/>
                  </a:lnTo>
                  <a:lnTo>
                    <a:pt x="351393" y="633780"/>
                  </a:lnTo>
                  <a:lnTo>
                    <a:pt x="390981" y="616264"/>
                  </a:lnTo>
                  <a:lnTo>
                    <a:pt x="431622" y="587184"/>
                  </a:lnTo>
                  <a:lnTo>
                    <a:pt x="431622" y="620814"/>
                  </a:lnTo>
                  <a:lnTo>
                    <a:pt x="427247" y="693451"/>
                  </a:lnTo>
                  <a:lnTo>
                    <a:pt x="415666" y="748391"/>
                  </a:lnTo>
                  <a:lnTo>
                    <a:pt x="397391" y="788009"/>
                  </a:lnTo>
                  <a:lnTo>
                    <a:pt x="342824" y="830794"/>
                  </a:lnTo>
                  <a:lnTo>
                    <a:pt x="267665" y="840828"/>
                  </a:lnTo>
                  <a:lnTo>
                    <a:pt x="225975" y="838224"/>
                  </a:lnTo>
                  <a:lnTo>
                    <a:pt x="177974" y="830495"/>
                  </a:lnTo>
                  <a:lnTo>
                    <a:pt x="125768" y="817774"/>
                  </a:lnTo>
                  <a:lnTo>
                    <a:pt x="71462" y="800188"/>
                  </a:lnTo>
                  <a:lnTo>
                    <a:pt x="71462" y="941730"/>
                  </a:lnTo>
                  <a:lnTo>
                    <a:pt x="115482" y="956970"/>
                  </a:lnTo>
                  <a:lnTo>
                    <a:pt x="162594" y="967769"/>
                  </a:lnTo>
                  <a:lnTo>
                    <a:pt x="211520" y="974732"/>
                  </a:lnTo>
                  <a:lnTo>
                    <a:pt x="260982" y="978466"/>
                  </a:lnTo>
                  <a:lnTo>
                    <a:pt x="309702" y="979576"/>
                  </a:lnTo>
                  <a:lnTo>
                    <a:pt x="351520" y="978023"/>
                  </a:lnTo>
                  <a:lnTo>
                    <a:pt x="391285" y="972990"/>
                  </a:lnTo>
                  <a:lnTo>
                    <a:pt x="428695" y="963918"/>
                  </a:lnTo>
                  <a:lnTo>
                    <a:pt x="495241" y="931420"/>
                  </a:lnTo>
                  <a:lnTo>
                    <a:pt x="548746" y="876052"/>
                  </a:lnTo>
                  <a:lnTo>
                    <a:pt x="569853" y="838393"/>
                  </a:lnTo>
                  <a:lnTo>
                    <a:pt x="586795" y="793338"/>
                  </a:lnTo>
                  <a:lnTo>
                    <a:pt x="599270" y="740328"/>
                  </a:lnTo>
                  <a:lnTo>
                    <a:pt x="606976" y="678802"/>
                  </a:lnTo>
                  <a:lnTo>
                    <a:pt x="609612" y="608203"/>
                  </a:lnTo>
                  <a:lnTo>
                    <a:pt x="609612" y="25222"/>
                  </a:lnTo>
                  <a:lnTo>
                    <a:pt x="552896" y="12414"/>
                  </a:lnTo>
                  <a:lnTo>
                    <a:pt x="506955" y="4729"/>
                  </a:lnTo>
                  <a:lnTo>
                    <a:pt x="462590" y="985"/>
                  </a:lnTo>
                  <a:lnTo>
                    <a:pt x="410603" y="0"/>
                  </a:lnTo>
                  <a:lnTo>
                    <a:pt x="354088" y="2388"/>
                  </a:lnTo>
                  <a:lnTo>
                    <a:pt x="301083" y="9452"/>
                  </a:lnTo>
                  <a:lnTo>
                    <a:pt x="251763" y="21044"/>
                  </a:lnTo>
                  <a:lnTo>
                    <a:pt x="206305" y="37015"/>
                  </a:lnTo>
                  <a:lnTo>
                    <a:pt x="164884" y="57214"/>
                  </a:lnTo>
                  <a:lnTo>
                    <a:pt x="127677" y="81493"/>
                  </a:lnTo>
                  <a:lnTo>
                    <a:pt x="94860" y="109703"/>
                  </a:lnTo>
                  <a:lnTo>
                    <a:pt x="66608" y="141694"/>
                  </a:lnTo>
                  <a:lnTo>
                    <a:pt x="43099" y="177318"/>
                  </a:lnTo>
                  <a:lnTo>
                    <a:pt x="24507" y="216424"/>
                  </a:lnTo>
                  <a:lnTo>
                    <a:pt x="11009" y="258864"/>
                  </a:lnTo>
                  <a:lnTo>
                    <a:pt x="2781" y="304488"/>
                  </a:lnTo>
                  <a:lnTo>
                    <a:pt x="0" y="353148"/>
                  </a:lnTo>
                  <a:lnTo>
                    <a:pt x="3102" y="404219"/>
                  </a:lnTo>
                  <a:lnTo>
                    <a:pt x="12208" y="451270"/>
                  </a:lnTo>
                  <a:lnTo>
                    <a:pt x="27016" y="493982"/>
                  </a:lnTo>
                  <a:lnTo>
                    <a:pt x="47221" y="532036"/>
                  </a:lnTo>
                  <a:lnTo>
                    <a:pt x="72521" y="565111"/>
                  </a:lnTo>
                  <a:lnTo>
                    <a:pt x="102614" y="592889"/>
                  </a:lnTo>
                  <a:lnTo>
                    <a:pt x="137197" y="615051"/>
                  </a:lnTo>
                  <a:lnTo>
                    <a:pt x="175967" y="631276"/>
                  </a:lnTo>
                  <a:lnTo>
                    <a:pt x="218622" y="641245"/>
                  </a:lnTo>
                  <a:lnTo>
                    <a:pt x="264858" y="644639"/>
                  </a:lnTo>
                  <a:close/>
                </a:path>
                <a:path w="610234" h="979804">
                  <a:moveTo>
                    <a:pt x="364363" y="175171"/>
                  </a:moveTo>
                  <a:lnTo>
                    <a:pt x="381178" y="175477"/>
                  </a:lnTo>
                  <a:lnTo>
                    <a:pt x="395892" y="176571"/>
                  </a:lnTo>
                  <a:lnTo>
                    <a:pt x="411656" y="178717"/>
                  </a:lnTo>
                  <a:lnTo>
                    <a:pt x="431622" y="182181"/>
                  </a:lnTo>
                  <a:lnTo>
                    <a:pt x="431622" y="277469"/>
                  </a:lnTo>
                  <a:lnTo>
                    <a:pt x="426432" y="349284"/>
                  </a:lnTo>
                  <a:lnTo>
                    <a:pt x="412055" y="400274"/>
                  </a:lnTo>
                  <a:lnTo>
                    <a:pt x="390282" y="433903"/>
                  </a:lnTo>
                  <a:lnTo>
                    <a:pt x="331708" y="462934"/>
                  </a:lnTo>
                  <a:lnTo>
                    <a:pt x="298488" y="465264"/>
                  </a:lnTo>
                  <a:lnTo>
                    <a:pt x="256649" y="457293"/>
                  </a:lnTo>
                  <a:lnTo>
                    <a:pt x="223348" y="434081"/>
                  </a:lnTo>
                  <a:lnTo>
                    <a:pt x="201343" y="396679"/>
                  </a:lnTo>
                  <a:lnTo>
                    <a:pt x="193395" y="346138"/>
                  </a:lnTo>
                  <a:lnTo>
                    <a:pt x="198662" y="296979"/>
                  </a:lnTo>
                  <a:lnTo>
                    <a:pt x="214050" y="255100"/>
                  </a:lnTo>
                  <a:lnTo>
                    <a:pt x="238936" y="221240"/>
                  </a:lnTo>
                  <a:lnTo>
                    <a:pt x="272698" y="196139"/>
                  </a:lnTo>
                  <a:lnTo>
                    <a:pt x="314714" y="180536"/>
                  </a:lnTo>
                  <a:lnTo>
                    <a:pt x="364363" y="175171"/>
                  </a:lnTo>
                  <a:close/>
                </a:path>
              </a:pathLst>
            </a:custGeom>
            <a:ln w="12700">
              <a:solidFill>
                <a:srgbClr val="181818"/>
              </a:solidFill>
            </a:ln>
          </p:spPr>
          <p:txBody>
            <a:bodyPr wrap="square" lIns="0" tIns="0" rIns="0" bIns="0" rtlCol="0"/>
            <a:lstStyle/>
            <a:p>
              <a:endParaRPr/>
            </a:p>
          </p:txBody>
        </p:sp>
        <p:sp>
          <p:nvSpPr>
            <p:cNvPr id="40" name="object 40"/>
            <p:cNvSpPr/>
            <p:nvPr/>
          </p:nvSpPr>
          <p:spPr>
            <a:xfrm>
              <a:off x="9370925" y="2629406"/>
              <a:ext cx="621030" cy="633730"/>
            </a:xfrm>
            <a:custGeom>
              <a:avLst/>
              <a:gdLst/>
              <a:ahLst/>
              <a:cxnLst/>
              <a:rect l="l" t="t" r="r" b="b"/>
              <a:pathLst>
                <a:path w="621029" h="633729">
                  <a:moveTo>
                    <a:pt x="0" y="16814"/>
                  </a:moveTo>
                  <a:lnTo>
                    <a:pt x="12506" y="55967"/>
                  </a:lnTo>
                  <a:lnTo>
                    <a:pt x="22251" y="105103"/>
                  </a:lnTo>
                  <a:lnTo>
                    <a:pt x="28580" y="159495"/>
                  </a:lnTo>
                  <a:lnTo>
                    <a:pt x="30835" y="214414"/>
                  </a:lnTo>
                  <a:lnTo>
                    <a:pt x="30835" y="633425"/>
                  </a:lnTo>
                  <a:lnTo>
                    <a:pt x="217220" y="633425"/>
                  </a:lnTo>
                  <a:lnTo>
                    <a:pt x="217220" y="368566"/>
                  </a:lnTo>
                  <a:lnTo>
                    <a:pt x="225013" y="289772"/>
                  </a:lnTo>
                  <a:lnTo>
                    <a:pt x="244990" y="234294"/>
                  </a:lnTo>
                  <a:lnTo>
                    <a:pt x="272053" y="198124"/>
                  </a:lnTo>
                  <a:lnTo>
                    <a:pt x="327034" y="167670"/>
                  </a:lnTo>
                  <a:lnTo>
                    <a:pt x="344754" y="165366"/>
                  </a:lnTo>
                  <a:lnTo>
                    <a:pt x="368682" y="167796"/>
                  </a:lnTo>
                  <a:lnTo>
                    <a:pt x="395370" y="180605"/>
                  </a:lnTo>
                  <a:lnTo>
                    <a:pt x="417066" y="212070"/>
                  </a:lnTo>
                  <a:lnTo>
                    <a:pt x="426021" y="270471"/>
                  </a:lnTo>
                  <a:lnTo>
                    <a:pt x="426021" y="633425"/>
                  </a:lnTo>
                  <a:lnTo>
                    <a:pt x="620826" y="633425"/>
                  </a:lnTo>
                  <a:lnTo>
                    <a:pt x="620826" y="236829"/>
                  </a:lnTo>
                  <a:lnTo>
                    <a:pt x="616679" y="184808"/>
                  </a:lnTo>
                  <a:lnTo>
                    <a:pt x="604731" y="138338"/>
                  </a:lnTo>
                  <a:lnTo>
                    <a:pt x="585721" y="97847"/>
                  </a:lnTo>
                  <a:lnTo>
                    <a:pt x="560389" y="63760"/>
                  </a:lnTo>
                  <a:lnTo>
                    <a:pt x="529472" y="36505"/>
                  </a:lnTo>
                  <a:lnTo>
                    <a:pt x="493712" y="16509"/>
                  </a:lnTo>
                  <a:lnTo>
                    <a:pt x="453847" y="4198"/>
                  </a:lnTo>
                  <a:lnTo>
                    <a:pt x="410616" y="0"/>
                  </a:lnTo>
                  <a:lnTo>
                    <a:pt x="367540" y="3374"/>
                  </a:lnTo>
                  <a:lnTo>
                    <a:pt x="324665" y="13543"/>
                  </a:lnTo>
                  <a:lnTo>
                    <a:pt x="282868" y="30572"/>
                  </a:lnTo>
                  <a:lnTo>
                    <a:pt x="243023" y="54530"/>
                  </a:lnTo>
                  <a:lnTo>
                    <a:pt x="206006" y="85483"/>
                  </a:lnTo>
                  <a:lnTo>
                    <a:pt x="202155" y="64901"/>
                  </a:lnTo>
                  <a:lnTo>
                    <a:pt x="198300" y="49048"/>
                  </a:lnTo>
                  <a:lnTo>
                    <a:pt x="193394" y="34246"/>
                  </a:lnTo>
                  <a:lnTo>
                    <a:pt x="186385" y="16814"/>
                  </a:lnTo>
                  <a:lnTo>
                    <a:pt x="0" y="16814"/>
                  </a:lnTo>
                  <a:close/>
                </a:path>
              </a:pathLst>
            </a:custGeom>
            <a:ln w="12700">
              <a:solidFill>
                <a:srgbClr val="181818"/>
              </a:solidFill>
            </a:ln>
          </p:spPr>
          <p:txBody>
            <a:bodyPr wrap="square" lIns="0" tIns="0" rIns="0" bIns="0" rtlCol="0"/>
            <a:lstStyle/>
            <a:p>
              <a:endParaRPr/>
            </a:p>
          </p:txBody>
        </p:sp>
        <p:sp>
          <p:nvSpPr>
            <p:cNvPr id="41" name="object 41"/>
            <p:cNvSpPr/>
            <p:nvPr/>
          </p:nvSpPr>
          <p:spPr>
            <a:xfrm>
              <a:off x="10054658" y="2630801"/>
              <a:ext cx="563880" cy="650875"/>
            </a:xfrm>
            <a:custGeom>
              <a:avLst/>
              <a:gdLst/>
              <a:ahLst/>
              <a:cxnLst/>
              <a:rect l="l" t="t" r="r" b="b"/>
              <a:pathLst>
                <a:path w="563879" h="650875">
                  <a:moveTo>
                    <a:pt x="304101" y="650252"/>
                  </a:moveTo>
                  <a:lnTo>
                    <a:pt x="361209" y="646990"/>
                  </a:lnTo>
                  <a:lnTo>
                    <a:pt x="414110" y="636765"/>
                  </a:lnTo>
                  <a:lnTo>
                    <a:pt x="464909" y="618920"/>
                  </a:lnTo>
                  <a:lnTo>
                    <a:pt x="515708" y="592797"/>
                  </a:lnTo>
                  <a:lnTo>
                    <a:pt x="515708" y="445655"/>
                  </a:lnTo>
                  <a:lnTo>
                    <a:pt x="465151" y="472653"/>
                  </a:lnTo>
                  <a:lnTo>
                    <a:pt x="414985" y="492423"/>
                  </a:lnTo>
                  <a:lnTo>
                    <a:pt x="366133" y="504573"/>
                  </a:lnTo>
                  <a:lnTo>
                    <a:pt x="319519" y="508711"/>
                  </a:lnTo>
                  <a:lnTo>
                    <a:pt x="270840" y="501026"/>
                  </a:lnTo>
                  <a:lnTo>
                    <a:pt x="232806" y="478758"/>
                  </a:lnTo>
                  <a:lnTo>
                    <a:pt x="206598" y="443088"/>
                  </a:lnTo>
                  <a:lnTo>
                    <a:pt x="193395" y="395198"/>
                  </a:lnTo>
                  <a:lnTo>
                    <a:pt x="205218" y="395416"/>
                  </a:lnTo>
                  <a:lnTo>
                    <a:pt x="215465" y="395897"/>
                  </a:lnTo>
                  <a:lnTo>
                    <a:pt x="224135" y="396377"/>
                  </a:lnTo>
                  <a:lnTo>
                    <a:pt x="231228" y="396595"/>
                  </a:lnTo>
                  <a:lnTo>
                    <a:pt x="289227" y="394113"/>
                  </a:lnTo>
                  <a:lnTo>
                    <a:pt x="342726" y="386831"/>
                  </a:lnTo>
                  <a:lnTo>
                    <a:pt x="391348" y="374992"/>
                  </a:lnTo>
                  <a:lnTo>
                    <a:pt x="434714" y="358839"/>
                  </a:lnTo>
                  <a:lnTo>
                    <a:pt x="472446" y="338616"/>
                  </a:lnTo>
                  <a:lnTo>
                    <a:pt x="504166" y="314568"/>
                  </a:lnTo>
                  <a:lnTo>
                    <a:pt x="548056" y="255968"/>
                  </a:lnTo>
                  <a:lnTo>
                    <a:pt x="563359" y="184988"/>
                  </a:lnTo>
                  <a:lnTo>
                    <a:pt x="557913" y="139439"/>
                  </a:lnTo>
                  <a:lnTo>
                    <a:pt x="542098" y="99284"/>
                  </a:lnTo>
                  <a:lnTo>
                    <a:pt x="516698" y="65110"/>
                  </a:lnTo>
                  <a:lnTo>
                    <a:pt x="482498" y="37507"/>
                  </a:lnTo>
                  <a:lnTo>
                    <a:pt x="440282" y="17061"/>
                  </a:lnTo>
                  <a:lnTo>
                    <a:pt x="390833" y="4363"/>
                  </a:lnTo>
                  <a:lnTo>
                    <a:pt x="334937" y="0"/>
                  </a:lnTo>
                  <a:lnTo>
                    <a:pt x="286837" y="2904"/>
                  </a:lnTo>
                  <a:lnTo>
                    <a:pt x="241516" y="11438"/>
                  </a:lnTo>
                  <a:lnTo>
                    <a:pt x="199240" y="25334"/>
                  </a:lnTo>
                  <a:lnTo>
                    <a:pt x="160279" y="44325"/>
                  </a:lnTo>
                  <a:lnTo>
                    <a:pt x="124899" y="68143"/>
                  </a:lnTo>
                  <a:lnTo>
                    <a:pt x="93368" y="96521"/>
                  </a:lnTo>
                  <a:lnTo>
                    <a:pt x="65954" y="129190"/>
                  </a:lnTo>
                  <a:lnTo>
                    <a:pt x="42924" y="165884"/>
                  </a:lnTo>
                  <a:lnTo>
                    <a:pt x="24546" y="206334"/>
                  </a:lnTo>
                  <a:lnTo>
                    <a:pt x="11087" y="250273"/>
                  </a:lnTo>
                  <a:lnTo>
                    <a:pt x="2816" y="297434"/>
                  </a:lnTo>
                  <a:lnTo>
                    <a:pt x="0" y="347548"/>
                  </a:lnTo>
                  <a:lnTo>
                    <a:pt x="2849" y="396293"/>
                  </a:lnTo>
                  <a:lnTo>
                    <a:pt x="11265" y="441476"/>
                  </a:lnTo>
                  <a:lnTo>
                    <a:pt x="25043" y="482867"/>
                  </a:lnTo>
                  <a:lnTo>
                    <a:pt x="43983" y="520241"/>
                  </a:lnTo>
                  <a:lnTo>
                    <a:pt x="67881" y="553369"/>
                  </a:lnTo>
                  <a:lnTo>
                    <a:pt x="96537" y="582025"/>
                  </a:lnTo>
                  <a:lnTo>
                    <a:pt x="129748" y="605980"/>
                  </a:lnTo>
                  <a:lnTo>
                    <a:pt x="167312" y="625008"/>
                  </a:lnTo>
                  <a:lnTo>
                    <a:pt x="209027" y="638881"/>
                  </a:lnTo>
                  <a:lnTo>
                    <a:pt x="254690" y="647372"/>
                  </a:lnTo>
                  <a:lnTo>
                    <a:pt x="304101" y="650252"/>
                  </a:lnTo>
                  <a:close/>
                </a:path>
              </a:pathLst>
            </a:custGeom>
            <a:ln w="12700">
              <a:solidFill>
                <a:srgbClr val="181818"/>
              </a:solidFill>
            </a:ln>
          </p:spPr>
          <p:txBody>
            <a:bodyPr wrap="square" lIns="0" tIns="0" rIns="0" bIns="0" rtlCol="0"/>
            <a:lstStyle/>
            <a:p>
              <a:endParaRPr/>
            </a:p>
          </p:txBody>
        </p:sp>
        <p:pic>
          <p:nvPicPr>
            <p:cNvPr id="42" name="object 42"/>
            <p:cNvPicPr/>
            <p:nvPr/>
          </p:nvPicPr>
          <p:blipFill>
            <a:blip r:embed="rId6" cstate="print"/>
            <a:stretch>
              <a:fillRect/>
            </a:stretch>
          </p:blipFill>
          <p:spPr>
            <a:xfrm>
              <a:off x="10251508" y="2768799"/>
              <a:ext cx="186474" cy="138823"/>
            </a:xfrm>
            <a:prstGeom prst="rect">
              <a:avLst/>
            </a:prstGeom>
          </p:spPr>
        </p:pic>
        <p:sp>
          <p:nvSpPr>
            <p:cNvPr id="43" name="object 43"/>
            <p:cNvSpPr/>
            <p:nvPr/>
          </p:nvSpPr>
          <p:spPr>
            <a:xfrm>
              <a:off x="10618014" y="2490670"/>
              <a:ext cx="485140" cy="791845"/>
            </a:xfrm>
            <a:custGeom>
              <a:avLst/>
              <a:gdLst/>
              <a:ahLst/>
              <a:cxnLst/>
              <a:rect l="l" t="t" r="r" b="b"/>
              <a:pathLst>
                <a:path w="485140" h="791845">
                  <a:moveTo>
                    <a:pt x="102298" y="288683"/>
                  </a:moveTo>
                  <a:lnTo>
                    <a:pt x="102298" y="587184"/>
                  </a:lnTo>
                  <a:lnTo>
                    <a:pt x="106404" y="640234"/>
                  </a:lnTo>
                  <a:lnTo>
                    <a:pt x="118326" y="684185"/>
                  </a:lnTo>
                  <a:lnTo>
                    <a:pt x="137475" y="719663"/>
                  </a:lnTo>
                  <a:lnTo>
                    <a:pt x="195085" y="767691"/>
                  </a:lnTo>
                  <a:lnTo>
                    <a:pt x="232364" y="781490"/>
                  </a:lnTo>
                  <a:lnTo>
                    <a:pt x="274505" y="789312"/>
                  </a:lnTo>
                  <a:lnTo>
                    <a:pt x="320916" y="791781"/>
                  </a:lnTo>
                  <a:lnTo>
                    <a:pt x="368807" y="788716"/>
                  </a:lnTo>
                  <a:lnTo>
                    <a:pt x="411835" y="779870"/>
                  </a:lnTo>
                  <a:lnTo>
                    <a:pt x="450396" y="765769"/>
                  </a:lnTo>
                  <a:lnTo>
                    <a:pt x="484885" y="746937"/>
                  </a:lnTo>
                  <a:lnTo>
                    <a:pt x="484885" y="608202"/>
                  </a:lnTo>
                  <a:lnTo>
                    <a:pt x="452169" y="625782"/>
                  </a:lnTo>
                  <a:lnTo>
                    <a:pt x="422871" y="638505"/>
                  </a:lnTo>
                  <a:lnTo>
                    <a:pt x="396203" y="646236"/>
                  </a:lnTo>
                  <a:lnTo>
                    <a:pt x="371373" y="648843"/>
                  </a:lnTo>
                  <a:lnTo>
                    <a:pt x="334956" y="643346"/>
                  </a:lnTo>
                  <a:lnTo>
                    <a:pt x="308133" y="624841"/>
                  </a:lnTo>
                  <a:lnTo>
                    <a:pt x="291559" y="590308"/>
                  </a:lnTo>
                  <a:lnTo>
                    <a:pt x="285889" y="536727"/>
                  </a:lnTo>
                  <a:lnTo>
                    <a:pt x="285889" y="288683"/>
                  </a:lnTo>
                  <a:lnTo>
                    <a:pt x="472262" y="288683"/>
                  </a:lnTo>
                  <a:lnTo>
                    <a:pt x="472262" y="155549"/>
                  </a:lnTo>
                  <a:lnTo>
                    <a:pt x="285889" y="155549"/>
                  </a:lnTo>
                  <a:lnTo>
                    <a:pt x="285889" y="0"/>
                  </a:lnTo>
                  <a:lnTo>
                    <a:pt x="102298" y="0"/>
                  </a:lnTo>
                  <a:lnTo>
                    <a:pt x="102298" y="155549"/>
                  </a:lnTo>
                  <a:lnTo>
                    <a:pt x="0" y="155549"/>
                  </a:lnTo>
                  <a:lnTo>
                    <a:pt x="0" y="288683"/>
                  </a:lnTo>
                  <a:lnTo>
                    <a:pt x="102298" y="288683"/>
                  </a:lnTo>
                  <a:close/>
                </a:path>
              </a:pathLst>
            </a:custGeom>
            <a:ln w="12700">
              <a:solidFill>
                <a:srgbClr val="181818"/>
              </a:solidFill>
            </a:ln>
          </p:spPr>
          <p:txBody>
            <a:bodyPr wrap="square" lIns="0" tIns="0" rIns="0" bIns="0" rtlCol="0"/>
            <a:lstStyle/>
            <a:p>
              <a:endParaRPr/>
            </a:p>
          </p:txBody>
        </p:sp>
        <p:sp>
          <p:nvSpPr>
            <p:cNvPr id="44" name="object 44"/>
            <p:cNvSpPr/>
            <p:nvPr/>
          </p:nvSpPr>
          <p:spPr>
            <a:xfrm>
              <a:off x="11109194" y="2625199"/>
              <a:ext cx="488315" cy="659130"/>
            </a:xfrm>
            <a:custGeom>
              <a:avLst/>
              <a:gdLst/>
              <a:ahLst/>
              <a:cxnLst/>
              <a:rect l="l" t="t" r="r" b="b"/>
              <a:pathLst>
                <a:path w="488315" h="659129">
                  <a:moveTo>
                    <a:pt x="0" y="606805"/>
                  </a:moveTo>
                  <a:lnTo>
                    <a:pt x="39869" y="624039"/>
                  </a:lnTo>
                  <a:lnTo>
                    <a:pt x="87539" y="638379"/>
                  </a:lnTo>
                  <a:lnTo>
                    <a:pt x="141060" y="649288"/>
                  </a:lnTo>
                  <a:lnTo>
                    <a:pt x="198484" y="656227"/>
                  </a:lnTo>
                  <a:lnTo>
                    <a:pt x="257860" y="658660"/>
                  </a:lnTo>
                  <a:lnTo>
                    <a:pt x="316482" y="654128"/>
                  </a:lnTo>
                  <a:lnTo>
                    <a:pt x="367162" y="640943"/>
                  </a:lnTo>
                  <a:lnTo>
                    <a:pt x="409506" y="619717"/>
                  </a:lnTo>
                  <a:lnTo>
                    <a:pt x="443124" y="591063"/>
                  </a:lnTo>
                  <a:lnTo>
                    <a:pt x="467623" y="555593"/>
                  </a:lnTo>
                  <a:lnTo>
                    <a:pt x="482609" y="513922"/>
                  </a:lnTo>
                  <a:lnTo>
                    <a:pt x="487692" y="466661"/>
                  </a:lnTo>
                  <a:lnTo>
                    <a:pt x="483306" y="424724"/>
                  </a:lnTo>
                  <a:lnTo>
                    <a:pt x="469421" y="387613"/>
                  </a:lnTo>
                  <a:lnTo>
                    <a:pt x="444947" y="353850"/>
                  </a:lnTo>
                  <a:lnTo>
                    <a:pt x="408796" y="321956"/>
                  </a:lnTo>
                  <a:lnTo>
                    <a:pt x="359878" y="290453"/>
                  </a:lnTo>
                  <a:lnTo>
                    <a:pt x="297103" y="257860"/>
                  </a:lnTo>
                  <a:lnTo>
                    <a:pt x="255366" y="236752"/>
                  </a:lnTo>
                  <a:lnTo>
                    <a:pt x="229134" y="219322"/>
                  </a:lnTo>
                  <a:lnTo>
                    <a:pt x="215516" y="201893"/>
                  </a:lnTo>
                  <a:lnTo>
                    <a:pt x="211620" y="180784"/>
                  </a:lnTo>
                  <a:lnTo>
                    <a:pt x="214269" y="163355"/>
                  </a:lnTo>
                  <a:lnTo>
                    <a:pt x="223354" y="149602"/>
                  </a:lnTo>
                  <a:lnTo>
                    <a:pt x="240584" y="140579"/>
                  </a:lnTo>
                  <a:lnTo>
                    <a:pt x="267665" y="137337"/>
                  </a:lnTo>
                  <a:lnTo>
                    <a:pt x="312164" y="139877"/>
                  </a:lnTo>
                  <a:lnTo>
                    <a:pt x="358762" y="148197"/>
                  </a:lnTo>
                  <a:lnTo>
                    <a:pt x="406407" y="163349"/>
                  </a:lnTo>
                  <a:lnTo>
                    <a:pt x="454050" y="186385"/>
                  </a:lnTo>
                  <a:lnTo>
                    <a:pt x="476478" y="44843"/>
                  </a:lnTo>
                  <a:lnTo>
                    <a:pt x="421338" y="23060"/>
                  </a:lnTo>
                  <a:lnTo>
                    <a:pt x="370668" y="9286"/>
                  </a:lnTo>
                  <a:lnTo>
                    <a:pt x="319998" y="2081"/>
                  </a:lnTo>
                  <a:lnTo>
                    <a:pt x="264858" y="0"/>
                  </a:lnTo>
                  <a:lnTo>
                    <a:pt x="211958" y="3120"/>
                  </a:lnTo>
                  <a:lnTo>
                    <a:pt x="164031" y="12350"/>
                  </a:lnTo>
                  <a:lnTo>
                    <a:pt x="121719" y="27492"/>
                  </a:lnTo>
                  <a:lnTo>
                    <a:pt x="85663" y="48350"/>
                  </a:lnTo>
                  <a:lnTo>
                    <a:pt x="56503" y="74725"/>
                  </a:lnTo>
                  <a:lnTo>
                    <a:pt x="34881" y="106422"/>
                  </a:lnTo>
                  <a:lnTo>
                    <a:pt x="21438" y="143242"/>
                  </a:lnTo>
                  <a:lnTo>
                    <a:pt x="16814" y="184988"/>
                  </a:lnTo>
                  <a:lnTo>
                    <a:pt x="20753" y="226770"/>
                  </a:lnTo>
                  <a:lnTo>
                    <a:pt x="32880" y="263920"/>
                  </a:lnTo>
                  <a:lnTo>
                    <a:pt x="53662" y="297469"/>
                  </a:lnTo>
                  <a:lnTo>
                    <a:pt x="83562" y="328443"/>
                  </a:lnTo>
                  <a:lnTo>
                    <a:pt x="123048" y="357873"/>
                  </a:lnTo>
                  <a:lnTo>
                    <a:pt x="172585" y="386788"/>
                  </a:lnTo>
                  <a:lnTo>
                    <a:pt x="232638" y="416217"/>
                  </a:lnTo>
                  <a:lnTo>
                    <a:pt x="265327" y="433427"/>
                  </a:lnTo>
                  <a:lnTo>
                    <a:pt x="283960" y="448800"/>
                  </a:lnTo>
                  <a:lnTo>
                    <a:pt x="292347" y="464699"/>
                  </a:lnTo>
                  <a:lnTo>
                    <a:pt x="294297" y="483488"/>
                  </a:lnTo>
                  <a:lnTo>
                    <a:pt x="291034" y="499732"/>
                  </a:lnTo>
                  <a:lnTo>
                    <a:pt x="280809" y="513611"/>
                  </a:lnTo>
                  <a:lnTo>
                    <a:pt x="262964" y="523288"/>
                  </a:lnTo>
                  <a:lnTo>
                    <a:pt x="236842" y="526922"/>
                  </a:lnTo>
                  <a:lnTo>
                    <a:pt x="189565" y="522982"/>
                  </a:lnTo>
                  <a:lnTo>
                    <a:pt x="138215" y="511159"/>
                  </a:lnTo>
                  <a:lnTo>
                    <a:pt x="82924" y="491454"/>
                  </a:lnTo>
                  <a:lnTo>
                    <a:pt x="23825" y="463867"/>
                  </a:lnTo>
                  <a:lnTo>
                    <a:pt x="0" y="606805"/>
                  </a:lnTo>
                  <a:close/>
                </a:path>
              </a:pathLst>
            </a:custGeom>
            <a:ln w="12700">
              <a:solidFill>
                <a:srgbClr val="181818"/>
              </a:solidFill>
            </a:ln>
          </p:spPr>
          <p:txBody>
            <a:bodyPr wrap="square" lIns="0" tIns="0" rIns="0" bIns="0" rtlCol="0"/>
            <a:lstStyle/>
            <a:p>
              <a:endParaRPr/>
            </a:p>
          </p:txBody>
        </p:sp>
        <p:sp>
          <p:nvSpPr>
            <p:cNvPr id="45" name="object 45"/>
            <p:cNvSpPr/>
            <p:nvPr/>
          </p:nvSpPr>
          <p:spPr>
            <a:xfrm>
              <a:off x="0" y="5110270"/>
              <a:ext cx="1496695" cy="1748155"/>
            </a:xfrm>
            <a:custGeom>
              <a:avLst/>
              <a:gdLst/>
              <a:ahLst/>
              <a:cxnLst/>
              <a:rect l="l" t="t" r="r" b="b"/>
              <a:pathLst>
                <a:path w="1496695" h="1748154">
                  <a:moveTo>
                    <a:pt x="0" y="1605447"/>
                  </a:moveTo>
                  <a:lnTo>
                    <a:pt x="0" y="1747729"/>
                  </a:lnTo>
                  <a:lnTo>
                    <a:pt x="992092" y="1747729"/>
                  </a:lnTo>
                  <a:lnTo>
                    <a:pt x="1109087" y="1660770"/>
                  </a:lnTo>
                  <a:lnTo>
                    <a:pt x="215189" y="1660770"/>
                  </a:lnTo>
                  <a:lnTo>
                    <a:pt x="170833" y="1658792"/>
                  </a:lnTo>
                  <a:lnTo>
                    <a:pt x="126947" y="1652330"/>
                  </a:lnTo>
                  <a:lnTo>
                    <a:pt x="83904" y="1641439"/>
                  </a:lnTo>
                  <a:lnTo>
                    <a:pt x="42076" y="1626174"/>
                  </a:lnTo>
                  <a:lnTo>
                    <a:pt x="1836" y="1606591"/>
                  </a:lnTo>
                  <a:lnTo>
                    <a:pt x="0" y="1605447"/>
                  </a:lnTo>
                  <a:close/>
                </a:path>
                <a:path w="1496695" h="1748154">
                  <a:moveTo>
                    <a:pt x="1301276" y="957770"/>
                  </a:moveTo>
                  <a:lnTo>
                    <a:pt x="470327" y="1575409"/>
                  </a:lnTo>
                  <a:lnTo>
                    <a:pt x="430977" y="1601486"/>
                  </a:lnTo>
                  <a:lnTo>
                    <a:pt x="389860" y="1622749"/>
                  </a:lnTo>
                  <a:lnTo>
                    <a:pt x="347350" y="1639254"/>
                  </a:lnTo>
                  <a:lnTo>
                    <a:pt x="303820" y="1651056"/>
                  </a:lnTo>
                  <a:lnTo>
                    <a:pt x="259642" y="1658210"/>
                  </a:lnTo>
                  <a:lnTo>
                    <a:pt x="215189" y="1660770"/>
                  </a:lnTo>
                  <a:lnTo>
                    <a:pt x="1109087" y="1660770"/>
                  </a:lnTo>
                  <a:lnTo>
                    <a:pt x="1477615" y="1386852"/>
                  </a:lnTo>
                  <a:lnTo>
                    <a:pt x="1496322" y="1220177"/>
                  </a:lnTo>
                  <a:lnTo>
                    <a:pt x="1301276" y="957770"/>
                  </a:lnTo>
                  <a:close/>
                </a:path>
                <a:path w="1496695" h="1748154">
                  <a:moveTo>
                    <a:pt x="589365" y="0"/>
                  </a:moveTo>
                  <a:lnTo>
                    <a:pt x="0" y="438071"/>
                  </a:lnTo>
                  <a:lnTo>
                    <a:pt x="0" y="998213"/>
                  </a:lnTo>
                  <a:lnTo>
                    <a:pt x="765704" y="429069"/>
                  </a:lnTo>
                  <a:lnTo>
                    <a:pt x="784411" y="262407"/>
                  </a:lnTo>
                  <a:lnTo>
                    <a:pt x="589365" y="0"/>
                  </a:lnTo>
                  <a:close/>
                </a:path>
              </a:pathLst>
            </a:custGeom>
            <a:solidFill>
              <a:srgbClr val="398A9E"/>
            </a:solidFill>
          </p:spPr>
          <p:txBody>
            <a:bodyPr wrap="square" lIns="0" tIns="0" rIns="0" bIns="0" rtlCol="0"/>
            <a:lstStyle/>
            <a:p>
              <a:endParaRPr/>
            </a:p>
          </p:txBody>
        </p:sp>
        <p:sp>
          <p:nvSpPr>
            <p:cNvPr id="46" name="object 46"/>
            <p:cNvSpPr/>
            <p:nvPr/>
          </p:nvSpPr>
          <p:spPr>
            <a:xfrm>
              <a:off x="0" y="5110270"/>
              <a:ext cx="1496695" cy="1748155"/>
            </a:xfrm>
            <a:custGeom>
              <a:avLst/>
              <a:gdLst/>
              <a:ahLst/>
              <a:cxnLst/>
              <a:rect l="l" t="t" r="r" b="b"/>
              <a:pathLst>
                <a:path w="1496695" h="1748154">
                  <a:moveTo>
                    <a:pt x="765704" y="429069"/>
                  </a:moveTo>
                  <a:lnTo>
                    <a:pt x="0" y="998213"/>
                  </a:lnTo>
                </a:path>
                <a:path w="1496695" h="1748154">
                  <a:moveTo>
                    <a:pt x="0" y="1605447"/>
                  </a:moveTo>
                  <a:lnTo>
                    <a:pt x="42076" y="1626174"/>
                  </a:lnTo>
                  <a:lnTo>
                    <a:pt x="83904" y="1641439"/>
                  </a:lnTo>
                  <a:lnTo>
                    <a:pt x="126947" y="1652330"/>
                  </a:lnTo>
                  <a:lnTo>
                    <a:pt x="170833" y="1658792"/>
                  </a:lnTo>
                  <a:lnTo>
                    <a:pt x="215189" y="1660770"/>
                  </a:lnTo>
                  <a:lnTo>
                    <a:pt x="259642" y="1658210"/>
                  </a:lnTo>
                  <a:lnTo>
                    <a:pt x="303820" y="1651056"/>
                  </a:lnTo>
                  <a:lnTo>
                    <a:pt x="347350" y="1639254"/>
                  </a:lnTo>
                  <a:lnTo>
                    <a:pt x="389860" y="1622749"/>
                  </a:lnTo>
                  <a:lnTo>
                    <a:pt x="430977" y="1601486"/>
                  </a:lnTo>
                  <a:lnTo>
                    <a:pt x="470327" y="1575409"/>
                  </a:lnTo>
                  <a:lnTo>
                    <a:pt x="1301276" y="957770"/>
                  </a:lnTo>
                  <a:lnTo>
                    <a:pt x="1476815" y="1193939"/>
                  </a:lnTo>
                  <a:lnTo>
                    <a:pt x="1496322" y="1220177"/>
                  </a:lnTo>
                  <a:lnTo>
                    <a:pt x="1477615" y="1386852"/>
                  </a:lnTo>
                  <a:lnTo>
                    <a:pt x="1469970" y="1392529"/>
                  </a:lnTo>
                  <a:lnTo>
                    <a:pt x="992092" y="1747729"/>
                  </a:lnTo>
                </a:path>
                <a:path w="1496695" h="1748154">
                  <a:moveTo>
                    <a:pt x="0" y="438071"/>
                  </a:moveTo>
                  <a:lnTo>
                    <a:pt x="589365" y="0"/>
                  </a:lnTo>
                  <a:lnTo>
                    <a:pt x="784411" y="262407"/>
                  </a:lnTo>
                  <a:lnTo>
                    <a:pt x="765704" y="429069"/>
                  </a:lnTo>
                </a:path>
              </a:pathLst>
            </a:custGeom>
            <a:ln w="22860">
              <a:solidFill>
                <a:srgbClr val="221F1F"/>
              </a:solidFill>
            </a:ln>
          </p:spPr>
          <p:txBody>
            <a:bodyPr wrap="square" lIns="0" tIns="0" rIns="0" bIns="0" rtlCol="0"/>
            <a:lstStyle/>
            <a:p>
              <a:endParaRPr/>
            </a:p>
          </p:txBody>
        </p:sp>
        <p:sp>
          <p:nvSpPr>
            <p:cNvPr id="47" name="object 47"/>
            <p:cNvSpPr/>
            <p:nvPr/>
          </p:nvSpPr>
          <p:spPr>
            <a:xfrm>
              <a:off x="415832" y="5372678"/>
              <a:ext cx="368935" cy="426720"/>
            </a:xfrm>
            <a:custGeom>
              <a:avLst/>
              <a:gdLst/>
              <a:ahLst/>
              <a:cxnLst/>
              <a:rect l="l" t="t" r="r" b="b"/>
              <a:pathLst>
                <a:path w="368934" h="426720">
                  <a:moveTo>
                    <a:pt x="368579" y="0"/>
                  </a:moveTo>
                  <a:lnTo>
                    <a:pt x="18694" y="260057"/>
                  </a:lnTo>
                  <a:lnTo>
                    <a:pt x="0" y="426719"/>
                  </a:lnTo>
                  <a:lnTo>
                    <a:pt x="349872" y="166662"/>
                  </a:lnTo>
                  <a:lnTo>
                    <a:pt x="368579" y="0"/>
                  </a:lnTo>
                  <a:close/>
                </a:path>
              </a:pathLst>
            </a:custGeom>
            <a:solidFill>
              <a:srgbClr val="C44725"/>
            </a:solidFill>
          </p:spPr>
          <p:txBody>
            <a:bodyPr wrap="square" lIns="0" tIns="0" rIns="0" bIns="0" rtlCol="0"/>
            <a:lstStyle/>
            <a:p>
              <a:endParaRPr/>
            </a:p>
          </p:txBody>
        </p:sp>
        <p:sp>
          <p:nvSpPr>
            <p:cNvPr id="48" name="object 48"/>
            <p:cNvSpPr/>
            <p:nvPr/>
          </p:nvSpPr>
          <p:spPr>
            <a:xfrm>
              <a:off x="415832" y="5372678"/>
              <a:ext cx="368935" cy="426720"/>
            </a:xfrm>
            <a:custGeom>
              <a:avLst/>
              <a:gdLst/>
              <a:ahLst/>
              <a:cxnLst/>
              <a:rect l="l" t="t" r="r" b="b"/>
              <a:pathLst>
                <a:path w="368934" h="426720">
                  <a:moveTo>
                    <a:pt x="349872" y="166662"/>
                  </a:moveTo>
                  <a:lnTo>
                    <a:pt x="0" y="426719"/>
                  </a:lnTo>
                  <a:lnTo>
                    <a:pt x="18694" y="260057"/>
                  </a:lnTo>
                  <a:lnTo>
                    <a:pt x="368579" y="0"/>
                  </a:lnTo>
                  <a:lnTo>
                    <a:pt x="349872" y="166662"/>
                  </a:lnTo>
                  <a:close/>
                </a:path>
              </a:pathLst>
            </a:custGeom>
            <a:ln w="22860">
              <a:solidFill>
                <a:srgbClr val="221F1F"/>
              </a:solidFill>
            </a:ln>
          </p:spPr>
          <p:txBody>
            <a:bodyPr wrap="square" lIns="0" tIns="0" rIns="0" bIns="0" rtlCol="0"/>
            <a:lstStyle/>
            <a:p>
              <a:endParaRPr/>
            </a:p>
          </p:txBody>
        </p:sp>
        <p:sp>
          <p:nvSpPr>
            <p:cNvPr id="49" name="object 49"/>
            <p:cNvSpPr/>
            <p:nvPr/>
          </p:nvSpPr>
          <p:spPr>
            <a:xfrm>
              <a:off x="1127746" y="6332448"/>
              <a:ext cx="368300" cy="424815"/>
            </a:xfrm>
            <a:custGeom>
              <a:avLst/>
              <a:gdLst/>
              <a:ahLst/>
              <a:cxnLst/>
              <a:rect l="l" t="t" r="r" b="b"/>
              <a:pathLst>
                <a:path w="368300" h="424815">
                  <a:moveTo>
                    <a:pt x="367931" y="0"/>
                  </a:moveTo>
                  <a:lnTo>
                    <a:pt x="18694" y="258064"/>
                  </a:lnTo>
                  <a:lnTo>
                    <a:pt x="0" y="424726"/>
                  </a:lnTo>
                  <a:lnTo>
                    <a:pt x="349872" y="164668"/>
                  </a:lnTo>
                  <a:lnTo>
                    <a:pt x="367931" y="0"/>
                  </a:lnTo>
                  <a:close/>
                </a:path>
              </a:pathLst>
            </a:custGeom>
            <a:solidFill>
              <a:srgbClr val="C44725"/>
            </a:solidFill>
          </p:spPr>
          <p:txBody>
            <a:bodyPr wrap="square" lIns="0" tIns="0" rIns="0" bIns="0" rtlCol="0"/>
            <a:lstStyle/>
            <a:p>
              <a:endParaRPr/>
            </a:p>
          </p:txBody>
        </p:sp>
        <p:sp>
          <p:nvSpPr>
            <p:cNvPr id="50" name="object 50"/>
            <p:cNvSpPr/>
            <p:nvPr/>
          </p:nvSpPr>
          <p:spPr>
            <a:xfrm>
              <a:off x="1127746" y="6332448"/>
              <a:ext cx="368300" cy="424815"/>
            </a:xfrm>
            <a:custGeom>
              <a:avLst/>
              <a:gdLst/>
              <a:ahLst/>
              <a:cxnLst/>
              <a:rect l="l" t="t" r="r" b="b"/>
              <a:pathLst>
                <a:path w="368300" h="424815">
                  <a:moveTo>
                    <a:pt x="349872" y="164668"/>
                  </a:moveTo>
                  <a:lnTo>
                    <a:pt x="0" y="424726"/>
                  </a:lnTo>
                  <a:lnTo>
                    <a:pt x="18694" y="258064"/>
                  </a:lnTo>
                  <a:lnTo>
                    <a:pt x="367931" y="0"/>
                  </a:lnTo>
                  <a:lnTo>
                    <a:pt x="349872" y="164668"/>
                  </a:lnTo>
                  <a:close/>
                </a:path>
              </a:pathLst>
            </a:custGeom>
            <a:ln w="22860">
              <a:solidFill>
                <a:srgbClr val="221F1F"/>
              </a:solidFill>
            </a:ln>
          </p:spPr>
          <p:txBody>
            <a:bodyPr wrap="square" lIns="0" tIns="0" rIns="0" bIns="0" rtlCol="0"/>
            <a:lstStyle/>
            <a:p>
              <a:endParaRPr/>
            </a:p>
          </p:txBody>
        </p:sp>
        <p:sp>
          <p:nvSpPr>
            <p:cNvPr id="51" name="object 51"/>
            <p:cNvSpPr/>
            <p:nvPr/>
          </p:nvSpPr>
          <p:spPr>
            <a:xfrm>
              <a:off x="0" y="5110271"/>
              <a:ext cx="1496695" cy="1748155"/>
            </a:xfrm>
            <a:custGeom>
              <a:avLst/>
              <a:gdLst/>
              <a:ahLst/>
              <a:cxnLst/>
              <a:rect l="l" t="t" r="r" b="b"/>
              <a:pathLst>
                <a:path w="1496695" h="1748154">
                  <a:moveTo>
                    <a:pt x="0" y="1605438"/>
                  </a:moveTo>
                  <a:lnTo>
                    <a:pt x="0" y="1747728"/>
                  </a:lnTo>
                  <a:lnTo>
                    <a:pt x="786575" y="1747728"/>
                  </a:lnTo>
                  <a:lnTo>
                    <a:pt x="903566" y="1660769"/>
                  </a:lnTo>
                  <a:lnTo>
                    <a:pt x="215197" y="1660769"/>
                  </a:lnTo>
                  <a:lnTo>
                    <a:pt x="170841" y="1658790"/>
                  </a:lnTo>
                  <a:lnTo>
                    <a:pt x="126955" y="1652328"/>
                  </a:lnTo>
                  <a:lnTo>
                    <a:pt x="83912" y="1641436"/>
                  </a:lnTo>
                  <a:lnTo>
                    <a:pt x="42083" y="1626171"/>
                  </a:lnTo>
                  <a:lnTo>
                    <a:pt x="1842" y="1606586"/>
                  </a:lnTo>
                  <a:lnTo>
                    <a:pt x="0" y="1605438"/>
                  </a:lnTo>
                  <a:close/>
                </a:path>
                <a:path w="1496695" h="1748154">
                  <a:moveTo>
                    <a:pt x="1301275" y="957770"/>
                  </a:moveTo>
                  <a:lnTo>
                    <a:pt x="470326" y="1575409"/>
                  </a:lnTo>
                  <a:lnTo>
                    <a:pt x="430978" y="1601486"/>
                  </a:lnTo>
                  <a:lnTo>
                    <a:pt x="389863" y="1622749"/>
                  </a:lnTo>
                  <a:lnTo>
                    <a:pt x="347355" y="1639254"/>
                  </a:lnTo>
                  <a:lnTo>
                    <a:pt x="303826" y="1651056"/>
                  </a:lnTo>
                  <a:lnTo>
                    <a:pt x="259649" y="1658209"/>
                  </a:lnTo>
                  <a:lnTo>
                    <a:pt x="215197" y="1660769"/>
                  </a:lnTo>
                  <a:lnTo>
                    <a:pt x="903566" y="1660769"/>
                  </a:lnTo>
                  <a:lnTo>
                    <a:pt x="1496321" y="1220177"/>
                  </a:lnTo>
                  <a:lnTo>
                    <a:pt x="1301275" y="957770"/>
                  </a:lnTo>
                  <a:close/>
                </a:path>
                <a:path w="1496695" h="1748154">
                  <a:moveTo>
                    <a:pt x="589363" y="0"/>
                  </a:moveTo>
                  <a:lnTo>
                    <a:pt x="0" y="438070"/>
                  </a:lnTo>
                  <a:lnTo>
                    <a:pt x="0" y="845454"/>
                  </a:lnTo>
                  <a:lnTo>
                    <a:pt x="784410" y="262394"/>
                  </a:lnTo>
                  <a:lnTo>
                    <a:pt x="589363" y="0"/>
                  </a:lnTo>
                  <a:close/>
                </a:path>
              </a:pathLst>
            </a:custGeom>
            <a:solidFill>
              <a:srgbClr val="47AFC6"/>
            </a:solidFill>
          </p:spPr>
          <p:txBody>
            <a:bodyPr wrap="square" lIns="0" tIns="0" rIns="0" bIns="0" rtlCol="0"/>
            <a:lstStyle/>
            <a:p>
              <a:endParaRPr/>
            </a:p>
          </p:txBody>
        </p:sp>
        <p:sp>
          <p:nvSpPr>
            <p:cNvPr id="52" name="object 52"/>
            <p:cNvSpPr/>
            <p:nvPr/>
          </p:nvSpPr>
          <p:spPr>
            <a:xfrm>
              <a:off x="0" y="5110271"/>
              <a:ext cx="1496695" cy="1748155"/>
            </a:xfrm>
            <a:custGeom>
              <a:avLst/>
              <a:gdLst/>
              <a:ahLst/>
              <a:cxnLst/>
              <a:rect l="l" t="t" r="r" b="b"/>
              <a:pathLst>
                <a:path w="1496695" h="1748154">
                  <a:moveTo>
                    <a:pt x="1496321" y="1220177"/>
                  </a:moveTo>
                  <a:lnTo>
                    <a:pt x="786575" y="1747728"/>
                  </a:lnTo>
                </a:path>
                <a:path w="1496695" h="1748154">
                  <a:moveTo>
                    <a:pt x="0" y="438070"/>
                  </a:moveTo>
                  <a:lnTo>
                    <a:pt x="589363" y="0"/>
                  </a:lnTo>
                  <a:lnTo>
                    <a:pt x="784410" y="262394"/>
                  </a:lnTo>
                  <a:lnTo>
                    <a:pt x="0" y="845454"/>
                  </a:lnTo>
                </a:path>
                <a:path w="1496695" h="1748154">
                  <a:moveTo>
                    <a:pt x="0" y="1605438"/>
                  </a:moveTo>
                  <a:lnTo>
                    <a:pt x="42083" y="1626171"/>
                  </a:lnTo>
                  <a:lnTo>
                    <a:pt x="83912" y="1641436"/>
                  </a:lnTo>
                  <a:lnTo>
                    <a:pt x="126955" y="1652328"/>
                  </a:lnTo>
                  <a:lnTo>
                    <a:pt x="170841" y="1658790"/>
                  </a:lnTo>
                  <a:lnTo>
                    <a:pt x="215197" y="1660769"/>
                  </a:lnTo>
                  <a:lnTo>
                    <a:pt x="259649" y="1658209"/>
                  </a:lnTo>
                  <a:lnTo>
                    <a:pt x="303826" y="1651056"/>
                  </a:lnTo>
                  <a:lnTo>
                    <a:pt x="347355" y="1639254"/>
                  </a:lnTo>
                  <a:lnTo>
                    <a:pt x="389863" y="1622749"/>
                  </a:lnTo>
                  <a:lnTo>
                    <a:pt x="430978" y="1601486"/>
                  </a:lnTo>
                  <a:lnTo>
                    <a:pt x="470326" y="1575409"/>
                  </a:lnTo>
                  <a:lnTo>
                    <a:pt x="1301275" y="957770"/>
                  </a:lnTo>
                  <a:lnTo>
                    <a:pt x="1496321" y="1220177"/>
                  </a:lnTo>
                </a:path>
              </a:pathLst>
            </a:custGeom>
            <a:ln w="22860">
              <a:solidFill>
                <a:srgbClr val="221F1F"/>
              </a:solidFill>
            </a:ln>
          </p:spPr>
          <p:txBody>
            <a:bodyPr wrap="square" lIns="0" tIns="0" rIns="0" bIns="0" rtlCol="0"/>
            <a:lstStyle/>
            <a:p>
              <a:endParaRPr/>
            </a:p>
          </p:txBody>
        </p:sp>
        <p:sp>
          <p:nvSpPr>
            <p:cNvPr id="53" name="object 53"/>
            <p:cNvSpPr/>
            <p:nvPr/>
          </p:nvSpPr>
          <p:spPr>
            <a:xfrm>
              <a:off x="239488" y="5110265"/>
              <a:ext cx="545465" cy="522605"/>
            </a:xfrm>
            <a:custGeom>
              <a:avLst/>
              <a:gdLst/>
              <a:ahLst/>
              <a:cxnLst/>
              <a:rect l="l" t="t" r="r" b="b"/>
              <a:pathLst>
                <a:path w="545465" h="522604">
                  <a:moveTo>
                    <a:pt x="349872" y="0"/>
                  </a:moveTo>
                  <a:lnTo>
                    <a:pt x="0" y="260057"/>
                  </a:lnTo>
                  <a:lnTo>
                    <a:pt x="195046" y="522465"/>
                  </a:lnTo>
                  <a:lnTo>
                    <a:pt x="544918" y="262407"/>
                  </a:lnTo>
                  <a:lnTo>
                    <a:pt x="349872" y="0"/>
                  </a:lnTo>
                  <a:close/>
                </a:path>
              </a:pathLst>
            </a:custGeom>
            <a:solidFill>
              <a:srgbClr val="EB6E39"/>
            </a:solidFill>
          </p:spPr>
          <p:txBody>
            <a:bodyPr wrap="square" lIns="0" tIns="0" rIns="0" bIns="0" rtlCol="0"/>
            <a:lstStyle/>
            <a:p>
              <a:endParaRPr/>
            </a:p>
          </p:txBody>
        </p:sp>
        <p:sp>
          <p:nvSpPr>
            <p:cNvPr id="54" name="object 54"/>
            <p:cNvSpPr/>
            <p:nvPr/>
          </p:nvSpPr>
          <p:spPr>
            <a:xfrm>
              <a:off x="239488" y="5110265"/>
              <a:ext cx="545465" cy="522605"/>
            </a:xfrm>
            <a:custGeom>
              <a:avLst/>
              <a:gdLst/>
              <a:ahLst/>
              <a:cxnLst/>
              <a:rect l="l" t="t" r="r" b="b"/>
              <a:pathLst>
                <a:path w="545465" h="522604">
                  <a:moveTo>
                    <a:pt x="544918" y="262407"/>
                  </a:moveTo>
                  <a:lnTo>
                    <a:pt x="195046" y="522465"/>
                  </a:lnTo>
                  <a:lnTo>
                    <a:pt x="0" y="260057"/>
                  </a:lnTo>
                  <a:lnTo>
                    <a:pt x="349872" y="0"/>
                  </a:lnTo>
                  <a:lnTo>
                    <a:pt x="544918" y="262407"/>
                  </a:lnTo>
                  <a:close/>
                </a:path>
              </a:pathLst>
            </a:custGeom>
            <a:ln w="22860">
              <a:solidFill>
                <a:srgbClr val="221F1F"/>
              </a:solidFill>
            </a:ln>
          </p:spPr>
          <p:txBody>
            <a:bodyPr wrap="square" lIns="0" tIns="0" rIns="0" bIns="0" rtlCol="0"/>
            <a:lstStyle/>
            <a:p>
              <a:endParaRPr/>
            </a:p>
          </p:txBody>
        </p:sp>
        <p:sp>
          <p:nvSpPr>
            <p:cNvPr id="55" name="object 55"/>
            <p:cNvSpPr/>
            <p:nvPr/>
          </p:nvSpPr>
          <p:spPr>
            <a:xfrm>
              <a:off x="951402" y="6068042"/>
              <a:ext cx="545465" cy="522605"/>
            </a:xfrm>
            <a:custGeom>
              <a:avLst/>
              <a:gdLst/>
              <a:ahLst/>
              <a:cxnLst/>
              <a:rect l="l" t="t" r="r" b="b"/>
              <a:pathLst>
                <a:path w="545465" h="522604">
                  <a:moveTo>
                    <a:pt x="349872" y="0"/>
                  </a:moveTo>
                  <a:lnTo>
                    <a:pt x="0" y="260057"/>
                  </a:lnTo>
                  <a:lnTo>
                    <a:pt x="195046" y="522465"/>
                  </a:lnTo>
                  <a:lnTo>
                    <a:pt x="544918" y="262407"/>
                  </a:lnTo>
                  <a:lnTo>
                    <a:pt x="349872" y="0"/>
                  </a:lnTo>
                  <a:close/>
                </a:path>
              </a:pathLst>
            </a:custGeom>
            <a:solidFill>
              <a:srgbClr val="EB6E39"/>
            </a:solidFill>
          </p:spPr>
          <p:txBody>
            <a:bodyPr wrap="square" lIns="0" tIns="0" rIns="0" bIns="0" rtlCol="0"/>
            <a:lstStyle/>
            <a:p>
              <a:endParaRPr/>
            </a:p>
          </p:txBody>
        </p:sp>
        <p:sp>
          <p:nvSpPr>
            <p:cNvPr id="56" name="object 56"/>
            <p:cNvSpPr/>
            <p:nvPr/>
          </p:nvSpPr>
          <p:spPr>
            <a:xfrm>
              <a:off x="951402" y="6068042"/>
              <a:ext cx="545465" cy="522605"/>
            </a:xfrm>
            <a:custGeom>
              <a:avLst/>
              <a:gdLst/>
              <a:ahLst/>
              <a:cxnLst/>
              <a:rect l="l" t="t" r="r" b="b"/>
              <a:pathLst>
                <a:path w="545465" h="522604">
                  <a:moveTo>
                    <a:pt x="544918" y="262407"/>
                  </a:moveTo>
                  <a:lnTo>
                    <a:pt x="195046" y="522465"/>
                  </a:lnTo>
                  <a:lnTo>
                    <a:pt x="0" y="260057"/>
                  </a:lnTo>
                  <a:lnTo>
                    <a:pt x="349872" y="0"/>
                  </a:lnTo>
                  <a:lnTo>
                    <a:pt x="544918" y="262407"/>
                  </a:lnTo>
                  <a:close/>
                </a:path>
              </a:pathLst>
            </a:custGeom>
            <a:ln w="22860">
              <a:solidFill>
                <a:srgbClr val="221F1F"/>
              </a:solidFill>
            </a:ln>
          </p:spPr>
          <p:txBody>
            <a:bodyPr wrap="square" lIns="0" tIns="0" rIns="0" bIns="0" rtlCol="0"/>
            <a:lstStyle/>
            <a:p>
              <a:endParaRPr/>
            </a:p>
          </p:txBody>
        </p:sp>
        <p:pic>
          <p:nvPicPr>
            <p:cNvPr id="57" name="object 57"/>
            <p:cNvPicPr/>
            <p:nvPr/>
          </p:nvPicPr>
          <p:blipFill>
            <a:blip r:embed="rId7" cstate="print"/>
            <a:stretch>
              <a:fillRect/>
            </a:stretch>
          </p:blipFill>
          <p:spPr>
            <a:xfrm>
              <a:off x="10375159" y="5242416"/>
              <a:ext cx="1828270" cy="1627013"/>
            </a:xfrm>
            <a:prstGeom prst="rect">
              <a:avLst/>
            </a:prstGeom>
          </p:spPr>
        </p:pic>
        <p:sp>
          <p:nvSpPr>
            <p:cNvPr id="58" name="object 58"/>
            <p:cNvSpPr/>
            <p:nvPr/>
          </p:nvSpPr>
          <p:spPr>
            <a:xfrm>
              <a:off x="6284636" y="0"/>
              <a:ext cx="2118995" cy="1266190"/>
            </a:xfrm>
            <a:custGeom>
              <a:avLst/>
              <a:gdLst/>
              <a:ahLst/>
              <a:cxnLst/>
              <a:rect l="l" t="t" r="r" b="b"/>
              <a:pathLst>
                <a:path w="2118995" h="1266190">
                  <a:moveTo>
                    <a:pt x="1832163" y="0"/>
                  </a:moveTo>
                  <a:lnTo>
                    <a:pt x="1300428" y="0"/>
                  </a:lnTo>
                  <a:lnTo>
                    <a:pt x="1677547" y="597029"/>
                  </a:lnTo>
                  <a:lnTo>
                    <a:pt x="1842316" y="628296"/>
                  </a:lnTo>
                  <a:lnTo>
                    <a:pt x="2118745" y="453697"/>
                  </a:lnTo>
                  <a:lnTo>
                    <a:pt x="1832163" y="0"/>
                  </a:lnTo>
                  <a:close/>
                </a:path>
                <a:path w="2118995" h="1266190">
                  <a:moveTo>
                    <a:pt x="490331" y="0"/>
                  </a:moveTo>
                  <a:lnTo>
                    <a:pt x="0" y="0"/>
                  </a:lnTo>
                  <a:lnTo>
                    <a:pt x="406" y="9477"/>
                  </a:lnTo>
                  <a:lnTo>
                    <a:pt x="5052" y="54605"/>
                  </a:lnTo>
                  <a:lnTo>
                    <a:pt x="12431" y="99570"/>
                  </a:lnTo>
                  <a:lnTo>
                    <a:pt x="22571" y="144247"/>
                  </a:lnTo>
                  <a:lnTo>
                    <a:pt x="35501" y="188513"/>
                  </a:lnTo>
                  <a:lnTo>
                    <a:pt x="51249" y="232245"/>
                  </a:lnTo>
                  <a:lnTo>
                    <a:pt x="69842" y="275318"/>
                  </a:lnTo>
                  <a:lnTo>
                    <a:pt x="91308" y="317608"/>
                  </a:lnTo>
                  <a:lnTo>
                    <a:pt x="115675" y="358993"/>
                  </a:lnTo>
                  <a:lnTo>
                    <a:pt x="668595" y="1234340"/>
                  </a:lnTo>
                  <a:lnTo>
                    <a:pt x="833365" y="1265608"/>
                  </a:lnTo>
                  <a:lnTo>
                    <a:pt x="1109793" y="1091008"/>
                  </a:lnTo>
                  <a:lnTo>
                    <a:pt x="556873" y="215661"/>
                  </a:lnTo>
                  <a:lnTo>
                    <a:pt x="533853" y="174449"/>
                  </a:lnTo>
                  <a:lnTo>
                    <a:pt x="515766" y="131841"/>
                  </a:lnTo>
                  <a:lnTo>
                    <a:pt x="502529" y="88204"/>
                  </a:lnTo>
                  <a:lnTo>
                    <a:pt x="494059" y="43905"/>
                  </a:lnTo>
                  <a:lnTo>
                    <a:pt x="490331" y="0"/>
                  </a:lnTo>
                  <a:close/>
                </a:path>
              </a:pathLst>
            </a:custGeom>
            <a:solidFill>
              <a:srgbClr val="398A9E"/>
            </a:solidFill>
          </p:spPr>
          <p:txBody>
            <a:bodyPr wrap="square" lIns="0" tIns="0" rIns="0" bIns="0" rtlCol="0"/>
            <a:lstStyle/>
            <a:p>
              <a:endParaRPr/>
            </a:p>
          </p:txBody>
        </p:sp>
        <p:sp>
          <p:nvSpPr>
            <p:cNvPr id="59" name="object 59"/>
            <p:cNvSpPr/>
            <p:nvPr/>
          </p:nvSpPr>
          <p:spPr>
            <a:xfrm>
              <a:off x="6284636" y="0"/>
              <a:ext cx="2118995" cy="1266190"/>
            </a:xfrm>
            <a:custGeom>
              <a:avLst/>
              <a:gdLst/>
              <a:ahLst/>
              <a:cxnLst/>
              <a:rect l="l" t="t" r="r" b="b"/>
              <a:pathLst>
                <a:path w="2118995" h="1266190">
                  <a:moveTo>
                    <a:pt x="1677547" y="597029"/>
                  </a:moveTo>
                  <a:lnTo>
                    <a:pt x="1300428" y="0"/>
                  </a:lnTo>
                </a:path>
                <a:path w="2118995" h="1266190">
                  <a:moveTo>
                    <a:pt x="490331" y="0"/>
                  </a:moveTo>
                  <a:lnTo>
                    <a:pt x="494059" y="43905"/>
                  </a:lnTo>
                  <a:lnTo>
                    <a:pt x="502529" y="88204"/>
                  </a:lnTo>
                  <a:lnTo>
                    <a:pt x="515766" y="131841"/>
                  </a:lnTo>
                  <a:lnTo>
                    <a:pt x="533853" y="174449"/>
                  </a:lnTo>
                  <a:lnTo>
                    <a:pt x="556873" y="215661"/>
                  </a:lnTo>
                  <a:lnTo>
                    <a:pt x="1109793" y="1091008"/>
                  </a:lnTo>
                  <a:lnTo>
                    <a:pt x="861013" y="1248145"/>
                  </a:lnTo>
                  <a:lnTo>
                    <a:pt x="833365" y="1265608"/>
                  </a:lnTo>
                  <a:lnTo>
                    <a:pt x="668595" y="1234340"/>
                  </a:lnTo>
                  <a:lnTo>
                    <a:pt x="663502" y="1226276"/>
                  </a:lnTo>
                  <a:lnTo>
                    <a:pt x="115675" y="358993"/>
                  </a:lnTo>
                  <a:lnTo>
                    <a:pt x="91308" y="317608"/>
                  </a:lnTo>
                  <a:lnTo>
                    <a:pt x="69842" y="275318"/>
                  </a:lnTo>
                  <a:lnTo>
                    <a:pt x="51249" y="232245"/>
                  </a:lnTo>
                  <a:lnTo>
                    <a:pt x="35501" y="188513"/>
                  </a:lnTo>
                  <a:lnTo>
                    <a:pt x="22571" y="144247"/>
                  </a:lnTo>
                  <a:lnTo>
                    <a:pt x="12431" y="99570"/>
                  </a:lnTo>
                  <a:lnTo>
                    <a:pt x="5052" y="54605"/>
                  </a:lnTo>
                  <a:lnTo>
                    <a:pt x="406" y="9477"/>
                  </a:lnTo>
                  <a:lnTo>
                    <a:pt x="0" y="0"/>
                  </a:lnTo>
                </a:path>
                <a:path w="2118995" h="1266190">
                  <a:moveTo>
                    <a:pt x="1832163" y="0"/>
                  </a:moveTo>
                  <a:lnTo>
                    <a:pt x="2118745" y="453697"/>
                  </a:lnTo>
                  <a:lnTo>
                    <a:pt x="1842316" y="628296"/>
                  </a:lnTo>
                  <a:lnTo>
                    <a:pt x="1677547" y="597029"/>
                  </a:lnTo>
                </a:path>
              </a:pathLst>
            </a:custGeom>
            <a:ln w="22860">
              <a:solidFill>
                <a:srgbClr val="221F1F"/>
              </a:solidFill>
            </a:ln>
          </p:spPr>
          <p:txBody>
            <a:bodyPr wrap="square" lIns="0" tIns="0" rIns="0" bIns="0" rtlCol="0"/>
            <a:lstStyle/>
            <a:p>
              <a:endParaRPr/>
            </a:p>
          </p:txBody>
        </p:sp>
        <p:sp>
          <p:nvSpPr>
            <p:cNvPr id="60" name="object 60"/>
            <p:cNvSpPr/>
            <p:nvPr/>
          </p:nvSpPr>
          <p:spPr>
            <a:xfrm>
              <a:off x="7729379" y="228462"/>
              <a:ext cx="398145" cy="400050"/>
            </a:xfrm>
            <a:custGeom>
              <a:avLst/>
              <a:gdLst/>
              <a:ahLst/>
              <a:cxnLst/>
              <a:rect l="l" t="t" r="r" b="b"/>
              <a:pathLst>
                <a:path w="398145" h="400050">
                  <a:moveTo>
                    <a:pt x="0" y="0"/>
                  </a:moveTo>
                  <a:lnTo>
                    <a:pt x="232803" y="368566"/>
                  </a:lnTo>
                  <a:lnTo>
                    <a:pt x="397573" y="399834"/>
                  </a:lnTo>
                  <a:lnTo>
                    <a:pt x="164769" y="31267"/>
                  </a:lnTo>
                  <a:lnTo>
                    <a:pt x="0" y="0"/>
                  </a:lnTo>
                  <a:close/>
                </a:path>
              </a:pathLst>
            </a:custGeom>
            <a:solidFill>
              <a:srgbClr val="C44725"/>
            </a:solidFill>
          </p:spPr>
          <p:txBody>
            <a:bodyPr wrap="square" lIns="0" tIns="0" rIns="0" bIns="0" rtlCol="0"/>
            <a:lstStyle/>
            <a:p>
              <a:endParaRPr/>
            </a:p>
          </p:txBody>
        </p:sp>
        <p:sp>
          <p:nvSpPr>
            <p:cNvPr id="61" name="object 61"/>
            <p:cNvSpPr/>
            <p:nvPr/>
          </p:nvSpPr>
          <p:spPr>
            <a:xfrm>
              <a:off x="7729379" y="228462"/>
              <a:ext cx="398145" cy="400050"/>
            </a:xfrm>
            <a:custGeom>
              <a:avLst/>
              <a:gdLst/>
              <a:ahLst/>
              <a:cxnLst/>
              <a:rect l="l" t="t" r="r" b="b"/>
              <a:pathLst>
                <a:path w="398145" h="400050">
                  <a:moveTo>
                    <a:pt x="232803" y="368566"/>
                  </a:moveTo>
                  <a:lnTo>
                    <a:pt x="0" y="0"/>
                  </a:lnTo>
                  <a:lnTo>
                    <a:pt x="164769" y="31267"/>
                  </a:lnTo>
                  <a:lnTo>
                    <a:pt x="397573" y="399834"/>
                  </a:lnTo>
                  <a:lnTo>
                    <a:pt x="232803" y="368566"/>
                  </a:lnTo>
                  <a:close/>
                </a:path>
              </a:pathLst>
            </a:custGeom>
            <a:ln w="22860">
              <a:solidFill>
                <a:srgbClr val="221F1F"/>
              </a:solidFill>
            </a:ln>
          </p:spPr>
          <p:txBody>
            <a:bodyPr wrap="square" lIns="0" tIns="0" rIns="0" bIns="0" rtlCol="0"/>
            <a:lstStyle/>
            <a:p>
              <a:endParaRPr/>
            </a:p>
          </p:txBody>
        </p:sp>
        <p:sp>
          <p:nvSpPr>
            <p:cNvPr id="62" name="object 62"/>
            <p:cNvSpPr/>
            <p:nvPr/>
          </p:nvSpPr>
          <p:spPr>
            <a:xfrm>
              <a:off x="6720424" y="865774"/>
              <a:ext cx="396240" cy="399415"/>
            </a:xfrm>
            <a:custGeom>
              <a:avLst/>
              <a:gdLst/>
              <a:ahLst/>
              <a:cxnLst/>
              <a:rect l="l" t="t" r="r" b="b"/>
              <a:pathLst>
                <a:path w="396240" h="399415">
                  <a:moveTo>
                    <a:pt x="0" y="0"/>
                  </a:moveTo>
                  <a:lnTo>
                    <a:pt x="232803" y="368566"/>
                  </a:lnTo>
                  <a:lnTo>
                    <a:pt x="395630" y="399046"/>
                  </a:lnTo>
                  <a:lnTo>
                    <a:pt x="164769" y="31267"/>
                  </a:lnTo>
                  <a:lnTo>
                    <a:pt x="0" y="0"/>
                  </a:lnTo>
                  <a:close/>
                </a:path>
              </a:pathLst>
            </a:custGeom>
            <a:solidFill>
              <a:srgbClr val="C44725"/>
            </a:solidFill>
          </p:spPr>
          <p:txBody>
            <a:bodyPr wrap="square" lIns="0" tIns="0" rIns="0" bIns="0" rtlCol="0"/>
            <a:lstStyle/>
            <a:p>
              <a:endParaRPr/>
            </a:p>
          </p:txBody>
        </p:sp>
        <p:sp>
          <p:nvSpPr>
            <p:cNvPr id="63" name="object 63"/>
            <p:cNvSpPr/>
            <p:nvPr/>
          </p:nvSpPr>
          <p:spPr>
            <a:xfrm>
              <a:off x="6720424" y="865774"/>
              <a:ext cx="396240" cy="399415"/>
            </a:xfrm>
            <a:custGeom>
              <a:avLst/>
              <a:gdLst/>
              <a:ahLst/>
              <a:cxnLst/>
              <a:rect l="l" t="t" r="r" b="b"/>
              <a:pathLst>
                <a:path w="396240" h="399415">
                  <a:moveTo>
                    <a:pt x="232803" y="368566"/>
                  </a:moveTo>
                  <a:lnTo>
                    <a:pt x="0" y="0"/>
                  </a:lnTo>
                  <a:lnTo>
                    <a:pt x="164769" y="31267"/>
                  </a:lnTo>
                  <a:lnTo>
                    <a:pt x="395630" y="399046"/>
                  </a:lnTo>
                  <a:lnTo>
                    <a:pt x="232803" y="368566"/>
                  </a:lnTo>
                  <a:close/>
                </a:path>
              </a:pathLst>
            </a:custGeom>
            <a:ln w="22860">
              <a:solidFill>
                <a:srgbClr val="221F1F"/>
              </a:solidFill>
            </a:ln>
          </p:spPr>
          <p:txBody>
            <a:bodyPr wrap="square" lIns="0" tIns="0" rIns="0" bIns="0" rtlCol="0"/>
            <a:lstStyle/>
            <a:p>
              <a:endParaRPr/>
            </a:p>
          </p:txBody>
        </p:sp>
        <p:sp>
          <p:nvSpPr>
            <p:cNvPr id="64" name="object 64"/>
            <p:cNvSpPr/>
            <p:nvPr/>
          </p:nvSpPr>
          <p:spPr>
            <a:xfrm>
              <a:off x="6448064" y="0"/>
              <a:ext cx="1955800" cy="1266190"/>
            </a:xfrm>
            <a:custGeom>
              <a:avLst/>
              <a:gdLst/>
              <a:ahLst/>
              <a:cxnLst/>
              <a:rect l="l" t="t" r="r" b="b"/>
              <a:pathLst>
                <a:path w="1955800" h="1266190">
                  <a:moveTo>
                    <a:pt x="326907" y="0"/>
                  </a:moveTo>
                  <a:lnTo>
                    <a:pt x="0" y="0"/>
                  </a:lnTo>
                  <a:lnTo>
                    <a:pt x="1749" y="40750"/>
                  </a:lnTo>
                  <a:lnTo>
                    <a:pt x="6393" y="85878"/>
                  </a:lnTo>
                  <a:lnTo>
                    <a:pt x="13772" y="130842"/>
                  </a:lnTo>
                  <a:lnTo>
                    <a:pt x="23912" y="175520"/>
                  </a:lnTo>
                  <a:lnTo>
                    <a:pt x="36841" y="219786"/>
                  </a:lnTo>
                  <a:lnTo>
                    <a:pt x="52589" y="263517"/>
                  </a:lnTo>
                  <a:lnTo>
                    <a:pt x="71181" y="306590"/>
                  </a:lnTo>
                  <a:lnTo>
                    <a:pt x="92647" y="348881"/>
                  </a:lnTo>
                  <a:lnTo>
                    <a:pt x="117015" y="390265"/>
                  </a:lnTo>
                  <a:lnTo>
                    <a:pt x="669935" y="1265613"/>
                  </a:lnTo>
                  <a:lnTo>
                    <a:pt x="946363" y="1091001"/>
                  </a:lnTo>
                  <a:lnTo>
                    <a:pt x="393443" y="215666"/>
                  </a:lnTo>
                  <a:lnTo>
                    <a:pt x="370425" y="174452"/>
                  </a:lnTo>
                  <a:lnTo>
                    <a:pt x="352339" y="131842"/>
                  </a:lnTo>
                  <a:lnTo>
                    <a:pt x="339103" y="88204"/>
                  </a:lnTo>
                  <a:lnTo>
                    <a:pt x="330634" y="43905"/>
                  </a:lnTo>
                  <a:lnTo>
                    <a:pt x="326907" y="0"/>
                  </a:lnTo>
                  <a:close/>
                </a:path>
                <a:path w="1955800" h="1266190">
                  <a:moveTo>
                    <a:pt x="1668730" y="0"/>
                  </a:moveTo>
                  <a:lnTo>
                    <a:pt x="1282023" y="0"/>
                  </a:lnTo>
                  <a:lnTo>
                    <a:pt x="1678886" y="628302"/>
                  </a:lnTo>
                  <a:lnTo>
                    <a:pt x="1955314" y="453702"/>
                  </a:lnTo>
                  <a:lnTo>
                    <a:pt x="1668730" y="0"/>
                  </a:lnTo>
                  <a:close/>
                </a:path>
              </a:pathLst>
            </a:custGeom>
            <a:solidFill>
              <a:srgbClr val="47AFC6"/>
            </a:solidFill>
          </p:spPr>
          <p:txBody>
            <a:bodyPr wrap="square" lIns="0" tIns="0" rIns="0" bIns="0" rtlCol="0"/>
            <a:lstStyle/>
            <a:p>
              <a:endParaRPr/>
            </a:p>
          </p:txBody>
        </p:sp>
        <p:pic>
          <p:nvPicPr>
            <p:cNvPr id="65" name="object 65"/>
            <p:cNvPicPr/>
            <p:nvPr/>
          </p:nvPicPr>
          <p:blipFill>
            <a:blip r:embed="rId8" cstate="print"/>
            <a:stretch>
              <a:fillRect/>
            </a:stretch>
          </p:blipFill>
          <p:spPr>
            <a:xfrm>
              <a:off x="-11430" y="0"/>
              <a:ext cx="12214860" cy="6880860"/>
            </a:xfrm>
            <a:prstGeom prst="rect">
              <a:avLst/>
            </a:prstGeom>
          </p:spPr>
        </p:pic>
        <p:pic>
          <p:nvPicPr>
            <p:cNvPr id="66" name="object 66"/>
            <p:cNvPicPr/>
            <p:nvPr/>
          </p:nvPicPr>
          <p:blipFill>
            <a:blip r:embed="rId9" cstate="print"/>
            <a:stretch>
              <a:fillRect/>
            </a:stretch>
          </p:blipFill>
          <p:spPr>
            <a:xfrm>
              <a:off x="5300191" y="6427182"/>
              <a:ext cx="226800" cy="226800"/>
            </a:xfrm>
            <a:prstGeom prst="rect">
              <a:avLst/>
            </a:prstGeom>
          </p:spPr>
        </p:pic>
        <p:sp>
          <p:nvSpPr>
            <p:cNvPr id="67" name="object 67"/>
            <p:cNvSpPr/>
            <p:nvPr/>
          </p:nvSpPr>
          <p:spPr>
            <a:xfrm>
              <a:off x="11648015" y="0"/>
              <a:ext cx="544195" cy="650875"/>
            </a:xfrm>
            <a:custGeom>
              <a:avLst/>
              <a:gdLst/>
              <a:ahLst/>
              <a:cxnLst/>
              <a:rect l="l" t="t" r="r" b="b"/>
              <a:pathLst>
                <a:path w="544195" h="650875">
                  <a:moveTo>
                    <a:pt x="543984" y="0"/>
                  </a:moveTo>
                  <a:lnTo>
                    <a:pt x="2439" y="0"/>
                  </a:lnTo>
                  <a:lnTo>
                    <a:pt x="1569" y="10408"/>
                  </a:lnTo>
                  <a:lnTo>
                    <a:pt x="712" y="24386"/>
                  </a:lnTo>
                  <a:lnTo>
                    <a:pt x="181" y="38451"/>
                  </a:lnTo>
                  <a:lnTo>
                    <a:pt x="0" y="52606"/>
                  </a:lnTo>
                  <a:lnTo>
                    <a:pt x="1960" y="101206"/>
                  </a:lnTo>
                  <a:lnTo>
                    <a:pt x="7740" y="148741"/>
                  </a:lnTo>
                  <a:lnTo>
                    <a:pt x="17191" y="195064"/>
                  </a:lnTo>
                  <a:lnTo>
                    <a:pt x="30163" y="240027"/>
                  </a:lnTo>
                  <a:lnTo>
                    <a:pt x="46505" y="283481"/>
                  </a:lnTo>
                  <a:lnTo>
                    <a:pt x="66068" y="325278"/>
                  </a:lnTo>
                  <a:lnTo>
                    <a:pt x="88701" y="365270"/>
                  </a:lnTo>
                  <a:lnTo>
                    <a:pt x="114255" y="403309"/>
                  </a:lnTo>
                  <a:lnTo>
                    <a:pt x="142579" y="439247"/>
                  </a:lnTo>
                  <a:lnTo>
                    <a:pt x="173524" y="472936"/>
                  </a:lnTo>
                  <a:lnTo>
                    <a:pt x="206940" y="504227"/>
                  </a:lnTo>
                  <a:lnTo>
                    <a:pt x="242676" y="532973"/>
                  </a:lnTo>
                  <a:lnTo>
                    <a:pt x="280583" y="559026"/>
                  </a:lnTo>
                  <a:lnTo>
                    <a:pt x="320511" y="582237"/>
                  </a:lnTo>
                  <a:lnTo>
                    <a:pt x="362309" y="602458"/>
                  </a:lnTo>
                  <a:lnTo>
                    <a:pt x="405828" y="619541"/>
                  </a:lnTo>
                  <a:lnTo>
                    <a:pt x="450918" y="633339"/>
                  </a:lnTo>
                  <a:lnTo>
                    <a:pt x="497429" y="643702"/>
                  </a:lnTo>
                  <a:lnTo>
                    <a:pt x="543984" y="650309"/>
                  </a:lnTo>
                  <a:lnTo>
                    <a:pt x="543984" y="0"/>
                  </a:lnTo>
                  <a:close/>
                </a:path>
              </a:pathLst>
            </a:custGeom>
            <a:solidFill>
              <a:srgbClr val="B1E2F9"/>
            </a:solidFill>
          </p:spPr>
          <p:txBody>
            <a:bodyPr wrap="square" lIns="0" tIns="0" rIns="0" bIns="0" rtlCol="0"/>
            <a:lstStyle/>
            <a:p>
              <a:endParaRPr/>
            </a:p>
          </p:txBody>
        </p:sp>
        <p:sp>
          <p:nvSpPr>
            <p:cNvPr id="68" name="object 68"/>
            <p:cNvSpPr/>
            <p:nvPr/>
          </p:nvSpPr>
          <p:spPr>
            <a:xfrm>
              <a:off x="11648015" y="0"/>
              <a:ext cx="544195" cy="650875"/>
            </a:xfrm>
            <a:custGeom>
              <a:avLst/>
              <a:gdLst/>
              <a:ahLst/>
              <a:cxnLst/>
              <a:rect l="l" t="t" r="r" b="b"/>
              <a:pathLst>
                <a:path w="544195" h="650875">
                  <a:moveTo>
                    <a:pt x="2439" y="0"/>
                  </a:moveTo>
                  <a:lnTo>
                    <a:pt x="1569" y="10408"/>
                  </a:lnTo>
                  <a:lnTo>
                    <a:pt x="712" y="24386"/>
                  </a:lnTo>
                  <a:lnTo>
                    <a:pt x="181" y="38451"/>
                  </a:lnTo>
                  <a:lnTo>
                    <a:pt x="0" y="52606"/>
                  </a:lnTo>
                  <a:lnTo>
                    <a:pt x="1960" y="101206"/>
                  </a:lnTo>
                  <a:lnTo>
                    <a:pt x="7740" y="148741"/>
                  </a:lnTo>
                  <a:lnTo>
                    <a:pt x="17191" y="195064"/>
                  </a:lnTo>
                  <a:lnTo>
                    <a:pt x="30163" y="240027"/>
                  </a:lnTo>
                  <a:lnTo>
                    <a:pt x="46505" y="283481"/>
                  </a:lnTo>
                  <a:lnTo>
                    <a:pt x="66068" y="325278"/>
                  </a:lnTo>
                  <a:lnTo>
                    <a:pt x="88701" y="365270"/>
                  </a:lnTo>
                  <a:lnTo>
                    <a:pt x="114255" y="403309"/>
                  </a:lnTo>
                  <a:lnTo>
                    <a:pt x="142579" y="439247"/>
                  </a:lnTo>
                  <a:lnTo>
                    <a:pt x="173524" y="472936"/>
                  </a:lnTo>
                  <a:lnTo>
                    <a:pt x="206940" y="504227"/>
                  </a:lnTo>
                  <a:lnTo>
                    <a:pt x="242676" y="532973"/>
                  </a:lnTo>
                  <a:lnTo>
                    <a:pt x="280583" y="559026"/>
                  </a:lnTo>
                  <a:lnTo>
                    <a:pt x="320511" y="582237"/>
                  </a:lnTo>
                  <a:lnTo>
                    <a:pt x="362309" y="602458"/>
                  </a:lnTo>
                  <a:lnTo>
                    <a:pt x="405828" y="619541"/>
                  </a:lnTo>
                  <a:lnTo>
                    <a:pt x="450918" y="633339"/>
                  </a:lnTo>
                  <a:lnTo>
                    <a:pt x="497429" y="643702"/>
                  </a:lnTo>
                  <a:lnTo>
                    <a:pt x="543984" y="650309"/>
                  </a:lnTo>
                </a:path>
              </a:pathLst>
            </a:custGeom>
            <a:ln w="12699">
              <a:solidFill>
                <a:srgbClr val="062E35"/>
              </a:solidFill>
            </a:ln>
          </p:spPr>
          <p:txBody>
            <a:bodyPr wrap="square" lIns="0" tIns="0" rIns="0" bIns="0" rtlCol="0"/>
            <a:lstStyle/>
            <a:p>
              <a:endParaRPr/>
            </a:p>
          </p:txBody>
        </p:sp>
      </p:grpSp>
      <p:sp>
        <p:nvSpPr>
          <p:cNvPr id="69" name="object 69"/>
          <p:cNvSpPr txBox="1"/>
          <p:nvPr/>
        </p:nvSpPr>
        <p:spPr>
          <a:xfrm>
            <a:off x="11881990" y="46093"/>
            <a:ext cx="193040" cy="391160"/>
          </a:xfrm>
          <a:prstGeom prst="rect">
            <a:avLst/>
          </a:prstGeom>
        </p:spPr>
        <p:txBody>
          <a:bodyPr vert="horz" wrap="square" lIns="0" tIns="12700" rIns="0" bIns="0" rtlCol="0">
            <a:spAutoFit/>
          </a:bodyPr>
          <a:lstStyle/>
          <a:p>
            <a:pPr marL="12700">
              <a:lnSpc>
                <a:spcPct val="100000"/>
              </a:lnSpc>
              <a:spcBef>
                <a:spcPts val="100"/>
              </a:spcBef>
            </a:pPr>
            <a:r>
              <a:rPr lang="en-US" sz="2400" b="1" spc="-20">
                <a:solidFill>
                  <a:srgbClr val="1B283D"/>
                </a:solidFill>
                <a:latin typeface="Sassoon Sans Rg" pitchFamily="2" charset="0"/>
                <a:cs typeface="Arial"/>
              </a:rPr>
              <a:t>1</a:t>
            </a:r>
            <a:endParaRPr sz="2400" b="1">
              <a:latin typeface="Sassoon Sans Rg" pitchFamily="2" charset="0"/>
              <a:cs typeface="Arial"/>
            </a:endParaRPr>
          </a:p>
        </p:txBody>
      </p:sp>
      <p:grpSp>
        <p:nvGrpSpPr>
          <p:cNvPr id="70" name="object 70"/>
          <p:cNvGrpSpPr/>
          <p:nvPr/>
        </p:nvGrpSpPr>
        <p:grpSpPr>
          <a:xfrm>
            <a:off x="4160079" y="169619"/>
            <a:ext cx="3872229" cy="755650"/>
            <a:chOff x="4160079" y="169619"/>
            <a:chExt cx="3872229" cy="755650"/>
          </a:xfrm>
        </p:grpSpPr>
        <p:sp>
          <p:nvSpPr>
            <p:cNvPr id="71" name="object 71"/>
            <p:cNvSpPr/>
            <p:nvPr/>
          </p:nvSpPr>
          <p:spPr>
            <a:xfrm>
              <a:off x="4166429" y="175969"/>
              <a:ext cx="3859529" cy="742950"/>
            </a:xfrm>
            <a:custGeom>
              <a:avLst/>
              <a:gdLst/>
              <a:ahLst/>
              <a:cxnLst/>
              <a:rect l="l" t="t" r="r" b="b"/>
              <a:pathLst>
                <a:path w="3859529" h="742950">
                  <a:moveTo>
                    <a:pt x="3821036"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3821036" y="742441"/>
                  </a:lnTo>
                  <a:lnTo>
                    <a:pt x="3835829" y="739435"/>
                  </a:lnTo>
                  <a:lnTo>
                    <a:pt x="3847944" y="731250"/>
                  </a:lnTo>
                  <a:lnTo>
                    <a:pt x="3856129" y="719135"/>
                  </a:lnTo>
                  <a:lnTo>
                    <a:pt x="3859136" y="704341"/>
                  </a:lnTo>
                  <a:lnTo>
                    <a:pt x="3859136" y="38099"/>
                  </a:lnTo>
                  <a:lnTo>
                    <a:pt x="3856129" y="23306"/>
                  </a:lnTo>
                  <a:lnTo>
                    <a:pt x="3847944" y="11191"/>
                  </a:lnTo>
                  <a:lnTo>
                    <a:pt x="3835829" y="3006"/>
                  </a:lnTo>
                  <a:lnTo>
                    <a:pt x="3821036" y="0"/>
                  </a:lnTo>
                  <a:close/>
                </a:path>
              </a:pathLst>
            </a:custGeom>
            <a:solidFill>
              <a:srgbClr val="B1E2F9"/>
            </a:solidFill>
          </p:spPr>
          <p:txBody>
            <a:bodyPr wrap="square" lIns="0" tIns="0" rIns="0" bIns="0" rtlCol="0"/>
            <a:lstStyle/>
            <a:p>
              <a:endParaRPr/>
            </a:p>
          </p:txBody>
        </p:sp>
        <p:sp>
          <p:nvSpPr>
            <p:cNvPr id="72" name="object 72"/>
            <p:cNvSpPr/>
            <p:nvPr/>
          </p:nvSpPr>
          <p:spPr>
            <a:xfrm>
              <a:off x="4166429" y="175969"/>
              <a:ext cx="3859529" cy="742950"/>
            </a:xfrm>
            <a:custGeom>
              <a:avLst/>
              <a:gdLst/>
              <a:ahLst/>
              <a:cxnLst/>
              <a:rect l="l" t="t" r="r" b="b"/>
              <a:pathLst>
                <a:path w="3859529" h="742950">
                  <a:moveTo>
                    <a:pt x="3821036"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3821036" y="0"/>
                  </a:lnTo>
                  <a:lnTo>
                    <a:pt x="3835829" y="3006"/>
                  </a:lnTo>
                  <a:lnTo>
                    <a:pt x="3847944" y="11191"/>
                  </a:lnTo>
                  <a:lnTo>
                    <a:pt x="3856129" y="23306"/>
                  </a:lnTo>
                  <a:lnTo>
                    <a:pt x="3859136" y="38099"/>
                  </a:lnTo>
                  <a:lnTo>
                    <a:pt x="3859136" y="704341"/>
                  </a:lnTo>
                  <a:lnTo>
                    <a:pt x="3856129" y="719135"/>
                  </a:lnTo>
                  <a:lnTo>
                    <a:pt x="3847944" y="731250"/>
                  </a:lnTo>
                  <a:lnTo>
                    <a:pt x="3835829" y="739435"/>
                  </a:lnTo>
                  <a:lnTo>
                    <a:pt x="3821036" y="742441"/>
                  </a:lnTo>
                  <a:close/>
                </a:path>
              </a:pathLst>
            </a:custGeom>
            <a:ln w="12700">
              <a:solidFill>
                <a:srgbClr val="062E35"/>
              </a:solidFill>
            </a:ln>
          </p:spPr>
          <p:txBody>
            <a:bodyPr wrap="square" lIns="0" tIns="0" rIns="0" bIns="0" rtlCol="0"/>
            <a:lstStyle/>
            <a:p>
              <a:endParaRPr/>
            </a:p>
          </p:txBody>
        </p:sp>
      </p:grpSp>
      <p:sp>
        <p:nvSpPr>
          <p:cNvPr id="73" name="object 73"/>
          <p:cNvSpPr txBox="1">
            <a:spLocks noGrp="1"/>
          </p:cNvSpPr>
          <p:nvPr>
            <p:ph type="title"/>
          </p:nvPr>
        </p:nvSpPr>
        <p:spPr>
          <a:xfrm>
            <a:off x="4234719" y="235636"/>
            <a:ext cx="4435686" cy="689932"/>
          </a:xfrm>
          <a:prstGeom prst="rect">
            <a:avLst/>
          </a:prstGeom>
        </p:spPr>
        <p:txBody>
          <a:bodyPr vert="horz" wrap="square" lIns="0" tIns="12700" rIns="0" bIns="0" rtlCol="0">
            <a:spAutoFit/>
          </a:bodyPr>
          <a:lstStyle/>
          <a:p>
            <a:pPr marL="12700">
              <a:lnSpc>
                <a:spcPct val="100000"/>
              </a:lnSpc>
              <a:spcBef>
                <a:spcPts val="100"/>
              </a:spcBef>
            </a:pPr>
            <a:r>
              <a:rPr lang="en-GB">
                <a:solidFill>
                  <a:srgbClr val="1B283E"/>
                </a:solidFill>
                <a:latin typeface="Sassoon Sans Rg"/>
              </a:rPr>
              <a:t>Thinking Time</a:t>
            </a:r>
            <a:r>
              <a:rPr>
                <a:solidFill>
                  <a:srgbClr val="1B283E"/>
                </a:solidFill>
                <a:latin typeface="Sassoon Sans Rg"/>
              </a:rPr>
              <a:t>…</a:t>
            </a:r>
          </a:p>
        </p:txBody>
      </p:sp>
      <p:grpSp>
        <p:nvGrpSpPr>
          <p:cNvPr id="74" name="object 74"/>
          <p:cNvGrpSpPr/>
          <p:nvPr/>
        </p:nvGrpSpPr>
        <p:grpSpPr>
          <a:xfrm>
            <a:off x="3216959" y="1279705"/>
            <a:ext cx="5855970" cy="1221740"/>
            <a:chOff x="3216959" y="1279705"/>
            <a:chExt cx="5855970" cy="1221740"/>
          </a:xfrm>
        </p:grpSpPr>
        <p:sp>
          <p:nvSpPr>
            <p:cNvPr id="75" name="object 75"/>
            <p:cNvSpPr/>
            <p:nvPr/>
          </p:nvSpPr>
          <p:spPr>
            <a:xfrm>
              <a:off x="3223309" y="1286055"/>
              <a:ext cx="5843270" cy="1209040"/>
            </a:xfrm>
            <a:custGeom>
              <a:avLst/>
              <a:gdLst/>
              <a:ahLst/>
              <a:cxnLst/>
              <a:rect l="l" t="t" r="r" b="b"/>
              <a:pathLst>
                <a:path w="5843270" h="1209039">
                  <a:moveTo>
                    <a:pt x="5804738" y="0"/>
                  </a:moveTo>
                  <a:lnTo>
                    <a:pt x="38100" y="0"/>
                  </a:lnTo>
                  <a:lnTo>
                    <a:pt x="23263" y="2993"/>
                  </a:lnTo>
                  <a:lnTo>
                    <a:pt x="11153" y="11158"/>
                  </a:lnTo>
                  <a:lnTo>
                    <a:pt x="2992" y="23268"/>
                  </a:lnTo>
                  <a:lnTo>
                    <a:pt x="0" y="38100"/>
                  </a:lnTo>
                  <a:lnTo>
                    <a:pt x="0" y="1170838"/>
                  </a:lnTo>
                  <a:lnTo>
                    <a:pt x="2992" y="1185669"/>
                  </a:lnTo>
                  <a:lnTo>
                    <a:pt x="11153" y="1197779"/>
                  </a:lnTo>
                  <a:lnTo>
                    <a:pt x="23263" y="1205944"/>
                  </a:lnTo>
                  <a:lnTo>
                    <a:pt x="38100" y="1208938"/>
                  </a:lnTo>
                  <a:lnTo>
                    <a:pt x="5804738" y="1208938"/>
                  </a:lnTo>
                  <a:lnTo>
                    <a:pt x="5819569" y="1205944"/>
                  </a:lnTo>
                  <a:lnTo>
                    <a:pt x="5831679" y="1197779"/>
                  </a:lnTo>
                  <a:lnTo>
                    <a:pt x="5839844" y="1185669"/>
                  </a:lnTo>
                  <a:lnTo>
                    <a:pt x="5842838" y="1170838"/>
                  </a:lnTo>
                  <a:lnTo>
                    <a:pt x="5842838" y="38100"/>
                  </a:lnTo>
                  <a:lnTo>
                    <a:pt x="5839844" y="23268"/>
                  </a:lnTo>
                  <a:lnTo>
                    <a:pt x="5831679" y="11158"/>
                  </a:lnTo>
                  <a:lnTo>
                    <a:pt x="5819569" y="2993"/>
                  </a:lnTo>
                  <a:lnTo>
                    <a:pt x="5804738" y="0"/>
                  </a:lnTo>
                  <a:close/>
                </a:path>
              </a:pathLst>
            </a:custGeom>
            <a:solidFill>
              <a:srgbClr val="B1E2F9"/>
            </a:solidFill>
          </p:spPr>
          <p:txBody>
            <a:bodyPr wrap="square" lIns="0" tIns="0" rIns="0" bIns="0" rtlCol="0"/>
            <a:lstStyle/>
            <a:p>
              <a:endParaRPr/>
            </a:p>
          </p:txBody>
        </p:sp>
        <p:sp>
          <p:nvSpPr>
            <p:cNvPr id="76" name="object 76"/>
            <p:cNvSpPr/>
            <p:nvPr/>
          </p:nvSpPr>
          <p:spPr>
            <a:xfrm>
              <a:off x="3223309" y="1286055"/>
              <a:ext cx="5843270" cy="1209040"/>
            </a:xfrm>
            <a:custGeom>
              <a:avLst/>
              <a:gdLst/>
              <a:ahLst/>
              <a:cxnLst/>
              <a:rect l="l" t="t" r="r" b="b"/>
              <a:pathLst>
                <a:path w="5843270" h="1209039">
                  <a:moveTo>
                    <a:pt x="5804738" y="1208938"/>
                  </a:moveTo>
                  <a:lnTo>
                    <a:pt x="38100" y="1208938"/>
                  </a:lnTo>
                  <a:lnTo>
                    <a:pt x="23263" y="1205944"/>
                  </a:lnTo>
                  <a:lnTo>
                    <a:pt x="11153" y="1197779"/>
                  </a:lnTo>
                  <a:lnTo>
                    <a:pt x="2992" y="1185669"/>
                  </a:lnTo>
                  <a:lnTo>
                    <a:pt x="0" y="1170838"/>
                  </a:lnTo>
                  <a:lnTo>
                    <a:pt x="0" y="38100"/>
                  </a:lnTo>
                  <a:lnTo>
                    <a:pt x="2992" y="23268"/>
                  </a:lnTo>
                  <a:lnTo>
                    <a:pt x="11153" y="11158"/>
                  </a:lnTo>
                  <a:lnTo>
                    <a:pt x="23263" y="2993"/>
                  </a:lnTo>
                  <a:lnTo>
                    <a:pt x="38100" y="0"/>
                  </a:lnTo>
                  <a:lnTo>
                    <a:pt x="5804738" y="0"/>
                  </a:lnTo>
                  <a:lnTo>
                    <a:pt x="5819569" y="2993"/>
                  </a:lnTo>
                  <a:lnTo>
                    <a:pt x="5831679" y="11158"/>
                  </a:lnTo>
                  <a:lnTo>
                    <a:pt x="5839844" y="23268"/>
                  </a:lnTo>
                  <a:lnTo>
                    <a:pt x="5842838" y="38100"/>
                  </a:lnTo>
                  <a:lnTo>
                    <a:pt x="5842838" y="1170838"/>
                  </a:lnTo>
                  <a:lnTo>
                    <a:pt x="5839844" y="1185669"/>
                  </a:lnTo>
                  <a:lnTo>
                    <a:pt x="5831679" y="1197779"/>
                  </a:lnTo>
                  <a:lnTo>
                    <a:pt x="5819569" y="1205944"/>
                  </a:lnTo>
                  <a:lnTo>
                    <a:pt x="5804738" y="1208938"/>
                  </a:lnTo>
                  <a:close/>
                </a:path>
              </a:pathLst>
            </a:custGeom>
            <a:ln w="12700">
              <a:solidFill>
                <a:srgbClr val="062E35"/>
              </a:solidFill>
            </a:ln>
          </p:spPr>
          <p:txBody>
            <a:bodyPr wrap="square" lIns="0" tIns="0" rIns="0" bIns="0" rtlCol="0"/>
            <a:lstStyle/>
            <a:p>
              <a:endParaRPr/>
            </a:p>
          </p:txBody>
        </p:sp>
      </p:grpSp>
      <p:sp>
        <p:nvSpPr>
          <p:cNvPr id="77" name="object 77"/>
          <p:cNvSpPr txBox="1"/>
          <p:nvPr/>
        </p:nvSpPr>
        <p:spPr>
          <a:xfrm>
            <a:off x="3962400" y="1533356"/>
            <a:ext cx="4249031" cy="1133644"/>
          </a:xfrm>
          <a:prstGeom prst="rect">
            <a:avLst/>
          </a:prstGeom>
        </p:spPr>
        <p:txBody>
          <a:bodyPr vert="horz" wrap="square" lIns="0" tIns="12700" rIns="0" bIns="0" rtlCol="0">
            <a:spAutoFit/>
          </a:bodyPr>
          <a:lstStyle/>
          <a:p>
            <a:pPr marL="12700" algn="ctr">
              <a:spcBef>
                <a:spcPts val="100"/>
              </a:spcBef>
            </a:pPr>
            <a:r>
              <a:rPr sz="2400">
                <a:solidFill>
                  <a:srgbClr val="1B283E"/>
                </a:solidFill>
                <a:latin typeface="Sassoon Sans Rg" pitchFamily="2" charset="0"/>
                <a:cs typeface="Arial MT"/>
              </a:rPr>
              <a:t>What do you already know about</a:t>
            </a:r>
            <a:r>
              <a:rPr lang="en-US" sz="2400">
                <a:solidFill>
                  <a:srgbClr val="1B283E"/>
                </a:solidFill>
                <a:latin typeface="Sassoon Sans Rg" pitchFamily="2" charset="0"/>
                <a:cs typeface="Arial MT"/>
              </a:rPr>
              <a:t> </a:t>
            </a:r>
            <a:r>
              <a:rPr lang="en-US" sz="2400" b="1">
                <a:solidFill>
                  <a:srgbClr val="1B283E"/>
                </a:solidFill>
                <a:latin typeface="Sassoon Sans Rg" pitchFamily="2" charset="0"/>
                <a:cs typeface="Arial"/>
              </a:rPr>
              <a:t>forces</a:t>
            </a:r>
            <a:r>
              <a:rPr lang="en-US" sz="2400">
                <a:solidFill>
                  <a:srgbClr val="1B283E"/>
                </a:solidFill>
                <a:latin typeface="Sassoon Sans Rg" pitchFamily="2" charset="0"/>
                <a:cs typeface="Arial"/>
              </a:rPr>
              <a:t> </a:t>
            </a:r>
            <a:r>
              <a:rPr lang="en-US" sz="2400">
                <a:solidFill>
                  <a:srgbClr val="1B283E"/>
                </a:solidFill>
                <a:latin typeface="Sassoon Sans Rg" pitchFamily="2" charset="0"/>
                <a:cs typeface="Arial MT"/>
              </a:rPr>
              <a:t>and </a:t>
            </a:r>
            <a:r>
              <a:rPr lang="en-US" sz="2400" b="1">
                <a:solidFill>
                  <a:srgbClr val="1B283E"/>
                </a:solidFill>
                <a:latin typeface="Sassoon Sans Rg" pitchFamily="2" charset="0"/>
                <a:cs typeface="Arial"/>
              </a:rPr>
              <a:t>magnets</a:t>
            </a:r>
            <a:r>
              <a:rPr lang="en-US" sz="2400">
                <a:solidFill>
                  <a:srgbClr val="1B283E"/>
                </a:solidFill>
                <a:latin typeface="Sassoon Sans Rg" pitchFamily="2" charset="0"/>
                <a:cs typeface="Arial MT"/>
              </a:rPr>
              <a:t>?</a:t>
            </a:r>
          </a:p>
          <a:p>
            <a:pPr marL="12700">
              <a:lnSpc>
                <a:spcPct val="100000"/>
              </a:lnSpc>
              <a:spcBef>
                <a:spcPts val="100"/>
              </a:spcBef>
            </a:pPr>
            <a:endParaRPr sz="2400">
              <a:latin typeface="Raleway" panose="020B0003030101060003" pitchFamily="34" charset="0"/>
              <a:cs typeface="Arial MT"/>
            </a:endParaRPr>
          </a:p>
        </p:txBody>
      </p:sp>
      <p:pic>
        <p:nvPicPr>
          <p:cNvPr id="79" name="object 79"/>
          <p:cNvPicPr/>
          <p:nvPr/>
        </p:nvPicPr>
        <p:blipFill>
          <a:blip r:embed="rId10" cstate="print"/>
          <a:stretch>
            <a:fillRect/>
          </a:stretch>
        </p:blipFill>
        <p:spPr>
          <a:xfrm>
            <a:off x="8741371" y="1518818"/>
            <a:ext cx="3338893" cy="5339181"/>
          </a:xfrm>
          <a:prstGeom prst="rect">
            <a:avLst/>
          </a:prstGeom>
        </p:spPr>
      </p:pic>
      <p:sp>
        <p:nvSpPr>
          <p:cNvPr id="83" name="object 83"/>
          <p:cNvSpPr txBox="1"/>
          <p:nvPr/>
        </p:nvSpPr>
        <p:spPr>
          <a:xfrm>
            <a:off x="4908651" y="3432573"/>
            <a:ext cx="2711349" cy="1718419"/>
          </a:xfrm>
          <a:prstGeom prst="rect">
            <a:avLst/>
          </a:prstGeom>
        </p:spPr>
        <p:txBody>
          <a:bodyPr vert="horz" wrap="square" lIns="0" tIns="76200" rIns="0" bIns="0" rtlCol="0">
            <a:spAutoFit/>
          </a:bodyPr>
          <a:lstStyle/>
          <a:p>
            <a:pPr algn="ctr">
              <a:lnSpc>
                <a:spcPct val="100000"/>
              </a:lnSpc>
              <a:spcBef>
                <a:spcPts val="600"/>
              </a:spcBef>
            </a:pPr>
            <a:r>
              <a:rPr sz="1800" b="1">
                <a:solidFill>
                  <a:srgbClr val="4D4E4F"/>
                </a:solidFill>
                <a:latin typeface="Sassoon Sans Rg" pitchFamily="2" charset="0"/>
                <a:cs typeface="Arial"/>
              </a:rPr>
              <a:t>You could think about</a:t>
            </a:r>
            <a:r>
              <a:rPr lang="en-US" sz="1800" b="1">
                <a:solidFill>
                  <a:srgbClr val="4D4E4F"/>
                </a:solidFill>
                <a:latin typeface="Sassoon Sans Rg" pitchFamily="2" charset="0"/>
                <a:cs typeface="Arial"/>
              </a:rPr>
              <a:t>:</a:t>
            </a:r>
            <a:endParaRPr sz="1800" b="1">
              <a:latin typeface="Sassoon Sans Rg" pitchFamily="2" charset="0"/>
              <a:cs typeface="Arial"/>
            </a:endParaRPr>
          </a:p>
          <a:p>
            <a:pPr algn="ctr">
              <a:lnSpc>
                <a:spcPct val="100000"/>
              </a:lnSpc>
              <a:spcBef>
                <a:spcPts val="505"/>
              </a:spcBef>
            </a:pPr>
            <a:r>
              <a:rPr sz="1800">
                <a:solidFill>
                  <a:srgbClr val="4D4E4F"/>
                </a:solidFill>
                <a:latin typeface="Sassoon Sans Rg" pitchFamily="2" charset="0"/>
                <a:cs typeface="Arial MT"/>
              </a:rPr>
              <a:t>- what forces are</a:t>
            </a:r>
            <a:endParaRPr sz="1800">
              <a:latin typeface="Sassoon Sans Rg" pitchFamily="2" charset="0"/>
              <a:cs typeface="Arial MT"/>
            </a:endParaRPr>
          </a:p>
          <a:p>
            <a:pPr algn="ctr">
              <a:lnSpc>
                <a:spcPct val="100000"/>
              </a:lnSpc>
              <a:spcBef>
                <a:spcPts val="500"/>
              </a:spcBef>
              <a:tabLst>
                <a:tab pos="455295" algn="l"/>
              </a:tabLst>
            </a:pPr>
            <a:r>
              <a:rPr lang="en-US" sz="1800">
                <a:solidFill>
                  <a:srgbClr val="4D4E4F"/>
                </a:solidFill>
                <a:latin typeface="Sassoon Sans Rg" pitchFamily="2" charset="0"/>
                <a:cs typeface="Arial MT"/>
              </a:rPr>
              <a:t>- </a:t>
            </a:r>
            <a:r>
              <a:rPr sz="1800">
                <a:solidFill>
                  <a:srgbClr val="4D4E4F"/>
                </a:solidFill>
                <a:latin typeface="Sassoon Sans Rg" pitchFamily="2" charset="0"/>
                <a:cs typeface="Arial MT"/>
              </a:rPr>
              <a:t>examples of forces</a:t>
            </a:r>
            <a:endParaRPr sz="1800">
              <a:latin typeface="Sassoon Sans Rg" pitchFamily="2" charset="0"/>
              <a:cs typeface="Arial MT"/>
            </a:endParaRPr>
          </a:p>
          <a:p>
            <a:pPr algn="ctr">
              <a:lnSpc>
                <a:spcPct val="100000"/>
              </a:lnSpc>
              <a:spcBef>
                <a:spcPts val="500"/>
              </a:spcBef>
              <a:tabLst>
                <a:tab pos="494665" algn="l"/>
              </a:tabLst>
            </a:pPr>
            <a:r>
              <a:rPr lang="en-US" sz="1800">
                <a:solidFill>
                  <a:srgbClr val="4D4E4F"/>
                </a:solidFill>
                <a:latin typeface="Sassoon Sans Rg" pitchFamily="2" charset="0"/>
                <a:cs typeface="Arial MT"/>
              </a:rPr>
              <a:t>- </a:t>
            </a:r>
            <a:r>
              <a:rPr sz="1800">
                <a:solidFill>
                  <a:srgbClr val="4D4E4F"/>
                </a:solidFill>
                <a:latin typeface="Sassoon Sans Rg" pitchFamily="2" charset="0"/>
                <a:cs typeface="Arial MT"/>
              </a:rPr>
              <a:t>what a magnet is</a:t>
            </a:r>
            <a:endParaRPr sz="1800">
              <a:latin typeface="Sassoon Sans Rg" pitchFamily="2" charset="0"/>
              <a:cs typeface="Arial MT"/>
            </a:endParaRPr>
          </a:p>
          <a:p>
            <a:pPr algn="ctr">
              <a:lnSpc>
                <a:spcPct val="100000"/>
              </a:lnSpc>
              <a:spcBef>
                <a:spcPts val="505"/>
              </a:spcBef>
            </a:pPr>
            <a:r>
              <a:rPr sz="1800">
                <a:solidFill>
                  <a:srgbClr val="4D4E4F"/>
                </a:solidFill>
                <a:latin typeface="Sassoon Sans Rg" pitchFamily="2" charset="0"/>
                <a:cs typeface="Arial MT"/>
              </a:rPr>
              <a:t>- what we use magnets for</a:t>
            </a:r>
            <a:endParaRPr sz="1800">
              <a:latin typeface="Sassoon Sans Rg" pitchFamily="2" charset="0"/>
              <a:cs typeface="Arial MT"/>
            </a:endParaRPr>
          </a:p>
        </p:txBody>
      </p:sp>
      <p:sp>
        <p:nvSpPr>
          <p:cNvPr id="84" name="object 26">
            <a:extLst>
              <a:ext uri="{FF2B5EF4-FFF2-40B4-BE49-F238E27FC236}">
                <a16:creationId xmlns:a16="http://schemas.microsoft.com/office/drawing/2014/main" id="{353864A2-0E43-4945-AFEE-B939B23D36EC}"/>
              </a:ext>
            </a:extLst>
          </p:cNvPr>
          <p:cNvSpPr txBox="1"/>
          <p:nvPr/>
        </p:nvSpPr>
        <p:spPr>
          <a:xfrm>
            <a:off x="5621203" y="6464905"/>
            <a:ext cx="1465397" cy="141064"/>
          </a:xfrm>
          <a:prstGeom prst="rect">
            <a:avLst/>
          </a:prstGeom>
        </p:spPr>
        <p:txBody>
          <a:bodyPr vert="horz" wrap="square" lIns="0" tIns="2540" rIns="0" bIns="0" rtlCol="0">
            <a:spAutoFit/>
          </a:bodyPr>
          <a:lstStyle/>
          <a:p>
            <a:pPr marL="12700">
              <a:lnSpc>
                <a:spcPct val="100000"/>
              </a:lnSpc>
              <a:spcBef>
                <a:spcPts val="20"/>
              </a:spcBef>
            </a:pPr>
            <a:r>
              <a:rPr sz="900">
                <a:solidFill>
                  <a:srgbClr val="1B283E"/>
                </a:solidFill>
                <a:latin typeface="Sassoon Sans Rg" pitchFamily="2" charset="0"/>
                <a:cs typeface="Arial MT"/>
              </a:rPr>
              <a:t>www.grammarsaurus.co.uk</a:t>
            </a:r>
          </a:p>
        </p:txBody>
      </p:sp>
    </p:spTree>
    <p:extLst>
      <p:ext uri="{BB962C8B-B14F-4D97-AF65-F5344CB8AC3E}">
        <p14:creationId xmlns:p14="http://schemas.microsoft.com/office/powerpoint/2010/main" val="1533304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 y="0"/>
            <a:ext cx="12214860" cy="6880859"/>
            <a:chOff x="-11430" y="0"/>
            <a:chExt cx="12214860" cy="6880859"/>
          </a:xfrm>
        </p:grpSpPr>
        <p:pic>
          <p:nvPicPr>
            <p:cNvPr id="3" name="object 3"/>
            <p:cNvPicPr/>
            <p:nvPr/>
          </p:nvPicPr>
          <p:blipFill>
            <a:blip r:embed="rId3" cstate="print"/>
            <a:stretch>
              <a:fillRect/>
            </a:stretch>
          </p:blipFill>
          <p:spPr>
            <a:xfrm>
              <a:off x="10375159" y="5242416"/>
              <a:ext cx="1828270" cy="1627013"/>
            </a:xfrm>
            <a:prstGeom prst="rect">
              <a:avLst/>
            </a:prstGeom>
          </p:spPr>
        </p:pic>
        <p:sp>
          <p:nvSpPr>
            <p:cNvPr id="4" name="object 4"/>
            <p:cNvSpPr/>
            <p:nvPr/>
          </p:nvSpPr>
          <p:spPr>
            <a:xfrm>
              <a:off x="6284636" y="0"/>
              <a:ext cx="2118995" cy="1266190"/>
            </a:xfrm>
            <a:custGeom>
              <a:avLst/>
              <a:gdLst/>
              <a:ahLst/>
              <a:cxnLst/>
              <a:rect l="l" t="t" r="r" b="b"/>
              <a:pathLst>
                <a:path w="2118995" h="1266190">
                  <a:moveTo>
                    <a:pt x="1832163" y="0"/>
                  </a:moveTo>
                  <a:lnTo>
                    <a:pt x="1300428" y="0"/>
                  </a:lnTo>
                  <a:lnTo>
                    <a:pt x="1677547" y="597029"/>
                  </a:lnTo>
                  <a:lnTo>
                    <a:pt x="1842316" y="628296"/>
                  </a:lnTo>
                  <a:lnTo>
                    <a:pt x="2118745" y="453697"/>
                  </a:lnTo>
                  <a:lnTo>
                    <a:pt x="1832163" y="0"/>
                  </a:lnTo>
                  <a:close/>
                </a:path>
                <a:path w="2118995" h="1266190">
                  <a:moveTo>
                    <a:pt x="490331" y="0"/>
                  </a:moveTo>
                  <a:lnTo>
                    <a:pt x="0" y="0"/>
                  </a:lnTo>
                  <a:lnTo>
                    <a:pt x="406" y="9477"/>
                  </a:lnTo>
                  <a:lnTo>
                    <a:pt x="5052" y="54605"/>
                  </a:lnTo>
                  <a:lnTo>
                    <a:pt x="12431" y="99570"/>
                  </a:lnTo>
                  <a:lnTo>
                    <a:pt x="22571" y="144247"/>
                  </a:lnTo>
                  <a:lnTo>
                    <a:pt x="35501" y="188513"/>
                  </a:lnTo>
                  <a:lnTo>
                    <a:pt x="51249" y="232245"/>
                  </a:lnTo>
                  <a:lnTo>
                    <a:pt x="69842" y="275318"/>
                  </a:lnTo>
                  <a:lnTo>
                    <a:pt x="91308" y="317608"/>
                  </a:lnTo>
                  <a:lnTo>
                    <a:pt x="115675" y="358993"/>
                  </a:lnTo>
                  <a:lnTo>
                    <a:pt x="668595" y="1234340"/>
                  </a:lnTo>
                  <a:lnTo>
                    <a:pt x="833365" y="1265608"/>
                  </a:lnTo>
                  <a:lnTo>
                    <a:pt x="1109793" y="1091008"/>
                  </a:lnTo>
                  <a:lnTo>
                    <a:pt x="556873" y="215661"/>
                  </a:lnTo>
                  <a:lnTo>
                    <a:pt x="533853" y="174449"/>
                  </a:lnTo>
                  <a:lnTo>
                    <a:pt x="515766" y="131841"/>
                  </a:lnTo>
                  <a:lnTo>
                    <a:pt x="502529" y="88204"/>
                  </a:lnTo>
                  <a:lnTo>
                    <a:pt x="494059" y="43905"/>
                  </a:lnTo>
                  <a:lnTo>
                    <a:pt x="490331" y="0"/>
                  </a:lnTo>
                  <a:close/>
                </a:path>
              </a:pathLst>
            </a:custGeom>
            <a:solidFill>
              <a:srgbClr val="398A9E"/>
            </a:solidFill>
          </p:spPr>
          <p:txBody>
            <a:bodyPr wrap="square" lIns="0" tIns="0" rIns="0" bIns="0" rtlCol="0"/>
            <a:lstStyle/>
            <a:p>
              <a:endParaRPr/>
            </a:p>
          </p:txBody>
        </p:sp>
        <p:sp>
          <p:nvSpPr>
            <p:cNvPr id="5" name="object 5"/>
            <p:cNvSpPr/>
            <p:nvPr/>
          </p:nvSpPr>
          <p:spPr>
            <a:xfrm>
              <a:off x="6284636" y="0"/>
              <a:ext cx="2118995" cy="1266190"/>
            </a:xfrm>
            <a:custGeom>
              <a:avLst/>
              <a:gdLst/>
              <a:ahLst/>
              <a:cxnLst/>
              <a:rect l="l" t="t" r="r" b="b"/>
              <a:pathLst>
                <a:path w="2118995" h="1266190">
                  <a:moveTo>
                    <a:pt x="1677547" y="597029"/>
                  </a:moveTo>
                  <a:lnTo>
                    <a:pt x="1300428" y="0"/>
                  </a:lnTo>
                </a:path>
                <a:path w="2118995" h="1266190">
                  <a:moveTo>
                    <a:pt x="490331" y="0"/>
                  </a:moveTo>
                  <a:lnTo>
                    <a:pt x="494059" y="43905"/>
                  </a:lnTo>
                  <a:lnTo>
                    <a:pt x="502529" y="88204"/>
                  </a:lnTo>
                  <a:lnTo>
                    <a:pt x="515766" y="131841"/>
                  </a:lnTo>
                  <a:lnTo>
                    <a:pt x="533853" y="174449"/>
                  </a:lnTo>
                  <a:lnTo>
                    <a:pt x="556873" y="215661"/>
                  </a:lnTo>
                  <a:lnTo>
                    <a:pt x="1109793" y="1091008"/>
                  </a:lnTo>
                  <a:lnTo>
                    <a:pt x="861013" y="1248145"/>
                  </a:lnTo>
                  <a:lnTo>
                    <a:pt x="833365" y="1265608"/>
                  </a:lnTo>
                  <a:lnTo>
                    <a:pt x="668595" y="1234340"/>
                  </a:lnTo>
                  <a:lnTo>
                    <a:pt x="663502" y="1226276"/>
                  </a:lnTo>
                  <a:lnTo>
                    <a:pt x="115675" y="358993"/>
                  </a:lnTo>
                  <a:lnTo>
                    <a:pt x="91308" y="317608"/>
                  </a:lnTo>
                  <a:lnTo>
                    <a:pt x="69842" y="275318"/>
                  </a:lnTo>
                  <a:lnTo>
                    <a:pt x="51249" y="232245"/>
                  </a:lnTo>
                  <a:lnTo>
                    <a:pt x="35501" y="188513"/>
                  </a:lnTo>
                  <a:lnTo>
                    <a:pt x="22571" y="144247"/>
                  </a:lnTo>
                  <a:lnTo>
                    <a:pt x="12431" y="99570"/>
                  </a:lnTo>
                  <a:lnTo>
                    <a:pt x="5052" y="54605"/>
                  </a:lnTo>
                  <a:lnTo>
                    <a:pt x="406" y="9477"/>
                  </a:lnTo>
                  <a:lnTo>
                    <a:pt x="0" y="0"/>
                  </a:lnTo>
                </a:path>
                <a:path w="2118995" h="1266190">
                  <a:moveTo>
                    <a:pt x="1832163" y="0"/>
                  </a:moveTo>
                  <a:lnTo>
                    <a:pt x="2118745" y="453697"/>
                  </a:lnTo>
                  <a:lnTo>
                    <a:pt x="1842316" y="628296"/>
                  </a:lnTo>
                  <a:lnTo>
                    <a:pt x="1677547" y="597029"/>
                  </a:lnTo>
                </a:path>
              </a:pathLst>
            </a:custGeom>
            <a:ln w="22860">
              <a:solidFill>
                <a:srgbClr val="221F1F"/>
              </a:solidFill>
            </a:ln>
          </p:spPr>
          <p:txBody>
            <a:bodyPr wrap="square" lIns="0" tIns="0" rIns="0" bIns="0" rtlCol="0"/>
            <a:lstStyle/>
            <a:p>
              <a:endParaRPr/>
            </a:p>
          </p:txBody>
        </p:sp>
        <p:sp>
          <p:nvSpPr>
            <p:cNvPr id="6" name="object 6"/>
            <p:cNvSpPr/>
            <p:nvPr/>
          </p:nvSpPr>
          <p:spPr>
            <a:xfrm>
              <a:off x="7729379" y="228462"/>
              <a:ext cx="398145" cy="400050"/>
            </a:xfrm>
            <a:custGeom>
              <a:avLst/>
              <a:gdLst/>
              <a:ahLst/>
              <a:cxnLst/>
              <a:rect l="l" t="t" r="r" b="b"/>
              <a:pathLst>
                <a:path w="398145" h="400050">
                  <a:moveTo>
                    <a:pt x="0" y="0"/>
                  </a:moveTo>
                  <a:lnTo>
                    <a:pt x="232803" y="368566"/>
                  </a:lnTo>
                  <a:lnTo>
                    <a:pt x="397573" y="399834"/>
                  </a:lnTo>
                  <a:lnTo>
                    <a:pt x="164769" y="31267"/>
                  </a:lnTo>
                  <a:lnTo>
                    <a:pt x="0" y="0"/>
                  </a:lnTo>
                  <a:close/>
                </a:path>
              </a:pathLst>
            </a:custGeom>
            <a:solidFill>
              <a:srgbClr val="C44725"/>
            </a:solidFill>
          </p:spPr>
          <p:txBody>
            <a:bodyPr wrap="square" lIns="0" tIns="0" rIns="0" bIns="0" rtlCol="0"/>
            <a:lstStyle/>
            <a:p>
              <a:endParaRPr/>
            </a:p>
          </p:txBody>
        </p:sp>
        <p:sp>
          <p:nvSpPr>
            <p:cNvPr id="7" name="object 7"/>
            <p:cNvSpPr/>
            <p:nvPr/>
          </p:nvSpPr>
          <p:spPr>
            <a:xfrm>
              <a:off x="7729379" y="228462"/>
              <a:ext cx="398145" cy="400050"/>
            </a:xfrm>
            <a:custGeom>
              <a:avLst/>
              <a:gdLst/>
              <a:ahLst/>
              <a:cxnLst/>
              <a:rect l="l" t="t" r="r" b="b"/>
              <a:pathLst>
                <a:path w="398145" h="400050">
                  <a:moveTo>
                    <a:pt x="232803" y="368566"/>
                  </a:moveTo>
                  <a:lnTo>
                    <a:pt x="0" y="0"/>
                  </a:lnTo>
                  <a:lnTo>
                    <a:pt x="164769" y="31267"/>
                  </a:lnTo>
                  <a:lnTo>
                    <a:pt x="397573" y="399834"/>
                  </a:lnTo>
                  <a:lnTo>
                    <a:pt x="232803" y="368566"/>
                  </a:lnTo>
                  <a:close/>
                </a:path>
              </a:pathLst>
            </a:custGeom>
            <a:ln w="22860">
              <a:solidFill>
                <a:srgbClr val="221F1F"/>
              </a:solidFill>
            </a:ln>
          </p:spPr>
          <p:txBody>
            <a:bodyPr wrap="square" lIns="0" tIns="0" rIns="0" bIns="0" rtlCol="0"/>
            <a:lstStyle/>
            <a:p>
              <a:endParaRPr/>
            </a:p>
          </p:txBody>
        </p:sp>
        <p:sp>
          <p:nvSpPr>
            <p:cNvPr id="8" name="object 8"/>
            <p:cNvSpPr/>
            <p:nvPr/>
          </p:nvSpPr>
          <p:spPr>
            <a:xfrm>
              <a:off x="6720424" y="865774"/>
              <a:ext cx="396240" cy="399415"/>
            </a:xfrm>
            <a:custGeom>
              <a:avLst/>
              <a:gdLst/>
              <a:ahLst/>
              <a:cxnLst/>
              <a:rect l="l" t="t" r="r" b="b"/>
              <a:pathLst>
                <a:path w="396240" h="399415">
                  <a:moveTo>
                    <a:pt x="0" y="0"/>
                  </a:moveTo>
                  <a:lnTo>
                    <a:pt x="232803" y="368566"/>
                  </a:lnTo>
                  <a:lnTo>
                    <a:pt x="395630" y="399046"/>
                  </a:lnTo>
                  <a:lnTo>
                    <a:pt x="164769" y="31267"/>
                  </a:lnTo>
                  <a:lnTo>
                    <a:pt x="0" y="0"/>
                  </a:lnTo>
                  <a:close/>
                </a:path>
              </a:pathLst>
            </a:custGeom>
            <a:solidFill>
              <a:srgbClr val="C44725"/>
            </a:solidFill>
          </p:spPr>
          <p:txBody>
            <a:bodyPr wrap="square" lIns="0" tIns="0" rIns="0" bIns="0" rtlCol="0"/>
            <a:lstStyle/>
            <a:p>
              <a:endParaRPr/>
            </a:p>
          </p:txBody>
        </p:sp>
        <p:sp>
          <p:nvSpPr>
            <p:cNvPr id="9" name="object 9"/>
            <p:cNvSpPr/>
            <p:nvPr/>
          </p:nvSpPr>
          <p:spPr>
            <a:xfrm>
              <a:off x="6720424" y="865774"/>
              <a:ext cx="396240" cy="399415"/>
            </a:xfrm>
            <a:custGeom>
              <a:avLst/>
              <a:gdLst/>
              <a:ahLst/>
              <a:cxnLst/>
              <a:rect l="l" t="t" r="r" b="b"/>
              <a:pathLst>
                <a:path w="396240" h="399415">
                  <a:moveTo>
                    <a:pt x="232803" y="368566"/>
                  </a:moveTo>
                  <a:lnTo>
                    <a:pt x="0" y="0"/>
                  </a:lnTo>
                  <a:lnTo>
                    <a:pt x="164769" y="31267"/>
                  </a:lnTo>
                  <a:lnTo>
                    <a:pt x="395630" y="399046"/>
                  </a:lnTo>
                  <a:lnTo>
                    <a:pt x="232803" y="368566"/>
                  </a:lnTo>
                  <a:close/>
                </a:path>
              </a:pathLst>
            </a:custGeom>
            <a:ln w="22860">
              <a:solidFill>
                <a:srgbClr val="221F1F"/>
              </a:solidFill>
            </a:ln>
          </p:spPr>
          <p:txBody>
            <a:bodyPr wrap="square" lIns="0" tIns="0" rIns="0" bIns="0" rtlCol="0"/>
            <a:lstStyle/>
            <a:p>
              <a:endParaRPr/>
            </a:p>
          </p:txBody>
        </p:sp>
        <p:sp>
          <p:nvSpPr>
            <p:cNvPr id="10" name="object 10"/>
            <p:cNvSpPr/>
            <p:nvPr/>
          </p:nvSpPr>
          <p:spPr>
            <a:xfrm>
              <a:off x="6448064" y="0"/>
              <a:ext cx="1955800" cy="1266190"/>
            </a:xfrm>
            <a:custGeom>
              <a:avLst/>
              <a:gdLst/>
              <a:ahLst/>
              <a:cxnLst/>
              <a:rect l="l" t="t" r="r" b="b"/>
              <a:pathLst>
                <a:path w="1955800" h="1266190">
                  <a:moveTo>
                    <a:pt x="326907" y="0"/>
                  </a:moveTo>
                  <a:lnTo>
                    <a:pt x="0" y="0"/>
                  </a:lnTo>
                  <a:lnTo>
                    <a:pt x="1749" y="40750"/>
                  </a:lnTo>
                  <a:lnTo>
                    <a:pt x="6393" y="85878"/>
                  </a:lnTo>
                  <a:lnTo>
                    <a:pt x="13772" y="130842"/>
                  </a:lnTo>
                  <a:lnTo>
                    <a:pt x="23912" y="175520"/>
                  </a:lnTo>
                  <a:lnTo>
                    <a:pt x="36841" y="219786"/>
                  </a:lnTo>
                  <a:lnTo>
                    <a:pt x="52589" y="263517"/>
                  </a:lnTo>
                  <a:lnTo>
                    <a:pt x="71181" y="306590"/>
                  </a:lnTo>
                  <a:lnTo>
                    <a:pt x="92647" y="348881"/>
                  </a:lnTo>
                  <a:lnTo>
                    <a:pt x="117015" y="390265"/>
                  </a:lnTo>
                  <a:lnTo>
                    <a:pt x="669935" y="1265613"/>
                  </a:lnTo>
                  <a:lnTo>
                    <a:pt x="946363" y="1091001"/>
                  </a:lnTo>
                  <a:lnTo>
                    <a:pt x="393443" y="215666"/>
                  </a:lnTo>
                  <a:lnTo>
                    <a:pt x="370425" y="174452"/>
                  </a:lnTo>
                  <a:lnTo>
                    <a:pt x="352339" y="131842"/>
                  </a:lnTo>
                  <a:lnTo>
                    <a:pt x="339103" y="88204"/>
                  </a:lnTo>
                  <a:lnTo>
                    <a:pt x="330634" y="43905"/>
                  </a:lnTo>
                  <a:lnTo>
                    <a:pt x="326907" y="0"/>
                  </a:lnTo>
                  <a:close/>
                </a:path>
                <a:path w="1955800" h="1266190">
                  <a:moveTo>
                    <a:pt x="1668730" y="0"/>
                  </a:moveTo>
                  <a:lnTo>
                    <a:pt x="1282023" y="0"/>
                  </a:lnTo>
                  <a:lnTo>
                    <a:pt x="1678886" y="628302"/>
                  </a:lnTo>
                  <a:lnTo>
                    <a:pt x="1955314" y="453702"/>
                  </a:lnTo>
                  <a:lnTo>
                    <a:pt x="1668730" y="0"/>
                  </a:lnTo>
                  <a:close/>
                </a:path>
              </a:pathLst>
            </a:custGeom>
            <a:solidFill>
              <a:srgbClr val="47AFC6"/>
            </a:solidFill>
          </p:spPr>
          <p:txBody>
            <a:bodyPr wrap="square" lIns="0" tIns="0" rIns="0" bIns="0" rtlCol="0"/>
            <a:lstStyle/>
            <a:p>
              <a:endParaRPr/>
            </a:p>
          </p:txBody>
        </p:sp>
        <p:pic>
          <p:nvPicPr>
            <p:cNvPr id="11" name="object 11"/>
            <p:cNvPicPr/>
            <p:nvPr/>
          </p:nvPicPr>
          <p:blipFill>
            <a:blip r:embed="rId4" cstate="print"/>
            <a:stretch>
              <a:fillRect/>
            </a:stretch>
          </p:blipFill>
          <p:spPr>
            <a:xfrm>
              <a:off x="-11430" y="0"/>
              <a:ext cx="12214860" cy="6880860"/>
            </a:xfrm>
            <a:prstGeom prst="rect">
              <a:avLst/>
            </a:prstGeom>
          </p:spPr>
        </p:pic>
      </p:grpSp>
      <p:sp>
        <p:nvSpPr>
          <p:cNvPr id="12" name="object 12"/>
          <p:cNvSpPr txBox="1"/>
          <p:nvPr/>
        </p:nvSpPr>
        <p:spPr>
          <a:xfrm>
            <a:off x="11882003" y="4606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solidFill>
                  <a:srgbClr val="1B283D"/>
                </a:solidFill>
                <a:latin typeface="Sassoon Sans Rg" pitchFamily="2" charset="0"/>
                <a:cs typeface="Arial"/>
              </a:rPr>
              <a:t>2</a:t>
            </a:r>
            <a:endParaRPr sz="2400" b="1">
              <a:latin typeface="Sassoon Sans Rg" pitchFamily="2" charset="0"/>
              <a:cs typeface="Arial"/>
            </a:endParaRPr>
          </a:p>
        </p:txBody>
      </p:sp>
      <p:grpSp>
        <p:nvGrpSpPr>
          <p:cNvPr id="14" name="object 14"/>
          <p:cNvGrpSpPr/>
          <p:nvPr/>
        </p:nvGrpSpPr>
        <p:grpSpPr>
          <a:xfrm>
            <a:off x="527061" y="169619"/>
            <a:ext cx="6408420" cy="755650"/>
            <a:chOff x="527061" y="169619"/>
            <a:chExt cx="6408420" cy="755650"/>
          </a:xfrm>
        </p:grpSpPr>
        <p:sp>
          <p:nvSpPr>
            <p:cNvPr id="15" name="object 15"/>
            <p:cNvSpPr/>
            <p:nvPr/>
          </p:nvSpPr>
          <p:spPr>
            <a:xfrm>
              <a:off x="533411" y="175969"/>
              <a:ext cx="6395720" cy="742950"/>
            </a:xfrm>
            <a:custGeom>
              <a:avLst/>
              <a:gdLst/>
              <a:ahLst/>
              <a:cxnLst/>
              <a:rect l="l" t="t" r="r" b="b"/>
              <a:pathLst>
                <a:path w="6395720" h="742950">
                  <a:moveTo>
                    <a:pt x="6357581"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6357581" y="742441"/>
                  </a:lnTo>
                  <a:lnTo>
                    <a:pt x="6372375" y="739435"/>
                  </a:lnTo>
                  <a:lnTo>
                    <a:pt x="6384490" y="731250"/>
                  </a:lnTo>
                  <a:lnTo>
                    <a:pt x="6392675" y="719135"/>
                  </a:lnTo>
                  <a:lnTo>
                    <a:pt x="6395681" y="704341"/>
                  </a:lnTo>
                  <a:lnTo>
                    <a:pt x="6395681" y="38099"/>
                  </a:lnTo>
                  <a:lnTo>
                    <a:pt x="6392675" y="23306"/>
                  </a:lnTo>
                  <a:lnTo>
                    <a:pt x="6384490" y="11191"/>
                  </a:lnTo>
                  <a:lnTo>
                    <a:pt x="6372375" y="3006"/>
                  </a:lnTo>
                  <a:lnTo>
                    <a:pt x="6357581" y="0"/>
                  </a:lnTo>
                  <a:close/>
                </a:path>
              </a:pathLst>
            </a:custGeom>
            <a:solidFill>
              <a:srgbClr val="B1E2F9"/>
            </a:solidFill>
          </p:spPr>
          <p:txBody>
            <a:bodyPr wrap="square" lIns="0" tIns="0" rIns="0" bIns="0" rtlCol="0"/>
            <a:lstStyle/>
            <a:p>
              <a:endParaRPr/>
            </a:p>
          </p:txBody>
        </p:sp>
        <p:sp>
          <p:nvSpPr>
            <p:cNvPr id="16" name="object 16"/>
            <p:cNvSpPr/>
            <p:nvPr/>
          </p:nvSpPr>
          <p:spPr>
            <a:xfrm>
              <a:off x="533411" y="175969"/>
              <a:ext cx="6395720" cy="742950"/>
            </a:xfrm>
            <a:custGeom>
              <a:avLst/>
              <a:gdLst/>
              <a:ahLst/>
              <a:cxnLst/>
              <a:rect l="l" t="t" r="r" b="b"/>
              <a:pathLst>
                <a:path w="6395720" h="742950">
                  <a:moveTo>
                    <a:pt x="6357581"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6357581" y="0"/>
                  </a:lnTo>
                  <a:lnTo>
                    <a:pt x="6372375" y="3006"/>
                  </a:lnTo>
                  <a:lnTo>
                    <a:pt x="6384490" y="11191"/>
                  </a:lnTo>
                  <a:lnTo>
                    <a:pt x="6392675" y="23306"/>
                  </a:lnTo>
                  <a:lnTo>
                    <a:pt x="6395681" y="38099"/>
                  </a:lnTo>
                  <a:lnTo>
                    <a:pt x="6395681" y="704341"/>
                  </a:lnTo>
                  <a:lnTo>
                    <a:pt x="6392675" y="719135"/>
                  </a:lnTo>
                  <a:lnTo>
                    <a:pt x="6384490" y="731250"/>
                  </a:lnTo>
                  <a:lnTo>
                    <a:pt x="6372375" y="739435"/>
                  </a:lnTo>
                  <a:lnTo>
                    <a:pt x="6357581" y="742441"/>
                  </a:lnTo>
                  <a:close/>
                </a:path>
              </a:pathLst>
            </a:custGeom>
            <a:ln w="12700">
              <a:solidFill>
                <a:srgbClr val="062E35"/>
              </a:solidFill>
            </a:ln>
          </p:spPr>
          <p:txBody>
            <a:bodyPr wrap="square" lIns="0" tIns="0" rIns="0" bIns="0" rtlCol="0"/>
            <a:lstStyle/>
            <a:p>
              <a:endParaRPr/>
            </a:p>
          </p:txBody>
        </p:sp>
      </p:grpSp>
      <p:sp>
        <p:nvSpPr>
          <p:cNvPr id="17" name="object 17"/>
          <p:cNvSpPr txBox="1">
            <a:spLocks noGrp="1"/>
          </p:cNvSpPr>
          <p:nvPr>
            <p:ph type="title"/>
          </p:nvPr>
        </p:nvSpPr>
        <p:spPr>
          <a:xfrm>
            <a:off x="759098" y="229372"/>
            <a:ext cx="5957570" cy="628377"/>
          </a:xfrm>
          <a:prstGeom prst="rect">
            <a:avLst/>
          </a:prstGeom>
        </p:spPr>
        <p:txBody>
          <a:bodyPr vert="horz" wrap="square" lIns="0" tIns="12700" rIns="0" bIns="0" rtlCol="0">
            <a:spAutoFit/>
          </a:bodyPr>
          <a:lstStyle/>
          <a:p>
            <a:pPr marL="12700">
              <a:lnSpc>
                <a:spcPct val="100000"/>
              </a:lnSpc>
              <a:spcBef>
                <a:spcPts val="100"/>
              </a:spcBef>
            </a:pPr>
            <a:r>
              <a:rPr sz="4000">
                <a:solidFill>
                  <a:srgbClr val="1B283E"/>
                </a:solidFill>
                <a:latin typeface="Sassoon Sans Rg"/>
              </a:rPr>
              <a:t>How can </a:t>
            </a:r>
            <a:r>
              <a:rPr lang="en-US" sz="4000">
                <a:solidFill>
                  <a:srgbClr val="1B283E"/>
                </a:solidFill>
                <a:latin typeface="Sassoon Sans Rg"/>
              </a:rPr>
              <a:t>w</a:t>
            </a:r>
            <a:r>
              <a:rPr sz="4000">
                <a:solidFill>
                  <a:srgbClr val="1B283E"/>
                </a:solidFill>
                <a:latin typeface="Sassoon Sans Rg"/>
              </a:rPr>
              <a:t>e make it move?</a:t>
            </a:r>
          </a:p>
        </p:txBody>
      </p:sp>
      <p:sp>
        <p:nvSpPr>
          <p:cNvPr id="18" name="object 18"/>
          <p:cNvSpPr txBox="1"/>
          <p:nvPr/>
        </p:nvSpPr>
        <p:spPr>
          <a:xfrm>
            <a:off x="906927" y="1281570"/>
            <a:ext cx="5809741" cy="328680"/>
          </a:xfrm>
          <a:prstGeom prst="rect">
            <a:avLst/>
          </a:prstGeom>
        </p:spPr>
        <p:txBody>
          <a:bodyPr vert="horz" wrap="square" lIns="0" tIns="12065" rIns="0" bIns="0" rtlCol="0" anchor="t">
            <a:spAutoFit/>
          </a:bodyPr>
          <a:lstStyle/>
          <a:p>
            <a:pPr marL="12700" marR="5080">
              <a:lnSpc>
                <a:spcPct val="123300"/>
              </a:lnSpc>
              <a:spcBef>
                <a:spcPts val="95"/>
              </a:spcBef>
            </a:pPr>
            <a:r>
              <a:rPr sz="1800" b="1">
                <a:solidFill>
                  <a:srgbClr val="4D4E4F"/>
                </a:solidFill>
                <a:latin typeface="Sassoon Sans Rg"/>
                <a:cs typeface="Arial"/>
              </a:rPr>
              <a:t>On your tables</a:t>
            </a:r>
            <a:r>
              <a:rPr lang="en-US" sz="1800" b="1">
                <a:solidFill>
                  <a:srgbClr val="4D4E4F"/>
                </a:solidFill>
                <a:latin typeface="Sassoon Sans Rg"/>
                <a:cs typeface="Arial"/>
              </a:rPr>
              <a:t>,</a:t>
            </a:r>
            <a:r>
              <a:rPr sz="1800" b="1">
                <a:solidFill>
                  <a:srgbClr val="4D4E4F"/>
                </a:solidFill>
                <a:latin typeface="Sassoon Sans Rg"/>
                <a:cs typeface="Arial"/>
              </a:rPr>
              <a:t> you have </a:t>
            </a:r>
            <a:r>
              <a:rPr lang="en-US" sz="1800" b="1">
                <a:solidFill>
                  <a:srgbClr val="4D4E4F"/>
                </a:solidFill>
                <a:latin typeface="Sassoon Sans Rg"/>
                <a:cs typeface="Arial"/>
              </a:rPr>
              <a:t>a </a:t>
            </a:r>
            <a:r>
              <a:rPr sz="1800" b="1">
                <a:solidFill>
                  <a:srgbClr val="4D4E4F"/>
                </a:solidFill>
                <a:latin typeface="Sassoon Sans Rg"/>
                <a:cs typeface="Arial"/>
              </a:rPr>
              <a:t>variety of different objects.</a:t>
            </a:r>
            <a:r>
              <a:rPr lang="en-GB" b="1">
                <a:solidFill>
                  <a:srgbClr val="4D4E4F"/>
                </a:solidFill>
                <a:latin typeface="Sassoon Sans Rg"/>
                <a:cs typeface="Arial"/>
              </a:rPr>
              <a:t>  </a:t>
            </a:r>
            <a:endParaRPr lang="en-US" sz="1800" b="1">
              <a:solidFill>
                <a:srgbClr val="4D4E4F"/>
              </a:solidFill>
              <a:latin typeface="Sassoon Sans Rg" pitchFamily="2" charset="0"/>
              <a:cs typeface="Arial"/>
            </a:endParaRPr>
          </a:p>
        </p:txBody>
      </p:sp>
      <p:sp>
        <p:nvSpPr>
          <p:cNvPr id="19" name="object 19"/>
          <p:cNvSpPr txBox="1"/>
          <p:nvPr/>
        </p:nvSpPr>
        <p:spPr>
          <a:xfrm>
            <a:off x="906927" y="2543081"/>
            <a:ext cx="7901638" cy="1756891"/>
          </a:xfrm>
          <a:prstGeom prst="rect">
            <a:avLst/>
          </a:prstGeom>
        </p:spPr>
        <p:txBody>
          <a:bodyPr vert="horz" wrap="square" lIns="0" tIns="76200" rIns="0" bIns="0" rtlCol="0" anchor="t">
            <a:spAutoFit/>
          </a:bodyPr>
          <a:lstStyle/>
          <a:p>
            <a:pPr marL="133985" indent="-121920">
              <a:spcBef>
                <a:spcPts val="600"/>
              </a:spcBef>
              <a:buFont typeface="Arial"/>
              <a:buChar char="•"/>
              <a:tabLst>
                <a:tab pos="134620" algn="l"/>
              </a:tabLst>
            </a:pPr>
            <a:r>
              <a:rPr lang="en-US">
                <a:solidFill>
                  <a:srgbClr val="4D4E4F"/>
                </a:solidFill>
                <a:latin typeface="Sassoon Sans Rg"/>
                <a:cs typeface="Arial MT"/>
              </a:rPr>
              <a:t>Glue stick</a:t>
            </a:r>
            <a:endParaRPr lang="en-US">
              <a:latin typeface="Sassoon Sans Rg" pitchFamily="2" charset="0"/>
              <a:cs typeface="Arial MT"/>
            </a:endParaRPr>
          </a:p>
          <a:p>
            <a:pPr marL="133985" indent="-121920">
              <a:lnSpc>
                <a:spcPct val="100000"/>
              </a:lnSpc>
              <a:spcBef>
                <a:spcPts val="600"/>
              </a:spcBef>
              <a:buFont typeface="Arial"/>
              <a:buChar char="•"/>
              <a:tabLst>
                <a:tab pos="134620" algn="l"/>
              </a:tabLst>
            </a:pPr>
            <a:r>
              <a:rPr lang="en-US">
                <a:solidFill>
                  <a:srgbClr val="4D4E4F"/>
                </a:solidFill>
                <a:latin typeface="Sassoon Sans Rg"/>
                <a:cs typeface="Arial MT"/>
              </a:rPr>
              <a:t>Pens</a:t>
            </a:r>
            <a:endParaRPr lang="en-US" sz="1800">
              <a:solidFill>
                <a:srgbClr val="4D4E4F"/>
              </a:solidFill>
              <a:latin typeface="Sassoon Sans Rg"/>
              <a:cs typeface="Arial MT"/>
            </a:endParaRPr>
          </a:p>
          <a:p>
            <a:pPr marL="133985" indent="-121920">
              <a:spcBef>
                <a:spcPts val="600"/>
              </a:spcBef>
              <a:buFont typeface="Arial"/>
              <a:buChar char="•"/>
              <a:tabLst>
                <a:tab pos="134620" algn="l"/>
              </a:tabLst>
            </a:pPr>
            <a:r>
              <a:rPr lang="en-US">
                <a:solidFill>
                  <a:srgbClr val="4D4E4F"/>
                </a:solidFill>
                <a:latin typeface="Sassoon Sans Rg"/>
                <a:cs typeface="Arial MT"/>
              </a:rPr>
              <a:t>Books</a:t>
            </a:r>
          </a:p>
          <a:p>
            <a:pPr marL="133985" indent="-121920">
              <a:spcBef>
                <a:spcPts val="600"/>
              </a:spcBef>
              <a:buFont typeface="Arial"/>
              <a:buChar char="•"/>
              <a:tabLst>
                <a:tab pos="134620" algn="l"/>
              </a:tabLst>
            </a:pPr>
            <a:r>
              <a:rPr lang="en-US">
                <a:solidFill>
                  <a:srgbClr val="4D4E4F"/>
                </a:solidFill>
                <a:latin typeface="Sassoon Sans Rg"/>
                <a:cs typeface="Arial MT"/>
              </a:rPr>
              <a:t>Rubber</a:t>
            </a:r>
          </a:p>
          <a:p>
            <a:pPr marL="133985" indent="-121920">
              <a:spcBef>
                <a:spcPts val="500"/>
              </a:spcBef>
              <a:buChar char="-"/>
              <a:tabLst>
                <a:tab pos="134620" algn="l"/>
              </a:tabLst>
            </a:pPr>
            <a:endParaRPr lang="en-GB">
              <a:latin typeface="Arial MT"/>
              <a:cs typeface="Arial MT"/>
            </a:endParaRPr>
          </a:p>
        </p:txBody>
      </p:sp>
      <p:grpSp>
        <p:nvGrpSpPr>
          <p:cNvPr id="21" name="object 21"/>
          <p:cNvGrpSpPr/>
          <p:nvPr/>
        </p:nvGrpSpPr>
        <p:grpSpPr>
          <a:xfrm>
            <a:off x="6918450" y="1643642"/>
            <a:ext cx="4347210" cy="2365375"/>
            <a:chOff x="6918450" y="1643642"/>
            <a:chExt cx="4347210" cy="2365375"/>
          </a:xfrm>
        </p:grpSpPr>
        <p:sp>
          <p:nvSpPr>
            <p:cNvPr id="22" name="object 22"/>
            <p:cNvSpPr/>
            <p:nvPr/>
          </p:nvSpPr>
          <p:spPr>
            <a:xfrm>
              <a:off x="6924800" y="1649992"/>
              <a:ext cx="4334510" cy="2352675"/>
            </a:xfrm>
            <a:custGeom>
              <a:avLst/>
              <a:gdLst/>
              <a:ahLst/>
              <a:cxnLst/>
              <a:rect l="l" t="t" r="r" b="b"/>
              <a:pathLst>
                <a:path w="4334509" h="2352675">
                  <a:moveTo>
                    <a:pt x="4295838" y="0"/>
                  </a:moveTo>
                  <a:lnTo>
                    <a:pt x="38100" y="0"/>
                  </a:lnTo>
                  <a:lnTo>
                    <a:pt x="23268" y="2995"/>
                  </a:lnTo>
                  <a:lnTo>
                    <a:pt x="11158" y="11163"/>
                  </a:lnTo>
                  <a:lnTo>
                    <a:pt x="2993" y="23274"/>
                  </a:lnTo>
                  <a:lnTo>
                    <a:pt x="0" y="38100"/>
                  </a:lnTo>
                  <a:lnTo>
                    <a:pt x="0" y="2314181"/>
                  </a:lnTo>
                  <a:lnTo>
                    <a:pt x="2993" y="2329012"/>
                  </a:lnTo>
                  <a:lnTo>
                    <a:pt x="11158" y="2341122"/>
                  </a:lnTo>
                  <a:lnTo>
                    <a:pt x="23268" y="2349287"/>
                  </a:lnTo>
                  <a:lnTo>
                    <a:pt x="38100" y="2352281"/>
                  </a:lnTo>
                  <a:lnTo>
                    <a:pt x="4295838" y="2352281"/>
                  </a:lnTo>
                  <a:lnTo>
                    <a:pt x="4310669" y="2349287"/>
                  </a:lnTo>
                  <a:lnTo>
                    <a:pt x="4322779" y="2341122"/>
                  </a:lnTo>
                  <a:lnTo>
                    <a:pt x="4330944" y="2329012"/>
                  </a:lnTo>
                  <a:lnTo>
                    <a:pt x="4333938" y="2314181"/>
                  </a:lnTo>
                  <a:lnTo>
                    <a:pt x="4333938" y="38100"/>
                  </a:lnTo>
                  <a:lnTo>
                    <a:pt x="4330944" y="23274"/>
                  </a:lnTo>
                  <a:lnTo>
                    <a:pt x="4322779" y="11163"/>
                  </a:lnTo>
                  <a:lnTo>
                    <a:pt x="4310669" y="2995"/>
                  </a:lnTo>
                  <a:lnTo>
                    <a:pt x="4295838" y="0"/>
                  </a:lnTo>
                  <a:close/>
                </a:path>
              </a:pathLst>
            </a:custGeom>
            <a:solidFill>
              <a:srgbClr val="B1E2F9"/>
            </a:solidFill>
          </p:spPr>
          <p:txBody>
            <a:bodyPr wrap="square" lIns="0" tIns="0" rIns="0" bIns="0" rtlCol="0"/>
            <a:lstStyle/>
            <a:p>
              <a:endParaRPr/>
            </a:p>
          </p:txBody>
        </p:sp>
        <p:sp>
          <p:nvSpPr>
            <p:cNvPr id="23" name="object 23"/>
            <p:cNvSpPr/>
            <p:nvPr/>
          </p:nvSpPr>
          <p:spPr>
            <a:xfrm>
              <a:off x="6924800" y="1649992"/>
              <a:ext cx="4334510" cy="2352675"/>
            </a:xfrm>
            <a:custGeom>
              <a:avLst/>
              <a:gdLst/>
              <a:ahLst/>
              <a:cxnLst/>
              <a:rect l="l" t="t" r="r" b="b"/>
              <a:pathLst>
                <a:path w="4334509" h="2352675">
                  <a:moveTo>
                    <a:pt x="4295838" y="2352281"/>
                  </a:moveTo>
                  <a:lnTo>
                    <a:pt x="38100" y="2352281"/>
                  </a:lnTo>
                  <a:lnTo>
                    <a:pt x="23268" y="2349287"/>
                  </a:lnTo>
                  <a:lnTo>
                    <a:pt x="11158" y="2341122"/>
                  </a:lnTo>
                  <a:lnTo>
                    <a:pt x="2993" y="2329012"/>
                  </a:lnTo>
                  <a:lnTo>
                    <a:pt x="0" y="2314181"/>
                  </a:lnTo>
                  <a:lnTo>
                    <a:pt x="0" y="38100"/>
                  </a:lnTo>
                  <a:lnTo>
                    <a:pt x="2993" y="23274"/>
                  </a:lnTo>
                  <a:lnTo>
                    <a:pt x="11158" y="11163"/>
                  </a:lnTo>
                  <a:lnTo>
                    <a:pt x="23268" y="2995"/>
                  </a:lnTo>
                  <a:lnTo>
                    <a:pt x="38100" y="0"/>
                  </a:lnTo>
                  <a:lnTo>
                    <a:pt x="4295838" y="0"/>
                  </a:lnTo>
                  <a:lnTo>
                    <a:pt x="4310669" y="2995"/>
                  </a:lnTo>
                  <a:lnTo>
                    <a:pt x="4322779" y="11163"/>
                  </a:lnTo>
                  <a:lnTo>
                    <a:pt x="4330944" y="23274"/>
                  </a:lnTo>
                  <a:lnTo>
                    <a:pt x="4333938" y="38100"/>
                  </a:lnTo>
                  <a:lnTo>
                    <a:pt x="4333938" y="2314181"/>
                  </a:lnTo>
                  <a:lnTo>
                    <a:pt x="4330944" y="2329012"/>
                  </a:lnTo>
                  <a:lnTo>
                    <a:pt x="4322779" y="2341122"/>
                  </a:lnTo>
                  <a:lnTo>
                    <a:pt x="4310669" y="2349287"/>
                  </a:lnTo>
                  <a:lnTo>
                    <a:pt x="4295838" y="2352281"/>
                  </a:lnTo>
                  <a:close/>
                </a:path>
              </a:pathLst>
            </a:custGeom>
            <a:ln w="12700">
              <a:solidFill>
                <a:srgbClr val="062E35"/>
              </a:solidFill>
            </a:ln>
          </p:spPr>
          <p:txBody>
            <a:bodyPr wrap="square" lIns="0" tIns="0" rIns="0" bIns="0" rtlCol="0"/>
            <a:lstStyle/>
            <a:p>
              <a:endParaRPr/>
            </a:p>
          </p:txBody>
        </p:sp>
      </p:grpSp>
      <p:sp>
        <p:nvSpPr>
          <p:cNvPr id="24" name="object 24"/>
          <p:cNvSpPr txBox="1"/>
          <p:nvPr/>
        </p:nvSpPr>
        <p:spPr>
          <a:xfrm>
            <a:off x="7352498" y="1965598"/>
            <a:ext cx="3467902" cy="1692002"/>
          </a:xfrm>
          <a:prstGeom prst="rect">
            <a:avLst/>
          </a:prstGeom>
        </p:spPr>
        <p:txBody>
          <a:bodyPr vert="horz" wrap="square" lIns="0" tIns="12700" rIns="0" bIns="0" rtlCol="0">
            <a:spAutoFit/>
          </a:bodyPr>
          <a:lstStyle/>
          <a:p>
            <a:pPr marL="12700" marR="5080" algn="ctr">
              <a:lnSpc>
                <a:spcPct val="115100"/>
              </a:lnSpc>
              <a:spcBef>
                <a:spcPts val="100"/>
              </a:spcBef>
            </a:pPr>
            <a:r>
              <a:rPr sz="2400">
                <a:solidFill>
                  <a:srgbClr val="1B283E"/>
                </a:solidFill>
                <a:latin typeface="Sassoon Sans Rg" pitchFamily="2" charset="0"/>
                <a:cs typeface="Arial MT"/>
              </a:rPr>
              <a:t>Your task is to </a:t>
            </a:r>
            <a:r>
              <a:rPr sz="2400" b="1">
                <a:solidFill>
                  <a:srgbClr val="1B283E"/>
                </a:solidFill>
                <a:latin typeface="Sassoon Sans Rg" pitchFamily="2" charset="0"/>
                <a:cs typeface="Arial"/>
              </a:rPr>
              <a:t>investigate</a:t>
            </a:r>
            <a:r>
              <a:rPr sz="2400">
                <a:solidFill>
                  <a:srgbClr val="1B283E"/>
                </a:solidFill>
                <a:latin typeface="Sassoon Sans Rg" pitchFamily="2" charset="0"/>
                <a:cs typeface="Arial"/>
              </a:rPr>
              <a:t>  </a:t>
            </a:r>
            <a:r>
              <a:rPr sz="2400">
                <a:solidFill>
                  <a:srgbClr val="1B283E"/>
                </a:solidFill>
                <a:latin typeface="Sassoon Sans Rg" pitchFamily="2" charset="0"/>
                <a:cs typeface="Arial MT"/>
              </a:rPr>
              <a:t>how we make them move.  Write keywords on you</a:t>
            </a:r>
            <a:r>
              <a:rPr lang="en-US" sz="2400">
                <a:solidFill>
                  <a:srgbClr val="1B283E"/>
                </a:solidFill>
                <a:latin typeface="Sassoon Sans Rg" pitchFamily="2" charset="0"/>
                <a:cs typeface="Arial MT"/>
              </a:rPr>
              <a:t>r</a:t>
            </a:r>
            <a:r>
              <a:rPr sz="2400">
                <a:solidFill>
                  <a:srgbClr val="1B283E"/>
                </a:solidFill>
                <a:latin typeface="Sassoon Sans Rg" pitchFamily="2" charset="0"/>
                <a:cs typeface="Arial MT"/>
              </a:rPr>
              <a:t>  whiteboard to explain.</a:t>
            </a:r>
          </a:p>
        </p:txBody>
      </p:sp>
      <p:pic>
        <p:nvPicPr>
          <p:cNvPr id="25" name="object 25"/>
          <p:cNvPicPr/>
          <p:nvPr/>
        </p:nvPicPr>
        <p:blipFill>
          <a:blip r:embed="rId5" cstate="print"/>
          <a:stretch>
            <a:fillRect/>
          </a:stretch>
        </p:blipFill>
        <p:spPr>
          <a:xfrm>
            <a:off x="9752685" y="3014283"/>
            <a:ext cx="2217422" cy="3843716"/>
          </a:xfrm>
          <a:prstGeom prst="rect">
            <a:avLst/>
          </a:prstGeom>
        </p:spPr>
      </p:pic>
      <p:pic>
        <p:nvPicPr>
          <p:cNvPr id="27" name="object 66">
            <a:extLst>
              <a:ext uri="{FF2B5EF4-FFF2-40B4-BE49-F238E27FC236}">
                <a16:creationId xmlns:a16="http://schemas.microsoft.com/office/drawing/2014/main" id="{5E1B0201-44B2-5148-B5B0-812D0C70D821}"/>
              </a:ext>
            </a:extLst>
          </p:cNvPr>
          <p:cNvPicPr/>
          <p:nvPr/>
        </p:nvPicPr>
        <p:blipFill>
          <a:blip r:embed="rId6" cstate="print"/>
          <a:stretch>
            <a:fillRect/>
          </a:stretch>
        </p:blipFill>
        <p:spPr>
          <a:xfrm>
            <a:off x="5300191" y="6427182"/>
            <a:ext cx="226800" cy="226800"/>
          </a:xfrm>
          <a:prstGeom prst="rect">
            <a:avLst/>
          </a:prstGeom>
        </p:spPr>
      </p:pic>
      <p:sp>
        <p:nvSpPr>
          <p:cNvPr id="28" name="object 26">
            <a:extLst>
              <a:ext uri="{FF2B5EF4-FFF2-40B4-BE49-F238E27FC236}">
                <a16:creationId xmlns:a16="http://schemas.microsoft.com/office/drawing/2014/main" id="{6730DDA0-8149-9A4B-BF1A-070979A89D60}"/>
              </a:ext>
            </a:extLst>
          </p:cNvPr>
          <p:cNvSpPr txBox="1"/>
          <p:nvPr/>
        </p:nvSpPr>
        <p:spPr>
          <a:xfrm>
            <a:off x="5621203" y="6464905"/>
            <a:ext cx="1465397" cy="141064"/>
          </a:xfrm>
          <a:prstGeom prst="rect">
            <a:avLst/>
          </a:prstGeom>
        </p:spPr>
        <p:txBody>
          <a:bodyPr vert="horz" wrap="square" lIns="0" tIns="2540" rIns="0" bIns="0" rtlCol="0">
            <a:spAutoFit/>
          </a:bodyPr>
          <a:lstStyle/>
          <a:p>
            <a:pPr marL="12700">
              <a:lnSpc>
                <a:spcPct val="100000"/>
              </a:lnSpc>
              <a:spcBef>
                <a:spcPts val="20"/>
              </a:spcBef>
            </a:pPr>
            <a:r>
              <a:rPr sz="900">
                <a:solidFill>
                  <a:srgbClr val="1B283E"/>
                </a:solidFill>
                <a:latin typeface="Sassoon Sans Rg" pitchFamily="2" charset="0"/>
                <a:cs typeface="Arial MT"/>
              </a:rPr>
              <a:t>www.grammarsaurus.co.uk</a:t>
            </a:r>
          </a:p>
        </p:txBody>
      </p:sp>
    </p:spTree>
    <p:extLst>
      <p:ext uri="{BB962C8B-B14F-4D97-AF65-F5344CB8AC3E}">
        <p14:creationId xmlns:p14="http://schemas.microsoft.com/office/powerpoint/2010/main" val="43348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 y="0"/>
            <a:ext cx="12214860" cy="6880859"/>
            <a:chOff x="-11430" y="0"/>
            <a:chExt cx="12214860" cy="6880859"/>
          </a:xfrm>
        </p:grpSpPr>
        <p:pic>
          <p:nvPicPr>
            <p:cNvPr id="3" name="object 3"/>
            <p:cNvPicPr/>
            <p:nvPr/>
          </p:nvPicPr>
          <p:blipFill>
            <a:blip r:embed="rId2" cstate="print"/>
            <a:stretch>
              <a:fillRect/>
            </a:stretch>
          </p:blipFill>
          <p:spPr>
            <a:xfrm>
              <a:off x="10375160" y="5242416"/>
              <a:ext cx="1828269" cy="1627013"/>
            </a:xfrm>
            <a:prstGeom prst="rect">
              <a:avLst/>
            </a:prstGeom>
          </p:spPr>
        </p:pic>
        <p:sp>
          <p:nvSpPr>
            <p:cNvPr id="4" name="object 4"/>
            <p:cNvSpPr/>
            <p:nvPr/>
          </p:nvSpPr>
          <p:spPr>
            <a:xfrm>
              <a:off x="6284632" y="0"/>
              <a:ext cx="2118995" cy="1266190"/>
            </a:xfrm>
            <a:custGeom>
              <a:avLst/>
              <a:gdLst/>
              <a:ahLst/>
              <a:cxnLst/>
              <a:rect l="l" t="t" r="r" b="b"/>
              <a:pathLst>
                <a:path w="2118995" h="1266190">
                  <a:moveTo>
                    <a:pt x="1832169" y="0"/>
                  </a:moveTo>
                  <a:lnTo>
                    <a:pt x="1300434" y="0"/>
                  </a:lnTo>
                  <a:lnTo>
                    <a:pt x="1677552" y="597029"/>
                  </a:lnTo>
                  <a:lnTo>
                    <a:pt x="1842322" y="628296"/>
                  </a:lnTo>
                  <a:lnTo>
                    <a:pt x="2118750" y="453697"/>
                  </a:lnTo>
                  <a:lnTo>
                    <a:pt x="1832169" y="0"/>
                  </a:lnTo>
                  <a:close/>
                </a:path>
                <a:path w="2118995" h="1266190">
                  <a:moveTo>
                    <a:pt x="490337" y="0"/>
                  </a:moveTo>
                  <a:lnTo>
                    <a:pt x="0" y="0"/>
                  </a:lnTo>
                  <a:lnTo>
                    <a:pt x="406" y="9477"/>
                  </a:lnTo>
                  <a:lnTo>
                    <a:pt x="5052" y="54605"/>
                  </a:lnTo>
                  <a:lnTo>
                    <a:pt x="12431" y="99570"/>
                  </a:lnTo>
                  <a:lnTo>
                    <a:pt x="22572" y="144247"/>
                  </a:lnTo>
                  <a:lnTo>
                    <a:pt x="35503" y="188513"/>
                  </a:lnTo>
                  <a:lnTo>
                    <a:pt x="51251" y="232245"/>
                  </a:lnTo>
                  <a:lnTo>
                    <a:pt x="69845" y="275318"/>
                  </a:lnTo>
                  <a:lnTo>
                    <a:pt x="91312" y="317608"/>
                  </a:lnTo>
                  <a:lnTo>
                    <a:pt x="115681" y="358993"/>
                  </a:lnTo>
                  <a:lnTo>
                    <a:pt x="668601" y="1234340"/>
                  </a:lnTo>
                  <a:lnTo>
                    <a:pt x="833371" y="1265608"/>
                  </a:lnTo>
                  <a:lnTo>
                    <a:pt x="1109786" y="1091008"/>
                  </a:lnTo>
                  <a:lnTo>
                    <a:pt x="556879" y="215661"/>
                  </a:lnTo>
                  <a:lnTo>
                    <a:pt x="533859" y="174449"/>
                  </a:lnTo>
                  <a:lnTo>
                    <a:pt x="515772" y="131841"/>
                  </a:lnTo>
                  <a:lnTo>
                    <a:pt x="502535" y="88204"/>
                  </a:lnTo>
                  <a:lnTo>
                    <a:pt x="494065" y="43905"/>
                  </a:lnTo>
                  <a:lnTo>
                    <a:pt x="490337" y="0"/>
                  </a:lnTo>
                  <a:close/>
                </a:path>
              </a:pathLst>
            </a:custGeom>
            <a:solidFill>
              <a:srgbClr val="398A9E"/>
            </a:solidFill>
          </p:spPr>
          <p:txBody>
            <a:bodyPr wrap="square" lIns="0" tIns="0" rIns="0" bIns="0" rtlCol="0"/>
            <a:lstStyle/>
            <a:p>
              <a:endParaRPr/>
            </a:p>
          </p:txBody>
        </p:sp>
        <p:sp>
          <p:nvSpPr>
            <p:cNvPr id="5" name="object 5"/>
            <p:cNvSpPr/>
            <p:nvPr/>
          </p:nvSpPr>
          <p:spPr>
            <a:xfrm>
              <a:off x="6284632" y="0"/>
              <a:ext cx="2118995" cy="1266190"/>
            </a:xfrm>
            <a:custGeom>
              <a:avLst/>
              <a:gdLst/>
              <a:ahLst/>
              <a:cxnLst/>
              <a:rect l="l" t="t" r="r" b="b"/>
              <a:pathLst>
                <a:path w="2118995" h="1266190">
                  <a:moveTo>
                    <a:pt x="1677552" y="597029"/>
                  </a:moveTo>
                  <a:lnTo>
                    <a:pt x="1300434" y="0"/>
                  </a:lnTo>
                </a:path>
                <a:path w="2118995" h="1266190">
                  <a:moveTo>
                    <a:pt x="490337" y="0"/>
                  </a:moveTo>
                  <a:lnTo>
                    <a:pt x="494065" y="43905"/>
                  </a:lnTo>
                  <a:lnTo>
                    <a:pt x="502535" y="88204"/>
                  </a:lnTo>
                  <a:lnTo>
                    <a:pt x="515772" y="131841"/>
                  </a:lnTo>
                  <a:lnTo>
                    <a:pt x="533859" y="174449"/>
                  </a:lnTo>
                  <a:lnTo>
                    <a:pt x="556879" y="215661"/>
                  </a:lnTo>
                  <a:lnTo>
                    <a:pt x="1109786" y="1091008"/>
                  </a:lnTo>
                  <a:lnTo>
                    <a:pt x="861006" y="1248145"/>
                  </a:lnTo>
                  <a:lnTo>
                    <a:pt x="833371" y="1265608"/>
                  </a:lnTo>
                  <a:lnTo>
                    <a:pt x="668601" y="1234340"/>
                  </a:lnTo>
                  <a:lnTo>
                    <a:pt x="663508" y="1226276"/>
                  </a:lnTo>
                  <a:lnTo>
                    <a:pt x="115681" y="358993"/>
                  </a:lnTo>
                  <a:lnTo>
                    <a:pt x="91312" y="317608"/>
                  </a:lnTo>
                  <a:lnTo>
                    <a:pt x="69845" y="275318"/>
                  </a:lnTo>
                  <a:lnTo>
                    <a:pt x="51251" y="232245"/>
                  </a:lnTo>
                  <a:lnTo>
                    <a:pt x="35503" y="188513"/>
                  </a:lnTo>
                  <a:lnTo>
                    <a:pt x="22572" y="144247"/>
                  </a:lnTo>
                  <a:lnTo>
                    <a:pt x="12431" y="99570"/>
                  </a:lnTo>
                  <a:lnTo>
                    <a:pt x="5052" y="54605"/>
                  </a:lnTo>
                  <a:lnTo>
                    <a:pt x="406" y="9477"/>
                  </a:lnTo>
                  <a:lnTo>
                    <a:pt x="0" y="0"/>
                  </a:lnTo>
                </a:path>
                <a:path w="2118995" h="1266190">
                  <a:moveTo>
                    <a:pt x="1832169" y="0"/>
                  </a:moveTo>
                  <a:lnTo>
                    <a:pt x="2118750" y="453697"/>
                  </a:lnTo>
                  <a:lnTo>
                    <a:pt x="1842322" y="628296"/>
                  </a:lnTo>
                  <a:lnTo>
                    <a:pt x="1677552" y="597029"/>
                  </a:lnTo>
                </a:path>
              </a:pathLst>
            </a:custGeom>
            <a:ln w="22860">
              <a:solidFill>
                <a:srgbClr val="221F1F"/>
              </a:solidFill>
            </a:ln>
          </p:spPr>
          <p:txBody>
            <a:bodyPr wrap="square" lIns="0" tIns="0" rIns="0" bIns="0" rtlCol="0"/>
            <a:lstStyle/>
            <a:p>
              <a:endParaRPr/>
            </a:p>
          </p:txBody>
        </p:sp>
        <p:sp>
          <p:nvSpPr>
            <p:cNvPr id="6" name="object 6"/>
            <p:cNvSpPr/>
            <p:nvPr/>
          </p:nvSpPr>
          <p:spPr>
            <a:xfrm>
              <a:off x="7729368" y="228462"/>
              <a:ext cx="398145" cy="400050"/>
            </a:xfrm>
            <a:custGeom>
              <a:avLst/>
              <a:gdLst/>
              <a:ahLst/>
              <a:cxnLst/>
              <a:rect l="l" t="t" r="r" b="b"/>
              <a:pathLst>
                <a:path w="398145" h="400050">
                  <a:moveTo>
                    <a:pt x="0" y="0"/>
                  </a:moveTo>
                  <a:lnTo>
                    <a:pt x="232816" y="368566"/>
                  </a:lnTo>
                  <a:lnTo>
                    <a:pt x="397586" y="399834"/>
                  </a:lnTo>
                  <a:lnTo>
                    <a:pt x="164782" y="31267"/>
                  </a:lnTo>
                  <a:lnTo>
                    <a:pt x="0" y="0"/>
                  </a:lnTo>
                  <a:close/>
                </a:path>
              </a:pathLst>
            </a:custGeom>
            <a:solidFill>
              <a:srgbClr val="C44725"/>
            </a:solidFill>
          </p:spPr>
          <p:txBody>
            <a:bodyPr wrap="square" lIns="0" tIns="0" rIns="0" bIns="0" rtlCol="0"/>
            <a:lstStyle/>
            <a:p>
              <a:endParaRPr/>
            </a:p>
          </p:txBody>
        </p:sp>
        <p:sp>
          <p:nvSpPr>
            <p:cNvPr id="7" name="object 7"/>
            <p:cNvSpPr/>
            <p:nvPr/>
          </p:nvSpPr>
          <p:spPr>
            <a:xfrm>
              <a:off x="7729368" y="228462"/>
              <a:ext cx="398145" cy="400050"/>
            </a:xfrm>
            <a:custGeom>
              <a:avLst/>
              <a:gdLst/>
              <a:ahLst/>
              <a:cxnLst/>
              <a:rect l="l" t="t" r="r" b="b"/>
              <a:pathLst>
                <a:path w="398145" h="400050">
                  <a:moveTo>
                    <a:pt x="232816" y="368566"/>
                  </a:moveTo>
                  <a:lnTo>
                    <a:pt x="0" y="0"/>
                  </a:lnTo>
                  <a:lnTo>
                    <a:pt x="164782" y="31267"/>
                  </a:lnTo>
                  <a:lnTo>
                    <a:pt x="397586" y="399834"/>
                  </a:lnTo>
                  <a:lnTo>
                    <a:pt x="232816" y="368566"/>
                  </a:lnTo>
                  <a:close/>
                </a:path>
              </a:pathLst>
            </a:custGeom>
            <a:ln w="22860">
              <a:solidFill>
                <a:srgbClr val="221F1F"/>
              </a:solidFill>
            </a:ln>
          </p:spPr>
          <p:txBody>
            <a:bodyPr wrap="square" lIns="0" tIns="0" rIns="0" bIns="0" rtlCol="0"/>
            <a:lstStyle/>
            <a:p>
              <a:endParaRPr/>
            </a:p>
          </p:txBody>
        </p:sp>
        <p:sp>
          <p:nvSpPr>
            <p:cNvPr id="8" name="object 8"/>
            <p:cNvSpPr/>
            <p:nvPr/>
          </p:nvSpPr>
          <p:spPr>
            <a:xfrm>
              <a:off x="6720413" y="865774"/>
              <a:ext cx="396240" cy="399415"/>
            </a:xfrm>
            <a:custGeom>
              <a:avLst/>
              <a:gdLst/>
              <a:ahLst/>
              <a:cxnLst/>
              <a:rect l="l" t="t" r="r" b="b"/>
              <a:pathLst>
                <a:path w="396240" h="399415">
                  <a:moveTo>
                    <a:pt x="0" y="0"/>
                  </a:moveTo>
                  <a:lnTo>
                    <a:pt x="232816" y="368566"/>
                  </a:lnTo>
                  <a:lnTo>
                    <a:pt x="395643" y="399046"/>
                  </a:lnTo>
                  <a:lnTo>
                    <a:pt x="164782" y="31267"/>
                  </a:lnTo>
                  <a:lnTo>
                    <a:pt x="0" y="0"/>
                  </a:lnTo>
                  <a:close/>
                </a:path>
              </a:pathLst>
            </a:custGeom>
            <a:solidFill>
              <a:srgbClr val="C44725"/>
            </a:solidFill>
          </p:spPr>
          <p:txBody>
            <a:bodyPr wrap="square" lIns="0" tIns="0" rIns="0" bIns="0" rtlCol="0"/>
            <a:lstStyle/>
            <a:p>
              <a:endParaRPr/>
            </a:p>
          </p:txBody>
        </p:sp>
        <p:sp>
          <p:nvSpPr>
            <p:cNvPr id="9" name="object 9"/>
            <p:cNvSpPr/>
            <p:nvPr/>
          </p:nvSpPr>
          <p:spPr>
            <a:xfrm>
              <a:off x="6720413" y="865774"/>
              <a:ext cx="396240" cy="399415"/>
            </a:xfrm>
            <a:custGeom>
              <a:avLst/>
              <a:gdLst/>
              <a:ahLst/>
              <a:cxnLst/>
              <a:rect l="l" t="t" r="r" b="b"/>
              <a:pathLst>
                <a:path w="396240" h="399415">
                  <a:moveTo>
                    <a:pt x="232816" y="368566"/>
                  </a:moveTo>
                  <a:lnTo>
                    <a:pt x="0" y="0"/>
                  </a:lnTo>
                  <a:lnTo>
                    <a:pt x="164782" y="31267"/>
                  </a:lnTo>
                  <a:lnTo>
                    <a:pt x="395643" y="399046"/>
                  </a:lnTo>
                  <a:lnTo>
                    <a:pt x="232816" y="368566"/>
                  </a:lnTo>
                  <a:close/>
                </a:path>
              </a:pathLst>
            </a:custGeom>
            <a:ln w="22860">
              <a:solidFill>
                <a:srgbClr val="221F1F"/>
              </a:solidFill>
            </a:ln>
          </p:spPr>
          <p:txBody>
            <a:bodyPr wrap="square" lIns="0" tIns="0" rIns="0" bIns="0" rtlCol="0"/>
            <a:lstStyle/>
            <a:p>
              <a:endParaRPr/>
            </a:p>
          </p:txBody>
        </p:sp>
        <p:sp>
          <p:nvSpPr>
            <p:cNvPr id="10" name="object 10"/>
            <p:cNvSpPr/>
            <p:nvPr/>
          </p:nvSpPr>
          <p:spPr>
            <a:xfrm>
              <a:off x="6448065" y="0"/>
              <a:ext cx="1955800" cy="1266190"/>
            </a:xfrm>
            <a:custGeom>
              <a:avLst/>
              <a:gdLst/>
              <a:ahLst/>
              <a:cxnLst/>
              <a:rect l="l" t="t" r="r" b="b"/>
              <a:pathLst>
                <a:path w="1955800" h="1266190">
                  <a:moveTo>
                    <a:pt x="326901" y="0"/>
                  </a:moveTo>
                  <a:lnTo>
                    <a:pt x="0" y="0"/>
                  </a:lnTo>
                  <a:lnTo>
                    <a:pt x="1749" y="40750"/>
                  </a:lnTo>
                  <a:lnTo>
                    <a:pt x="6393" y="85878"/>
                  </a:lnTo>
                  <a:lnTo>
                    <a:pt x="13772" y="130842"/>
                  </a:lnTo>
                  <a:lnTo>
                    <a:pt x="23912" y="175520"/>
                  </a:lnTo>
                  <a:lnTo>
                    <a:pt x="36841" y="219786"/>
                  </a:lnTo>
                  <a:lnTo>
                    <a:pt x="52589" y="263517"/>
                  </a:lnTo>
                  <a:lnTo>
                    <a:pt x="71181" y="306590"/>
                  </a:lnTo>
                  <a:lnTo>
                    <a:pt x="92647" y="348881"/>
                  </a:lnTo>
                  <a:lnTo>
                    <a:pt x="117015" y="390265"/>
                  </a:lnTo>
                  <a:lnTo>
                    <a:pt x="669935" y="1265613"/>
                  </a:lnTo>
                  <a:lnTo>
                    <a:pt x="946363" y="1091001"/>
                  </a:lnTo>
                  <a:lnTo>
                    <a:pt x="393443" y="215666"/>
                  </a:lnTo>
                  <a:lnTo>
                    <a:pt x="370423" y="174452"/>
                  </a:lnTo>
                  <a:lnTo>
                    <a:pt x="352336" y="131842"/>
                  </a:lnTo>
                  <a:lnTo>
                    <a:pt x="339099" y="88204"/>
                  </a:lnTo>
                  <a:lnTo>
                    <a:pt x="330629" y="43905"/>
                  </a:lnTo>
                  <a:lnTo>
                    <a:pt x="326901" y="0"/>
                  </a:lnTo>
                  <a:close/>
                </a:path>
                <a:path w="1955800" h="1266190">
                  <a:moveTo>
                    <a:pt x="1668730" y="0"/>
                  </a:moveTo>
                  <a:lnTo>
                    <a:pt x="1282023" y="0"/>
                  </a:lnTo>
                  <a:lnTo>
                    <a:pt x="1678886" y="628302"/>
                  </a:lnTo>
                  <a:lnTo>
                    <a:pt x="1955314" y="453702"/>
                  </a:lnTo>
                  <a:lnTo>
                    <a:pt x="1668730" y="0"/>
                  </a:lnTo>
                  <a:close/>
                </a:path>
              </a:pathLst>
            </a:custGeom>
            <a:solidFill>
              <a:srgbClr val="47AFC6"/>
            </a:solidFill>
          </p:spPr>
          <p:txBody>
            <a:bodyPr wrap="square" lIns="0" tIns="0" rIns="0" bIns="0" rtlCol="0"/>
            <a:lstStyle/>
            <a:p>
              <a:endParaRPr/>
            </a:p>
          </p:txBody>
        </p:sp>
        <p:pic>
          <p:nvPicPr>
            <p:cNvPr id="11" name="object 11"/>
            <p:cNvPicPr/>
            <p:nvPr/>
          </p:nvPicPr>
          <p:blipFill>
            <a:blip r:embed="rId3" cstate="print"/>
            <a:stretch>
              <a:fillRect/>
            </a:stretch>
          </p:blipFill>
          <p:spPr>
            <a:xfrm>
              <a:off x="-11429" y="0"/>
              <a:ext cx="12214860" cy="6880860"/>
            </a:xfrm>
            <a:prstGeom prst="rect">
              <a:avLst/>
            </a:prstGeom>
          </p:spPr>
        </p:pic>
      </p:grpSp>
      <p:grpSp>
        <p:nvGrpSpPr>
          <p:cNvPr id="13" name="object 13"/>
          <p:cNvGrpSpPr/>
          <p:nvPr/>
        </p:nvGrpSpPr>
        <p:grpSpPr>
          <a:xfrm>
            <a:off x="11641666" y="0"/>
            <a:ext cx="556895" cy="663575"/>
            <a:chOff x="11641666" y="0"/>
            <a:chExt cx="556895" cy="663575"/>
          </a:xfrm>
        </p:grpSpPr>
        <p:sp>
          <p:nvSpPr>
            <p:cNvPr id="14" name="object 14"/>
            <p:cNvSpPr/>
            <p:nvPr/>
          </p:nvSpPr>
          <p:spPr>
            <a:xfrm>
              <a:off x="11648016" y="0"/>
              <a:ext cx="544195" cy="650875"/>
            </a:xfrm>
            <a:custGeom>
              <a:avLst/>
              <a:gdLst/>
              <a:ahLst/>
              <a:cxnLst/>
              <a:rect l="l" t="t" r="r" b="b"/>
              <a:pathLst>
                <a:path w="544195" h="650875">
                  <a:moveTo>
                    <a:pt x="543982" y="0"/>
                  </a:moveTo>
                  <a:lnTo>
                    <a:pt x="2439" y="0"/>
                  </a:lnTo>
                  <a:lnTo>
                    <a:pt x="1569" y="10408"/>
                  </a:lnTo>
                  <a:lnTo>
                    <a:pt x="712" y="24386"/>
                  </a:lnTo>
                  <a:lnTo>
                    <a:pt x="181" y="38451"/>
                  </a:lnTo>
                  <a:lnTo>
                    <a:pt x="0" y="52606"/>
                  </a:lnTo>
                  <a:lnTo>
                    <a:pt x="1960" y="101206"/>
                  </a:lnTo>
                  <a:lnTo>
                    <a:pt x="7740" y="148741"/>
                  </a:lnTo>
                  <a:lnTo>
                    <a:pt x="17191" y="195064"/>
                  </a:lnTo>
                  <a:lnTo>
                    <a:pt x="30163" y="240027"/>
                  </a:lnTo>
                  <a:lnTo>
                    <a:pt x="46505" y="283481"/>
                  </a:lnTo>
                  <a:lnTo>
                    <a:pt x="66068" y="325278"/>
                  </a:lnTo>
                  <a:lnTo>
                    <a:pt x="88701" y="365270"/>
                  </a:lnTo>
                  <a:lnTo>
                    <a:pt x="114255" y="403309"/>
                  </a:lnTo>
                  <a:lnTo>
                    <a:pt x="142579" y="439247"/>
                  </a:lnTo>
                  <a:lnTo>
                    <a:pt x="173524" y="472936"/>
                  </a:lnTo>
                  <a:lnTo>
                    <a:pt x="206940" y="504227"/>
                  </a:lnTo>
                  <a:lnTo>
                    <a:pt x="242676" y="532973"/>
                  </a:lnTo>
                  <a:lnTo>
                    <a:pt x="280583" y="559026"/>
                  </a:lnTo>
                  <a:lnTo>
                    <a:pt x="320511" y="582237"/>
                  </a:lnTo>
                  <a:lnTo>
                    <a:pt x="362309" y="602458"/>
                  </a:lnTo>
                  <a:lnTo>
                    <a:pt x="405828" y="619541"/>
                  </a:lnTo>
                  <a:lnTo>
                    <a:pt x="450918" y="633339"/>
                  </a:lnTo>
                  <a:lnTo>
                    <a:pt x="497429" y="643702"/>
                  </a:lnTo>
                  <a:lnTo>
                    <a:pt x="543982" y="650309"/>
                  </a:lnTo>
                  <a:lnTo>
                    <a:pt x="543982" y="0"/>
                  </a:lnTo>
                  <a:close/>
                </a:path>
              </a:pathLst>
            </a:custGeom>
            <a:solidFill>
              <a:srgbClr val="B1E2F9"/>
            </a:solidFill>
          </p:spPr>
          <p:txBody>
            <a:bodyPr wrap="square" lIns="0" tIns="0" rIns="0" bIns="0" rtlCol="0"/>
            <a:lstStyle/>
            <a:p>
              <a:endParaRPr/>
            </a:p>
          </p:txBody>
        </p:sp>
        <p:sp>
          <p:nvSpPr>
            <p:cNvPr id="15" name="object 15"/>
            <p:cNvSpPr/>
            <p:nvPr/>
          </p:nvSpPr>
          <p:spPr>
            <a:xfrm>
              <a:off x="11648016" y="0"/>
              <a:ext cx="544195" cy="650875"/>
            </a:xfrm>
            <a:custGeom>
              <a:avLst/>
              <a:gdLst/>
              <a:ahLst/>
              <a:cxnLst/>
              <a:rect l="l" t="t" r="r" b="b"/>
              <a:pathLst>
                <a:path w="544195" h="650875">
                  <a:moveTo>
                    <a:pt x="2439" y="0"/>
                  </a:moveTo>
                  <a:lnTo>
                    <a:pt x="1569" y="10408"/>
                  </a:lnTo>
                  <a:lnTo>
                    <a:pt x="712" y="24386"/>
                  </a:lnTo>
                  <a:lnTo>
                    <a:pt x="181" y="38451"/>
                  </a:lnTo>
                  <a:lnTo>
                    <a:pt x="0" y="52606"/>
                  </a:lnTo>
                  <a:lnTo>
                    <a:pt x="1960" y="101206"/>
                  </a:lnTo>
                  <a:lnTo>
                    <a:pt x="7740" y="148741"/>
                  </a:lnTo>
                  <a:lnTo>
                    <a:pt x="17191" y="195064"/>
                  </a:lnTo>
                  <a:lnTo>
                    <a:pt x="30163" y="240027"/>
                  </a:lnTo>
                  <a:lnTo>
                    <a:pt x="46505" y="283481"/>
                  </a:lnTo>
                  <a:lnTo>
                    <a:pt x="66068" y="325278"/>
                  </a:lnTo>
                  <a:lnTo>
                    <a:pt x="88701" y="365270"/>
                  </a:lnTo>
                  <a:lnTo>
                    <a:pt x="114255" y="403309"/>
                  </a:lnTo>
                  <a:lnTo>
                    <a:pt x="142579" y="439247"/>
                  </a:lnTo>
                  <a:lnTo>
                    <a:pt x="173524" y="472936"/>
                  </a:lnTo>
                  <a:lnTo>
                    <a:pt x="206940" y="504227"/>
                  </a:lnTo>
                  <a:lnTo>
                    <a:pt x="242676" y="532973"/>
                  </a:lnTo>
                  <a:lnTo>
                    <a:pt x="280583" y="559026"/>
                  </a:lnTo>
                  <a:lnTo>
                    <a:pt x="320511" y="582237"/>
                  </a:lnTo>
                  <a:lnTo>
                    <a:pt x="362309" y="602458"/>
                  </a:lnTo>
                  <a:lnTo>
                    <a:pt x="405828" y="619541"/>
                  </a:lnTo>
                  <a:lnTo>
                    <a:pt x="450918" y="633339"/>
                  </a:lnTo>
                  <a:lnTo>
                    <a:pt x="497429" y="643702"/>
                  </a:lnTo>
                  <a:lnTo>
                    <a:pt x="543982" y="650309"/>
                  </a:lnTo>
                </a:path>
              </a:pathLst>
            </a:custGeom>
            <a:ln w="12700">
              <a:solidFill>
                <a:srgbClr val="062E35"/>
              </a:solidFill>
            </a:ln>
          </p:spPr>
          <p:txBody>
            <a:bodyPr wrap="square" lIns="0" tIns="0" rIns="0" bIns="0" rtlCol="0"/>
            <a:lstStyle/>
            <a:p>
              <a:endParaRPr/>
            </a:p>
          </p:txBody>
        </p:sp>
      </p:grpSp>
      <p:sp>
        <p:nvSpPr>
          <p:cNvPr id="16" name="object 16"/>
          <p:cNvSpPr txBox="1"/>
          <p:nvPr/>
        </p:nvSpPr>
        <p:spPr>
          <a:xfrm>
            <a:off x="11882003" y="4606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solidFill>
                  <a:srgbClr val="1B283D"/>
                </a:solidFill>
                <a:latin typeface="Sassoon Sans Rg" pitchFamily="2" charset="0"/>
                <a:cs typeface="Arial"/>
              </a:rPr>
              <a:t>3</a:t>
            </a:r>
            <a:endParaRPr sz="2400" b="1">
              <a:latin typeface="Sassoon Sans Rg" pitchFamily="2" charset="0"/>
              <a:cs typeface="Arial"/>
            </a:endParaRPr>
          </a:p>
        </p:txBody>
      </p:sp>
      <p:grpSp>
        <p:nvGrpSpPr>
          <p:cNvPr id="17" name="object 17"/>
          <p:cNvGrpSpPr/>
          <p:nvPr/>
        </p:nvGrpSpPr>
        <p:grpSpPr>
          <a:xfrm>
            <a:off x="2829195" y="169619"/>
            <a:ext cx="6534150" cy="755650"/>
            <a:chOff x="2829195" y="169619"/>
            <a:chExt cx="6534150" cy="755650"/>
          </a:xfrm>
        </p:grpSpPr>
        <p:sp>
          <p:nvSpPr>
            <p:cNvPr id="18" name="object 18"/>
            <p:cNvSpPr/>
            <p:nvPr/>
          </p:nvSpPr>
          <p:spPr>
            <a:xfrm>
              <a:off x="2835545" y="175969"/>
              <a:ext cx="6521450" cy="742950"/>
            </a:xfrm>
            <a:custGeom>
              <a:avLst/>
              <a:gdLst/>
              <a:ahLst/>
              <a:cxnLst/>
              <a:rect l="l" t="t" r="r" b="b"/>
              <a:pathLst>
                <a:path w="6521450" h="742950">
                  <a:moveTo>
                    <a:pt x="6482816"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6482816" y="742441"/>
                  </a:lnTo>
                  <a:lnTo>
                    <a:pt x="6497610" y="739435"/>
                  </a:lnTo>
                  <a:lnTo>
                    <a:pt x="6509724" y="731250"/>
                  </a:lnTo>
                  <a:lnTo>
                    <a:pt x="6517910" y="719135"/>
                  </a:lnTo>
                  <a:lnTo>
                    <a:pt x="6520916" y="704341"/>
                  </a:lnTo>
                  <a:lnTo>
                    <a:pt x="6520916" y="38099"/>
                  </a:lnTo>
                  <a:lnTo>
                    <a:pt x="6517910" y="23306"/>
                  </a:lnTo>
                  <a:lnTo>
                    <a:pt x="6509724" y="11191"/>
                  </a:lnTo>
                  <a:lnTo>
                    <a:pt x="6497610" y="3006"/>
                  </a:lnTo>
                  <a:lnTo>
                    <a:pt x="6482816" y="0"/>
                  </a:lnTo>
                  <a:close/>
                </a:path>
              </a:pathLst>
            </a:custGeom>
            <a:solidFill>
              <a:srgbClr val="B1E2F9"/>
            </a:solidFill>
          </p:spPr>
          <p:txBody>
            <a:bodyPr wrap="square" lIns="0" tIns="0" rIns="0" bIns="0" rtlCol="0"/>
            <a:lstStyle/>
            <a:p>
              <a:endParaRPr/>
            </a:p>
          </p:txBody>
        </p:sp>
        <p:sp>
          <p:nvSpPr>
            <p:cNvPr id="19" name="object 19"/>
            <p:cNvSpPr/>
            <p:nvPr/>
          </p:nvSpPr>
          <p:spPr>
            <a:xfrm>
              <a:off x="2835545" y="175969"/>
              <a:ext cx="6521450" cy="742950"/>
            </a:xfrm>
            <a:custGeom>
              <a:avLst/>
              <a:gdLst/>
              <a:ahLst/>
              <a:cxnLst/>
              <a:rect l="l" t="t" r="r" b="b"/>
              <a:pathLst>
                <a:path w="6521450" h="742950">
                  <a:moveTo>
                    <a:pt x="6482816"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6482816" y="0"/>
                  </a:lnTo>
                  <a:lnTo>
                    <a:pt x="6497610" y="3006"/>
                  </a:lnTo>
                  <a:lnTo>
                    <a:pt x="6509724" y="11191"/>
                  </a:lnTo>
                  <a:lnTo>
                    <a:pt x="6517910" y="23306"/>
                  </a:lnTo>
                  <a:lnTo>
                    <a:pt x="6520916" y="38099"/>
                  </a:lnTo>
                  <a:lnTo>
                    <a:pt x="6520916" y="704341"/>
                  </a:lnTo>
                  <a:lnTo>
                    <a:pt x="6517910" y="719135"/>
                  </a:lnTo>
                  <a:lnTo>
                    <a:pt x="6509724" y="731250"/>
                  </a:lnTo>
                  <a:lnTo>
                    <a:pt x="6497610" y="739435"/>
                  </a:lnTo>
                  <a:lnTo>
                    <a:pt x="6482816" y="742441"/>
                  </a:lnTo>
                  <a:close/>
                </a:path>
              </a:pathLst>
            </a:custGeom>
            <a:ln w="12700">
              <a:solidFill>
                <a:srgbClr val="062E35"/>
              </a:solidFill>
            </a:ln>
          </p:spPr>
          <p:txBody>
            <a:bodyPr wrap="square" lIns="0" tIns="0" rIns="0" bIns="0" rtlCol="0"/>
            <a:lstStyle/>
            <a:p>
              <a:endParaRPr/>
            </a:p>
          </p:txBody>
        </p:sp>
      </p:grpSp>
      <p:sp>
        <p:nvSpPr>
          <p:cNvPr id="20" name="object 20"/>
          <p:cNvSpPr txBox="1">
            <a:spLocks noGrp="1"/>
          </p:cNvSpPr>
          <p:nvPr>
            <p:ph type="title"/>
          </p:nvPr>
        </p:nvSpPr>
        <p:spPr>
          <a:xfrm>
            <a:off x="3129868" y="229372"/>
            <a:ext cx="5957570" cy="628377"/>
          </a:xfrm>
          <a:prstGeom prst="rect">
            <a:avLst/>
          </a:prstGeom>
        </p:spPr>
        <p:txBody>
          <a:bodyPr vert="horz" wrap="square" lIns="0" tIns="12700" rIns="0" bIns="0" rtlCol="0">
            <a:spAutoFit/>
          </a:bodyPr>
          <a:lstStyle/>
          <a:p>
            <a:pPr marL="12700">
              <a:lnSpc>
                <a:spcPct val="100000"/>
              </a:lnSpc>
              <a:spcBef>
                <a:spcPts val="100"/>
              </a:spcBef>
            </a:pPr>
            <a:r>
              <a:rPr sz="4000">
                <a:solidFill>
                  <a:srgbClr val="1B283E"/>
                </a:solidFill>
                <a:latin typeface="Sassoon Sans Rg"/>
              </a:rPr>
              <a:t>How can we make it move?</a:t>
            </a:r>
          </a:p>
        </p:txBody>
      </p:sp>
      <p:grpSp>
        <p:nvGrpSpPr>
          <p:cNvPr id="21" name="object 21"/>
          <p:cNvGrpSpPr/>
          <p:nvPr/>
        </p:nvGrpSpPr>
        <p:grpSpPr>
          <a:xfrm>
            <a:off x="1778073" y="1279700"/>
            <a:ext cx="8733790" cy="2903220"/>
            <a:chOff x="1778073" y="1279700"/>
            <a:chExt cx="8733790" cy="2903220"/>
          </a:xfrm>
        </p:grpSpPr>
        <p:sp>
          <p:nvSpPr>
            <p:cNvPr id="22" name="object 22"/>
            <p:cNvSpPr/>
            <p:nvPr/>
          </p:nvSpPr>
          <p:spPr>
            <a:xfrm>
              <a:off x="1784423" y="1286050"/>
              <a:ext cx="8721090" cy="2890520"/>
            </a:xfrm>
            <a:custGeom>
              <a:avLst/>
              <a:gdLst/>
              <a:ahLst/>
              <a:cxnLst/>
              <a:rect l="l" t="t" r="r" b="b"/>
              <a:pathLst>
                <a:path w="8721090" h="2890520">
                  <a:moveTo>
                    <a:pt x="8682494" y="0"/>
                  </a:moveTo>
                  <a:lnTo>
                    <a:pt x="38100" y="0"/>
                  </a:lnTo>
                  <a:lnTo>
                    <a:pt x="23274" y="2993"/>
                  </a:lnTo>
                  <a:lnTo>
                    <a:pt x="11163" y="11158"/>
                  </a:lnTo>
                  <a:lnTo>
                    <a:pt x="2995" y="23268"/>
                  </a:lnTo>
                  <a:lnTo>
                    <a:pt x="0" y="38100"/>
                  </a:lnTo>
                  <a:lnTo>
                    <a:pt x="0" y="2851962"/>
                  </a:lnTo>
                  <a:lnTo>
                    <a:pt x="2995" y="2866793"/>
                  </a:lnTo>
                  <a:lnTo>
                    <a:pt x="11163" y="2878904"/>
                  </a:lnTo>
                  <a:lnTo>
                    <a:pt x="23274" y="2887068"/>
                  </a:lnTo>
                  <a:lnTo>
                    <a:pt x="38100" y="2890062"/>
                  </a:lnTo>
                  <a:lnTo>
                    <a:pt x="8682494" y="2890062"/>
                  </a:lnTo>
                  <a:lnTo>
                    <a:pt x="8697325" y="2887068"/>
                  </a:lnTo>
                  <a:lnTo>
                    <a:pt x="8709436" y="2878904"/>
                  </a:lnTo>
                  <a:lnTo>
                    <a:pt x="8717600" y="2866793"/>
                  </a:lnTo>
                  <a:lnTo>
                    <a:pt x="8720594" y="2851962"/>
                  </a:lnTo>
                  <a:lnTo>
                    <a:pt x="8720594" y="38100"/>
                  </a:lnTo>
                  <a:lnTo>
                    <a:pt x="8717600" y="23268"/>
                  </a:lnTo>
                  <a:lnTo>
                    <a:pt x="8709436" y="11158"/>
                  </a:lnTo>
                  <a:lnTo>
                    <a:pt x="8697325" y="2993"/>
                  </a:lnTo>
                  <a:lnTo>
                    <a:pt x="8682494" y="0"/>
                  </a:lnTo>
                  <a:close/>
                </a:path>
              </a:pathLst>
            </a:custGeom>
            <a:solidFill>
              <a:srgbClr val="B1E2F9"/>
            </a:solidFill>
          </p:spPr>
          <p:txBody>
            <a:bodyPr wrap="square" lIns="0" tIns="0" rIns="0" bIns="0" rtlCol="0"/>
            <a:lstStyle/>
            <a:p>
              <a:endParaRPr/>
            </a:p>
          </p:txBody>
        </p:sp>
        <p:sp>
          <p:nvSpPr>
            <p:cNvPr id="23" name="object 23"/>
            <p:cNvSpPr/>
            <p:nvPr/>
          </p:nvSpPr>
          <p:spPr>
            <a:xfrm>
              <a:off x="1784423" y="1286050"/>
              <a:ext cx="8721090" cy="2890520"/>
            </a:xfrm>
            <a:custGeom>
              <a:avLst/>
              <a:gdLst/>
              <a:ahLst/>
              <a:cxnLst/>
              <a:rect l="l" t="t" r="r" b="b"/>
              <a:pathLst>
                <a:path w="8721090" h="2890520">
                  <a:moveTo>
                    <a:pt x="8682494" y="2890062"/>
                  </a:moveTo>
                  <a:lnTo>
                    <a:pt x="38100" y="2890062"/>
                  </a:lnTo>
                  <a:lnTo>
                    <a:pt x="23274" y="2887068"/>
                  </a:lnTo>
                  <a:lnTo>
                    <a:pt x="11163" y="2878904"/>
                  </a:lnTo>
                  <a:lnTo>
                    <a:pt x="2995" y="2866793"/>
                  </a:lnTo>
                  <a:lnTo>
                    <a:pt x="0" y="2851962"/>
                  </a:lnTo>
                  <a:lnTo>
                    <a:pt x="0" y="38100"/>
                  </a:lnTo>
                  <a:lnTo>
                    <a:pt x="2995" y="23268"/>
                  </a:lnTo>
                  <a:lnTo>
                    <a:pt x="11163" y="11158"/>
                  </a:lnTo>
                  <a:lnTo>
                    <a:pt x="23274" y="2993"/>
                  </a:lnTo>
                  <a:lnTo>
                    <a:pt x="38100" y="0"/>
                  </a:lnTo>
                  <a:lnTo>
                    <a:pt x="8682494" y="0"/>
                  </a:lnTo>
                  <a:lnTo>
                    <a:pt x="8697325" y="2993"/>
                  </a:lnTo>
                  <a:lnTo>
                    <a:pt x="8709436" y="11158"/>
                  </a:lnTo>
                  <a:lnTo>
                    <a:pt x="8717600" y="23268"/>
                  </a:lnTo>
                  <a:lnTo>
                    <a:pt x="8720594" y="38100"/>
                  </a:lnTo>
                  <a:lnTo>
                    <a:pt x="8720594" y="2851962"/>
                  </a:lnTo>
                  <a:lnTo>
                    <a:pt x="8717600" y="2866793"/>
                  </a:lnTo>
                  <a:lnTo>
                    <a:pt x="8709436" y="2878904"/>
                  </a:lnTo>
                  <a:lnTo>
                    <a:pt x="8697325" y="2887068"/>
                  </a:lnTo>
                  <a:lnTo>
                    <a:pt x="8682494" y="2890062"/>
                  </a:lnTo>
                  <a:close/>
                </a:path>
              </a:pathLst>
            </a:custGeom>
            <a:ln w="12700">
              <a:solidFill>
                <a:srgbClr val="062E35"/>
              </a:solidFill>
            </a:ln>
          </p:spPr>
          <p:txBody>
            <a:bodyPr wrap="square" lIns="0" tIns="0" rIns="0" bIns="0" rtlCol="0"/>
            <a:lstStyle/>
            <a:p>
              <a:endParaRPr/>
            </a:p>
          </p:txBody>
        </p:sp>
      </p:grpSp>
      <p:sp>
        <p:nvSpPr>
          <p:cNvPr id="24" name="object 24"/>
          <p:cNvSpPr txBox="1"/>
          <p:nvPr/>
        </p:nvSpPr>
        <p:spPr>
          <a:xfrm>
            <a:off x="1782233" y="1550540"/>
            <a:ext cx="8192849" cy="3786101"/>
          </a:xfrm>
          <a:prstGeom prst="rect">
            <a:avLst/>
          </a:prstGeom>
        </p:spPr>
        <p:txBody>
          <a:bodyPr vert="horz" wrap="square" lIns="0" tIns="12700" rIns="0" bIns="0" rtlCol="0" anchor="t">
            <a:spAutoFit/>
          </a:bodyPr>
          <a:lstStyle/>
          <a:p>
            <a:pPr algn="ctr">
              <a:lnSpc>
                <a:spcPct val="100000"/>
              </a:lnSpc>
              <a:spcBef>
                <a:spcPts val="100"/>
              </a:spcBef>
            </a:pPr>
            <a:r>
              <a:rPr sz="2400">
                <a:solidFill>
                  <a:srgbClr val="1B283D"/>
                </a:solidFill>
                <a:latin typeface="Sassoon Sans Rg" pitchFamily="2" charset="0"/>
                <a:cs typeface="Arial MT"/>
              </a:rPr>
              <a:t>What did you have to do to make the di</a:t>
            </a:r>
            <a:r>
              <a:rPr lang="en-US" sz="2400">
                <a:solidFill>
                  <a:srgbClr val="1B283D"/>
                </a:solidFill>
                <a:latin typeface="Sassoon Sans Rg" pitchFamily="2" charset="0"/>
                <a:cs typeface="Arial MT"/>
              </a:rPr>
              <a:t>ff</a:t>
            </a:r>
            <a:r>
              <a:rPr sz="2400">
                <a:solidFill>
                  <a:srgbClr val="1B283D"/>
                </a:solidFill>
                <a:latin typeface="Sassoon Sans Rg" pitchFamily="2" charset="0"/>
                <a:cs typeface="Arial MT"/>
              </a:rPr>
              <a:t>erent objects </a:t>
            </a:r>
            <a:r>
              <a:rPr sz="2400" b="1">
                <a:solidFill>
                  <a:srgbClr val="1B283D"/>
                </a:solidFill>
                <a:latin typeface="Sassoon Sans Rg" pitchFamily="2" charset="0"/>
                <a:cs typeface="Arial"/>
              </a:rPr>
              <a:t>move</a:t>
            </a:r>
            <a:r>
              <a:rPr sz="2400">
                <a:solidFill>
                  <a:srgbClr val="1B283D"/>
                </a:solidFill>
                <a:latin typeface="Sassoon Sans Rg" pitchFamily="2" charset="0"/>
                <a:cs typeface="Arial MT"/>
              </a:rPr>
              <a:t>?</a:t>
            </a:r>
            <a:endParaRPr sz="2400">
              <a:latin typeface="Sassoon Sans Rg" pitchFamily="2" charset="0"/>
              <a:cs typeface="Arial MT"/>
            </a:endParaRPr>
          </a:p>
          <a:p>
            <a:pPr algn="ctr">
              <a:lnSpc>
                <a:spcPct val="100000"/>
              </a:lnSpc>
              <a:spcBef>
                <a:spcPts val="2145"/>
              </a:spcBef>
            </a:pPr>
            <a:r>
              <a:rPr sz="2400">
                <a:solidFill>
                  <a:srgbClr val="1B283D"/>
                </a:solidFill>
                <a:latin typeface="Sassoon Sans Rg"/>
                <a:cs typeface="Arial MT"/>
              </a:rPr>
              <a:t>Could you make the objects move in </a:t>
            </a:r>
            <a:r>
              <a:rPr sz="2400" b="1">
                <a:solidFill>
                  <a:srgbClr val="1B283D"/>
                </a:solidFill>
                <a:latin typeface="Sassoon Sans Rg"/>
                <a:cs typeface="Arial"/>
              </a:rPr>
              <a:t>different ways</a:t>
            </a:r>
            <a:r>
              <a:rPr sz="2400">
                <a:solidFill>
                  <a:srgbClr val="1B283D"/>
                </a:solidFill>
                <a:latin typeface="Sassoon Sans Rg"/>
                <a:cs typeface="Arial MT"/>
              </a:rPr>
              <a:t>?</a:t>
            </a:r>
            <a:endParaRPr sz="2400">
              <a:latin typeface="Sassoon Sans Rg"/>
              <a:cs typeface="Arial MT"/>
            </a:endParaRPr>
          </a:p>
          <a:p>
            <a:pPr algn="ctr">
              <a:lnSpc>
                <a:spcPct val="100000"/>
              </a:lnSpc>
              <a:spcBef>
                <a:spcPts val="2145"/>
              </a:spcBef>
            </a:pPr>
            <a:r>
              <a:rPr sz="2400">
                <a:solidFill>
                  <a:srgbClr val="1B283D"/>
                </a:solidFill>
                <a:latin typeface="Sassoon Sans Rg" pitchFamily="2" charset="0"/>
                <a:cs typeface="Arial MT"/>
              </a:rPr>
              <a:t>Were any </a:t>
            </a:r>
            <a:r>
              <a:rPr sz="2400" b="1">
                <a:solidFill>
                  <a:srgbClr val="1B283D"/>
                </a:solidFill>
                <a:latin typeface="Sassoon Sans Rg" pitchFamily="2" charset="0"/>
                <a:cs typeface="Arial"/>
              </a:rPr>
              <a:t>forces</a:t>
            </a:r>
            <a:r>
              <a:rPr sz="2400">
                <a:solidFill>
                  <a:srgbClr val="1B283D"/>
                </a:solidFill>
                <a:latin typeface="Sassoon Sans Rg" pitchFamily="2" charset="0"/>
                <a:cs typeface="Arial"/>
              </a:rPr>
              <a:t> </a:t>
            </a:r>
            <a:r>
              <a:rPr sz="2400">
                <a:solidFill>
                  <a:srgbClr val="1B283D"/>
                </a:solidFill>
                <a:latin typeface="Sassoon Sans Rg" pitchFamily="2" charset="0"/>
                <a:cs typeface="Arial MT"/>
              </a:rPr>
              <a:t>involved?</a:t>
            </a:r>
            <a:endParaRPr sz="2400">
              <a:latin typeface="Sassoon Sans Rg" pitchFamily="2" charset="0"/>
              <a:cs typeface="Arial MT"/>
            </a:endParaRPr>
          </a:p>
          <a:p>
            <a:pPr>
              <a:lnSpc>
                <a:spcPct val="100000"/>
              </a:lnSpc>
            </a:pPr>
            <a:endParaRPr sz="2800">
              <a:latin typeface="Arial MT"/>
              <a:cs typeface="Arial MT"/>
            </a:endParaRPr>
          </a:p>
          <a:p>
            <a:pPr>
              <a:lnSpc>
                <a:spcPct val="100000"/>
              </a:lnSpc>
              <a:spcBef>
                <a:spcPts val="50"/>
              </a:spcBef>
            </a:pPr>
            <a:endParaRPr sz="2950" b="1">
              <a:latin typeface="Raleway SemiBold" panose="020B0003030101060003" pitchFamily="34" charset="0"/>
              <a:cs typeface="Arial MT"/>
            </a:endParaRPr>
          </a:p>
          <a:p>
            <a:pPr marL="1722755" marR="1715135" algn="ctr">
              <a:lnSpc>
                <a:spcPct val="113300"/>
              </a:lnSpc>
            </a:pPr>
            <a:endParaRPr lang="en-GB" sz="2400" b="1">
              <a:solidFill>
                <a:srgbClr val="4D4E4F"/>
              </a:solidFill>
              <a:latin typeface="Sassoon Sans Rg"/>
              <a:cs typeface="Arial"/>
            </a:endParaRPr>
          </a:p>
          <a:p>
            <a:pPr marL="1722755" marR="1715135" algn="ctr">
              <a:lnSpc>
                <a:spcPct val="113300"/>
              </a:lnSpc>
            </a:pPr>
            <a:r>
              <a:rPr sz="2400" b="1">
                <a:solidFill>
                  <a:srgbClr val="4D4E4F"/>
                </a:solidFill>
                <a:latin typeface="Sassoon Sans Rg"/>
                <a:cs typeface="Arial"/>
              </a:rPr>
              <a:t>Discuss with your table before we</a:t>
            </a:r>
            <a:r>
              <a:rPr lang="en-US" sz="2400" b="1">
                <a:solidFill>
                  <a:srgbClr val="4D4E4F"/>
                </a:solidFill>
                <a:latin typeface="Sassoon Sans Rg"/>
                <a:cs typeface="Arial"/>
              </a:rPr>
              <a:t> </a:t>
            </a:r>
            <a:r>
              <a:rPr sz="2400" b="1">
                <a:solidFill>
                  <a:srgbClr val="4D4E4F"/>
                </a:solidFill>
                <a:latin typeface="Sassoon Sans Rg"/>
                <a:cs typeface="Arial"/>
              </a:rPr>
              <a:t>discuss </a:t>
            </a:r>
            <a:r>
              <a:rPr lang="en-US" sz="2400" b="1">
                <a:solidFill>
                  <a:srgbClr val="4D4E4F"/>
                </a:solidFill>
                <a:latin typeface="Sassoon Sans Rg"/>
                <a:cs typeface="Arial"/>
              </a:rPr>
              <a:t>it </a:t>
            </a:r>
            <a:r>
              <a:rPr sz="2400" b="1">
                <a:solidFill>
                  <a:srgbClr val="4D4E4F"/>
                </a:solidFill>
                <a:latin typeface="Sassoon Sans Rg"/>
                <a:cs typeface="Arial"/>
              </a:rPr>
              <a:t>as a class.</a:t>
            </a:r>
            <a:endParaRPr sz="2400" b="1">
              <a:latin typeface="Sassoon Sans Rg"/>
              <a:cs typeface="Arial"/>
            </a:endParaRPr>
          </a:p>
        </p:txBody>
      </p:sp>
      <p:pic>
        <p:nvPicPr>
          <p:cNvPr id="25" name="object 25"/>
          <p:cNvPicPr/>
          <p:nvPr/>
        </p:nvPicPr>
        <p:blipFill>
          <a:blip r:embed="rId4" cstate="print"/>
          <a:stretch>
            <a:fillRect/>
          </a:stretch>
        </p:blipFill>
        <p:spPr>
          <a:xfrm>
            <a:off x="9732734" y="2550871"/>
            <a:ext cx="1732546" cy="4307128"/>
          </a:xfrm>
          <a:prstGeom prst="rect">
            <a:avLst/>
          </a:prstGeom>
        </p:spPr>
      </p:pic>
      <p:pic>
        <p:nvPicPr>
          <p:cNvPr id="28" name="object 66">
            <a:extLst>
              <a:ext uri="{FF2B5EF4-FFF2-40B4-BE49-F238E27FC236}">
                <a16:creationId xmlns:a16="http://schemas.microsoft.com/office/drawing/2014/main" id="{FB64EFA4-2EC0-6B41-AFD0-B62BD03D1D78}"/>
              </a:ext>
            </a:extLst>
          </p:cNvPr>
          <p:cNvPicPr/>
          <p:nvPr/>
        </p:nvPicPr>
        <p:blipFill>
          <a:blip r:embed="rId5" cstate="print"/>
          <a:stretch>
            <a:fillRect/>
          </a:stretch>
        </p:blipFill>
        <p:spPr>
          <a:xfrm>
            <a:off x="5300191" y="6427182"/>
            <a:ext cx="226800" cy="226800"/>
          </a:xfrm>
          <a:prstGeom prst="rect">
            <a:avLst/>
          </a:prstGeom>
        </p:spPr>
      </p:pic>
      <p:sp>
        <p:nvSpPr>
          <p:cNvPr id="29" name="object 26">
            <a:extLst>
              <a:ext uri="{FF2B5EF4-FFF2-40B4-BE49-F238E27FC236}">
                <a16:creationId xmlns:a16="http://schemas.microsoft.com/office/drawing/2014/main" id="{43BA96D9-16A6-CD41-9B58-5015882E8F31}"/>
              </a:ext>
            </a:extLst>
          </p:cNvPr>
          <p:cNvSpPr txBox="1"/>
          <p:nvPr/>
        </p:nvSpPr>
        <p:spPr>
          <a:xfrm>
            <a:off x="5621203" y="6464905"/>
            <a:ext cx="1465397" cy="141064"/>
          </a:xfrm>
          <a:prstGeom prst="rect">
            <a:avLst/>
          </a:prstGeom>
        </p:spPr>
        <p:txBody>
          <a:bodyPr vert="horz" wrap="square" lIns="0" tIns="2540" rIns="0" bIns="0" rtlCol="0">
            <a:spAutoFit/>
          </a:bodyPr>
          <a:lstStyle/>
          <a:p>
            <a:pPr marL="12700">
              <a:lnSpc>
                <a:spcPct val="100000"/>
              </a:lnSpc>
              <a:spcBef>
                <a:spcPts val="20"/>
              </a:spcBef>
            </a:pPr>
            <a:r>
              <a:rPr sz="900">
                <a:solidFill>
                  <a:srgbClr val="1B283E"/>
                </a:solidFill>
                <a:latin typeface="Sassoon Sans Rg" pitchFamily="2" charset="0"/>
                <a:cs typeface="Arial MT"/>
              </a:rPr>
              <a:t>www.grammarsaurus.co.uk</a:t>
            </a:r>
          </a:p>
        </p:txBody>
      </p:sp>
    </p:spTree>
    <p:extLst>
      <p:ext uri="{BB962C8B-B14F-4D97-AF65-F5344CB8AC3E}">
        <p14:creationId xmlns:p14="http://schemas.microsoft.com/office/powerpoint/2010/main" val="4075390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 y="0"/>
            <a:ext cx="12214860" cy="6880859"/>
            <a:chOff x="-11430" y="0"/>
            <a:chExt cx="12214860" cy="6880859"/>
          </a:xfrm>
        </p:grpSpPr>
        <p:pic>
          <p:nvPicPr>
            <p:cNvPr id="3" name="object 3"/>
            <p:cNvPicPr/>
            <p:nvPr/>
          </p:nvPicPr>
          <p:blipFill>
            <a:blip r:embed="rId3" cstate="print"/>
            <a:stretch>
              <a:fillRect/>
            </a:stretch>
          </p:blipFill>
          <p:spPr>
            <a:xfrm>
              <a:off x="10375162" y="5242416"/>
              <a:ext cx="1828267" cy="1627013"/>
            </a:xfrm>
            <a:prstGeom prst="rect">
              <a:avLst/>
            </a:prstGeom>
          </p:spPr>
        </p:pic>
        <p:sp>
          <p:nvSpPr>
            <p:cNvPr id="4" name="object 4"/>
            <p:cNvSpPr/>
            <p:nvPr/>
          </p:nvSpPr>
          <p:spPr>
            <a:xfrm>
              <a:off x="6284637" y="0"/>
              <a:ext cx="2118995" cy="1266190"/>
            </a:xfrm>
            <a:custGeom>
              <a:avLst/>
              <a:gdLst/>
              <a:ahLst/>
              <a:cxnLst/>
              <a:rect l="l" t="t" r="r" b="b"/>
              <a:pathLst>
                <a:path w="2118995" h="1266190">
                  <a:moveTo>
                    <a:pt x="1832163" y="0"/>
                  </a:moveTo>
                  <a:lnTo>
                    <a:pt x="1300428" y="0"/>
                  </a:lnTo>
                  <a:lnTo>
                    <a:pt x="1677547" y="597029"/>
                  </a:lnTo>
                  <a:lnTo>
                    <a:pt x="1842316" y="628296"/>
                  </a:lnTo>
                  <a:lnTo>
                    <a:pt x="2118745" y="453697"/>
                  </a:lnTo>
                  <a:lnTo>
                    <a:pt x="1832163" y="0"/>
                  </a:lnTo>
                  <a:close/>
                </a:path>
                <a:path w="2118995" h="1266190">
                  <a:moveTo>
                    <a:pt x="490331" y="0"/>
                  </a:moveTo>
                  <a:lnTo>
                    <a:pt x="0" y="0"/>
                  </a:lnTo>
                  <a:lnTo>
                    <a:pt x="406" y="9477"/>
                  </a:lnTo>
                  <a:lnTo>
                    <a:pt x="5052" y="54605"/>
                  </a:lnTo>
                  <a:lnTo>
                    <a:pt x="12431" y="99570"/>
                  </a:lnTo>
                  <a:lnTo>
                    <a:pt x="22571" y="144247"/>
                  </a:lnTo>
                  <a:lnTo>
                    <a:pt x="35501" y="188513"/>
                  </a:lnTo>
                  <a:lnTo>
                    <a:pt x="51249" y="232245"/>
                  </a:lnTo>
                  <a:lnTo>
                    <a:pt x="69842" y="275318"/>
                  </a:lnTo>
                  <a:lnTo>
                    <a:pt x="91308" y="317608"/>
                  </a:lnTo>
                  <a:lnTo>
                    <a:pt x="115675" y="358993"/>
                  </a:lnTo>
                  <a:lnTo>
                    <a:pt x="668595" y="1234340"/>
                  </a:lnTo>
                  <a:lnTo>
                    <a:pt x="833352" y="1265608"/>
                  </a:lnTo>
                  <a:lnTo>
                    <a:pt x="1109793" y="1091008"/>
                  </a:lnTo>
                  <a:lnTo>
                    <a:pt x="556873" y="215661"/>
                  </a:lnTo>
                  <a:lnTo>
                    <a:pt x="533853" y="174449"/>
                  </a:lnTo>
                  <a:lnTo>
                    <a:pt x="515766" y="131841"/>
                  </a:lnTo>
                  <a:lnTo>
                    <a:pt x="502529" y="88204"/>
                  </a:lnTo>
                  <a:lnTo>
                    <a:pt x="494059" y="43905"/>
                  </a:lnTo>
                  <a:lnTo>
                    <a:pt x="490331" y="0"/>
                  </a:lnTo>
                  <a:close/>
                </a:path>
              </a:pathLst>
            </a:custGeom>
            <a:solidFill>
              <a:srgbClr val="398A9E"/>
            </a:solidFill>
          </p:spPr>
          <p:txBody>
            <a:bodyPr wrap="square" lIns="0" tIns="0" rIns="0" bIns="0" rtlCol="0"/>
            <a:lstStyle/>
            <a:p>
              <a:endParaRPr/>
            </a:p>
          </p:txBody>
        </p:sp>
        <p:sp>
          <p:nvSpPr>
            <p:cNvPr id="5" name="object 5"/>
            <p:cNvSpPr/>
            <p:nvPr/>
          </p:nvSpPr>
          <p:spPr>
            <a:xfrm>
              <a:off x="6284637" y="0"/>
              <a:ext cx="2118995" cy="1266190"/>
            </a:xfrm>
            <a:custGeom>
              <a:avLst/>
              <a:gdLst/>
              <a:ahLst/>
              <a:cxnLst/>
              <a:rect l="l" t="t" r="r" b="b"/>
              <a:pathLst>
                <a:path w="2118995" h="1266190">
                  <a:moveTo>
                    <a:pt x="1677547" y="597029"/>
                  </a:moveTo>
                  <a:lnTo>
                    <a:pt x="1300428" y="0"/>
                  </a:lnTo>
                </a:path>
                <a:path w="2118995" h="1266190">
                  <a:moveTo>
                    <a:pt x="490331" y="0"/>
                  </a:moveTo>
                  <a:lnTo>
                    <a:pt x="494059" y="43905"/>
                  </a:lnTo>
                  <a:lnTo>
                    <a:pt x="502529" y="88204"/>
                  </a:lnTo>
                  <a:lnTo>
                    <a:pt x="515766" y="131841"/>
                  </a:lnTo>
                  <a:lnTo>
                    <a:pt x="533853" y="174449"/>
                  </a:lnTo>
                  <a:lnTo>
                    <a:pt x="556873" y="215661"/>
                  </a:lnTo>
                  <a:lnTo>
                    <a:pt x="1109793" y="1091008"/>
                  </a:lnTo>
                  <a:lnTo>
                    <a:pt x="861000" y="1248145"/>
                  </a:lnTo>
                  <a:lnTo>
                    <a:pt x="668595" y="1234340"/>
                  </a:lnTo>
                  <a:lnTo>
                    <a:pt x="115675" y="358993"/>
                  </a:lnTo>
                  <a:lnTo>
                    <a:pt x="91308" y="317608"/>
                  </a:lnTo>
                  <a:lnTo>
                    <a:pt x="69842" y="275318"/>
                  </a:lnTo>
                  <a:lnTo>
                    <a:pt x="51249" y="232245"/>
                  </a:lnTo>
                  <a:lnTo>
                    <a:pt x="35501" y="188513"/>
                  </a:lnTo>
                  <a:lnTo>
                    <a:pt x="22571" y="144247"/>
                  </a:lnTo>
                  <a:lnTo>
                    <a:pt x="12431" y="99570"/>
                  </a:lnTo>
                  <a:lnTo>
                    <a:pt x="5052" y="54605"/>
                  </a:lnTo>
                  <a:lnTo>
                    <a:pt x="406" y="9477"/>
                  </a:lnTo>
                  <a:lnTo>
                    <a:pt x="0" y="0"/>
                  </a:lnTo>
                </a:path>
                <a:path w="2118995" h="1266190">
                  <a:moveTo>
                    <a:pt x="1832163" y="0"/>
                  </a:moveTo>
                  <a:lnTo>
                    <a:pt x="2118745" y="453697"/>
                  </a:lnTo>
                  <a:lnTo>
                    <a:pt x="1842316" y="628296"/>
                  </a:lnTo>
                  <a:lnTo>
                    <a:pt x="1677547" y="597029"/>
                  </a:lnTo>
                </a:path>
              </a:pathLst>
            </a:custGeom>
            <a:ln w="22860">
              <a:solidFill>
                <a:srgbClr val="221F1F"/>
              </a:solidFill>
            </a:ln>
          </p:spPr>
          <p:txBody>
            <a:bodyPr wrap="square" lIns="0" tIns="0" rIns="0" bIns="0" rtlCol="0"/>
            <a:lstStyle/>
            <a:p>
              <a:endParaRPr/>
            </a:p>
          </p:txBody>
        </p:sp>
        <p:sp>
          <p:nvSpPr>
            <p:cNvPr id="6" name="object 6"/>
            <p:cNvSpPr/>
            <p:nvPr/>
          </p:nvSpPr>
          <p:spPr>
            <a:xfrm>
              <a:off x="7729381" y="228462"/>
              <a:ext cx="398145" cy="400050"/>
            </a:xfrm>
            <a:custGeom>
              <a:avLst/>
              <a:gdLst/>
              <a:ahLst/>
              <a:cxnLst/>
              <a:rect l="l" t="t" r="r" b="b"/>
              <a:pathLst>
                <a:path w="398145" h="400050">
                  <a:moveTo>
                    <a:pt x="0" y="0"/>
                  </a:moveTo>
                  <a:lnTo>
                    <a:pt x="232803" y="368566"/>
                  </a:lnTo>
                  <a:lnTo>
                    <a:pt x="397573" y="399834"/>
                  </a:lnTo>
                  <a:lnTo>
                    <a:pt x="164769" y="31267"/>
                  </a:lnTo>
                  <a:lnTo>
                    <a:pt x="0" y="0"/>
                  </a:lnTo>
                  <a:close/>
                </a:path>
              </a:pathLst>
            </a:custGeom>
            <a:solidFill>
              <a:srgbClr val="C44725"/>
            </a:solidFill>
          </p:spPr>
          <p:txBody>
            <a:bodyPr wrap="square" lIns="0" tIns="0" rIns="0" bIns="0" rtlCol="0"/>
            <a:lstStyle/>
            <a:p>
              <a:endParaRPr/>
            </a:p>
          </p:txBody>
        </p:sp>
        <p:sp>
          <p:nvSpPr>
            <p:cNvPr id="7" name="object 7"/>
            <p:cNvSpPr/>
            <p:nvPr/>
          </p:nvSpPr>
          <p:spPr>
            <a:xfrm>
              <a:off x="7729381" y="228462"/>
              <a:ext cx="398145" cy="400050"/>
            </a:xfrm>
            <a:custGeom>
              <a:avLst/>
              <a:gdLst/>
              <a:ahLst/>
              <a:cxnLst/>
              <a:rect l="l" t="t" r="r" b="b"/>
              <a:pathLst>
                <a:path w="398145" h="400050">
                  <a:moveTo>
                    <a:pt x="232803" y="368566"/>
                  </a:moveTo>
                  <a:lnTo>
                    <a:pt x="0" y="0"/>
                  </a:lnTo>
                  <a:lnTo>
                    <a:pt x="164769" y="31267"/>
                  </a:lnTo>
                  <a:lnTo>
                    <a:pt x="397573" y="399834"/>
                  </a:lnTo>
                  <a:lnTo>
                    <a:pt x="232803" y="368566"/>
                  </a:lnTo>
                  <a:close/>
                </a:path>
              </a:pathLst>
            </a:custGeom>
            <a:ln w="22860">
              <a:solidFill>
                <a:srgbClr val="221F1F"/>
              </a:solidFill>
            </a:ln>
          </p:spPr>
          <p:txBody>
            <a:bodyPr wrap="square" lIns="0" tIns="0" rIns="0" bIns="0" rtlCol="0"/>
            <a:lstStyle/>
            <a:p>
              <a:endParaRPr/>
            </a:p>
          </p:txBody>
        </p:sp>
        <p:sp>
          <p:nvSpPr>
            <p:cNvPr id="8" name="object 8"/>
            <p:cNvSpPr/>
            <p:nvPr/>
          </p:nvSpPr>
          <p:spPr>
            <a:xfrm>
              <a:off x="6720425" y="865774"/>
              <a:ext cx="396240" cy="399415"/>
            </a:xfrm>
            <a:custGeom>
              <a:avLst/>
              <a:gdLst/>
              <a:ahLst/>
              <a:cxnLst/>
              <a:rect l="l" t="t" r="r" b="b"/>
              <a:pathLst>
                <a:path w="396240" h="399415">
                  <a:moveTo>
                    <a:pt x="0" y="0"/>
                  </a:moveTo>
                  <a:lnTo>
                    <a:pt x="232803" y="368566"/>
                  </a:lnTo>
                  <a:lnTo>
                    <a:pt x="395630" y="399046"/>
                  </a:lnTo>
                  <a:lnTo>
                    <a:pt x="164769" y="31267"/>
                  </a:lnTo>
                  <a:lnTo>
                    <a:pt x="0" y="0"/>
                  </a:lnTo>
                  <a:close/>
                </a:path>
              </a:pathLst>
            </a:custGeom>
            <a:solidFill>
              <a:srgbClr val="C44725"/>
            </a:solidFill>
          </p:spPr>
          <p:txBody>
            <a:bodyPr wrap="square" lIns="0" tIns="0" rIns="0" bIns="0" rtlCol="0"/>
            <a:lstStyle/>
            <a:p>
              <a:endParaRPr/>
            </a:p>
          </p:txBody>
        </p:sp>
        <p:sp>
          <p:nvSpPr>
            <p:cNvPr id="9" name="object 9"/>
            <p:cNvSpPr/>
            <p:nvPr/>
          </p:nvSpPr>
          <p:spPr>
            <a:xfrm>
              <a:off x="6720425" y="865774"/>
              <a:ext cx="396240" cy="399415"/>
            </a:xfrm>
            <a:custGeom>
              <a:avLst/>
              <a:gdLst/>
              <a:ahLst/>
              <a:cxnLst/>
              <a:rect l="l" t="t" r="r" b="b"/>
              <a:pathLst>
                <a:path w="396240" h="399415">
                  <a:moveTo>
                    <a:pt x="232803" y="368566"/>
                  </a:moveTo>
                  <a:lnTo>
                    <a:pt x="0" y="0"/>
                  </a:lnTo>
                  <a:lnTo>
                    <a:pt x="164769" y="31267"/>
                  </a:lnTo>
                  <a:lnTo>
                    <a:pt x="395630" y="399046"/>
                  </a:lnTo>
                  <a:lnTo>
                    <a:pt x="232803" y="368566"/>
                  </a:lnTo>
                  <a:close/>
                </a:path>
              </a:pathLst>
            </a:custGeom>
            <a:ln w="22860">
              <a:solidFill>
                <a:srgbClr val="221F1F"/>
              </a:solidFill>
            </a:ln>
          </p:spPr>
          <p:txBody>
            <a:bodyPr wrap="square" lIns="0" tIns="0" rIns="0" bIns="0" rtlCol="0"/>
            <a:lstStyle/>
            <a:p>
              <a:endParaRPr/>
            </a:p>
          </p:txBody>
        </p:sp>
        <p:sp>
          <p:nvSpPr>
            <p:cNvPr id="10" name="object 10"/>
            <p:cNvSpPr/>
            <p:nvPr/>
          </p:nvSpPr>
          <p:spPr>
            <a:xfrm>
              <a:off x="6448062" y="0"/>
              <a:ext cx="1955800" cy="1266190"/>
            </a:xfrm>
            <a:custGeom>
              <a:avLst/>
              <a:gdLst/>
              <a:ahLst/>
              <a:cxnLst/>
              <a:rect l="l" t="t" r="r" b="b"/>
              <a:pathLst>
                <a:path w="1955800" h="1266190">
                  <a:moveTo>
                    <a:pt x="326904" y="0"/>
                  </a:moveTo>
                  <a:lnTo>
                    <a:pt x="0" y="0"/>
                  </a:lnTo>
                  <a:lnTo>
                    <a:pt x="1749" y="40750"/>
                  </a:lnTo>
                  <a:lnTo>
                    <a:pt x="6395" y="85878"/>
                  </a:lnTo>
                  <a:lnTo>
                    <a:pt x="13774" y="130842"/>
                  </a:lnTo>
                  <a:lnTo>
                    <a:pt x="23915" y="175520"/>
                  </a:lnTo>
                  <a:lnTo>
                    <a:pt x="36846" y="219786"/>
                  </a:lnTo>
                  <a:lnTo>
                    <a:pt x="52594" y="263517"/>
                  </a:lnTo>
                  <a:lnTo>
                    <a:pt x="71188" y="306590"/>
                  </a:lnTo>
                  <a:lnTo>
                    <a:pt x="92655" y="348881"/>
                  </a:lnTo>
                  <a:lnTo>
                    <a:pt x="117024" y="390265"/>
                  </a:lnTo>
                  <a:lnTo>
                    <a:pt x="669931" y="1265613"/>
                  </a:lnTo>
                  <a:lnTo>
                    <a:pt x="946372" y="1091001"/>
                  </a:lnTo>
                  <a:lnTo>
                    <a:pt x="393439" y="215666"/>
                  </a:lnTo>
                  <a:lnTo>
                    <a:pt x="370421" y="174452"/>
                  </a:lnTo>
                  <a:lnTo>
                    <a:pt x="352336" y="131842"/>
                  </a:lnTo>
                  <a:lnTo>
                    <a:pt x="339100" y="88204"/>
                  </a:lnTo>
                  <a:lnTo>
                    <a:pt x="330631" y="43905"/>
                  </a:lnTo>
                  <a:lnTo>
                    <a:pt x="326904" y="0"/>
                  </a:lnTo>
                  <a:close/>
                </a:path>
                <a:path w="1955800" h="1266190">
                  <a:moveTo>
                    <a:pt x="1668739" y="0"/>
                  </a:moveTo>
                  <a:lnTo>
                    <a:pt x="1282020" y="0"/>
                  </a:lnTo>
                  <a:lnTo>
                    <a:pt x="1678882" y="628302"/>
                  </a:lnTo>
                  <a:lnTo>
                    <a:pt x="1955323" y="453702"/>
                  </a:lnTo>
                  <a:lnTo>
                    <a:pt x="1668739" y="0"/>
                  </a:lnTo>
                  <a:close/>
                </a:path>
              </a:pathLst>
            </a:custGeom>
            <a:solidFill>
              <a:srgbClr val="47AFC6"/>
            </a:solidFill>
          </p:spPr>
          <p:txBody>
            <a:bodyPr wrap="square" lIns="0" tIns="0" rIns="0" bIns="0" rtlCol="0"/>
            <a:lstStyle/>
            <a:p>
              <a:endParaRPr/>
            </a:p>
          </p:txBody>
        </p:sp>
        <p:pic>
          <p:nvPicPr>
            <p:cNvPr id="11" name="object 11"/>
            <p:cNvPicPr/>
            <p:nvPr/>
          </p:nvPicPr>
          <p:blipFill>
            <a:blip r:embed="rId4" cstate="print"/>
            <a:stretch>
              <a:fillRect/>
            </a:stretch>
          </p:blipFill>
          <p:spPr>
            <a:xfrm>
              <a:off x="-11429" y="0"/>
              <a:ext cx="12214860" cy="6880860"/>
            </a:xfrm>
            <a:prstGeom prst="rect">
              <a:avLst/>
            </a:prstGeom>
          </p:spPr>
        </p:pic>
      </p:grpSp>
      <p:grpSp>
        <p:nvGrpSpPr>
          <p:cNvPr id="13" name="object 13"/>
          <p:cNvGrpSpPr/>
          <p:nvPr/>
        </p:nvGrpSpPr>
        <p:grpSpPr>
          <a:xfrm>
            <a:off x="11641659" y="0"/>
            <a:ext cx="556895" cy="663575"/>
            <a:chOff x="11641659" y="0"/>
            <a:chExt cx="556895" cy="663575"/>
          </a:xfrm>
        </p:grpSpPr>
        <p:sp>
          <p:nvSpPr>
            <p:cNvPr id="14" name="object 14"/>
            <p:cNvSpPr/>
            <p:nvPr/>
          </p:nvSpPr>
          <p:spPr>
            <a:xfrm>
              <a:off x="11648009" y="0"/>
              <a:ext cx="544195" cy="650875"/>
            </a:xfrm>
            <a:custGeom>
              <a:avLst/>
              <a:gdLst/>
              <a:ahLst/>
              <a:cxnLst/>
              <a:rect l="l" t="t" r="r" b="b"/>
              <a:pathLst>
                <a:path w="544195" h="650875">
                  <a:moveTo>
                    <a:pt x="543990" y="0"/>
                  </a:moveTo>
                  <a:lnTo>
                    <a:pt x="2449" y="0"/>
                  </a:lnTo>
                  <a:lnTo>
                    <a:pt x="1575" y="10408"/>
                  </a:lnTo>
                  <a:lnTo>
                    <a:pt x="714" y="24386"/>
                  </a:lnTo>
                  <a:lnTo>
                    <a:pt x="182" y="38451"/>
                  </a:lnTo>
                  <a:lnTo>
                    <a:pt x="0" y="52606"/>
                  </a:lnTo>
                  <a:lnTo>
                    <a:pt x="1960" y="101206"/>
                  </a:lnTo>
                  <a:lnTo>
                    <a:pt x="7741" y="148741"/>
                  </a:lnTo>
                  <a:lnTo>
                    <a:pt x="17192" y="195064"/>
                  </a:lnTo>
                  <a:lnTo>
                    <a:pt x="30165" y="240027"/>
                  </a:lnTo>
                  <a:lnTo>
                    <a:pt x="46507" y="283481"/>
                  </a:lnTo>
                  <a:lnTo>
                    <a:pt x="66071" y="325278"/>
                  </a:lnTo>
                  <a:lnTo>
                    <a:pt x="88705" y="365270"/>
                  </a:lnTo>
                  <a:lnTo>
                    <a:pt x="114260" y="403309"/>
                  </a:lnTo>
                  <a:lnTo>
                    <a:pt x="142585" y="439247"/>
                  </a:lnTo>
                  <a:lnTo>
                    <a:pt x="173531" y="472936"/>
                  </a:lnTo>
                  <a:lnTo>
                    <a:pt x="206948" y="504227"/>
                  </a:lnTo>
                  <a:lnTo>
                    <a:pt x="242685" y="532973"/>
                  </a:lnTo>
                  <a:lnTo>
                    <a:pt x="280593" y="559026"/>
                  </a:lnTo>
                  <a:lnTo>
                    <a:pt x="320521" y="582237"/>
                  </a:lnTo>
                  <a:lnTo>
                    <a:pt x="362320" y="602458"/>
                  </a:lnTo>
                  <a:lnTo>
                    <a:pt x="405840" y="619541"/>
                  </a:lnTo>
                  <a:lnTo>
                    <a:pt x="450931" y="633339"/>
                  </a:lnTo>
                  <a:lnTo>
                    <a:pt x="497442" y="643702"/>
                  </a:lnTo>
                  <a:lnTo>
                    <a:pt x="543990" y="650309"/>
                  </a:lnTo>
                  <a:lnTo>
                    <a:pt x="543990" y="0"/>
                  </a:lnTo>
                  <a:close/>
                </a:path>
              </a:pathLst>
            </a:custGeom>
            <a:solidFill>
              <a:srgbClr val="B1E2F9"/>
            </a:solidFill>
          </p:spPr>
          <p:txBody>
            <a:bodyPr wrap="square" lIns="0" tIns="0" rIns="0" bIns="0" rtlCol="0"/>
            <a:lstStyle/>
            <a:p>
              <a:endParaRPr/>
            </a:p>
          </p:txBody>
        </p:sp>
        <p:sp>
          <p:nvSpPr>
            <p:cNvPr id="15" name="object 15"/>
            <p:cNvSpPr/>
            <p:nvPr/>
          </p:nvSpPr>
          <p:spPr>
            <a:xfrm>
              <a:off x="11648009" y="0"/>
              <a:ext cx="544195" cy="650875"/>
            </a:xfrm>
            <a:custGeom>
              <a:avLst/>
              <a:gdLst/>
              <a:ahLst/>
              <a:cxnLst/>
              <a:rect l="l" t="t" r="r" b="b"/>
              <a:pathLst>
                <a:path w="544195" h="650875">
                  <a:moveTo>
                    <a:pt x="2449" y="0"/>
                  </a:moveTo>
                  <a:lnTo>
                    <a:pt x="1575" y="10408"/>
                  </a:lnTo>
                  <a:lnTo>
                    <a:pt x="714" y="24386"/>
                  </a:lnTo>
                  <a:lnTo>
                    <a:pt x="182" y="38451"/>
                  </a:lnTo>
                  <a:lnTo>
                    <a:pt x="0" y="52606"/>
                  </a:lnTo>
                  <a:lnTo>
                    <a:pt x="1960" y="101206"/>
                  </a:lnTo>
                  <a:lnTo>
                    <a:pt x="7741" y="148741"/>
                  </a:lnTo>
                  <a:lnTo>
                    <a:pt x="17192" y="195064"/>
                  </a:lnTo>
                  <a:lnTo>
                    <a:pt x="30165" y="240027"/>
                  </a:lnTo>
                  <a:lnTo>
                    <a:pt x="46507" y="283481"/>
                  </a:lnTo>
                  <a:lnTo>
                    <a:pt x="66071" y="325278"/>
                  </a:lnTo>
                  <a:lnTo>
                    <a:pt x="88705" y="365270"/>
                  </a:lnTo>
                  <a:lnTo>
                    <a:pt x="114260" y="403309"/>
                  </a:lnTo>
                  <a:lnTo>
                    <a:pt x="142585" y="439247"/>
                  </a:lnTo>
                  <a:lnTo>
                    <a:pt x="173531" y="472936"/>
                  </a:lnTo>
                  <a:lnTo>
                    <a:pt x="206948" y="504227"/>
                  </a:lnTo>
                  <a:lnTo>
                    <a:pt x="242685" y="532973"/>
                  </a:lnTo>
                  <a:lnTo>
                    <a:pt x="280593" y="559026"/>
                  </a:lnTo>
                  <a:lnTo>
                    <a:pt x="320521" y="582237"/>
                  </a:lnTo>
                  <a:lnTo>
                    <a:pt x="362320" y="602458"/>
                  </a:lnTo>
                  <a:lnTo>
                    <a:pt x="405840" y="619541"/>
                  </a:lnTo>
                  <a:lnTo>
                    <a:pt x="450931" y="633339"/>
                  </a:lnTo>
                  <a:lnTo>
                    <a:pt x="497442" y="643702"/>
                  </a:lnTo>
                  <a:lnTo>
                    <a:pt x="543990" y="650309"/>
                  </a:lnTo>
                </a:path>
              </a:pathLst>
            </a:custGeom>
            <a:ln w="12700">
              <a:solidFill>
                <a:srgbClr val="062E35"/>
              </a:solidFill>
            </a:ln>
          </p:spPr>
          <p:txBody>
            <a:bodyPr wrap="square" lIns="0" tIns="0" rIns="0" bIns="0" rtlCol="0"/>
            <a:lstStyle/>
            <a:p>
              <a:endParaRPr/>
            </a:p>
          </p:txBody>
        </p:sp>
      </p:grpSp>
      <p:sp>
        <p:nvSpPr>
          <p:cNvPr id="16" name="object 16"/>
          <p:cNvSpPr txBox="1"/>
          <p:nvPr/>
        </p:nvSpPr>
        <p:spPr>
          <a:xfrm>
            <a:off x="11882003" y="4606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solidFill>
                  <a:srgbClr val="1B283D"/>
                </a:solidFill>
                <a:latin typeface="Sassoon Sans Rg" pitchFamily="2" charset="0"/>
                <a:cs typeface="Arial"/>
              </a:rPr>
              <a:t>4</a:t>
            </a:r>
            <a:endParaRPr sz="2400" b="1">
              <a:latin typeface="Sassoon Sans Rg" pitchFamily="2" charset="0"/>
              <a:cs typeface="Arial"/>
            </a:endParaRPr>
          </a:p>
        </p:txBody>
      </p:sp>
      <p:sp>
        <p:nvSpPr>
          <p:cNvPr id="17" name="object 17"/>
          <p:cNvSpPr txBox="1"/>
          <p:nvPr/>
        </p:nvSpPr>
        <p:spPr>
          <a:xfrm>
            <a:off x="906933" y="1345350"/>
            <a:ext cx="7704455" cy="4365939"/>
          </a:xfrm>
          <a:prstGeom prst="rect">
            <a:avLst/>
          </a:prstGeom>
        </p:spPr>
        <p:txBody>
          <a:bodyPr vert="horz" wrap="square" lIns="0" tIns="12700" rIns="0" bIns="0" rtlCol="0">
            <a:spAutoFit/>
          </a:bodyPr>
          <a:lstStyle/>
          <a:p>
            <a:pPr marL="12700">
              <a:lnSpc>
                <a:spcPct val="100000"/>
              </a:lnSpc>
              <a:spcBef>
                <a:spcPts val="100"/>
              </a:spcBef>
            </a:pPr>
            <a:r>
              <a:rPr sz="1800" b="1">
                <a:solidFill>
                  <a:srgbClr val="4D4E4F"/>
                </a:solidFill>
                <a:latin typeface="Sassoon Sans Rg" pitchFamily="2" charset="0"/>
                <a:cs typeface="Arial"/>
              </a:rPr>
              <a:t>We can't see forces, but they are an important part of our everyday lives.</a:t>
            </a:r>
            <a:endParaRPr sz="1800" b="1">
              <a:latin typeface="Sassoon Sans Rg" pitchFamily="2" charset="0"/>
              <a:cs typeface="Arial"/>
            </a:endParaRPr>
          </a:p>
          <a:p>
            <a:pPr>
              <a:lnSpc>
                <a:spcPct val="100000"/>
              </a:lnSpc>
            </a:pPr>
            <a:endParaRPr sz="2500">
              <a:latin typeface="Sassoon Sans Rg" pitchFamily="2" charset="0"/>
              <a:cs typeface="Arial"/>
            </a:endParaRPr>
          </a:p>
          <a:p>
            <a:pPr marL="12700">
              <a:lnSpc>
                <a:spcPct val="100000"/>
              </a:lnSpc>
            </a:pPr>
            <a:r>
              <a:rPr sz="1800">
                <a:solidFill>
                  <a:srgbClr val="4D4E4F"/>
                </a:solidFill>
                <a:latin typeface="Sassoon Sans Rg" pitchFamily="2" charset="0"/>
                <a:cs typeface="Arial MT"/>
              </a:rPr>
              <a:t>Forces are acting on us all the time!</a:t>
            </a:r>
            <a:endParaRPr sz="1800">
              <a:latin typeface="Sassoon Sans Rg" pitchFamily="2" charset="0"/>
              <a:cs typeface="Arial MT"/>
            </a:endParaRPr>
          </a:p>
          <a:p>
            <a:pPr marL="12700">
              <a:lnSpc>
                <a:spcPct val="100000"/>
              </a:lnSpc>
              <a:spcBef>
                <a:spcPts val="505"/>
              </a:spcBef>
            </a:pPr>
            <a:r>
              <a:rPr lang="en-US">
                <a:solidFill>
                  <a:schemeClr val="tx1">
                    <a:lumMod val="75000"/>
                    <a:lumOff val="25000"/>
                  </a:schemeClr>
                </a:solidFill>
                <a:latin typeface="Sassoon Sans Rg" pitchFamily="2" charset="0"/>
              </a:rPr>
              <a:t>Forces act on us when we drive to school or fly on holiday</a:t>
            </a:r>
            <a:r>
              <a:rPr sz="1800">
                <a:solidFill>
                  <a:srgbClr val="4D4E4F"/>
                </a:solidFill>
                <a:latin typeface="Sassoon Sans Rg" pitchFamily="2" charset="0"/>
                <a:cs typeface="Arial MT"/>
              </a:rPr>
              <a:t>.</a:t>
            </a:r>
            <a:endParaRPr sz="1800">
              <a:latin typeface="Sassoon Sans Rg" pitchFamily="2" charset="0"/>
              <a:cs typeface="Arial MT"/>
            </a:endParaRPr>
          </a:p>
          <a:p>
            <a:pPr>
              <a:lnSpc>
                <a:spcPct val="100000"/>
              </a:lnSpc>
              <a:spcBef>
                <a:spcPts val="20"/>
              </a:spcBef>
            </a:pPr>
            <a:endParaRPr sz="2000">
              <a:latin typeface="Sassoon Sans Rg" pitchFamily="2" charset="0"/>
              <a:cs typeface="Arial MT"/>
            </a:endParaRPr>
          </a:p>
          <a:p>
            <a:pPr marL="12700" marR="2225675">
              <a:lnSpc>
                <a:spcPct val="123200"/>
              </a:lnSpc>
            </a:pPr>
            <a:r>
              <a:rPr sz="1800">
                <a:solidFill>
                  <a:srgbClr val="4D4E4F"/>
                </a:solidFill>
                <a:latin typeface="Sassoon Sans Rg" pitchFamily="2" charset="0"/>
                <a:cs typeface="Arial MT"/>
              </a:rPr>
              <a:t>Because human beings have a good knowledge of forces,  we can build houses that don’t fall down and chairs that  don’t collapse. It enables us to launch satellites into orbit  that can beam television signals around the world and map the planet from space!</a:t>
            </a:r>
            <a:endParaRPr sz="1800">
              <a:latin typeface="Sassoon Sans Rg" pitchFamily="2" charset="0"/>
              <a:cs typeface="Arial MT"/>
            </a:endParaRPr>
          </a:p>
          <a:p>
            <a:pPr>
              <a:lnSpc>
                <a:spcPct val="100000"/>
              </a:lnSpc>
              <a:spcBef>
                <a:spcPts val="5"/>
              </a:spcBef>
            </a:pPr>
            <a:endParaRPr sz="2500">
              <a:latin typeface="Sassoon Sans Rg" pitchFamily="2" charset="0"/>
              <a:cs typeface="Arial MT"/>
            </a:endParaRPr>
          </a:p>
          <a:p>
            <a:pPr marL="12700">
              <a:lnSpc>
                <a:spcPct val="100000"/>
              </a:lnSpc>
            </a:pPr>
            <a:r>
              <a:rPr sz="1800">
                <a:solidFill>
                  <a:srgbClr val="4D4E4F"/>
                </a:solidFill>
                <a:latin typeface="Sassoon Sans Rg" pitchFamily="2" charset="0"/>
                <a:cs typeface="Arial MT"/>
              </a:rPr>
              <a:t>Simple forces are </a:t>
            </a:r>
            <a:r>
              <a:rPr sz="1800" b="1">
                <a:solidFill>
                  <a:srgbClr val="4D4E4F"/>
                </a:solidFill>
                <a:latin typeface="Sassoon Sans Rg" pitchFamily="2" charset="0"/>
                <a:cs typeface="Arial"/>
              </a:rPr>
              <a:t>pushes</a:t>
            </a:r>
            <a:r>
              <a:rPr sz="1800">
                <a:solidFill>
                  <a:srgbClr val="4D4E4F"/>
                </a:solidFill>
                <a:latin typeface="Sassoon Sans Rg" pitchFamily="2" charset="0"/>
                <a:cs typeface="Arial"/>
              </a:rPr>
              <a:t> </a:t>
            </a:r>
            <a:r>
              <a:rPr sz="1800">
                <a:solidFill>
                  <a:srgbClr val="4D4E4F"/>
                </a:solidFill>
                <a:latin typeface="Sassoon Sans Rg" pitchFamily="2" charset="0"/>
                <a:cs typeface="Arial MT"/>
              </a:rPr>
              <a:t>and </a:t>
            </a:r>
            <a:r>
              <a:rPr sz="1800" b="1">
                <a:solidFill>
                  <a:srgbClr val="4D4E4F"/>
                </a:solidFill>
                <a:latin typeface="Sassoon Sans Rg" pitchFamily="2" charset="0"/>
                <a:cs typeface="Arial"/>
              </a:rPr>
              <a:t>pulls</a:t>
            </a:r>
            <a:r>
              <a:rPr sz="1800">
                <a:solidFill>
                  <a:srgbClr val="4D4E4F"/>
                </a:solidFill>
                <a:latin typeface="Sassoon Sans Rg" pitchFamily="2" charset="0"/>
                <a:cs typeface="Arial MT"/>
              </a:rPr>
              <a:t>.</a:t>
            </a:r>
            <a:endParaRPr sz="1800">
              <a:latin typeface="Sassoon Sans Rg" pitchFamily="2" charset="0"/>
              <a:cs typeface="Arial MT"/>
            </a:endParaRPr>
          </a:p>
        </p:txBody>
      </p:sp>
      <p:grpSp>
        <p:nvGrpSpPr>
          <p:cNvPr id="18" name="object 18"/>
          <p:cNvGrpSpPr/>
          <p:nvPr/>
        </p:nvGrpSpPr>
        <p:grpSpPr>
          <a:xfrm>
            <a:off x="527058" y="169619"/>
            <a:ext cx="1630680" cy="755650"/>
            <a:chOff x="527058" y="169619"/>
            <a:chExt cx="1630680" cy="755650"/>
          </a:xfrm>
        </p:grpSpPr>
        <p:sp>
          <p:nvSpPr>
            <p:cNvPr id="19" name="object 19"/>
            <p:cNvSpPr/>
            <p:nvPr/>
          </p:nvSpPr>
          <p:spPr>
            <a:xfrm>
              <a:off x="533408" y="175969"/>
              <a:ext cx="1617980" cy="742950"/>
            </a:xfrm>
            <a:custGeom>
              <a:avLst/>
              <a:gdLst/>
              <a:ahLst/>
              <a:cxnLst/>
              <a:rect l="l" t="t" r="r" b="b"/>
              <a:pathLst>
                <a:path w="1617980" h="742950">
                  <a:moveTo>
                    <a:pt x="1579372"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1579372" y="742441"/>
                  </a:lnTo>
                  <a:lnTo>
                    <a:pt x="1594165" y="739435"/>
                  </a:lnTo>
                  <a:lnTo>
                    <a:pt x="1606280" y="731250"/>
                  </a:lnTo>
                  <a:lnTo>
                    <a:pt x="1614465" y="719135"/>
                  </a:lnTo>
                  <a:lnTo>
                    <a:pt x="1617472" y="704341"/>
                  </a:lnTo>
                  <a:lnTo>
                    <a:pt x="1617472" y="38099"/>
                  </a:lnTo>
                  <a:lnTo>
                    <a:pt x="1614465" y="23306"/>
                  </a:lnTo>
                  <a:lnTo>
                    <a:pt x="1606280" y="11191"/>
                  </a:lnTo>
                  <a:lnTo>
                    <a:pt x="1594165" y="3006"/>
                  </a:lnTo>
                  <a:lnTo>
                    <a:pt x="1579372" y="0"/>
                  </a:lnTo>
                  <a:close/>
                </a:path>
              </a:pathLst>
            </a:custGeom>
            <a:solidFill>
              <a:srgbClr val="B1E2F9"/>
            </a:solidFill>
          </p:spPr>
          <p:txBody>
            <a:bodyPr wrap="square" lIns="0" tIns="0" rIns="0" bIns="0" rtlCol="0"/>
            <a:lstStyle/>
            <a:p>
              <a:endParaRPr/>
            </a:p>
          </p:txBody>
        </p:sp>
        <p:sp>
          <p:nvSpPr>
            <p:cNvPr id="20" name="object 20"/>
            <p:cNvSpPr/>
            <p:nvPr/>
          </p:nvSpPr>
          <p:spPr>
            <a:xfrm>
              <a:off x="533408" y="175969"/>
              <a:ext cx="1617980" cy="742950"/>
            </a:xfrm>
            <a:custGeom>
              <a:avLst/>
              <a:gdLst/>
              <a:ahLst/>
              <a:cxnLst/>
              <a:rect l="l" t="t" r="r" b="b"/>
              <a:pathLst>
                <a:path w="1617980" h="742950">
                  <a:moveTo>
                    <a:pt x="1579372"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1579372" y="0"/>
                  </a:lnTo>
                  <a:lnTo>
                    <a:pt x="1594165" y="3006"/>
                  </a:lnTo>
                  <a:lnTo>
                    <a:pt x="1606280" y="11191"/>
                  </a:lnTo>
                  <a:lnTo>
                    <a:pt x="1614465" y="23306"/>
                  </a:lnTo>
                  <a:lnTo>
                    <a:pt x="1617472" y="38099"/>
                  </a:lnTo>
                  <a:lnTo>
                    <a:pt x="1617472" y="704341"/>
                  </a:lnTo>
                  <a:lnTo>
                    <a:pt x="1614465" y="719135"/>
                  </a:lnTo>
                  <a:lnTo>
                    <a:pt x="1606280" y="731250"/>
                  </a:lnTo>
                  <a:lnTo>
                    <a:pt x="1594165" y="739435"/>
                  </a:lnTo>
                  <a:lnTo>
                    <a:pt x="1579372" y="742441"/>
                  </a:lnTo>
                  <a:close/>
                </a:path>
              </a:pathLst>
            </a:custGeom>
            <a:ln w="12700">
              <a:solidFill>
                <a:srgbClr val="062E35"/>
              </a:solidFill>
            </a:ln>
          </p:spPr>
          <p:txBody>
            <a:bodyPr wrap="square" lIns="0" tIns="0" rIns="0" bIns="0" rtlCol="0"/>
            <a:lstStyle/>
            <a:p>
              <a:endParaRPr/>
            </a:p>
          </p:txBody>
        </p:sp>
      </p:grpSp>
      <p:sp>
        <p:nvSpPr>
          <p:cNvPr id="21" name="object 21"/>
          <p:cNvSpPr txBox="1">
            <a:spLocks noGrp="1"/>
          </p:cNvSpPr>
          <p:nvPr>
            <p:ph type="title"/>
          </p:nvPr>
        </p:nvSpPr>
        <p:spPr>
          <a:xfrm>
            <a:off x="740215" y="260149"/>
            <a:ext cx="1163955" cy="566822"/>
          </a:xfrm>
          <a:prstGeom prst="rect">
            <a:avLst/>
          </a:prstGeom>
        </p:spPr>
        <p:txBody>
          <a:bodyPr vert="horz" wrap="square" lIns="0" tIns="12700" rIns="0" bIns="0" rtlCol="0">
            <a:spAutoFit/>
          </a:bodyPr>
          <a:lstStyle/>
          <a:p>
            <a:pPr marL="12700">
              <a:lnSpc>
                <a:spcPct val="100000"/>
              </a:lnSpc>
              <a:spcBef>
                <a:spcPts val="100"/>
              </a:spcBef>
            </a:pPr>
            <a:r>
              <a:rPr sz="3600">
                <a:solidFill>
                  <a:srgbClr val="1B283E"/>
                </a:solidFill>
                <a:latin typeface="Sassoon Sans Rg"/>
                <a:ea typeface="Open Sans Semibold"/>
                <a:cs typeface="Open Sans Semibold"/>
              </a:rPr>
              <a:t>Force</a:t>
            </a:r>
          </a:p>
        </p:txBody>
      </p:sp>
      <p:grpSp>
        <p:nvGrpSpPr>
          <p:cNvPr id="22" name="object 22"/>
          <p:cNvGrpSpPr/>
          <p:nvPr/>
        </p:nvGrpSpPr>
        <p:grpSpPr>
          <a:xfrm>
            <a:off x="8032828" y="965820"/>
            <a:ext cx="4173375" cy="5318513"/>
            <a:chOff x="8032828" y="965820"/>
            <a:chExt cx="4173375" cy="5318513"/>
          </a:xfrm>
        </p:grpSpPr>
        <p:pic>
          <p:nvPicPr>
            <p:cNvPr id="23" name="object 23"/>
            <p:cNvPicPr/>
            <p:nvPr/>
          </p:nvPicPr>
          <p:blipFill>
            <a:blip r:embed="rId5" cstate="print"/>
            <a:stretch>
              <a:fillRect/>
            </a:stretch>
          </p:blipFill>
          <p:spPr>
            <a:xfrm>
              <a:off x="8855761" y="2313462"/>
              <a:ext cx="3350442" cy="2232621"/>
            </a:xfrm>
            <a:prstGeom prst="rect">
              <a:avLst/>
            </a:prstGeom>
          </p:spPr>
        </p:pic>
        <p:pic>
          <p:nvPicPr>
            <p:cNvPr id="24" name="object 24"/>
            <p:cNvPicPr/>
            <p:nvPr/>
          </p:nvPicPr>
          <p:blipFill>
            <a:blip r:embed="rId6" cstate="print"/>
            <a:stretch>
              <a:fillRect/>
            </a:stretch>
          </p:blipFill>
          <p:spPr>
            <a:xfrm>
              <a:off x="8192744" y="965820"/>
              <a:ext cx="3263128" cy="1882158"/>
            </a:xfrm>
            <a:prstGeom prst="rect">
              <a:avLst/>
            </a:prstGeom>
          </p:spPr>
        </p:pic>
        <p:pic>
          <p:nvPicPr>
            <p:cNvPr id="25" name="object 25"/>
            <p:cNvPicPr/>
            <p:nvPr/>
          </p:nvPicPr>
          <p:blipFill>
            <a:blip r:embed="rId7" cstate="print"/>
            <a:stretch>
              <a:fillRect/>
            </a:stretch>
          </p:blipFill>
          <p:spPr>
            <a:xfrm>
              <a:off x="8032828" y="4186428"/>
              <a:ext cx="3775504" cy="2097905"/>
            </a:xfrm>
            <a:prstGeom prst="rect">
              <a:avLst/>
            </a:prstGeom>
          </p:spPr>
        </p:pic>
      </p:grpSp>
      <p:pic>
        <p:nvPicPr>
          <p:cNvPr id="29" name="object 66">
            <a:extLst>
              <a:ext uri="{FF2B5EF4-FFF2-40B4-BE49-F238E27FC236}">
                <a16:creationId xmlns:a16="http://schemas.microsoft.com/office/drawing/2014/main" id="{44F20540-C451-3B48-925D-18C871BC4EB1}"/>
              </a:ext>
            </a:extLst>
          </p:cNvPr>
          <p:cNvPicPr/>
          <p:nvPr/>
        </p:nvPicPr>
        <p:blipFill>
          <a:blip r:embed="rId8" cstate="print"/>
          <a:stretch>
            <a:fillRect/>
          </a:stretch>
        </p:blipFill>
        <p:spPr>
          <a:xfrm>
            <a:off x="5300191" y="6427182"/>
            <a:ext cx="226800" cy="226800"/>
          </a:xfrm>
          <a:prstGeom prst="rect">
            <a:avLst/>
          </a:prstGeom>
        </p:spPr>
      </p:pic>
      <p:sp>
        <p:nvSpPr>
          <p:cNvPr id="27" name="object 26">
            <a:extLst>
              <a:ext uri="{FF2B5EF4-FFF2-40B4-BE49-F238E27FC236}">
                <a16:creationId xmlns:a16="http://schemas.microsoft.com/office/drawing/2014/main" id="{43E00294-069F-B546-BECA-41EDF9DEC2EB}"/>
              </a:ext>
            </a:extLst>
          </p:cNvPr>
          <p:cNvSpPr txBox="1"/>
          <p:nvPr/>
        </p:nvSpPr>
        <p:spPr>
          <a:xfrm>
            <a:off x="5621203" y="6464905"/>
            <a:ext cx="1465397" cy="141064"/>
          </a:xfrm>
          <a:prstGeom prst="rect">
            <a:avLst/>
          </a:prstGeom>
        </p:spPr>
        <p:txBody>
          <a:bodyPr vert="horz" wrap="square" lIns="0" tIns="2540" rIns="0" bIns="0" rtlCol="0">
            <a:spAutoFit/>
          </a:bodyPr>
          <a:lstStyle/>
          <a:p>
            <a:pPr marL="12700">
              <a:lnSpc>
                <a:spcPct val="100000"/>
              </a:lnSpc>
              <a:spcBef>
                <a:spcPts val="20"/>
              </a:spcBef>
            </a:pPr>
            <a:r>
              <a:rPr sz="900">
                <a:solidFill>
                  <a:srgbClr val="1B283E"/>
                </a:solidFill>
                <a:latin typeface="Sassoon Sans Rg" pitchFamily="2" charset="0"/>
                <a:cs typeface="Arial MT"/>
              </a:rPr>
              <a:t>www.grammarsaurus.co.uk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13" name="Picture 12">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4"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Tell me</a:t>
            </a:r>
            <a:r>
              <a:rPr lang="en-GB" altLang="en-US" sz="4000" b="1">
                <a:latin typeface="Calibri" panose="020F0502020204030204" pitchFamily="34" charset="0"/>
              </a:rPr>
              <a:t>… Examples</a:t>
            </a:r>
            <a:r>
              <a:rPr lang="en-GB" altLang="en-US" sz="4000" b="1" dirty="0">
                <a:latin typeface="Calibri" panose="020F0502020204030204" pitchFamily="34" charset="0"/>
              </a:rPr>
              <a:t>…</a:t>
            </a:r>
            <a:endParaRPr lang="en-US" altLang="en-US" sz="4000" b="1" dirty="0"/>
          </a:p>
        </p:txBody>
      </p:sp>
      <p:sp>
        <p:nvSpPr>
          <p:cNvPr id="15" name="AutoShape 8">
            <a:extLst>
              <a:ext uri="{FF2B5EF4-FFF2-40B4-BE49-F238E27FC236}">
                <a16:creationId xmlns:a16="http://schemas.microsoft.com/office/drawing/2014/main" id="{9EB6A2A7-D997-4D20-8AC6-D7CF72018109}"/>
              </a:ext>
            </a:extLst>
          </p:cNvPr>
          <p:cNvSpPr>
            <a:spLocks noChangeArrowheads="1"/>
          </p:cNvSpPr>
          <p:nvPr/>
        </p:nvSpPr>
        <p:spPr bwMode="auto">
          <a:xfrm>
            <a:off x="519393" y="1828338"/>
            <a:ext cx="11184927" cy="177069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solidFill>
                  <a:srgbClr val="FF0000"/>
                </a:solidFill>
                <a:latin typeface="Calibri" panose="020F0502020204030204" pitchFamily="34" charset="0"/>
                <a:cs typeface="Calibri" panose="020F0502020204030204" pitchFamily="34" charset="0"/>
              </a:rPr>
              <a:t>Tell me </a:t>
            </a:r>
            <a:r>
              <a:rPr lang="en-GB" altLang="en-US" sz="2800" dirty="0">
                <a:latin typeface="Calibri" panose="020F0502020204030204" pitchFamily="34" charset="0"/>
                <a:cs typeface="Calibri" panose="020F0502020204030204" pitchFamily="34" charset="0"/>
              </a:rPr>
              <a:t>what a </a:t>
            </a:r>
            <a:r>
              <a:rPr lang="en-GB" altLang="en-US" sz="2800" b="1" u="sng" dirty="0">
                <a:latin typeface="Calibri" panose="020F0502020204030204" pitchFamily="34" charset="0"/>
                <a:cs typeface="Calibri" panose="020F0502020204030204" pitchFamily="34" charset="0"/>
              </a:rPr>
              <a:t>subordinate clause</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is.</a:t>
            </a:r>
          </a:p>
          <a:p>
            <a:pPr algn="ctr">
              <a:spcBef>
                <a:spcPct val="50000"/>
              </a:spcBef>
              <a:buFontTx/>
              <a:buNone/>
              <a:defRPr/>
            </a:pPr>
            <a:r>
              <a:rPr lang="en-GB" altLang="en-US" sz="2800" i="1" dirty="0">
                <a:latin typeface="Calibri" panose="020F0502020204030204" pitchFamily="34" charset="0"/>
                <a:cs typeface="Calibri" panose="020F0502020204030204" pitchFamily="34" charset="0"/>
              </a:rPr>
              <a:t>…a group of words containing a </a:t>
            </a:r>
            <a:r>
              <a:rPr lang="en-GB" altLang="en-US" sz="2800" i="1" u="sng" dirty="0">
                <a:latin typeface="Calibri" panose="020F0502020204030204" pitchFamily="34" charset="0"/>
                <a:cs typeface="Calibri" panose="020F0502020204030204" pitchFamily="34" charset="0"/>
              </a:rPr>
              <a:t>verb</a:t>
            </a:r>
            <a:r>
              <a:rPr lang="en-GB" altLang="en-US" sz="2800" i="1" dirty="0">
                <a:latin typeface="Calibri" panose="020F0502020204030204" pitchFamily="34" charset="0"/>
                <a:cs typeface="Calibri" panose="020F0502020204030204" pitchFamily="34" charset="0"/>
              </a:rPr>
              <a:t> </a:t>
            </a:r>
            <a:r>
              <a:rPr lang="en-GB" altLang="en-US" sz="2800" b="1" i="1" dirty="0">
                <a:latin typeface="Calibri" panose="020F0502020204030204" pitchFamily="34" charset="0"/>
                <a:cs typeface="Calibri" panose="020F0502020204030204" pitchFamily="34" charset="0"/>
              </a:rPr>
              <a:t>that depends on the main clause to make sense</a:t>
            </a:r>
            <a:r>
              <a:rPr lang="en-GB" altLang="en-US" sz="2800" i="1" dirty="0">
                <a:latin typeface="Calibri" panose="020F0502020204030204" pitchFamily="34" charset="0"/>
                <a:cs typeface="Calibri" panose="020F0502020204030204" pitchFamily="34" charset="0"/>
              </a:rPr>
              <a:t>. They often begin with a </a:t>
            </a:r>
            <a:r>
              <a:rPr lang="en-GB" altLang="en-US" sz="2800" b="1" i="1" dirty="0">
                <a:latin typeface="Calibri" panose="020F0502020204030204" pitchFamily="34" charset="0"/>
                <a:cs typeface="Calibri" panose="020F0502020204030204" pitchFamily="34" charset="0"/>
              </a:rPr>
              <a:t>subordinating conjunction</a:t>
            </a:r>
            <a:r>
              <a:rPr lang="en-GB" altLang="en-US" sz="2800" i="1" dirty="0">
                <a:latin typeface="Calibri" panose="020F0502020204030204" pitchFamily="34" charset="0"/>
                <a:cs typeface="Calibri" panose="020F0502020204030204" pitchFamily="34" charset="0"/>
              </a:rPr>
              <a:t>.</a:t>
            </a:r>
          </a:p>
        </p:txBody>
      </p:sp>
      <p:sp>
        <p:nvSpPr>
          <p:cNvPr id="16" name="AutoShape 8"/>
          <p:cNvSpPr>
            <a:spLocks noChangeArrowheads="1"/>
          </p:cNvSpPr>
          <p:nvPr/>
        </p:nvSpPr>
        <p:spPr bwMode="auto">
          <a:xfrm>
            <a:off x="3358787" y="3860517"/>
            <a:ext cx="5409164" cy="578882"/>
          </a:xfrm>
          <a:prstGeom prst="roundRect">
            <a:avLst>
              <a:gd name="adj" fmla="val 16667"/>
            </a:avLst>
          </a:prstGeom>
          <a:solidFill>
            <a:schemeClr val="accent2">
              <a:lumMod val="20000"/>
              <a:lumOff val="80000"/>
            </a:schemeClr>
          </a:solidFill>
          <a:ln w="9525">
            <a:solidFill>
              <a:srgbClr val="4472C4"/>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solidFill>
                  <a:srgbClr val="FF0000"/>
                </a:solidFill>
                <a:latin typeface="Calibri" panose="020F0502020204030204" pitchFamily="34" charset="0"/>
                <a:cs typeface="Calibri" panose="020F0502020204030204" pitchFamily="34" charset="0"/>
              </a:rPr>
              <a:t>Examples</a:t>
            </a:r>
            <a:r>
              <a:rPr lang="en-GB" altLang="en-US" sz="2800" dirty="0">
                <a:latin typeface="Calibri" panose="020F0502020204030204" pitchFamily="34" charset="0"/>
                <a:cs typeface="Calibri" panose="020F0502020204030204" pitchFamily="34" charset="0"/>
              </a:rPr>
              <a:t> of </a:t>
            </a:r>
            <a:r>
              <a:rPr lang="en-GB" altLang="en-US" sz="2800" b="1" u="sng" dirty="0">
                <a:latin typeface="Calibri" panose="020F0502020204030204" pitchFamily="34" charset="0"/>
                <a:cs typeface="Calibri" panose="020F0502020204030204" pitchFamily="34" charset="0"/>
              </a:rPr>
              <a:t>subordinate clauses</a:t>
            </a:r>
            <a:r>
              <a:rPr lang="en-GB" altLang="en-US" sz="2800" b="1" dirty="0">
                <a:latin typeface="Calibri" panose="020F0502020204030204" pitchFamily="34" charset="0"/>
                <a:cs typeface="Calibri" panose="020F0502020204030204" pitchFamily="34" charset="0"/>
              </a:rPr>
              <a:t>:</a:t>
            </a:r>
          </a:p>
        </p:txBody>
      </p:sp>
      <p:sp>
        <p:nvSpPr>
          <p:cNvPr id="7" name="AutoShape 8">
            <a:extLst>
              <a:ext uri="{FF2B5EF4-FFF2-40B4-BE49-F238E27FC236}">
                <a16:creationId xmlns:a16="http://schemas.microsoft.com/office/drawing/2014/main" id="{9EB6A2A7-D997-4D20-8AC6-D7CF72018109}"/>
              </a:ext>
            </a:extLst>
          </p:cNvPr>
          <p:cNvSpPr>
            <a:spLocks noChangeArrowheads="1"/>
          </p:cNvSpPr>
          <p:nvPr/>
        </p:nvSpPr>
        <p:spPr bwMode="auto">
          <a:xfrm>
            <a:off x="785397" y="4796065"/>
            <a:ext cx="4817378"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E.g. </a:t>
            </a:r>
            <a:r>
              <a:rPr lang="en-GB" altLang="en-US" sz="2800" b="1" dirty="0">
                <a:latin typeface="Calibri" panose="020F0502020204030204" pitchFamily="34" charset="0"/>
                <a:cs typeface="Calibri" panose="020F0502020204030204" pitchFamily="34" charset="0"/>
              </a:rPr>
              <a:t>although we were late</a:t>
            </a:r>
            <a:endParaRPr lang="en-GB" altLang="en-US" sz="2800" i="1" dirty="0">
              <a:latin typeface="Calibri" panose="020F0502020204030204" pitchFamily="34" charset="0"/>
              <a:cs typeface="Calibri" panose="020F0502020204030204" pitchFamily="34" charset="0"/>
            </a:endParaRPr>
          </a:p>
        </p:txBody>
      </p:sp>
      <p:sp>
        <p:nvSpPr>
          <p:cNvPr id="8" name="Up Arrow 7"/>
          <p:cNvSpPr/>
          <p:nvPr/>
        </p:nvSpPr>
        <p:spPr>
          <a:xfrm>
            <a:off x="2455166" y="5327977"/>
            <a:ext cx="237744" cy="321604"/>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a:off x="4088025" y="5319491"/>
            <a:ext cx="237744" cy="321604"/>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8">
            <a:extLst>
              <a:ext uri="{FF2B5EF4-FFF2-40B4-BE49-F238E27FC236}">
                <a16:creationId xmlns:a16="http://schemas.microsoft.com/office/drawing/2014/main" id="{9EB6A2A7-D997-4D20-8AC6-D7CF72018109}"/>
              </a:ext>
            </a:extLst>
          </p:cNvPr>
          <p:cNvSpPr>
            <a:spLocks noChangeArrowheads="1"/>
          </p:cNvSpPr>
          <p:nvPr/>
        </p:nvSpPr>
        <p:spPr bwMode="auto">
          <a:xfrm>
            <a:off x="1344771" y="5631208"/>
            <a:ext cx="2294974" cy="953453"/>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subordinating conjunction</a:t>
            </a:r>
            <a:endParaRPr lang="en-GB" altLang="en-US" sz="2500" b="1" i="1" dirty="0">
              <a:latin typeface="Calibri" panose="020F0502020204030204" pitchFamily="34" charset="0"/>
              <a:cs typeface="Calibri" panose="020F0502020204030204" pitchFamily="34" charset="0"/>
            </a:endParaRPr>
          </a:p>
        </p:txBody>
      </p:sp>
      <p:sp>
        <p:nvSpPr>
          <p:cNvPr id="12" name="AutoShape 8">
            <a:extLst>
              <a:ext uri="{FF2B5EF4-FFF2-40B4-BE49-F238E27FC236}">
                <a16:creationId xmlns:a16="http://schemas.microsoft.com/office/drawing/2014/main" id="{9EB6A2A7-D997-4D20-8AC6-D7CF72018109}"/>
              </a:ext>
            </a:extLst>
          </p:cNvPr>
          <p:cNvSpPr>
            <a:spLocks noChangeArrowheads="1"/>
          </p:cNvSpPr>
          <p:nvPr/>
        </p:nvSpPr>
        <p:spPr bwMode="auto">
          <a:xfrm>
            <a:off x="3765456" y="5639905"/>
            <a:ext cx="934290" cy="527804"/>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verb</a:t>
            </a:r>
            <a:endParaRPr lang="en-GB" altLang="en-US" sz="2500" b="1" i="1" dirty="0">
              <a:latin typeface="Calibri" panose="020F0502020204030204" pitchFamily="34" charset="0"/>
              <a:cs typeface="Calibri" panose="020F0502020204030204" pitchFamily="34" charset="0"/>
            </a:endParaRPr>
          </a:p>
        </p:txBody>
      </p:sp>
      <p:sp>
        <p:nvSpPr>
          <p:cNvPr id="17" name="AutoShape 8">
            <a:extLst>
              <a:ext uri="{FF2B5EF4-FFF2-40B4-BE49-F238E27FC236}">
                <a16:creationId xmlns:a16="http://schemas.microsoft.com/office/drawing/2014/main" id="{9EB6A2A7-D997-4D20-8AC6-D7CF72018109}"/>
              </a:ext>
            </a:extLst>
          </p:cNvPr>
          <p:cNvSpPr>
            <a:spLocks noChangeArrowheads="1"/>
          </p:cNvSpPr>
          <p:nvPr/>
        </p:nvSpPr>
        <p:spPr bwMode="auto">
          <a:xfrm>
            <a:off x="6408859" y="4796065"/>
            <a:ext cx="5012827"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E.g. </a:t>
            </a:r>
            <a:r>
              <a:rPr lang="en-GB" altLang="en-US" sz="2800" b="1" dirty="0">
                <a:latin typeface="Calibri" panose="020F0502020204030204" pitchFamily="34" charset="0"/>
                <a:cs typeface="Calibri" panose="020F0502020204030204" pitchFamily="34" charset="0"/>
              </a:rPr>
              <a:t>whilst we remembered</a:t>
            </a:r>
            <a:endParaRPr lang="en-GB" altLang="en-US" sz="2800" i="1" dirty="0">
              <a:latin typeface="Calibri" panose="020F0502020204030204" pitchFamily="34" charset="0"/>
              <a:cs typeface="Calibri" panose="020F0502020204030204" pitchFamily="34" charset="0"/>
            </a:endParaRPr>
          </a:p>
        </p:txBody>
      </p:sp>
      <p:sp>
        <p:nvSpPr>
          <p:cNvPr id="19" name="Up Arrow 18"/>
          <p:cNvSpPr/>
          <p:nvPr/>
        </p:nvSpPr>
        <p:spPr>
          <a:xfrm>
            <a:off x="9934498" y="5327977"/>
            <a:ext cx="237744" cy="321604"/>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utoShape 8">
            <a:extLst>
              <a:ext uri="{FF2B5EF4-FFF2-40B4-BE49-F238E27FC236}">
                <a16:creationId xmlns:a16="http://schemas.microsoft.com/office/drawing/2014/main" id="{9EB6A2A7-D997-4D20-8AC6-D7CF72018109}"/>
              </a:ext>
            </a:extLst>
          </p:cNvPr>
          <p:cNvSpPr>
            <a:spLocks noChangeArrowheads="1"/>
          </p:cNvSpPr>
          <p:nvPr/>
        </p:nvSpPr>
        <p:spPr bwMode="auto">
          <a:xfrm>
            <a:off x="9619475" y="5649581"/>
            <a:ext cx="934290" cy="527804"/>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verb</a:t>
            </a:r>
            <a:endParaRPr lang="en-GB" altLang="en-US" sz="2500" b="1" i="1" dirty="0">
              <a:latin typeface="Calibri" panose="020F0502020204030204" pitchFamily="34" charset="0"/>
              <a:cs typeface="Calibri" panose="020F0502020204030204" pitchFamily="34" charset="0"/>
            </a:endParaRPr>
          </a:p>
        </p:txBody>
      </p:sp>
      <p:sp>
        <p:nvSpPr>
          <p:cNvPr id="21" name="Up Arrow 20"/>
          <p:cNvSpPr/>
          <p:nvPr/>
        </p:nvSpPr>
        <p:spPr>
          <a:xfrm>
            <a:off x="7745025" y="5327977"/>
            <a:ext cx="237744" cy="321604"/>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utoShape 8">
            <a:extLst>
              <a:ext uri="{FF2B5EF4-FFF2-40B4-BE49-F238E27FC236}">
                <a16:creationId xmlns:a16="http://schemas.microsoft.com/office/drawing/2014/main" id="{9EB6A2A7-D997-4D20-8AC6-D7CF72018109}"/>
              </a:ext>
            </a:extLst>
          </p:cNvPr>
          <p:cNvSpPr>
            <a:spLocks noChangeArrowheads="1"/>
          </p:cNvSpPr>
          <p:nvPr/>
        </p:nvSpPr>
        <p:spPr bwMode="auto">
          <a:xfrm>
            <a:off x="6719295" y="5631208"/>
            <a:ext cx="2294974" cy="953453"/>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subordinating conjunction</a:t>
            </a:r>
            <a:endParaRPr lang="en-GB" altLang="en-US" sz="25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8305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214860" cy="6880859"/>
            <a:chOff x="-11430" y="0"/>
            <a:chExt cx="12214860" cy="6880859"/>
          </a:xfrm>
        </p:grpSpPr>
        <p:pic>
          <p:nvPicPr>
            <p:cNvPr id="3" name="object 3"/>
            <p:cNvPicPr/>
            <p:nvPr/>
          </p:nvPicPr>
          <p:blipFill>
            <a:blip r:embed="rId2" cstate="print"/>
            <a:stretch>
              <a:fillRect/>
            </a:stretch>
          </p:blipFill>
          <p:spPr>
            <a:xfrm>
              <a:off x="10375163" y="5242416"/>
              <a:ext cx="1828267" cy="1627013"/>
            </a:xfrm>
            <a:prstGeom prst="rect">
              <a:avLst/>
            </a:prstGeom>
          </p:spPr>
        </p:pic>
        <p:sp>
          <p:nvSpPr>
            <p:cNvPr id="4" name="object 4"/>
            <p:cNvSpPr/>
            <p:nvPr/>
          </p:nvSpPr>
          <p:spPr>
            <a:xfrm>
              <a:off x="6284634" y="0"/>
              <a:ext cx="2118995" cy="1266190"/>
            </a:xfrm>
            <a:custGeom>
              <a:avLst/>
              <a:gdLst/>
              <a:ahLst/>
              <a:cxnLst/>
              <a:rect l="l" t="t" r="r" b="b"/>
              <a:pathLst>
                <a:path w="2118995" h="1266190">
                  <a:moveTo>
                    <a:pt x="1832163" y="0"/>
                  </a:moveTo>
                  <a:lnTo>
                    <a:pt x="1300434" y="0"/>
                  </a:lnTo>
                  <a:lnTo>
                    <a:pt x="1677552" y="597029"/>
                  </a:lnTo>
                  <a:lnTo>
                    <a:pt x="1842322" y="628296"/>
                  </a:lnTo>
                  <a:lnTo>
                    <a:pt x="2118738" y="453697"/>
                  </a:lnTo>
                  <a:lnTo>
                    <a:pt x="1832163" y="0"/>
                  </a:lnTo>
                  <a:close/>
                </a:path>
                <a:path w="2118995" h="1266190">
                  <a:moveTo>
                    <a:pt x="490337" y="0"/>
                  </a:moveTo>
                  <a:lnTo>
                    <a:pt x="0" y="0"/>
                  </a:lnTo>
                  <a:lnTo>
                    <a:pt x="406" y="9477"/>
                  </a:lnTo>
                  <a:lnTo>
                    <a:pt x="5052" y="54605"/>
                  </a:lnTo>
                  <a:lnTo>
                    <a:pt x="12431" y="99570"/>
                  </a:lnTo>
                  <a:lnTo>
                    <a:pt x="22572" y="144247"/>
                  </a:lnTo>
                  <a:lnTo>
                    <a:pt x="35503" y="188513"/>
                  </a:lnTo>
                  <a:lnTo>
                    <a:pt x="51251" y="232245"/>
                  </a:lnTo>
                  <a:lnTo>
                    <a:pt x="69845" y="275318"/>
                  </a:lnTo>
                  <a:lnTo>
                    <a:pt x="91312" y="317608"/>
                  </a:lnTo>
                  <a:lnTo>
                    <a:pt x="115681" y="358993"/>
                  </a:lnTo>
                  <a:lnTo>
                    <a:pt x="668601" y="1234340"/>
                  </a:lnTo>
                  <a:lnTo>
                    <a:pt x="833358" y="1265608"/>
                  </a:lnTo>
                  <a:lnTo>
                    <a:pt x="1109786" y="1091008"/>
                  </a:lnTo>
                  <a:lnTo>
                    <a:pt x="556879" y="215661"/>
                  </a:lnTo>
                  <a:lnTo>
                    <a:pt x="533859" y="174449"/>
                  </a:lnTo>
                  <a:lnTo>
                    <a:pt x="515772" y="131841"/>
                  </a:lnTo>
                  <a:lnTo>
                    <a:pt x="502535" y="88204"/>
                  </a:lnTo>
                  <a:lnTo>
                    <a:pt x="494065" y="43905"/>
                  </a:lnTo>
                  <a:lnTo>
                    <a:pt x="490337" y="0"/>
                  </a:lnTo>
                  <a:close/>
                </a:path>
              </a:pathLst>
            </a:custGeom>
            <a:solidFill>
              <a:srgbClr val="398A9E"/>
            </a:solidFill>
          </p:spPr>
          <p:txBody>
            <a:bodyPr wrap="square" lIns="0" tIns="0" rIns="0" bIns="0" rtlCol="0"/>
            <a:lstStyle/>
            <a:p>
              <a:endParaRPr/>
            </a:p>
          </p:txBody>
        </p:sp>
        <p:sp>
          <p:nvSpPr>
            <p:cNvPr id="5" name="object 5"/>
            <p:cNvSpPr/>
            <p:nvPr/>
          </p:nvSpPr>
          <p:spPr>
            <a:xfrm>
              <a:off x="6284634" y="0"/>
              <a:ext cx="2118995" cy="1266190"/>
            </a:xfrm>
            <a:custGeom>
              <a:avLst/>
              <a:gdLst/>
              <a:ahLst/>
              <a:cxnLst/>
              <a:rect l="l" t="t" r="r" b="b"/>
              <a:pathLst>
                <a:path w="2118995" h="1266190">
                  <a:moveTo>
                    <a:pt x="1677552" y="597029"/>
                  </a:moveTo>
                  <a:lnTo>
                    <a:pt x="1300434" y="0"/>
                  </a:lnTo>
                </a:path>
                <a:path w="2118995" h="1266190">
                  <a:moveTo>
                    <a:pt x="490337" y="0"/>
                  </a:moveTo>
                  <a:lnTo>
                    <a:pt x="494065" y="43905"/>
                  </a:lnTo>
                  <a:lnTo>
                    <a:pt x="502535" y="88204"/>
                  </a:lnTo>
                  <a:lnTo>
                    <a:pt x="515772" y="131841"/>
                  </a:lnTo>
                  <a:lnTo>
                    <a:pt x="533859" y="174449"/>
                  </a:lnTo>
                  <a:lnTo>
                    <a:pt x="556879" y="215661"/>
                  </a:lnTo>
                  <a:lnTo>
                    <a:pt x="1109786" y="1091008"/>
                  </a:lnTo>
                  <a:lnTo>
                    <a:pt x="861006" y="1248145"/>
                  </a:lnTo>
                  <a:lnTo>
                    <a:pt x="668601" y="1234340"/>
                  </a:lnTo>
                  <a:lnTo>
                    <a:pt x="115681" y="358993"/>
                  </a:lnTo>
                  <a:lnTo>
                    <a:pt x="91312" y="317608"/>
                  </a:lnTo>
                  <a:lnTo>
                    <a:pt x="69845" y="275318"/>
                  </a:lnTo>
                  <a:lnTo>
                    <a:pt x="51251" y="232245"/>
                  </a:lnTo>
                  <a:lnTo>
                    <a:pt x="35503" y="188513"/>
                  </a:lnTo>
                  <a:lnTo>
                    <a:pt x="22572" y="144247"/>
                  </a:lnTo>
                  <a:lnTo>
                    <a:pt x="12431" y="99570"/>
                  </a:lnTo>
                  <a:lnTo>
                    <a:pt x="5052" y="54605"/>
                  </a:lnTo>
                  <a:lnTo>
                    <a:pt x="406" y="9477"/>
                  </a:lnTo>
                  <a:lnTo>
                    <a:pt x="0" y="0"/>
                  </a:lnTo>
                </a:path>
                <a:path w="2118995" h="1266190">
                  <a:moveTo>
                    <a:pt x="1832163" y="0"/>
                  </a:moveTo>
                  <a:lnTo>
                    <a:pt x="2118738" y="453697"/>
                  </a:lnTo>
                  <a:lnTo>
                    <a:pt x="1842322" y="628296"/>
                  </a:lnTo>
                  <a:lnTo>
                    <a:pt x="1677552" y="597029"/>
                  </a:lnTo>
                </a:path>
              </a:pathLst>
            </a:custGeom>
            <a:ln w="22860">
              <a:solidFill>
                <a:srgbClr val="221F1F"/>
              </a:solidFill>
            </a:ln>
          </p:spPr>
          <p:txBody>
            <a:bodyPr wrap="square" lIns="0" tIns="0" rIns="0" bIns="0" rtlCol="0"/>
            <a:lstStyle/>
            <a:p>
              <a:endParaRPr/>
            </a:p>
          </p:txBody>
        </p:sp>
        <p:sp>
          <p:nvSpPr>
            <p:cNvPr id="6" name="object 6"/>
            <p:cNvSpPr/>
            <p:nvPr/>
          </p:nvSpPr>
          <p:spPr>
            <a:xfrm>
              <a:off x="7729371" y="228462"/>
              <a:ext cx="398145" cy="400050"/>
            </a:xfrm>
            <a:custGeom>
              <a:avLst/>
              <a:gdLst/>
              <a:ahLst/>
              <a:cxnLst/>
              <a:rect l="l" t="t" r="r" b="b"/>
              <a:pathLst>
                <a:path w="398145" h="400050">
                  <a:moveTo>
                    <a:pt x="0" y="0"/>
                  </a:moveTo>
                  <a:lnTo>
                    <a:pt x="232816" y="368566"/>
                  </a:lnTo>
                  <a:lnTo>
                    <a:pt x="397586" y="399834"/>
                  </a:lnTo>
                  <a:lnTo>
                    <a:pt x="164782" y="31267"/>
                  </a:lnTo>
                  <a:lnTo>
                    <a:pt x="0" y="0"/>
                  </a:lnTo>
                  <a:close/>
                </a:path>
              </a:pathLst>
            </a:custGeom>
            <a:solidFill>
              <a:srgbClr val="C44725"/>
            </a:solidFill>
          </p:spPr>
          <p:txBody>
            <a:bodyPr wrap="square" lIns="0" tIns="0" rIns="0" bIns="0" rtlCol="0"/>
            <a:lstStyle/>
            <a:p>
              <a:endParaRPr/>
            </a:p>
          </p:txBody>
        </p:sp>
        <p:sp>
          <p:nvSpPr>
            <p:cNvPr id="7" name="object 7"/>
            <p:cNvSpPr/>
            <p:nvPr/>
          </p:nvSpPr>
          <p:spPr>
            <a:xfrm>
              <a:off x="7729371" y="228462"/>
              <a:ext cx="398145" cy="400050"/>
            </a:xfrm>
            <a:custGeom>
              <a:avLst/>
              <a:gdLst/>
              <a:ahLst/>
              <a:cxnLst/>
              <a:rect l="l" t="t" r="r" b="b"/>
              <a:pathLst>
                <a:path w="398145" h="400050">
                  <a:moveTo>
                    <a:pt x="232816" y="368566"/>
                  </a:moveTo>
                  <a:lnTo>
                    <a:pt x="0" y="0"/>
                  </a:lnTo>
                  <a:lnTo>
                    <a:pt x="164782" y="31267"/>
                  </a:lnTo>
                  <a:lnTo>
                    <a:pt x="397586" y="399834"/>
                  </a:lnTo>
                  <a:lnTo>
                    <a:pt x="232816" y="368566"/>
                  </a:lnTo>
                  <a:close/>
                </a:path>
              </a:pathLst>
            </a:custGeom>
            <a:ln w="22860">
              <a:solidFill>
                <a:srgbClr val="221F1F"/>
              </a:solidFill>
            </a:ln>
          </p:spPr>
          <p:txBody>
            <a:bodyPr wrap="square" lIns="0" tIns="0" rIns="0" bIns="0" rtlCol="0"/>
            <a:lstStyle/>
            <a:p>
              <a:endParaRPr/>
            </a:p>
          </p:txBody>
        </p:sp>
        <p:sp>
          <p:nvSpPr>
            <p:cNvPr id="8" name="object 8"/>
            <p:cNvSpPr/>
            <p:nvPr/>
          </p:nvSpPr>
          <p:spPr>
            <a:xfrm>
              <a:off x="6720415" y="865774"/>
              <a:ext cx="396240" cy="399415"/>
            </a:xfrm>
            <a:custGeom>
              <a:avLst/>
              <a:gdLst/>
              <a:ahLst/>
              <a:cxnLst/>
              <a:rect l="l" t="t" r="r" b="b"/>
              <a:pathLst>
                <a:path w="396240" h="399415">
                  <a:moveTo>
                    <a:pt x="0" y="0"/>
                  </a:moveTo>
                  <a:lnTo>
                    <a:pt x="232816" y="368566"/>
                  </a:lnTo>
                  <a:lnTo>
                    <a:pt x="395630" y="399046"/>
                  </a:lnTo>
                  <a:lnTo>
                    <a:pt x="164782" y="31267"/>
                  </a:lnTo>
                  <a:lnTo>
                    <a:pt x="0" y="0"/>
                  </a:lnTo>
                  <a:close/>
                </a:path>
              </a:pathLst>
            </a:custGeom>
            <a:solidFill>
              <a:srgbClr val="C44725"/>
            </a:solidFill>
          </p:spPr>
          <p:txBody>
            <a:bodyPr wrap="square" lIns="0" tIns="0" rIns="0" bIns="0" rtlCol="0"/>
            <a:lstStyle/>
            <a:p>
              <a:endParaRPr/>
            </a:p>
          </p:txBody>
        </p:sp>
        <p:sp>
          <p:nvSpPr>
            <p:cNvPr id="9" name="object 9"/>
            <p:cNvSpPr/>
            <p:nvPr/>
          </p:nvSpPr>
          <p:spPr>
            <a:xfrm>
              <a:off x="6720415" y="865774"/>
              <a:ext cx="396240" cy="399415"/>
            </a:xfrm>
            <a:custGeom>
              <a:avLst/>
              <a:gdLst/>
              <a:ahLst/>
              <a:cxnLst/>
              <a:rect l="l" t="t" r="r" b="b"/>
              <a:pathLst>
                <a:path w="396240" h="399415">
                  <a:moveTo>
                    <a:pt x="232816" y="368566"/>
                  </a:moveTo>
                  <a:lnTo>
                    <a:pt x="0" y="0"/>
                  </a:lnTo>
                  <a:lnTo>
                    <a:pt x="164782" y="31267"/>
                  </a:lnTo>
                  <a:lnTo>
                    <a:pt x="395630" y="399046"/>
                  </a:lnTo>
                  <a:lnTo>
                    <a:pt x="232816" y="368566"/>
                  </a:lnTo>
                  <a:close/>
                </a:path>
              </a:pathLst>
            </a:custGeom>
            <a:ln w="22860">
              <a:solidFill>
                <a:srgbClr val="221F1F"/>
              </a:solidFill>
            </a:ln>
          </p:spPr>
          <p:txBody>
            <a:bodyPr wrap="square" lIns="0" tIns="0" rIns="0" bIns="0" rtlCol="0"/>
            <a:lstStyle/>
            <a:p>
              <a:endParaRPr/>
            </a:p>
          </p:txBody>
        </p:sp>
        <p:sp>
          <p:nvSpPr>
            <p:cNvPr id="10" name="object 10"/>
            <p:cNvSpPr/>
            <p:nvPr/>
          </p:nvSpPr>
          <p:spPr>
            <a:xfrm>
              <a:off x="6448065" y="0"/>
              <a:ext cx="1955800" cy="1266190"/>
            </a:xfrm>
            <a:custGeom>
              <a:avLst/>
              <a:gdLst/>
              <a:ahLst/>
              <a:cxnLst/>
              <a:rect l="l" t="t" r="r" b="b"/>
              <a:pathLst>
                <a:path w="1955800" h="1266190">
                  <a:moveTo>
                    <a:pt x="326904" y="0"/>
                  </a:moveTo>
                  <a:lnTo>
                    <a:pt x="0" y="0"/>
                  </a:lnTo>
                  <a:lnTo>
                    <a:pt x="1749" y="40750"/>
                  </a:lnTo>
                  <a:lnTo>
                    <a:pt x="6395" y="85878"/>
                  </a:lnTo>
                  <a:lnTo>
                    <a:pt x="13774" y="130842"/>
                  </a:lnTo>
                  <a:lnTo>
                    <a:pt x="23915" y="175520"/>
                  </a:lnTo>
                  <a:lnTo>
                    <a:pt x="36846" y="219786"/>
                  </a:lnTo>
                  <a:lnTo>
                    <a:pt x="52594" y="263517"/>
                  </a:lnTo>
                  <a:lnTo>
                    <a:pt x="71188" y="306590"/>
                  </a:lnTo>
                  <a:lnTo>
                    <a:pt x="92655" y="348881"/>
                  </a:lnTo>
                  <a:lnTo>
                    <a:pt x="117024" y="390265"/>
                  </a:lnTo>
                  <a:lnTo>
                    <a:pt x="669931" y="1265613"/>
                  </a:lnTo>
                  <a:lnTo>
                    <a:pt x="946359" y="1091001"/>
                  </a:lnTo>
                  <a:lnTo>
                    <a:pt x="393439" y="215666"/>
                  </a:lnTo>
                  <a:lnTo>
                    <a:pt x="370421" y="174452"/>
                  </a:lnTo>
                  <a:lnTo>
                    <a:pt x="352336" y="131842"/>
                  </a:lnTo>
                  <a:lnTo>
                    <a:pt x="339100" y="88204"/>
                  </a:lnTo>
                  <a:lnTo>
                    <a:pt x="330631" y="43905"/>
                  </a:lnTo>
                  <a:lnTo>
                    <a:pt x="326904" y="0"/>
                  </a:lnTo>
                  <a:close/>
                </a:path>
                <a:path w="1955800" h="1266190">
                  <a:moveTo>
                    <a:pt x="1668733" y="0"/>
                  </a:moveTo>
                  <a:lnTo>
                    <a:pt x="1282020" y="0"/>
                  </a:lnTo>
                  <a:lnTo>
                    <a:pt x="1678882" y="628302"/>
                  </a:lnTo>
                  <a:lnTo>
                    <a:pt x="1955311" y="453702"/>
                  </a:lnTo>
                  <a:lnTo>
                    <a:pt x="1668733" y="0"/>
                  </a:lnTo>
                  <a:close/>
                </a:path>
              </a:pathLst>
            </a:custGeom>
            <a:solidFill>
              <a:srgbClr val="47AFC6"/>
            </a:solidFill>
          </p:spPr>
          <p:txBody>
            <a:bodyPr wrap="square" lIns="0" tIns="0" rIns="0" bIns="0" rtlCol="0"/>
            <a:lstStyle/>
            <a:p>
              <a:endParaRPr/>
            </a:p>
          </p:txBody>
        </p:sp>
        <p:pic>
          <p:nvPicPr>
            <p:cNvPr id="11" name="object 11"/>
            <p:cNvPicPr/>
            <p:nvPr/>
          </p:nvPicPr>
          <p:blipFill>
            <a:blip r:embed="rId3" cstate="print"/>
            <a:stretch>
              <a:fillRect/>
            </a:stretch>
          </p:blipFill>
          <p:spPr>
            <a:xfrm>
              <a:off x="-11429" y="0"/>
              <a:ext cx="12214860" cy="6880860"/>
            </a:xfrm>
            <a:prstGeom prst="rect">
              <a:avLst/>
            </a:prstGeom>
          </p:spPr>
        </p:pic>
      </p:grpSp>
      <p:grpSp>
        <p:nvGrpSpPr>
          <p:cNvPr id="13" name="object 13"/>
          <p:cNvGrpSpPr/>
          <p:nvPr/>
        </p:nvGrpSpPr>
        <p:grpSpPr>
          <a:xfrm>
            <a:off x="11641663" y="0"/>
            <a:ext cx="556895" cy="663575"/>
            <a:chOff x="11641663" y="0"/>
            <a:chExt cx="556895" cy="663575"/>
          </a:xfrm>
        </p:grpSpPr>
        <p:sp>
          <p:nvSpPr>
            <p:cNvPr id="14" name="object 14"/>
            <p:cNvSpPr/>
            <p:nvPr/>
          </p:nvSpPr>
          <p:spPr>
            <a:xfrm>
              <a:off x="11648013" y="0"/>
              <a:ext cx="544195" cy="650875"/>
            </a:xfrm>
            <a:custGeom>
              <a:avLst/>
              <a:gdLst/>
              <a:ahLst/>
              <a:cxnLst/>
              <a:rect l="l" t="t" r="r" b="b"/>
              <a:pathLst>
                <a:path w="544195" h="650875">
                  <a:moveTo>
                    <a:pt x="543986" y="0"/>
                  </a:moveTo>
                  <a:lnTo>
                    <a:pt x="2439" y="0"/>
                  </a:lnTo>
                  <a:lnTo>
                    <a:pt x="1569" y="10408"/>
                  </a:lnTo>
                  <a:lnTo>
                    <a:pt x="712" y="24386"/>
                  </a:lnTo>
                  <a:lnTo>
                    <a:pt x="181" y="38451"/>
                  </a:lnTo>
                  <a:lnTo>
                    <a:pt x="0" y="52606"/>
                  </a:lnTo>
                  <a:lnTo>
                    <a:pt x="1960" y="101206"/>
                  </a:lnTo>
                  <a:lnTo>
                    <a:pt x="7741" y="148741"/>
                  </a:lnTo>
                  <a:lnTo>
                    <a:pt x="17192" y="195064"/>
                  </a:lnTo>
                  <a:lnTo>
                    <a:pt x="30164" y="240027"/>
                  </a:lnTo>
                  <a:lnTo>
                    <a:pt x="46507" y="283481"/>
                  </a:lnTo>
                  <a:lnTo>
                    <a:pt x="66070" y="325278"/>
                  </a:lnTo>
                  <a:lnTo>
                    <a:pt x="88704" y="365270"/>
                  </a:lnTo>
                  <a:lnTo>
                    <a:pt x="114259" y="403309"/>
                  </a:lnTo>
                  <a:lnTo>
                    <a:pt x="142584" y="439247"/>
                  </a:lnTo>
                  <a:lnTo>
                    <a:pt x="173529" y="472936"/>
                  </a:lnTo>
                  <a:lnTo>
                    <a:pt x="206945" y="504227"/>
                  </a:lnTo>
                  <a:lnTo>
                    <a:pt x="242682" y="532973"/>
                  </a:lnTo>
                  <a:lnTo>
                    <a:pt x="280589" y="559026"/>
                  </a:lnTo>
                  <a:lnTo>
                    <a:pt x="320516" y="582237"/>
                  </a:lnTo>
                  <a:lnTo>
                    <a:pt x="362314" y="602458"/>
                  </a:lnTo>
                  <a:lnTo>
                    <a:pt x="405833" y="619541"/>
                  </a:lnTo>
                  <a:lnTo>
                    <a:pt x="450921" y="633339"/>
                  </a:lnTo>
                  <a:lnTo>
                    <a:pt x="497431" y="643702"/>
                  </a:lnTo>
                  <a:lnTo>
                    <a:pt x="543986" y="650310"/>
                  </a:lnTo>
                  <a:lnTo>
                    <a:pt x="543986" y="0"/>
                  </a:lnTo>
                  <a:close/>
                </a:path>
              </a:pathLst>
            </a:custGeom>
            <a:solidFill>
              <a:srgbClr val="B1E2F9"/>
            </a:solidFill>
          </p:spPr>
          <p:txBody>
            <a:bodyPr wrap="square" lIns="0" tIns="0" rIns="0" bIns="0" rtlCol="0"/>
            <a:lstStyle/>
            <a:p>
              <a:endParaRPr/>
            </a:p>
          </p:txBody>
        </p:sp>
        <p:sp>
          <p:nvSpPr>
            <p:cNvPr id="15" name="object 15"/>
            <p:cNvSpPr/>
            <p:nvPr/>
          </p:nvSpPr>
          <p:spPr>
            <a:xfrm>
              <a:off x="11648013" y="0"/>
              <a:ext cx="544195" cy="650875"/>
            </a:xfrm>
            <a:custGeom>
              <a:avLst/>
              <a:gdLst/>
              <a:ahLst/>
              <a:cxnLst/>
              <a:rect l="l" t="t" r="r" b="b"/>
              <a:pathLst>
                <a:path w="544195" h="650875">
                  <a:moveTo>
                    <a:pt x="2439" y="0"/>
                  </a:moveTo>
                  <a:lnTo>
                    <a:pt x="1569" y="10408"/>
                  </a:lnTo>
                  <a:lnTo>
                    <a:pt x="712" y="24386"/>
                  </a:lnTo>
                  <a:lnTo>
                    <a:pt x="181" y="38451"/>
                  </a:lnTo>
                  <a:lnTo>
                    <a:pt x="0" y="52606"/>
                  </a:lnTo>
                  <a:lnTo>
                    <a:pt x="1960" y="101206"/>
                  </a:lnTo>
                  <a:lnTo>
                    <a:pt x="7741" y="148741"/>
                  </a:lnTo>
                  <a:lnTo>
                    <a:pt x="17192" y="195064"/>
                  </a:lnTo>
                  <a:lnTo>
                    <a:pt x="30164" y="240027"/>
                  </a:lnTo>
                  <a:lnTo>
                    <a:pt x="46507" y="283481"/>
                  </a:lnTo>
                  <a:lnTo>
                    <a:pt x="66070" y="325278"/>
                  </a:lnTo>
                  <a:lnTo>
                    <a:pt x="88704" y="365270"/>
                  </a:lnTo>
                  <a:lnTo>
                    <a:pt x="114259" y="403309"/>
                  </a:lnTo>
                  <a:lnTo>
                    <a:pt x="142584" y="439247"/>
                  </a:lnTo>
                  <a:lnTo>
                    <a:pt x="173529" y="472936"/>
                  </a:lnTo>
                  <a:lnTo>
                    <a:pt x="206945" y="504227"/>
                  </a:lnTo>
                  <a:lnTo>
                    <a:pt x="242682" y="532973"/>
                  </a:lnTo>
                  <a:lnTo>
                    <a:pt x="280589" y="559026"/>
                  </a:lnTo>
                  <a:lnTo>
                    <a:pt x="320516" y="582237"/>
                  </a:lnTo>
                  <a:lnTo>
                    <a:pt x="362314" y="602458"/>
                  </a:lnTo>
                  <a:lnTo>
                    <a:pt x="405833" y="619541"/>
                  </a:lnTo>
                  <a:lnTo>
                    <a:pt x="450921" y="633339"/>
                  </a:lnTo>
                  <a:lnTo>
                    <a:pt x="497431" y="643702"/>
                  </a:lnTo>
                  <a:lnTo>
                    <a:pt x="543986" y="650310"/>
                  </a:lnTo>
                </a:path>
              </a:pathLst>
            </a:custGeom>
            <a:ln w="12699">
              <a:solidFill>
                <a:srgbClr val="062E35"/>
              </a:solidFill>
            </a:ln>
          </p:spPr>
          <p:txBody>
            <a:bodyPr wrap="square" lIns="0" tIns="0" rIns="0" bIns="0" rtlCol="0"/>
            <a:lstStyle/>
            <a:p>
              <a:endParaRPr/>
            </a:p>
          </p:txBody>
        </p:sp>
      </p:grpSp>
      <p:sp>
        <p:nvSpPr>
          <p:cNvPr id="16" name="object 16"/>
          <p:cNvSpPr txBox="1"/>
          <p:nvPr/>
        </p:nvSpPr>
        <p:spPr>
          <a:xfrm>
            <a:off x="11881990" y="46080"/>
            <a:ext cx="218440" cy="391160"/>
          </a:xfrm>
          <a:prstGeom prst="rect">
            <a:avLst/>
          </a:prstGeom>
        </p:spPr>
        <p:txBody>
          <a:bodyPr vert="horz" wrap="square" lIns="0" tIns="12700" rIns="0" bIns="0" rtlCol="0">
            <a:spAutoFit/>
          </a:bodyPr>
          <a:lstStyle/>
          <a:p>
            <a:pPr marL="12700">
              <a:lnSpc>
                <a:spcPct val="100000"/>
              </a:lnSpc>
              <a:spcBef>
                <a:spcPts val="100"/>
              </a:spcBef>
            </a:pPr>
            <a:r>
              <a:rPr lang="en-US" sz="2400" b="1">
                <a:latin typeface="Sassoon Sans Rg" pitchFamily="2" charset="0"/>
                <a:cs typeface="Arial"/>
              </a:rPr>
              <a:t>5</a:t>
            </a:r>
            <a:endParaRPr sz="2400" b="1">
              <a:latin typeface="Sassoon Sans Rg" pitchFamily="2" charset="0"/>
              <a:cs typeface="Arial"/>
            </a:endParaRPr>
          </a:p>
        </p:txBody>
      </p:sp>
      <p:sp>
        <p:nvSpPr>
          <p:cNvPr id="17" name="object 17"/>
          <p:cNvSpPr txBox="1"/>
          <p:nvPr/>
        </p:nvSpPr>
        <p:spPr>
          <a:xfrm>
            <a:off x="779860" y="1345350"/>
            <a:ext cx="6348225" cy="4691028"/>
          </a:xfrm>
          <a:prstGeom prst="rect">
            <a:avLst/>
          </a:prstGeom>
        </p:spPr>
        <p:txBody>
          <a:bodyPr vert="horz" wrap="square" lIns="0" tIns="12700" rIns="0" bIns="0" rtlCol="0">
            <a:spAutoFit/>
          </a:bodyPr>
          <a:lstStyle/>
          <a:p>
            <a:pPr marL="12700">
              <a:lnSpc>
                <a:spcPts val="2700"/>
              </a:lnSpc>
            </a:pPr>
            <a:r>
              <a:rPr lang="en-US">
                <a:solidFill>
                  <a:srgbClr val="4D4E4F"/>
                </a:solidFill>
                <a:latin typeface="Sassoon Sans Rg" pitchFamily="2" charset="0"/>
                <a:cs typeface="Arial MT"/>
              </a:rPr>
              <a:t>We looked at simple forces like </a:t>
            </a:r>
            <a:r>
              <a:rPr lang="en-US" b="1">
                <a:solidFill>
                  <a:srgbClr val="4D4E4F"/>
                </a:solidFill>
                <a:latin typeface="Sassoon Sans Rg" pitchFamily="2" charset="0"/>
                <a:cs typeface="Arial MT"/>
              </a:rPr>
              <a:t>pushes</a:t>
            </a:r>
            <a:r>
              <a:rPr lang="en-US">
                <a:solidFill>
                  <a:srgbClr val="4D4E4F"/>
                </a:solidFill>
                <a:latin typeface="Sassoon Sans Rg" pitchFamily="2" charset="0"/>
                <a:cs typeface="Arial MT"/>
              </a:rPr>
              <a:t> and </a:t>
            </a:r>
            <a:r>
              <a:rPr lang="en-US" b="1">
                <a:solidFill>
                  <a:srgbClr val="4D4E4F"/>
                </a:solidFill>
                <a:latin typeface="Sassoon Sans Rg" pitchFamily="2" charset="0"/>
                <a:cs typeface="Arial MT"/>
              </a:rPr>
              <a:t>pulls</a:t>
            </a:r>
            <a:r>
              <a:rPr lang="en-US">
                <a:solidFill>
                  <a:srgbClr val="4D4E4F"/>
                </a:solidFill>
                <a:latin typeface="Sassoon Sans Rg" pitchFamily="2" charset="0"/>
                <a:cs typeface="Arial MT"/>
              </a:rPr>
              <a:t>.</a:t>
            </a:r>
            <a:endParaRPr lang="en-US" sz="1800">
              <a:solidFill>
                <a:srgbClr val="4D4E4F"/>
              </a:solidFill>
              <a:latin typeface="Sassoon Sans Rg" pitchFamily="2" charset="0"/>
              <a:cs typeface="Arial MT"/>
            </a:endParaRPr>
          </a:p>
          <a:p>
            <a:pPr marL="12700">
              <a:lnSpc>
                <a:spcPts val="2700"/>
              </a:lnSpc>
            </a:pPr>
            <a:endParaRPr lang="en-US">
              <a:solidFill>
                <a:srgbClr val="4D4E4F"/>
              </a:solidFill>
              <a:latin typeface="Sassoon Sans Rg" pitchFamily="2" charset="0"/>
              <a:cs typeface="Arial MT"/>
            </a:endParaRPr>
          </a:p>
          <a:p>
            <a:pPr marL="12700">
              <a:lnSpc>
                <a:spcPts val="2700"/>
              </a:lnSpc>
            </a:pPr>
            <a:r>
              <a:rPr lang="en-US">
                <a:solidFill>
                  <a:srgbClr val="4D4E4F"/>
                </a:solidFill>
                <a:latin typeface="Sassoon Sans Rg" pitchFamily="2" charset="0"/>
                <a:cs typeface="Arial MT"/>
              </a:rPr>
              <a:t>We push and pull objects to do many different things. When we push or pull objects, we can </a:t>
            </a:r>
            <a:r>
              <a:rPr lang="en-US" b="1">
                <a:solidFill>
                  <a:srgbClr val="4D4E4F"/>
                </a:solidFill>
                <a:latin typeface="Sassoon Sans Rg" pitchFamily="2" charset="0"/>
                <a:cs typeface="Arial"/>
              </a:rPr>
              <a:t>move </a:t>
            </a:r>
            <a:r>
              <a:rPr lang="en-US">
                <a:solidFill>
                  <a:srgbClr val="4D4E4F"/>
                </a:solidFill>
                <a:latin typeface="Sassoon Sans Rg" pitchFamily="2" charset="0"/>
                <a:cs typeface="Arial MT"/>
              </a:rPr>
              <a:t>the object, </a:t>
            </a:r>
            <a:r>
              <a:rPr lang="en-US" b="1">
                <a:solidFill>
                  <a:srgbClr val="4D4E4F"/>
                </a:solidFill>
                <a:latin typeface="Sassoon Sans Rg" pitchFamily="2" charset="0"/>
                <a:cs typeface="Arial"/>
              </a:rPr>
              <a:t>change the shape </a:t>
            </a:r>
            <a:r>
              <a:rPr lang="en-US">
                <a:solidFill>
                  <a:srgbClr val="4D4E4F"/>
                </a:solidFill>
                <a:latin typeface="Sassoon Sans Rg" pitchFamily="2" charset="0"/>
                <a:cs typeface="Arial MT"/>
              </a:rPr>
              <a:t>of the object or make the object </a:t>
            </a:r>
            <a:r>
              <a:rPr lang="en-US" b="1">
                <a:solidFill>
                  <a:srgbClr val="4D4E4F"/>
                </a:solidFill>
                <a:latin typeface="Sassoon Sans Rg" pitchFamily="2" charset="0"/>
                <a:cs typeface="Arial"/>
              </a:rPr>
              <a:t>change direction</a:t>
            </a:r>
            <a:r>
              <a:rPr lang="en-US">
                <a:solidFill>
                  <a:srgbClr val="4D4E4F"/>
                </a:solidFill>
                <a:latin typeface="Sassoon Sans Rg" pitchFamily="2" charset="0"/>
                <a:cs typeface="Arial MT"/>
              </a:rPr>
              <a:t>.</a:t>
            </a:r>
          </a:p>
          <a:p>
            <a:pPr marL="12700">
              <a:lnSpc>
                <a:spcPts val="2700"/>
              </a:lnSpc>
            </a:pPr>
            <a:endParaRPr lang="en-US">
              <a:solidFill>
                <a:srgbClr val="4D4E4F"/>
              </a:solidFill>
              <a:latin typeface="Sassoon Sans Rg" pitchFamily="2" charset="0"/>
              <a:cs typeface="Arial MT"/>
            </a:endParaRPr>
          </a:p>
          <a:p>
            <a:pPr marL="12700">
              <a:lnSpc>
                <a:spcPts val="2700"/>
              </a:lnSpc>
            </a:pPr>
            <a:r>
              <a:rPr lang="en-US">
                <a:solidFill>
                  <a:srgbClr val="4D4E4F"/>
                </a:solidFill>
                <a:latin typeface="Sassoon Sans Rg" pitchFamily="2" charset="0"/>
                <a:cs typeface="Arial MT"/>
              </a:rPr>
              <a:t>Pushes and pulls require </a:t>
            </a:r>
            <a:r>
              <a:rPr lang="en-US" b="1">
                <a:solidFill>
                  <a:srgbClr val="4D4E4F"/>
                </a:solidFill>
                <a:latin typeface="Sassoon Sans Rg" pitchFamily="2" charset="0"/>
                <a:cs typeface="Arial"/>
              </a:rPr>
              <a:t>contact between two objects</a:t>
            </a:r>
            <a:r>
              <a:rPr lang="en-US">
                <a:solidFill>
                  <a:srgbClr val="4D4E4F"/>
                </a:solidFill>
                <a:latin typeface="Sassoon Sans Rg" pitchFamily="2" charset="0"/>
                <a:cs typeface="Arial MT"/>
              </a:rPr>
              <a:t>.</a:t>
            </a:r>
          </a:p>
          <a:p>
            <a:pPr marL="12700">
              <a:lnSpc>
                <a:spcPts val="2700"/>
              </a:lnSpc>
            </a:pPr>
            <a:endParaRPr lang="en-US">
              <a:solidFill>
                <a:srgbClr val="4D4E4F"/>
              </a:solidFill>
              <a:latin typeface="Sassoon Sans Rg" pitchFamily="2" charset="0"/>
              <a:cs typeface="Arial MT"/>
            </a:endParaRPr>
          </a:p>
          <a:p>
            <a:pPr marL="12700">
              <a:lnSpc>
                <a:spcPts val="2700"/>
              </a:lnSpc>
            </a:pPr>
            <a:r>
              <a:rPr lang="en-US">
                <a:solidFill>
                  <a:srgbClr val="4D4E4F"/>
                </a:solidFill>
                <a:latin typeface="Sassoon Sans Rg" pitchFamily="2" charset="0"/>
                <a:cs typeface="Arial MT"/>
              </a:rPr>
              <a:t>For example, to push a door, you must put your hand on it and push. There is contact between the door and your hand. However, some forces can work without any contact from a distance.</a:t>
            </a:r>
            <a:endParaRPr lang="en-US">
              <a:latin typeface="Sassoon Sans Rg" pitchFamily="2" charset="0"/>
              <a:cs typeface="Arial MT"/>
            </a:endParaRPr>
          </a:p>
          <a:p>
            <a:pPr marL="12700">
              <a:spcBef>
                <a:spcPts val="100"/>
              </a:spcBef>
            </a:pPr>
            <a:endParaRPr lang="en-US">
              <a:latin typeface="Arial MT"/>
              <a:cs typeface="Arial MT"/>
            </a:endParaRPr>
          </a:p>
          <a:p>
            <a:pPr marL="12700">
              <a:spcBef>
                <a:spcPts val="100"/>
              </a:spcBef>
            </a:pPr>
            <a:endParaRPr lang="en-US">
              <a:latin typeface="Arial MT"/>
              <a:cs typeface="Arial MT"/>
            </a:endParaRPr>
          </a:p>
          <a:p>
            <a:pPr marL="12700">
              <a:lnSpc>
                <a:spcPct val="100000"/>
              </a:lnSpc>
              <a:spcBef>
                <a:spcPts val="100"/>
              </a:spcBef>
            </a:pPr>
            <a:endParaRPr sz="1800">
              <a:latin typeface="Arial MT"/>
              <a:cs typeface="Arial MT"/>
            </a:endParaRPr>
          </a:p>
        </p:txBody>
      </p:sp>
      <p:grpSp>
        <p:nvGrpSpPr>
          <p:cNvPr id="20" name="object 20"/>
          <p:cNvGrpSpPr/>
          <p:nvPr/>
        </p:nvGrpSpPr>
        <p:grpSpPr>
          <a:xfrm>
            <a:off x="527071" y="169619"/>
            <a:ext cx="3486150" cy="755650"/>
            <a:chOff x="527071" y="169619"/>
            <a:chExt cx="3486150" cy="755650"/>
          </a:xfrm>
        </p:grpSpPr>
        <p:sp>
          <p:nvSpPr>
            <p:cNvPr id="21" name="object 21"/>
            <p:cNvSpPr/>
            <p:nvPr/>
          </p:nvSpPr>
          <p:spPr>
            <a:xfrm>
              <a:off x="533421" y="175969"/>
              <a:ext cx="3473450" cy="742950"/>
            </a:xfrm>
            <a:custGeom>
              <a:avLst/>
              <a:gdLst/>
              <a:ahLst/>
              <a:cxnLst/>
              <a:rect l="l" t="t" r="r" b="b"/>
              <a:pathLst>
                <a:path w="3473450" h="742950">
                  <a:moveTo>
                    <a:pt x="3434727" y="0"/>
                  </a:moveTo>
                  <a:lnTo>
                    <a:pt x="38100" y="0"/>
                  </a:lnTo>
                  <a:lnTo>
                    <a:pt x="23301" y="3006"/>
                  </a:lnTo>
                  <a:lnTo>
                    <a:pt x="11187" y="11191"/>
                  </a:lnTo>
                  <a:lnTo>
                    <a:pt x="3004" y="23306"/>
                  </a:lnTo>
                  <a:lnTo>
                    <a:pt x="0" y="38099"/>
                  </a:lnTo>
                  <a:lnTo>
                    <a:pt x="0" y="704341"/>
                  </a:lnTo>
                  <a:lnTo>
                    <a:pt x="3004" y="719135"/>
                  </a:lnTo>
                  <a:lnTo>
                    <a:pt x="11187" y="731250"/>
                  </a:lnTo>
                  <a:lnTo>
                    <a:pt x="23301" y="739435"/>
                  </a:lnTo>
                  <a:lnTo>
                    <a:pt x="38100" y="742441"/>
                  </a:lnTo>
                  <a:lnTo>
                    <a:pt x="3434727" y="742441"/>
                  </a:lnTo>
                  <a:lnTo>
                    <a:pt x="3449521" y="739435"/>
                  </a:lnTo>
                  <a:lnTo>
                    <a:pt x="3461635" y="731250"/>
                  </a:lnTo>
                  <a:lnTo>
                    <a:pt x="3469821" y="719135"/>
                  </a:lnTo>
                  <a:lnTo>
                    <a:pt x="3472827" y="704341"/>
                  </a:lnTo>
                  <a:lnTo>
                    <a:pt x="3472827" y="38099"/>
                  </a:lnTo>
                  <a:lnTo>
                    <a:pt x="3469821" y="23306"/>
                  </a:lnTo>
                  <a:lnTo>
                    <a:pt x="3461635" y="11191"/>
                  </a:lnTo>
                  <a:lnTo>
                    <a:pt x="3449521" y="3006"/>
                  </a:lnTo>
                  <a:lnTo>
                    <a:pt x="3434727" y="0"/>
                  </a:lnTo>
                  <a:close/>
                </a:path>
              </a:pathLst>
            </a:custGeom>
            <a:solidFill>
              <a:srgbClr val="B1E2F9"/>
            </a:solidFill>
          </p:spPr>
          <p:txBody>
            <a:bodyPr wrap="square" lIns="0" tIns="0" rIns="0" bIns="0" rtlCol="0"/>
            <a:lstStyle/>
            <a:p>
              <a:endParaRPr/>
            </a:p>
          </p:txBody>
        </p:sp>
        <p:sp>
          <p:nvSpPr>
            <p:cNvPr id="22" name="object 22"/>
            <p:cNvSpPr/>
            <p:nvPr/>
          </p:nvSpPr>
          <p:spPr>
            <a:xfrm>
              <a:off x="533421" y="175969"/>
              <a:ext cx="3473450" cy="742950"/>
            </a:xfrm>
            <a:custGeom>
              <a:avLst/>
              <a:gdLst/>
              <a:ahLst/>
              <a:cxnLst/>
              <a:rect l="l" t="t" r="r" b="b"/>
              <a:pathLst>
                <a:path w="3473450" h="742950">
                  <a:moveTo>
                    <a:pt x="3434727" y="742441"/>
                  </a:moveTo>
                  <a:lnTo>
                    <a:pt x="38100" y="742441"/>
                  </a:lnTo>
                  <a:lnTo>
                    <a:pt x="23301" y="739435"/>
                  </a:lnTo>
                  <a:lnTo>
                    <a:pt x="11187" y="731250"/>
                  </a:lnTo>
                  <a:lnTo>
                    <a:pt x="3004" y="719135"/>
                  </a:lnTo>
                  <a:lnTo>
                    <a:pt x="0" y="704341"/>
                  </a:lnTo>
                  <a:lnTo>
                    <a:pt x="0" y="38099"/>
                  </a:lnTo>
                  <a:lnTo>
                    <a:pt x="3004" y="23306"/>
                  </a:lnTo>
                  <a:lnTo>
                    <a:pt x="11187" y="11191"/>
                  </a:lnTo>
                  <a:lnTo>
                    <a:pt x="23301" y="3006"/>
                  </a:lnTo>
                  <a:lnTo>
                    <a:pt x="38100" y="0"/>
                  </a:lnTo>
                  <a:lnTo>
                    <a:pt x="3434727" y="0"/>
                  </a:lnTo>
                  <a:lnTo>
                    <a:pt x="3449521" y="3006"/>
                  </a:lnTo>
                  <a:lnTo>
                    <a:pt x="3461635" y="11191"/>
                  </a:lnTo>
                  <a:lnTo>
                    <a:pt x="3469821" y="23306"/>
                  </a:lnTo>
                  <a:lnTo>
                    <a:pt x="3472827" y="38099"/>
                  </a:lnTo>
                  <a:lnTo>
                    <a:pt x="3472827" y="704341"/>
                  </a:lnTo>
                  <a:lnTo>
                    <a:pt x="3469821" y="719135"/>
                  </a:lnTo>
                  <a:lnTo>
                    <a:pt x="3461635" y="731250"/>
                  </a:lnTo>
                  <a:lnTo>
                    <a:pt x="3449521" y="739435"/>
                  </a:lnTo>
                  <a:lnTo>
                    <a:pt x="3434727" y="742441"/>
                  </a:lnTo>
                  <a:close/>
                </a:path>
              </a:pathLst>
            </a:custGeom>
            <a:ln w="12700">
              <a:solidFill>
                <a:srgbClr val="062E35"/>
              </a:solidFill>
            </a:ln>
          </p:spPr>
          <p:txBody>
            <a:bodyPr wrap="square" lIns="0" tIns="0" rIns="0" bIns="0" rtlCol="0"/>
            <a:lstStyle/>
            <a:p>
              <a:endParaRPr/>
            </a:p>
          </p:txBody>
        </p:sp>
      </p:grpSp>
      <p:sp>
        <p:nvSpPr>
          <p:cNvPr id="23" name="object 23"/>
          <p:cNvSpPr txBox="1">
            <a:spLocks noGrp="1"/>
          </p:cNvSpPr>
          <p:nvPr>
            <p:ph type="title"/>
          </p:nvPr>
        </p:nvSpPr>
        <p:spPr>
          <a:xfrm>
            <a:off x="753156" y="229372"/>
            <a:ext cx="2957830" cy="628377"/>
          </a:xfrm>
          <a:prstGeom prst="rect">
            <a:avLst/>
          </a:prstGeom>
        </p:spPr>
        <p:txBody>
          <a:bodyPr vert="horz" wrap="square" lIns="0" tIns="12700" rIns="0" bIns="0" rtlCol="0">
            <a:spAutoFit/>
          </a:bodyPr>
          <a:lstStyle/>
          <a:p>
            <a:pPr marL="12700">
              <a:lnSpc>
                <a:spcPct val="100000"/>
              </a:lnSpc>
              <a:spcBef>
                <a:spcPts val="100"/>
              </a:spcBef>
            </a:pPr>
            <a:r>
              <a:rPr sz="4000">
                <a:latin typeface="Sassoon Sans Rg"/>
              </a:rPr>
              <a:t>Simple Forces</a:t>
            </a:r>
          </a:p>
        </p:txBody>
      </p:sp>
      <p:grpSp>
        <p:nvGrpSpPr>
          <p:cNvPr id="24" name="object 24"/>
          <p:cNvGrpSpPr/>
          <p:nvPr/>
        </p:nvGrpSpPr>
        <p:grpSpPr>
          <a:xfrm>
            <a:off x="9751118" y="1578846"/>
            <a:ext cx="1200150" cy="437515"/>
            <a:chOff x="9751118" y="1578846"/>
            <a:chExt cx="1200150" cy="437515"/>
          </a:xfrm>
        </p:grpSpPr>
        <p:sp>
          <p:nvSpPr>
            <p:cNvPr id="25" name="object 25"/>
            <p:cNvSpPr/>
            <p:nvPr/>
          </p:nvSpPr>
          <p:spPr>
            <a:xfrm>
              <a:off x="9757468" y="1585196"/>
              <a:ext cx="1187450" cy="424815"/>
            </a:xfrm>
            <a:custGeom>
              <a:avLst/>
              <a:gdLst/>
              <a:ahLst/>
              <a:cxnLst/>
              <a:rect l="l" t="t" r="r" b="b"/>
              <a:pathLst>
                <a:path w="1187450" h="424814">
                  <a:moveTo>
                    <a:pt x="1149159" y="0"/>
                  </a:moveTo>
                  <a:lnTo>
                    <a:pt x="38100" y="0"/>
                  </a:lnTo>
                  <a:lnTo>
                    <a:pt x="23306" y="3006"/>
                  </a:lnTo>
                  <a:lnTo>
                    <a:pt x="11191" y="11191"/>
                  </a:lnTo>
                  <a:lnTo>
                    <a:pt x="3006" y="23306"/>
                  </a:lnTo>
                  <a:lnTo>
                    <a:pt x="0" y="38099"/>
                  </a:lnTo>
                  <a:lnTo>
                    <a:pt x="0" y="386194"/>
                  </a:lnTo>
                  <a:lnTo>
                    <a:pt x="3006" y="400987"/>
                  </a:lnTo>
                  <a:lnTo>
                    <a:pt x="11191" y="413102"/>
                  </a:lnTo>
                  <a:lnTo>
                    <a:pt x="23306" y="421287"/>
                  </a:lnTo>
                  <a:lnTo>
                    <a:pt x="38100" y="424294"/>
                  </a:lnTo>
                  <a:lnTo>
                    <a:pt x="1149159" y="424294"/>
                  </a:lnTo>
                  <a:lnTo>
                    <a:pt x="1163953" y="421287"/>
                  </a:lnTo>
                  <a:lnTo>
                    <a:pt x="1176067" y="413102"/>
                  </a:lnTo>
                  <a:lnTo>
                    <a:pt x="1184253" y="400987"/>
                  </a:lnTo>
                  <a:lnTo>
                    <a:pt x="1187259" y="386194"/>
                  </a:lnTo>
                  <a:lnTo>
                    <a:pt x="1187259" y="38099"/>
                  </a:lnTo>
                  <a:lnTo>
                    <a:pt x="1184253" y="23306"/>
                  </a:lnTo>
                  <a:lnTo>
                    <a:pt x="1176067" y="11191"/>
                  </a:lnTo>
                  <a:lnTo>
                    <a:pt x="1163953" y="3006"/>
                  </a:lnTo>
                  <a:lnTo>
                    <a:pt x="1149159" y="0"/>
                  </a:lnTo>
                  <a:close/>
                </a:path>
              </a:pathLst>
            </a:custGeom>
            <a:solidFill>
              <a:srgbClr val="A4D6B8"/>
            </a:solidFill>
          </p:spPr>
          <p:txBody>
            <a:bodyPr wrap="square" lIns="0" tIns="0" rIns="0" bIns="0" rtlCol="0"/>
            <a:lstStyle/>
            <a:p>
              <a:endParaRPr/>
            </a:p>
          </p:txBody>
        </p:sp>
        <p:sp>
          <p:nvSpPr>
            <p:cNvPr id="26" name="object 26"/>
            <p:cNvSpPr/>
            <p:nvPr/>
          </p:nvSpPr>
          <p:spPr>
            <a:xfrm>
              <a:off x="9757468" y="1585196"/>
              <a:ext cx="1187450" cy="424815"/>
            </a:xfrm>
            <a:custGeom>
              <a:avLst/>
              <a:gdLst/>
              <a:ahLst/>
              <a:cxnLst/>
              <a:rect l="l" t="t" r="r" b="b"/>
              <a:pathLst>
                <a:path w="1187450" h="424814">
                  <a:moveTo>
                    <a:pt x="1149159" y="424294"/>
                  </a:moveTo>
                  <a:lnTo>
                    <a:pt x="38100" y="424294"/>
                  </a:lnTo>
                  <a:lnTo>
                    <a:pt x="23306" y="421287"/>
                  </a:lnTo>
                  <a:lnTo>
                    <a:pt x="11191" y="413102"/>
                  </a:lnTo>
                  <a:lnTo>
                    <a:pt x="3006" y="400987"/>
                  </a:lnTo>
                  <a:lnTo>
                    <a:pt x="0" y="386194"/>
                  </a:lnTo>
                  <a:lnTo>
                    <a:pt x="0" y="38099"/>
                  </a:lnTo>
                  <a:lnTo>
                    <a:pt x="3006" y="23306"/>
                  </a:lnTo>
                  <a:lnTo>
                    <a:pt x="11191" y="11191"/>
                  </a:lnTo>
                  <a:lnTo>
                    <a:pt x="23306" y="3006"/>
                  </a:lnTo>
                  <a:lnTo>
                    <a:pt x="38100" y="0"/>
                  </a:lnTo>
                  <a:lnTo>
                    <a:pt x="1149159" y="0"/>
                  </a:lnTo>
                  <a:lnTo>
                    <a:pt x="1163953" y="3006"/>
                  </a:lnTo>
                  <a:lnTo>
                    <a:pt x="1176067" y="11191"/>
                  </a:lnTo>
                  <a:lnTo>
                    <a:pt x="1184253" y="23306"/>
                  </a:lnTo>
                  <a:lnTo>
                    <a:pt x="1187259" y="38099"/>
                  </a:lnTo>
                  <a:lnTo>
                    <a:pt x="1187259" y="386194"/>
                  </a:lnTo>
                  <a:lnTo>
                    <a:pt x="1184253" y="400987"/>
                  </a:lnTo>
                  <a:lnTo>
                    <a:pt x="1176067" y="413102"/>
                  </a:lnTo>
                  <a:lnTo>
                    <a:pt x="1163953" y="421287"/>
                  </a:lnTo>
                  <a:lnTo>
                    <a:pt x="1149159" y="424294"/>
                  </a:lnTo>
                  <a:close/>
                </a:path>
              </a:pathLst>
            </a:custGeom>
            <a:ln w="12700">
              <a:solidFill>
                <a:srgbClr val="221F1F"/>
              </a:solidFill>
            </a:ln>
          </p:spPr>
          <p:txBody>
            <a:bodyPr wrap="square" lIns="0" tIns="0" rIns="0" bIns="0" rtlCol="0"/>
            <a:lstStyle/>
            <a:p>
              <a:endParaRPr/>
            </a:p>
          </p:txBody>
        </p:sp>
      </p:grpSp>
      <p:sp>
        <p:nvSpPr>
          <p:cNvPr id="27" name="object 27"/>
          <p:cNvSpPr txBox="1"/>
          <p:nvPr/>
        </p:nvSpPr>
        <p:spPr>
          <a:xfrm>
            <a:off x="10037445" y="1600200"/>
            <a:ext cx="630555" cy="360680"/>
          </a:xfrm>
          <a:prstGeom prst="rect">
            <a:avLst/>
          </a:prstGeom>
        </p:spPr>
        <p:txBody>
          <a:bodyPr vert="horz" wrap="square" lIns="0" tIns="12700" rIns="0" bIns="0" rtlCol="0">
            <a:spAutoFit/>
          </a:bodyPr>
          <a:lstStyle/>
          <a:p>
            <a:pPr marL="12700">
              <a:lnSpc>
                <a:spcPct val="100000"/>
              </a:lnSpc>
              <a:spcBef>
                <a:spcPts val="100"/>
              </a:spcBef>
            </a:pPr>
            <a:r>
              <a:rPr sz="2200" b="1">
                <a:solidFill>
                  <a:srgbClr val="30393F"/>
                </a:solidFill>
                <a:latin typeface="Sassoon Sans Rg" pitchFamily="2" charset="0"/>
                <a:cs typeface="Arial"/>
              </a:rPr>
              <a:t>push</a:t>
            </a:r>
            <a:endParaRPr sz="2200">
              <a:latin typeface="Sassoon Sans Rg" pitchFamily="2" charset="0"/>
              <a:cs typeface="Arial"/>
            </a:endParaRPr>
          </a:p>
        </p:txBody>
      </p:sp>
      <p:grpSp>
        <p:nvGrpSpPr>
          <p:cNvPr id="28" name="object 28"/>
          <p:cNvGrpSpPr/>
          <p:nvPr/>
        </p:nvGrpSpPr>
        <p:grpSpPr>
          <a:xfrm>
            <a:off x="3537486" y="5338733"/>
            <a:ext cx="5180330" cy="678180"/>
            <a:chOff x="3537486" y="5338733"/>
            <a:chExt cx="5180330" cy="678180"/>
          </a:xfrm>
        </p:grpSpPr>
        <p:sp>
          <p:nvSpPr>
            <p:cNvPr id="29" name="object 29"/>
            <p:cNvSpPr/>
            <p:nvPr/>
          </p:nvSpPr>
          <p:spPr>
            <a:xfrm>
              <a:off x="3543836" y="5345083"/>
              <a:ext cx="5167630" cy="665480"/>
            </a:xfrm>
            <a:custGeom>
              <a:avLst/>
              <a:gdLst/>
              <a:ahLst/>
              <a:cxnLst/>
              <a:rect l="l" t="t" r="r" b="b"/>
              <a:pathLst>
                <a:path w="5167630" h="665479">
                  <a:moveTo>
                    <a:pt x="5129390" y="0"/>
                  </a:moveTo>
                  <a:lnTo>
                    <a:pt x="38100" y="0"/>
                  </a:lnTo>
                  <a:lnTo>
                    <a:pt x="23268" y="2993"/>
                  </a:lnTo>
                  <a:lnTo>
                    <a:pt x="11158" y="11158"/>
                  </a:lnTo>
                  <a:lnTo>
                    <a:pt x="2993" y="23268"/>
                  </a:lnTo>
                  <a:lnTo>
                    <a:pt x="0" y="38099"/>
                  </a:lnTo>
                  <a:lnTo>
                    <a:pt x="0" y="626846"/>
                  </a:lnTo>
                  <a:lnTo>
                    <a:pt x="2993" y="641677"/>
                  </a:lnTo>
                  <a:lnTo>
                    <a:pt x="11158" y="653788"/>
                  </a:lnTo>
                  <a:lnTo>
                    <a:pt x="23268" y="661952"/>
                  </a:lnTo>
                  <a:lnTo>
                    <a:pt x="38100" y="664946"/>
                  </a:lnTo>
                  <a:lnTo>
                    <a:pt x="5129390" y="664946"/>
                  </a:lnTo>
                  <a:lnTo>
                    <a:pt x="5144221" y="661952"/>
                  </a:lnTo>
                  <a:lnTo>
                    <a:pt x="5156331" y="653788"/>
                  </a:lnTo>
                  <a:lnTo>
                    <a:pt x="5164496" y="641677"/>
                  </a:lnTo>
                  <a:lnTo>
                    <a:pt x="5167490" y="626846"/>
                  </a:lnTo>
                  <a:lnTo>
                    <a:pt x="5167490" y="38099"/>
                  </a:lnTo>
                  <a:lnTo>
                    <a:pt x="5164496" y="23268"/>
                  </a:lnTo>
                  <a:lnTo>
                    <a:pt x="5156331" y="11158"/>
                  </a:lnTo>
                  <a:lnTo>
                    <a:pt x="5144221" y="2993"/>
                  </a:lnTo>
                  <a:lnTo>
                    <a:pt x="5129390" y="0"/>
                  </a:lnTo>
                  <a:close/>
                </a:path>
              </a:pathLst>
            </a:custGeom>
            <a:solidFill>
              <a:srgbClr val="B1E2F9"/>
            </a:solidFill>
          </p:spPr>
          <p:txBody>
            <a:bodyPr wrap="square" lIns="0" tIns="0" rIns="0" bIns="0" rtlCol="0"/>
            <a:lstStyle/>
            <a:p>
              <a:endParaRPr/>
            </a:p>
          </p:txBody>
        </p:sp>
        <p:sp>
          <p:nvSpPr>
            <p:cNvPr id="30" name="object 30"/>
            <p:cNvSpPr/>
            <p:nvPr/>
          </p:nvSpPr>
          <p:spPr>
            <a:xfrm>
              <a:off x="3543836" y="5345083"/>
              <a:ext cx="5167630" cy="665480"/>
            </a:xfrm>
            <a:custGeom>
              <a:avLst/>
              <a:gdLst/>
              <a:ahLst/>
              <a:cxnLst/>
              <a:rect l="l" t="t" r="r" b="b"/>
              <a:pathLst>
                <a:path w="5167630" h="665479">
                  <a:moveTo>
                    <a:pt x="5129390" y="664946"/>
                  </a:moveTo>
                  <a:lnTo>
                    <a:pt x="38100" y="664946"/>
                  </a:lnTo>
                  <a:lnTo>
                    <a:pt x="23268" y="661952"/>
                  </a:lnTo>
                  <a:lnTo>
                    <a:pt x="11158" y="653788"/>
                  </a:lnTo>
                  <a:lnTo>
                    <a:pt x="2993" y="641677"/>
                  </a:lnTo>
                  <a:lnTo>
                    <a:pt x="0" y="626846"/>
                  </a:lnTo>
                  <a:lnTo>
                    <a:pt x="0" y="38099"/>
                  </a:lnTo>
                  <a:lnTo>
                    <a:pt x="2993" y="23268"/>
                  </a:lnTo>
                  <a:lnTo>
                    <a:pt x="11158" y="11158"/>
                  </a:lnTo>
                  <a:lnTo>
                    <a:pt x="23268" y="2993"/>
                  </a:lnTo>
                  <a:lnTo>
                    <a:pt x="38100" y="0"/>
                  </a:lnTo>
                  <a:lnTo>
                    <a:pt x="5129390" y="0"/>
                  </a:lnTo>
                  <a:lnTo>
                    <a:pt x="5144221" y="2993"/>
                  </a:lnTo>
                  <a:lnTo>
                    <a:pt x="5156331" y="11158"/>
                  </a:lnTo>
                  <a:lnTo>
                    <a:pt x="5164496" y="23268"/>
                  </a:lnTo>
                  <a:lnTo>
                    <a:pt x="5167490" y="38099"/>
                  </a:lnTo>
                  <a:lnTo>
                    <a:pt x="5167490" y="626846"/>
                  </a:lnTo>
                  <a:lnTo>
                    <a:pt x="5164496" y="641677"/>
                  </a:lnTo>
                  <a:lnTo>
                    <a:pt x="5156331" y="653788"/>
                  </a:lnTo>
                  <a:lnTo>
                    <a:pt x="5144221" y="661952"/>
                  </a:lnTo>
                  <a:lnTo>
                    <a:pt x="5129390" y="664946"/>
                  </a:lnTo>
                  <a:close/>
                </a:path>
              </a:pathLst>
            </a:custGeom>
            <a:ln w="12699">
              <a:solidFill>
                <a:srgbClr val="062E35"/>
              </a:solidFill>
            </a:ln>
          </p:spPr>
          <p:txBody>
            <a:bodyPr wrap="square" lIns="0" tIns="0" rIns="0" bIns="0" rtlCol="0"/>
            <a:lstStyle/>
            <a:p>
              <a:endParaRPr/>
            </a:p>
          </p:txBody>
        </p:sp>
      </p:grpSp>
      <p:pic>
        <p:nvPicPr>
          <p:cNvPr id="32" name="object 32"/>
          <p:cNvPicPr/>
          <p:nvPr/>
        </p:nvPicPr>
        <p:blipFill>
          <a:blip r:embed="rId4" cstate="print"/>
          <a:stretch>
            <a:fillRect/>
          </a:stretch>
        </p:blipFill>
        <p:spPr>
          <a:xfrm>
            <a:off x="8173174" y="4890887"/>
            <a:ext cx="1681568" cy="1967112"/>
          </a:xfrm>
          <a:prstGeom prst="rect">
            <a:avLst/>
          </a:prstGeom>
        </p:spPr>
      </p:pic>
      <p:grpSp>
        <p:nvGrpSpPr>
          <p:cNvPr id="33" name="object 33"/>
          <p:cNvGrpSpPr/>
          <p:nvPr/>
        </p:nvGrpSpPr>
        <p:grpSpPr>
          <a:xfrm>
            <a:off x="9751118" y="3478584"/>
            <a:ext cx="1200150" cy="437515"/>
            <a:chOff x="9751118" y="3478584"/>
            <a:chExt cx="1200150" cy="437515"/>
          </a:xfrm>
        </p:grpSpPr>
        <p:sp>
          <p:nvSpPr>
            <p:cNvPr id="34" name="object 34"/>
            <p:cNvSpPr/>
            <p:nvPr/>
          </p:nvSpPr>
          <p:spPr>
            <a:xfrm>
              <a:off x="9757468" y="3484934"/>
              <a:ext cx="1187450" cy="424815"/>
            </a:xfrm>
            <a:custGeom>
              <a:avLst/>
              <a:gdLst/>
              <a:ahLst/>
              <a:cxnLst/>
              <a:rect l="l" t="t" r="r" b="b"/>
              <a:pathLst>
                <a:path w="1187450" h="424814">
                  <a:moveTo>
                    <a:pt x="1149159" y="0"/>
                  </a:moveTo>
                  <a:lnTo>
                    <a:pt x="38100" y="0"/>
                  </a:lnTo>
                  <a:lnTo>
                    <a:pt x="23306" y="3006"/>
                  </a:lnTo>
                  <a:lnTo>
                    <a:pt x="11191" y="11191"/>
                  </a:lnTo>
                  <a:lnTo>
                    <a:pt x="3006" y="23306"/>
                  </a:lnTo>
                  <a:lnTo>
                    <a:pt x="0" y="38100"/>
                  </a:lnTo>
                  <a:lnTo>
                    <a:pt x="0" y="386194"/>
                  </a:lnTo>
                  <a:lnTo>
                    <a:pt x="3006" y="400987"/>
                  </a:lnTo>
                  <a:lnTo>
                    <a:pt x="11191" y="413102"/>
                  </a:lnTo>
                  <a:lnTo>
                    <a:pt x="23306" y="421287"/>
                  </a:lnTo>
                  <a:lnTo>
                    <a:pt x="38100" y="424294"/>
                  </a:lnTo>
                  <a:lnTo>
                    <a:pt x="1149159" y="424294"/>
                  </a:lnTo>
                  <a:lnTo>
                    <a:pt x="1163953" y="421287"/>
                  </a:lnTo>
                  <a:lnTo>
                    <a:pt x="1176067" y="413102"/>
                  </a:lnTo>
                  <a:lnTo>
                    <a:pt x="1184253" y="400987"/>
                  </a:lnTo>
                  <a:lnTo>
                    <a:pt x="1187259" y="386194"/>
                  </a:lnTo>
                  <a:lnTo>
                    <a:pt x="1187259" y="38100"/>
                  </a:lnTo>
                  <a:lnTo>
                    <a:pt x="1184253" y="23306"/>
                  </a:lnTo>
                  <a:lnTo>
                    <a:pt x="1176067" y="11191"/>
                  </a:lnTo>
                  <a:lnTo>
                    <a:pt x="1163953" y="3006"/>
                  </a:lnTo>
                  <a:lnTo>
                    <a:pt x="1149159" y="0"/>
                  </a:lnTo>
                  <a:close/>
                </a:path>
              </a:pathLst>
            </a:custGeom>
            <a:solidFill>
              <a:srgbClr val="F48A94"/>
            </a:solidFill>
          </p:spPr>
          <p:txBody>
            <a:bodyPr wrap="square" lIns="0" tIns="0" rIns="0" bIns="0" rtlCol="0"/>
            <a:lstStyle/>
            <a:p>
              <a:endParaRPr/>
            </a:p>
          </p:txBody>
        </p:sp>
        <p:sp>
          <p:nvSpPr>
            <p:cNvPr id="35" name="object 35"/>
            <p:cNvSpPr/>
            <p:nvPr/>
          </p:nvSpPr>
          <p:spPr>
            <a:xfrm>
              <a:off x="9757468" y="3484934"/>
              <a:ext cx="1187450" cy="424815"/>
            </a:xfrm>
            <a:custGeom>
              <a:avLst/>
              <a:gdLst/>
              <a:ahLst/>
              <a:cxnLst/>
              <a:rect l="l" t="t" r="r" b="b"/>
              <a:pathLst>
                <a:path w="1187450" h="424814">
                  <a:moveTo>
                    <a:pt x="1149159" y="424294"/>
                  </a:moveTo>
                  <a:lnTo>
                    <a:pt x="38100" y="424294"/>
                  </a:lnTo>
                  <a:lnTo>
                    <a:pt x="23306" y="421287"/>
                  </a:lnTo>
                  <a:lnTo>
                    <a:pt x="11191" y="413102"/>
                  </a:lnTo>
                  <a:lnTo>
                    <a:pt x="3006" y="400987"/>
                  </a:lnTo>
                  <a:lnTo>
                    <a:pt x="0" y="386194"/>
                  </a:lnTo>
                  <a:lnTo>
                    <a:pt x="0" y="38100"/>
                  </a:lnTo>
                  <a:lnTo>
                    <a:pt x="3006" y="23306"/>
                  </a:lnTo>
                  <a:lnTo>
                    <a:pt x="11191" y="11191"/>
                  </a:lnTo>
                  <a:lnTo>
                    <a:pt x="23306" y="3006"/>
                  </a:lnTo>
                  <a:lnTo>
                    <a:pt x="38100" y="0"/>
                  </a:lnTo>
                  <a:lnTo>
                    <a:pt x="1149159" y="0"/>
                  </a:lnTo>
                  <a:lnTo>
                    <a:pt x="1163953" y="3006"/>
                  </a:lnTo>
                  <a:lnTo>
                    <a:pt x="1176067" y="11191"/>
                  </a:lnTo>
                  <a:lnTo>
                    <a:pt x="1184253" y="23306"/>
                  </a:lnTo>
                  <a:lnTo>
                    <a:pt x="1187259" y="38100"/>
                  </a:lnTo>
                  <a:lnTo>
                    <a:pt x="1187259" y="386194"/>
                  </a:lnTo>
                  <a:lnTo>
                    <a:pt x="1184253" y="400987"/>
                  </a:lnTo>
                  <a:lnTo>
                    <a:pt x="1176067" y="413102"/>
                  </a:lnTo>
                  <a:lnTo>
                    <a:pt x="1163953" y="421287"/>
                  </a:lnTo>
                  <a:lnTo>
                    <a:pt x="1149159" y="424294"/>
                  </a:lnTo>
                  <a:close/>
                </a:path>
              </a:pathLst>
            </a:custGeom>
            <a:ln w="12700">
              <a:solidFill>
                <a:srgbClr val="221F1F"/>
              </a:solidFill>
            </a:ln>
          </p:spPr>
          <p:txBody>
            <a:bodyPr wrap="square" lIns="0" tIns="0" rIns="0" bIns="0" rtlCol="0"/>
            <a:lstStyle/>
            <a:p>
              <a:endParaRPr/>
            </a:p>
          </p:txBody>
        </p:sp>
      </p:grpSp>
      <p:sp>
        <p:nvSpPr>
          <p:cNvPr id="36" name="object 36"/>
          <p:cNvSpPr txBox="1"/>
          <p:nvPr/>
        </p:nvSpPr>
        <p:spPr>
          <a:xfrm>
            <a:off x="10134600" y="3505200"/>
            <a:ext cx="507365" cy="360680"/>
          </a:xfrm>
          <a:prstGeom prst="rect">
            <a:avLst/>
          </a:prstGeom>
        </p:spPr>
        <p:txBody>
          <a:bodyPr vert="horz" wrap="square" lIns="0" tIns="12700" rIns="0" bIns="0" rtlCol="0">
            <a:spAutoFit/>
          </a:bodyPr>
          <a:lstStyle/>
          <a:p>
            <a:pPr marL="12700">
              <a:lnSpc>
                <a:spcPct val="100000"/>
              </a:lnSpc>
              <a:spcBef>
                <a:spcPts val="100"/>
              </a:spcBef>
            </a:pPr>
            <a:r>
              <a:rPr sz="2200" b="1">
                <a:solidFill>
                  <a:srgbClr val="30393F"/>
                </a:solidFill>
                <a:latin typeface="Sassoon Sans Rg" pitchFamily="2" charset="0"/>
                <a:cs typeface="Arial"/>
              </a:rPr>
              <a:t>pull</a:t>
            </a:r>
            <a:endParaRPr sz="2200">
              <a:latin typeface="Sassoon Sans Rg" pitchFamily="2" charset="0"/>
              <a:cs typeface="Arial"/>
            </a:endParaRPr>
          </a:p>
        </p:txBody>
      </p:sp>
      <p:grpSp>
        <p:nvGrpSpPr>
          <p:cNvPr id="37" name="object 37"/>
          <p:cNvGrpSpPr/>
          <p:nvPr/>
        </p:nvGrpSpPr>
        <p:grpSpPr>
          <a:xfrm>
            <a:off x="7817434" y="598459"/>
            <a:ext cx="2037714" cy="4201795"/>
            <a:chOff x="7817434" y="598459"/>
            <a:chExt cx="2037714" cy="4201795"/>
          </a:xfrm>
        </p:grpSpPr>
        <p:pic>
          <p:nvPicPr>
            <p:cNvPr id="38" name="object 38"/>
            <p:cNvPicPr/>
            <p:nvPr/>
          </p:nvPicPr>
          <p:blipFill>
            <a:blip r:embed="rId5" cstate="print"/>
            <a:stretch>
              <a:fillRect/>
            </a:stretch>
          </p:blipFill>
          <p:spPr>
            <a:xfrm>
              <a:off x="7817434" y="598459"/>
              <a:ext cx="2037309" cy="2067051"/>
            </a:xfrm>
            <a:prstGeom prst="rect">
              <a:avLst/>
            </a:prstGeom>
          </p:spPr>
        </p:pic>
        <p:sp>
          <p:nvSpPr>
            <p:cNvPr id="39" name="object 39"/>
            <p:cNvSpPr/>
            <p:nvPr/>
          </p:nvSpPr>
          <p:spPr>
            <a:xfrm>
              <a:off x="9357767" y="2545904"/>
              <a:ext cx="261620" cy="191135"/>
            </a:xfrm>
            <a:custGeom>
              <a:avLst/>
              <a:gdLst/>
              <a:ahLst/>
              <a:cxnLst/>
              <a:rect l="l" t="t" r="r" b="b"/>
              <a:pathLst>
                <a:path w="261620" h="191135">
                  <a:moveTo>
                    <a:pt x="121361" y="0"/>
                  </a:moveTo>
                  <a:lnTo>
                    <a:pt x="62598" y="8670"/>
                  </a:lnTo>
                  <a:lnTo>
                    <a:pt x="20545" y="35467"/>
                  </a:lnTo>
                  <a:lnTo>
                    <a:pt x="0" y="78533"/>
                  </a:lnTo>
                  <a:lnTo>
                    <a:pt x="2154" y="99699"/>
                  </a:lnTo>
                  <a:lnTo>
                    <a:pt x="24360" y="136396"/>
                  </a:lnTo>
                  <a:lnTo>
                    <a:pt x="60460" y="160233"/>
                  </a:lnTo>
                  <a:lnTo>
                    <a:pt x="101772" y="173444"/>
                  </a:lnTo>
                  <a:lnTo>
                    <a:pt x="123037" y="178215"/>
                  </a:lnTo>
                  <a:lnTo>
                    <a:pt x="62052" y="173516"/>
                  </a:lnTo>
                  <a:lnTo>
                    <a:pt x="91015" y="180460"/>
                  </a:lnTo>
                  <a:lnTo>
                    <a:pt x="120329" y="185718"/>
                  </a:lnTo>
                  <a:lnTo>
                    <a:pt x="149895" y="189276"/>
                  </a:lnTo>
                  <a:lnTo>
                    <a:pt x="179616" y="191119"/>
                  </a:lnTo>
                  <a:lnTo>
                    <a:pt x="198762" y="190912"/>
                  </a:lnTo>
                  <a:lnTo>
                    <a:pt x="249186" y="170443"/>
                  </a:lnTo>
                  <a:lnTo>
                    <a:pt x="261262" y="137895"/>
                  </a:lnTo>
                  <a:lnTo>
                    <a:pt x="260297" y="119699"/>
                  </a:lnTo>
                  <a:lnTo>
                    <a:pt x="243631" y="74788"/>
                  </a:lnTo>
                  <a:lnTo>
                    <a:pt x="204347" y="30204"/>
                  </a:lnTo>
                  <a:lnTo>
                    <a:pt x="150884" y="4402"/>
                  </a:lnTo>
                  <a:lnTo>
                    <a:pt x="121361" y="0"/>
                  </a:lnTo>
                  <a:close/>
                </a:path>
              </a:pathLst>
            </a:custGeom>
            <a:solidFill>
              <a:srgbClr val="FFFFFF"/>
            </a:solidFill>
          </p:spPr>
          <p:txBody>
            <a:bodyPr wrap="square" lIns="0" tIns="0" rIns="0" bIns="0" rtlCol="0"/>
            <a:lstStyle/>
            <a:p>
              <a:endParaRPr/>
            </a:p>
          </p:txBody>
        </p:sp>
        <p:pic>
          <p:nvPicPr>
            <p:cNvPr id="40" name="object 40"/>
            <p:cNvPicPr/>
            <p:nvPr/>
          </p:nvPicPr>
          <p:blipFill>
            <a:blip r:embed="rId6" cstate="print"/>
            <a:stretch>
              <a:fillRect/>
            </a:stretch>
          </p:blipFill>
          <p:spPr>
            <a:xfrm>
              <a:off x="7870058" y="2634352"/>
              <a:ext cx="1932063" cy="2165747"/>
            </a:xfrm>
            <a:prstGeom prst="rect">
              <a:avLst/>
            </a:prstGeom>
          </p:spPr>
        </p:pic>
      </p:grpSp>
      <p:pic>
        <p:nvPicPr>
          <p:cNvPr id="43" name="object 66">
            <a:extLst>
              <a:ext uri="{FF2B5EF4-FFF2-40B4-BE49-F238E27FC236}">
                <a16:creationId xmlns:a16="http://schemas.microsoft.com/office/drawing/2014/main" id="{69B4EB33-0496-E040-B4AF-EE93300F5A2F}"/>
              </a:ext>
            </a:extLst>
          </p:cNvPr>
          <p:cNvPicPr/>
          <p:nvPr/>
        </p:nvPicPr>
        <p:blipFill>
          <a:blip r:embed="rId7" cstate="print"/>
          <a:stretch>
            <a:fillRect/>
          </a:stretch>
        </p:blipFill>
        <p:spPr>
          <a:xfrm>
            <a:off x="5300191" y="6427182"/>
            <a:ext cx="226800" cy="226800"/>
          </a:xfrm>
          <a:prstGeom prst="rect">
            <a:avLst/>
          </a:prstGeom>
        </p:spPr>
      </p:pic>
      <p:sp>
        <p:nvSpPr>
          <p:cNvPr id="41" name="object 24">
            <a:extLst>
              <a:ext uri="{FF2B5EF4-FFF2-40B4-BE49-F238E27FC236}">
                <a16:creationId xmlns:a16="http://schemas.microsoft.com/office/drawing/2014/main" id="{61AA37E4-5D0F-3044-88A8-D730006BC4B6}"/>
              </a:ext>
            </a:extLst>
          </p:cNvPr>
          <p:cNvSpPr txBox="1"/>
          <p:nvPr/>
        </p:nvSpPr>
        <p:spPr>
          <a:xfrm>
            <a:off x="3688492" y="5486400"/>
            <a:ext cx="4483763" cy="382156"/>
          </a:xfrm>
          <a:prstGeom prst="rect">
            <a:avLst/>
          </a:prstGeom>
        </p:spPr>
        <p:txBody>
          <a:bodyPr vert="horz" wrap="square" lIns="0" tIns="12700" rIns="0" bIns="0" rtlCol="0">
            <a:spAutoFit/>
          </a:bodyPr>
          <a:lstStyle/>
          <a:p>
            <a:pPr algn="ctr">
              <a:lnSpc>
                <a:spcPct val="100000"/>
              </a:lnSpc>
              <a:spcBef>
                <a:spcPts val="100"/>
              </a:spcBef>
            </a:pPr>
            <a:r>
              <a:rPr lang="en-US" sz="2400">
                <a:solidFill>
                  <a:srgbClr val="1B283D"/>
                </a:solidFill>
                <a:latin typeface="Sassoon Sans Rg" pitchFamily="2" charset="0"/>
                <a:cs typeface="Arial"/>
              </a:rPr>
              <a:t>Can you think of any </a:t>
            </a:r>
            <a:r>
              <a:rPr lang="en-US" sz="2400" b="1">
                <a:solidFill>
                  <a:srgbClr val="1B283D"/>
                </a:solidFill>
                <a:latin typeface="Sassoon Sans Rg" pitchFamily="2" charset="0"/>
                <a:cs typeface="Arial"/>
              </a:rPr>
              <a:t>examples?</a:t>
            </a:r>
            <a:endParaRPr sz="2400" b="1">
              <a:latin typeface="Sassoon Sans Rg" pitchFamily="2" charset="0"/>
              <a:cs typeface="Arial"/>
            </a:endParaRPr>
          </a:p>
        </p:txBody>
      </p:sp>
      <p:sp>
        <p:nvSpPr>
          <p:cNvPr id="45" name="object 26">
            <a:extLst>
              <a:ext uri="{FF2B5EF4-FFF2-40B4-BE49-F238E27FC236}">
                <a16:creationId xmlns:a16="http://schemas.microsoft.com/office/drawing/2014/main" id="{76726D2C-8670-5B43-8765-A00BD607473D}"/>
              </a:ext>
            </a:extLst>
          </p:cNvPr>
          <p:cNvSpPr txBox="1"/>
          <p:nvPr/>
        </p:nvSpPr>
        <p:spPr>
          <a:xfrm>
            <a:off x="5621203" y="6464905"/>
            <a:ext cx="1465397" cy="141064"/>
          </a:xfrm>
          <a:prstGeom prst="rect">
            <a:avLst/>
          </a:prstGeom>
        </p:spPr>
        <p:txBody>
          <a:bodyPr vert="horz" wrap="square" lIns="0" tIns="2540" rIns="0" bIns="0" rtlCol="0">
            <a:spAutoFit/>
          </a:bodyPr>
          <a:lstStyle/>
          <a:p>
            <a:pPr marL="12700">
              <a:lnSpc>
                <a:spcPct val="100000"/>
              </a:lnSpc>
              <a:spcBef>
                <a:spcPts val="20"/>
              </a:spcBef>
            </a:pPr>
            <a:r>
              <a:rPr sz="900">
                <a:solidFill>
                  <a:srgbClr val="1B283E"/>
                </a:solidFill>
                <a:latin typeface="Sassoon Sans Rg" pitchFamily="2" charset="0"/>
                <a:cs typeface="Arial MT"/>
              </a:rPr>
              <a:t>www.grammarsaurus.co.uk</a:t>
            </a:r>
          </a:p>
        </p:txBody>
      </p:sp>
    </p:spTree>
    <p:extLst>
      <p:ext uri="{BB962C8B-B14F-4D97-AF65-F5344CB8AC3E}">
        <p14:creationId xmlns:p14="http://schemas.microsoft.com/office/powerpoint/2010/main" val="664626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 y="0"/>
            <a:ext cx="12214860" cy="6880859"/>
            <a:chOff x="-11430" y="0"/>
            <a:chExt cx="12214860" cy="6880859"/>
          </a:xfrm>
        </p:grpSpPr>
        <p:pic>
          <p:nvPicPr>
            <p:cNvPr id="3" name="object 3"/>
            <p:cNvPicPr/>
            <p:nvPr/>
          </p:nvPicPr>
          <p:blipFill>
            <a:blip r:embed="rId2" cstate="print"/>
            <a:stretch>
              <a:fillRect/>
            </a:stretch>
          </p:blipFill>
          <p:spPr>
            <a:xfrm>
              <a:off x="10375157" y="5242416"/>
              <a:ext cx="1828272" cy="1627013"/>
            </a:xfrm>
            <a:prstGeom prst="rect">
              <a:avLst/>
            </a:prstGeom>
          </p:spPr>
        </p:pic>
        <p:sp>
          <p:nvSpPr>
            <p:cNvPr id="4" name="object 4"/>
            <p:cNvSpPr/>
            <p:nvPr/>
          </p:nvSpPr>
          <p:spPr>
            <a:xfrm>
              <a:off x="6284639" y="0"/>
              <a:ext cx="2118995" cy="1266190"/>
            </a:xfrm>
            <a:custGeom>
              <a:avLst/>
              <a:gdLst/>
              <a:ahLst/>
              <a:cxnLst/>
              <a:rect l="l" t="t" r="r" b="b"/>
              <a:pathLst>
                <a:path w="2118995" h="1266190">
                  <a:moveTo>
                    <a:pt x="1832157" y="0"/>
                  </a:moveTo>
                  <a:lnTo>
                    <a:pt x="1300430" y="0"/>
                  </a:lnTo>
                  <a:lnTo>
                    <a:pt x="1677540" y="597029"/>
                  </a:lnTo>
                  <a:lnTo>
                    <a:pt x="1842322" y="628296"/>
                  </a:lnTo>
                  <a:lnTo>
                    <a:pt x="2118738" y="453697"/>
                  </a:lnTo>
                  <a:lnTo>
                    <a:pt x="1832157" y="0"/>
                  </a:lnTo>
                  <a:close/>
                </a:path>
                <a:path w="2118995" h="1266190">
                  <a:moveTo>
                    <a:pt x="490330" y="0"/>
                  </a:moveTo>
                  <a:lnTo>
                    <a:pt x="0" y="0"/>
                  </a:lnTo>
                  <a:lnTo>
                    <a:pt x="407" y="9477"/>
                  </a:lnTo>
                  <a:lnTo>
                    <a:pt x="5052" y="54605"/>
                  </a:lnTo>
                  <a:lnTo>
                    <a:pt x="12431" y="99570"/>
                  </a:lnTo>
                  <a:lnTo>
                    <a:pt x="22572" y="144247"/>
                  </a:lnTo>
                  <a:lnTo>
                    <a:pt x="35503" y="188513"/>
                  </a:lnTo>
                  <a:lnTo>
                    <a:pt x="51251" y="232245"/>
                  </a:lnTo>
                  <a:lnTo>
                    <a:pt x="69845" y="275318"/>
                  </a:lnTo>
                  <a:lnTo>
                    <a:pt x="91312" y="317608"/>
                  </a:lnTo>
                  <a:lnTo>
                    <a:pt x="115681" y="358993"/>
                  </a:lnTo>
                  <a:lnTo>
                    <a:pt x="668588" y="1234340"/>
                  </a:lnTo>
                  <a:lnTo>
                    <a:pt x="833358" y="1265608"/>
                  </a:lnTo>
                  <a:lnTo>
                    <a:pt x="1109786" y="1091008"/>
                  </a:lnTo>
                  <a:lnTo>
                    <a:pt x="556867" y="215661"/>
                  </a:lnTo>
                  <a:lnTo>
                    <a:pt x="533849" y="174449"/>
                  </a:lnTo>
                  <a:lnTo>
                    <a:pt x="515763" y="131841"/>
                  </a:lnTo>
                  <a:lnTo>
                    <a:pt x="502527" y="88204"/>
                  </a:lnTo>
                  <a:lnTo>
                    <a:pt x="494058" y="43905"/>
                  </a:lnTo>
                  <a:lnTo>
                    <a:pt x="490330" y="0"/>
                  </a:lnTo>
                  <a:close/>
                </a:path>
              </a:pathLst>
            </a:custGeom>
            <a:solidFill>
              <a:srgbClr val="398A9E"/>
            </a:solidFill>
          </p:spPr>
          <p:txBody>
            <a:bodyPr wrap="square" lIns="0" tIns="0" rIns="0" bIns="0" rtlCol="0"/>
            <a:lstStyle/>
            <a:p>
              <a:endParaRPr/>
            </a:p>
          </p:txBody>
        </p:sp>
        <p:sp>
          <p:nvSpPr>
            <p:cNvPr id="5" name="object 5"/>
            <p:cNvSpPr/>
            <p:nvPr/>
          </p:nvSpPr>
          <p:spPr>
            <a:xfrm>
              <a:off x="6284639" y="0"/>
              <a:ext cx="2118995" cy="1266190"/>
            </a:xfrm>
            <a:custGeom>
              <a:avLst/>
              <a:gdLst/>
              <a:ahLst/>
              <a:cxnLst/>
              <a:rect l="l" t="t" r="r" b="b"/>
              <a:pathLst>
                <a:path w="2118995" h="1266190">
                  <a:moveTo>
                    <a:pt x="1677540" y="597029"/>
                  </a:moveTo>
                  <a:lnTo>
                    <a:pt x="1300430" y="0"/>
                  </a:lnTo>
                </a:path>
                <a:path w="2118995" h="1266190">
                  <a:moveTo>
                    <a:pt x="490330" y="0"/>
                  </a:moveTo>
                  <a:lnTo>
                    <a:pt x="494058" y="43905"/>
                  </a:lnTo>
                  <a:lnTo>
                    <a:pt x="502527" y="88204"/>
                  </a:lnTo>
                  <a:lnTo>
                    <a:pt x="515763" y="131841"/>
                  </a:lnTo>
                  <a:lnTo>
                    <a:pt x="533849" y="174449"/>
                  </a:lnTo>
                  <a:lnTo>
                    <a:pt x="556867" y="215661"/>
                  </a:lnTo>
                  <a:lnTo>
                    <a:pt x="1109786" y="1091008"/>
                  </a:lnTo>
                  <a:lnTo>
                    <a:pt x="861006" y="1248145"/>
                  </a:lnTo>
                  <a:lnTo>
                    <a:pt x="833358" y="1265608"/>
                  </a:lnTo>
                  <a:lnTo>
                    <a:pt x="668588" y="1234340"/>
                  </a:lnTo>
                  <a:lnTo>
                    <a:pt x="663496" y="1226276"/>
                  </a:lnTo>
                  <a:lnTo>
                    <a:pt x="115681" y="358993"/>
                  </a:lnTo>
                  <a:lnTo>
                    <a:pt x="91312" y="317608"/>
                  </a:lnTo>
                  <a:lnTo>
                    <a:pt x="69845" y="275318"/>
                  </a:lnTo>
                  <a:lnTo>
                    <a:pt x="51251" y="232245"/>
                  </a:lnTo>
                  <a:lnTo>
                    <a:pt x="35503" y="188513"/>
                  </a:lnTo>
                  <a:lnTo>
                    <a:pt x="22572" y="144247"/>
                  </a:lnTo>
                  <a:lnTo>
                    <a:pt x="12431" y="99570"/>
                  </a:lnTo>
                  <a:lnTo>
                    <a:pt x="5052" y="54605"/>
                  </a:lnTo>
                  <a:lnTo>
                    <a:pt x="407" y="9477"/>
                  </a:lnTo>
                  <a:lnTo>
                    <a:pt x="0" y="0"/>
                  </a:lnTo>
                </a:path>
                <a:path w="2118995" h="1266190">
                  <a:moveTo>
                    <a:pt x="1832157" y="0"/>
                  </a:moveTo>
                  <a:lnTo>
                    <a:pt x="2118738" y="453697"/>
                  </a:lnTo>
                  <a:lnTo>
                    <a:pt x="1842322" y="628296"/>
                  </a:lnTo>
                  <a:lnTo>
                    <a:pt x="1677540" y="597029"/>
                  </a:lnTo>
                </a:path>
              </a:pathLst>
            </a:custGeom>
            <a:ln w="22860">
              <a:solidFill>
                <a:srgbClr val="221F1F"/>
              </a:solidFill>
            </a:ln>
          </p:spPr>
          <p:txBody>
            <a:bodyPr wrap="square" lIns="0" tIns="0" rIns="0" bIns="0" rtlCol="0"/>
            <a:lstStyle/>
            <a:p>
              <a:endParaRPr/>
            </a:p>
          </p:txBody>
        </p:sp>
        <p:sp>
          <p:nvSpPr>
            <p:cNvPr id="6" name="object 6"/>
            <p:cNvSpPr/>
            <p:nvPr/>
          </p:nvSpPr>
          <p:spPr>
            <a:xfrm>
              <a:off x="7729376" y="228462"/>
              <a:ext cx="398145" cy="400050"/>
            </a:xfrm>
            <a:custGeom>
              <a:avLst/>
              <a:gdLst/>
              <a:ahLst/>
              <a:cxnLst/>
              <a:rect l="l" t="t" r="r" b="b"/>
              <a:pathLst>
                <a:path w="398145" h="400050">
                  <a:moveTo>
                    <a:pt x="0" y="0"/>
                  </a:moveTo>
                  <a:lnTo>
                    <a:pt x="232803" y="368566"/>
                  </a:lnTo>
                  <a:lnTo>
                    <a:pt x="397586" y="399834"/>
                  </a:lnTo>
                  <a:lnTo>
                    <a:pt x="164782" y="31267"/>
                  </a:lnTo>
                  <a:lnTo>
                    <a:pt x="0" y="0"/>
                  </a:lnTo>
                  <a:close/>
                </a:path>
              </a:pathLst>
            </a:custGeom>
            <a:solidFill>
              <a:srgbClr val="C44725"/>
            </a:solidFill>
          </p:spPr>
          <p:txBody>
            <a:bodyPr wrap="square" lIns="0" tIns="0" rIns="0" bIns="0" rtlCol="0"/>
            <a:lstStyle/>
            <a:p>
              <a:endParaRPr/>
            </a:p>
          </p:txBody>
        </p:sp>
        <p:sp>
          <p:nvSpPr>
            <p:cNvPr id="7" name="object 7"/>
            <p:cNvSpPr/>
            <p:nvPr/>
          </p:nvSpPr>
          <p:spPr>
            <a:xfrm>
              <a:off x="7729376" y="228462"/>
              <a:ext cx="398145" cy="400050"/>
            </a:xfrm>
            <a:custGeom>
              <a:avLst/>
              <a:gdLst/>
              <a:ahLst/>
              <a:cxnLst/>
              <a:rect l="l" t="t" r="r" b="b"/>
              <a:pathLst>
                <a:path w="398145" h="400050">
                  <a:moveTo>
                    <a:pt x="232803" y="368566"/>
                  </a:moveTo>
                  <a:lnTo>
                    <a:pt x="0" y="0"/>
                  </a:lnTo>
                  <a:lnTo>
                    <a:pt x="164782" y="31267"/>
                  </a:lnTo>
                  <a:lnTo>
                    <a:pt x="397586" y="399834"/>
                  </a:lnTo>
                  <a:lnTo>
                    <a:pt x="232803" y="368566"/>
                  </a:lnTo>
                  <a:close/>
                </a:path>
              </a:pathLst>
            </a:custGeom>
            <a:ln w="22860">
              <a:solidFill>
                <a:srgbClr val="221F1F"/>
              </a:solidFill>
            </a:ln>
          </p:spPr>
          <p:txBody>
            <a:bodyPr wrap="square" lIns="0" tIns="0" rIns="0" bIns="0" rtlCol="0"/>
            <a:lstStyle/>
            <a:p>
              <a:endParaRPr/>
            </a:p>
          </p:txBody>
        </p:sp>
        <p:sp>
          <p:nvSpPr>
            <p:cNvPr id="8" name="object 8"/>
            <p:cNvSpPr/>
            <p:nvPr/>
          </p:nvSpPr>
          <p:spPr>
            <a:xfrm>
              <a:off x="6720421" y="865774"/>
              <a:ext cx="396240" cy="399415"/>
            </a:xfrm>
            <a:custGeom>
              <a:avLst/>
              <a:gdLst/>
              <a:ahLst/>
              <a:cxnLst/>
              <a:rect l="l" t="t" r="r" b="b"/>
              <a:pathLst>
                <a:path w="396240" h="399415">
                  <a:moveTo>
                    <a:pt x="0" y="0"/>
                  </a:moveTo>
                  <a:lnTo>
                    <a:pt x="232803" y="368566"/>
                  </a:lnTo>
                  <a:lnTo>
                    <a:pt x="395630" y="399046"/>
                  </a:lnTo>
                  <a:lnTo>
                    <a:pt x="164782" y="31267"/>
                  </a:lnTo>
                  <a:lnTo>
                    <a:pt x="0" y="0"/>
                  </a:lnTo>
                  <a:close/>
                </a:path>
              </a:pathLst>
            </a:custGeom>
            <a:solidFill>
              <a:srgbClr val="C44725"/>
            </a:solidFill>
          </p:spPr>
          <p:txBody>
            <a:bodyPr wrap="square" lIns="0" tIns="0" rIns="0" bIns="0" rtlCol="0"/>
            <a:lstStyle/>
            <a:p>
              <a:endParaRPr/>
            </a:p>
          </p:txBody>
        </p:sp>
        <p:sp>
          <p:nvSpPr>
            <p:cNvPr id="9" name="object 9"/>
            <p:cNvSpPr/>
            <p:nvPr/>
          </p:nvSpPr>
          <p:spPr>
            <a:xfrm>
              <a:off x="6720421" y="865774"/>
              <a:ext cx="396240" cy="399415"/>
            </a:xfrm>
            <a:custGeom>
              <a:avLst/>
              <a:gdLst/>
              <a:ahLst/>
              <a:cxnLst/>
              <a:rect l="l" t="t" r="r" b="b"/>
              <a:pathLst>
                <a:path w="396240" h="399415">
                  <a:moveTo>
                    <a:pt x="232803" y="368566"/>
                  </a:moveTo>
                  <a:lnTo>
                    <a:pt x="0" y="0"/>
                  </a:lnTo>
                  <a:lnTo>
                    <a:pt x="164782" y="31267"/>
                  </a:lnTo>
                  <a:lnTo>
                    <a:pt x="395630" y="399046"/>
                  </a:lnTo>
                  <a:lnTo>
                    <a:pt x="232803" y="368566"/>
                  </a:lnTo>
                  <a:close/>
                </a:path>
              </a:pathLst>
            </a:custGeom>
            <a:ln w="22860">
              <a:solidFill>
                <a:srgbClr val="221F1F"/>
              </a:solidFill>
            </a:ln>
          </p:spPr>
          <p:txBody>
            <a:bodyPr wrap="square" lIns="0" tIns="0" rIns="0" bIns="0" rtlCol="0"/>
            <a:lstStyle/>
            <a:p>
              <a:endParaRPr/>
            </a:p>
          </p:txBody>
        </p:sp>
        <p:sp>
          <p:nvSpPr>
            <p:cNvPr id="10" name="object 10"/>
            <p:cNvSpPr/>
            <p:nvPr/>
          </p:nvSpPr>
          <p:spPr>
            <a:xfrm>
              <a:off x="6448064" y="0"/>
              <a:ext cx="1955800" cy="1266190"/>
            </a:xfrm>
            <a:custGeom>
              <a:avLst/>
              <a:gdLst/>
              <a:ahLst/>
              <a:cxnLst/>
              <a:rect l="l" t="t" r="r" b="b"/>
              <a:pathLst>
                <a:path w="1955800" h="1266190">
                  <a:moveTo>
                    <a:pt x="326910" y="0"/>
                  </a:moveTo>
                  <a:lnTo>
                    <a:pt x="0" y="0"/>
                  </a:lnTo>
                  <a:lnTo>
                    <a:pt x="1749" y="40750"/>
                  </a:lnTo>
                  <a:lnTo>
                    <a:pt x="6394" y="85878"/>
                  </a:lnTo>
                  <a:lnTo>
                    <a:pt x="13773" y="130842"/>
                  </a:lnTo>
                  <a:lnTo>
                    <a:pt x="23914" y="175520"/>
                  </a:lnTo>
                  <a:lnTo>
                    <a:pt x="36844" y="219786"/>
                  </a:lnTo>
                  <a:lnTo>
                    <a:pt x="52591" y="263517"/>
                  </a:lnTo>
                  <a:lnTo>
                    <a:pt x="71184" y="306590"/>
                  </a:lnTo>
                  <a:lnTo>
                    <a:pt x="92650" y="348881"/>
                  </a:lnTo>
                  <a:lnTo>
                    <a:pt x="117018" y="390265"/>
                  </a:lnTo>
                  <a:lnTo>
                    <a:pt x="669937" y="1265613"/>
                  </a:lnTo>
                  <a:lnTo>
                    <a:pt x="946366" y="1091001"/>
                  </a:lnTo>
                  <a:lnTo>
                    <a:pt x="393446" y="215666"/>
                  </a:lnTo>
                  <a:lnTo>
                    <a:pt x="370428" y="174452"/>
                  </a:lnTo>
                  <a:lnTo>
                    <a:pt x="352342" y="131842"/>
                  </a:lnTo>
                  <a:lnTo>
                    <a:pt x="339106" y="88204"/>
                  </a:lnTo>
                  <a:lnTo>
                    <a:pt x="330637" y="43905"/>
                  </a:lnTo>
                  <a:lnTo>
                    <a:pt x="326910" y="0"/>
                  </a:lnTo>
                  <a:close/>
                </a:path>
                <a:path w="1955800" h="1266190">
                  <a:moveTo>
                    <a:pt x="1668733" y="0"/>
                  </a:moveTo>
                  <a:lnTo>
                    <a:pt x="1282017" y="0"/>
                  </a:lnTo>
                  <a:lnTo>
                    <a:pt x="1678889" y="628302"/>
                  </a:lnTo>
                  <a:lnTo>
                    <a:pt x="1955317" y="453702"/>
                  </a:lnTo>
                  <a:lnTo>
                    <a:pt x="1668733" y="0"/>
                  </a:lnTo>
                  <a:close/>
                </a:path>
              </a:pathLst>
            </a:custGeom>
            <a:solidFill>
              <a:srgbClr val="47AFC6"/>
            </a:solidFill>
          </p:spPr>
          <p:txBody>
            <a:bodyPr wrap="square" lIns="0" tIns="0" rIns="0" bIns="0" rtlCol="0"/>
            <a:lstStyle/>
            <a:p>
              <a:endParaRPr/>
            </a:p>
          </p:txBody>
        </p:sp>
        <p:pic>
          <p:nvPicPr>
            <p:cNvPr id="11" name="object 11"/>
            <p:cNvPicPr/>
            <p:nvPr/>
          </p:nvPicPr>
          <p:blipFill>
            <a:blip r:embed="rId3" cstate="print"/>
            <a:stretch>
              <a:fillRect/>
            </a:stretch>
          </p:blipFill>
          <p:spPr>
            <a:xfrm>
              <a:off x="-11430" y="0"/>
              <a:ext cx="12214859" cy="6880860"/>
            </a:xfrm>
            <a:prstGeom prst="rect">
              <a:avLst/>
            </a:prstGeom>
          </p:spPr>
        </p:pic>
      </p:grpSp>
      <p:grpSp>
        <p:nvGrpSpPr>
          <p:cNvPr id="13" name="object 13"/>
          <p:cNvGrpSpPr/>
          <p:nvPr/>
        </p:nvGrpSpPr>
        <p:grpSpPr>
          <a:xfrm>
            <a:off x="11641668" y="0"/>
            <a:ext cx="556895" cy="663575"/>
            <a:chOff x="11641668" y="0"/>
            <a:chExt cx="556895" cy="663575"/>
          </a:xfrm>
        </p:grpSpPr>
        <p:sp>
          <p:nvSpPr>
            <p:cNvPr id="14" name="object 14"/>
            <p:cNvSpPr/>
            <p:nvPr/>
          </p:nvSpPr>
          <p:spPr>
            <a:xfrm>
              <a:off x="11648018" y="0"/>
              <a:ext cx="544195" cy="650875"/>
            </a:xfrm>
            <a:custGeom>
              <a:avLst/>
              <a:gdLst/>
              <a:ahLst/>
              <a:cxnLst/>
              <a:rect l="l" t="t" r="r" b="b"/>
              <a:pathLst>
                <a:path w="544195" h="650875">
                  <a:moveTo>
                    <a:pt x="543981" y="0"/>
                  </a:moveTo>
                  <a:lnTo>
                    <a:pt x="2439" y="0"/>
                  </a:lnTo>
                  <a:lnTo>
                    <a:pt x="1569" y="10408"/>
                  </a:lnTo>
                  <a:lnTo>
                    <a:pt x="712" y="24386"/>
                  </a:lnTo>
                  <a:lnTo>
                    <a:pt x="181" y="38451"/>
                  </a:lnTo>
                  <a:lnTo>
                    <a:pt x="0" y="52606"/>
                  </a:lnTo>
                  <a:lnTo>
                    <a:pt x="1960" y="101206"/>
                  </a:lnTo>
                  <a:lnTo>
                    <a:pt x="7740" y="148741"/>
                  </a:lnTo>
                  <a:lnTo>
                    <a:pt x="17191" y="195064"/>
                  </a:lnTo>
                  <a:lnTo>
                    <a:pt x="30163" y="240027"/>
                  </a:lnTo>
                  <a:lnTo>
                    <a:pt x="46505" y="283481"/>
                  </a:lnTo>
                  <a:lnTo>
                    <a:pt x="66068" y="325278"/>
                  </a:lnTo>
                  <a:lnTo>
                    <a:pt x="88701" y="365270"/>
                  </a:lnTo>
                  <a:lnTo>
                    <a:pt x="114255" y="403309"/>
                  </a:lnTo>
                  <a:lnTo>
                    <a:pt x="142579" y="439247"/>
                  </a:lnTo>
                  <a:lnTo>
                    <a:pt x="173524" y="472936"/>
                  </a:lnTo>
                  <a:lnTo>
                    <a:pt x="206940" y="504227"/>
                  </a:lnTo>
                  <a:lnTo>
                    <a:pt x="242676" y="532973"/>
                  </a:lnTo>
                  <a:lnTo>
                    <a:pt x="280583" y="559026"/>
                  </a:lnTo>
                  <a:lnTo>
                    <a:pt x="320511" y="582237"/>
                  </a:lnTo>
                  <a:lnTo>
                    <a:pt x="362309" y="602458"/>
                  </a:lnTo>
                  <a:lnTo>
                    <a:pt x="405828" y="619541"/>
                  </a:lnTo>
                  <a:lnTo>
                    <a:pt x="450918" y="633339"/>
                  </a:lnTo>
                  <a:lnTo>
                    <a:pt x="497429" y="643702"/>
                  </a:lnTo>
                  <a:lnTo>
                    <a:pt x="543981" y="650309"/>
                  </a:lnTo>
                  <a:lnTo>
                    <a:pt x="543981" y="0"/>
                  </a:lnTo>
                  <a:close/>
                </a:path>
              </a:pathLst>
            </a:custGeom>
            <a:solidFill>
              <a:srgbClr val="B1E2F9"/>
            </a:solidFill>
          </p:spPr>
          <p:txBody>
            <a:bodyPr wrap="square" lIns="0" tIns="0" rIns="0" bIns="0" rtlCol="0"/>
            <a:lstStyle/>
            <a:p>
              <a:endParaRPr/>
            </a:p>
          </p:txBody>
        </p:sp>
        <p:sp>
          <p:nvSpPr>
            <p:cNvPr id="15" name="object 15"/>
            <p:cNvSpPr/>
            <p:nvPr/>
          </p:nvSpPr>
          <p:spPr>
            <a:xfrm>
              <a:off x="11648018" y="0"/>
              <a:ext cx="544195" cy="650875"/>
            </a:xfrm>
            <a:custGeom>
              <a:avLst/>
              <a:gdLst/>
              <a:ahLst/>
              <a:cxnLst/>
              <a:rect l="l" t="t" r="r" b="b"/>
              <a:pathLst>
                <a:path w="544195" h="650875">
                  <a:moveTo>
                    <a:pt x="2439" y="0"/>
                  </a:moveTo>
                  <a:lnTo>
                    <a:pt x="1569" y="10408"/>
                  </a:lnTo>
                  <a:lnTo>
                    <a:pt x="712" y="24386"/>
                  </a:lnTo>
                  <a:lnTo>
                    <a:pt x="181" y="38451"/>
                  </a:lnTo>
                  <a:lnTo>
                    <a:pt x="0" y="52606"/>
                  </a:lnTo>
                  <a:lnTo>
                    <a:pt x="1960" y="101206"/>
                  </a:lnTo>
                  <a:lnTo>
                    <a:pt x="7740" y="148741"/>
                  </a:lnTo>
                  <a:lnTo>
                    <a:pt x="17191" y="195064"/>
                  </a:lnTo>
                  <a:lnTo>
                    <a:pt x="30163" y="240027"/>
                  </a:lnTo>
                  <a:lnTo>
                    <a:pt x="46505" y="283481"/>
                  </a:lnTo>
                  <a:lnTo>
                    <a:pt x="66068" y="325278"/>
                  </a:lnTo>
                  <a:lnTo>
                    <a:pt x="88701" y="365270"/>
                  </a:lnTo>
                  <a:lnTo>
                    <a:pt x="114255" y="403309"/>
                  </a:lnTo>
                  <a:lnTo>
                    <a:pt x="142579" y="439247"/>
                  </a:lnTo>
                  <a:lnTo>
                    <a:pt x="173524" y="472936"/>
                  </a:lnTo>
                  <a:lnTo>
                    <a:pt x="206940" y="504227"/>
                  </a:lnTo>
                  <a:lnTo>
                    <a:pt x="242676" y="532973"/>
                  </a:lnTo>
                  <a:lnTo>
                    <a:pt x="280583" y="559026"/>
                  </a:lnTo>
                  <a:lnTo>
                    <a:pt x="320511" y="582237"/>
                  </a:lnTo>
                  <a:lnTo>
                    <a:pt x="362309" y="602458"/>
                  </a:lnTo>
                  <a:lnTo>
                    <a:pt x="405828" y="619541"/>
                  </a:lnTo>
                  <a:lnTo>
                    <a:pt x="450918" y="633339"/>
                  </a:lnTo>
                  <a:lnTo>
                    <a:pt x="497429" y="643702"/>
                  </a:lnTo>
                  <a:lnTo>
                    <a:pt x="543981" y="650309"/>
                  </a:lnTo>
                </a:path>
              </a:pathLst>
            </a:custGeom>
            <a:ln w="12700">
              <a:solidFill>
                <a:srgbClr val="062E35"/>
              </a:solidFill>
            </a:ln>
          </p:spPr>
          <p:txBody>
            <a:bodyPr wrap="square" lIns="0" tIns="0" rIns="0" bIns="0" rtlCol="0"/>
            <a:lstStyle/>
            <a:p>
              <a:endParaRPr/>
            </a:p>
          </p:txBody>
        </p:sp>
      </p:grpSp>
      <p:sp>
        <p:nvSpPr>
          <p:cNvPr id="16" name="object 16"/>
          <p:cNvSpPr txBox="1"/>
          <p:nvPr/>
        </p:nvSpPr>
        <p:spPr>
          <a:xfrm>
            <a:off x="11882003" y="4606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solidFill>
                  <a:srgbClr val="1B283D"/>
                </a:solidFill>
                <a:latin typeface="Sassoon Sans Rg" pitchFamily="2" charset="0"/>
                <a:cs typeface="Arial"/>
              </a:rPr>
              <a:t>6</a:t>
            </a:r>
            <a:endParaRPr sz="2400">
              <a:latin typeface="Sassoon Sans Rg" pitchFamily="2" charset="0"/>
              <a:cs typeface="Arial"/>
            </a:endParaRPr>
          </a:p>
        </p:txBody>
      </p:sp>
      <p:sp>
        <p:nvSpPr>
          <p:cNvPr id="17" name="object 17"/>
          <p:cNvSpPr txBox="1"/>
          <p:nvPr/>
        </p:nvSpPr>
        <p:spPr>
          <a:xfrm>
            <a:off x="3213235" y="1218275"/>
            <a:ext cx="5854565" cy="289823"/>
          </a:xfrm>
          <a:prstGeom prst="rect">
            <a:avLst/>
          </a:prstGeom>
        </p:spPr>
        <p:txBody>
          <a:bodyPr vert="horz" wrap="square" lIns="0" tIns="12700" rIns="0" bIns="0" rtlCol="0">
            <a:spAutoFit/>
          </a:bodyPr>
          <a:lstStyle/>
          <a:p>
            <a:pPr marL="12700">
              <a:lnSpc>
                <a:spcPct val="100000"/>
              </a:lnSpc>
              <a:spcBef>
                <a:spcPts val="100"/>
              </a:spcBef>
            </a:pPr>
            <a:r>
              <a:rPr sz="1800" b="1">
                <a:solidFill>
                  <a:srgbClr val="4D4E4F"/>
                </a:solidFill>
                <a:latin typeface="Sassoon Sans Rg" pitchFamily="2" charset="0"/>
                <a:cs typeface="Arial"/>
              </a:rPr>
              <a:t>With your partner, sort these actions into push or pull.</a:t>
            </a:r>
            <a:endParaRPr sz="1800">
              <a:latin typeface="Sassoon Sans Rg" pitchFamily="2" charset="0"/>
              <a:cs typeface="Arial"/>
            </a:endParaRPr>
          </a:p>
        </p:txBody>
      </p:sp>
      <p:grpSp>
        <p:nvGrpSpPr>
          <p:cNvPr id="18" name="object 18"/>
          <p:cNvGrpSpPr/>
          <p:nvPr/>
        </p:nvGrpSpPr>
        <p:grpSpPr>
          <a:xfrm>
            <a:off x="3260333" y="169619"/>
            <a:ext cx="5671820" cy="755650"/>
            <a:chOff x="3260333" y="169619"/>
            <a:chExt cx="5671820" cy="755650"/>
          </a:xfrm>
        </p:grpSpPr>
        <p:sp>
          <p:nvSpPr>
            <p:cNvPr id="19" name="object 19"/>
            <p:cNvSpPr/>
            <p:nvPr/>
          </p:nvSpPr>
          <p:spPr>
            <a:xfrm>
              <a:off x="3266683" y="175969"/>
              <a:ext cx="5659120" cy="742950"/>
            </a:xfrm>
            <a:custGeom>
              <a:avLst/>
              <a:gdLst/>
              <a:ahLst/>
              <a:cxnLst/>
              <a:rect l="l" t="t" r="r" b="b"/>
              <a:pathLst>
                <a:path w="5659120" h="742950">
                  <a:moveTo>
                    <a:pt x="5620524" y="0"/>
                  </a:moveTo>
                  <a:lnTo>
                    <a:pt x="38100" y="0"/>
                  </a:lnTo>
                  <a:lnTo>
                    <a:pt x="23311" y="3006"/>
                  </a:lnTo>
                  <a:lnTo>
                    <a:pt x="11196" y="11191"/>
                  </a:lnTo>
                  <a:lnTo>
                    <a:pt x="3008" y="23306"/>
                  </a:lnTo>
                  <a:lnTo>
                    <a:pt x="0" y="38099"/>
                  </a:lnTo>
                  <a:lnTo>
                    <a:pt x="0" y="704341"/>
                  </a:lnTo>
                  <a:lnTo>
                    <a:pt x="3008" y="719135"/>
                  </a:lnTo>
                  <a:lnTo>
                    <a:pt x="11196" y="731250"/>
                  </a:lnTo>
                  <a:lnTo>
                    <a:pt x="23311" y="739435"/>
                  </a:lnTo>
                  <a:lnTo>
                    <a:pt x="38100" y="742441"/>
                  </a:lnTo>
                  <a:lnTo>
                    <a:pt x="5620524" y="742441"/>
                  </a:lnTo>
                  <a:lnTo>
                    <a:pt x="5635318" y="739435"/>
                  </a:lnTo>
                  <a:lnTo>
                    <a:pt x="5647432" y="731250"/>
                  </a:lnTo>
                  <a:lnTo>
                    <a:pt x="5655618" y="719135"/>
                  </a:lnTo>
                  <a:lnTo>
                    <a:pt x="5658624" y="704341"/>
                  </a:lnTo>
                  <a:lnTo>
                    <a:pt x="5658624" y="38099"/>
                  </a:lnTo>
                  <a:lnTo>
                    <a:pt x="5655618" y="23306"/>
                  </a:lnTo>
                  <a:lnTo>
                    <a:pt x="5647432" y="11191"/>
                  </a:lnTo>
                  <a:lnTo>
                    <a:pt x="5635318" y="3006"/>
                  </a:lnTo>
                  <a:lnTo>
                    <a:pt x="5620524" y="0"/>
                  </a:lnTo>
                  <a:close/>
                </a:path>
              </a:pathLst>
            </a:custGeom>
            <a:solidFill>
              <a:srgbClr val="B1E2F9"/>
            </a:solidFill>
          </p:spPr>
          <p:txBody>
            <a:bodyPr wrap="square" lIns="0" tIns="0" rIns="0" bIns="0" rtlCol="0"/>
            <a:lstStyle/>
            <a:p>
              <a:endParaRPr/>
            </a:p>
          </p:txBody>
        </p:sp>
        <p:sp>
          <p:nvSpPr>
            <p:cNvPr id="20" name="object 20"/>
            <p:cNvSpPr/>
            <p:nvPr/>
          </p:nvSpPr>
          <p:spPr>
            <a:xfrm>
              <a:off x="3266683" y="175969"/>
              <a:ext cx="5659120" cy="742950"/>
            </a:xfrm>
            <a:custGeom>
              <a:avLst/>
              <a:gdLst/>
              <a:ahLst/>
              <a:cxnLst/>
              <a:rect l="l" t="t" r="r" b="b"/>
              <a:pathLst>
                <a:path w="5659120" h="742950">
                  <a:moveTo>
                    <a:pt x="5620524" y="742441"/>
                  </a:moveTo>
                  <a:lnTo>
                    <a:pt x="38100" y="742441"/>
                  </a:lnTo>
                  <a:lnTo>
                    <a:pt x="23311" y="739435"/>
                  </a:lnTo>
                  <a:lnTo>
                    <a:pt x="11196" y="731250"/>
                  </a:lnTo>
                  <a:lnTo>
                    <a:pt x="3008" y="719135"/>
                  </a:lnTo>
                  <a:lnTo>
                    <a:pt x="0" y="704341"/>
                  </a:lnTo>
                  <a:lnTo>
                    <a:pt x="0" y="38099"/>
                  </a:lnTo>
                  <a:lnTo>
                    <a:pt x="3008" y="23306"/>
                  </a:lnTo>
                  <a:lnTo>
                    <a:pt x="11196" y="11191"/>
                  </a:lnTo>
                  <a:lnTo>
                    <a:pt x="23311" y="3006"/>
                  </a:lnTo>
                  <a:lnTo>
                    <a:pt x="38100" y="0"/>
                  </a:lnTo>
                  <a:lnTo>
                    <a:pt x="5620524" y="0"/>
                  </a:lnTo>
                  <a:lnTo>
                    <a:pt x="5635318" y="3006"/>
                  </a:lnTo>
                  <a:lnTo>
                    <a:pt x="5647432" y="11191"/>
                  </a:lnTo>
                  <a:lnTo>
                    <a:pt x="5655618" y="23306"/>
                  </a:lnTo>
                  <a:lnTo>
                    <a:pt x="5658624" y="38099"/>
                  </a:lnTo>
                  <a:lnTo>
                    <a:pt x="5658624" y="704341"/>
                  </a:lnTo>
                  <a:lnTo>
                    <a:pt x="5655618" y="719135"/>
                  </a:lnTo>
                  <a:lnTo>
                    <a:pt x="5647432" y="731250"/>
                  </a:lnTo>
                  <a:lnTo>
                    <a:pt x="5635318" y="739435"/>
                  </a:lnTo>
                  <a:lnTo>
                    <a:pt x="5620524" y="742441"/>
                  </a:lnTo>
                  <a:close/>
                </a:path>
              </a:pathLst>
            </a:custGeom>
            <a:ln w="12700">
              <a:solidFill>
                <a:srgbClr val="062E35"/>
              </a:solidFill>
            </a:ln>
          </p:spPr>
          <p:txBody>
            <a:bodyPr wrap="square" lIns="0" tIns="0" rIns="0" bIns="0" rtlCol="0"/>
            <a:lstStyle/>
            <a:p>
              <a:endParaRPr/>
            </a:p>
          </p:txBody>
        </p:sp>
      </p:grpSp>
      <p:sp>
        <p:nvSpPr>
          <p:cNvPr id="21" name="object 21"/>
          <p:cNvSpPr txBox="1">
            <a:spLocks noGrp="1"/>
          </p:cNvSpPr>
          <p:nvPr>
            <p:ph type="title"/>
          </p:nvPr>
        </p:nvSpPr>
        <p:spPr>
          <a:xfrm>
            <a:off x="3244193" y="193446"/>
            <a:ext cx="5433952"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pitchFamily="2" charset="0"/>
              </a:rPr>
              <a:t>Partner Sorting Activity</a:t>
            </a:r>
          </a:p>
        </p:txBody>
      </p:sp>
      <p:graphicFrame>
        <p:nvGraphicFramePr>
          <p:cNvPr id="22" name="object 22"/>
          <p:cNvGraphicFramePr>
            <a:graphicFrameLocks noGrp="1"/>
          </p:cNvGraphicFramePr>
          <p:nvPr/>
        </p:nvGraphicFramePr>
        <p:xfrm>
          <a:off x="913663" y="3541445"/>
          <a:ext cx="10427970" cy="2522879"/>
        </p:xfrm>
        <a:graphic>
          <a:graphicData uri="http://schemas.openxmlformats.org/drawingml/2006/table">
            <a:tbl>
              <a:tblPr firstRow="1" bandRow="1">
                <a:tableStyleId>{2D5ABB26-0587-4C30-8999-92F81FD0307C}</a:tableStyleId>
              </a:tblPr>
              <a:tblGrid>
                <a:gridCol w="5213985">
                  <a:extLst>
                    <a:ext uri="{9D8B030D-6E8A-4147-A177-3AD203B41FA5}">
                      <a16:colId xmlns:a16="http://schemas.microsoft.com/office/drawing/2014/main" val="20000"/>
                    </a:ext>
                  </a:extLst>
                </a:gridCol>
                <a:gridCol w="5213985">
                  <a:extLst>
                    <a:ext uri="{9D8B030D-6E8A-4147-A177-3AD203B41FA5}">
                      <a16:colId xmlns:a16="http://schemas.microsoft.com/office/drawing/2014/main" val="20001"/>
                    </a:ext>
                  </a:extLst>
                </a:gridCol>
              </a:tblGrid>
              <a:tr h="507669">
                <a:tc>
                  <a:txBody>
                    <a:bodyPr/>
                    <a:lstStyle/>
                    <a:p>
                      <a:pPr algn="ctr">
                        <a:lnSpc>
                          <a:spcPct val="100000"/>
                        </a:lnSpc>
                        <a:spcBef>
                          <a:spcPts val="635"/>
                        </a:spcBef>
                      </a:pPr>
                      <a:r>
                        <a:rPr sz="2100" b="1" spc="0">
                          <a:solidFill>
                            <a:srgbClr val="1A232B"/>
                          </a:solidFill>
                          <a:latin typeface="Sassoon Sans Rg" pitchFamily="2" charset="0"/>
                          <a:cs typeface="Arial"/>
                        </a:rPr>
                        <a:t>push</a:t>
                      </a:r>
                      <a:endParaRPr sz="2100" spc="0">
                        <a:latin typeface="Sassoon Sans Rg" pitchFamily="2" charset="0"/>
                        <a:cs typeface="Arial"/>
                      </a:endParaRPr>
                    </a:p>
                  </a:txBody>
                  <a:tcPr marL="0" marR="0" marT="80645" marB="0">
                    <a:lnL w="12700">
                      <a:solidFill>
                        <a:srgbClr val="221F1F"/>
                      </a:solidFill>
                      <a:prstDash val="solid"/>
                    </a:lnL>
                    <a:lnR w="12700">
                      <a:solidFill>
                        <a:srgbClr val="221F1F"/>
                      </a:solidFill>
                      <a:prstDash val="solid"/>
                    </a:lnR>
                    <a:lnT w="12700">
                      <a:solidFill>
                        <a:srgbClr val="221F1F"/>
                      </a:solidFill>
                      <a:prstDash val="solid"/>
                    </a:lnT>
                    <a:lnB w="19050">
                      <a:solidFill>
                        <a:srgbClr val="221F1F"/>
                      </a:solidFill>
                      <a:prstDash val="solid"/>
                    </a:lnB>
                    <a:solidFill>
                      <a:srgbClr val="A4D6B8"/>
                    </a:solidFill>
                  </a:tcPr>
                </a:tc>
                <a:tc>
                  <a:txBody>
                    <a:bodyPr/>
                    <a:lstStyle/>
                    <a:p>
                      <a:pPr algn="ctr">
                        <a:lnSpc>
                          <a:spcPct val="100000"/>
                        </a:lnSpc>
                        <a:spcBef>
                          <a:spcPts val="635"/>
                        </a:spcBef>
                      </a:pPr>
                      <a:r>
                        <a:rPr sz="2100" b="1" spc="0">
                          <a:solidFill>
                            <a:srgbClr val="1B283E"/>
                          </a:solidFill>
                          <a:latin typeface="Sassoon Sans Rg" pitchFamily="2" charset="0"/>
                          <a:cs typeface="Arial"/>
                        </a:rPr>
                        <a:t>pull</a:t>
                      </a:r>
                      <a:endParaRPr sz="2100" spc="0">
                        <a:solidFill>
                          <a:srgbClr val="1B283E"/>
                        </a:solidFill>
                        <a:latin typeface="Sassoon Sans Rg" pitchFamily="2" charset="0"/>
                        <a:cs typeface="Arial"/>
                      </a:endParaRPr>
                    </a:p>
                  </a:txBody>
                  <a:tcPr marL="0" marR="0" marT="80645" marB="0">
                    <a:lnL w="12700">
                      <a:solidFill>
                        <a:srgbClr val="221F1F"/>
                      </a:solidFill>
                      <a:prstDash val="solid"/>
                    </a:lnL>
                    <a:lnR w="12700">
                      <a:solidFill>
                        <a:srgbClr val="221F1F"/>
                      </a:solidFill>
                      <a:prstDash val="solid"/>
                    </a:lnR>
                    <a:lnT w="12700">
                      <a:solidFill>
                        <a:srgbClr val="221F1F"/>
                      </a:solidFill>
                      <a:prstDash val="solid"/>
                    </a:lnT>
                    <a:lnB w="19050">
                      <a:solidFill>
                        <a:srgbClr val="221F1F"/>
                      </a:solidFill>
                      <a:prstDash val="solid"/>
                    </a:lnB>
                    <a:solidFill>
                      <a:srgbClr val="F48A94"/>
                    </a:solidFill>
                  </a:tcPr>
                </a:tc>
                <a:extLst>
                  <a:ext uri="{0D108BD9-81ED-4DB2-BD59-A6C34878D82A}">
                    <a16:rowId xmlns:a16="http://schemas.microsoft.com/office/drawing/2014/main" val="10000"/>
                  </a:ext>
                </a:extLst>
              </a:tr>
              <a:tr h="2015210">
                <a:tc>
                  <a:txBody>
                    <a:bodyPr/>
                    <a:lstStyle/>
                    <a:p>
                      <a:pPr>
                        <a:lnSpc>
                          <a:spcPct val="100000"/>
                        </a:lnSpc>
                      </a:pPr>
                      <a:r>
                        <a:rPr lang="en-US" sz="2000">
                          <a:latin typeface="Sassoon Sans Rg" pitchFamily="2" charset="0"/>
                          <a:cs typeface="Times New Roman"/>
                        </a:rPr>
                        <a:t>                 </a:t>
                      </a:r>
                      <a:endParaRPr sz="2000">
                        <a:latin typeface="Sassoon Sans Rg" pitchFamily="2" charset="0"/>
                        <a:cs typeface="Times New Roman"/>
                      </a:endParaRPr>
                    </a:p>
                  </a:txBody>
                  <a:tcPr marL="0" marR="0" marT="0" marB="0">
                    <a:lnL w="12700">
                      <a:solidFill>
                        <a:srgbClr val="221F1F"/>
                      </a:solidFill>
                      <a:prstDash val="solid"/>
                    </a:lnL>
                    <a:lnR w="12700">
                      <a:solidFill>
                        <a:srgbClr val="221F1F"/>
                      </a:solidFill>
                      <a:prstDash val="solid"/>
                    </a:lnR>
                    <a:lnT w="19050">
                      <a:solidFill>
                        <a:srgbClr val="221F1F"/>
                      </a:solidFill>
                      <a:prstDash val="solid"/>
                    </a:lnT>
                    <a:lnB w="19050" cap="flat" cmpd="sng" algn="ctr">
                      <a:solidFill>
                        <a:srgbClr val="221F1F"/>
                      </a:solidFill>
                      <a:prstDash val="solid"/>
                      <a:round/>
                      <a:headEnd type="none" w="med" len="med"/>
                      <a:tailEnd type="none" w="med" len="med"/>
                    </a:lnB>
                    <a:solidFill>
                      <a:srgbClr val="FFFFFF"/>
                    </a:solidFill>
                  </a:tcPr>
                </a:tc>
                <a:tc>
                  <a:txBody>
                    <a:bodyPr/>
                    <a:lstStyle/>
                    <a:p>
                      <a:pPr>
                        <a:lnSpc>
                          <a:spcPct val="100000"/>
                        </a:lnSpc>
                      </a:pPr>
                      <a:endParaRPr sz="2000">
                        <a:latin typeface="Sassoon Sans Rg" pitchFamily="2" charset="0"/>
                        <a:cs typeface="Times New Roman"/>
                      </a:endParaRPr>
                    </a:p>
                  </a:txBody>
                  <a:tcPr marL="0" marR="0" marT="0" marB="0">
                    <a:lnL w="12700">
                      <a:solidFill>
                        <a:srgbClr val="221F1F"/>
                      </a:solidFill>
                      <a:prstDash val="solid"/>
                    </a:lnL>
                    <a:lnR w="12700">
                      <a:solidFill>
                        <a:srgbClr val="221F1F"/>
                      </a:solidFill>
                      <a:prstDash val="solid"/>
                    </a:lnR>
                    <a:lnT w="19050">
                      <a:solidFill>
                        <a:srgbClr val="221F1F"/>
                      </a:solidFill>
                      <a:prstDash val="solid"/>
                    </a:lnT>
                    <a:lnB w="1905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pSp>
        <p:nvGrpSpPr>
          <p:cNvPr id="24" name="object 24"/>
          <p:cNvGrpSpPr/>
          <p:nvPr/>
        </p:nvGrpSpPr>
        <p:grpSpPr>
          <a:xfrm>
            <a:off x="737649" y="1756883"/>
            <a:ext cx="3477895" cy="1560830"/>
            <a:chOff x="737649" y="1756883"/>
            <a:chExt cx="3477895" cy="1560830"/>
          </a:xfrm>
        </p:grpSpPr>
        <p:sp>
          <p:nvSpPr>
            <p:cNvPr id="25" name="object 25"/>
            <p:cNvSpPr/>
            <p:nvPr/>
          </p:nvSpPr>
          <p:spPr>
            <a:xfrm>
              <a:off x="919627" y="1763233"/>
              <a:ext cx="1524635" cy="1524635"/>
            </a:xfrm>
            <a:custGeom>
              <a:avLst/>
              <a:gdLst/>
              <a:ahLst/>
              <a:cxnLst/>
              <a:rect l="l" t="t" r="r" b="b"/>
              <a:pathLst>
                <a:path w="1524635" h="1524635">
                  <a:moveTo>
                    <a:pt x="1371866" y="0"/>
                  </a:moveTo>
                  <a:lnTo>
                    <a:pt x="152400" y="0"/>
                  </a:lnTo>
                  <a:lnTo>
                    <a:pt x="104363" y="7802"/>
                  </a:lnTo>
                  <a:lnTo>
                    <a:pt x="62544" y="29504"/>
                  </a:lnTo>
                  <a:lnTo>
                    <a:pt x="29504" y="62544"/>
                  </a:lnTo>
                  <a:lnTo>
                    <a:pt x="7802" y="104363"/>
                  </a:lnTo>
                  <a:lnTo>
                    <a:pt x="0" y="152400"/>
                  </a:lnTo>
                  <a:lnTo>
                    <a:pt x="0" y="1371866"/>
                  </a:lnTo>
                  <a:lnTo>
                    <a:pt x="7802" y="1419903"/>
                  </a:lnTo>
                  <a:lnTo>
                    <a:pt x="29504" y="1461721"/>
                  </a:lnTo>
                  <a:lnTo>
                    <a:pt x="62544" y="1494762"/>
                  </a:lnTo>
                  <a:lnTo>
                    <a:pt x="104363" y="1516463"/>
                  </a:lnTo>
                  <a:lnTo>
                    <a:pt x="152400" y="1524266"/>
                  </a:lnTo>
                  <a:lnTo>
                    <a:pt x="1371866" y="1524266"/>
                  </a:lnTo>
                  <a:lnTo>
                    <a:pt x="1419908" y="1516463"/>
                  </a:lnTo>
                  <a:lnTo>
                    <a:pt x="1461727" y="1494762"/>
                  </a:lnTo>
                  <a:lnTo>
                    <a:pt x="1494765" y="1461721"/>
                  </a:lnTo>
                  <a:lnTo>
                    <a:pt x="1516465" y="1419903"/>
                  </a:lnTo>
                  <a:lnTo>
                    <a:pt x="1524266" y="1371866"/>
                  </a:lnTo>
                  <a:lnTo>
                    <a:pt x="1524266" y="152400"/>
                  </a:lnTo>
                  <a:lnTo>
                    <a:pt x="1516465" y="104363"/>
                  </a:lnTo>
                  <a:lnTo>
                    <a:pt x="1494765" y="62544"/>
                  </a:lnTo>
                  <a:lnTo>
                    <a:pt x="1461727" y="29504"/>
                  </a:lnTo>
                  <a:lnTo>
                    <a:pt x="1419908" y="7802"/>
                  </a:lnTo>
                  <a:lnTo>
                    <a:pt x="1371866" y="0"/>
                  </a:lnTo>
                  <a:close/>
                </a:path>
              </a:pathLst>
            </a:custGeom>
            <a:solidFill>
              <a:srgbClr val="FFFFFF"/>
            </a:solidFill>
          </p:spPr>
          <p:txBody>
            <a:bodyPr wrap="square" lIns="0" tIns="0" rIns="0" bIns="0" rtlCol="0"/>
            <a:lstStyle/>
            <a:p>
              <a:endParaRPr/>
            </a:p>
          </p:txBody>
        </p:sp>
        <p:sp>
          <p:nvSpPr>
            <p:cNvPr id="26" name="object 26"/>
            <p:cNvSpPr/>
            <p:nvPr/>
          </p:nvSpPr>
          <p:spPr>
            <a:xfrm>
              <a:off x="919627" y="1763233"/>
              <a:ext cx="1524635" cy="1524635"/>
            </a:xfrm>
            <a:custGeom>
              <a:avLst/>
              <a:gdLst/>
              <a:ahLst/>
              <a:cxnLst/>
              <a:rect l="l" t="t" r="r" b="b"/>
              <a:pathLst>
                <a:path w="1524635" h="1524635">
                  <a:moveTo>
                    <a:pt x="1371866" y="1524266"/>
                  </a:moveTo>
                  <a:lnTo>
                    <a:pt x="152400" y="1524266"/>
                  </a:lnTo>
                  <a:lnTo>
                    <a:pt x="104363" y="1516463"/>
                  </a:lnTo>
                  <a:lnTo>
                    <a:pt x="62544" y="1494762"/>
                  </a:lnTo>
                  <a:lnTo>
                    <a:pt x="29504" y="1461721"/>
                  </a:lnTo>
                  <a:lnTo>
                    <a:pt x="7802" y="1419903"/>
                  </a:lnTo>
                  <a:lnTo>
                    <a:pt x="0" y="1371866"/>
                  </a:lnTo>
                  <a:lnTo>
                    <a:pt x="0" y="152400"/>
                  </a:lnTo>
                  <a:lnTo>
                    <a:pt x="7802" y="104363"/>
                  </a:lnTo>
                  <a:lnTo>
                    <a:pt x="29504" y="62544"/>
                  </a:lnTo>
                  <a:lnTo>
                    <a:pt x="62544" y="29504"/>
                  </a:lnTo>
                  <a:lnTo>
                    <a:pt x="104363" y="7802"/>
                  </a:lnTo>
                  <a:lnTo>
                    <a:pt x="152400" y="0"/>
                  </a:lnTo>
                  <a:lnTo>
                    <a:pt x="1371866" y="0"/>
                  </a:lnTo>
                  <a:lnTo>
                    <a:pt x="1419908" y="7802"/>
                  </a:lnTo>
                  <a:lnTo>
                    <a:pt x="1461727" y="29504"/>
                  </a:lnTo>
                  <a:lnTo>
                    <a:pt x="1494765" y="62544"/>
                  </a:lnTo>
                  <a:lnTo>
                    <a:pt x="1516465" y="104363"/>
                  </a:lnTo>
                  <a:lnTo>
                    <a:pt x="1524266" y="152400"/>
                  </a:lnTo>
                  <a:lnTo>
                    <a:pt x="1524266" y="1371866"/>
                  </a:lnTo>
                  <a:lnTo>
                    <a:pt x="1516465" y="1419903"/>
                  </a:lnTo>
                  <a:lnTo>
                    <a:pt x="1494765" y="1461721"/>
                  </a:lnTo>
                  <a:lnTo>
                    <a:pt x="1461727" y="1494762"/>
                  </a:lnTo>
                  <a:lnTo>
                    <a:pt x="1419908" y="1516463"/>
                  </a:lnTo>
                  <a:lnTo>
                    <a:pt x="1371866" y="1524266"/>
                  </a:lnTo>
                  <a:close/>
                </a:path>
              </a:pathLst>
            </a:custGeom>
            <a:ln w="12700">
              <a:solidFill>
                <a:srgbClr val="171C1D"/>
              </a:solidFill>
            </a:ln>
          </p:spPr>
          <p:txBody>
            <a:bodyPr wrap="square" lIns="0" tIns="0" rIns="0" bIns="0" rtlCol="0"/>
            <a:lstStyle/>
            <a:p>
              <a:endParaRPr/>
            </a:p>
          </p:txBody>
        </p:sp>
        <p:pic>
          <p:nvPicPr>
            <p:cNvPr id="27" name="object 27"/>
            <p:cNvPicPr/>
            <p:nvPr/>
          </p:nvPicPr>
          <p:blipFill>
            <a:blip r:embed="rId4" cstate="print"/>
            <a:stretch>
              <a:fillRect/>
            </a:stretch>
          </p:blipFill>
          <p:spPr>
            <a:xfrm>
              <a:off x="737649" y="1781467"/>
              <a:ext cx="1924130" cy="1468450"/>
            </a:xfrm>
            <a:prstGeom prst="rect">
              <a:avLst/>
            </a:prstGeom>
          </p:spPr>
        </p:pic>
        <p:sp>
          <p:nvSpPr>
            <p:cNvPr id="28" name="object 28"/>
            <p:cNvSpPr/>
            <p:nvPr/>
          </p:nvSpPr>
          <p:spPr>
            <a:xfrm>
              <a:off x="2684567" y="1763233"/>
              <a:ext cx="1524635" cy="1524635"/>
            </a:xfrm>
            <a:custGeom>
              <a:avLst/>
              <a:gdLst/>
              <a:ahLst/>
              <a:cxnLst/>
              <a:rect l="l" t="t" r="r" b="b"/>
              <a:pathLst>
                <a:path w="1524635" h="1524635">
                  <a:moveTo>
                    <a:pt x="1371866" y="0"/>
                  </a:moveTo>
                  <a:lnTo>
                    <a:pt x="152400" y="0"/>
                  </a:lnTo>
                  <a:lnTo>
                    <a:pt x="104363" y="7802"/>
                  </a:lnTo>
                  <a:lnTo>
                    <a:pt x="62544" y="29504"/>
                  </a:lnTo>
                  <a:lnTo>
                    <a:pt x="29504" y="62544"/>
                  </a:lnTo>
                  <a:lnTo>
                    <a:pt x="7802" y="104363"/>
                  </a:lnTo>
                  <a:lnTo>
                    <a:pt x="0" y="152400"/>
                  </a:lnTo>
                  <a:lnTo>
                    <a:pt x="0" y="1371866"/>
                  </a:lnTo>
                  <a:lnTo>
                    <a:pt x="7802" y="1419903"/>
                  </a:lnTo>
                  <a:lnTo>
                    <a:pt x="29504" y="1461721"/>
                  </a:lnTo>
                  <a:lnTo>
                    <a:pt x="62544" y="1494762"/>
                  </a:lnTo>
                  <a:lnTo>
                    <a:pt x="104363" y="1516463"/>
                  </a:lnTo>
                  <a:lnTo>
                    <a:pt x="152400" y="1524266"/>
                  </a:lnTo>
                  <a:lnTo>
                    <a:pt x="1371866" y="1524266"/>
                  </a:lnTo>
                  <a:lnTo>
                    <a:pt x="1419903" y="1516463"/>
                  </a:lnTo>
                  <a:lnTo>
                    <a:pt x="1461721" y="1494762"/>
                  </a:lnTo>
                  <a:lnTo>
                    <a:pt x="1494762" y="1461721"/>
                  </a:lnTo>
                  <a:lnTo>
                    <a:pt x="1516463" y="1419903"/>
                  </a:lnTo>
                  <a:lnTo>
                    <a:pt x="1524266" y="1371866"/>
                  </a:lnTo>
                  <a:lnTo>
                    <a:pt x="1524266" y="152400"/>
                  </a:lnTo>
                  <a:lnTo>
                    <a:pt x="1516463" y="104363"/>
                  </a:lnTo>
                  <a:lnTo>
                    <a:pt x="1494762" y="62544"/>
                  </a:lnTo>
                  <a:lnTo>
                    <a:pt x="1461721" y="29504"/>
                  </a:lnTo>
                  <a:lnTo>
                    <a:pt x="1419903" y="7802"/>
                  </a:lnTo>
                  <a:lnTo>
                    <a:pt x="1371866" y="0"/>
                  </a:lnTo>
                  <a:close/>
                </a:path>
              </a:pathLst>
            </a:custGeom>
            <a:solidFill>
              <a:srgbClr val="FFFFFF"/>
            </a:solidFill>
          </p:spPr>
          <p:txBody>
            <a:bodyPr wrap="square" lIns="0" tIns="0" rIns="0" bIns="0" rtlCol="0"/>
            <a:lstStyle/>
            <a:p>
              <a:endParaRPr/>
            </a:p>
          </p:txBody>
        </p:sp>
        <p:sp>
          <p:nvSpPr>
            <p:cNvPr id="29" name="object 29"/>
            <p:cNvSpPr/>
            <p:nvPr/>
          </p:nvSpPr>
          <p:spPr>
            <a:xfrm>
              <a:off x="2684567" y="1763233"/>
              <a:ext cx="1524635" cy="1524635"/>
            </a:xfrm>
            <a:custGeom>
              <a:avLst/>
              <a:gdLst/>
              <a:ahLst/>
              <a:cxnLst/>
              <a:rect l="l" t="t" r="r" b="b"/>
              <a:pathLst>
                <a:path w="1524635" h="1524635">
                  <a:moveTo>
                    <a:pt x="1371866" y="1524266"/>
                  </a:moveTo>
                  <a:lnTo>
                    <a:pt x="152400" y="1524266"/>
                  </a:lnTo>
                  <a:lnTo>
                    <a:pt x="104363" y="1516463"/>
                  </a:lnTo>
                  <a:lnTo>
                    <a:pt x="62544" y="1494762"/>
                  </a:lnTo>
                  <a:lnTo>
                    <a:pt x="29504" y="1461721"/>
                  </a:lnTo>
                  <a:lnTo>
                    <a:pt x="7802" y="1419903"/>
                  </a:lnTo>
                  <a:lnTo>
                    <a:pt x="0" y="1371866"/>
                  </a:lnTo>
                  <a:lnTo>
                    <a:pt x="0" y="152400"/>
                  </a:lnTo>
                  <a:lnTo>
                    <a:pt x="7802" y="104363"/>
                  </a:lnTo>
                  <a:lnTo>
                    <a:pt x="29504" y="62544"/>
                  </a:lnTo>
                  <a:lnTo>
                    <a:pt x="62544" y="29504"/>
                  </a:lnTo>
                  <a:lnTo>
                    <a:pt x="104363" y="7802"/>
                  </a:lnTo>
                  <a:lnTo>
                    <a:pt x="152400" y="0"/>
                  </a:lnTo>
                  <a:lnTo>
                    <a:pt x="1371866" y="0"/>
                  </a:lnTo>
                  <a:lnTo>
                    <a:pt x="1419903" y="7802"/>
                  </a:lnTo>
                  <a:lnTo>
                    <a:pt x="1461721" y="29504"/>
                  </a:lnTo>
                  <a:lnTo>
                    <a:pt x="1494762" y="62544"/>
                  </a:lnTo>
                  <a:lnTo>
                    <a:pt x="1516463" y="104363"/>
                  </a:lnTo>
                  <a:lnTo>
                    <a:pt x="1524266" y="152400"/>
                  </a:lnTo>
                  <a:lnTo>
                    <a:pt x="1524266" y="1371866"/>
                  </a:lnTo>
                  <a:lnTo>
                    <a:pt x="1516463" y="1419903"/>
                  </a:lnTo>
                  <a:lnTo>
                    <a:pt x="1494762" y="1461721"/>
                  </a:lnTo>
                  <a:lnTo>
                    <a:pt x="1461721" y="1494762"/>
                  </a:lnTo>
                  <a:lnTo>
                    <a:pt x="1419903" y="1516463"/>
                  </a:lnTo>
                  <a:lnTo>
                    <a:pt x="1371866" y="1524266"/>
                  </a:lnTo>
                  <a:close/>
                </a:path>
              </a:pathLst>
            </a:custGeom>
            <a:ln w="12700">
              <a:solidFill>
                <a:srgbClr val="171C1D"/>
              </a:solidFill>
            </a:ln>
          </p:spPr>
          <p:txBody>
            <a:bodyPr wrap="square" lIns="0" tIns="0" rIns="0" bIns="0" rtlCol="0"/>
            <a:lstStyle/>
            <a:p>
              <a:endParaRPr/>
            </a:p>
          </p:txBody>
        </p:sp>
        <p:pic>
          <p:nvPicPr>
            <p:cNvPr id="30" name="object 30"/>
            <p:cNvPicPr/>
            <p:nvPr/>
          </p:nvPicPr>
          <p:blipFill>
            <a:blip r:embed="rId5" cstate="print"/>
            <a:stretch>
              <a:fillRect/>
            </a:stretch>
          </p:blipFill>
          <p:spPr>
            <a:xfrm>
              <a:off x="2820291" y="1785359"/>
              <a:ext cx="1250871" cy="1532159"/>
            </a:xfrm>
            <a:prstGeom prst="rect">
              <a:avLst/>
            </a:prstGeom>
          </p:spPr>
        </p:pic>
      </p:grpSp>
      <p:grpSp>
        <p:nvGrpSpPr>
          <p:cNvPr id="31" name="object 31"/>
          <p:cNvGrpSpPr/>
          <p:nvPr/>
        </p:nvGrpSpPr>
        <p:grpSpPr>
          <a:xfrm>
            <a:off x="4427010" y="1756883"/>
            <a:ext cx="1537335" cy="1537335"/>
            <a:chOff x="4427010" y="1756883"/>
            <a:chExt cx="1537335" cy="1537335"/>
          </a:xfrm>
        </p:grpSpPr>
        <p:sp>
          <p:nvSpPr>
            <p:cNvPr id="32" name="object 32"/>
            <p:cNvSpPr/>
            <p:nvPr/>
          </p:nvSpPr>
          <p:spPr>
            <a:xfrm>
              <a:off x="4433360" y="1763233"/>
              <a:ext cx="1524635" cy="1524635"/>
            </a:xfrm>
            <a:custGeom>
              <a:avLst/>
              <a:gdLst/>
              <a:ahLst/>
              <a:cxnLst/>
              <a:rect l="l" t="t" r="r" b="b"/>
              <a:pathLst>
                <a:path w="1524635" h="1524635">
                  <a:moveTo>
                    <a:pt x="1371866" y="0"/>
                  </a:moveTo>
                  <a:lnTo>
                    <a:pt x="152400" y="0"/>
                  </a:lnTo>
                  <a:lnTo>
                    <a:pt x="104363" y="7802"/>
                  </a:lnTo>
                  <a:lnTo>
                    <a:pt x="62544" y="29504"/>
                  </a:lnTo>
                  <a:lnTo>
                    <a:pt x="29504" y="62544"/>
                  </a:lnTo>
                  <a:lnTo>
                    <a:pt x="7802" y="104363"/>
                  </a:lnTo>
                  <a:lnTo>
                    <a:pt x="0" y="152400"/>
                  </a:lnTo>
                  <a:lnTo>
                    <a:pt x="0" y="1371866"/>
                  </a:lnTo>
                  <a:lnTo>
                    <a:pt x="7802" y="1419903"/>
                  </a:lnTo>
                  <a:lnTo>
                    <a:pt x="29504" y="1461721"/>
                  </a:lnTo>
                  <a:lnTo>
                    <a:pt x="62544" y="1494762"/>
                  </a:lnTo>
                  <a:lnTo>
                    <a:pt x="104363" y="1516463"/>
                  </a:lnTo>
                  <a:lnTo>
                    <a:pt x="152400" y="1524266"/>
                  </a:lnTo>
                  <a:lnTo>
                    <a:pt x="1371866" y="1524266"/>
                  </a:lnTo>
                  <a:lnTo>
                    <a:pt x="1419908" y="1516463"/>
                  </a:lnTo>
                  <a:lnTo>
                    <a:pt x="1461727" y="1494762"/>
                  </a:lnTo>
                  <a:lnTo>
                    <a:pt x="1494765" y="1461721"/>
                  </a:lnTo>
                  <a:lnTo>
                    <a:pt x="1516465" y="1419903"/>
                  </a:lnTo>
                  <a:lnTo>
                    <a:pt x="1524266" y="1371866"/>
                  </a:lnTo>
                  <a:lnTo>
                    <a:pt x="1524266" y="152400"/>
                  </a:lnTo>
                  <a:lnTo>
                    <a:pt x="1516465" y="104363"/>
                  </a:lnTo>
                  <a:lnTo>
                    <a:pt x="1494765" y="62544"/>
                  </a:lnTo>
                  <a:lnTo>
                    <a:pt x="1461727" y="29504"/>
                  </a:lnTo>
                  <a:lnTo>
                    <a:pt x="1419908" y="7802"/>
                  </a:lnTo>
                  <a:lnTo>
                    <a:pt x="1371866" y="0"/>
                  </a:lnTo>
                  <a:close/>
                </a:path>
              </a:pathLst>
            </a:custGeom>
            <a:solidFill>
              <a:srgbClr val="FFFFFF"/>
            </a:solidFill>
          </p:spPr>
          <p:txBody>
            <a:bodyPr wrap="square" lIns="0" tIns="0" rIns="0" bIns="0" rtlCol="0"/>
            <a:lstStyle/>
            <a:p>
              <a:endParaRPr/>
            </a:p>
          </p:txBody>
        </p:sp>
        <p:sp>
          <p:nvSpPr>
            <p:cNvPr id="33" name="object 33"/>
            <p:cNvSpPr/>
            <p:nvPr/>
          </p:nvSpPr>
          <p:spPr>
            <a:xfrm>
              <a:off x="4433360" y="1763233"/>
              <a:ext cx="1524635" cy="1524635"/>
            </a:xfrm>
            <a:custGeom>
              <a:avLst/>
              <a:gdLst/>
              <a:ahLst/>
              <a:cxnLst/>
              <a:rect l="l" t="t" r="r" b="b"/>
              <a:pathLst>
                <a:path w="1524635" h="1524635">
                  <a:moveTo>
                    <a:pt x="1371866" y="1524266"/>
                  </a:moveTo>
                  <a:lnTo>
                    <a:pt x="152400" y="1524266"/>
                  </a:lnTo>
                  <a:lnTo>
                    <a:pt x="104363" y="1516463"/>
                  </a:lnTo>
                  <a:lnTo>
                    <a:pt x="62544" y="1494762"/>
                  </a:lnTo>
                  <a:lnTo>
                    <a:pt x="29504" y="1461721"/>
                  </a:lnTo>
                  <a:lnTo>
                    <a:pt x="7802" y="1419903"/>
                  </a:lnTo>
                  <a:lnTo>
                    <a:pt x="0" y="1371866"/>
                  </a:lnTo>
                  <a:lnTo>
                    <a:pt x="0" y="152400"/>
                  </a:lnTo>
                  <a:lnTo>
                    <a:pt x="7802" y="104363"/>
                  </a:lnTo>
                  <a:lnTo>
                    <a:pt x="29504" y="62544"/>
                  </a:lnTo>
                  <a:lnTo>
                    <a:pt x="62544" y="29504"/>
                  </a:lnTo>
                  <a:lnTo>
                    <a:pt x="104363" y="7802"/>
                  </a:lnTo>
                  <a:lnTo>
                    <a:pt x="152400" y="0"/>
                  </a:lnTo>
                  <a:lnTo>
                    <a:pt x="1371866" y="0"/>
                  </a:lnTo>
                  <a:lnTo>
                    <a:pt x="1419908" y="7802"/>
                  </a:lnTo>
                  <a:lnTo>
                    <a:pt x="1461727" y="29504"/>
                  </a:lnTo>
                  <a:lnTo>
                    <a:pt x="1494765" y="62544"/>
                  </a:lnTo>
                  <a:lnTo>
                    <a:pt x="1516465" y="104363"/>
                  </a:lnTo>
                  <a:lnTo>
                    <a:pt x="1524266" y="152400"/>
                  </a:lnTo>
                  <a:lnTo>
                    <a:pt x="1524266" y="1371866"/>
                  </a:lnTo>
                  <a:lnTo>
                    <a:pt x="1516465" y="1419903"/>
                  </a:lnTo>
                  <a:lnTo>
                    <a:pt x="1494765" y="1461721"/>
                  </a:lnTo>
                  <a:lnTo>
                    <a:pt x="1461727" y="1494762"/>
                  </a:lnTo>
                  <a:lnTo>
                    <a:pt x="1419908" y="1516463"/>
                  </a:lnTo>
                  <a:lnTo>
                    <a:pt x="1371866" y="1524266"/>
                  </a:lnTo>
                  <a:close/>
                </a:path>
              </a:pathLst>
            </a:custGeom>
            <a:ln w="12700">
              <a:solidFill>
                <a:srgbClr val="171C1D"/>
              </a:solidFill>
            </a:ln>
          </p:spPr>
          <p:txBody>
            <a:bodyPr wrap="square" lIns="0" tIns="0" rIns="0" bIns="0" rtlCol="0"/>
            <a:lstStyle/>
            <a:p>
              <a:endParaRPr/>
            </a:p>
          </p:txBody>
        </p:sp>
        <p:pic>
          <p:nvPicPr>
            <p:cNvPr id="34" name="object 34"/>
            <p:cNvPicPr/>
            <p:nvPr/>
          </p:nvPicPr>
          <p:blipFill>
            <a:blip r:embed="rId6" cstate="print"/>
            <a:stretch>
              <a:fillRect/>
            </a:stretch>
          </p:blipFill>
          <p:spPr>
            <a:xfrm>
              <a:off x="4702249" y="1779638"/>
              <a:ext cx="1024142" cy="1420913"/>
            </a:xfrm>
            <a:prstGeom prst="rect">
              <a:avLst/>
            </a:prstGeom>
          </p:spPr>
        </p:pic>
      </p:grpSp>
      <p:grpSp>
        <p:nvGrpSpPr>
          <p:cNvPr id="35" name="object 35"/>
          <p:cNvGrpSpPr/>
          <p:nvPr/>
        </p:nvGrpSpPr>
        <p:grpSpPr>
          <a:xfrm>
            <a:off x="6299854" y="1756883"/>
            <a:ext cx="1593850" cy="1537335"/>
            <a:chOff x="6299854" y="1756883"/>
            <a:chExt cx="1593850" cy="1537335"/>
          </a:xfrm>
        </p:grpSpPr>
        <p:sp>
          <p:nvSpPr>
            <p:cNvPr id="36" name="object 36"/>
            <p:cNvSpPr/>
            <p:nvPr/>
          </p:nvSpPr>
          <p:spPr>
            <a:xfrm>
              <a:off x="6309957" y="1763233"/>
              <a:ext cx="1524635" cy="1524635"/>
            </a:xfrm>
            <a:custGeom>
              <a:avLst/>
              <a:gdLst/>
              <a:ahLst/>
              <a:cxnLst/>
              <a:rect l="l" t="t" r="r" b="b"/>
              <a:pathLst>
                <a:path w="1524634" h="1524635">
                  <a:moveTo>
                    <a:pt x="1371866" y="0"/>
                  </a:moveTo>
                  <a:lnTo>
                    <a:pt x="152400" y="0"/>
                  </a:lnTo>
                  <a:lnTo>
                    <a:pt x="104363" y="7802"/>
                  </a:lnTo>
                  <a:lnTo>
                    <a:pt x="62544" y="29504"/>
                  </a:lnTo>
                  <a:lnTo>
                    <a:pt x="29504" y="62544"/>
                  </a:lnTo>
                  <a:lnTo>
                    <a:pt x="7802" y="104363"/>
                  </a:lnTo>
                  <a:lnTo>
                    <a:pt x="0" y="152400"/>
                  </a:lnTo>
                  <a:lnTo>
                    <a:pt x="0" y="1371866"/>
                  </a:lnTo>
                  <a:lnTo>
                    <a:pt x="7802" y="1419903"/>
                  </a:lnTo>
                  <a:lnTo>
                    <a:pt x="29504" y="1461721"/>
                  </a:lnTo>
                  <a:lnTo>
                    <a:pt x="62544" y="1494762"/>
                  </a:lnTo>
                  <a:lnTo>
                    <a:pt x="104363" y="1516463"/>
                  </a:lnTo>
                  <a:lnTo>
                    <a:pt x="152400" y="1524266"/>
                  </a:lnTo>
                  <a:lnTo>
                    <a:pt x="1371866" y="1524266"/>
                  </a:lnTo>
                  <a:lnTo>
                    <a:pt x="1419903" y="1516463"/>
                  </a:lnTo>
                  <a:lnTo>
                    <a:pt x="1461721" y="1494762"/>
                  </a:lnTo>
                  <a:lnTo>
                    <a:pt x="1494762" y="1461721"/>
                  </a:lnTo>
                  <a:lnTo>
                    <a:pt x="1516463" y="1419903"/>
                  </a:lnTo>
                  <a:lnTo>
                    <a:pt x="1524266" y="1371866"/>
                  </a:lnTo>
                  <a:lnTo>
                    <a:pt x="1524266" y="152400"/>
                  </a:lnTo>
                  <a:lnTo>
                    <a:pt x="1516463" y="104363"/>
                  </a:lnTo>
                  <a:lnTo>
                    <a:pt x="1494762" y="62544"/>
                  </a:lnTo>
                  <a:lnTo>
                    <a:pt x="1461721" y="29504"/>
                  </a:lnTo>
                  <a:lnTo>
                    <a:pt x="1419903" y="7802"/>
                  </a:lnTo>
                  <a:lnTo>
                    <a:pt x="1371866" y="0"/>
                  </a:lnTo>
                  <a:close/>
                </a:path>
              </a:pathLst>
            </a:custGeom>
            <a:solidFill>
              <a:srgbClr val="FFFFFF"/>
            </a:solidFill>
          </p:spPr>
          <p:txBody>
            <a:bodyPr wrap="square" lIns="0" tIns="0" rIns="0" bIns="0" rtlCol="0"/>
            <a:lstStyle/>
            <a:p>
              <a:endParaRPr/>
            </a:p>
          </p:txBody>
        </p:sp>
        <p:sp>
          <p:nvSpPr>
            <p:cNvPr id="37" name="object 37"/>
            <p:cNvSpPr/>
            <p:nvPr/>
          </p:nvSpPr>
          <p:spPr>
            <a:xfrm>
              <a:off x="6309957" y="1763233"/>
              <a:ext cx="1524635" cy="1524635"/>
            </a:xfrm>
            <a:custGeom>
              <a:avLst/>
              <a:gdLst/>
              <a:ahLst/>
              <a:cxnLst/>
              <a:rect l="l" t="t" r="r" b="b"/>
              <a:pathLst>
                <a:path w="1524634" h="1524635">
                  <a:moveTo>
                    <a:pt x="1371866" y="1524266"/>
                  </a:moveTo>
                  <a:lnTo>
                    <a:pt x="152400" y="1524266"/>
                  </a:lnTo>
                  <a:lnTo>
                    <a:pt x="104363" y="1516463"/>
                  </a:lnTo>
                  <a:lnTo>
                    <a:pt x="62544" y="1494762"/>
                  </a:lnTo>
                  <a:lnTo>
                    <a:pt x="29504" y="1461721"/>
                  </a:lnTo>
                  <a:lnTo>
                    <a:pt x="7802" y="1419903"/>
                  </a:lnTo>
                  <a:lnTo>
                    <a:pt x="0" y="1371866"/>
                  </a:lnTo>
                  <a:lnTo>
                    <a:pt x="0" y="152400"/>
                  </a:lnTo>
                  <a:lnTo>
                    <a:pt x="7802" y="104363"/>
                  </a:lnTo>
                  <a:lnTo>
                    <a:pt x="29504" y="62544"/>
                  </a:lnTo>
                  <a:lnTo>
                    <a:pt x="62544" y="29504"/>
                  </a:lnTo>
                  <a:lnTo>
                    <a:pt x="104363" y="7802"/>
                  </a:lnTo>
                  <a:lnTo>
                    <a:pt x="152400" y="0"/>
                  </a:lnTo>
                  <a:lnTo>
                    <a:pt x="1371866" y="0"/>
                  </a:lnTo>
                  <a:lnTo>
                    <a:pt x="1419903" y="7802"/>
                  </a:lnTo>
                  <a:lnTo>
                    <a:pt x="1461721" y="29504"/>
                  </a:lnTo>
                  <a:lnTo>
                    <a:pt x="1494762" y="62544"/>
                  </a:lnTo>
                  <a:lnTo>
                    <a:pt x="1516463" y="104363"/>
                  </a:lnTo>
                  <a:lnTo>
                    <a:pt x="1524266" y="152400"/>
                  </a:lnTo>
                  <a:lnTo>
                    <a:pt x="1524266" y="1371866"/>
                  </a:lnTo>
                  <a:lnTo>
                    <a:pt x="1516463" y="1419903"/>
                  </a:lnTo>
                  <a:lnTo>
                    <a:pt x="1494762" y="1461721"/>
                  </a:lnTo>
                  <a:lnTo>
                    <a:pt x="1461721" y="1494762"/>
                  </a:lnTo>
                  <a:lnTo>
                    <a:pt x="1419903" y="1516463"/>
                  </a:lnTo>
                  <a:lnTo>
                    <a:pt x="1371866" y="1524266"/>
                  </a:lnTo>
                  <a:close/>
                </a:path>
              </a:pathLst>
            </a:custGeom>
            <a:ln w="12700">
              <a:solidFill>
                <a:srgbClr val="171C1D"/>
              </a:solidFill>
            </a:ln>
          </p:spPr>
          <p:txBody>
            <a:bodyPr wrap="square" lIns="0" tIns="0" rIns="0" bIns="0" rtlCol="0"/>
            <a:lstStyle/>
            <a:p>
              <a:endParaRPr/>
            </a:p>
          </p:txBody>
        </p:sp>
        <p:pic>
          <p:nvPicPr>
            <p:cNvPr id="38" name="object 38"/>
            <p:cNvPicPr/>
            <p:nvPr/>
          </p:nvPicPr>
          <p:blipFill>
            <a:blip r:embed="rId7" cstate="print"/>
            <a:stretch>
              <a:fillRect/>
            </a:stretch>
          </p:blipFill>
          <p:spPr>
            <a:xfrm>
              <a:off x="6299854" y="2159370"/>
              <a:ext cx="1593508" cy="821763"/>
            </a:xfrm>
            <a:prstGeom prst="rect">
              <a:avLst/>
            </a:prstGeom>
          </p:spPr>
        </p:pic>
      </p:grpSp>
      <p:grpSp>
        <p:nvGrpSpPr>
          <p:cNvPr id="39" name="object 39"/>
          <p:cNvGrpSpPr/>
          <p:nvPr/>
        </p:nvGrpSpPr>
        <p:grpSpPr>
          <a:xfrm>
            <a:off x="8068548" y="1756883"/>
            <a:ext cx="1537335" cy="1537335"/>
            <a:chOff x="8068548" y="1756883"/>
            <a:chExt cx="1537335" cy="1537335"/>
          </a:xfrm>
        </p:grpSpPr>
        <p:sp>
          <p:nvSpPr>
            <p:cNvPr id="40" name="object 40"/>
            <p:cNvSpPr/>
            <p:nvPr/>
          </p:nvSpPr>
          <p:spPr>
            <a:xfrm>
              <a:off x="8074898" y="1763233"/>
              <a:ext cx="1524635" cy="1524635"/>
            </a:xfrm>
            <a:custGeom>
              <a:avLst/>
              <a:gdLst/>
              <a:ahLst/>
              <a:cxnLst/>
              <a:rect l="l" t="t" r="r" b="b"/>
              <a:pathLst>
                <a:path w="1524634" h="1524635">
                  <a:moveTo>
                    <a:pt x="1371866" y="0"/>
                  </a:moveTo>
                  <a:lnTo>
                    <a:pt x="152399" y="0"/>
                  </a:lnTo>
                  <a:lnTo>
                    <a:pt x="104363" y="7802"/>
                  </a:lnTo>
                  <a:lnTo>
                    <a:pt x="62544" y="29504"/>
                  </a:lnTo>
                  <a:lnTo>
                    <a:pt x="29504" y="62544"/>
                  </a:lnTo>
                  <a:lnTo>
                    <a:pt x="7802" y="104363"/>
                  </a:lnTo>
                  <a:lnTo>
                    <a:pt x="0" y="152400"/>
                  </a:lnTo>
                  <a:lnTo>
                    <a:pt x="0" y="1371866"/>
                  </a:lnTo>
                  <a:lnTo>
                    <a:pt x="7802" y="1419903"/>
                  </a:lnTo>
                  <a:lnTo>
                    <a:pt x="29504" y="1461721"/>
                  </a:lnTo>
                  <a:lnTo>
                    <a:pt x="62544" y="1494762"/>
                  </a:lnTo>
                  <a:lnTo>
                    <a:pt x="104363" y="1516463"/>
                  </a:lnTo>
                  <a:lnTo>
                    <a:pt x="152399" y="1524266"/>
                  </a:lnTo>
                  <a:lnTo>
                    <a:pt x="1371866" y="1524266"/>
                  </a:lnTo>
                  <a:lnTo>
                    <a:pt x="1419903" y="1516463"/>
                  </a:lnTo>
                  <a:lnTo>
                    <a:pt x="1461721" y="1494762"/>
                  </a:lnTo>
                  <a:lnTo>
                    <a:pt x="1494762" y="1461721"/>
                  </a:lnTo>
                  <a:lnTo>
                    <a:pt x="1516463" y="1419903"/>
                  </a:lnTo>
                  <a:lnTo>
                    <a:pt x="1524266" y="1371866"/>
                  </a:lnTo>
                  <a:lnTo>
                    <a:pt x="1524266" y="152400"/>
                  </a:lnTo>
                  <a:lnTo>
                    <a:pt x="1516463" y="104363"/>
                  </a:lnTo>
                  <a:lnTo>
                    <a:pt x="1494762" y="62544"/>
                  </a:lnTo>
                  <a:lnTo>
                    <a:pt x="1461721" y="29504"/>
                  </a:lnTo>
                  <a:lnTo>
                    <a:pt x="1419903" y="7802"/>
                  </a:lnTo>
                  <a:lnTo>
                    <a:pt x="1371866" y="0"/>
                  </a:lnTo>
                  <a:close/>
                </a:path>
              </a:pathLst>
            </a:custGeom>
            <a:solidFill>
              <a:srgbClr val="FFFFFF"/>
            </a:solidFill>
          </p:spPr>
          <p:txBody>
            <a:bodyPr wrap="square" lIns="0" tIns="0" rIns="0" bIns="0" rtlCol="0"/>
            <a:lstStyle/>
            <a:p>
              <a:endParaRPr/>
            </a:p>
          </p:txBody>
        </p:sp>
        <p:sp>
          <p:nvSpPr>
            <p:cNvPr id="41" name="object 41"/>
            <p:cNvSpPr/>
            <p:nvPr/>
          </p:nvSpPr>
          <p:spPr>
            <a:xfrm>
              <a:off x="8074898" y="1763233"/>
              <a:ext cx="1524635" cy="1524635"/>
            </a:xfrm>
            <a:custGeom>
              <a:avLst/>
              <a:gdLst/>
              <a:ahLst/>
              <a:cxnLst/>
              <a:rect l="l" t="t" r="r" b="b"/>
              <a:pathLst>
                <a:path w="1524634" h="1524635">
                  <a:moveTo>
                    <a:pt x="1371866" y="1524266"/>
                  </a:moveTo>
                  <a:lnTo>
                    <a:pt x="152399" y="1524266"/>
                  </a:lnTo>
                  <a:lnTo>
                    <a:pt x="104363" y="1516463"/>
                  </a:lnTo>
                  <a:lnTo>
                    <a:pt x="62544" y="1494762"/>
                  </a:lnTo>
                  <a:lnTo>
                    <a:pt x="29504" y="1461721"/>
                  </a:lnTo>
                  <a:lnTo>
                    <a:pt x="7802" y="1419903"/>
                  </a:lnTo>
                  <a:lnTo>
                    <a:pt x="0" y="1371866"/>
                  </a:lnTo>
                  <a:lnTo>
                    <a:pt x="0" y="152400"/>
                  </a:lnTo>
                  <a:lnTo>
                    <a:pt x="7802" y="104363"/>
                  </a:lnTo>
                  <a:lnTo>
                    <a:pt x="29504" y="62544"/>
                  </a:lnTo>
                  <a:lnTo>
                    <a:pt x="62544" y="29504"/>
                  </a:lnTo>
                  <a:lnTo>
                    <a:pt x="104363" y="7802"/>
                  </a:lnTo>
                  <a:lnTo>
                    <a:pt x="152399" y="0"/>
                  </a:lnTo>
                  <a:lnTo>
                    <a:pt x="1371866" y="0"/>
                  </a:lnTo>
                  <a:lnTo>
                    <a:pt x="1419903" y="7802"/>
                  </a:lnTo>
                  <a:lnTo>
                    <a:pt x="1461721" y="29504"/>
                  </a:lnTo>
                  <a:lnTo>
                    <a:pt x="1494762" y="62544"/>
                  </a:lnTo>
                  <a:lnTo>
                    <a:pt x="1516463" y="104363"/>
                  </a:lnTo>
                  <a:lnTo>
                    <a:pt x="1524266" y="152400"/>
                  </a:lnTo>
                  <a:lnTo>
                    <a:pt x="1524266" y="1371866"/>
                  </a:lnTo>
                  <a:lnTo>
                    <a:pt x="1516463" y="1419903"/>
                  </a:lnTo>
                  <a:lnTo>
                    <a:pt x="1494762" y="1461721"/>
                  </a:lnTo>
                  <a:lnTo>
                    <a:pt x="1461721" y="1494762"/>
                  </a:lnTo>
                  <a:lnTo>
                    <a:pt x="1419903" y="1516463"/>
                  </a:lnTo>
                  <a:lnTo>
                    <a:pt x="1371866" y="1524266"/>
                  </a:lnTo>
                  <a:close/>
                </a:path>
              </a:pathLst>
            </a:custGeom>
            <a:ln w="12700">
              <a:solidFill>
                <a:srgbClr val="171C1D"/>
              </a:solidFill>
            </a:ln>
          </p:spPr>
          <p:txBody>
            <a:bodyPr wrap="square" lIns="0" tIns="0" rIns="0" bIns="0" rtlCol="0"/>
            <a:lstStyle/>
            <a:p>
              <a:endParaRPr/>
            </a:p>
          </p:txBody>
        </p:sp>
        <p:pic>
          <p:nvPicPr>
            <p:cNvPr id="42" name="object 42"/>
            <p:cNvPicPr/>
            <p:nvPr/>
          </p:nvPicPr>
          <p:blipFill>
            <a:blip r:embed="rId8" cstate="print"/>
            <a:stretch>
              <a:fillRect/>
            </a:stretch>
          </p:blipFill>
          <p:spPr>
            <a:xfrm>
              <a:off x="8073741" y="1853915"/>
              <a:ext cx="1526573" cy="1334962"/>
            </a:xfrm>
            <a:prstGeom prst="rect">
              <a:avLst/>
            </a:prstGeom>
          </p:spPr>
        </p:pic>
      </p:grpSp>
      <p:grpSp>
        <p:nvGrpSpPr>
          <p:cNvPr id="43" name="object 43"/>
          <p:cNvGrpSpPr/>
          <p:nvPr/>
        </p:nvGrpSpPr>
        <p:grpSpPr>
          <a:xfrm>
            <a:off x="9695878" y="1756883"/>
            <a:ext cx="1799589" cy="1537335"/>
            <a:chOff x="9695878" y="1756883"/>
            <a:chExt cx="1799589" cy="1537335"/>
          </a:xfrm>
        </p:grpSpPr>
        <p:sp>
          <p:nvSpPr>
            <p:cNvPr id="44" name="object 44"/>
            <p:cNvSpPr/>
            <p:nvPr/>
          </p:nvSpPr>
          <p:spPr>
            <a:xfrm>
              <a:off x="9823691" y="1763233"/>
              <a:ext cx="1524635" cy="1524635"/>
            </a:xfrm>
            <a:custGeom>
              <a:avLst/>
              <a:gdLst/>
              <a:ahLst/>
              <a:cxnLst/>
              <a:rect l="l" t="t" r="r" b="b"/>
              <a:pathLst>
                <a:path w="1524634" h="1524635">
                  <a:moveTo>
                    <a:pt x="1371866" y="0"/>
                  </a:moveTo>
                  <a:lnTo>
                    <a:pt x="152399" y="0"/>
                  </a:lnTo>
                  <a:lnTo>
                    <a:pt x="104363" y="7802"/>
                  </a:lnTo>
                  <a:lnTo>
                    <a:pt x="62544" y="29504"/>
                  </a:lnTo>
                  <a:lnTo>
                    <a:pt x="29504" y="62544"/>
                  </a:lnTo>
                  <a:lnTo>
                    <a:pt x="7802" y="104363"/>
                  </a:lnTo>
                  <a:lnTo>
                    <a:pt x="0" y="152400"/>
                  </a:lnTo>
                  <a:lnTo>
                    <a:pt x="0" y="1371866"/>
                  </a:lnTo>
                  <a:lnTo>
                    <a:pt x="7802" y="1419903"/>
                  </a:lnTo>
                  <a:lnTo>
                    <a:pt x="29504" y="1461721"/>
                  </a:lnTo>
                  <a:lnTo>
                    <a:pt x="62544" y="1494762"/>
                  </a:lnTo>
                  <a:lnTo>
                    <a:pt x="104363" y="1516463"/>
                  </a:lnTo>
                  <a:lnTo>
                    <a:pt x="152399" y="1524266"/>
                  </a:lnTo>
                  <a:lnTo>
                    <a:pt x="1371866" y="1524266"/>
                  </a:lnTo>
                  <a:lnTo>
                    <a:pt x="1419903" y="1516463"/>
                  </a:lnTo>
                  <a:lnTo>
                    <a:pt x="1461721" y="1494762"/>
                  </a:lnTo>
                  <a:lnTo>
                    <a:pt x="1494762" y="1461721"/>
                  </a:lnTo>
                  <a:lnTo>
                    <a:pt x="1516463" y="1419903"/>
                  </a:lnTo>
                  <a:lnTo>
                    <a:pt x="1524266" y="1371866"/>
                  </a:lnTo>
                  <a:lnTo>
                    <a:pt x="1524266" y="152400"/>
                  </a:lnTo>
                  <a:lnTo>
                    <a:pt x="1516463" y="104363"/>
                  </a:lnTo>
                  <a:lnTo>
                    <a:pt x="1494762" y="62544"/>
                  </a:lnTo>
                  <a:lnTo>
                    <a:pt x="1461721" y="29504"/>
                  </a:lnTo>
                  <a:lnTo>
                    <a:pt x="1419903" y="7802"/>
                  </a:lnTo>
                  <a:lnTo>
                    <a:pt x="1371866" y="0"/>
                  </a:lnTo>
                  <a:close/>
                </a:path>
              </a:pathLst>
            </a:custGeom>
            <a:solidFill>
              <a:srgbClr val="FFFFFF"/>
            </a:solidFill>
          </p:spPr>
          <p:txBody>
            <a:bodyPr wrap="square" lIns="0" tIns="0" rIns="0" bIns="0" rtlCol="0"/>
            <a:lstStyle/>
            <a:p>
              <a:endParaRPr/>
            </a:p>
          </p:txBody>
        </p:sp>
        <p:sp>
          <p:nvSpPr>
            <p:cNvPr id="45" name="object 45"/>
            <p:cNvSpPr/>
            <p:nvPr/>
          </p:nvSpPr>
          <p:spPr>
            <a:xfrm>
              <a:off x="9823691" y="1763233"/>
              <a:ext cx="1524635" cy="1524635"/>
            </a:xfrm>
            <a:custGeom>
              <a:avLst/>
              <a:gdLst/>
              <a:ahLst/>
              <a:cxnLst/>
              <a:rect l="l" t="t" r="r" b="b"/>
              <a:pathLst>
                <a:path w="1524634" h="1524635">
                  <a:moveTo>
                    <a:pt x="1371866" y="1524266"/>
                  </a:moveTo>
                  <a:lnTo>
                    <a:pt x="152399" y="1524266"/>
                  </a:lnTo>
                  <a:lnTo>
                    <a:pt x="104363" y="1516463"/>
                  </a:lnTo>
                  <a:lnTo>
                    <a:pt x="62544" y="1494762"/>
                  </a:lnTo>
                  <a:lnTo>
                    <a:pt x="29504" y="1461721"/>
                  </a:lnTo>
                  <a:lnTo>
                    <a:pt x="7802" y="1419903"/>
                  </a:lnTo>
                  <a:lnTo>
                    <a:pt x="0" y="1371866"/>
                  </a:lnTo>
                  <a:lnTo>
                    <a:pt x="0" y="152400"/>
                  </a:lnTo>
                  <a:lnTo>
                    <a:pt x="7802" y="104363"/>
                  </a:lnTo>
                  <a:lnTo>
                    <a:pt x="29504" y="62544"/>
                  </a:lnTo>
                  <a:lnTo>
                    <a:pt x="62544" y="29504"/>
                  </a:lnTo>
                  <a:lnTo>
                    <a:pt x="104363" y="7802"/>
                  </a:lnTo>
                  <a:lnTo>
                    <a:pt x="152399" y="0"/>
                  </a:lnTo>
                  <a:lnTo>
                    <a:pt x="1371866" y="0"/>
                  </a:lnTo>
                  <a:lnTo>
                    <a:pt x="1419903" y="7802"/>
                  </a:lnTo>
                  <a:lnTo>
                    <a:pt x="1461721" y="29504"/>
                  </a:lnTo>
                  <a:lnTo>
                    <a:pt x="1494762" y="62544"/>
                  </a:lnTo>
                  <a:lnTo>
                    <a:pt x="1516463" y="104363"/>
                  </a:lnTo>
                  <a:lnTo>
                    <a:pt x="1524266" y="152400"/>
                  </a:lnTo>
                  <a:lnTo>
                    <a:pt x="1524266" y="1371866"/>
                  </a:lnTo>
                  <a:lnTo>
                    <a:pt x="1516463" y="1419903"/>
                  </a:lnTo>
                  <a:lnTo>
                    <a:pt x="1494762" y="1461721"/>
                  </a:lnTo>
                  <a:lnTo>
                    <a:pt x="1461721" y="1494762"/>
                  </a:lnTo>
                  <a:lnTo>
                    <a:pt x="1419903" y="1516463"/>
                  </a:lnTo>
                  <a:lnTo>
                    <a:pt x="1371866" y="1524266"/>
                  </a:lnTo>
                  <a:close/>
                </a:path>
              </a:pathLst>
            </a:custGeom>
            <a:ln w="12700">
              <a:solidFill>
                <a:srgbClr val="171C1D"/>
              </a:solidFill>
            </a:ln>
          </p:spPr>
          <p:txBody>
            <a:bodyPr wrap="square" lIns="0" tIns="0" rIns="0" bIns="0" rtlCol="0"/>
            <a:lstStyle/>
            <a:p>
              <a:endParaRPr/>
            </a:p>
          </p:txBody>
        </p:sp>
        <p:pic>
          <p:nvPicPr>
            <p:cNvPr id="46" name="object 46"/>
            <p:cNvPicPr/>
            <p:nvPr/>
          </p:nvPicPr>
          <p:blipFill>
            <a:blip r:embed="rId9" cstate="print"/>
            <a:stretch>
              <a:fillRect/>
            </a:stretch>
          </p:blipFill>
          <p:spPr>
            <a:xfrm>
              <a:off x="9695878" y="1887410"/>
              <a:ext cx="1798970" cy="1267980"/>
            </a:xfrm>
            <a:prstGeom prst="rect">
              <a:avLst/>
            </a:prstGeom>
          </p:spPr>
        </p:pic>
      </p:grpSp>
      <p:pic>
        <p:nvPicPr>
          <p:cNvPr id="49" name="object 66">
            <a:extLst>
              <a:ext uri="{FF2B5EF4-FFF2-40B4-BE49-F238E27FC236}">
                <a16:creationId xmlns:a16="http://schemas.microsoft.com/office/drawing/2014/main" id="{862450E0-9C29-8040-AC1E-E6975F3868F4}"/>
              </a:ext>
            </a:extLst>
          </p:cNvPr>
          <p:cNvPicPr/>
          <p:nvPr/>
        </p:nvPicPr>
        <p:blipFill>
          <a:blip r:embed="rId10" cstate="print"/>
          <a:stretch>
            <a:fillRect/>
          </a:stretch>
        </p:blipFill>
        <p:spPr>
          <a:xfrm>
            <a:off x="5300191" y="6427182"/>
            <a:ext cx="226800" cy="226800"/>
          </a:xfrm>
          <a:prstGeom prst="rect">
            <a:avLst/>
          </a:prstGeom>
        </p:spPr>
      </p:pic>
      <p:sp>
        <p:nvSpPr>
          <p:cNvPr id="47" name="object 26">
            <a:extLst>
              <a:ext uri="{FF2B5EF4-FFF2-40B4-BE49-F238E27FC236}">
                <a16:creationId xmlns:a16="http://schemas.microsoft.com/office/drawing/2014/main" id="{FFBDE8CF-92F7-7143-811E-50C87FDF77A2}"/>
              </a:ext>
            </a:extLst>
          </p:cNvPr>
          <p:cNvSpPr txBox="1"/>
          <p:nvPr/>
        </p:nvSpPr>
        <p:spPr>
          <a:xfrm>
            <a:off x="5621203" y="6464905"/>
            <a:ext cx="1465397" cy="141064"/>
          </a:xfrm>
          <a:prstGeom prst="rect">
            <a:avLst/>
          </a:prstGeom>
        </p:spPr>
        <p:txBody>
          <a:bodyPr vert="horz" wrap="square" lIns="0" tIns="2540" rIns="0" bIns="0" rtlCol="0">
            <a:spAutoFit/>
          </a:bodyPr>
          <a:lstStyle/>
          <a:p>
            <a:pPr marL="12700">
              <a:lnSpc>
                <a:spcPct val="100000"/>
              </a:lnSpc>
              <a:spcBef>
                <a:spcPts val="20"/>
              </a:spcBef>
            </a:pPr>
            <a:r>
              <a:rPr sz="900">
                <a:solidFill>
                  <a:srgbClr val="1B283E"/>
                </a:solidFill>
                <a:latin typeface="Sassoon Sans Rg" pitchFamily="2" charset="0"/>
                <a:cs typeface="Arial MT"/>
              </a:rPr>
              <a:t>www.grammarsaurus.co.uk</a:t>
            </a:r>
          </a:p>
        </p:txBody>
      </p:sp>
    </p:spTree>
    <p:extLst>
      <p:ext uri="{BB962C8B-B14F-4D97-AF65-F5344CB8AC3E}">
        <p14:creationId xmlns:p14="http://schemas.microsoft.com/office/powerpoint/2010/main" val="4230646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375161" y="5242416"/>
            <a:ext cx="1828268" cy="1627013"/>
          </a:xfrm>
          <a:prstGeom prst="rect">
            <a:avLst/>
          </a:prstGeom>
        </p:spPr>
      </p:pic>
      <p:grpSp>
        <p:nvGrpSpPr>
          <p:cNvPr id="3" name="object 3"/>
          <p:cNvGrpSpPr/>
          <p:nvPr/>
        </p:nvGrpSpPr>
        <p:grpSpPr>
          <a:xfrm>
            <a:off x="6273210" y="0"/>
            <a:ext cx="2141855" cy="1289050"/>
            <a:chOff x="6273210" y="0"/>
            <a:chExt cx="2141855" cy="1289050"/>
          </a:xfrm>
        </p:grpSpPr>
        <p:sp>
          <p:nvSpPr>
            <p:cNvPr id="4" name="object 4"/>
            <p:cNvSpPr/>
            <p:nvPr/>
          </p:nvSpPr>
          <p:spPr>
            <a:xfrm>
              <a:off x="6284640" y="0"/>
              <a:ext cx="2118995" cy="1266190"/>
            </a:xfrm>
            <a:custGeom>
              <a:avLst/>
              <a:gdLst/>
              <a:ahLst/>
              <a:cxnLst/>
              <a:rect l="l" t="t" r="r" b="b"/>
              <a:pathLst>
                <a:path w="2118995" h="1266190">
                  <a:moveTo>
                    <a:pt x="1832159" y="0"/>
                  </a:moveTo>
                  <a:lnTo>
                    <a:pt x="1300424" y="0"/>
                  </a:lnTo>
                  <a:lnTo>
                    <a:pt x="1677543" y="597029"/>
                  </a:lnTo>
                  <a:lnTo>
                    <a:pt x="1842325" y="628296"/>
                  </a:lnTo>
                  <a:lnTo>
                    <a:pt x="2118741" y="453697"/>
                  </a:lnTo>
                  <a:lnTo>
                    <a:pt x="1832159" y="0"/>
                  </a:lnTo>
                  <a:close/>
                </a:path>
                <a:path w="2118995" h="1266190">
                  <a:moveTo>
                    <a:pt x="490327" y="0"/>
                  </a:moveTo>
                  <a:lnTo>
                    <a:pt x="0" y="0"/>
                  </a:lnTo>
                  <a:lnTo>
                    <a:pt x="407" y="9477"/>
                  </a:lnTo>
                  <a:lnTo>
                    <a:pt x="5053" y="54605"/>
                  </a:lnTo>
                  <a:lnTo>
                    <a:pt x="12432" y="99570"/>
                  </a:lnTo>
                  <a:lnTo>
                    <a:pt x="22574" y="144247"/>
                  </a:lnTo>
                  <a:lnTo>
                    <a:pt x="35505" y="188513"/>
                  </a:lnTo>
                  <a:lnTo>
                    <a:pt x="51253" y="232245"/>
                  </a:lnTo>
                  <a:lnTo>
                    <a:pt x="69847" y="275318"/>
                  </a:lnTo>
                  <a:lnTo>
                    <a:pt x="91315" y="317608"/>
                  </a:lnTo>
                  <a:lnTo>
                    <a:pt x="115684" y="358993"/>
                  </a:lnTo>
                  <a:lnTo>
                    <a:pt x="668591" y="1234340"/>
                  </a:lnTo>
                  <a:lnTo>
                    <a:pt x="833361" y="1265608"/>
                  </a:lnTo>
                  <a:lnTo>
                    <a:pt x="1109789" y="1091008"/>
                  </a:lnTo>
                  <a:lnTo>
                    <a:pt x="556869" y="215661"/>
                  </a:lnTo>
                  <a:lnTo>
                    <a:pt x="533849" y="174449"/>
                  </a:lnTo>
                  <a:lnTo>
                    <a:pt x="515762" y="131841"/>
                  </a:lnTo>
                  <a:lnTo>
                    <a:pt x="502525" y="88204"/>
                  </a:lnTo>
                  <a:lnTo>
                    <a:pt x="494055" y="43905"/>
                  </a:lnTo>
                  <a:lnTo>
                    <a:pt x="490327" y="0"/>
                  </a:lnTo>
                  <a:close/>
                </a:path>
              </a:pathLst>
            </a:custGeom>
            <a:solidFill>
              <a:srgbClr val="398A9E"/>
            </a:solidFill>
          </p:spPr>
          <p:txBody>
            <a:bodyPr wrap="square" lIns="0" tIns="0" rIns="0" bIns="0" rtlCol="0"/>
            <a:lstStyle/>
            <a:p>
              <a:endParaRPr/>
            </a:p>
          </p:txBody>
        </p:sp>
        <p:sp>
          <p:nvSpPr>
            <p:cNvPr id="5" name="object 5"/>
            <p:cNvSpPr/>
            <p:nvPr/>
          </p:nvSpPr>
          <p:spPr>
            <a:xfrm>
              <a:off x="6284640" y="0"/>
              <a:ext cx="2118995" cy="1266190"/>
            </a:xfrm>
            <a:custGeom>
              <a:avLst/>
              <a:gdLst/>
              <a:ahLst/>
              <a:cxnLst/>
              <a:rect l="l" t="t" r="r" b="b"/>
              <a:pathLst>
                <a:path w="2118995" h="1266190">
                  <a:moveTo>
                    <a:pt x="1677543" y="597029"/>
                  </a:moveTo>
                  <a:lnTo>
                    <a:pt x="1300424" y="0"/>
                  </a:lnTo>
                </a:path>
                <a:path w="2118995" h="1266190">
                  <a:moveTo>
                    <a:pt x="490327" y="0"/>
                  </a:moveTo>
                  <a:lnTo>
                    <a:pt x="494055" y="43905"/>
                  </a:lnTo>
                  <a:lnTo>
                    <a:pt x="502525" y="88204"/>
                  </a:lnTo>
                  <a:lnTo>
                    <a:pt x="515762" y="131841"/>
                  </a:lnTo>
                  <a:lnTo>
                    <a:pt x="533849" y="174449"/>
                  </a:lnTo>
                  <a:lnTo>
                    <a:pt x="556869" y="215661"/>
                  </a:lnTo>
                  <a:lnTo>
                    <a:pt x="1109789" y="1091008"/>
                  </a:lnTo>
                  <a:lnTo>
                    <a:pt x="860996" y="1248145"/>
                  </a:lnTo>
                  <a:lnTo>
                    <a:pt x="668591" y="1234340"/>
                  </a:lnTo>
                  <a:lnTo>
                    <a:pt x="115684" y="358993"/>
                  </a:lnTo>
                  <a:lnTo>
                    <a:pt x="91315" y="317608"/>
                  </a:lnTo>
                  <a:lnTo>
                    <a:pt x="69847" y="275318"/>
                  </a:lnTo>
                  <a:lnTo>
                    <a:pt x="51253" y="232245"/>
                  </a:lnTo>
                  <a:lnTo>
                    <a:pt x="35505" y="188513"/>
                  </a:lnTo>
                  <a:lnTo>
                    <a:pt x="22574" y="144247"/>
                  </a:lnTo>
                  <a:lnTo>
                    <a:pt x="12432" y="99570"/>
                  </a:lnTo>
                  <a:lnTo>
                    <a:pt x="5053" y="54605"/>
                  </a:lnTo>
                  <a:lnTo>
                    <a:pt x="407" y="9477"/>
                  </a:lnTo>
                  <a:lnTo>
                    <a:pt x="0" y="0"/>
                  </a:lnTo>
                </a:path>
                <a:path w="2118995" h="1266190">
                  <a:moveTo>
                    <a:pt x="1832159" y="0"/>
                  </a:moveTo>
                  <a:lnTo>
                    <a:pt x="2118741" y="453697"/>
                  </a:lnTo>
                  <a:lnTo>
                    <a:pt x="1842325" y="628296"/>
                  </a:lnTo>
                  <a:lnTo>
                    <a:pt x="1677543" y="597029"/>
                  </a:lnTo>
                </a:path>
              </a:pathLst>
            </a:custGeom>
            <a:ln w="22860">
              <a:solidFill>
                <a:srgbClr val="221F1F"/>
              </a:solidFill>
            </a:ln>
          </p:spPr>
          <p:txBody>
            <a:bodyPr wrap="square" lIns="0" tIns="0" rIns="0" bIns="0" rtlCol="0"/>
            <a:lstStyle/>
            <a:p>
              <a:endParaRPr/>
            </a:p>
          </p:txBody>
        </p:sp>
        <p:sp>
          <p:nvSpPr>
            <p:cNvPr id="6" name="object 6"/>
            <p:cNvSpPr/>
            <p:nvPr/>
          </p:nvSpPr>
          <p:spPr>
            <a:xfrm>
              <a:off x="7729379" y="228462"/>
              <a:ext cx="398145" cy="400050"/>
            </a:xfrm>
            <a:custGeom>
              <a:avLst/>
              <a:gdLst/>
              <a:ahLst/>
              <a:cxnLst/>
              <a:rect l="l" t="t" r="r" b="b"/>
              <a:pathLst>
                <a:path w="398145" h="400050">
                  <a:moveTo>
                    <a:pt x="0" y="0"/>
                  </a:moveTo>
                  <a:lnTo>
                    <a:pt x="232803" y="368566"/>
                  </a:lnTo>
                  <a:lnTo>
                    <a:pt x="397586" y="399834"/>
                  </a:lnTo>
                  <a:lnTo>
                    <a:pt x="164769" y="31267"/>
                  </a:lnTo>
                  <a:lnTo>
                    <a:pt x="0" y="0"/>
                  </a:lnTo>
                  <a:close/>
                </a:path>
              </a:pathLst>
            </a:custGeom>
            <a:solidFill>
              <a:srgbClr val="C44725"/>
            </a:solidFill>
          </p:spPr>
          <p:txBody>
            <a:bodyPr wrap="square" lIns="0" tIns="0" rIns="0" bIns="0" rtlCol="0"/>
            <a:lstStyle/>
            <a:p>
              <a:endParaRPr/>
            </a:p>
          </p:txBody>
        </p:sp>
        <p:sp>
          <p:nvSpPr>
            <p:cNvPr id="7" name="object 7"/>
            <p:cNvSpPr/>
            <p:nvPr/>
          </p:nvSpPr>
          <p:spPr>
            <a:xfrm>
              <a:off x="7729379" y="228462"/>
              <a:ext cx="398145" cy="400050"/>
            </a:xfrm>
            <a:custGeom>
              <a:avLst/>
              <a:gdLst/>
              <a:ahLst/>
              <a:cxnLst/>
              <a:rect l="l" t="t" r="r" b="b"/>
              <a:pathLst>
                <a:path w="398145" h="400050">
                  <a:moveTo>
                    <a:pt x="232803" y="368566"/>
                  </a:moveTo>
                  <a:lnTo>
                    <a:pt x="0" y="0"/>
                  </a:lnTo>
                  <a:lnTo>
                    <a:pt x="164769" y="31267"/>
                  </a:lnTo>
                  <a:lnTo>
                    <a:pt x="397586" y="399834"/>
                  </a:lnTo>
                  <a:lnTo>
                    <a:pt x="232803" y="368566"/>
                  </a:lnTo>
                  <a:close/>
                </a:path>
              </a:pathLst>
            </a:custGeom>
            <a:ln w="22860">
              <a:solidFill>
                <a:srgbClr val="221F1F"/>
              </a:solidFill>
            </a:ln>
          </p:spPr>
          <p:txBody>
            <a:bodyPr wrap="square" lIns="0" tIns="0" rIns="0" bIns="0" rtlCol="0"/>
            <a:lstStyle/>
            <a:p>
              <a:endParaRPr/>
            </a:p>
          </p:txBody>
        </p:sp>
        <p:sp>
          <p:nvSpPr>
            <p:cNvPr id="8" name="object 8"/>
            <p:cNvSpPr/>
            <p:nvPr/>
          </p:nvSpPr>
          <p:spPr>
            <a:xfrm>
              <a:off x="6720424" y="865774"/>
              <a:ext cx="396240" cy="399415"/>
            </a:xfrm>
            <a:custGeom>
              <a:avLst/>
              <a:gdLst/>
              <a:ahLst/>
              <a:cxnLst/>
              <a:rect l="l" t="t" r="r" b="b"/>
              <a:pathLst>
                <a:path w="396240" h="399415">
                  <a:moveTo>
                    <a:pt x="0" y="0"/>
                  </a:moveTo>
                  <a:lnTo>
                    <a:pt x="232803" y="368566"/>
                  </a:lnTo>
                  <a:lnTo>
                    <a:pt x="395630" y="399046"/>
                  </a:lnTo>
                  <a:lnTo>
                    <a:pt x="164769" y="31267"/>
                  </a:lnTo>
                  <a:lnTo>
                    <a:pt x="0" y="0"/>
                  </a:lnTo>
                  <a:close/>
                </a:path>
              </a:pathLst>
            </a:custGeom>
            <a:solidFill>
              <a:srgbClr val="C44725"/>
            </a:solidFill>
          </p:spPr>
          <p:txBody>
            <a:bodyPr wrap="square" lIns="0" tIns="0" rIns="0" bIns="0" rtlCol="0"/>
            <a:lstStyle/>
            <a:p>
              <a:endParaRPr/>
            </a:p>
          </p:txBody>
        </p:sp>
        <p:sp>
          <p:nvSpPr>
            <p:cNvPr id="9" name="object 9"/>
            <p:cNvSpPr/>
            <p:nvPr/>
          </p:nvSpPr>
          <p:spPr>
            <a:xfrm>
              <a:off x="6720424" y="865774"/>
              <a:ext cx="396240" cy="399415"/>
            </a:xfrm>
            <a:custGeom>
              <a:avLst/>
              <a:gdLst/>
              <a:ahLst/>
              <a:cxnLst/>
              <a:rect l="l" t="t" r="r" b="b"/>
              <a:pathLst>
                <a:path w="396240" h="399415">
                  <a:moveTo>
                    <a:pt x="232803" y="368566"/>
                  </a:moveTo>
                  <a:lnTo>
                    <a:pt x="0" y="0"/>
                  </a:lnTo>
                  <a:lnTo>
                    <a:pt x="164769" y="31267"/>
                  </a:lnTo>
                  <a:lnTo>
                    <a:pt x="395630" y="399046"/>
                  </a:lnTo>
                  <a:lnTo>
                    <a:pt x="232803" y="368566"/>
                  </a:lnTo>
                  <a:close/>
                </a:path>
              </a:pathLst>
            </a:custGeom>
            <a:ln w="22860">
              <a:solidFill>
                <a:srgbClr val="221F1F"/>
              </a:solidFill>
            </a:ln>
          </p:spPr>
          <p:txBody>
            <a:bodyPr wrap="square" lIns="0" tIns="0" rIns="0" bIns="0" rtlCol="0"/>
            <a:lstStyle/>
            <a:p>
              <a:endParaRPr/>
            </a:p>
          </p:txBody>
        </p:sp>
        <p:sp>
          <p:nvSpPr>
            <p:cNvPr id="10" name="object 10"/>
            <p:cNvSpPr/>
            <p:nvPr/>
          </p:nvSpPr>
          <p:spPr>
            <a:xfrm>
              <a:off x="6448062" y="0"/>
              <a:ext cx="1955800" cy="1266190"/>
            </a:xfrm>
            <a:custGeom>
              <a:avLst/>
              <a:gdLst/>
              <a:ahLst/>
              <a:cxnLst/>
              <a:rect l="l" t="t" r="r" b="b"/>
              <a:pathLst>
                <a:path w="1955800" h="1266190">
                  <a:moveTo>
                    <a:pt x="326907" y="0"/>
                  </a:moveTo>
                  <a:lnTo>
                    <a:pt x="0" y="0"/>
                  </a:lnTo>
                  <a:lnTo>
                    <a:pt x="1749" y="40750"/>
                  </a:lnTo>
                  <a:lnTo>
                    <a:pt x="6395" y="85878"/>
                  </a:lnTo>
                  <a:lnTo>
                    <a:pt x="13774" y="130842"/>
                  </a:lnTo>
                  <a:lnTo>
                    <a:pt x="23914" y="175520"/>
                  </a:lnTo>
                  <a:lnTo>
                    <a:pt x="36845" y="219786"/>
                  </a:lnTo>
                  <a:lnTo>
                    <a:pt x="52593" y="263517"/>
                  </a:lnTo>
                  <a:lnTo>
                    <a:pt x="71187" y="306590"/>
                  </a:lnTo>
                  <a:lnTo>
                    <a:pt x="92654" y="348881"/>
                  </a:lnTo>
                  <a:lnTo>
                    <a:pt x="117023" y="390265"/>
                  </a:lnTo>
                  <a:lnTo>
                    <a:pt x="669943" y="1265613"/>
                  </a:lnTo>
                  <a:lnTo>
                    <a:pt x="946371" y="1091001"/>
                  </a:lnTo>
                  <a:lnTo>
                    <a:pt x="393451" y="215666"/>
                  </a:lnTo>
                  <a:lnTo>
                    <a:pt x="370431" y="174452"/>
                  </a:lnTo>
                  <a:lnTo>
                    <a:pt x="352344" y="131842"/>
                  </a:lnTo>
                  <a:lnTo>
                    <a:pt x="339106" y="88204"/>
                  </a:lnTo>
                  <a:lnTo>
                    <a:pt x="330635" y="43905"/>
                  </a:lnTo>
                  <a:lnTo>
                    <a:pt x="326907" y="0"/>
                  </a:lnTo>
                  <a:close/>
                </a:path>
                <a:path w="1955800" h="1266190">
                  <a:moveTo>
                    <a:pt x="1668738" y="0"/>
                  </a:moveTo>
                  <a:lnTo>
                    <a:pt x="1282023" y="0"/>
                  </a:lnTo>
                  <a:lnTo>
                    <a:pt x="1678895" y="628302"/>
                  </a:lnTo>
                  <a:lnTo>
                    <a:pt x="1955323" y="453702"/>
                  </a:lnTo>
                  <a:lnTo>
                    <a:pt x="1668738" y="0"/>
                  </a:lnTo>
                  <a:close/>
                </a:path>
              </a:pathLst>
            </a:custGeom>
            <a:solidFill>
              <a:srgbClr val="47AFC6"/>
            </a:solidFill>
          </p:spPr>
          <p:txBody>
            <a:bodyPr wrap="square" lIns="0" tIns="0" rIns="0" bIns="0" rtlCol="0"/>
            <a:lstStyle/>
            <a:p>
              <a:endParaRPr/>
            </a:p>
          </p:txBody>
        </p:sp>
        <p:sp>
          <p:nvSpPr>
            <p:cNvPr id="11" name="object 11"/>
            <p:cNvSpPr/>
            <p:nvPr/>
          </p:nvSpPr>
          <p:spPr>
            <a:xfrm>
              <a:off x="6448062" y="0"/>
              <a:ext cx="670560" cy="1266190"/>
            </a:xfrm>
            <a:custGeom>
              <a:avLst/>
              <a:gdLst/>
              <a:ahLst/>
              <a:cxnLst/>
              <a:rect l="l" t="t" r="r" b="b"/>
              <a:pathLst>
                <a:path w="670559" h="1266190">
                  <a:moveTo>
                    <a:pt x="669943" y="1265613"/>
                  </a:moveTo>
                  <a:lnTo>
                    <a:pt x="117023" y="390265"/>
                  </a:lnTo>
                  <a:lnTo>
                    <a:pt x="92654" y="348881"/>
                  </a:lnTo>
                  <a:lnTo>
                    <a:pt x="71187" y="306590"/>
                  </a:lnTo>
                  <a:lnTo>
                    <a:pt x="52593" y="263517"/>
                  </a:lnTo>
                  <a:lnTo>
                    <a:pt x="36845" y="219786"/>
                  </a:lnTo>
                  <a:lnTo>
                    <a:pt x="23914" y="175520"/>
                  </a:lnTo>
                  <a:lnTo>
                    <a:pt x="13774" y="130842"/>
                  </a:lnTo>
                  <a:lnTo>
                    <a:pt x="6395" y="85878"/>
                  </a:lnTo>
                  <a:lnTo>
                    <a:pt x="1749" y="40750"/>
                  </a:lnTo>
                  <a:lnTo>
                    <a:pt x="0" y="0"/>
                  </a:lnTo>
                </a:path>
              </a:pathLst>
            </a:custGeom>
            <a:ln w="22860">
              <a:solidFill>
                <a:srgbClr val="221F1F"/>
              </a:solidFill>
            </a:ln>
          </p:spPr>
          <p:txBody>
            <a:bodyPr wrap="square" lIns="0" tIns="0" rIns="0" bIns="0" rtlCol="0"/>
            <a:lstStyle/>
            <a:p>
              <a:endParaRPr/>
            </a:p>
          </p:txBody>
        </p:sp>
      </p:grpSp>
      <p:sp>
        <p:nvSpPr>
          <p:cNvPr id="12" name="object 12"/>
          <p:cNvSpPr/>
          <p:nvPr/>
        </p:nvSpPr>
        <p:spPr>
          <a:xfrm>
            <a:off x="7730085" y="0"/>
            <a:ext cx="673735" cy="628650"/>
          </a:xfrm>
          <a:custGeom>
            <a:avLst/>
            <a:gdLst/>
            <a:ahLst/>
            <a:cxnLst/>
            <a:rect l="l" t="t" r="r" b="b"/>
            <a:pathLst>
              <a:path w="673734" h="628650">
                <a:moveTo>
                  <a:pt x="386715" y="0"/>
                </a:moveTo>
                <a:lnTo>
                  <a:pt x="673299" y="453702"/>
                </a:lnTo>
                <a:lnTo>
                  <a:pt x="396871" y="628302"/>
                </a:lnTo>
                <a:lnTo>
                  <a:pt x="0" y="0"/>
                </a:lnTo>
              </a:path>
            </a:pathLst>
          </a:custGeom>
          <a:ln w="22860">
            <a:solidFill>
              <a:srgbClr val="221F1F"/>
            </a:solidFill>
          </a:ln>
        </p:spPr>
        <p:txBody>
          <a:bodyPr wrap="square" lIns="0" tIns="0" rIns="0" bIns="0" rtlCol="0"/>
          <a:lstStyle/>
          <a:p>
            <a:endParaRPr/>
          </a:p>
        </p:txBody>
      </p:sp>
      <p:sp>
        <p:nvSpPr>
          <p:cNvPr id="13" name="object 13"/>
          <p:cNvSpPr/>
          <p:nvPr/>
        </p:nvSpPr>
        <p:spPr>
          <a:xfrm>
            <a:off x="6774969" y="0"/>
            <a:ext cx="619760" cy="1266190"/>
          </a:xfrm>
          <a:custGeom>
            <a:avLst/>
            <a:gdLst/>
            <a:ahLst/>
            <a:cxnLst/>
            <a:rect l="l" t="t" r="r" b="b"/>
            <a:pathLst>
              <a:path w="619759" h="1266190">
                <a:moveTo>
                  <a:pt x="0" y="0"/>
                </a:moveTo>
                <a:lnTo>
                  <a:pt x="3728" y="43905"/>
                </a:lnTo>
                <a:lnTo>
                  <a:pt x="12199" y="88204"/>
                </a:lnTo>
                <a:lnTo>
                  <a:pt x="25436" y="131842"/>
                </a:lnTo>
                <a:lnTo>
                  <a:pt x="43524" y="174452"/>
                </a:lnTo>
                <a:lnTo>
                  <a:pt x="66544" y="215666"/>
                </a:lnTo>
                <a:lnTo>
                  <a:pt x="619464" y="1091001"/>
                </a:lnTo>
                <a:lnTo>
                  <a:pt x="343036" y="1265613"/>
                </a:lnTo>
              </a:path>
            </a:pathLst>
          </a:custGeom>
          <a:ln w="22860">
            <a:solidFill>
              <a:srgbClr val="221F1F"/>
            </a:solidFill>
          </a:ln>
        </p:spPr>
        <p:txBody>
          <a:bodyPr wrap="square" lIns="0" tIns="0" rIns="0" bIns="0" rtlCol="0"/>
          <a:lstStyle/>
          <a:p>
            <a:endParaRPr/>
          </a:p>
        </p:txBody>
      </p:sp>
      <p:grpSp>
        <p:nvGrpSpPr>
          <p:cNvPr id="14" name="object 14"/>
          <p:cNvGrpSpPr/>
          <p:nvPr/>
        </p:nvGrpSpPr>
        <p:grpSpPr>
          <a:xfrm>
            <a:off x="7882714" y="73693"/>
            <a:ext cx="532130" cy="566420"/>
            <a:chOff x="7882714" y="73693"/>
            <a:chExt cx="532130" cy="566420"/>
          </a:xfrm>
        </p:grpSpPr>
        <p:sp>
          <p:nvSpPr>
            <p:cNvPr id="15" name="object 15"/>
            <p:cNvSpPr/>
            <p:nvPr/>
          </p:nvSpPr>
          <p:spPr>
            <a:xfrm>
              <a:off x="7894144" y="85123"/>
              <a:ext cx="509270" cy="543560"/>
            </a:xfrm>
            <a:custGeom>
              <a:avLst/>
              <a:gdLst/>
              <a:ahLst/>
              <a:cxnLst/>
              <a:rect l="l" t="t" r="r" b="b"/>
              <a:pathLst>
                <a:path w="509270" h="543560">
                  <a:moveTo>
                    <a:pt x="276428" y="0"/>
                  </a:moveTo>
                  <a:lnTo>
                    <a:pt x="0" y="174612"/>
                  </a:lnTo>
                  <a:lnTo>
                    <a:pt x="232816" y="543179"/>
                  </a:lnTo>
                  <a:lnTo>
                    <a:pt x="509244" y="368579"/>
                  </a:lnTo>
                  <a:lnTo>
                    <a:pt x="276428" y="0"/>
                  </a:lnTo>
                  <a:close/>
                </a:path>
              </a:pathLst>
            </a:custGeom>
            <a:solidFill>
              <a:srgbClr val="EB6E39"/>
            </a:solidFill>
          </p:spPr>
          <p:txBody>
            <a:bodyPr wrap="square" lIns="0" tIns="0" rIns="0" bIns="0" rtlCol="0"/>
            <a:lstStyle/>
            <a:p>
              <a:endParaRPr/>
            </a:p>
          </p:txBody>
        </p:sp>
        <p:sp>
          <p:nvSpPr>
            <p:cNvPr id="16" name="object 16"/>
            <p:cNvSpPr/>
            <p:nvPr/>
          </p:nvSpPr>
          <p:spPr>
            <a:xfrm>
              <a:off x="7894144" y="85123"/>
              <a:ext cx="509270" cy="543560"/>
            </a:xfrm>
            <a:custGeom>
              <a:avLst/>
              <a:gdLst/>
              <a:ahLst/>
              <a:cxnLst/>
              <a:rect l="l" t="t" r="r" b="b"/>
              <a:pathLst>
                <a:path w="509270" h="543560">
                  <a:moveTo>
                    <a:pt x="232816" y="543179"/>
                  </a:moveTo>
                  <a:lnTo>
                    <a:pt x="0" y="174612"/>
                  </a:lnTo>
                  <a:lnTo>
                    <a:pt x="276428" y="0"/>
                  </a:lnTo>
                  <a:lnTo>
                    <a:pt x="509244" y="368579"/>
                  </a:lnTo>
                  <a:lnTo>
                    <a:pt x="232816" y="543179"/>
                  </a:lnTo>
                  <a:close/>
                </a:path>
              </a:pathLst>
            </a:custGeom>
            <a:ln w="22860">
              <a:solidFill>
                <a:srgbClr val="221F1F"/>
              </a:solidFill>
            </a:ln>
          </p:spPr>
          <p:txBody>
            <a:bodyPr wrap="square" lIns="0" tIns="0" rIns="0" bIns="0" rtlCol="0"/>
            <a:lstStyle/>
            <a:p>
              <a:endParaRPr/>
            </a:p>
          </p:txBody>
        </p:sp>
      </p:grpSp>
      <p:grpSp>
        <p:nvGrpSpPr>
          <p:cNvPr id="17" name="object 17"/>
          <p:cNvGrpSpPr/>
          <p:nvPr/>
        </p:nvGrpSpPr>
        <p:grpSpPr>
          <a:xfrm>
            <a:off x="6873759" y="711004"/>
            <a:ext cx="532130" cy="566420"/>
            <a:chOff x="6873759" y="711004"/>
            <a:chExt cx="532130" cy="566420"/>
          </a:xfrm>
        </p:grpSpPr>
        <p:sp>
          <p:nvSpPr>
            <p:cNvPr id="18" name="object 18"/>
            <p:cNvSpPr/>
            <p:nvPr/>
          </p:nvSpPr>
          <p:spPr>
            <a:xfrm>
              <a:off x="6885189" y="722434"/>
              <a:ext cx="509270" cy="543560"/>
            </a:xfrm>
            <a:custGeom>
              <a:avLst/>
              <a:gdLst/>
              <a:ahLst/>
              <a:cxnLst/>
              <a:rect l="l" t="t" r="r" b="b"/>
              <a:pathLst>
                <a:path w="509270" h="543560">
                  <a:moveTo>
                    <a:pt x="276440" y="0"/>
                  </a:moveTo>
                  <a:lnTo>
                    <a:pt x="0" y="174612"/>
                  </a:lnTo>
                  <a:lnTo>
                    <a:pt x="232816" y="543178"/>
                  </a:lnTo>
                  <a:lnTo>
                    <a:pt x="509244" y="368566"/>
                  </a:lnTo>
                  <a:lnTo>
                    <a:pt x="276440" y="0"/>
                  </a:lnTo>
                  <a:close/>
                </a:path>
              </a:pathLst>
            </a:custGeom>
            <a:solidFill>
              <a:srgbClr val="EB6E39"/>
            </a:solidFill>
          </p:spPr>
          <p:txBody>
            <a:bodyPr wrap="square" lIns="0" tIns="0" rIns="0" bIns="0" rtlCol="0"/>
            <a:lstStyle/>
            <a:p>
              <a:endParaRPr/>
            </a:p>
          </p:txBody>
        </p:sp>
        <p:sp>
          <p:nvSpPr>
            <p:cNvPr id="19" name="object 19"/>
            <p:cNvSpPr/>
            <p:nvPr/>
          </p:nvSpPr>
          <p:spPr>
            <a:xfrm>
              <a:off x="6885189" y="722434"/>
              <a:ext cx="509270" cy="543560"/>
            </a:xfrm>
            <a:custGeom>
              <a:avLst/>
              <a:gdLst/>
              <a:ahLst/>
              <a:cxnLst/>
              <a:rect l="l" t="t" r="r" b="b"/>
              <a:pathLst>
                <a:path w="509270" h="543560">
                  <a:moveTo>
                    <a:pt x="232816" y="543178"/>
                  </a:moveTo>
                  <a:lnTo>
                    <a:pt x="0" y="174612"/>
                  </a:lnTo>
                  <a:lnTo>
                    <a:pt x="276440" y="0"/>
                  </a:lnTo>
                  <a:lnTo>
                    <a:pt x="509244" y="368566"/>
                  </a:lnTo>
                  <a:lnTo>
                    <a:pt x="232816" y="543178"/>
                  </a:lnTo>
                  <a:close/>
                </a:path>
              </a:pathLst>
            </a:custGeom>
            <a:ln w="22860">
              <a:solidFill>
                <a:srgbClr val="221F1F"/>
              </a:solidFill>
            </a:ln>
          </p:spPr>
          <p:txBody>
            <a:bodyPr wrap="square" lIns="0" tIns="0" rIns="0" bIns="0" rtlCol="0"/>
            <a:lstStyle/>
            <a:p>
              <a:endParaRPr/>
            </a:p>
          </p:txBody>
        </p:sp>
      </p:grpSp>
      <p:grpSp>
        <p:nvGrpSpPr>
          <p:cNvPr id="20" name="object 20"/>
          <p:cNvGrpSpPr/>
          <p:nvPr/>
        </p:nvGrpSpPr>
        <p:grpSpPr>
          <a:xfrm>
            <a:off x="-11430" y="0"/>
            <a:ext cx="1564005" cy="1375410"/>
            <a:chOff x="-11430" y="0"/>
            <a:chExt cx="1564005" cy="1375410"/>
          </a:xfrm>
        </p:grpSpPr>
        <p:sp>
          <p:nvSpPr>
            <p:cNvPr id="21" name="object 21"/>
            <p:cNvSpPr/>
            <p:nvPr/>
          </p:nvSpPr>
          <p:spPr>
            <a:xfrm>
              <a:off x="0" y="0"/>
              <a:ext cx="1541145" cy="1352550"/>
            </a:xfrm>
            <a:custGeom>
              <a:avLst/>
              <a:gdLst/>
              <a:ahLst/>
              <a:cxnLst/>
              <a:rect l="l" t="t" r="r" b="b"/>
              <a:pathLst>
                <a:path w="1541145" h="1352550">
                  <a:moveTo>
                    <a:pt x="1199272" y="0"/>
                  </a:moveTo>
                  <a:lnTo>
                    <a:pt x="667542" y="0"/>
                  </a:lnTo>
                  <a:lnTo>
                    <a:pt x="1099494" y="683839"/>
                  </a:lnTo>
                  <a:lnTo>
                    <a:pt x="1264264" y="715106"/>
                  </a:lnTo>
                  <a:lnTo>
                    <a:pt x="1540680" y="540507"/>
                  </a:lnTo>
                  <a:lnTo>
                    <a:pt x="1199272" y="0"/>
                  </a:lnTo>
                  <a:close/>
                </a:path>
                <a:path w="1541145" h="1352550">
                  <a:moveTo>
                    <a:pt x="0" y="335999"/>
                  </a:moveTo>
                  <a:lnTo>
                    <a:pt x="0" y="1177823"/>
                  </a:lnTo>
                  <a:lnTo>
                    <a:pt x="90543" y="1321150"/>
                  </a:lnTo>
                  <a:lnTo>
                    <a:pt x="255300" y="1352418"/>
                  </a:lnTo>
                  <a:lnTo>
                    <a:pt x="531741" y="1177818"/>
                  </a:lnTo>
                  <a:lnTo>
                    <a:pt x="0" y="335999"/>
                  </a:lnTo>
                  <a:close/>
                </a:path>
              </a:pathLst>
            </a:custGeom>
            <a:solidFill>
              <a:srgbClr val="398A9E"/>
            </a:solidFill>
          </p:spPr>
          <p:txBody>
            <a:bodyPr wrap="square" lIns="0" tIns="0" rIns="0" bIns="0" rtlCol="0"/>
            <a:lstStyle/>
            <a:p>
              <a:endParaRPr/>
            </a:p>
          </p:txBody>
        </p:sp>
        <p:sp>
          <p:nvSpPr>
            <p:cNvPr id="22" name="object 22"/>
            <p:cNvSpPr/>
            <p:nvPr/>
          </p:nvSpPr>
          <p:spPr>
            <a:xfrm>
              <a:off x="0" y="0"/>
              <a:ext cx="1541145" cy="1352550"/>
            </a:xfrm>
            <a:custGeom>
              <a:avLst/>
              <a:gdLst/>
              <a:ahLst/>
              <a:cxnLst/>
              <a:rect l="l" t="t" r="r" b="b"/>
              <a:pathLst>
                <a:path w="1541145" h="1352550">
                  <a:moveTo>
                    <a:pt x="1099494" y="683839"/>
                  </a:moveTo>
                  <a:lnTo>
                    <a:pt x="667542" y="0"/>
                  </a:lnTo>
                </a:path>
                <a:path w="1541145" h="1352550">
                  <a:moveTo>
                    <a:pt x="0" y="335999"/>
                  </a:moveTo>
                  <a:lnTo>
                    <a:pt x="531741" y="1177818"/>
                  </a:lnTo>
                  <a:lnTo>
                    <a:pt x="282948" y="1334955"/>
                  </a:lnTo>
                  <a:lnTo>
                    <a:pt x="255300" y="1352418"/>
                  </a:lnTo>
                  <a:lnTo>
                    <a:pt x="90543" y="1321150"/>
                  </a:lnTo>
                  <a:lnTo>
                    <a:pt x="85438" y="1313086"/>
                  </a:lnTo>
                  <a:lnTo>
                    <a:pt x="0" y="1177823"/>
                  </a:lnTo>
                </a:path>
                <a:path w="1541145" h="1352550">
                  <a:moveTo>
                    <a:pt x="1199272" y="0"/>
                  </a:moveTo>
                  <a:lnTo>
                    <a:pt x="1540680" y="540507"/>
                  </a:lnTo>
                  <a:lnTo>
                    <a:pt x="1264264" y="715106"/>
                  </a:lnTo>
                  <a:lnTo>
                    <a:pt x="1099494" y="683839"/>
                  </a:lnTo>
                </a:path>
              </a:pathLst>
            </a:custGeom>
            <a:ln w="22860">
              <a:solidFill>
                <a:srgbClr val="221F1F"/>
              </a:solidFill>
            </a:ln>
          </p:spPr>
          <p:txBody>
            <a:bodyPr wrap="square" lIns="0" tIns="0" rIns="0" bIns="0" rtlCol="0"/>
            <a:lstStyle/>
            <a:p>
              <a:endParaRPr/>
            </a:p>
          </p:txBody>
        </p:sp>
        <p:sp>
          <p:nvSpPr>
            <p:cNvPr id="23" name="object 23"/>
            <p:cNvSpPr/>
            <p:nvPr/>
          </p:nvSpPr>
          <p:spPr>
            <a:xfrm>
              <a:off x="866691" y="315272"/>
              <a:ext cx="398145" cy="400050"/>
            </a:xfrm>
            <a:custGeom>
              <a:avLst/>
              <a:gdLst/>
              <a:ahLst/>
              <a:cxnLst/>
              <a:rect l="l" t="t" r="r" b="b"/>
              <a:pathLst>
                <a:path w="398144" h="400050">
                  <a:moveTo>
                    <a:pt x="0" y="0"/>
                  </a:moveTo>
                  <a:lnTo>
                    <a:pt x="232803" y="368566"/>
                  </a:lnTo>
                  <a:lnTo>
                    <a:pt x="397573" y="399834"/>
                  </a:lnTo>
                  <a:lnTo>
                    <a:pt x="164769" y="31267"/>
                  </a:lnTo>
                  <a:lnTo>
                    <a:pt x="0" y="0"/>
                  </a:lnTo>
                  <a:close/>
                </a:path>
              </a:pathLst>
            </a:custGeom>
            <a:solidFill>
              <a:srgbClr val="C44725"/>
            </a:solidFill>
          </p:spPr>
          <p:txBody>
            <a:bodyPr wrap="square" lIns="0" tIns="0" rIns="0" bIns="0" rtlCol="0"/>
            <a:lstStyle/>
            <a:p>
              <a:endParaRPr/>
            </a:p>
          </p:txBody>
        </p:sp>
        <p:sp>
          <p:nvSpPr>
            <p:cNvPr id="24" name="object 24"/>
            <p:cNvSpPr/>
            <p:nvPr/>
          </p:nvSpPr>
          <p:spPr>
            <a:xfrm>
              <a:off x="866691" y="315272"/>
              <a:ext cx="398145" cy="400050"/>
            </a:xfrm>
            <a:custGeom>
              <a:avLst/>
              <a:gdLst/>
              <a:ahLst/>
              <a:cxnLst/>
              <a:rect l="l" t="t" r="r" b="b"/>
              <a:pathLst>
                <a:path w="398144" h="400050">
                  <a:moveTo>
                    <a:pt x="232803" y="368566"/>
                  </a:moveTo>
                  <a:lnTo>
                    <a:pt x="0" y="0"/>
                  </a:lnTo>
                  <a:lnTo>
                    <a:pt x="164769" y="31267"/>
                  </a:lnTo>
                  <a:lnTo>
                    <a:pt x="397573" y="399834"/>
                  </a:lnTo>
                  <a:lnTo>
                    <a:pt x="232803" y="368566"/>
                  </a:lnTo>
                  <a:close/>
                </a:path>
              </a:pathLst>
            </a:custGeom>
            <a:ln w="22860">
              <a:solidFill>
                <a:srgbClr val="221F1F"/>
              </a:solidFill>
            </a:ln>
          </p:spPr>
          <p:txBody>
            <a:bodyPr wrap="square" lIns="0" tIns="0" rIns="0" bIns="0" rtlCol="0"/>
            <a:lstStyle/>
            <a:p>
              <a:endParaRPr/>
            </a:p>
          </p:txBody>
        </p:sp>
        <p:sp>
          <p:nvSpPr>
            <p:cNvPr id="25" name="object 25"/>
            <p:cNvSpPr/>
            <p:nvPr/>
          </p:nvSpPr>
          <p:spPr>
            <a:xfrm>
              <a:off x="0" y="979580"/>
              <a:ext cx="253365" cy="372110"/>
            </a:xfrm>
            <a:custGeom>
              <a:avLst/>
              <a:gdLst/>
              <a:ahLst/>
              <a:cxnLst/>
              <a:rect l="l" t="t" r="r" b="b"/>
              <a:pathLst>
                <a:path w="253365" h="372109">
                  <a:moveTo>
                    <a:pt x="0" y="0"/>
                  </a:moveTo>
                  <a:lnTo>
                    <a:pt x="0" y="198230"/>
                  </a:lnTo>
                  <a:lnTo>
                    <a:pt x="90539" y="341570"/>
                  </a:lnTo>
                  <a:lnTo>
                    <a:pt x="253366" y="372050"/>
                  </a:lnTo>
                  <a:lnTo>
                    <a:pt x="22505" y="4270"/>
                  </a:lnTo>
                  <a:lnTo>
                    <a:pt x="0" y="0"/>
                  </a:lnTo>
                  <a:close/>
                </a:path>
              </a:pathLst>
            </a:custGeom>
            <a:solidFill>
              <a:srgbClr val="C44725"/>
            </a:solidFill>
          </p:spPr>
          <p:txBody>
            <a:bodyPr wrap="square" lIns="0" tIns="0" rIns="0" bIns="0" rtlCol="0"/>
            <a:lstStyle/>
            <a:p>
              <a:endParaRPr/>
            </a:p>
          </p:txBody>
        </p:sp>
        <p:sp>
          <p:nvSpPr>
            <p:cNvPr id="26" name="object 26"/>
            <p:cNvSpPr/>
            <p:nvPr/>
          </p:nvSpPr>
          <p:spPr>
            <a:xfrm>
              <a:off x="0" y="979580"/>
              <a:ext cx="253365" cy="372110"/>
            </a:xfrm>
            <a:custGeom>
              <a:avLst/>
              <a:gdLst/>
              <a:ahLst/>
              <a:cxnLst/>
              <a:rect l="l" t="t" r="r" b="b"/>
              <a:pathLst>
                <a:path w="253365" h="372109">
                  <a:moveTo>
                    <a:pt x="90539" y="341570"/>
                  </a:moveTo>
                  <a:lnTo>
                    <a:pt x="0" y="198230"/>
                  </a:lnTo>
                </a:path>
                <a:path w="253365" h="372109">
                  <a:moveTo>
                    <a:pt x="0" y="0"/>
                  </a:moveTo>
                  <a:lnTo>
                    <a:pt x="22505" y="4270"/>
                  </a:lnTo>
                  <a:lnTo>
                    <a:pt x="253366" y="372050"/>
                  </a:lnTo>
                  <a:lnTo>
                    <a:pt x="90539" y="341570"/>
                  </a:lnTo>
                </a:path>
              </a:pathLst>
            </a:custGeom>
            <a:ln w="22860">
              <a:solidFill>
                <a:srgbClr val="221F1F"/>
              </a:solidFill>
            </a:ln>
          </p:spPr>
          <p:txBody>
            <a:bodyPr wrap="square" lIns="0" tIns="0" rIns="0" bIns="0" rtlCol="0"/>
            <a:lstStyle/>
            <a:p>
              <a:endParaRPr/>
            </a:p>
          </p:txBody>
        </p:sp>
        <p:sp>
          <p:nvSpPr>
            <p:cNvPr id="27" name="object 27"/>
            <p:cNvSpPr/>
            <p:nvPr/>
          </p:nvSpPr>
          <p:spPr>
            <a:xfrm>
              <a:off x="0" y="0"/>
              <a:ext cx="1541145" cy="1352550"/>
            </a:xfrm>
            <a:custGeom>
              <a:avLst/>
              <a:gdLst/>
              <a:ahLst/>
              <a:cxnLst/>
              <a:rect l="l" t="t" r="r" b="b"/>
              <a:pathLst>
                <a:path w="1541145" h="1352550">
                  <a:moveTo>
                    <a:pt x="0" y="336015"/>
                  </a:moveTo>
                  <a:lnTo>
                    <a:pt x="0" y="948230"/>
                  </a:lnTo>
                  <a:lnTo>
                    <a:pt x="255305" y="1352422"/>
                  </a:lnTo>
                  <a:lnTo>
                    <a:pt x="531746" y="1177810"/>
                  </a:lnTo>
                  <a:lnTo>
                    <a:pt x="0" y="336015"/>
                  </a:lnTo>
                  <a:close/>
                </a:path>
                <a:path w="1541145" h="1352550">
                  <a:moveTo>
                    <a:pt x="1199274" y="0"/>
                  </a:moveTo>
                  <a:lnTo>
                    <a:pt x="812561" y="0"/>
                  </a:lnTo>
                  <a:lnTo>
                    <a:pt x="1264257" y="715111"/>
                  </a:lnTo>
                  <a:lnTo>
                    <a:pt x="1540685" y="540511"/>
                  </a:lnTo>
                  <a:lnTo>
                    <a:pt x="1199274" y="0"/>
                  </a:lnTo>
                  <a:close/>
                </a:path>
              </a:pathLst>
            </a:custGeom>
            <a:solidFill>
              <a:srgbClr val="47AFC6"/>
            </a:solidFill>
          </p:spPr>
          <p:txBody>
            <a:bodyPr wrap="square" lIns="0" tIns="0" rIns="0" bIns="0" rtlCol="0"/>
            <a:lstStyle/>
            <a:p>
              <a:endParaRPr/>
            </a:p>
          </p:txBody>
        </p:sp>
        <p:sp>
          <p:nvSpPr>
            <p:cNvPr id="28" name="object 28"/>
            <p:cNvSpPr/>
            <p:nvPr/>
          </p:nvSpPr>
          <p:spPr>
            <a:xfrm>
              <a:off x="0" y="0"/>
              <a:ext cx="1541145" cy="1352550"/>
            </a:xfrm>
            <a:custGeom>
              <a:avLst/>
              <a:gdLst/>
              <a:ahLst/>
              <a:cxnLst/>
              <a:rect l="l" t="t" r="r" b="b"/>
              <a:pathLst>
                <a:path w="1541145" h="1352550">
                  <a:moveTo>
                    <a:pt x="255305" y="1352422"/>
                  </a:moveTo>
                  <a:lnTo>
                    <a:pt x="0" y="948230"/>
                  </a:lnTo>
                </a:path>
                <a:path w="1541145" h="1352550">
                  <a:moveTo>
                    <a:pt x="1199274" y="0"/>
                  </a:moveTo>
                  <a:lnTo>
                    <a:pt x="1540685" y="540511"/>
                  </a:lnTo>
                  <a:lnTo>
                    <a:pt x="1264257" y="715111"/>
                  </a:lnTo>
                  <a:lnTo>
                    <a:pt x="812561" y="0"/>
                  </a:lnTo>
                </a:path>
                <a:path w="1541145" h="1352550">
                  <a:moveTo>
                    <a:pt x="0" y="336015"/>
                  </a:moveTo>
                  <a:lnTo>
                    <a:pt x="531746" y="1177810"/>
                  </a:lnTo>
                  <a:lnTo>
                    <a:pt x="255305" y="1352422"/>
                  </a:lnTo>
                </a:path>
              </a:pathLst>
            </a:custGeom>
            <a:ln w="22860">
              <a:solidFill>
                <a:srgbClr val="221F1F"/>
              </a:solidFill>
            </a:ln>
          </p:spPr>
          <p:txBody>
            <a:bodyPr wrap="square" lIns="0" tIns="0" rIns="0" bIns="0" rtlCol="0"/>
            <a:lstStyle/>
            <a:p>
              <a:endParaRPr/>
            </a:p>
          </p:txBody>
        </p:sp>
        <p:sp>
          <p:nvSpPr>
            <p:cNvPr id="29" name="object 29"/>
            <p:cNvSpPr/>
            <p:nvPr/>
          </p:nvSpPr>
          <p:spPr>
            <a:xfrm>
              <a:off x="1031457" y="171932"/>
              <a:ext cx="509270" cy="543560"/>
            </a:xfrm>
            <a:custGeom>
              <a:avLst/>
              <a:gdLst/>
              <a:ahLst/>
              <a:cxnLst/>
              <a:rect l="l" t="t" r="r" b="b"/>
              <a:pathLst>
                <a:path w="509269" h="543560">
                  <a:moveTo>
                    <a:pt x="276428" y="0"/>
                  </a:moveTo>
                  <a:lnTo>
                    <a:pt x="0" y="174612"/>
                  </a:lnTo>
                  <a:lnTo>
                    <a:pt x="232803" y="543178"/>
                  </a:lnTo>
                  <a:lnTo>
                    <a:pt x="509231" y="368579"/>
                  </a:lnTo>
                  <a:lnTo>
                    <a:pt x="276428" y="0"/>
                  </a:lnTo>
                  <a:close/>
                </a:path>
              </a:pathLst>
            </a:custGeom>
            <a:solidFill>
              <a:srgbClr val="EB6E39"/>
            </a:solidFill>
          </p:spPr>
          <p:txBody>
            <a:bodyPr wrap="square" lIns="0" tIns="0" rIns="0" bIns="0" rtlCol="0"/>
            <a:lstStyle/>
            <a:p>
              <a:endParaRPr/>
            </a:p>
          </p:txBody>
        </p:sp>
        <p:sp>
          <p:nvSpPr>
            <p:cNvPr id="30" name="object 30"/>
            <p:cNvSpPr/>
            <p:nvPr/>
          </p:nvSpPr>
          <p:spPr>
            <a:xfrm>
              <a:off x="1031457" y="171932"/>
              <a:ext cx="509270" cy="543560"/>
            </a:xfrm>
            <a:custGeom>
              <a:avLst/>
              <a:gdLst/>
              <a:ahLst/>
              <a:cxnLst/>
              <a:rect l="l" t="t" r="r" b="b"/>
              <a:pathLst>
                <a:path w="509269" h="543560">
                  <a:moveTo>
                    <a:pt x="232803" y="543178"/>
                  </a:moveTo>
                  <a:lnTo>
                    <a:pt x="0" y="174612"/>
                  </a:lnTo>
                  <a:lnTo>
                    <a:pt x="276428" y="0"/>
                  </a:lnTo>
                  <a:lnTo>
                    <a:pt x="509231" y="368579"/>
                  </a:lnTo>
                  <a:lnTo>
                    <a:pt x="232803" y="543178"/>
                  </a:lnTo>
                  <a:close/>
                </a:path>
              </a:pathLst>
            </a:custGeom>
            <a:ln w="22860">
              <a:solidFill>
                <a:srgbClr val="221F1F"/>
              </a:solidFill>
            </a:ln>
          </p:spPr>
          <p:txBody>
            <a:bodyPr wrap="square" lIns="0" tIns="0" rIns="0" bIns="0" rtlCol="0"/>
            <a:lstStyle/>
            <a:p>
              <a:endParaRPr/>
            </a:p>
          </p:txBody>
        </p:sp>
        <p:sp>
          <p:nvSpPr>
            <p:cNvPr id="31" name="object 31"/>
            <p:cNvSpPr/>
            <p:nvPr/>
          </p:nvSpPr>
          <p:spPr>
            <a:xfrm>
              <a:off x="22501" y="809243"/>
              <a:ext cx="509270" cy="543560"/>
            </a:xfrm>
            <a:custGeom>
              <a:avLst/>
              <a:gdLst/>
              <a:ahLst/>
              <a:cxnLst/>
              <a:rect l="l" t="t" r="r" b="b"/>
              <a:pathLst>
                <a:path w="509270" h="543560">
                  <a:moveTo>
                    <a:pt x="276428" y="0"/>
                  </a:moveTo>
                  <a:lnTo>
                    <a:pt x="0" y="174612"/>
                  </a:lnTo>
                  <a:lnTo>
                    <a:pt x="232803" y="543178"/>
                  </a:lnTo>
                  <a:lnTo>
                    <a:pt x="509244" y="368566"/>
                  </a:lnTo>
                  <a:lnTo>
                    <a:pt x="276428" y="0"/>
                  </a:lnTo>
                  <a:close/>
                </a:path>
              </a:pathLst>
            </a:custGeom>
            <a:solidFill>
              <a:srgbClr val="EB6E39"/>
            </a:solidFill>
          </p:spPr>
          <p:txBody>
            <a:bodyPr wrap="square" lIns="0" tIns="0" rIns="0" bIns="0" rtlCol="0"/>
            <a:lstStyle/>
            <a:p>
              <a:endParaRPr/>
            </a:p>
          </p:txBody>
        </p:sp>
        <p:sp>
          <p:nvSpPr>
            <p:cNvPr id="32" name="object 32"/>
            <p:cNvSpPr/>
            <p:nvPr/>
          </p:nvSpPr>
          <p:spPr>
            <a:xfrm>
              <a:off x="22501" y="809243"/>
              <a:ext cx="509270" cy="543560"/>
            </a:xfrm>
            <a:custGeom>
              <a:avLst/>
              <a:gdLst/>
              <a:ahLst/>
              <a:cxnLst/>
              <a:rect l="l" t="t" r="r" b="b"/>
              <a:pathLst>
                <a:path w="509270" h="543560">
                  <a:moveTo>
                    <a:pt x="232803" y="543178"/>
                  </a:moveTo>
                  <a:lnTo>
                    <a:pt x="0" y="174612"/>
                  </a:lnTo>
                  <a:lnTo>
                    <a:pt x="276428" y="0"/>
                  </a:lnTo>
                  <a:lnTo>
                    <a:pt x="509244" y="368566"/>
                  </a:lnTo>
                  <a:lnTo>
                    <a:pt x="232803" y="543178"/>
                  </a:lnTo>
                  <a:close/>
                </a:path>
              </a:pathLst>
            </a:custGeom>
            <a:ln w="22860">
              <a:solidFill>
                <a:srgbClr val="221F1F"/>
              </a:solidFill>
            </a:ln>
          </p:spPr>
          <p:txBody>
            <a:bodyPr wrap="square" lIns="0" tIns="0" rIns="0" bIns="0" rtlCol="0"/>
            <a:lstStyle/>
            <a:p>
              <a:endParaRPr/>
            </a:p>
          </p:txBody>
        </p:sp>
      </p:grpSp>
      <p:grpSp>
        <p:nvGrpSpPr>
          <p:cNvPr id="33" name="object 33"/>
          <p:cNvGrpSpPr/>
          <p:nvPr/>
        </p:nvGrpSpPr>
        <p:grpSpPr>
          <a:xfrm>
            <a:off x="2604607" y="5880236"/>
            <a:ext cx="1884680" cy="989330"/>
            <a:chOff x="2604607" y="5880236"/>
            <a:chExt cx="1884680" cy="989330"/>
          </a:xfrm>
        </p:grpSpPr>
        <p:sp>
          <p:nvSpPr>
            <p:cNvPr id="34" name="object 34"/>
            <p:cNvSpPr/>
            <p:nvPr/>
          </p:nvSpPr>
          <p:spPr>
            <a:xfrm>
              <a:off x="2616037" y="5891673"/>
              <a:ext cx="1861820" cy="966469"/>
            </a:xfrm>
            <a:custGeom>
              <a:avLst/>
              <a:gdLst/>
              <a:ahLst/>
              <a:cxnLst/>
              <a:rect l="l" t="t" r="r" b="b"/>
              <a:pathLst>
                <a:path w="1861820" h="966470">
                  <a:moveTo>
                    <a:pt x="192952" y="0"/>
                  </a:moveTo>
                  <a:lnTo>
                    <a:pt x="0" y="966326"/>
                  </a:lnTo>
                  <a:lnTo>
                    <a:pt x="481520" y="966326"/>
                  </a:lnTo>
                  <a:lnTo>
                    <a:pt x="632473" y="210324"/>
                  </a:lnTo>
                  <a:lnTo>
                    <a:pt x="529705" y="67233"/>
                  </a:lnTo>
                  <a:lnTo>
                    <a:pt x="192952" y="0"/>
                  </a:lnTo>
                  <a:close/>
                </a:path>
                <a:path w="1861820" h="966470">
                  <a:moveTo>
                    <a:pt x="1422159" y="245427"/>
                  </a:moveTo>
                  <a:lnTo>
                    <a:pt x="1278223" y="966326"/>
                  </a:lnTo>
                  <a:lnTo>
                    <a:pt x="1759736" y="966326"/>
                  </a:lnTo>
                  <a:lnTo>
                    <a:pt x="1861681" y="455752"/>
                  </a:lnTo>
                  <a:lnTo>
                    <a:pt x="1758925" y="312674"/>
                  </a:lnTo>
                  <a:lnTo>
                    <a:pt x="1422159" y="245427"/>
                  </a:lnTo>
                  <a:close/>
                </a:path>
              </a:pathLst>
            </a:custGeom>
            <a:solidFill>
              <a:srgbClr val="398A9E"/>
            </a:solidFill>
          </p:spPr>
          <p:txBody>
            <a:bodyPr wrap="square" lIns="0" tIns="0" rIns="0" bIns="0" rtlCol="0"/>
            <a:lstStyle/>
            <a:p>
              <a:endParaRPr/>
            </a:p>
          </p:txBody>
        </p:sp>
        <p:sp>
          <p:nvSpPr>
            <p:cNvPr id="35" name="object 35"/>
            <p:cNvSpPr/>
            <p:nvPr/>
          </p:nvSpPr>
          <p:spPr>
            <a:xfrm>
              <a:off x="2616037" y="5891673"/>
              <a:ext cx="1861820" cy="966469"/>
            </a:xfrm>
            <a:custGeom>
              <a:avLst/>
              <a:gdLst/>
              <a:ahLst/>
              <a:cxnLst/>
              <a:rect l="l" t="t" r="r" b="b"/>
              <a:pathLst>
                <a:path w="1861820" h="966470">
                  <a:moveTo>
                    <a:pt x="632473" y="210324"/>
                  </a:moveTo>
                  <a:lnTo>
                    <a:pt x="481520" y="966326"/>
                  </a:lnTo>
                </a:path>
                <a:path w="1861820" h="966470">
                  <a:moveTo>
                    <a:pt x="1278223" y="966326"/>
                  </a:moveTo>
                  <a:lnTo>
                    <a:pt x="1422159" y="245427"/>
                  </a:lnTo>
                  <a:lnTo>
                    <a:pt x="1725245" y="305943"/>
                  </a:lnTo>
                  <a:lnTo>
                    <a:pt x="1758925" y="312674"/>
                  </a:lnTo>
                  <a:lnTo>
                    <a:pt x="1861681" y="455752"/>
                  </a:lnTo>
                  <a:lnTo>
                    <a:pt x="1859725" y="465582"/>
                  </a:lnTo>
                  <a:lnTo>
                    <a:pt x="1759736" y="966326"/>
                  </a:lnTo>
                </a:path>
                <a:path w="1861820" h="966470">
                  <a:moveTo>
                    <a:pt x="0" y="966326"/>
                  </a:moveTo>
                  <a:lnTo>
                    <a:pt x="192952" y="0"/>
                  </a:lnTo>
                  <a:lnTo>
                    <a:pt x="529705" y="67233"/>
                  </a:lnTo>
                  <a:lnTo>
                    <a:pt x="632473" y="210324"/>
                  </a:lnTo>
                </a:path>
              </a:pathLst>
            </a:custGeom>
            <a:ln w="22860">
              <a:solidFill>
                <a:srgbClr val="221F1F"/>
              </a:solidFill>
            </a:ln>
          </p:spPr>
          <p:txBody>
            <a:bodyPr wrap="square" lIns="0" tIns="0" rIns="0" bIns="0" rtlCol="0"/>
            <a:lstStyle/>
            <a:p>
              <a:endParaRPr/>
            </a:p>
          </p:txBody>
        </p:sp>
        <p:sp>
          <p:nvSpPr>
            <p:cNvPr id="36" name="object 36"/>
            <p:cNvSpPr/>
            <p:nvPr/>
          </p:nvSpPr>
          <p:spPr>
            <a:xfrm>
              <a:off x="3056106" y="5958907"/>
              <a:ext cx="192405" cy="592455"/>
            </a:xfrm>
            <a:custGeom>
              <a:avLst/>
              <a:gdLst/>
              <a:ahLst/>
              <a:cxnLst/>
              <a:rect l="l" t="t" r="r" b="b"/>
              <a:pathLst>
                <a:path w="192405" h="592454">
                  <a:moveTo>
                    <a:pt x="89636" y="0"/>
                  </a:moveTo>
                  <a:lnTo>
                    <a:pt x="0" y="449033"/>
                  </a:lnTo>
                  <a:lnTo>
                    <a:pt x="102743" y="592112"/>
                  </a:lnTo>
                  <a:lnTo>
                    <a:pt x="192405" y="143090"/>
                  </a:lnTo>
                  <a:lnTo>
                    <a:pt x="89636" y="0"/>
                  </a:lnTo>
                  <a:close/>
                </a:path>
              </a:pathLst>
            </a:custGeom>
            <a:solidFill>
              <a:srgbClr val="C44725"/>
            </a:solidFill>
          </p:spPr>
          <p:txBody>
            <a:bodyPr wrap="square" lIns="0" tIns="0" rIns="0" bIns="0" rtlCol="0"/>
            <a:lstStyle/>
            <a:p>
              <a:endParaRPr/>
            </a:p>
          </p:txBody>
        </p:sp>
        <p:sp>
          <p:nvSpPr>
            <p:cNvPr id="37" name="object 37"/>
            <p:cNvSpPr/>
            <p:nvPr/>
          </p:nvSpPr>
          <p:spPr>
            <a:xfrm>
              <a:off x="3056106" y="5958907"/>
              <a:ext cx="192405" cy="592455"/>
            </a:xfrm>
            <a:custGeom>
              <a:avLst/>
              <a:gdLst/>
              <a:ahLst/>
              <a:cxnLst/>
              <a:rect l="l" t="t" r="r" b="b"/>
              <a:pathLst>
                <a:path w="192405" h="592454">
                  <a:moveTo>
                    <a:pt x="192405" y="143090"/>
                  </a:moveTo>
                  <a:lnTo>
                    <a:pt x="102743" y="592112"/>
                  </a:lnTo>
                  <a:lnTo>
                    <a:pt x="0" y="449033"/>
                  </a:lnTo>
                  <a:lnTo>
                    <a:pt x="89636" y="0"/>
                  </a:lnTo>
                  <a:lnTo>
                    <a:pt x="192405" y="143090"/>
                  </a:lnTo>
                  <a:close/>
                </a:path>
              </a:pathLst>
            </a:custGeom>
            <a:ln w="22860">
              <a:solidFill>
                <a:srgbClr val="221F1F"/>
              </a:solidFill>
            </a:ln>
          </p:spPr>
          <p:txBody>
            <a:bodyPr wrap="square" lIns="0" tIns="0" rIns="0" bIns="0" rtlCol="0"/>
            <a:lstStyle/>
            <a:p>
              <a:endParaRPr/>
            </a:p>
          </p:txBody>
        </p:sp>
        <p:sp>
          <p:nvSpPr>
            <p:cNvPr id="38" name="object 38"/>
            <p:cNvSpPr/>
            <p:nvPr/>
          </p:nvSpPr>
          <p:spPr>
            <a:xfrm>
              <a:off x="4285315" y="6206356"/>
              <a:ext cx="192405" cy="590550"/>
            </a:xfrm>
            <a:custGeom>
              <a:avLst/>
              <a:gdLst/>
              <a:ahLst/>
              <a:cxnLst/>
              <a:rect l="l" t="t" r="r" b="b"/>
              <a:pathLst>
                <a:path w="192404" h="590550">
                  <a:moveTo>
                    <a:pt x="90550" y="0"/>
                  </a:moveTo>
                  <a:lnTo>
                    <a:pt x="0" y="447014"/>
                  </a:lnTo>
                  <a:lnTo>
                    <a:pt x="102742" y="590105"/>
                  </a:lnTo>
                  <a:lnTo>
                    <a:pt x="192404" y="141071"/>
                  </a:lnTo>
                  <a:lnTo>
                    <a:pt x="90550" y="0"/>
                  </a:lnTo>
                  <a:close/>
                </a:path>
              </a:pathLst>
            </a:custGeom>
            <a:solidFill>
              <a:srgbClr val="C44725"/>
            </a:solidFill>
          </p:spPr>
          <p:txBody>
            <a:bodyPr wrap="square" lIns="0" tIns="0" rIns="0" bIns="0" rtlCol="0"/>
            <a:lstStyle/>
            <a:p>
              <a:endParaRPr/>
            </a:p>
          </p:txBody>
        </p:sp>
        <p:sp>
          <p:nvSpPr>
            <p:cNvPr id="39" name="object 39"/>
            <p:cNvSpPr/>
            <p:nvPr/>
          </p:nvSpPr>
          <p:spPr>
            <a:xfrm>
              <a:off x="4285315" y="6206356"/>
              <a:ext cx="192405" cy="590550"/>
            </a:xfrm>
            <a:custGeom>
              <a:avLst/>
              <a:gdLst/>
              <a:ahLst/>
              <a:cxnLst/>
              <a:rect l="l" t="t" r="r" b="b"/>
              <a:pathLst>
                <a:path w="192404" h="590550">
                  <a:moveTo>
                    <a:pt x="192404" y="141071"/>
                  </a:moveTo>
                  <a:lnTo>
                    <a:pt x="102742" y="590105"/>
                  </a:lnTo>
                  <a:lnTo>
                    <a:pt x="0" y="447014"/>
                  </a:lnTo>
                  <a:lnTo>
                    <a:pt x="90550" y="0"/>
                  </a:lnTo>
                  <a:lnTo>
                    <a:pt x="192404" y="141071"/>
                  </a:lnTo>
                  <a:close/>
                </a:path>
              </a:pathLst>
            </a:custGeom>
            <a:ln w="22860">
              <a:solidFill>
                <a:srgbClr val="221F1F"/>
              </a:solidFill>
            </a:ln>
          </p:spPr>
          <p:txBody>
            <a:bodyPr wrap="square" lIns="0" tIns="0" rIns="0" bIns="0" rtlCol="0"/>
            <a:lstStyle/>
            <a:p>
              <a:endParaRPr/>
            </a:p>
          </p:txBody>
        </p:sp>
        <p:sp>
          <p:nvSpPr>
            <p:cNvPr id="40" name="object 40"/>
            <p:cNvSpPr/>
            <p:nvPr/>
          </p:nvSpPr>
          <p:spPr>
            <a:xfrm>
              <a:off x="2616041" y="5891668"/>
              <a:ext cx="1758950" cy="966469"/>
            </a:xfrm>
            <a:custGeom>
              <a:avLst/>
              <a:gdLst/>
              <a:ahLst/>
              <a:cxnLst/>
              <a:rect l="l" t="t" r="r" b="b"/>
              <a:pathLst>
                <a:path w="1758950" h="966470">
                  <a:moveTo>
                    <a:pt x="1422147" y="245427"/>
                  </a:moveTo>
                  <a:lnTo>
                    <a:pt x="1278218" y="966331"/>
                  </a:lnTo>
                  <a:lnTo>
                    <a:pt x="1628407" y="966331"/>
                  </a:lnTo>
                  <a:lnTo>
                    <a:pt x="1758925" y="312674"/>
                  </a:lnTo>
                  <a:lnTo>
                    <a:pt x="1422147" y="245427"/>
                  </a:lnTo>
                  <a:close/>
                </a:path>
                <a:path w="1758950" h="966470">
                  <a:moveTo>
                    <a:pt x="192939" y="0"/>
                  </a:moveTo>
                  <a:lnTo>
                    <a:pt x="0" y="966331"/>
                  </a:lnTo>
                  <a:lnTo>
                    <a:pt x="350190" y="966331"/>
                  </a:lnTo>
                  <a:lnTo>
                    <a:pt x="529705" y="67246"/>
                  </a:lnTo>
                  <a:lnTo>
                    <a:pt x="192939" y="0"/>
                  </a:lnTo>
                  <a:close/>
                </a:path>
              </a:pathLst>
            </a:custGeom>
            <a:solidFill>
              <a:srgbClr val="47AFC6"/>
            </a:solidFill>
          </p:spPr>
          <p:txBody>
            <a:bodyPr wrap="square" lIns="0" tIns="0" rIns="0" bIns="0" rtlCol="0"/>
            <a:lstStyle/>
            <a:p>
              <a:endParaRPr/>
            </a:p>
          </p:txBody>
        </p:sp>
        <p:sp>
          <p:nvSpPr>
            <p:cNvPr id="41" name="object 41"/>
            <p:cNvSpPr/>
            <p:nvPr/>
          </p:nvSpPr>
          <p:spPr>
            <a:xfrm>
              <a:off x="2616041" y="5891668"/>
              <a:ext cx="1758950" cy="966469"/>
            </a:xfrm>
            <a:custGeom>
              <a:avLst/>
              <a:gdLst/>
              <a:ahLst/>
              <a:cxnLst/>
              <a:rect l="l" t="t" r="r" b="b"/>
              <a:pathLst>
                <a:path w="1758950" h="966470">
                  <a:moveTo>
                    <a:pt x="1758925" y="312674"/>
                  </a:moveTo>
                  <a:lnTo>
                    <a:pt x="1628407" y="966331"/>
                  </a:lnTo>
                </a:path>
                <a:path w="1758950" h="966470">
                  <a:moveTo>
                    <a:pt x="0" y="966331"/>
                  </a:moveTo>
                  <a:lnTo>
                    <a:pt x="192939" y="0"/>
                  </a:lnTo>
                  <a:lnTo>
                    <a:pt x="529705" y="67246"/>
                  </a:lnTo>
                  <a:lnTo>
                    <a:pt x="350190" y="966331"/>
                  </a:lnTo>
                </a:path>
                <a:path w="1758950" h="966470">
                  <a:moveTo>
                    <a:pt x="1278218" y="966331"/>
                  </a:moveTo>
                  <a:lnTo>
                    <a:pt x="1422147" y="245427"/>
                  </a:lnTo>
                  <a:lnTo>
                    <a:pt x="1758925" y="312674"/>
                  </a:lnTo>
                </a:path>
              </a:pathLst>
            </a:custGeom>
            <a:ln w="22860">
              <a:solidFill>
                <a:srgbClr val="221F1F"/>
              </a:solidFill>
            </a:ln>
          </p:spPr>
          <p:txBody>
            <a:bodyPr wrap="square" lIns="0" tIns="0" rIns="0" bIns="0" rtlCol="0"/>
            <a:lstStyle/>
            <a:p>
              <a:endParaRPr/>
            </a:p>
          </p:txBody>
        </p:sp>
        <p:sp>
          <p:nvSpPr>
            <p:cNvPr id="42" name="object 42"/>
            <p:cNvSpPr/>
            <p:nvPr/>
          </p:nvSpPr>
          <p:spPr>
            <a:xfrm>
              <a:off x="2719330" y="5891666"/>
              <a:ext cx="426720" cy="516890"/>
            </a:xfrm>
            <a:custGeom>
              <a:avLst/>
              <a:gdLst/>
              <a:ahLst/>
              <a:cxnLst/>
              <a:rect l="l" t="t" r="r" b="b"/>
              <a:pathLst>
                <a:path w="426719" h="516889">
                  <a:moveTo>
                    <a:pt x="89649" y="0"/>
                  </a:moveTo>
                  <a:lnTo>
                    <a:pt x="0" y="449033"/>
                  </a:lnTo>
                  <a:lnTo>
                    <a:pt x="336765" y="516280"/>
                  </a:lnTo>
                  <a:lnTo>
                    <a:pt x="426415" y="67246"/>
                  </a:lnTo>
                  <a:lnTo>
                    <a:pt x="89649" y="0"/>
                  </a:lnTo>
                  <a:close/>
                </a:path>
              </a:pathLst>
            </a:custGeom>
            <a:solidFill>
              <a:srgbClr val="EB6E39"/>
            </a:solidFill>
          </p:spPr>
          <p:txBody>
            <a:bodyPr wrap="square" lIns="0" tIns="0" rIns="0" bIns="0" rtlCol="0"/>
            <a:lstStyle/>
            <a:p>
              <a:endParaRPr/>
            </a:p>
          </p:txBody>
        </p:sp>
        <p:sp>
          <p:nvSpPr>
            <p:cNvPr id="43" name="object 43"/>
            <p:cNvSpPr/>
            <p:nvPr/>
          </p:nvSpPr>
          <p:spPr>
            <a:xfrm>
              <a:off x="2719330" y="5891666"/>
              <a:ext cx="426720" cy="516890"/>
            </a:xfrm>
            <a:custGeom>
              <a:avLst/>
              <a:gdLst/>
              <a:ahLst/>
              <a:cxnLst/>
              <a:rect l="l" t="t" r="r" b="b"/>
              <a:pathLst>
                <a:path w="426719" h="516889">
                  <a:moveTo>
                    <a:pt x="426415" y="67246"/>
                  </a:moveTo>
                  <a:lnTo>
                    <a:pt x="336765" y="516280"/>
                  </a:lnTo>
                  <a:lnTo>
                    <a:pt x="0" y="449033"/>
                  </a:lnTo>
                  <a:lnTo>
                    <a:pt x="89649" y="0"/>
                  </a:lnTo>
                  <a:lnTo>
                    <a:pt x="426415" y="67246"/>
                  </a:lnTo>
                  <a:close/>
                </a:path>
              </a:pathLst>
            </a:custGeom>
            <a:ln w="22859">
              <a:solidFill>
                <a:srgbClr val="221F1F"/>
              </a:solidFill>
            </a:ln>
          </p:spPr>
          <p:txBody>
            <a:bodyPr wrap="square" lIns="0" tIns="0" rIns="0" bIns="0" rtlCol="0"/>
            <a:lstStyle/>
            <a:p>
              <a:endParaRPr/>
            </a:p>
          </p:txBody>
        </p:sp>
        <p:sp>
          <p:nvSpPr>
            <p:cNvPr id="44" name="object 44"/>
            <p:cNvSpPr/>
            <p:nvPr/>
          </p:nvSpPr>
          <p:spPr>
            <a:xfrm>
              <a:off x="3948539" y="6137096"/>
              <a:ext cx="426720" cy="516890"/>
            </a:xfrm>
            <a:custGeom>
              <a:avLst/>
              <a:gdLst/>
              <a:ahLst/>
              <a:cxnLst/>
              <a:rect l="l" t="t" r="r" b="b"/>
              <a:pathLst>
                <a:path w="426720" h="516890">
                  <a:moveTo>
                    <a:pt x="89649" y="0"/>
                  </a:moveTo>
                  <a:lnTo>
                    <a:pt x="0" y="449033"/>
                  </a:lnTo>
                  <a:lnTo>
                    <a:pt x="336765" y="516280"/>
                  </a:lnTo>
                  <a:lnTo>
                    <a:pt x="426427" y="67246"/>
                  </a:lnTo>
                  <a:lnTo>
                    <a:pt x="89649" y="0"/>
                  </a:lnTo>
                  <a:close/>
                </a:path>
              </a:pathLst>
            </a:custGeom>
            <a:solidFill>
              <a:srgbClr val="EB6E39"/>
            </a:solidFill>
          </p:spPr>
          <p:txBody>
            <a:bodyPr wrap="square" lIns="0" tIns="0" rIns="0" bIns="0" rtlCol="0"/>
            <a:lstStyle/>
            <a:p>
              <a:endParaRPr/>
            </a:p>
          </p:txBody>
        </p:sp>
        <p:sp>
          <p:nvSpPr>
            <p:cNvPr id="45" name="object 45"/>
            <p:cNvSpPr/>
            <p:nvPr/>
          </p:nvSpPr>
          <p:spPr>
            <a:xfrm>
              <a:off x="3948539" y="6137096"/>
              <a:ext cx="426720" cy="516890"/>
            </a:xfrm>
            <a:custGeom>
              <a:avLst/>
              <a:gdLst/>
              <a:ahLst/>
              <a:cxnLst/>
              <a:rect l="l" t="t" r="r" b="b"/>
              <a:pathLst>
                <a:path w="426720" h="516890">
                  <a:moveTo>
                    <a:pt x="426427" y="67246"/>
                  </a:moveTo>
                  <a:lnTo>
                    <a:pt x="336765" y="516280"/>
                  </a:lnTo>
                  <a:lnTo>
                    <a:pt x="0" y="449033"/>
                  </a:lnTo>
                  <a:lnTo>
                    <a:pt x="89649" y="0"/>
                  </a:lnTo>
                  <a:lnTo>
                    <a:pt x="426427" y="67246"/>
                  </a:lnTo>
                  <a:close/>
                </a:path>
              </a:pathLst>
            </a:custGeom>
            <a:ln w="22860">
              <a:solidFill>
                <a:srgbClr val="221F1F"/>
              </a:solidFill>
            </a:ln>
          </p:spPr>
          <p:txBody>
            <a:bodyPr wrap="square" lIns="0" tIns="0" rIns="0" bIns="0" rtlCol="0"/>
            <a:lstStyle/>
            <a:p>
              <a:endParaRPr/>
            </a:p>
          </p:txBody>
        </p:sp>
      </p:grpSp>
      <p:grpSp>
        <p:nvGrpSpPr>
          <p:cNvPr id="46" name="object 46"/>
          <p:cNvGrpSpPr/>
          <p:nvPr/>
        </p:nvGrpSpPr>
        <p:grpSpPr>
          <a:xfrm>
            <a:off x="10819767" y="0"/>
            <a:ext cx="1383665" cy="1423035"/>
            <a:chOff x="10819767" y="0"/>
            <a:chExt cx="1383665" cy="1423035"/>
          </a:xfrm>
        </p:grpSpPr>
        <p:sp>
          <p:nvSpPr>
            <p:cNvPr id="47" name="object 47"/>
            <p:cNvSpPr/>
            <p:nvPr/>
          </p:nvSpPr>
          <p:spPr>
            <a:xfrm>
              <a:off x="10831197" y="0"/>
              <a:ext cx="1360805" cy="1400175"/>
            </a:xfrm>
            <a:custGeom>
              <a:avLst/>
              <a:gdLst/>
              <a:ahLst/>
              <a:cxnLst/>
              <a:rect l="l" t="t" r="r" b="b"/>
              <a:pathLst>
                <a:path w="1360804" h="1400175">
                  <a:moveTo>
                    <a:pt x="645167" y="0"/>
                  </a:moveTo>
                  <a:lnTo>
                    <a:pt x="51997" y="0"/>
                  </a:lnTo>
                  <a:lnTo>
                    <a:pt x="45113" y="20766"/>
                  </a:lnTo>
                  <a:lnTo>
                    <a:pt x="31619" y="69251"/>
                  </a:lnTo>
                  <a:lnTo>
                    <a:pt x="20420" y="118735"/>
                  </a:lnTo>
                  <a:lnTo>
                    <a:pt x="11581" y="169166"/>
                  </a:lnTo>
                  <a:lnTo>
                    <a:pt x="5168" y="220489"/>
                  </a:lnTo>
                  <a:lnTo>
                    <a:pt x="1506" y="267826"/>
                  </a:lnTo>
                  <a:lnTo>
                    <a:pt x="0" y="314836"/>
                  </a:lnTo>
                  <a:lnTo>
                    <a:pt x="605" y="361467"/>
                  </a:lnTo>
                  <a:lnTo>
                    <a:pt x="3282" y="407670"/>
                  </a:lnTo>
                  <a:lnTo>
                    <a:pt x="7990" y="453393"/>
                  </a:lnTo>
                  <a:lnTo>
                    <a:pt x="14685" y="498587"/>
                  </a:lnTo>
                  <a:lnTo>
                    <a:pt x="23328" y="543200"/>
                  </a:lnTo>
                  <a:lnTo>
                    <a:pt x="33878" y="587182"/>
                  </a:lnTo>
                  <a:lnTo>
                    <a:pt x="46291" y="630482"/>
                  </a:lnTo>
                  <a:lnTo>
                    <a:pt x="60528" y="673051"/>
                  </a:lnTo>
                  <a:lnTo>
                    <a:pt x="76547" y="714837"/>
                  </a:lnTo>
                  <a:lnTo>
                    <a:pt x="94306" y="755789"/>
                  </a:lnTo>
                  <a:lnTo>
                    <a:pt x="113764" y="795858"/>
                  </a:lnTo>
                  <a:lnTo>
                    <a:pt x="134881" y="834993"/>
                  </a:lnTo>
                  <a:lnTo>
                    <a:pt x="157613" y="873143"/>
                  </a:lnTo>
                  <a:lnTo>
                    <a:pt x="181921" y="910257"/>
                  </a:lnTo>
                  <a:lnTo>
                    <a:pt x="207762" y="946286"/>
                  </a:lnTo>
                  <a:lnTo>
                    <a:pt x="235096" y="981178"/>
                  </a:lnTo>
                  <a:lnTo>
                    <a:pt x="263881" y="1014883"/>
                  </a:lnTo>
                  <a:lnTo>
                    <a:pt x="294076" y="1047350"/>
                  </a:lnTo>
                  <a:lnTo>
                    <a:pt x="325638" y="1078529"/>
                  </a:lnTo>
                  <a:lnTo>
                    <a:pt x="358528" y="1108370"/>
                  </a:lnTo>
                  <a:lnTo>
                    <a:pt x="392703" y="1136821"/>
                  </a:lnTo>
                  <a:lnTo>
                    <a:pt x="428123" y="1163833"/>
                  </a:lnTo>
                  <a:lnTo>
                    <a:pt x="464745" y="1189354"/>
                  </a:lnTo>
                  <a:lnTo>
                    <a:pt x="502529" y="1213334"/>
                  </a:lnTo>
                  <a:lnTo>
                    <a:pt x="541433" y="1235723"/>
                  </a:lnTo>
                  <a:lnTo>
                    <a:pt x="581416" y="1256470"/>
                  </a:lnTo>
                  <a:lnTo>
                    <a:pt x="622436" y="1275524"/>
                  </a:lnTo>
                  <a:lnTo>
                    <a:pt x="664452" y="1292835"/>
                  </a:lnTo>
                  <a:lnTo>
                    <a:pt x="707423" y="1308353"/>
                  </a:lnTo>
                  <a:lnTo>
                    <a:pt x="751307" y="1322026"/>
                  </a:lnTo>
                  <a:lnTo>
                    <a:pt x="796063" y="1333804"/>
                  </a:lnTo>
                  <a:lnTo>
                    <a:pt x="841650" y="1343638"/>
                  </a:lnTo>
                  <a:lnTo>
                    <a:pt x="888026" y="1351475"/>
                  </a:lnTo>
                  <a:lnTo>
                    <a:pt x="935150" y="1357266"/>
                  </a:lnTo>
                  <a:lnTo>
                    <a:pt x="1360803" y="1399861"/>
                  </a:lnTo>
                  <a:lnTo>
                    <a:pt x="1360803" y="782606"/>
                  </a:lnTo>
                  <a:lnTo>
                    <a:pt x="1151863" y="761699"/>
                  </a:lnTo>
                  <a:lnTo>
                    <a:pt x="1103830" y="754918"/>
                  </a:lnTo>
                  <a:lnTo>
                    <a:pt x="1057238" y="744433"/>
                  </a:lnTo>
                  <a:lnTo>
                    <a:pt x="1012225" y="730412"/>
                  </a:lnTo>
                  <a:lnTo>
                    <a:pt x="968930" y="713023"/>
                  </a:lnTo>
                  <a:lnTo>
                    <a:pt x="927489" y="692434"/>
                  </a:lnTo>
                  <a:lnTo>
                    <a:pt x="888040" y="668813"/>
                  </a:lnTo>
                  <a:lnTo>
                    <a:pt x="850720" y="642328"/>
                  </a:lnTo>
                  <a:lnTo>
                    <a:pt x="815667" y="613147"/>
                  </a:lnTo>
                  <a:lnTo>
                    <a:pt x="783019" y="581438"/>
                  </a:lnTo>
                  <a:lnTo>
                    <a:pt x="752912" y="547369"/>
                  </a:lnTo>
                  <a:lnTo>
                    <a:pt x="725484" y="511109"/>
                  </a:lnTo>
                  <a:lnTo>
                    <a:pt x="700873" y="472825"/>
                  </a:lnTo>
                  <a:lnTo>
                    <a:pt x="679216" y="432685"/>
                  </a:lnTo>
                  <a:lnTo>
                    <a:pt x="660651" y="390857"/>
                  </a:lnTo>
                  <a:lnTo>
                    <a:pt x="645314" y="347510"/>
                  </a:lnTo>
                  <a:lnTo>
                    <a:pt x="633344" y="302811"/>
                  </a:lnTo>
                  <a:lnTo>
                    <a:pt x="624879" y="256929"/>
                  </a:lnTo>
                  <a:lnTo>
                    <a:pt x="620054" y="210031"/>
                  </a:lnTo>
                  <a:lnTo>
                    <a:pt x="619009" y="162285"/>
                  </a:lnTo>
                  <a:lnTo>
                    <a:pt x="621880" y="113860"/>
                  </a:lnTo>
                  <a:lnTo>
                    <a:pt x="628683" y="65726"/>
                  </a:lnTo>
                  <a:lnTo>
                    <a:pt x="639215" y="19050"/>
                  </a:lnTo>
                  <a:lnTo>
                    <a:pt x="645167" y="0"/>
                  </a:lnTo>
                  <a:close/>
                </a:path>
              </a:pathLst>
            </a:custGeom>
            <a:solidFill>
              <a:srgbClr val="398A9E"/>
            </a:solidFill>
          </p:spPr>
          <p:txBody>
            <a:bodyPr wrap="square" lIns="0" tIns="0" rIns="0" bIns="0" rtlCol="0"/>
            <a:lstStyle/>
            <a:p>
              <a:endParaRPr/>
            </a:p>
          </p:txBody>
        </p:sp>
        <p:sp>
          <p:nvSpPr>
            <p:cNvPr id="48" name="object 48"/>
            <p:cNvSpPr/>
            <p:nvPr/>
          </p:nvSpPr>
          <p:spPr>
            <a:xfrm>
              <a:off x="10831197" y="0"/>
              <a:ext cx="1360805" cy="1400175"/>
            </a:xfrm>
            <a:custGeom>
              <a:avLst/>
              <a:gdLst/>
              <a:ahLst/>
              <a:cxnLst/>
              <a:rect l="l" t="t" r="r" b="b"/>
              <a:pathLst>
                <a:path w="1360804" h="1400175">
                  <a:moveTo>
                    <a:pt x="645167" y="0"/>
                  </a:moveTo>
                  <a:lnTo>
                    <a:pt x="639215" y="19050"/>
                  </a:lnTo>
                  <a:lnTo>
                    <a:pt x="628683" y="65726"/>
                  </a:lnTo>
                  <a:lnTo>
                    <a:pt x="621880" y="113860"/>
                  </a:lnTo>
                  <a:lnTo>
                    <a:pt x="619009" y="162285"/>
                  </a:lnTo>
                  <a:lnTo>
                    <a:pt x="620054" y="210031"/>
                  </a:lnTo>
                  <a:lnTo>
                    <a:pt x="624879" y="256929"/>
                  </a:lnTo>
                  <a:lnTo>
                    <a:pt x="633344" y="302811"/>
                  </a:lnTo>
                  <a:lnTo>
                    <a:pt x="645314" y="347510"/>
                  </a:lnTo>
                  <a:lnTo>
                    <a:pt x="660651" y="390857"/>
                  </a:lnTo>
                  <a:lnTo>
                    <a:pt x="679216" y="432685"/>
                  </a:lnTo>
                  <a:lnTo>
                    <a:pt x="700873" y="472825"/>
                  </a:lnTo>
                  <a:lnTo>
                    <a:pt x="725484" y="511109"/>
                  </a:lnTo>
                  <a:lnTo>
                    <a:pt x="752912" y="547369"/>
                  </a:lnTo>
                  <a:lnTo>
                    <a:pt x="783019" y="581438"/>
                  </a:lnTo>
                  <a:lnTo>
                    <a:pt x="815667" y="613147"/>
                  </a:lnTo>
                  <a:lnTo>
                    <a:pt x="850720" y="642328"/>
                  </a:lnTo>
                  <a:lnTo>
                    <a:pt x="888040" y="668813"/>
                  </a:lnTo>
                  <a:lnTo>
                    <a:pt x="927489" y="692434"/>
                  </a:lnTo>
                  <a:lnTo>
                    <a:pt x="968930" y="713023"/>
                  </a:lnTo>
                  <a:lnTo>
                    <a:pt x="1012225" y="730412"/>
                  </a:lnTo>
                  <a:lnTo>
                    <a:pt x="1057238" y="744433"/>
                  </a:lnTo>
                  <a:lnTo>
                    <a:pt x="1103830" y="754918"/>
                  </a:lnTo>
                  <a:lnTo>
                    <a:pt x="1151863" y="761699"/>
                  </a:lnTo>
                  <a:lnTo>
                    <a:pt x="1360803" y="782606"/>
                  </a:lnTo>
                </a:path>
                <a:path w="1360804" h="1400175">
                  <a:moveTo>
                    <a:pt x="1360803" y="1399861"/>
                  </a:moveTo>
                  <a:lnTo>
                    <a:pt x="935150" y="1357266"/>
                  </a:lnTo>
                  <a:lnTo>
                    <a:pt x="888026" y="1351475"/>
                  </a:lnTo>
                  <a:lnTo>
                    <a:pt x="841650" y="1343638"/>
                  </a:lnTo>
                  <a:lnTo>
                    <a:pt x="796063" y="1333804"/>
                  </a:lnTo>
                  <a:lnTo>
                    <a:pt x="751307" y="1322026"/>
                  </a:lnTo>
                  <a:lnTo>
                    <a:pt x="707423" y="1308353"/>
                  </a:lnTo>
                  <a:lnTo>
                    <a:pt x="664452" y="1292835"/>
                  </a:lnTo>
                  <a:lnTo>
                    <a:pt x="622436" y="1275524"/>
                  </a:lnTo>
                  <a:lnTo>
                    <a:pt x="581416" y="1256470"/>
                  </a:lnTo>
                  <a:lnTo>
                    <a:pt x="541433" y="1235723"/>
                  </a:lnTo>
                  <a:lnTo>
                    <a:pt x="502529" y="1213334"/>
                  </a:lnTo>
                  <a:lnTo>
                    <a:pt x="464745" y="1189354"/>
                  </a:lnTo>
                  <a:lnTo>
                    <a:pt x="428123" y="1163833"/>
                  </a:lnTo>
                  <a:lnTo>
                    <a:pt x="392703" y="1136821"/>
                  </a:lnTo>
                  <a:lnTo>
                    <a:pt x="358528" y="1108370"/>
                  </a:lnTo>
                  <a:lnTo>
                    <a:pt x="325638" y="1078529"/>
                  </a:lnTo>
                  <a:lnTo>
                    <a:pt x="294076" y="1047350"/>
                  </a:lnTo>
                  <a:lnTo>
                    <a:pt x="263881" y="1014883"/>
                  </a:lnTo>
                  <a:lnTo>
                    <a:pt x="235096" y="981178"/>
                  </a:lnTo>
                  <a:lnTo>
                    <a:pt x="207762" y="946286"/>
                  </a:lnTo>
                  <a:lnTo>
                    <a:pt x="181921" y="910257"/>
                  </a:lnTo>
                  <a:lnTo>
                    <a:pt x="157613" y="873143"/>
                  </a:lnTo>
                  <a:lnTo>
                    <a:pt x="134881" y="834993"/>
                  </a:lnTo>
                  <a:lnTo>
                    <a:pt x="113764" y="795858"/>
                  </a:lnTo>
                  <a:lnTo>
                    <a:pt x="94306" y="755789"/>
                  </a:lnTo>
                  <a:lnTo>
                    <a:pt x="76547" y="714837"/>
                  </a:lnTo>
                  <a:lnTo>
                    <a:pt x="60528" y="673051"/>
                  </a:lnTo>
                  <a:lnTo>
                    <a:pt x="46291" y="630482"/>
                  </a:lnTo>
                  <a:lnTo>
                    <a:pt x="33878" y="587182"/>
                  </a:lnTo>
                  <a:lnTo>
                    <a:pt x="23328" y="543200"/>
                  </a:lnTo>
                  <a:lnTo>
                    <a:pt x="14685" y="498587"/>
                  </a:lnTo>
                  <a:lnTo>
                    <a:pt x="7990" y="453393"/>
                  </a:lnTo>
                  <a:lnTo>
                    <a:pt x="3282" y="407670"/>
                  </a:lnTo>
                  <a:lnTo>
                    <a:pt x="605" y="361467"/>
                  </a:lnTo>
                  <a:lnTo>
                    <a:pt x="0" y="314836"/>
                  </a:lnTo>
                  <a:lnTo>
                    <a:pt x="1506" y="267826"/>
                  </a:lnTo>
                  <a:lnTo>
                    <a:pt x="5168" y="220489"/>
                  </a:lnTo>
                  <a:lnTo>
                    <a:pt x="11581" y="169166"/>
                  </a:lnTo>
                  <a:lnTo>
                    <a:pt x="20420" y="118735"/>
                  </a:lnTo>
                  <a:lnTo>
                    <a:pt x="31619" y="69251"/>
                  </a:lnTo>
                  <a:lnTo>
                    <a:pt x="45113" y="20766"/>
                  </a:lnTo>
                  <a:lnTo>
                    <a:pt x="51997" y="0"/>
                  </a:lnTo>
                </a:path>
              </a:pathLst>
            </a:custGeom>
            <a:ln w="22860">
              <a:solidFill>
                <a:srgbClr val="221F1F"/>
              </a:solidFill>
            </a:ln>
          </p:spPr>
          <p:txBody>
            <a:bodyPr wrap="square" lIns="0" tIns="0" rIns="0" bIns="0" rtlCol="0"/>
            <a:lstStyle/>
            <a:p>
              <a:endParaRPr/>
            </a:p>
          </p:txBody>
        </p:sp>
        <p:sp>
          <p:nvSpPr>
            <p:cNvPr id="49" name="object 49"/>
            <p:cNvSpPr/>
            <p:nvPr/>
          </p:nvSpPr>
          <p:spPr>
            <a:xfrm>
              <a:off x="11003428" y="0"/>
              <a:ext cx="1188720" cy="1231900"/>
            </a:xfrm>
            <a:custGeom>
              <a:avLst/>
              <a:gdLst/>
              <a:ahLst/>
              <a:cxnLst/>
              <a:rect l="l" t="t" r="r" b="b"/>
              <a:pathLst>
                <a:path w="1188720" h="1231900">
                  <a:moveTo>
                    <a:pt x="472899" y="0"/>
                  </a:moveTo>
                  <a:lnTo>
                    <a:pt x="14721" y="0"/>
                  </a:lnTo>
                  <a:lnTo>
                    <a:pt x="10957" y="22266"/>
                  </a:lnTo>
                  <a:lnTo>
                    <a:pt x="5165" y="69390"/>
                  </a:lnTo>
                  <a:lnTo>
                    <a:pt x="1505" y="116726"/>
                  </a:lnTo>
                  <a:lnTo>
                    <a:pt x="0" y="163735"/>
                  </a:lnTo>
                  <a:lnTo>
                    <a:pt x="606" y="210365"/>
                  </a:lnTo>
                  <a:lnTo>
                    <a:pt x="3284" y="256567"/>
                  </a:lnTo>
                  <a:lnTo>
                    <a:pt x="7993" y="302289"/>
                  </a:lnTo>
                  <a:lnTo>
                    <a:pt x="14694" y="347503"/>
                  </a:lnTo>
                  <a:lnTo>
                    <a:pt x="23334" y="392095"/>
                  </a:lnTo>
                  <a:lnTo>
                    <a:pt x="33884" y="436076"/>
                  </a:lnTo>
                  <a:lnTo>
                    <a:pt x="46298" y="479376"/>
                  </a:lnTo>
                  <a:lnTo>
                    <a:pt x="60536" y="521944"/>
                  </a:lnTo>
                  <a:lnTo>
                    <a:pt x="76556" y="563729"/>
                  </a:lnTo>
                  <a:lnTo>
                    <a:pt x="94316" y="604682"/>
                  </a:lnTo>
                  <a:lnTo>
                    <a:pt x="113775" y="644750"/>
                  </a:lnTo>
                  <a:lnTo>
                    <a:pt x="134892" y="683885"/>
                  </a:lnTo>
                  <a:lnTo>
                    <a:pt x="157625" y="722034"/>
                  </a:lnTo>
                  <a:lnTo>
                    <a:pt x="181934" y="759149"/>
                  </a:lnTo>
                  <a:lnTo>
                    <a:pt x="207776" y="795177"/>
                  </a:lnTo>
                  <a:lnTo>
                    <a:pt x="235110" y="830069"/>
                  </a:lnTo>
                  <a:lnTo>
                    <a:pt x="263895" y="863774"/>
                  </a:lnTo>
                  <a:lnTo>
                    <a:pt x="294090" y="896242"/>
                  </a:lnTo>
                  <a:lnTo>
                    <a:pt x="325653" y="927421"/>
                  </a:lnTo>
                  <a:lnTo>
                    <a:pt x="358543" y="957262"/>
                  </a:lnTo>
                  <a:lnTo>
                    <a:pt x="392719" y="985713"/>
                  </a:lnTo>
                  <a:lnTo>
                    <a:pt x="428138" y="1012725"/>
                  </a:lnTo>
                  <a:lnTo>
                    <a:pt x="464761" y="1038247"/>
                  </a:lnTo>
                  <a:lnTo>
                    <a:pt x="502545" y="1062227"/>
                  </a:lnTo>
                  <a:lnTo>
                    <a:pt x="541449" y="1084617"/>
                  </a:lnTo>
                  <a:lnTo>
                    <a:pt x="581431" y="1105364"/>
                  </a:lnTo>
                  <a:lnTo>
                    <a:pt x="622451" y="1124419"/>
                  </a:lnTo>
                  <a:lnTo>
                    <a:pt x="664467" y="1141731"/>
                  </a:lnTo>
                  <a:lnTo>
                    <a:pt x="707437" y="1157249"/>
                  </a:lnTo>
                  <a:lnTo>
                    <a:pt x="751321" y="1170923"/>
                  </a:lnTo>
                  <a:lnTo>
                    <a:pt x="796077" y="1182702"/>
                  </a:lnTo>
                  <a:lnTo>
                    <a:pt x="841663" y="1192537"/>
                  </a:lnTo>
                  <a:lnTo>
                    <a:pt x="888038" y="1200375"/>
                  </a:lnTo>
                  <a:lnTo>
                    <a:pt x="935161" y="1206167"/>
                  </a:lnTo>
                  <a:lnTo>
                    <a:pt x="1188572" y="1231523"/>
                  </a:lnTo>
                  <a:lnTo>
                    <a:pt x="1188572" y="782611"/>
                  </a:lnTo>
                  <a:lnTo>
                    <a:pt x="979636" y="761705"/>
                  </a:lnTo>
                  <a:lnTo>
                    <a:pt x="931601" y="754922"/>
                  </a:lnTo>
                  <a:lnTo>
                    <a:pt x="885008" y="744435"/>
                  </a:lnTo>
                  <a:lnTo>
                    <a:pt x="839994" y="730413"/>
                  </a:lnTo>
                  <a:lnTo>
                    <a:pt x="796698" y="713022"/>
                  </a:lnTo>
                  <a:lnTo>
                    <a:pt x="755257" y="692432"/>
                  </a:lnTo>
                  <a:lnTo>
                    <a:pt x="715807" y="668810"/>
                  </a:lnTo>
                  <a:lnTo>
                    <a:pt x="678487" y="642324"/>
                  </a:lnTo>
                  <a:lnTo>
                    <a:pt x="643434" y="613142"/>
                  </a:lnTo>
                  <a:lnTo>
                    <a:pt x="610786" y="581433"/>
                  </a:lnTo>
                  <a:lnTo>
                    <a:pt x="580679" y="547364"/>
                  </a:lnTo>
                  <a:lnTo>
                    <a:pt x="553251" y="511103"/>
                  </a:lnTo>
                  <a:lnTo>
                    <a:pt x="528640" y="472819"/>
                  </a:lnTo>
                  <a:lnTo>
                    <a:pt x="506983" y="432678"/>
                  </a:lnTo>
                  <a:lnTo>
                    <a:pt x="488417" y="390851"/>
                  </a:lnTo>
                  <a:lnTo>
                    <a:pt x="473075" y="347482"/>
                  </a:lnTo>
                  <a:lnTo>
                    <a:pt x="461110" y="302804"/>
                  </a:lnTo>
                  <a:lnTo>
                    <a:pt x="452643" y="256922"/>
                  </a:lnTo>
                  <a:lnTo>
                    <a:pt x="447818" y="210023"/>
                  </a:lnTo>
                  <a:lnTo>
                    <a:pt x="446771" y="162278"/>
                  </a:lnTo>
                  <a:lnTo>
                    <a:pt x="449640" y="113853"/>
                  </a:lnTo>
                  <a:lnTo>
                    <a:pt x="456423" y="65819"/>
                  </a:lnTo>
                  <a:lnTo>
                    <a:pt x="466909" y="19227"/>
                  </a:lnTo>
                  <a:lnTo>
                    <a:pt x="472899" y="0"/>
                  </a:lnTo>
                  <a:close/>
                </a:path>
              </a:pathLst>
            </a:custGeom>
            <a:solidFill>
              <a:srgbClr val="47AFC6"/>
            </a:solidFill>
          </p:spPr>
          <p:txBody>
            <a:bodyPr wrap="square" lIns="0" tIns="0" rIns="0" bIns="0" rtlCol="0"/>
            <a:lstStyle/>
            <a:p>
              <a:endParaRPr/>
            </a:p>
          </p:txBody>
        </p:sp>
        <p:sp>
          <p:nvSpPr>
            <p:cNvPr id="50" name="object 50"/>
            <p:cNvSpPr/>
            <p:nvPr/>
          </p:nvSpPr>
          <p:spPr>
            <a:xfrm>
              <a:off x="11003428" y="0"/>
              <a:ext cx="1188720" cy="1231900"/>
            </a:xfrm>
            <a:custGeom>
              <a:avLst/>
              <a:gdLst/>
              <a:ahLst/>
              <a:cxnLst/>
              <a:rect l="l" t="t" r="r" b="b"/>
              <a:pathLst>
                <a:path w="1188720" h="1231900">
                  <a:moveTo>
                    <a:pt x="1188572" y="1231523"/>
                  </a:moveTo>
                  <a:lnTo>
                    <a:pt x="935161" y="1206167"/>
                  </a:lnTo>
                  <a:lnTo>
                    <a:pt x="888038" y="1200375"/>
                  </a:lnTo>
                  <a:lnTo>
                    <a:pt x="841663" y="1192537"/>
                  </a:lnTo>
                  <a:lnTo>
                    <a:pt x="796077" y="1182702"/>
                  </a:lnTo>
                  <a:lnTo>
                    <a:pt x="751321" y="1170923"/>
                  </a:lnTo>
                  <a:lnTo>
                    <a:pt x="707437" y="1157249"/>
                  </a:lnTo>
                  <a:lnTo>
                    <a:pt x="664467" y="1141731"/>
                  </a:lnTo>
                  <a:lnTo>
                    <a:pt x="622451" y="1124419"/>
                  </a:lnTo>
                  <a:lnTo>
                    <a:pt x="581431" y="1105364"/>
                  </a:lnTo>
                  <a:lnTo>
                    <a:pt x="541449" y="1084617"/>
                  </a:lnTo>
                  <a:lnTo>
                    <a:pt x="502545" y="1062227"/>
                  </a:lnTo>
                  <a:lnTo>
                    <a:pt x="464761" y="1038247"/>
                  </a:lnTo>
                  <a:lnTo>
                    <a:pt x="428138" y="1012725"/>
                  </a:lnTo>
                  <a:lnTo>
                    <a:pt x="392719" y="985713"/>
                  </a:lnTo>
                  <a:lnTo>
                    <a:pt x="358543" y="957262"/>
                  </a:lnTo>
                  <a:lnTo>
                    <a:pt x="325653" y="927421"/>
                  </a:lnTo>
                  <a:lnTo>
                    <a:pt x="294090" y="896242"/>
                  </a:lnTo>
                  <a:lnTo>
                    <a:pt x="263895" y="863774"/>
                  </a:lnTo>
                  <a:lnTo>
                    <a:pt x="235110" y="830069"/>
                  </a:lnTo>
                  <a:lnTo>
                    <a:pt x="207776" y="795177"/>
                  </a:lnTo>
                  <a:lnTo>
                    <a:pt x="181934" y="759149"/>
                  </a:lnTo>
                  <a:lnTo>
                    <a:pt x="157625" y="722034"/>
                  </a:lnTo>
                  <a:lnTo>
                    <a:pt x="134892" y="683885"/>
                  </a:lnTo>
                  <a:lnTo>
                    <a:pt x="113775" y="644750"/>
                  </a:lnTo>
                  <a:lnTo>
                    <a:pt x="94316" y="604682"/>
                  </a:lnTo>
                  <a:lnTo>
                    <a:pt x="76556" y="563729"/>
                  </a:lnTo>
                  <a:lnTo>
                    <a:pt x="60536" y="521944"/>
                  </a:lnTo>
                  <a:lnTo>
                    <a:pt x="46298" y="479376"/>
                  </a:lnTo>
                  <a:lnTo>
                    <a:pt x="33884" y="436076"/>
                  </a:lnTo>
                  <a:lnTo>
                    <a:pt x="23334" y="392095"/>
                  </a:lnTo>
                  <a:lnTo>
                    <a:pt x="14689" y="347482"/>
                  </a:lnTo>
                  <a:lnTo>
                    <a:pt x="7993" y="302289"/>
                  </a:lnTo>
                  <a:lnTo>
                    <a:pt x="3284" y="256567"/>
                  </a:lnTo>
                  <a:lnTo>
                    <a:pt x="606" y="210365"/>
                  </a:lnTo>
                  <a:lnTo>
                    <a:pt x="0" y="163735"/>
                  </a:lnTo>
                  <a:lnTo>
                    <a:pt x="1505" y="116726"/>
                  </a:lnTo>
                  <a:lnTo>
                    <a:pt x="5165" y="69390"/>
                  </a:lnTo>
                  <a:lnTo>
                    <a:pt x="10957" y="22266"/>
                  </a:lnTo>
                  <a:lnTo>
                    <a:pt x="14721" y="0"/>
                  </a:lnTo>
                </a:path>
                <a:path w="1188720" h="1231900">
                  <a:moveTo>
                    <a:pt x="472899" y="0"/>
                  </a:moveTo>
                  <a:lnTo>
                    <a:pt x="466909" y="19227"/>
                  </a:lnTo>
                  <a:lnTo>
                    <a:pt x="456423" y="65819"/>
                  </a:lnTo>
                  <a:lnTo>
                    <a:pt x="449640" y="113853"/>
                  </a:lnTo>
                  <a:lnTo>
                    <a:pt x="446771" y="162278"/>
                  </a:lnTo>
                  <a:lnTo>
                    <a:pt x="447818" y="210023"/>
                  </a:lnTo>
                  <a:lnTo>
                    <a:pt x="452643" y="256922"/>
                  </a:lnTo>
                  <a:lnTo>
                    <a:pt x="461110" y="302804"/>
                  </a:lnTo>
                  <a:lnTo>
                    <a:pt x="473080" y="347503"/>
                  </a:lnTo>
                  <a:lnTo>
                    <a:pt x="488417" y="390851"/>
                  </a:lnTo>
                  <a:lnTo>
                    <a:pt x="506983" y="432678"/>
                  </a:lnTo>
                  <a:lnTo>
                    <a:pt x="528640" y="472819"/>
                  </a:lnTo>
                  <a:lnTo>
                    <a:pt x="553251" y="511103"/>
                  </a:lnTo>
                  <a:lnTo>
                    <a:pt x="580679" y="547364"/>
                  </a:lnTo>
                  <a:lnTo>
                    <a:pt x="610786" y="581433"/>
                  </a:lnTo>
                  <a:lnTo>
                    <a:pt x="643434" y="613142"/>
                  </a:lnTo>
                  <a:lnTo>
                    <a:pt x="678487" y="642324"/>
                  </a:lnTo>
                  <a:lnTo>
                    <a:pt x="715807" y="668810"/>
                  </a:lnTo>
                  <a:lnTo>
                    <a:pt x="755257" y="692432"/>
                  </a:lnTo>
                  <a:lnTo>
                    <a:pt x="796698" y="713022"/>
                  </a:lnTo>
                  <a:lnTo>
                    <a:pt x="839994" y="730413"/>
                  </a:lnTo>
                  <a:lnTo>
                    <a:pt x="885008" y="744435"/>
                  </a:lnTo>
                  <a:lnTo>
                    <a:pt x="931601" y="754922"/>
                  </a:lnTo>
                  <a:lnTo>
                    <a:pt x="979636" y="761705"/>
                  </a:lnTo>
                  <a:lnTo>
                    <a:pt x="1188572" y="782611"/>
                  </a:lnTo>
                </a:path>
              </a:pathLst>
            </a:custGeom>
            <a:ln w="22860">
              <a:solidFill>
                <a:srgbClr val="221F1F"/>
              </a:solidFill>
            </a:ln>
          </p:spPr>
          <p:txBody>
            <a:bodyPr wrap="square" lIns="0" tIns="0" rIns="0" bIns="0" rtlCol="0"/>
            <a:lstStyle/>
            <a:p>
              <a:endParaRPr/>
            </a:p>
          </p:txBody>
        </p:sp>
      </p:grpSp>
      <p:grpSp>
        <p:nvGrpSpPr>
          <p:cNvPr id="51" name="object 51"/>
          <p:cNvGrpSpPr/>
          <p:nvPr/>
        </p:nvGrpSpPr>
        <p:grpSpPr>
          <a:xfrm>
            <a:off x="7615263" y="5053637"/>
            <a:ext cx="1640839" cy="1804670"/>
            <a:chOff x="7615263" y="5053637"/>
            <a:chExt cx="1640839" cy="1804670"/>
          </a:xfrm>
        </p:grpSpPr>
        <p:sp>
          <p:nvSpPr>
            <p:cNvPr id="52" name="object 52"/>
            <p:cNvSpPr/>
            <p:nvPr/>
          </p:nvSpPr>
          <p:spPr>
            <a:xfrm>
              <a:off x="7653812" y="5993936"/>
              <a:ext cx="1512570" cy="864235"/>
            </a:xfrm>
            <a:custGeom>
              <a:avLst/>
              <a:gdLst/>
              <a:ahLst/>
              <a:cxnLst/>
              <a:rect l="l" t="t" r="r" b="b"/>
              <a:pathLst>
                <a:path w="1512570" h="864234">
                  <a:moveTo>
                    <a:pt x="236815" y="0"/>
                  </a:moveTo>
                  <a:lnTo>
                    <a:pt x="139633" y="88832"/>
                  </a:lnTo>
                  <a:lnTo>
                    <a:pt x="3975" y="238567"/>
                  </a:lnTo>
                  <a:lnTo>
                    <a:pt x="0" y="244714"/>
                  </a:lnTo>
                  <a:lnTo>
                    <a:pt x="5041" y="252309"/>
                  </a:lnTo>
                  <a:lnTo>
                    <a:pt x="11267" y="262337"/>
                  </a:lnTo>
                  <a:lnTo>
                    <a:pt x="17473" y="272491"/>
                  </a:lnTo>
                  <a:lnTo>
                    <a:pt x="24267" y="281932"/>
                  </a:lnTo>
                  <a:lnTo>
                    <a:pt x="32257" y="289825"/>
                  </a:lnTo>
                  <a:lnTo>
                    <a:pt x="40952" y="297101"/>
                  </a:lnTo>
                  <a:lnTo>
                    <a:pt x="56754" y="310886"/>
                  </a:lnTo>
                  <a:lnTo>
                    <a:pt x="107313" y="355811"/>
                  </a:lnTo>
                  <a:lnTo>
                    <a:pt x="670567" y="864063"/>
                  </a:lnTo>
                  <a:lnTo>
                    <a:pt x="1208418" y="864063"/>
                  </a:lnTo>
                  <a:lnTo>
                    <a:pt x="351019" y="88756"/>
                  </a:lnTo>
                  <a:lnTo>
                    <a:pt x="285033" y="30039"/>
                  </a:lnTo>
                  <a:lnTo>
                    <a:pt x="274739" y="21118"/>
                  </a:lnTo>
                  <a:lnTo>
                    <a:pt x="254004" y="5964"/>
                  </a:lnTo>
                  <a:lnTo>
                    <a:pt x="236815" y="0"/>
                  </a:lnTo>
                  <a:close/>
                </a:path>
                <a:path w="1512570" h="864234">
                  <a:moveTo>
                    <a:pt x="1494959" y="841907"/>
                  </a:moveTo>
                  <a:lnTo>
                    <a:pt x="1489176" y="846466"/>
                  </a:lnTo>
                  <a:lnTo>
                    <a:pt x="1481711" y="855338"/>
                  </a:lnTo>
                  <a:lnTo>
                    <a:pt x="1473386" y="864063"/>
                  </a:lnTo>
                  <a:lnTo>
                    <a:pt x="1512247" y="864063"/>
                  </a:lnTo>
                  <a:lnTo>
                    <a:pt x="1508925" y="853057"/>
                  </a:lnTo>
                  <a:lnTo>
                    <a:pt x="1505557" y="846307"/>
                  </a:lnTo>
                  <a:lnTo>
                    <a:pt x="1500660" y="842222"/>
                  </a:lnTo>
                  <a:lnTo>
                    <a:pt x="1494959" y="841907"/>
                  </a:lnTo>
                  <a:close/>
                </a:path>
              </a:pathLst>
            </a:custGeom>
            <a:solidFill>
              <a:srgbClr val="000000"/>
            </a:solidFill>
          </p:spPr>
          <p:txBody>
            <a:bodyPr wrap="square" lIns="0" tIns="0" rIns="0" bIns="0" rtlCol="0"/>
            <a:lstStyle/>
            <a:p>
              <a:endParaRPr/>
            </a:p>
          </p:txBody>
        </p:sp>
        <p:sp>
          <p:nvSpPr>
            <p:cNvPr id="53" name="object 53"/>
            <p:cNvSpPr/>
            <p:nvPr/>
          </p:nvSpPr>
          <p:spPr>
            <a:xfrm>
              <a:off x="7686731" y="6021082"/>
              <a:ext cx="1134745" cy="836930"/>
            </a:xfrm>
            <a:custGeom>
              <a:avLst/>
              <a:gdLst/>
              <a:ahLst/>
              <a:cxnLst/>
              <a:rect l="l" t="t" r="r" b="b"/>
              <a:pathLst>
                <a:path w="1134745" h="836929">
                  <a:moveTo>
                    <a:pt x="201523" y="0"/>
                  </a:moveTo>
                  <a:lnTo>
                    <a:pt x="165365" y="34686"/>
                  </a:lnTo>
                  <a:lnTo>
                    <a:pt x="131191" y="70789"/>
                  </a:lnTo>
                  <a:lnTo>
                    <a:pt x="98285" y="107856"/>
                  </a:lnTo>
                  <a:lnTo>
                    <a:pt x="33406" y="183062"/>
                  </a:lnTo>
                  <a:lnTo>
                    <a:pt x="0" y="220294"/>
                  </a:lnTo>
                  <a:lnTo>
                    <a:pt x="15083" y="232172"/>
                  </a:lnTo>
                  <a:lnTo>
                    <a:pt x="27720" y="245732"/>
                  </a:lnTo>
                  <a:lnTo>
                    <a:pt x="39572" y="259691"/>
                  </a:lnTo>
                  <a:lnTo>
                    <a:pt x="52298" y="272770"/>
                  </a:lnTo>
                  <a:lnTo>
                    <a:pt x="678696" y="836917"/>
                  </a:lnTo>
                  <a:lnTo>
                    <a:pt x="1134219" y="836917"/>
                  </a:lnTo>
                  <a:lnTo>
                    <a:pt x="262841" y="48582"/>
                  </a:lnTo>
                  <a:lnTo>
                    <a:pt x="243062" y="31310"/>
                  </a:lnTo>
                  <a:lnTo>
                    <a:pt x="222706" y="14959"/>
                  </a:lnTo>
                  <a:lnTo>
                    <a:pt x="201523" y="0"/>
                  </a:lnTo>
                  <a:close/>
                </a:path>
              </a:pathLst>
            </a:custGeom>
            <a:solidFill>
              <a:srgbClr val="66CAC5"/>
            </a:solidFill>
          </p:spPr>
          <p:txBody>
            <a:bodyPr wrap="square" lIns="0" tIns="0" rIns="0" bIns="0" rtlCol="0"/>
            <a:lstStyle/>
            <a:p>
              <a:endParaRPr/>
            </a:p>
          </p:txBody>
        </p:sp>
        <p:sp>
          <p:nvSpPr>
            <p:cNvPr id="54" name="object 54"/>
            <p:cNvSpPr/>
            <p:nvPr/>
          </p:nvSpPr>
          <p:spPr>
            <a:xfrm>
              <a:off x="7615263" y="5053637"/>
              <a:ext cx="1640839" cy="1543685"/>
            </a:xfrm>
            <a:custGeom>
              <a:avLst/>
              <a:gdLst/>
              <a:ahLst/>
              <a:cxnLst/>
              <a:rect l="l" t="t" r="r" b="b"/>
              <a:pathLst>
                <a:path w="1640840" h="1543684">
                  <a:moveTo>
                    <a:pt x="10508" y="0"/>
                  </a:moveTo>
                  <a:lnTo>
                    <a:pt x="3169" y="3115"/>
                  </a:lnTo>
                  <a:lnTo>
                    <a:pt x="0" y="10302"/>
                  </a:lnTo>
                  <a:lnTo>
                    <a:pt x="1577" y="20924"/>
                  </a:lnTo>
                  <a:lnTo>
                    <a:pt x="17899" y="73965"/>
                  </a:lnTo>
                  <a:lnTo>
                    <a:pt x="31612" y="127633"/>
                  </a:lnTo>
                  <a:lnTo>
                    <a:pt x="43740" y="181683"/>
                  </a:lnTo>
                  <a:lnTo>
                    <a:pt x="55307" y="235870"/>
                  </a:lnTo>
                  <a:lnTo>
                    <a:pt x="67337" y="289948"/>
                  </a:lnTo>
                  <a:lnTo>
                    <a:pt x="77923" y="336020"/>
                  </a:lnTo>
                  <a:lnTo>
                    <a:pt x="87918" y="382174"/>
                  </a:lnTo>
                  <a:lnTo>
                    <a:pt x="96940" y="428469"/>
                  </a:lnTo>
                  <a:lnTo>
                    <a:pt x="104609" y="474963"/>
                  </a:lnTo>
                  <a:lnTo>
                    <a:pt x="110546" y="521716"/>
                  </a:lnTo>
                  <a:lnTo>
                    <a:pt x="114369" y="568787"/>
                  </a:lnTo>
                  <a:lnTo>
                    <a:pt x="116011" y="626168"/>
                  </a:lnTo>
                  <a:lnTo>
                    <a:pt x="116836" y="636104"/>
                  </a:lnTo>
                  <a:lnTo>
                    <a:pt x="120144" y="663226"/>
                  </a:lnTo>
                  <a:lnTo>
                    <a:pt x="121465" y="671367"/>
                  </a:lnTo>
                  <a:lnTo>
                    <a:pt x="139258" y="673729"/>
                  </a:lnTo>
                  <a:lnTo>
                    <a:pt x="144465" y="668954"/>
                  </a:lnTo>
                  <a:lnTo>
                    <a:pt x="149037" y="662261"/>
                  </a:lnTo>
                  <a:lnTo>
                    <a:pt x="170594" y="632433"/>
                  </a:lnTo>
                  <a:lnTo>
                    <a:pt x="193507" y="603714"/>
                  </a:lnTo>
                  <a:lnTo>
                    <a:pt x="217490" y="575871"/>
                  </a:lnTo>
                  <a:lnTo>
                    <a:pt x="242255" y="548672"/>
                  </a:lnTo>
                  <a:lnTo>
                    <a:pt x="269267" y="521189"/>
                  </a:lnTo>
                  <a:lnTo>
                    <a:pt x="324919" y="570627"/>
                  </a:lnTo>
                  <a:lnTo>
                    <a:pt x="352174" y="595220"/>
                  </a:lnTo>
                  <a:lnTo>
                    <a:pt x="387066" y="628000"/>
                  </a:lnTo>
                  <a:lnTo>
                    <a:pt x="1228570" y="1383304"/>
                  </a:lnTo>
                  <a:lnTo>
                    <a:pt x="1328203" y="1473472"/>
                  </a:lnTo>
                  <a:lnTo>
                    <a:pt x="1365550" y="1507867"/>
                  </a:lnTo>
                  <a:lnTo>
                    <a:pt x="1373698" y="1515752"/>
                  </a:lnTo>
                  <a:lnTo>
                    <a:pt x="1382380" y="1522871"/>
                  </a:lnTo>
                  <a:lnTo>
                    <a:pt x="1392482" y="1528634"/>
                  </a:lnTo>
                  <a:lnTo>
                    <a:pt x="1413868" y="1538878"/>
                  </a:lnTo>
                  <a:lnTo>
                    <a:pt x="1421945" y="1543095"/>
                  </a:lnTo>
                  <a:lnTo>
                    <a:pt x="1594659" y="1351604"/>
                  </a:lnTo>
                  <a:lnTo>
                    <a:pt x="1626834" y="1315308"/>
                  </a:lnTo>
                  <a:lnTo>
                    <a:pt x="1640477" y="1281932"/>
                  </a:lnTo>
                  <a:lnTo>
                    <a:pt x="1632745" y="1265458"/>
                  </a:lnTo>
                  <a:lnTo>
                    <a:pt x="1567399" y="1202273"/>
                  </a:lnTo>
                  <a:lnTo>
                    <a:pt x="1136219" y="814554"/>
                  </a:lnTo>
                  <a:lnTo>
                    <a:pt x="623555" y="356733"/>
                  </a:lnTo>
                  <a:lnTo>
                    <a:pt x="541987" y="285020"/>
                  </a:lnTo>
                  <a:lnTo>
                    <a:pt x="531383" y="275266"/>
                  </a:lnTo>
                  <a:lnTo>
                    <a:pt x="557775" y="245660"/>
                  </a:lnTo>
                  <a:lnTo>
                    <a:pt x="583461" y="216072"/>
                  </a:lnTo>
                  <a:lnTo>
                    <a:pt x="609387" y="187141"/>
                  </a:lnTo>
                  <a:lnTo>
                    <a:pt x="636501" y="159506"/>
                  </a:lnTo>
                  <a:lnTo>
                    <a:pt x="644434" y="151150"/>
                  </a:lnTo>
                  <a:lnTo>
                    <a:pt x="659314" y="133590"/>
                  </a:lnTo>
                  <a:lnTo>
                    <a:pt x="667362" y="125241"/>
                  </a:lnTo>
                  <a:lnTo>
                    <a:pt x="671286" y="119008"/>
                  </a:lnTo>
                  <a:lnTo>
                    <a:pt x="670373" y="113364"/>
                  </a:lnTo>
                  <a:lnTo>
                    <a:pt x="665795" y="108914"/>
                  </a:lnTo>
                  <a:lnTo>
                    <a:pt x="609714" y="96944"/>
                  </a:lnTo>
                  <a:lnTo>
                    <a:pt x="560571" y="88607"/>
                  </a:lnTo>
                  <a:lnTo>
                    <a:pt x="511118" y="82048"/>
                  </a:lnTo>
                  <a:lnTo>
                    <a:pt x="461177" y="78061"/>
                  </a:lnTo>
                  <a:lnTo>
                    <a:pt x="410322" y="75244"/>
                  </a:lnTo>
                  <a:lnTo>
                    <a:pt x="359569" y="71435"/>
                  </a:lnTo>
                  <a:lnTo>
                    <a:pt x="308974" y="66210"/>
                  </a:lnTo>
                  <a:lnTo>
                    <a:pt x="258591" y="59143"/>
                  </a:lnTo>
                  <a:lnTo>
                    <a:pt x="208473" y="49807"/>
                  </a:lnTo>
                  <a:lnTo>
                    <a:pt x="158676" y="37776"/>
                  </a:lnTo>
                  <a:lnTo>
                    <a:pt x="124328" y="28983"/>
                  </a:lnTo>
                  <a:lnTo>
                    <a:pt x="89848" y="20628"/>
                  </a:lnTo>
                  <a:lnTo>
                    <a:pt x="55474" y="11802"/>
                  </a:lnTo>
                  <a:lnTo>
                    <a:pt x="21440" y="1594"/>
                  </a:lnTo>
                  <a:lnTo>
                    <a:pt x="10508" y="0"/>
                  </a:lnTo>
                  <a:close/>
                </a:path>
              </a:pathLst>
            </a:custGeom>
            <a:solidFill>
              <a:srgbClr val="000000"/>
            </a:solidFill>
          </p:spPr>
          <p:txBody>
            <a:bodyPr wrap="square" lIns="0" tIns="0" rIns="0" bIns="0" rtlCol="0"/>
            <a:lstStyle/>
            <a:p>
              <a:endParaRPr/>
            </a:p>
          </p:txBody>
        </p:sp>
        <p:sp>
          <p:nvSpPr>
            <p:cNvPr id="55" name="object 55"/>
            <p:cNvSpPr/>
            <p:nvPr/>
          </p:nvSpPr>
          <p:spPr>
            <a:xfrm>
              <a:off x="7653636" y="5090675"/>
              <a:ext cx="1575435" cy="1473835"/>
            </a:xfrm>
            <a:custGeom>
              <a:avLst/>
              <a:gdLst/>
              <a:ahLst/>
              <a:cxnLst/>
              <a:rect l="l" t="t" r="r" b="b"/>
              <a:pathLst>
                <a:path w="1575434" h="1473834">
                  <a:moveTo>
                    <a:pt x="0" y="0"/>
                  </a:moveTo>
                  <a:lnTo>
                    <a:pt x="10745" y="48396"/>
                  </a:lnTo>
                  <a:lnTo>
                    <a:pt x="44644" y="193341"/>
                  </a:lnTo>
                  <a:lnTo>
                    <a:pt x="55704" y="241791"/>
                  </a:lnTo>
                  <a:lnTo>
                    <a:pt x="66249" y="290417"/>
                  </a:lnTo>
                  <a:lnTo>
                    <a:pt x="76040" y="339282"/>
                  </a:lnTo>
                  <a:lnTo>
                    <a:pt x="84840" y="388453"/>
                  </a:lnTo>
                  <a:lnTo>
                    <a:pt x="92411" y="437994"/>
                  </a:lnTo>
                  <a:lnTo>
                    <a:pt x="98515" y="487969"/>
                  </a:lnTo>
                  <a:lnTo>
                    <a:pt x="102914" y="538444"/>
                  </a:lnTo>
                  <a:lnTo>
                    <a:pt x="105371" y="589483"/>
                  </a:lnTo>
                  <a:lnTo>
                    <a:pt x="130646" y="555124"/>
                  </a:lnTo>
                  <a:lnTo>
                    <a:pt x="157654" y="524040"/>
                  </a:lnTo>
                  <a:lnTo>
                    <a:pt x="185210" y="494603"/>
                  </a:lnTo>
                  <a:lnTo>
                    <a:pt x="212128" y="465188"/>
                  </a:lnTo>
                  <a:lnTo>
                    <a:pt x="219874" y="458104"/>
                  </a:lnTo>
                  <a:lnTo>
                    <a:pt x="227985" y="454725"/>
                  </a:lnTo>
                  <a:lnTo>
                    <a:pt x="236632" y="455710"/>
                  </a:lnTo>
                  <a:lnTo>
                    <a:pt x="245986" y="461721"/>
                  </a:lnTo>
                  <a:lnTo>
                    <a:pt x="1319733" y="1427099"/>
                  </a:lnTo>
                  <a:lnTo>
                    <a:pt x="1334073" y="1438378"/>
                  </a:lnTo>
                  <a:lnTo>
                    <a:pt x="1349197" y="1448700"/>
                  </a:lnTo>
                  <a:lnTo>
                    <a:pt x="1364006" y="1459847"/>
                  </a:lnTo>
                  <a:lnTo>
                    <a:pt x="1377403" y="1473606"/>
                  </a:lnTo>
                  <a:lnTo>
                    <a:pt x="1410931" y="1436482"/>
                  </a:lnTo>
                  <a:lnTo>
                    <a:pt x="1478919" y="1364076"/>
                  </a:lnTo>
                  <a:lnTo>
                    <a:pt x="1512330" y="1327465"/>
                  </a:lnTo>
                  <a:lnTo>
                    <a:pt x="1544652" y="1289694"/>
                  </a:lnTo>
                  <a:lnTo>
                    <a:pt x="1575358" y="1250099"/>
                  </a:lnTo>
                  <a:lnTo>
                    <a:pt x="1558258" y="1230598"/>
                  </a:lnTo>
                  <a:lnTo>
                    <a:pt x="1539862" y="1212070"/>
                  </a:lnTo>
                  <a:lnTo>
                    <a:pt x="1520609" y="1194211"/>
                  </a:lnTo>
                  <a:lnTo>
                    <a:pt x="489762" y="271754"/>
                  </a:lnTo>
                  <a:lnTo>
                    <a:pt x="472616" y="254831"/>
                  </a:lnTo>
                  <a:lnTo>
                    <a:pt x="466332" y="240604"/>
                  </a:lnTo>
                  <a:lnTo>
                    <a:pt x="470747" y="225591"/>
                  </a:lnTo>
                  <a:lnTo>
                    <a:pt x="485698" y="206311"/>
                  </a:lnTo>
                  <a:lnTo>
                    <a:pt x="586270" y="94513"/>
                  </a:lnTo>
                  <a:lnTo>
                    <a:pt x="576004" y="88395"/>
                  </a:lnTo>
                  <a:lnTo>
                    <a:pt x="564991" y="85183"/>
                  </a:lnTo>
                  <a:lnTo>
                    <a:pt x="553701" y="83331"/>
                  </a:lnTo>
                  <a:lnTo>
                    <a:pt x="494974" y="72696"/>
                  </a:lnTo>
                  <a:lnTo>
                    <a:pt x="446905" y="68519"/>
                  </a:lnTo>
                  <a:lnTo>
                    <a:pt x="350469" y="64223"/>
                  </a:lnTo>
                  <a:lnTo>
                    <a:pt x="299606" y="59767"/>
                  </a:lnTo>
                  <a:lnTo>
                    <a:pt x="249155" y="53216"/>
                  </a:lnTo>
                  <a:lnTo>
                    <a:pt x="199028" y="44883"/>
                  </a:lnTo>
                  <a:lnTo>
                    <a:pt x="149136" y="35081"/>
                  </a:lnTo>
                  <a:lnTo>
                    <a:pt x="99393" y="24124"/>
                  </a:lnTo>
                  <a:lnTo>
                    <a:pt x="49710" y="12326"/>
                  </a:lnTo>
                  <a:lnTo>
                    <a:pt x="0" y="0"/>
                  </a:lnTo>
                  <a:close/>
                </a:path>
              </a:pathLst>
            </a:custGeom>
            <a:solidFill>
              <a:srgbClr val="FFB43A"/>
            </a:solidFill>
          </p:spPr>
          <p:txBody>
            <a:bodyPr wrap="square" lIns="0" tIns="0" rIns="0" bIns="0" rtlCol="0"/>
            <a:lstStyle/>
            <a:p>
              <a:endParaRPr/>
            </a:p>
          </p:txBody>
        </p:sp>
      </p:grpSp>
      <p:grpSp>
        <p:nvGrpSpPr>
          <p:cNvPr id="56" name="object 56"/>
          <p:cNvGrpSpPr/>
          <p:nvPr/>
        </p:nvGrpSpPr>
        <p:grpSpPr>
          <a:xfrm>
            <a:off x="0" y="4271711"/>
            <a:ext cx="1539240" cy="777240"/>
            <a:chOff x="0" y="4271711"/>
            <a:chExt cx="1539240" cy="777240"/>
          </a:xfrm>
        </p:grpSpPr>
        <p:sp>
          <p:nvSpPr>
            <p:cNvPr id="57" name="object 57"/>
            <p:cNvSpPr/>
            <p:nvPr/>
          </p:nvSpPr>
          <p:spPr>
            <a:xfrm>
              <a:off x="0" y="4271711"/>
              <a:ext cx="1539240" cy="777240"/>
            </a:xfrm>
            <a:custGeom>
              <a:avLst/>
              <a:gdLst/>
              <a:ahLst/>
              <a:cxnLst/>
              <a:rect l="l" t="t" r="r" b="b"/>
              <a:pathLst>
                <a:path w="1539240" h="777239">
                  <a:moveTo>
                    <a:pt x="0" y="37254"/>
                  </a:moveTo>
                  <a:lnTo>
                    <a:pt x="0" y="403980"/>
                  </a:lnTo>
                  <a:lnTo>
                    <a:pt x="810603" y="541865"/>
                  </a:lnTo>
                  <a:lnTo>
                    <a:pt x="857978" y="548812"/>
                  </a:lnTo>
                  <a:lnTo>
                    <a:pt x="967510" y="567720"/>
                  </a:lnTo>
                  <a:lnTo>
                    <a:pt x="966171" y="579020"/>
                  </a:lnTo>
                  <a:lnTo>
                    <a:pt x="965033" y="588840"/>
                  </a:lnTo>
                  <a:lnTo>
                    <a:pt x="963952" y="597659"/>
                  </a:lnTo>
                  <a:lnTo>
                    <a:pt x="956879" y="642267"/>
                  </a:lnTo>
                  <a:lnTo>
                    <a:pt x="941742" y="714168"/>
                  </a:lnTo>
                  <a:lnTo>
                    <a:pt x="929384" y="757343"/>
                  </a:lnTo>
                  <a:lnTo>
                    <a:pt x="928876" y="764392"/>
                  </a:lnTo>
                  <a:lnTo>
                    <a:pt x="941792" y="776851"/>
                  </a:lnTo>
                  <a:lnTo>
                    <a:pt x="948993" y="772825"/>
                  </a:lnTo>
                  <a:lnTo>
                    <a:pt x="963811" y="763837"/>
                  </a:lnTo>
                  <a:lnTo>
                    <a:pt x="972288" y="758553"/>
                  </a:lnTo>
                  <a:lnTo>
                    <a:pt x="980579" y="753016"/>
                  </a:lnTo>
                  <a:lnTo>
                    <a:pt x="1026543" y="718624"/>
                  </a:lnTo>
                  <a:lnTo>
                    <a:pt x="1065787" y="692353"/>
                  </a:lnTo>
                  <a:lnTo>
                    <a:pt x="1106095" y="667935"/>
                  </a:lnTo>
                  <a:lnTo>
                    <a:pt x="1147277" y="645035"/>
                  </a:lnTo>
                  <a:lnTo>
                    <a:pt x="1189144" y="623319"/>
                  </a:lnTo>
                  <a:lnTo>
                    <a:pt x="1231507" y="602451"/>
                  </a:lnTo>
                  <a:lnTo>
                    <a:pt x="1324007" y="557894"/>
                  </a:lnTo>
                  <a:lnTo>
                    <a:pt x="1373638" y="533261"/>
                  </a:lnTo>
                  <a:lnTo>
                    <a:pt x="1423513" y="509151"/>
                  </a:lnTo>
                  <a:lnTo>
                    <a:pt x="1474073" y="486520"/>
                  </a:lnTo>
                  <a:lnTo>
                    <a:pt x="1525764" y="466323"/>
                  </a:lnTo>
                  <a:lnTo>
                    <a:pt x="1535060" y="460954"/>
                  </a:lnTo>
                  <a:lnTo>
                    <a:pt x="1538719" y="454004"/>
                  </a:lnTo>
                  <a:lnTo>
                    <a:pt x="1536599" y="446320"/>
                  </a:lnTo>
                  <a:lnTo>
                    <a:pt x="1528558" y="438751"/>
                  </a:lnTo>
                  <a:lnTo>
                    <a:pt x="1499398" y="418446"/>
                  </a:lnTo>
                  <a:lnTo>
                    <a:pt x="1471111" y="397009"/>
                  </a:lnTo>
                  <a:lnTo>
                    <a:pt x="1443131" y="375197"/>
                  </a:lnTo>
                  <a:lnTo>
                    <a:pt x="1414893" y="353763"/>
                  </a:lnTo>
                  <a:lnTo>
                    <a:pt x="1374499" y="322242"/>
                  </a:lnTo>
                  <a:lnTo>
                    <a:pt x="1336021" y="288794"/>
                  </a:lnTo>
                  <a:lnTo>
                    <a:pt x="1299159" y="253726"/>
                  </a:lnTo>
                  <a:lnTo>
                    <a:pt x="1263610" y="217348"/>
                  </a:lnTo>
                  <a:lnTo>
                    <a:pt x="1256386" y="209529"/>
                  </a:lnTo>
                  <a:lnTo>
                    <a:pt x="997139" y="209529"/>
                  </a:lnTo>
                  <a:lnTo>
                    <a:pt x="989455" y="208221"/>
                  </a:lnTo>
                  <a:lnTo>
                    <a:pt x="982915" y="207294"/>
                  </a:lnTo>
                  <a:lnTo>
                    <a:pt x="963073" y="203489"/>
                  </a:lnTo>
                  <a:lnTo>
                    <a:pt x="0" y="37254"/>
                  </a:lnTo>
                  <a:close/>
                </a:path>
                <a:path w="1539240" h="777239">
                  <a:moveTo>
                    <a:pt x="1037531" y="0"/>
                  </a:moveTo>
                  <a:lnTo>
                    <a:pt x="1032546" y="2794"/>
                  </a:lnTo>
                  <a:lnTo>
                    <a:pt x="1030108" y="9745"/>
                  </a:lnTo>
                  <a:lnTo>
                    <a:pt x="1028563" y="21235"/>
                  </a:lnTo>
                  <a:lnTo>
                    <a:pt x="1024059" y="43807"/>
                  </a:lnTo>
                  <a:lnTo>
                    <a:pt x="1022450" y="55211"/>
                  </a:lnTo>
                  <a:lnTo>
                    <a:pt x="1017659" y="93636"/>
                  </a:lnTo>
                  <a:lnTo>
                    <a:pt x="1011118" y="131932"/>
                  </a:lnTo>
                  <a:lnTo>
                    <a:pt x="1003915" y="170447"/>
                  </a:lnTo>
                  <a:lnTo>
                    <a:pt x="997139" y="209529"/>
                  </a:lnTo>
                  <a:lnTo>
                    <a:pt x="1256386" y="209529"/>
                  </a:lnTo>
                  <a:lnTo>
                    <a:pt x="1229073" y="179966"/>
                  </a:lnTo>
                  <a:lnTo>
                    <a:pt x="1195246" y="141889"/>
                  </a:lnTo>
                  <a:lnTo>
                    <a:pt x="1161074" y="105257"/>
                  </a:lnTo>
                  <a:lnTo>
                    <a:pt x="1125191" y="70605"/>
                  </a:lnTo>
                  <a:lnTo>
                    <a:pt x="1088054" y="37254"/>
                  </a:lnTo>
                  <a:lnTo>
                    <a:pt x="1050326" y="4703"/>
                  </a:lnTo>
                  <a:lnTo>
                    <a:pt x="1043860" y="817"/>
                  </a:lnTo>
                  <a:lnTo>
                    <a:pt x="1037531" y="0"/>
                  </a:lnTo>
                  <a:close/>
                </a:path>
              </a:pathLst>
            </a:custGeom>
            <a:solidFill>
              <a:srgbClr val="000000"/>
            </a:solidFill>
          </p:spPr>
          <p:txBody>
            <a:bodyPr wrap="square" lIns="0" tIns="0" rIns="0" bIns="0" rtlCol="0"/>
            <a:lstStyle/>
            <a:p>
              <a:endParaRPr/>
            </a:p>
          </p:txBody>
        </p:sp>
        <p:sp>
          <p:nvSpPr>
            <p:cNvPr id="58" name="object 58"/>
            <p:cNvSpPr/>
            <p:nvPr/>
          </p:nvSpPr>
          <p:spPr>
            <a:xfrm>
              <a:off x="0" y="4318826"/>
              <a:ext cx="1490345" cy="684530"/>
            </a:xfrm>
            <a:custGeom>
              <a:avLst/>
              <a:gdLst/>
              <a:ahLst/>
              <a:cxnLst/>
              <a:rect l="l" t="t" r="r" b="b"/>
              <a:pathLst>
                <a:path w="1490345" h="684529">
                  <a:moveTo>
                    <a:pt x="0" y="18920"/>
                  </a:moveTo>
                  <a:lnTo>
                    <a:pt x="0" y="329588"/>
                  </a:lnTo>
                  <a:lnTo>
                    <a:pt x="975693" y="494842"/>
                  </a:lnTo>
                  <a:lnTo>
                    <a:pt x="986215" y="498430"/>
                  </a:lnTo>
                  <a:lnTo>
                    <a:pt x="992364" y="504588"/>
                  </a:lnTo>
                  <a:lnTo>
                    <a:pt x="994762" y="513039"/>
                  </a:lnTo>
                  <a:lnTo>
                    <a:pt x="994032" y="523506"/>
                  </a:lnTo>
                  <a:lnTo>
                    <a:pt x="987730" y="562882"/>
                  </a:lnTo>
                  <a:lnTo>
                    <a:pt x="981807" y="602768"/>
                  </a:lnTo>
                  <a:lnTo>
                    <a:pt x="974253" y="643248"/>
                  </a:lnTo>
                  <a:lnTo>
                    <a:pt x="963057" y="684403"/>
                  </a:lnTo>
                  <a:lnTo>
                    <a:pt x="1004557" y="654594"/>
                  </a:lnTo>
                  <a:lnTo>
                    <a:pt x="1046824" y="626657"/>
                  </a:lnTo>
                  <a:lnTo>
                    <a:pt x="1089760" y="600366"/>
                  </a:lnTo>
                  <a:lnTo>
                    <a:pt x="1133268" y="575493"/>
                  </a:lnTo>
                  <a:lnTo>
                    <a:pt x="1177251" y="551812"/>
                  </a:lnTo>
                  <a:lnTo>
                    <a:pt x="1221612" y="529097"/>
                  </a:lnTo>
                  <a:lnTo>
                    <a:pt x="1266253" y="507122"/>
                  </a:lnTo>
                  <a:lnTo>
                    <a:pt x="1445684" y="422082"/>
                  </a:lnTo>
                  <a:lnTo>
                    <a:pt x="1490272" y="400405"/>
                  </a:lnTo>
                  <a:lnTo>
                    <a:pt x="1449706" y="369140"/>
                  </a:lnTo>
                  <a:lnTo>
                    <a:pt x="1409570" y="337567"/>
                  </a:lnTo>
                  <a:lnTo>
                    <a:pt x="1370057" y="305422"/>
                  </a:lnTo>
                  <a:lnTo>
                    <a:pt x="1331359" y="272442"/>
                  </a:lnTo>
                  <a:lnTo>
                    <a:pt x="1293665" y="238365"/>
                  </a:lnTo>
                  <a:lnTo>
                    <a:pt x="1257169" y="202925"/>
                  </a:lnTo>
                  <a:lnTo>
                    <a:pt x="1243698" y="188704"/>
                  </a:lnTo>
                  <a:lnTo>
                    <a:pt x="996820" y="188704"/>
                  </a:lnTo>
                  <a:lnTo>
                    <a:pt x="972899" y="185801"/>
                  </a:lnTo>
                  <a:lnTo>
                    <a:pt x="0" y="18920"/>
                  </a:lnTo>
                  <a:close/>
                </a:path>
                <a:path w="1490345" h="684529">
                  <a:moveTo>
                    <a:pt x="1051703" y="0"/>
                  </a:moveTo>
                  <a:lnTo>
                    <a:pt x="1039189" y="74604"/>
                  </a:lnTo>
                  <a:lnTo>
                    <a:pt x="1026684" y="148285"/>
                  </a:lnTo>
                  <a:lnTo>
                    <a:pt x="1011869" y="184778"/>
                  </a:lnTo>
                  <a:lnTo>
                    <a:pt x="996820" y="188704"/>
                  </a:lnTo>
                  <a:lnTo>
                    <a:pt x="1243698" y="188704"/>
                  </a:lnTo>
                  <a:lnTo>
                    <a:pt x="1222061" y="165862"/>
                  </a:lnTo>
                  <a:lnTo>
                    <a:pt x="1158727" y="93003"/>
                  </a:lnTo>
                  <a:lnTo>
                    <a:pt x="1125572" y="57950"/>
                  </a:lnTo>
                  <a:lnTo>
                    <a:pt x="1080724" y="18561"/>
                  </a:lnTo>
                  <a:lnTo>
                    <a:pt x="1072248" y="10872"/>
                  </a:lnTo>
                  <a:lnTo>
                    <a:pt x="1062882" y="4243"/>
                  </a:lnTo>
                  <a:lnTo>
                    <a:pt x="1051703" y="0"/>
                  </a:lnTo>
                  <a:close/>
                </a:path>
              </a:pathLst>
            </a:custGeom>
            <a:solidFill>
              <a:srgbClr val="FFB43A"/>
            </a:solidFill>
          </p:spPr>
          <p:txBody>
            <a:bodyPr wrap="square" lIns="0" tIns="0" rIns="0" bIns="0" rtlCol="0"/>
            <a:lstStyle/>
            <a:p>
              <a:endParaRPr/>
            </a:p>
          </p:txBody>
        </p:sp>
      </p:grpSp>
      <p:grpSp>
        <p:nvGrpSpPr>
          <p:cNvPr id="59" name="object 59"/>
          <p:cNvGrpSpPr/>
          <p:nvPr/>
        </p:nvGrpSpPr>
        <p:grpSpPr>
          <a:xfrm>
            <a:off x="0" y="3641207"/>
            <a:ext cx="861694" cy="495934"/>
            <a:chOff x="0" y="3641207"/>
            <a:chExt cx="861694" cy="495934"/>
          </a:xfrm>
        </p:grpSpPr>
        <p:sp>
          <p:nvSpPr>
            <p:cNvPr id="60" name="object 60"/>
            <p:cNvSpPr/>
            <p:nvPr/>
          </p:nvSpPr>
          <p:spPr>
            <a:xfrm>
              <a:off x="0" y="3641207"/>
              <a:ext cx="861694" cy="495934"/>
            </a:xfrm>
            <a:custGeom>
              <a:avLst/>
              <a:gdLst/>
              <a:ahLst/>
              <a:cxnLst/>
              <a:rect l="l" t="t" r="r" b="b"/>
              <a:pathLst>
                <a:path w="861694" h="495935">
                  <a:moveTo>
                    <a:pt x="0" y="0"/>
                  </a:moveTo>
                  <a:lnTo>
                    <a:pt x="0" y="366434"/>
                  </a:lnTo>
                  <a:lnTo>
                    <a:pt x="561258" y="460095"/>
                  </a:lnTo>
                  <a:lnTo>
                    <a:pt x="693706" y="482779"/>
                  </a:lnTo>
                  <a:lnTo>
                    <a:pt x="743673" y="491784"/>
                  </a:lnTo>
                  <a:lnTo>
                    <a:pt x="754778" y="494070"/>
                  </a:lnTo>
                  <a:lnTo>
                    <a:pt x="765921" y="495423"/>
                  </a:lnTo>
                  <a:lnTo>
                    <a:pt x="777540" y="494872"/>
                  </a:lnTo>
                  <a:lnTo>
                    <a:pt x="801082" y="492064"/>
                  </a:lnTo>
                  <a:lnTo>
                    <a:pt x="810163" y="491289"/>
                  </a:lnTo>
                  <a:lnTo>
                    <a:pt x="812487" y="484355"/>
                  </a:lnTo>
                  <a:lnTo>
                    <a:pt x="853267" y="237035"/>
                  </a:lnTo>
                  <a:lnTo>
                    <a:pt x="860963" y="189143"/>
                  </a:lnTo>
                  <a:lnTo>
                    <a:pt x="861505" y="168147"/>
                  </a:lnTo>
                  <a:lnTo>
                    <a:pt x="854580" y="153666"/>
                  </a:lnTo>
                  <a:lnTo>
                    <a:pt x="839223" y="143909"/>
                  </a:lnTo>
                  <a:lnTo>
                    <a:pt x="814468" y="137086"/>
                  </a:lnTo>
                  <a:lnTo>
                    <a:pt x="750184" y="125613"/>
                  </a:lnTo>
                  <a:lnTo>
                    <a:pt x="178329" y="29552"/>
                  </a:lnTo>
                  <a:lnTo>
                    <a:pt x="0" y="0"/>
                  </a:lnTo>
                  <a:close/>
                </a:path>
              </a:pathLst>
            </a:custGeom>
            <a:solidFill>
              <a:srgbClr val="000000"/>
            </a:solidFill>
          </p:spPr>
          <p:txBody>
            <a:bodyPr wrap="square" lIns="0" tIns="0" rIns="0" bIns="0" rtlCol="0"/>
            <a:lstStyle/>
            <a:p>
              <a:endParaRPr/>
            </a:p>
          </p:txBody>
        </p:sp>
        <p:sp>
          <p:nvSpPr>
            <p:cNvPr id="61" name="object 61"/>
            <p:cNvSpPr/>
            <p:nvPr/>
          </p:nvSpPr>
          <p:spPr>
            <a:xfrm>
              <a:off x="0" y="3669923"/>
              <a:ext cx="835025" cy="438784"/>
            </a:xfrm>
            <a:custGeom>
              <a:avLst/>
              <a:gdLst/>
              <a:ahLst/>
              <a:cxnLst/>
              <a:rect l="l" t="t" r="r" b="b"/>
              <a:pathLst>
                <a:path w="835025" h="438785">
                  <a:moveTo>
                    <a:pt x="0" y="0"/>
                  </a:moveTo>
                  <a:lnTo>
                    <a:pt x="0" y="310017"/>
                  </a:lnTo>
                  <a:lnTo>
                    <a:pt x="713941" y="430154"/>
                  </a:lnTo>
                  <a:lnTo>
                    <a:pt x="732094" y="431989"/>
                  </a:lnTo>
                  <a:lnTo>
                    <a:pt x="750394" y="432590"/>
                  </a:lnTo>
                  <a:lnTo>
                    <a:pt x="768870" y="434056"/>
                  </a:lnTo>
                  <a:lnTo>
                    <a:pt x="787551" y="438485"/>
                  </a:lnTo>
                  <a:lnTo>
                    <a:pt x="795944" y="389174"/>
                  </a:lnTo>
                  <a:lnTo>
                    <a:pt x="805198" y="340306"/>
                  </a:lnTo>
                  <a:lnTo>
                    <a:pt x="814511" y="291603"/>
                  </a:lnTo>
                  <a:lnTo>
                    <a:pt x="823082" y="242785"/>
                  </a:lnTo>
                  <a:lnTo>
                    <a:pt x="830111" y="193575"/>
                  </a:lnTo>
                  <a:lnTo>
                    <a:pt x="834795" y="143692"/>
                  </a:lnTo>
                  <a:lnTo>
                    <a:pt x="809908" y="136401"/>
                  </a:lnTo>
                  <a:lnTo>
                    <a:pt x="784444" y="130621"/>
                  </a:lnTo>
                  <a:lnTo>
                    <a:pt x="758615" y="125865"/>
                  </a:lnTo>
                  <a:lnTo>
                    <a:pt x="0" y="0"/>
                  </a:lnTo>
                  <a:close/>
                </a:path>
              </a:pathLst>
            </a:custGeom>
            <a:solidFill>
              <a:srgbClr val="EE4A5B"/>
            </a:solidFill>
          </p:spPr>
          <p:txBody>
            <a:bodyPr wrap="square" lIns="0" tIns="0" rIns="0" bIns="0" rtlCol="0"/>
            <a:lstStyle/>
            <a:p>
              <a:endParaRPr/>
            </a:p>
          </p:txBody>
        </p:sp>
      </p:grpSp>
      <p:grpSp>
        <p:nvGrpSpPr>
          <p:cNvPr id="62" name="object 62"/>
          <p:cNvGrpSpPr/>
          <p:nvPr/>
        </p:nvGrpSpPr>
        <p:grpSpPr>
          <a:xfrm>
            <a:off x="3318971" y="593215"/>
            <a:ext cx="2088514" cy="814705"/>
            <a:chOff x="3318971" y="593215"/>
            <a:chExt cx="2088514" cy="814705"/>
          </a:xfrm>
        </p:grpSpPr>
        <p:sp>
          <p:nvSpPr>
            <p:cNvPr id="63" name="object 63"/>
            <p:cNvSpPr/>
            <p:nvPr/>
          </p:nvSpPr>
          <p:spPr>
            <a:xfrm>
              <a:off x="3318971" y="593215"/>
              <a:ext cx="2088514" cy="814705"/>
            </a:xfrm>
            <a:custGeom>
              <a:avLst/>
              <a:gdLst/>
              <a:ahLst/>
              <a:cxnLst/>
              <a:rect l="l" t="t" r="r" b="b"/>
              <a:pathLst>
                <a:path w="2088514" h="814705">
                  <a:moveTo>
                    <a:pt x="86371" y="0"/>
                  </a:moveTo>
                  <a:lnTo>
                    <a:pt x="51003" y="35613"/>
                  </a:lnTo>
                  <a:lnTo>
                    <a:pt x="42587" y="83378"/>
                  </a:lnTo>
                  <a:lnTo>
                    <a:pt x="76" y="330405"/>
                  </a:lnTo>
                  <a:lnTo>
                    <a:pt x="0" y="337720"/>
                  </a:lnTo>
                  <a:lnTo>
                    <a:pt x="8331" y="341416"/>
                  </a:lnTo>
                  <a:lnTo>
                    <a:pt x="29643" y="351795"/>
                  </a:lnTo>
                  <a:lnTo>
                    <a:pt x="40444" y="356125"/>
                  </a:lnTo>
                  <a:lnTo>
                    <a:pt x="51422" y="358498"/>
                  </a:lnTo>
                  <a:lnTo>
                    <a:pt x="62662" y="359977"/>
                  </a:lnTo>
                  <a:lnTo>
                    <a:pt x="112821" y="367841"/>
                  </a:lnTo>
                  <a:lnTo>
                    <a:pt x="245389" y="389810"/>
                  </a:lnTo>
                  <a:lnTo>
                    <a:pt x="1360146" y="579252"/>
                  </a:lnTo>
                  <a:lnTo>
                    <a:pt x="1407516" y="586199"/>
                  </a:lnTo>
                  <a:lnTo>
                    <a:pt x="1443728" y="592255"/>
                  </a:lnTo>
                  <a:lnTo>
                    <a:pt x="1517053" y="605106"/>
                  </a:lnTo>
                  <a:lnTo>
                    <a:pt x="1512328" y="643346"/>
                  </a:lnTo>
                  <a:lnTo>
                    <a:pt x="1499528" y="715750"/>
                  </a:lnTo>
                  <a:lnTo>
                    <a:pt x="1481327" y="786983"/>
                  </a:lnTo>
                  <a:lnTo>
                    <a:pt x="1478927" y="794730"/>
                  </a:lnTo>
                  <a:lnTo>
                    <a:pt x="1478419" y="801778"/>
                  </a:lnTo>
                  <a:lnTo>
                    <a:pt x="1491335" y="814237"/>
                  </a:lnTo>
                  <a:lnTo>
                    <a:pt x="1498536" y="810211"/>
                  </a:lnTo>
                  <a:lnTo>
                    <a:pt x="1521831" y="795940"/>
                  </a:lnTo>
                  <a:lnTo>
                    <a:pt x="1530122" y="790403"/>
                  </a:lnTo>
                  <a:lnTo>
                    <a:pt x="1576086" y="756010"/>
                  </a:lnTo>
                  <a:lnTo>
                    <a:pt x="1615330" y="729740"/>
                  </a:lnTo>
                  <a:lnTo>
                    <a:pt x="1655638" y="705322"/>
                  </a:lnTo>
                  <a:lnTo>
                    <a:pt x="1696820" y="682422"/>
                  </a:lnTo>
                  <a:lnTo>
                    <a:pt x="1738687" y="660705"/>
                  </a:lnTo>
                  <a:lnTo>
                    <a:pt x="1781050" y="639837"/>
                  </a:lnTo>
                  <a:lnTo>
                    <a:pt x="1823719" y="619483"/>
                  </a:lnTo>
                  <a:lnTo>
                    <a:pt x="1873550" y="595281"/>
                  </a:lnTo>
                  <a:lnTo>
                    <a:pt x="1923181" y="570647"/>
                  </a:lnTo>
                  <a:lnTo>
                    <a:pt x="1973056" y="546537"/>
                  </a:lnTo>
                  <a:lnTo>
                    <a:pt x="2023616" y="523906"/>
                  </a:lnTo>
                  <a:lnTo>
                    <a:pt x="2075306" y="503709"/>
                  </a:lnTo>
                  <a:lnTo>
                    <a:pt x="2084603" y="498341"/>
                  </a:lnTo>
                  <a:lnTo>
                    <a:pt x="2088262" y="491390"/>
                  </a:lnTo>
                  <a:lnTo>
                    <a:pt x="2086142" y="483707"/>
                  </a:lnTo>
                  <a:lnTo>
                    <a:pt x="2078100" y="476138"/>
                  </a:lnTo>
                  <a:lnTo>
                    <a:pt x="2048941" y="455832"/>
                  </a:lnTo>
                  <a:lnTo>
                    <a:pt x="2020654" y="434396"/>
                  </a:lnTo>
                  <a:lnTo>
                    <a:pt x="1992674" y="412583"/>
                  </a:lnTo>
                  <a:lnTo>
                    <a:pt x="1964435" y="391149"/>
                  </a:lnTo>
                  <a:lnTo>
                    <a:pt x="1924042" y="359629"/>
                  </a:lnTo>
                  <a:lnTo>
                    <a:pt x="1885564" y="326180"/>
                  </a:lnTo>
                  <a:lnTo>
                    <a:pt x="1848702" y="291113"/>
                  </a:lnTo>
                  <a:lnTo>
                    <a:pt x="1813153" y="254734"/>
                  </a:lnTo>
                  <a:lnTo>
                    <a:pt x="1778616" y="217353"/>
                  </a:lnTo>
                  <a:lnTo>
                    <a:pt x="1744789" y="179275"/>
                  </a:lnTo>
                  <a:lnTo>
                    <a:pt x="1710617" y="142644"/>
                  </a:lnTo>
                  <a:lnTo>
                    <a:pt x="1674734" y="107992"/>
                  </a:lnTo>
                  <a:lnTo>
                    <a:pt x="1637649" y="74685"/>
                  </a:lnTo>
                  <a:lnTo>
                    <a:pt x="1599869" y="42090"/>
                  </a:lnTo>
                  <a:lnTo>
                    <a:pt x="1587074" y="37386"/>
                  </a:lnTo>
                  <a:lnTo>
                    <a:pt x="1582089" y="40181"/>
                  </a:lnTo>
                  <a:lnTo>
                    <a:pt x="1579651" y="47132"/>
                  </a:lnTo>
                  <a:lnTo>
                    <a:pt x="1578106" y="58622"/>
                  </a:lnTo>
                  <a:lnTo>
                    <a:pt x="1573602" y="81193"/>
                  </a:lnTo>
                  <a:lnTo>
                    <a:pt x="1571993" y="92598"/>
                  </a:lnTo>
                  <a:lnTo>
                    <a:pt x="1567202" y="131022"/>
                  </a:lnTo>
                  <a:lnTo>
                    <a:pt x="1560661" y="169318"/>
                  </a:lnTo>
                  <a:lnTo>
                    <a:pt x="1553458" y="207834"/>
                  </a:lnTo>
                  <a:lnTo>
                    <a:pt x="1546682" y="246915"/>
                  </a:lnTo>
                  <a:lnTo>
                    <a:pt x="1532458" y="244680"/>
                  </a:lnTo>
                  <a:lnTo>
                    <a:pt x="1425566" y="225369"/>
                  </a:lnTo>
                  <a:lnTo>
                    <a:pt x="748246" y="108513"/>
                  </a:lnTo>
                  <a:lnTo>
                    <a:pt x="176492" y="11890"/>
                  </a:lnTo>
                  <a:lnTo>
                    <a:pt x="112001" y="1666"/>
                  </a:lnTo>
                  <a:lnTo>
                    <a:pt x="86371" y="0"/>
                  </a:lnTo>
                  <a:close/>
                </a:path>
              </a:pathLst>
            </a:custGeom>
            <a:solidFill>
              <a:srgbClr val="000000"/>
            </a:solidFill>
          </p:spPr>
          <p:txBody>
            <a:bodyPr wrap="square" lIns="0" tIns="0" rIns="0" bIns="0" rtlCol="0"/>
            <a:lstStyle/>
            <a:p>
              <a:endParaRPr/>
            </a:p>
          </p:txBody>
        </p:sp>
        <p:sp>
          <p:nvSpPr>
            <p:cNvPr id="64" name="object 64"/>
            <p:cNvSpPr/>
            <p:nvPr/>
          </p:nvSpPr>
          <p:spPr>
            <a:xfrm>
              <a:off x="3348211" y="621583"/>
              <a:ext cx="2011045" cy="741045"/>
            </a:xfrm>
            <a:custGeom>
              <a:avLst/>
              <a:gdLst/>
              <a:ahLst/>
              <a:cxnLst/>
              <a:rect l="l" t="t" r="r" b="b"/>
              <a:pathLst>
                <a:path w="2011045" h="741044">
                  <a:moveTo>
                    <a:pt x="51968" y="0"/>
                  </a:moveTo>
                  <a:lnTo>
                    <a:pt x="40054" y="48663"/>
                  </a:lnTo>
                  <a:lnTo>
                    <a:pt x="30570" y="97460"/>
                  </a:lnTo>
                  <a:lnTo>
                    <a:pt x="22669" y="146392"/>
                  </a:lnTo>
                  <a:lnTo>
                    <a:pt x="8231" y="244664"/>
                  </a:lnTo>
                  <a:lnTo>
                    <a:pt x="0" y="294005"/>
                  </a:lnTo>
                  <a:lnTo>
                    <a:pt x="19105" y="295941"/>
                  </a:lnTo>
                  <a:lnTo>
                    <a:pt x="37045" y="300607"/>
                  </a:lnTo>
                  <a:lnTo>
                    <a:pt x="54538" y="306033"/>
                  </a:lnTo>
                  <a:lnTo>
                    <a:pt x="72301" y="310248"/>
                  </a:lnTo>
                  <a:lnTo>
                    <a:pt x="1495996" y="550976"/>
                  </a:lnTo>
                  <a:lnTo>
                    <a:pt x="1506518" y="554564"/>
                  </a:lnTo>
                  <a:lnTo>
                    <a:pt x="1512666" y="560722"/>
                  </a:lnTo>
                  <a:lnTo>
                    <a:pt x="1515064" y="569173"/>
                  </a:lnTo>
                  <a:lnTo>
                    <a:pt x="1514335" y="579640"/>
                  </a:lnTo>
                  <a:lnTo>
                    <a:pt x="1508032" y="619016"/>
                  </a:lnTo>
                  <a:lnTo>
                    <a:pt x="1502109" y="658902"/>
                  </a:lnTo>
                  <a:lnTo>
                    <a:pt x="1494556" y="699382"/>
                  </a:lnTo>
                  <a:lnTo>
                    <a:pt x="1483360" y="740537"/>
                  </a:lnTo>
                  <a:lnTo>
                    <a:pt x="1524860" y="710728"/>
                  </a:lnTo>
                  <a:lnTo>
                    <a:pt x="1567126" y="682791"/>
                  </a:lnTo>
                  <a:lnTo>
                    <a:pt x="1610062" y="656500"/>
                  </a:lnTo>
                  <a:lnTo>
                    <a:pt x="1653570" y="631627"/>
                  </a:lnTo>
                  <a:lnTo>
                    <a:pt x="1697553" y="607946"/>
                  </a:lnTo>
                  <a:lnTo>
                    <a:pt x="1741914" y="585231"/>
                  </a:lnTo>
                  <a:lnTo>
                    <a:pt x="1786556" y="563256"/>
                  </a:lnTo>
                  <a:lnTo>
                    <a:pt x="1831381" y="541793"/>
                  </a:lnTo>
                  <a:lnTo>
                    <a:pt x="1965987" y="478216"/>
                  </a:lnTo>
                  <a:lnTo>
                    <a:pt x="2010575" y="456539"/>
                  </a:lnTo>
                  <a:lnTo>
                    <a:pt x="1970008" y="425274"/>
                  </a:lnTo>
                  <a:lnTo>
                    <a:pt x="1929873" y="393701"/>
                  </a:lnTo>
                  <a:lnTo>
                    <a:pt x="1890360" y="361556"/>
                  </a:lnTo>
                  <a:lnTo>
                    <a:pt x="1851661" y="328576"/>
                  </a:lnTo>
                  <a:lnTo>
                    <a:pt x="1813968" y="294499"/>
                  </a:lnTo>
                  <a:lnTo>
                    <a:pt x="1777471" y="259059"/>
                  </a:lnTo>
                  <a:lnTo>
                    <a:pt x="1742363" y="221996"/>
                  </a:lnTo>
                  <a:lnTo>
                    <a:pt x="1679030" y="149137"/>
                  </a:lnTo>
                  <a:lnTo>
                    <a:pt x="1645874" y="114084"/>
                  </a:lnTo>
                  <a:lnTo>
                    <a:pt x="1601027" y="74695"/>
                  </a:lnTo>
                  <a:lnTo>
                    <a:pt x="1592551" y="67006"/>
                  </a:lnTo>
                  <a:lnTo>
                    <a:pt x="1583184" y="60377"/>
                  </a:lnTo>
                  <a:lnTo>
                    <a:pt x="1572006" y="56134"/>
                  </a:lnTo>
                  <a:lnTo>
                    <a:pt x="1546987" y="204419"/>
                  </a:lnTo>
                  <a:lnTo>
                    <a:pt x="1541183" y="228118"/>
                  </a:lnTo>
                  <a:lnTo>
                    <a:pt x="1532172" y="240912"/>
                  </a:lnTo>
                  <a:lnTo>
                    <a:pt x="1517122" y="244838"/>
                  </a:lnTo>
                  <a:lnTo>
                    <a:pt x="1493202" y="241935"/>
                  </a:lnTo>
                  <a:lnTo>
                    <a:pt x="129794" y="8122"/>
                  </a:lnTo>
                  <a:lnTo>
                    <a:pt x="103833" y="4152"/>
                  </a:lnTo>
                  <a:lnTo>
                    <a:pt x="77880" y="1269"/>
                  </a:lnTo>
                  <a:lnTo>
                    <a:pt x="51968" y="0"/>
                  </a:lnTo>
                  <a:close/>
                </a:path>
              </a:pathLst>
            </a:custGeom>
            <a:solidFill>
              <a:srgbClr val="66CAC5"/>
            </a:solidFill>
          </p:spPr>
          <p:txBody>
            <a:bodyPr wrap="square" lIns="0" tIns="0" rIns="0" bIns="0" rtlCol="0"/>
            <a:lstStyle/>
            <a:p>
              <a:endParaRPr/>
            </a:p>
          </p:txBody>
        </p:sp>
      </p:grpSp>
      <p:grpSp>
        <p:nvGrpSpPr>
          <p:cNvPr id="65" name="object 65"/>
          <p:cNvGrpSpPr/>
          <p:nvPr/>
        </p:nvGrpSpPr>
        <p:grpSpPr>
          <a:xfrm>
            <a:off x="2700861" y="0"/>
            <a:ext cx="2029460" cy="495934"/>
            <a:chOff x="2700861" y="0"/>
            <a:chExt cx="2029460" cy="495934"/>
          </a:xfrm>
        </p:grpSpPr>
        <p:sp>
          <p:nvSpPr>
            <p:cNvPr id="66" name="object 66"/>
            <p:cNvSpPr/>
            <p:nvPr/>
          </p:nvSpPr>
          <p:spPr>
            <a:xfrm>
              <a:off x="2700861" y="0"/>
              <a:ext cx="2029460" cy="495934"/>
            </a:xfrm>
            <a:custGeom>
              <a:avLst/>
              <a:gdLst/>
              <a:ahLst/>
              <a:cxnLst/>
              <a:rect l="l" t="t" r="r" b="b"/>
              <a:pathLst>
                <a:path w="2029460" h="495934">
                  <a:moveTo>
                    <a:pt x="2019324" y="246900"/>
                  </a:moveTo>
                  <a:lnTo>
                    <a:pt x="456902" y="246900"/>
                  </a:lnTo>
                  <a:lnTo>
                    <a:pt x="566583" y="264934"/>
                  </a:lnTo>
                  <a:lnTo>
                    <a:pt x="613617" y="273895"/>
                  </a:lnTo>
                  <a:lnTo>
                    <a:pt x="1911325" y="491883"/>
                  </a:lnTo>
                  <a:lnTo>
                    <a:pt x="1922431" y="494169"/>
                  </a:lnTo>
                  <a:lnTo>
                    <a:pt x="1933573" y="495522"/>
                  </a:lnTo>
                  <a:lnTo>
                    <a:pt x="1945192" y="494971"/>
                  </a:lnTo>
                  <a:lnTo>
                    <a:pt x="1968735" y="492162"/>
                  </a:lnTo>
                  <a:lnTo>
                    <a:pt x="1977815" y="491388"/>
                  </a:lnTo>
                  <a:lnTo>
                    <a:pt x="1980140" y="484453"/>
                  </a:lnTo>
                  <a:lnTo>
                    <a:pt x="1991141" y="417684"/>
                  </a:lnTo>
                  <a:lnTo>
                    <a:pt x="2005268" y="332449"/>
                  </a:lnTo>
                  <a:lnTo>
                    <a:pt x="2013169" y="284581"/>
                  </a:lnTo>
                  <a:lnTo>
                    <a:pt x="2019324" y="246900"/>
                  </a:lnTo>
                  <a:close/>
                </a:path>
                <a:path w="2029460" h="495934">
                  <a:moveTo>
                    <a:pt x="1167055" y="0"/>
                  </a:moveTo>
                  <a:lnTo>
                    <a:pt x="0" y="0"/>
                  </a:lnTo>
                  <a:lnTo>
                    <a:pt x="4913" y="4191"/>
                  </a:lnTo>
                  <a:lnTo>
                    <a:pt x="45267" y="42140"/>
                  </a:lnTo>
                  <a:lnTo>
                    <a:pt x="84487" y="81262"/>
                  </a:lnTo>
                  <a:lnTo>
                    <a:pt x="123305" y="120799"/>
                  </a:lnTo>
                  <a:lnTo>
                    <a:pt x="162452" y="159994"/>
                  </a:lnTo>
                  <a:lnTo>
                    <a:pt x="196098" y="193206"/>
                  </a:lnTo>
                  <a:lnTo>
                    <a:pt x="229285" y="226803"/>
                  </a:lnTo>
                  <a:lnTo>
                    <a:pt x="261726" y="261041"/>
                  </a:lnTo>
                  <a:lnTo>
                    <a:pt x="293240" y="296302"/>
                  </a:lnTo>
                  <a:lnTo>
                    <a:pt x="323213" y="332449"/>
                  </a:lnTo>
                  <a:lnTo>
                    <a:pt x="351682" y="370127"/>
                  </a:lnTo>
                  <a:lnTo>
                    <a:pt x="383834" y="417684"/>
                  </a:lnTo>
                  <a:lnTo>
                    <a:pt x="389854" y="425633"/>
                  </a:lnTo>
                  <a:lnTo>
                    <a:pt x="396133" y="433402"/>
                  </a:lnTo>
                  <a:lnTo>
                    <a:pt x="407181" y="446760"/>
                  </a:lnTo>
                  <a:lnTo>
                    <a:pt x="412680" y="452907"/>
                  </a:lnTo>
                  <a:lnTo>
                    <a:pt x="428949" y="445376"/>
                  </a:lnTo>
                  <a:lnTo>
                    <a:pt x="430790" y="438543"/>
                  </a:lnTo>
                  <a:lnTo>
                    <a:pt x="431057" y="430440"/>
                  </a:lnTo>
                  <a:lnTo>
                    <a:pt x="433260" y="393705"/>
                  </a:lnTo>
                  <a:lnTo>
                    <a:pt x="442514" y="320816"/>
                  </a:lnTo>
                  <a:lnTo>
                    <a:pt x="450449" y="276354"/>
                  </a:lnTo>
                  <a:lnTo>
                    <a:pt x="454470" y="258013"/>
                  </a:lnTo>
                  <a:lnTo>
                    <a:pt x="456902" y="246900"/>
                  </a:lnTo>
                  <a:lnTo>
                    <a:pt x="2019324" y="246900"/>
                  </a:lnTo>
                  <a:lnTo>
                    <a:pt x="2020919" y="237134"/>
                  </a:lnTo>
                  <a:lnTo>
                    <a:pt x="2028615" y="189242"/>
                  </a:lnTo>
                  <a:lnTo>
                    <a:pt x="2029157" y="168246"/>
                  </a:lnTo>
                  <a:lnTo>
                    <a:pt x="2022232" y="153764"/>
                  </a:lnTo>
                  <a:lnTo>
                    <a:pt x="2006875" y="144008"/>
                  </a:lnTo>
                  <a:lnTo>
                    <a:pt x="1982121" y="137185"/>
                  </a:lnTo>
                  <a:lnTo>
                    <a:pt x="1167055" y="0"/>
                  </a:lnTo>
                  <a:close/>
                </a:path>
              </a:pathLst>
            </a:custGeom>
            <a:solidFill>
              <a:srgbClr val="000000"/>
            </a:solidFill>
          </p:spPr>
          <p:txBody>
            <a:bodyPr wrap="square" lIns="0" tIns="0" rIns="0" bIns="0" rtlCol="0"/>
            <a:lstStyle/>
            <a:p>
              <a:endParaRPr/>
            </a:p>
          </p:txBody>
        </p:sp>
        <p:sp>
          <p:nvSpPr>
            <p:cNvPr id="67" name="object 67"/>
            <p:cNvSpPr/>
            <p:nvPr/>
          </p:nvSpPr>
          <p:spPr>
            <a:xfrm>
              <a:off x="2741184" y="0"/>
              <a:ext cx="1962150" cy="467359"/>
            </a:xfrm>
            <a:custGeom>
              <a:avLst/>
              <a:gdLst/>
              <a:ahLst/>
              <a:cxnLst/>
              <a:rect l="l" t="t" r="r" b="b"/>
              <a:pathLst>
                <a:path w="1962150" h="467359">
                  <a:moveTo>
                    <a:pt x="1957681" y="219821"/>
                  </a:moveTo>
                  <a:lnTo>
                    <a:pt x="406168" y="219821"/>
                  </a:lnTo>
                  <a:lnTo>
                    <a:pt x="417284" y="219877"/>
                  </a:lnTo>
                  <a:lnTo>
                    <a:pt x="1841258" y="458967"/>
                  </a:lnTo>
                  <a:lnTo>
                    <a:pt x="1859418" y="460803"/>
                  </a:lnTo>
                  <a:lnTo>
                    <a:pt x="1877722" y="461404"/>
                  </a:lnTo>
                  <a:lnTo>
                    <a:pt x="1896199" y="462870"/>
                  </a:lnTo>
                  <a:lnTo>
                    <a:pt x="1914880" y="467299"/>
                  </a:lnTo>
                  <a:lnTo>
                    <a:pt x="1923274" y="417988"/>
                  </a:lnTo>
                  <a:lnTo>
                    <a:pt x="1932528" y="369120"/>
                  </a:lnTo>
                  <a:lnTo>
                    <a:pt x="1941941" y="319845"/>
                  </a:lnTo>
                  <a:lnTo>
                    <a:pt x="1950412" y="271599"/>
                  </a:lnTo>
                  <a:lnTo>
                    <a:pt x="1957461" y="222168"/>
                  </a:lnTo>
                  <a:lnTo>
                    <a:pt x="1957681" y="219821"/>
                  </a:lnTo>
                  <a:close/>
                </a:path>
                <a:path w="1962150" h="467359">
                  <a:moveTo>
                    <a:pt x="953838" y="0"/>
                  </a:moveTo>
                  <a:lnTo>
                    <a:pt x="0" y="0"/>
                  </a:lnTo>
                  <a:lnTo>
                    <a:pt x="103423" y="101305"/>
                  </a:lnTo>
                  <a:lnTo>
                    <a:pt x="138739" y="136271"/>
                  </a:lnTo>
                  <a:lnTo>
                    <a:pt x="173715" y="171662"/>
                  </a:lnTo>
                  <a:lnTo>
                    <a:pt x="208183" y="207658"/>
                  </a:lnTo>
                  <a:lnTo>
                    <a:pt x="241978" y="244444"/>
                  </a:lnTo>
                  <a:lnTo>
                    <a:pt x="274934" y="282200"/>
                  </a:lnTo>
                  <a:lnTo>
                    <a:pt x="306885" y="321109"/>
                  </a:lnTo>
                  <a:lnTo>
                    <a:pt x="337664" y="361352"/>
                  </a:lnTo>
                  <a:lnTo>
                    <a:pt x="367106" y="403113"/>
                  </a:lnTo>
                  <a:lnTo>
                    <a:pt x="370010" y="360564"/>
                  </a:lnTo>
                  <a:lnTo>
                    <a:pt x="376140" y="319845"/>
                  </a:lnTo>
                  <a:lnTo>
                    <a:pt x="383620" y="280223"/>
                  </a:lnTo>
                  <a:lnTo>
                    <a:pt x="390575" y="240959"/>
                  </a:lnTo>
                  <a:lnTo>
                    <a:pt x="393311" y="230829"/>
                  </a:lnTo>
                  <a:lnTo>
                    <a:pt x="398343" y="223627"/>
                  </a:lnTo>
                  <a:lnTo>
                    <a:pt x="406168" y="219821"/>
                  </a:lnTo>
                  <a:lnTo>
                    <a:pt x="1957681" y="219821"/>
                  </a:lnTo>
                  <a:lnTo>
                    <a:pt x="1962124" y="172506"/>
                  </a:lnTo>
                  <a:lnTo>
                    <a:pt x="1937238" y="165214"/>
                  </a:lnTo>
                  <a:lnTo>
                    <a:pt x="1911773" y="159435"/>
                  </a:lnTo>
                  <a:lnTo>
                    <a:pt x="1885945" y="154679"/>
                  </a:lnTo>
                  <a:lnTo>
                    <a:pt x="953838" y="0"/>
                  </a:lnTo>
                  <a:close/>
                </a:path>
              </a:pathLst>
            </a:custGeom>
            <a:solidFill>
              <a:srgbClr val="EE4A5B"/>
            </a:solidFill>
          </p:spPr>
          <p:txBody>
            <a:bodyPr wrap="square" lIns="0" tIns="0" rIns="0" bIns="0" rtlCol="0"/>
            <a:lstStyle/>
            <a:p>
              <a:endParaRPr/>
            </a:p>
          </p:txBody>
        </p:sp>
      </p:grpSp>
      <p:grpSp>
        <p:nvGrpSpPr>
          <p:cNvPr id="68" name="object 68"/>
          <p:cNvGrpSpPr/>
          <p:nvPr/>
        </p:nvGrpSpPr>
        <p:grpSpPr>
          <a:xfrm>
            <a:off x="9024701" y="0"/>
            <a:ext cx="1409065" cy="1736725"/>
            <a:chOff x="9024701" y="0"/>
            <a:chExt cx="1409065" cy="1736725"/>
          </a:xfrm>
        </p:grpSpPr>
        <p:sp>
          <p:nvSpPr>
            <p:cNvPr id="69" name="object 69"/>
            <p:cNvSpPr/>
            <p:nvPr/>
          </p:nvSpPr>
          <p:spPr>
            <a:xfrm>
              <a:off x="9024701" y="0"/>
              <a:ext cx="1120775" cy="1736725"/>
            </a:xfrm>
            <a:custGeom>
              <a:avLst/>
              <a:gdLst/>
              <a:ahLst/>
              <a:cxnLst/>
              <a:rect l="l" t="t" r="r" b="b"/>
              <a:pathLst>
                <a:path w="1120775" h="1736725">
                  <a:moveTo>
                    <a:pt x="398498" y="0"/>
                  </a:moveTo>
                  <a:lnTo>
                    <a:pt x="0" y="0"/>
                  </a:lnTo>
                  <a:lnTo>
                    <a:pt x="2610" y="5461"/>
                  </a:lnTo>
                  <a:lnTo>
                    <a:pt x="15268" y="32442"/>
                  </a:lnTo>
                  <a:lnTo>
                    <a:pt x="31212" y="66750"/>
                  </a:lnTo>
                  <a:lnTo>
                    <a:pt x="50113" y="107654"/>
                  </a:lnTo>
                  <a:lnTo>
                    <a:pt x="95467" y="206318"/>
                  </a:lnTo>
                  <a:lnTo>
                    <a:pt x="494036" y="1079265"/>
                  </a:lnTo>
                  <a:lnTo>
                    <a:pt x="520423" y="1136750"/>
                  </a:lnTo>
                  <a:lnTo>
                    <a:pt x="532918" y="1163802"/>
                  </a:lnTo>
                  <a:lnTo>
                    <a:pt x="541782" y="1182799"/>
                  </a:lnTo>
                  <a:lnTo>
                    <a:pt x="546685" y="1193011"/>
                  </a:lnTo>
                  <a:lnTo>
                    <a:pt x="562676" y="1225877"/>
                  </a:lnTo>
                  <a:lnTo>
                    <a:pt x="578030" y="1259224"/>
                  </a:lnTo>
                  <a:lnTo>
                    <a:pt x="593196" y="1292982"/>
                  </a:lnTo>
                  <a:lnTo>
                    <a:pt x="608623" y="1327085"/>
                  </a:lnTo>
                  <a:lnTo>
                    <a:pt x="581871" y="1340978"/>
                  </a:lnTo>
                  <a:lnTo>
                    <a:pt x="540997" y="1360213"/>
                  </a:lnTo>
                  <a:lnTo>
                    <a:pt x="473029" y="1388116"/>
                  </a:lnTo>
                  <a:lnTo>
                    <a:pt x="430391" y="1402167"/>
                  </a:lnTo>
                  <a:lnTo>
                    <a:pt x="424257" y="1405723"/>
                  </a:lnTo>
                  <a:lnTo>
                    <a:pt x="453510" y="1438330"/>
                  </a:lnTo>
                  <a:lnTo>
                    <a:pt x="517030" y="1460746"/>
                  </a:lnTo>
                  <a:lnTo>
                    <a:pt x="560820" y="1478427"/>
                  </a:lnTo>
                  <a:lnTo>
                    <a:pt x="603677" y="1498030"/>
                  </a:lnTo>
                  <a:lnTo>
                    <a:pt x="645771" y="1519212"/>
                  </a:lnTo>
                  <a:lnTo>
                    <a:pt x="687272" y="1541626"/>
                  </a:lnTo>
                  <a:lnTo>
                    <a:pt x="728351" y="1564926"/>
                  </a:lnTo>
                  <a:lnTo>
                    <a:pt x="817205" y="1616366"/>
                  </a:lnTo>
                  <a:lnTo>
                    <a:pt x="865480" y="1643557"/>
                  </a:lnTo>
                  <a:lnTo>
                    <a:pt x="913459" y="1671243"/>
                  </a:lnTo>
                  <a:lnTo>
                    <a:pt x="960601" y="1700330"/>
                  </a:lnTo>
                  <a:lnTo>
                    <a:pt x="1006362" y="1731719"/>
                  </a:lnTo>
                  <a:lnTo>
                    <a:pt x="1016033" y="1736387"/>
                  </a:lnTo>
                  <a:lnTo>
                    <a:pt x="1023838" y="1735504"/>
                  </a:lnTo>
                  <a:lnTo>
                    <a:pt x="1028998" y="1729430"/>
                  </a:lnTo>
                  <a:lnTo>
                    <a:pt x="1030733" y="1718524"/>
                  </a:lnTo>
                  <a:lnTo>
                    <a:pt x="1031136" y="1682990"/>
                  </a:lnTo>
                  <a:lnTo>
                    <a:pt x="1032957" y="1647547"/>
                  </a:lnTo>
                  <a:lnTo>
                    <a:pt x="1035257" y="1612147"/>
                  </a:lnTo>
                  <a:lnTo>
                    <a:pt x="1037096" y="1576741"/>
                  </a:lnTo>
                  <a:lnTo>
                    <a:pt x="1040456" y="1525614"/>
                  </a:lnTo>
                  <a:lnTo>
                    <a:pt x="1046485" y="1474989"/>
                  </a:lnTo>
                  <a:lnTo>
                    <a:pt x="1054758" y="1424789"/>
                  </a:lnTo>
                  <a:lnTo>
                    <a:pt x="1064885" y="1374803"/>
                  </a:lnTo>
                  <a:lnTo>
                    <a:pt x="1076350" y="1325361"/>
                  </a:lnTo>
                  <a:lnTo>
                    <a:pt x="1088823" y="1275980"/>
                  </a:lnTo>
                  <a:lnTo>
                    <a:pt x="1099902" y="1227120"/>
                  </a:lnTo>
                  <a:lnTo>
                    <a:pt x="1108381" y="1177961"/>
                  </a:lnTo>
                  <a:lnTo>
                    <a:pt x="1112143" y="1150174"/>
                  </a:lnTo>
                  <a:lnTo>
                    <a:pt x="921500" y="1150174"/>
                  </a:lnTo>
                  <a:lnTo>
                    <a:pt x="918249" y="1143087"/>
                  </a:lnTo>
                  <a:lnTo>
                    <a:pt x="915341" y="1137156"/>
                  </a:lnTo>
                  <a:lnTo>
                    <a:pt x="912763" y="1131098"/>
                  </a:lnTo>
                  <a:lnTo>
                    <a:pt x="907328" y="1118619"/>
                  </a:lnTo>
                  <a:lnTo>
                    <a:pt x="898413" y="1098538"/>
                  </a:lnTo>
                  <a:lnTo>
                    <a:pt x="886284" y="1071441"/>
                  </a:lnTo>
                  <a:lnTo>
                    <a:pt x="760936" y="794308"/>
                  </a:lnTo>
                  <a:lnTo>
                    <a:pt x="472475" y="161351"/>
                  </a:lnTo>
                  <a:lnTo>
                    <a:pt x="398498" y="0"/>
                  </a:lnTo>
                  <a:close/>
                </a:path>
                <a:path w="1120775" h="1736725">
                  <a:moveTo>
                    <a:pt x="1112359" y="1063220"/>
                  </a:moveTo>
                  <a:lnTo>
                    <a:pt x="1105244" y="1065109"/>
                  </a:lnTo>
                  <a:lnTo>
                    <a:pt x="1094872" y="1070294"/>
                  </a:lnTo>
                  <a:lnTo>
                    <a:pt x="1073670" y="1079265"/>
                  </a:lnTo>
                  <a:lnTo>
                    <a:pt x="1063334" y="1084350"/>
                  </a:lnTo>
                  <a:lnTo>
                    <a:pt x="1028869" y="1101991"/>
                  </a:lnTo>
                  <a:lnTo>
                    <a:pt x="993527" y="1118114"/>
                  </a:lnTo>
                  <a:lnTo>
                    <a:pt x="957629" y="1133811"/>
                  </a:lnTo>
                  <a:lnTo>
                    <a:pt x="921500" y="1150174"/>
                  </a:lnTo>
                  <a:lnTo>
                    <a:pt x="1112143" y="1150174"/>
                  </a:lnTo>
                  <a:lnTo>
                    <a:pt x="1115069" y="1128565"/>
                  </a:lnTo>
                  <a:lnTo>
                    <a:pt x="1120776" y="1078990"/>
                  </a:lnTo>
                  <a:lnTo>
                    <a:pt x="1120343" y="1071441"/>
                  </a:lnTo>
                  <a:lnTo>
                    <a:pt x="1117472" y="1065773"/>
                  </a:lnTo>
                  <a:lnTo>
                    <a:pt x="1112359" y="1063220"/>
                  </a:lnTo>
                  <a:close/>
                </a:path>
              </a:pathLst>
            </a:custGeom>
            <a:solidFill>
              <a:srgbClr val="000000"/>
            </a:solidFill>
          </p:spPr>
          <p:txBody>
            <a:bodyPr wrap="square" lIns="0" tIns="0" rIns="0" bIns="0" rtlCol="0"/>
            <a:lstStyle/>
            <a:p>
              <a:endParaRPr/>
            </a:p>
          </p:txBody>
        </p:sp>
        <p:sp>
          <p:nvSpPr>
            <p:cNvPr id="70" name="object 70"/>
            <p:cNvSpPr/>
            <p:nvPr/>
          </p:nvSpPr>
          <p:spPr>
            <a:xfrm>
              <a:off x="9055239" y="0"/>
              <a:ext cx="1059180" cy="1692275"/>
            </a:xfrm>
            <a:custGeom>
              <a:avLst/>
              <a:gdLst/>
              <a:ahLst/>
              <a:cxnLst/>
              <a:rect l="l" t="t" r="r" b="b"/>
              <a:pathLst>
                <a:path w="1059179" h="1692275">
                  <a:moveTo>
                    <a:pt x="337231" y="0"/>
                  </a:moveTo>
                  <a:lnTo>
                    <a:pt x="0" y="0"/>
                  </a:lnTo>
                  <a:lnTo>
                    <a:pt x="2542" y="6679"/>
                  </a:lnTo>
                  <a:lnTo>
                    <a:pt x="8400" y="19337"/>
                  </a:lnTo>
                  <a:lnTo>
                    <a:pt x="538017" y="1175194"/>
                  </a:lnTo>
                  <a:lnTo>
                    <a:pt x="603989" y="1319363"/>
                  </a:lnTo>
                  <a:lnTo>
                    <a:pt x="606946" y="1330082"/>
                  </a:lnTo>
                  <a:lnTo>
                    <a:pt x="605311" y="1338628"/>
                  </a:lnTo>
                  <a:lnTo>
                    <a:pt x="599669" y="1345361"/>
                  </a:lnTo>
                  <a:lnTo>
                    <a:pt x="590603" y="1350643"/>
                  </a:lnTo>
                  <a:lnTo>
                    <a:pt x="554496" y="1367573"/>
                  </a:lnTo>
                  <a:lnTo>
                    <a:pt x="518183" y="1385106"/>
                  </a:lnTo>
                  <a:lnTo>
                    <a:pt x="480463" y="1401623"/>
                  </a:lnTo>
                  <a:lnTo>
                    <a:pt x="440133" y="1415502"/>
                  </a:lnTo>
                  <a:lnTo>
                    <a:pt x="488121" y="1433061"/>
                  </a:lnTo>
                  <a:lnTo>
                    <a:pt x="534990" y="1452305"/>
                  </a:lnTo>
                  <a:lnTo>
                    <a:pt x="580875" y="1473028"/>
                  </a:lnTo>
                  <a:lnTo>
                    <a:pt x="625907" y="1495021"/>
                  </a:lnTo>
                  <a:lnTo>
                    <a:pt x="670220" y="1518077"/>
                  </a:lnTo>
                  <a:lnTo>
                    <a:pt x="713947" y="1541988"/>
                  </a:lnTo>
                  <a:lnTo>
                    <a:pt x="757220" y="1566547"/>
                  </a:lnTo>
                  <a:lnTo>
                    <a:pt x="928430" y="1667107"/>
                  </a:lnTo>
                  <a:lnTo>
                    <a:pt x="971425" y="1691791"/>
                  </a:lnTo>
                  <a:lnTo>
                    <a:pt x="974472" y="1640667"/>
                  </a:lnTo>
                  <a:lnTo>
                    <a:pt x="978014" y="1589726"/>
                  </a:lnTo>
                  <a:lnTo>
                    <a:pt x="982379" y="1538978"/>
                  </a:lnTo>
                  <a:lnTo>
                    <a:pt x="987891" y="1488433"/>
                  </a:lnTo>
                  <a:lnTo>
                    <a:pt x="994876" y="1438102"/>
                  </a:lnTo>
                  <a:lnTo>
                    <a:pt x="1003660" y="1387995"/>
                  </a:lnTo>
                  <a:lnTo>
                    <a:pt x="1014567" y="1338121"/>
                  </a:lnTo>
                  <a:lnTo>
                    <a:pt x="1026793" y="1291451"/>
                  </a:lnTo>
                  <a:lnTo>
                    <a:pt x="1039212" y="1244775"/>
                  </a:lnTo>
                  <a:lnTo>
                    <a:pt x="1049554" y="1197648"/>
                  </a:lnTo>
                  <a:lnTo>
                    <a:pt x="1052358" y="1175194"/>
                  </a:lnTo>
                  <a:lnTo>
                    <a:pt x="896390" y="1175194"/>
                  </a:lnTo>
                  <a:lnTo>
                    <a:pt x="880744" y="1174936"/>
                  </a:lnTo>
                  <a:lnTo>
                    <a:pt x="869037" y="1164699"/>
                  </a:lnTo>
                  <a:lnTo>
                    <a:pt x="857989" y="1143290"/>
                  </a:lnTo>
                  <a:lnTo>
                    <a:pt x="853375" y="1132854"/>
                  </a:lnTo>
                  <a:lnTo>
                    <a:pt x="845026" y="1114269"/>
                  </a:lnTo>
                  <a:lnTo>
                    <a:pt x="337231" y="0"/>
                  </a:lnTo>
                  <a:close/>
                </a:path>
                <a:path w="1059179" h="1692275">
                  <a:moveTo>
                    <a:pt x="1055944" y="1103997"/>
                  </a:moveTo>
                  <a:lnTo>
                    <a:pt x="919254" y="1166671"/>
                  </a:lnTo>
                  <a:lnTo>
                    <a:pt x="896390" y="1175194"/>
                  </a:lnTo>
                  <a:lnTo>
                    <a:pt x="1052358" y="1175194"/>
                  </a:lnTo>
                  <a:lnTo>
                    <a:pt x="1055550" y="1149628"/>
                  </a:lnTo>
                  <a:lnTo>
                    <a:pt x="1056905" y="1138419"/>
                  </a:lnTo>
                  <a:lnTo>
                    <a:pt x="1058500" y="1127088"/>
                  </a:lnTo>
                  <a:lnTo>
                    <a:pt x="1058718" y="1115620"/>
                  </a:lnTo>
                  <a:lnTo>
                    <a:pt x="1055944" y="1103997"/>
                  </a:lnTo>
                  <a:close/>
                </a:path>
              </a:pathLst>
            </a:custGeom>
            <a:solidFill>
              <a:srgbClr val="66CAC5"/>
            </a:solidFill>
          </p:spPr>
          <p:txBody>
            <a:bodyPr wrap="square" lIns="0" tIns="0" rIns="0" bIns="0" rtlCol="0"/>
            <a:lstStyle/>
            <a:p>
              <a:endParaRPr/>
            </a:p>
          </p:txBody>
        </p:sp>
        <p:sp>
          <p:nvSpPr>
            <p:cNvPr id="71" name="object 71"/>
            <p:cNvSpPr/>
            <p:nvPr/>
          </p:nvSpPr>
          <p:spPr>
            <a:xfrm>
              <a:off x="9749775" y="0"/>
              <a:ext cx="683895" cy="800100"/>
            </a:xfrm>
            <a:custGeom>
              <a:avLst/>
              <a:gdLst/>
              <a:ahLst/>
              <a:cxnLst/>
              <a:rect l="l" t="t" r="r" b="b"/>
              <a:pathLst>
                <a:path w="683895" h="800100">
                  <a:moveTo>
                    <a:pt x="398228" y="0"/>
                  </a:moveTo>
                  <a:lnTo>
                    <a:pt x="0" y="0"/>
                  </a:lnTo>
                  <a:lnTo>
                    <a:pt x="265514" y="576101"/>
                  </a:lnTo>
                  <a:lnTo>
                    <a:pt x="321227" y="698382"/>
                  </a:lnTo>
                  <a:lnTo>
                    <a:pt x="341875" y="744765"/>
                  </a:lnTo>
                  <a:lnTo>
                    <a:pt x="346229" y="755233"/>
                  </a:lnTo>
                  <a:lnTo>
                    <a:pt x="351380" y="765213"/>
                  </a:lnTo>
                  <a:lnTo>
                    <a:pt x="358370" y="774513"/>
                  </a:lnTo>
                  <a:lnTo>
                    <a:pt x="373940" y="792393"/>
                  </a:lnTo>
                  <a:lnTo>
                    <a:pt x="379681" y="799480"/>
                  </a:lnTo>
                  <a:lnTo>
                    <a:pt x="614172" y="692153"/>
                  </a:lnTo>
                  <a:lnTo>
                    <a:pt x="658103" y="671591"/>
                  </a:lnTo>
                  <a:lnTo>
                    <a:pt x="683852" y="646362"/>
                  </a:lnTo>
                  <a:lnTo>
                    <a:pt x="683285" y="628178"/>
                  </a:lnTo>
                  <a:lnTo>
                    <a:pt x="675006" y="603874"/>
                  </a:lnTo>
                  <a:lnTo>
                    <a:pt x="648347" y="544263"/>
                  </a:lnTo>
                  <a:lnTo>
                    <a:pt x="398228" y="0"/>
                  </a:lnTo>
                  <a:close/>
                </a:path>
              </a:pathLst>
            </a:custGeom>
            <a:solidFill>
              <a:srgbClr val="000000"/>
            </a:solidFill>
          </p:spPr>
          <p:txBody>
            <a:bodyPr wrap="square" lIns="0" tIns="0" rIns="0" bIns="0" rtlCol="0"/>
            <a:lstStyle/>
            <a:p>
              <a:endParaRPr/>
            </a:p>
          </p:txBody>
        </p:sp>
        <p:sp>
          <p:nvSpPr>
            <p:cNvPr id="72" name="object 72"/>
            <p:cNvSpPr/>
            <p:nvPr/>
          </p:nvSpPr>
          <p:spPr>
            <a:xfrm>
              <a:off x="9779968" y="0"/>
              <a:ext cx="627380" cy="767715"/>
            </a:xfrm>
            <a:custGeom>
              <a:avLst/>
              <a:gdLst/>
              <a:ahLst/>
              <a:cxnLst/>
              <a:rect l="l" t="t" r="r" b="b"/>
              <a:pathLst>
                <a:path w="627379" h="767715">
                  <a:moveTo>
                    <a:pt x="336748" y="0"/>
                  </a:moveTo>
                  <a:lnTo>
                    <a:pt x="0" y="0"/>
                  </a:lnTo>
                  <a:lnTo>
                    <a:pt x="316414" y="688983"/>
                  </a:lnTo>
                  <a:lnTo>
                    <a:pt x="322191" y="701679"/>
                  </a:lnTo>
                  <a:lnTo>
                    <a:pt x="330887" y="717719"/>
                  </a:lnTo>
                  <a:lnTo>
                    <a:pt x="340682" y="733191"/>
                  </a:lnTo>
                  <a:lnTo>
                    <a:pt x="349859" y="749295"/>
                  </a:lnTo>
                  <a:lnTo>
                    <a:pt x="356697" y="767236"/>
                  </a:lnTo>
                  <a:lnTo>
                    <a:pt x="402193" y="746449"/>
                  </a:lnTo>
                  <a:lnTo>
                    <a:pt x="493317" y="706936"/>
                  </a:lnTo>
                  <a:lnTo>
                    <a:pt x="538506" y="686573"/>
                  </a:lnTo>
                  <a:lnTo>
                    <a:pt x="583154" y="664714"/>
                  </a:lnTo>
                  <a:lnTo>
                    <a:pt x="627042" y="640541"/>
                  </a:lnTo>
                  <a:lnTo>
                    <a:pt x="619073" y="615856"/>
                  </a:lnTo>
                  <a:lnTo>
                    <a:pt x="609533" y="591551"/>
                  </a:lnTo>
                  <a:lnTo>
                    <a:pt x="598944" y="567521"/>
                  </a:lnTo>
                  <a:lnTo>
                    <a:pt x="583000" y="533324"/>
                  </a:lnTo>
                  <a:lnTo>
                    <a:pt x="336748" y="0"/>
                  </a:lnTo>
                  <a:close/>
                </a:path>
              </a:pathLst>
            </a:custGeom>
            <a:solidFill>
              <a:srgbClr val="FFB43A"/>
            </a:solidFill>
          </p:spPr>
          <p:txBody>
            <a:bodyPr wrap="square" lIns="0" tIns="0" rIns="0" bIns="0" rtlCol="0"/>
            <a:lstStyle/>
            <a:p>
              <a:endParaRPr/>
            </a:p>
          </p:txBody>
        </p:sp>
      </p:grpSp>
      <p:grpSp>
        <p:nvGrpSpPr>
          <p:cNvPr id="73" name="object 73"/>
          <p:cNvGrpSpPr/>
          <p:nvPr/>
        </p:nvGrpSpPr>
        <p:grpSpPr>
          <a:xfrm>
            <a:off x="5232132" y="6411076"/>
            <a:ext cx="1793239" cy="240029"/>
            <a:chOff x="5232132" y="6415116"/>
            <a:chExt cx="1793239" cy="240029"/>
          </a:xfrm>
        </p:grpSpPr>
        <p:sp>
          <p:nvSpPr>
            <p:cNvPr id="74" name="object 74"/>
            <p:cNvSpPr/>
            <p:nvPr/>
          </p:nvSpPr>
          <p:spPr>
            <a:xfrm>
              <a:off x="5232132" y="6415116"/>
              <a:ext cx="1793239" cy="240029"/>
            </a:xfrm>
            <a:custGeom>
              <a:avLst/>
              <a:gdLst/>
              <a:ahLst/>
              <a:cxnLst/>
              <a:rect l="l" t="t" r="r" b="b"/>
              <a:pathLst>
                <a:path w="1793240" h="240029">
                  <a:moveTo>
                    <a:pt x="1673161" y="0"/>
                  </a:moveTo>
                  <a:lnTo>
                    <a:pt x="119976" y="0"/>
                  </a:lnTo>
                  <a:lnTo>
                    <a:pt x="73391" y="9466"/>
                  </a:lnTo>
                  <a:lnTo>
                    <a:pt x="35242" y="35242"/>
                  </a:lnTo>
                  <a:lnTo>
                    <a:pt x="9466" y="73391"/>
                  </a:lnTo>
                  <a:lnTo>
                    <a:pt x="0" y="119976"/>
                  </a:lnTo>
                  <a:lnTo>
                    <a:pt x="9466" y="166562"/>
                  </a:lnTo>
                  <a:lnTo>
                    <a:pt x="35242" y="204711"/>
                  </a:lnTo>
                  <a:lnTo>
                    <a:pt x="73391" y="230487"/>
                  </a:lnTo>
                  <a:lnTo>
                    <a:pt x="119976" y="239953"/>
                  </a:lnTo>
                  <a:lnTo>
                    <a:pt x="1673161" y="239953"/>
                  </a:lnTo>
                  <a:lnTo>
                    <a:pt x="1719739" y="230487"/>
                  </a:lnTo>
                  <a:lnTo>
                    <a:pt x="1757884" y="204711"/>
                  </a:lnTo>
                  <a:lnTo>
                    <a:pt x="1783659" y="166562"/>
                  </a:lnTo>
                  <a:lnTo>
                    <a:pt x="1793125" y="119976"/>
                  </a:lnTo>
                  <a:lnTo>
                    <a:pt x="1783659" y="73391"/>
                  </a:lnTo>
                  <a:lnTo>
                    <a:pt x="1757884" y="35242"/>
                  </a:lnTo>
                  <a:lnTo>
                    <a:pt x="1719739" y="9466"/>
                  </a:lnTo>
                  <a:lnTo>
                    <a:pt x="1673161" y="0"/>
                  </a:lnTo>
                  <a:close/>
                </a:path>
              </a:pathLst>
            </a:custGeom>
            <a:solidFill>
              <a:srgbClr val="B1E2F9"/>
            </a:solidFill>
          </p:spPr>
          <p:txBody>
            <a:bodyPr wrap="square" lIns="0" tIns="0" rIns="0" bIns="0" rtlCol="0"/>
            <a:lstStyle/>
            <a:p>
              <a:endParaRPr/>
            </a:p>
          </p:txBody>
        </p:sp>
        <p:sp>
          <p:nvSpPr>
            <p:cNvPr id="75" name="object 75"/>
            <p:cNvSpPr/>
            <p:nvPr/>
          </p:nvSpPr>
          <p:spPr>
            <a:xfrm>
              <a:off x="5232132" y="6415116"/>
              <a:ext cx="1793239" cy="240029"/>
            </a:xfrm>
            <a:custGeom>
              <a:avLst/>
              <a:gdLst/>
              <a:ahLst/>
              <a:cxnLst/>
              <a:rect l="l" t="t" r="r" b="b"/>
              <a:pathLst>
                <a:path w="1793240" h="240029">
                  <a:moveTo>
                    <a:pt x="1673161" y="239953"/>
                  </a:moveTo>
                  <a:lnTo>
                    <a:pt x="119976" y="239953"/>
                  </a:lnTo>
                  <a:lnTo>
                    <a:pt x="73391" y="230487"/>
                  </a:lnTo>
                  <a:lnTo>
                    <a:pt x="35242" y="204711"/>
                  </a:lnTo>
                  <a:lnTo>
                    <a:pt x="9466" y="166562"/>
                  </a:lnTo>
                  <a:lnTo>
                    <a:pt x="0" y="119976"/>
                  </a:lnTo>
                  <a:lnTo>
                    <a:pt x="9466" y="73391"/>
                  </a:lnTo>
                  <a:lnTo>
                    <a:pt x="35242" y="35242"/>
                  </a:lnTo>
                  <a:lnTo>
                    <a:pt x="73391" y="9466"/>
                  </a:lnTo>
                  <a:lnTo>
                    <a:pt x="119976" y="0"/>
                  </a:lnTo>
                  <a:lnTo>
                    <a:pt x="1673161" y="0"/>
                  </a:lnTo>
                  <a:lnTo>
                    <a:pt x="1719739" y="9466"/>
                  </a:lnTo>
                  <a:lnTo>
                    <a:pt x="1757884" y="35242"/>
                  </a:lnTo>
                  <a:lnTo>
                    <a:pt x="1783659" y="73391"/>
                  </a:lnTo>
                  <a:lnTo>
                    <a:pt x="1793125" y="119976"/>
                  </a:lnTo>
                  <a:lnTo>
                    <a:pt x="1783659" y="166562"/>
                  </a:lnTo>
                  <a:lnTo>
                    <a:pt x="1757884" y="204711"/>
                  </a:lnTo>
                  <a:lnTo>
                    <a:pt x="1719739" y="230487"/>
                  </a:lnTo>
                  <a:lnTo>
                    <a:pt x="1673161" y="239953"/>
                  </a:lnTo>
                  <a:close/>
                </a:path>
              </a:pathLst>
            </a:custGeom>
            <a:ln w="12700">
              <a:solidFill>
                <a:srgbClr val="062E35"/>
              </a:solidFill>
            </a:ln>
          </p:spPr>
          <p:txBody>
            <a:bodyPr wrap="square" lIns="0" tIns="0" rIns="0" bIns="0" rtlCol="0"/>
            <a:lstStyle/>
            <a:p>
              <a:endParaRPr/>
            </a:p>
          </p:txBody>
        </p:sp>
      </p:grpSp>
      <p:grpSp>
        <p:nvGrpSpPr>
          <p:cNvPr id="77" name="object 77"/>
          <p:cNvGrpSpPr/>
          <p:nvPr/>
        </p:nvGrpSpPr>
        <p:grpSpPr>
          <a:xfrm>
            <a:off x="11641672" y="0"/>
            <a:ext cx="556895" cy="663575"/>
            <a:chOff x="11641672" y="0"/>
            <a:chExt cx="556895" cy="663575"/>
          </a:xfrm>
        </p:grpSpPr>
        <p:sp>
          <p:nvSpPr>
            <p:cNvPr id="78" name="object 78"/>
            <p:cNvSpPr/>
            <p:nvPr/>
          </p:nvSpPr>
          <p:spPr>
            <a:xfrm>
              <a:off x="11648022" y="0"/>
              <a:ext cx="544195" cy="650875"/>
            </a:xfrm>
            <a:custGeom>
              <a:avLst/>
              <a:gdLst/>
              <a:ahLst/>
              <a:cxnLst/>
              <a:rect l="l" t="t" r="r" b="b"/>
              <a:pathLst>
                <a:path w="544195" h="650875">
                  <a:moveTo>
                    <a:pt x="543978" y="0"/>
                  </a:moveTo>
                  <a:lnTo>
                    <a:pt x="2437" y="0"/>
                  </a:lnTo>
                  <a:lnTo>
                    <a:pt x="1564" y="10408"/>
                  </a:lnTo>
                  <a:lnTo>
                    <a:pt x="708" y="24386"/>
                  </a:lnTo>
                  <a:lnTo>
                    <a:pt x="180" y="38451"/>
                  </a:lnTo>
                  <a:lnTo>
                    <a:pt x="0" y="52606"/>
                  </a:lnTo>
                  <a:lnTo>
                    <a:pt x="1960" y="101206"/>
                  </a:lnTo>
                  <a:lnTo>
                    <a:pt x="7740" y="148741"/>
                  </a:lnTo>
                  <a:lnTo>
                    <a:pt x="17191" y="195064"/>
                  </a:lnTo>
                  <a:lnTo>
                    <a:pt x="30163" y="240027"/>
                  </a:lnTo>
                  <a:lnTo>
                    <a:pt x="46505" y="283481"/>
                  </a:lnTo>
                  <a:lnTo>
                    <a:pt x="66068" y="325278"/>
                  </a:lnTo>
                  <a:lnTo>
                    <a:pt x="88701" y="365270"/>
                  </a:lnTo>
                  <a:lnTo>
                    <a:pt x="114255" y="403309"/>
                  </a:lnTo>
                  <a:lnTo>
                    <a:pt x="142579" y="439247"/>
                  </a:lnTo>
                  <a:lnTo>
                    <a:pt x="173524" y="472936"/>
                  </a:lnTo>
                  <a:lnTo>
                    <a:pt x="206940" y="504227"/>
                  </a:lnTo>
                  <a:lnTo>
                    <a:pt x="242676" y="532973"/>
                  </a:lnTo>
                  <a:lnTo>
                    <a:pt x="280583" y="559026"/>
                  </a:lnTo>
                  <a:lnTo>
                    <a:pt x="320511" y="582237"/>
                  </a:lnTo>
                  <a:lnTo>
                    <a:pt x="362309" y="602458"/>
                  </a:lnTo>
                  <a:lnTo>
                    <a:pt x="405828" y="619541"/>
                  </a:lnTo>
                  <a:lnTo>
                    <a:pt x="450918" y="633339"/>
                  </a:lnTo>
                  <a:lnTo>
                    <a:pt x="497429" y="643702"/>
                  </a:lnTo>
                  <a:lnTo>
                    <a:pt x="543978" y="650309"/>
                  </a:lnTo>
                  <a:lnTo>
                    <a:pt x="543978" y="0"/>
                  </a:lnTo>
                  <a:close/>
                </a:path>
              </a:pathLst>
            </a:custGeom>
            <a:solidFill>
              <a:srgbClr val="B1E2F9"/>
            </a:solidFill>
          </p:spPr>
          <p:txBody>
            <a:bodyPr wrap="square" lIns="0" tIns="0" rIns="0" bIns="0" rtlCol="0"/>
            <a:lstStyle/>
            <a:p>
              <a:endParaRPr/>
            </a:p>
          </p:txBody>
        </p:sp>
        <p:sp>
          <p:nvSpPr>
            <p:cNvPr id="79" name="object 79"/>
            <p:cNvSpPr/>
            <p:nvPr/>
          </p:nvSpPr>
          <p:spPr>
            <a:xfrm>
              <a:off x="11648022" y="0"/>
              <a:ext cx="544195" cy="650875"/>
            </a:xfrm>
            <a:custGeom>
              <a:avLst/>
              <a:gdLst/>
              <a:ahLst/>
              <a:cxnLst/>
              <a:rect l="l" t="t" r="r" b="b"/>
              <a:pathLst>
                <a:path w="544195" h="650875">
                  <a:moveTo>
                    <a:pt x="2437" y="0"/>
                  </a:moveTo>
                  <a:lnTo>
                    <a:pt x="1564" y="10408"/>
                  </a:lnTo>
                  <a:lnTo>
                    <a:pt x="708" y="24386"/>
                  </a:lnTo>
                  <a:lnTo>
                    <a:pt x="180" y="38451"/>
                  </a:lnTo>
                  <a:lnTo>
                    <a:pt x="0" y="52606"/>
                  </a:lnTo>
                  <a:lnTo>
                    <a:pt x="1960" y="101206"/>
                  </a:lnTo>
                  <a:lnTo>
                    <a:pt x="7740" y="148741"/>
                  </a:lnTo>
                  <a:lnTo>
                    <a:pt x="17191" y="195064"/>
                  </a:lnTo>
                  <a:lnTo>
                    <a:pt x="30163" y="240027"/>
                  </a:lnTo>
                  <a:lnTo>
                    <a:pt x="46505" y="283481"/>
                  </a:lnTo>
                  <a:lnTo>
                    <a:pt x="66068" y="325278"/>
                  </a:lnTo>
                  <a:lnTo>
                    <a:pt x="88701" y="365270"/>
                  </a:lnTo>
                  <a:lnTo>
                    <a:pt x="114255" y="403309"/>
                  </a:lnTo>
                  <a:lnTo>
                    <a:pt x="142579" y="439247"/>
                  </a:lnTo>
                  <a:lnTo>
                    <a:pt x="173524" y="472936"/>
                  </a:lnTo>
                  <a:lnTo>
                    <a:pt x="206940" y="504227"/>
                  </a:lnTo>
                  <a:lnTo>
                    <a:pt x="242676" y="532973"/>
                  </a:lnTo>
                  <a:lnTo>
                    <a:pt x="280583" y="559026"/>
                  </a:lnTo>
                  <a:lnTo>
                    <a:pt x="320511" y="582237"/>
                  </a:lnTo>
                  <a:lnTo>
                    <a:pt x="362309" y="602458"/>
                  </a:lnTo>
                  <a:lnTo>
                    <a:pt x="405828" y="619541"/>
                  </a:lnTo>
                  <a:lnTo>
                    <a:pt x="450918" y="633339"/>
                  </a:lnTo>
                  <a:lnTo>
                    <a:pt x="497429" y="643702"/>
                  </a:lnTo>
                  <a:lnTo>
                    <a:pt x="543978" y="650309"/>
                  </a:lnTo>
                </a:path>
              </a:pathLst>
            </a:custGeom>
            <a:ln w="12700">
              <a:solidFill>
                <a:srgbClr val="062E35"/>
              </a:solidFill>
            </a:ln>
          </p:spPr>
          <p:txBody>
            <a:bodyPr wrap="square" lIns="0" tIns="0" rIns="0" bIns="0" rtlCol="0"/>
            <a:lstStyle/>
            <a:p>
              <a:endParaRPr/>
            </a:p>
          </p:txBody>
        </p:sp>
      </p:grpSp>
      <p:sp>
        <p:nvSpPr>
          <p:cNvPr id="80" name="object 80"/>
          <p:cNvSpPr txBox="1"/>
          <p:nvPr/>
        </p:nvSpPr>
        <p:spPr>
          <a:xfrm>
            <a:off x="11882003" y="4606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solidFill>
                  <a:srgbClr val="1B283D"/>
                </a:solidFill>
                <a:latin typeface="Sassoon Sans Rg" pitchFamily="2" charset="0"/>
                <a:cs typeface="Arial"/>
              </a:rPr>
              <a:t>8</a:t>
            </a:r>
            <a:endParaRPr sz="2400">
              <a:latin typeface="Sassoon Sans Rg" pitchFamily="2" charset="0"/>
              <a:cs typeface="Arial"/>
            </a:endParaRPr>
          </a:p>
        </p:txBody>
      </p:sp>
      <p:grpSp>
        <p:nvGrpSpPr>
          <p:cNvPr id="81" name="object 81"/>
          <p:cNvGrpSpPr/>
          <p:nvPr/>
        </p:nvGrpSpPr>
        <p:grpSpPr>
          <a:xfrm>
            <a:off x="3515560" y="169619"/>
            <a:ext cx="5161280" cy="755650"/>
            <a:chOff x="3515560" y="169619"/>
            <a:chExt cx="5161280" cy="755650"/>
          </a:xfrm>
        </p:grpSpPr>
        <p:sp>
          <p:nvSpPr>
            <p:cNvPr id="82" name="object 82"/>
            <p:cNvSpPr/>
            <p:nvPr/>
          </p:nvSpPr>
          <p:spPr>
            <a:xfrm>
              <a:off x="3521910" y="175969"/>
              <a:ext cx="5148580" cy="742950"/>
            </a:xfrm>
            <a:custGeom>
              <a:avLst/>
              <a:gdLst/>
              <a:ahLst/>
              <a:cxnLst/>
              <a:rect l="l" t="t" r="r" b="b"/>
              <a:pathLst>
                <a:path w="5148580" h="742950">
                  <a:moveTo>
                    <a:pt x="5110086" y="0"/>
                  </a:moveTo>
                  <a:lnTo>
                    <a:pt x="38100" y="0"/>
                  </a:lnTo>
                  <a:lnTo>
                    <a:pt x="23301" y="3006"/>
                  </a:lnTo>
                  <a:lnTo>
                    <a:pt x="11187" y="11191"/>
                  </a:lnTo>
                  <a:lnTo>
                    <a:pt x="3004" y="23306"/>
                  </a:lnTo>
                  <a:lnTo>
                    <a:pt x="0" y="38099"/>
                  </a:lnTo>
                  <a:lnTo>
                    <a:pt x="0" y="704341"/>
                  </a:lnTo>
                  <a:lnTo>
                    <a:pt x="3004" y="719135"/>
                  </a:lnTo>
                  <a:lnTo>
                    <a:pt x="11187" y="731250"/>
                  </a:lnTo>
                  <a:lnTo>
                    <a:pt x="23301" y="739435"/>
                  </a:lnTo>
                  <a:lnTo>
                    <a:pt x="38100" y="742441"/>
                  </a:lnTo>
                  <a:lnTo>
                    <a:pt x="5110086" y="742441"/>
                  </a:lnTo>
                  <a:lnTo>
                    <a:pt x="5124879" y="739435"/>
                  </a:lnTo>
                  <a:lnTo>
                    <a:pt x="5136994" y="731250"/>
                  </a:lnTo>
                  <a:lnTo>
                    <a:pt x="5145179" y="719135"/>
                  </a:lnTo>
                  <a:lnTo>
                    <a:pt x="5148186" y="704341"/>
                  </a:lnTo>
                  <a:lnTo>
                    <a:pt x="5148186" y="38099"/>
                  </a:lnTo>
                  <a:lnTo>
                    <a:pt x="5145179" y="23306"/>
                  </a:lnTo>
                  <a:lnTo>
                    <a:pt x="5136994" y="11191"/>
                  </a:lnTo>
                  <a:lnTo>
                    <a:pt x="5124879" y="3006"/>
                  </a:lnTo>
                  <a:lnTo>
                    <a:pt x="5110086" y="0"/>
                  </a:lnTo>
                  <a:close/>
                </a:path>
              </a:pathLst>
            </a:custGeom>
            <a:solidFill>
              <a:srgbClr val="B1E2F9"/>
            </a:solidFill>
          </p:spPr>
          <p:txBody>
            <a:bodyPr wrap="square" lIns="0" tIns="0" rIns="0" bIns="0" rtlCol="0"/>
            <a:lstStyle/>
            <a:p>
              <a:endParaRPr/>
            </a:p>
          </p:txBody>
        </p:sp>
        <p:sp>
          <p:nvSpPr>
            <p:cNvPr id="83" name="object 83"/>
            <p:cNvSpPr/>
            <p:nvPr/>
          </p:nvSpPr>
          <p:spPr>
            <a:xfrm>
              <a:off x="3521910" y="175969"/>
              <a:ext cx="5148580" cy="742950"/>
            </a:xfrm>
            <a:custGeom>
              <a:avLst/>
              <a:gdLst/>
              <a:ahLst/>
              <a:cxnLst/>
              <a:rect l="l" t="t" r="r" b="b"/>
              <a:pathLst>
                <a:path w="5148580" h="742950">
                  <a:moveTo>
                    <a:pt x="5110086" y="742441"/>
                  </a:moveTo>
                  <a:lnTo>
                    <a:pt x="38100" y="742441"/>
                  </a:lnTo>
                  <a:lnTo>
                    <a:pt x="23301" y="739435"/>
                  </a:lnTo>
                  <a:lnTo>
                    <a:pt x="11187" y="731250"/>
                  </a:lnTo>
                  <a:lnTo>
                    <a:pt x="3004" y="719135"/>
                  </a:lnTo>
                  <a:lnTo>
                    <a:pt x="0" y="704341"/>
                  </a:lnTo>
                  <a:lnTo>
                    <a:pt x="0" y="38099"/>
                  </a:lnTo>
                  <a:lnTo>
                    <a:pt x="3004" y="23306"/>
                  </a:lnTo>
                  <a:lnTo>
                    <a:pt x="11187" y="11191"/>
                  </a:lnTo>
                  <a:lnTo>
                    <a:pt x="23301" y="3006"/>
                  </a:lnTo>
                  <a:lnTo>
                    <a:pt x="38100" y="0"/>
                  </a:lnTo>
                  <a:lnTo>
                    <a:pt x="5110086" y="0"/>
                  </a:lnTo>
                  <a:lnTo>
                    <a:pt x="5124879" y="3006"/>
                  </a:lnTo>
                  <a:lnTo>
                    <a:pt x="5136994" y="11191"/>
                  </a:lnTo>
                  <a:lnTo>
                    <a:pt x="5145179" y="23306"/>
                  </a:lnTo>
                  <a:lnTo>
                    <a:pt x="5148186" y="38099"/>
                  </a:lnTo>
                  <a:lnTo>
                    <a:pt x="5148186" y="704341"/>
                  </a:lnTo>
                  <a:lnTo>
                    <a:pt x="5145179" y="719135"/>
                  </a:lnTo>
                  <a:lnTo>
                    <a:pt x="5136994" y="731250"/>
                  </a:lnTo>
                  <a:lnTo>
                    <a:pt x="5124879" y="739435"/>
                  </a:lnTo>
                  <a:lnTo>
                    <a:pt x="5110086" y="742441"/>
                  </a:lnTo>
                  <a:close/>
                </a:path>
              </a:pathLst>
            </a:custGeom>
            <a:ln w="12700">
              <a:solidFill>
                <a:srgbClr val="062E35"/>
              </a:solidFill>
            </a:ln>
          </p:spPr>
          <p:txBody>
            <a:bodyPr wrap="square" lIns="0" tIns="0" rIns="0" bIns="0" rtlCol="0"/>
            <a:lstStyle/>
            <a:p>
              <a:endParaRPr/>
            </a:p>
          </p:txBody>
        </p:sp>
      </p:grpSp>
      <p:sp>
        <p:nvSpPr>
          <p:cNvPr id="84" name="object 84"/>
          <p:cNvSpPr txBox="1">
            <a:spLocks noGrp="1"/>
          </p:cNvSpPr>
          <p:nvPr>
            <p:ph type="title"/>
          </p:nvPr>
        </p:nvSpPr>
        <p:spPr>
          <a:xfrm>
            <a:off x="3557562" y="203743"/>
            <a:ext cx="4822137"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pitchFamily="2" charset="0"/>
              </a:rPr>
              <a:t>Independent Activity</a:t>
            </a:r>
          </a:p>
        </p:txBody>
      </p:sp>
      <p:grpSp>
        <p:nvGrpSpPr>
          <p:cNvPr id="85" name="object 85"/>
          <p:cNvGrpSpPr/>
          <p:nvPr/>
        </p:nvGrpSpPr>
        <p:grpSpPr>
          <a:xfrm>
            <a:off x="1465205" y="1381297"/>
            <a:ext cx="9336405" cy="4439285"/>
            <a:chOff x="1465205" y="1381297"/>
            <a:chExt cx="9336405" cy="4439285"/>
          </a:xfrm>
        </p:grpSpPr>
        <p:sp>
          <p:nvSpPr>
            <p:cNvPr id="86" name="object 86"/>
            <p:cNvSpPr/>
            <p:nvPr/>
          </p:nvSpPr>
          <p:spPr>
            <a:xfrm>
              <a:off x="1471555" y="1387647"/>
              <a:ext cx="9323705" cy="4426585"/>
            </a:xfrm>
            <a:custGeom>
              <a:avLst/>
              <a:gdLst/>
              <a:ahLst/>
              <a:cxnLst/>
              <a:rect l="l" t="t" r="r" b="b"/>
              <a:pathLst>
                <a:path w="9323705" h="4426585">
                  <a:moveTo>
                    <a:pt x="9285185" y="0"/>
                  </a:moveTo>
                  <a:lnTo>
                    <a:pt x="38100" y="0"/>
                  </a:lnTo>
                  <a:lnTo>
                    <a:pt x="23268" y="2993"/>
                  </a:lnTo>
                  <a:lnTo>
                    <a:pt x="11158" y="11158"/>
                  </a:lnTo>
                  <a:lnTo>
                    <a:pt x="2993" y="23268"/>
                  </a:lnTo>
                  <a:lnTo>
                    <a:pt x="0" y="38100"/>
                  </a:lnTo>
                  <a:lnTo>
                    <a:pt x="0" y="4388180"/>
                  </a:lnTo>
                  <a:lnTo>
                    <a:pt x="2993" y="4403011"/>
                  </a:lnTo>
                  <a:lnTo>
                    <a:pt x="11158" y="4415121"/>
                  </a:lnTo>
                  <a:lnTo>
                    <a:pt x="23268" y="4423286"/>
                  </a:lnTo>
                  <a:lnTo>
                    <a:pt x="38100" y="4426280"/>
                  </a:lnTo>
                  <a:lnTo>
                    <a:pt x="9285185" y="4426280"/>
                  </a:lnTo>
                  <a:lnTo>
                    <a:pt x="9300016" y="4423286"/>
                  </a:lnTo>
                  <a:lnTo>
                    <a:pt x="9312127" y="4415121"/>
                  </a:lnTo>
                  <a:lnTo>
                    <a:pt x="9320292" y="4403011"/>
                  </a:lnTo>
                  <a:lnTo>
                    <a:pt x="9323285" y="4388180"/>
                  </a:lnTo>
                  <a:lnTo>
                    <a:pt x="9323285" y="38100"/>
                  </a:lnTo>
                  <a:lnTo>
                    <a:pt x="9320292" y="23268"/>
                  </a:lnTo>
                  <a:lnTo>
                    <a:pt x="9312127" y="11158"/>
                  </a:lnTo>
                  <a:lnTo>
                    <a:pt x="9300016" y="2993"/>
                  </a:lnTo>
                  <a:lnTo>
                    <a:pt x="9285185" y="0"/>
                  </a:lnTo>
                  <a:close/>
                </a:path>
              </a:pathLst>
            </a:custGeom>
            <a:solidFill>
              <a:srgbClr val="FFFFFF"/>
            </a:solidFill>
          </p:spPr>
          <p:txBody>
            <a:bodyPr wrap="square" lIns="0" tIns="0" rIns="0" bIns="0" rtlCol="0"/>
            <a:lstStyle/>
            <a:p>
              <a:endParaRPr/>
            </a:p>
          </p:txBody>
        </p:sp>
        <p:sp>
          <p:nvSpPr>
            <p:cNvPr id="87" name="object 87"/>
            <p:cNvSpPr/>
            <p:nvPr/>
          </p:nvSpPr>
          <p:spPr>
            <a:xfrm>
              <a:off x="1471555" y="1387647"/>
              <a:ext cx="9323705" cy="4426585"/>
            </a:xfrm>
            <a:custGeom>
              <a:avLst/>
              <a:gdLst/>
              <a:ahLst/>
              <a:cxnLst/>
              <a:rect l="l" t="t" r="r" b="b"/>
              <a:pathLst>
                <a:path w="9323705" h="4426585">
                  <a:moveTo>
                    <a:pt x="9285185" y="4426280"/>
                  </a:moveTo>
                  <a:lnTo>
                    <a:pt x="38100" y="4426280"/>
                  </a:lnTo>
                  <a:lnTo>
                    <a:pt x="23268" y="4423286"/>
                  </a:lnTo>
                  <a:lnTo>
                    <a:pt x="11158" y="4415121"/>
                  </a:lnTo>
                  <a:lnTo>
                    <a:pt x="2993" y="4403011"/>
                  </a:lnTo>
                  <a:lnTo>
                    <a:pt x="0" y="4388180"/>
                  </a:lnTo>
                  <a:lnTo>
                    <a:pt x="0" y="38100"/>
                  </a:lnTo>
                  <a:lnTo>
                    <a:pt x="2993" y="23268"/>
                  </a:lnTo>
                  <a:lnTo>
                    <a:pt x="11158" y="11158"/>
                  </a:lnTo>
                  <a:lnTo>
                    <a:pt x="23268" y="2993"/>
                  </a:lnTo>
                  <a:lnTo>
                    <a:pt x="38100" y="0"/>
                  </a:lnTo>
                  <a:lnTo>
                    <a:pt x="9285185" y="0"/>
                  </a:lnTo>
                  <a:lnTo>
                    <a:pt x="9300016" y="2993"/>
                  </a:lnTo>
                  <a:lnTo>
                    <a:pt x="9312127" y="11158"/>
                  </a:lnTo>
                  <a:lnTo>
                    <a:pt x="9320292" y="23268"/>
                  </a:lnTo>
                  <a:lnTo>
                    <a:pt x="9323285" y="38100"/>
                  </a:lnTo>
                  <a:lnTo>
                    <a:pt x="9323285" y="4388180"/>
                  </a:lnTo>
                  <a:lnTo>
                    <a:pt x="9320292" y="4403011"/>
                  </a:lnTo>
                  <a:lnTo>
                    <a:pt x="9312127" y="4415121"/>
                  </a:lnTo>
                  <a:lnTo>
                    <a:pt x="9300016" y="4423286"/>
                  </a:lnTo>
                  <a:lnTo>
                    <a:pt x="9285185" y="4426280"/>
                  </a:lnTo>
                  <a:close/>
                </a:path>
              </a:pathLst>
            </a:custGeom>
            <a:ln w="12700">
              <a:solidFill>
                <a:srgbClr val="062E35"/>
              </a:solidFill>
            </a:ln>
          </p:spPr>
          <p:txBody>
            <a:bodyPr wrap="square" lIns="0" tIns="0" rIns="0" bIns="0" rtlCol="0"/>
            <a:lstStyle/>
            <a:p>
              <a:endParaRPr/>
            </a:p>
          </p:txBody>
        </p:sp>
      </p:grpSp>
      <p:sp>
        <p:nvSpPr>
          <p:cNvPr id="88" name="object 88"/>
          <p:cNvSpPr txBox="1"/>
          <p:nvPr/>
        </p:nvSpPr>
        <p:spPr>
          <a:xfrm>
            <a:off x="1812334" y="1732654"/>
            <a:ext cx="5977466" cy="3945952"/>
          </a:xfrm>
          <a:prstGeom prst="rect">
            <a:avLst/>
          </a:prstGeom>
        </p:spPr>
        <p:txBody>
          <a:bodyPr vert="horz" wrap="square" lIns="0" tIns="12700" rIns="0" bIns="0" rtlCol="0" anchor="t">
            <a:spAutoFit/>
          </a:bodyPr>
          <a:lstStyle/>
          <a:p>
            <a:pPr marL="12700" marR="5080" algn="just">
              <a:lnSpc>
                <a:spcPct val="154100"/>
              </a:lnSpc>
              <a:spcBef>
                <a:spcPts val="100"/>
              </a:spcBef>
            </a:pPr>
            <a:r>
              <a:rPr sz="2400">
                <a:solidFill>
                  <a:srgbClr val="1B283D"/>
                </a:solidFill>
                <a:latin typeface="Sassoon Sans Rg"/>
                <a:cs typeface="Arial MT"/>
              </a:rPr>
              <a:t>You are now going to </a:t>
            </a:r>
            <a:r>
              <a:rPr sz="2400" b="1">
                <a:solidFill>
                  <a:srgbClr val="1B283D"/>
                </a:solidFill>
                <a:latin typeface="Sassoon Sans Rg"/>
                <a:cs typeface="Arial"/>
              </a:rPr>
              <a:t>sort </a:t>
            </a:r>
            <a:r>
              <a:rPr sz="2400">
                <a:solidFill>
                  <a:srgbClr val="1B283D"/>
                </a:solidFill>
                <a:latin typeface="Sassoon Sans Rg"/>
                <a:cs typeface="Arial MT"/>
              </a:rPr>
              <a:t>the di</a:t>
            </a:r>
            <a:r>
              <a:rPr lang="en-US" sz="2400">
                <a:solidFill>
                  <a:srgbClr val="1B283D"/>
                </a:solidFill>
                <a:latin typeface="Sassoon Sans Rg"/>
                <a:cs typeface="Arial MT"/>
              </a:rPr>
              <a:t>ff</a:t>
            </a:r>
            <a:r>
              <a:rPr sz="2400">
                <a:solidFill>
                  <a:srgbClr val="1B283D"/>
                </a:solidFill>
                <a:latin typeface="Sassoon Sans Rg"/>
                <a:cs typeface="Arial MT"/>
              </a:rPr>
              <a:t>erent</a:t>
            </a:r>
            <a:r>
              <a:rPr lang="en-GB" sz="2400">
                <a:solidFill>
                  <a:srgbClr val="1B283D"/>
                </a:solidFill>
                <a:latin typeface="Sassoon Sans Rg"/>
                <a:cs typeface="Arial MT"/>
              </a:rPr>
              <a:t> </a:t>
            </a:r>
            <a:r>
              <a:rPr sz="2400">
                <a:solidFill>
                  <a:srgbClr val="1B283D"/>
                </a:solidFill>
                <a:latin typeface="Sassoon Sans Rg"/>
                <a:cs typeface="Arial MT"/>
              </a:rPr>
              <a:t> objects that we moved earlier</a:t>
            </a:r>
            <a:r>
              <a:rPr lang="en-GB" sz="2400">
                <a:solidFill>
                  <a:srgbClr val="1B283D"/>
                </a:solidFill>
                <a:latin typeface="Sassoon Sans Rg"/>
                <a:cs typeface="Arial MT"/>
              </a:rPr>
              <a:t> and on the push and pull slide.</a:t>
            </a:r>
          </a:p>
          <a:p>
            <a:pPr marL="12700" marR="5080" algn="just">
              <a:lnSpc>
                <a:spcPct val="154100"/>
              </a:lnSpc>
              <a:spcBef>
                <a:spcPts val="100"/>
              </a:spcBef>
            </a:pPr>
            <a:endParaRPr lang="en-GB" sz="2400">
              <a:solidFill>
                <a:srgbClr val="1B283D"/>
              </a:solidFill>
              <a:latin typeface="Sassoon Sans Rg"/>
              <a:cs typeface="Arial MT"/>
            </a:endParaRPr>
          </a:p>
          <a:p>
            <a:pPr marL="12700" marR="125730" algn="just">
              <a:lnSpc>
                <a:spcPct val="154100"/>
              </a:lnSpc>
              <a:spcBef>
                <a:spcPts val="5"/>
              </a:spcBef>
            </a:pPr>
            <a:r>
              <a:rPr sz="2400">
                <a:solidFill>
                  <a:srgbClr val="1B283D"/>
                </a:solidFill>
                <a:latin typeface="Sassoon Sans Rg"/>
                <a:cs typeface="Arial MT"/>
              </a:rPr>
              <a:t>Think about </a:t>
            </a:r>
            <a:r>
              <a:rPr sz="2400" b="1">
                <a:solidFill>
                  <a:srgbClr val="1B283D"/>
                </a:solidFill>
                <a:latin typeface="Sassoon Sans Rg"/>
                <a:cs typeface="Arial"/>
              </a:rPr>
              <a:t>how the objects moved</a:t>
            </a:r>
            <a:r>
              <a:rPr lang="en-GB" sz="2400" b="1">
                <a:solidFill>
                  <a:srgbClr val="1B283D"/>
                </a:solidFill>
                <a:latin typeface="Sassoon Sans Rg"/>
                <a:cs typeface="Arial"/>
              </a:rPr>
              <a:t> </a:t>
            </a:r>
            <a:r>
              <a:rPr sz="2400" b="1">
                <a:solidFill>
                  <a:srgbClr val="1B283D"/>
                </a:solidFill>
                <a:latin typeface="Sassoon Sans Rg"/>
                <a:cs typeface="Arial"/>
              </a:rPr>
              <a:t> </a:t>
            </a:r>
            <a:r>
              <a:rPr sz="2400">
                <a:solidFill>
                  <a:srgbClr val="1B283D"/>
                </a:solidFill>
                <a:latin typeface="Sassoon Sans Rg"/>
                <a:cs typeface="Arial MT"/>
              </a:rPr>
              <a:t>and </a:t>
            </a:r>
            <a:r>
              <a:rPr sz="2400" b="1">
                <a:solidFill>
                  <a:srgbClr val="1B283D"/>
                </a:solidFill>
                <a:latin typeface="Sassoon Sans Rg"/>
                <a:cs typeface="Arial"/>
              </a:rPr>
              <a:t>how much force you needed</a:t>
            </a:r>
            <a:r>
              <a:rPr lang="en-GB" sz="2400" b="1">
                <a:solidFill>
                  <a:srgbClr val="1B283D"/>
                </a:solidFill>
                <a:latin typeface="Sassoon Sans Rg"/>
                <a:cs typeface="Arial"/>
              </a:rPr>
              <a:t> or think you would need </a:t>
            </a:r>
            <a:r>
              <a:rPr sz="2400">
                <a:solidFill>
                  <a:srgbClr val="1B283D"/>
                </a:solidFill>
                <a:latin typeface="Sassoon Sans Rg"/>
                <a:cs typeface="Arial MT"/>
              </a:rPr>
              <a:t>to</a:t>
            </a:r>
            <a:r>
              <a:rPr lang="en-GB" sz="2400">
                <a:solidFill>
                  <a:srgbClr val="1B283D"/>
                </a:solidFill>
                <a:latin typeface="Sassoon Sans Rg"/>
                <a:cs typeface="Arial MT"/>
              </a:rPr>
              <a:t> </a:t>
            </a:r>
            <a:r>
              <a:rPr sz="2400">
                <a:solidFill>
                  <a:srgbClr val="1B283D"/>
                </a:solidFill>
                <a:latin typeface="Sassoon Sans Rg"/>
                <a:cs typeface="Arial MT"/>
              </a:rPr>
              <a:t> make them move.</a:t>
            </a:r>
            <a:endParaRPr sz="2400">
              <a:latin typeface="Sassoon Sans Rg"/>
              <a:cs typeface="Arial MT"/>
            </a:endParaRPr>
          </a:p>
        </p:txBody>
      </p:sp>
      <p:pic>
        <p:nvPicPr>
          <p:cNvPr id="89" name="object 89"/>
          <p:cNvPicPr/>
          <p:nvPr/>
        </p:nvPicPr>
        <p:blipFill>
          <a:blip r:embed="rId4" cstate="print"/>
          <a:stretch>
            <a:fillRect/>
          </a:stretch>
        </p:blipFill>
        <p:spPr>
          <a:xfrm>
            <a:off x="8069904" y="1336001"/>
            <a:ext cx="2844983" cy="5521998"/>
          </a:xfrm>
          <a:prstGeom prst="rect">
            <a:avLst/>
          </a:prstGeom>
        </p:spPr>
      </p:pic>
      <p:pic>
        <p:nvPicPr>
          <p:cNvPr id="93" name="object 66">
            <a:extLst>
              <a:ext uri="{FF2B5EF4-FFF2-40B4-BE49-F238E27FC236}">
                <a16:creationId xmlns:a16="http://schemas.microsoft.com/office/drawing/2014/main" id="{509C70B3-E1A1-C944-8EB4-1BA9BF903FA4}"/>
              </a:ext>
            </a:extLst>
          </p:cNvPr>
          <p:cNvPicPr/>
          <p:nvPr/>
        </p:nvPicPr>
        <p:blipFill>
          <a:blip r:embed="rId5" cstate="print"/>
          <a:stretch>
            <a:fillRect/>
          </a:stretch>
        </p:blipFill>
        <p:spPr>
          <a:xfrm>
            <a:off x="5300191" y="6427182"/>
            <a:ext cx="226800" cy="226800"/>
          </a:xfrm>
          <a:prstGeom prst="rect">
            <a:avLst/>
          </a:prstGeom>
        </p:spPr>
      </p:pic>
      <p:sp>
        <p:nvSpPr>
          <p:cNvPr id="92" name="object 26">
            <a:extLst>
              <a:ext uri="{FF2B5EF4-FFF2-40B4-BE49-F238E27FC236}">
                <a16:creationId xmlns:a16="http://schemas.microsoft.com/office/drawing/2014/main" id="{DB4D8433-73CA-684F-B522-DC1CC0A4D140}"/>
              </a:ext>
            </a:extLst>
          </p:cNvPr>
          <p:cNvSpPr txBox="1"/>
          <p:nvPr/>
        </p:nvSpPr>
        <p:spPr>
          <a:xfrm>
            <a:off x="5621203" y="6464905"/>
            <a:ext cx="1465397" cy="141064"/>
          </a:xfrm>
          <a:prstGeom prst="rect">
            <a:avLst/>
          </a:prstGeom>
        </p:spPr>
        <p:txBody>
          <a:bodyPr vert="horz" wrap="square" lIns="0" tIns="2540" rIns="0" bIns="0" rtlCol="0">
            <a:spAutoFit/>
          </a:bodyPr>
          <a:lstStyle/>
          <a:p>
            <a:pPr marL="12700">
              <a:lnSpc>
                <a:spcPct val="100000"/>
              </a:lnSpc>
              <a:spcBef>
                <a:spcPts val="20"/>
              </a:spcBef>
            </a:pPr>
            <a:r>
              <a:rPr sz="900">
                <a:solidFill>
                  <a:srgbClr val="1B283E"/>
                </a:solidFill>
                <a:latin typeface="Sassoon Sans Rg" pitchFamily="2" charset="0"/>
                <a:cs typeface="Arial MT"/>
              </a:rPr>
              <a:t>www.grammarsaurus.co.uk</a:t>
            </a:r>
          </a:p>
        </p:txBody>
      </p:sp>
    </p:spTree>
    <p:extLst>
      <p:ext uri="{BB962C8B-B14F-4D97-AF65-F5344CB8AC3E}">
        <p14:creationId xmlns:p14="http://schemas.microsoft.com/office/powerpoint/2010/main" val="3421523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per with text on it&#10;&#10;AI-generated content may be incorrect.">
            <a:extLst>
              <a:ext uri="{FF2B5EF4-FFF2-40B4-BE49-F238E27FC236}">
                <a16:creationId xmlns:a16="http://schemas.microsoft.com/office/drawing/2014/main" id="{DFBE0B56-0456-4AD0-12DA-FB96A7993F95}"/>
              </a:ext>
            </a:extLst>
          </p:cNvPr>
          <p:cNvPicPr>
            <a:picLocks noChangeAspect="1"/>
          </p:cNvPicPr>
          <p:nvPr/>
        </p:nvPicPr>
        <p:blipFill>
          <a:blip r:embed="rId2"/>
          <a:stretch>
            <a:fillRect/>
          </a:stretch>
        </p:blipFill>
        <p:spPr>
          <a:xfrm>
            <a:off x="113270" y="109537"/>
            <a:ext cx="4572000" cy="6638925"/>
          </a:xfrm>
          <a:prstGeom prst="rect">
            <a:avLst/>
          </a:prstGeom>
        </p:spPr>
      </p:pic>
      <p:pic>
        <p:nvPicPr>
          <p:cNvPr id="5" name="Picture 4" descr="A diagram of push and pull&#10;&#10;AI-generated content may be incorrect.">
            <a:extLst>
              <a:ext uri="{FF2B5EF4-FFF2-40B4-BE49-F238E27FC236}">
                <a16:creationId xmlns:a16="http://schemas.microsoft.com/office/drawing/2014/main" id="{9E7C3044-BF05-F5EC-CE30-C23092F1E44A}"/>
              </a:ext>
            </a:extLst>
          </p:cNvPr>
          <p:cNvPicPr>
            <a:picLocks noChangeAspect="1"/>
          </p:cNvPicPr>
          <p:nvPr/>
        </p:nvPicPr>
        <p:blipFill>
          <a:blip r:embed="rId3"/>
          <a:stretch>
            <a:fillRect/>
          </a:stretch>
        </p:blipFill>
        <p:spPr>
          <a:xfrm>
            <a:off x="6658232" y="109151"/>
            <a:ext cx="4271319" cy="3087130"/>
          </a:xfrm>
          <a:prstGeom prst="rect">
            <a:avLst/>
          </a:prstGeom>
        </p:spPr>
      </p:pic>
      <p:pic>
        <p:nvPicPr>
          <p:cNvPr id="6" name="Picture 5" descr="A white rectangular object with black text&#10;&#10;AI-generated content may be incorrect.">
            <a:extLst>
              <a:ext uri="{FF2B5EF4-FFF2-40B4-BE49-F238E27FC236}">
                <a16:creationId xmlns:a16="http://schemas.microsoft.com/office/drawing/2014/main" id="{C7961973-BEF4-0270-2F46-8C4C8B31E472}"/>
              </a:ext>
            </a:extLst>
          </p:cNvPr>
          <p:cNvPicPr>
            <a:picLocks noChangeAspect="1"/>
          </p:cNvPicPr>
          <p:nvPr/>
        </p:nvPicPr>
        <p:blipFill>
          <a:blip r:embed="rId4"/>
          <a:stretch>
            <a:fillRect/>
          </a:stretch>
        </p:blipFill>
        <p:spPr>
          <a:xfrm>
            <a:off x="5888767" y="3738434"/>
            <a:ext cx="5810250" cy="2552700"/>
          </a:xfrm>
          <a:prstGeom prst="rect">
            <a:avLst/>
          </a:prstGeom>
        </p:spPr>
      </p:pic>
    </p:spTree>
    <p:extLst>
      <p:ext uri="{BB962C8B-B14F-4D97-AF65-F5344CB8AC3E}">
        <p14:creationId xmlns:p14="http://schemas.microsoft.com/office/powerpoint/2010/main" val="3764024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3C2CD2-6B7C-D807-D7D9-1A34BAD50416}"/>
              </a:ext>
            </a:extLst>
          </p:cNvPr>
          <p:cNvSpPr txBox="1"/>
          <p:nvPr/>
        </p:nvSpPr>
        <p:spPr>
          <a:xfrm>
            <a:off x="209909" y="175520"/>
            <a:ext cx="11067690"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Thursday 27th February</a:t>
            </a:r>
            <a:endParaRPr lang="en-US" u="sng" dirty="0"/>
          </a:p>
          <a:p>
            <a:r>
              <a:rPr lang="en-GB" sz="2800" dirty="0">
                <a:latin typeface="Comic Sans MS"/>
              </a:rPr>
              <a:t>PSHE</a:t>
            </a:r>
            <a:endParaRPr lang="en-GB" dirty="0"/>
          </a:p>
          <a:p>
            <a:r>
              <a:rPr lang="en-GB" sz="2800" u="sng" dirty="0">
                <a:latin typeface="Comic Sans MS"/>
              </a:rPr>
              <a:t>TBAT:  understand that everyone's likes and dislikes are different</a:t>
            </a:r>
          </a:p>
          <a:p>
            <a:endParaRPr lang="en-GB" sz="2800">
              <a:solidFill>
                <a:srgbClr val="000000"/>
              </a:solidFill>
              <a:latin typeface="Comic Sans MS"/>
              <a:cs typeface="Calibri"/>
            </a:endParaRPr>
          </a:p>
          <a:p>
            <a:r>
              <a:rPr lang="en-GB" sz="2800" dirty="0">
                <a:solidFill>
                  <a:srgbClr val="000000"/>
                </a:solidFill>
                <a:latin typeface="Comic Sans MS"/>
                <a:cs typeface="Calibri"/>
              </a:rPr>
              <a:t>We are going to turn the left side of the classroom into the like side, we are going to turn the right side of the classroom into a dislike side. </a:t>
            </a:r>
          </a:p>
          <a:p>
            <a:endParaRPr lang="en-GB" sz="2800">
              <a:solidFill>
                <a:srgbClr val="000000"/>
              </a:solidFill>
              <a:latin typeface="Comic Sans MS"/>
              <a:cs typeface="Calibri"/>
            </a:endParaRPr>
          </a:p>
          <a:p>
            <a:r>
              <a:rPr lang="en-GB" sz="2800" dirty="0">
                <a:solidFill>
                  <a:srgbClr val="000000"/>
                </a:solidFill>
                <a:latin typeface="Comic Sans MS"/>
                <a:cs typeface="Calibri"/>
              </a:rPr>
              <a:t>I am going to read out some things, you have to pick whether you like or dislike these by picking a side of the classroom.</a:t>
            </a:r>
          </a:p>
          <a:p>
            <a:endParaRPr lang="en-GB" sz="2800">
              <a:solidFill>
                <a:srgbClr val="000000"/>
              </a:solidFill>
              <a:latin typeface="Comic Sans MS"/>
              <a:cs typeface="Calibri"/>
            </a:endParaRPr>
          </a:p>
          <a:p>
            <a:r>
              <a:rPr lang="en-GB" sz="2800" dirty="0">
                <a:solidFill>
                  <a:srgbClr val="000000"/>
                </a:solidFill>
                <a:latin typeface="Comic Sans MS"/>
                <a:cs typeface="Calibri"/>
              </a:rPr>
              <a:t>Items on next slide.</a:t>
            </a:r>
          </a:p>
          <a:p>
            <a:endParaRPr lang="en-GB" sz="2800" b="1">
              <a:solidFill>
                <a:srgbClr val="FF0000"/>
              </a:solidFill>
              <a:latin typeface="Comic Sans MS"/>
              <a:cs typeface="Calibri"/>
            </a:endParaRPr>
          </a:p>
        </p:txBody>
      </p:sp>
    </p:spTree>
    <p:extLst>
      <p:ext uri="{BB962C8B-B14F-4D97-AF65-F5344CB8AC3E}">
        <p14:creationId xmlns:p14="http://schemas.microsoft.com/office/powerpoint/2010/main" val="1732030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8501010" y="5254176"/>
            <a:ext cx="1472949" cy="461665"/>
          </a:xfrm>
          <a:prstGeom prst="rect">
            <a:avLst/>
          </a:prstGeom>
          <a:noFill/>
        </p:spPr>
        <p:txBody>
          <a:bodyPr wrap="square" rtlCol="0">
            <a:spAutoFit/>
          </a:bodyPr>
          <a:lstStyle/>
          <a:p>
            <a:pPr algn="ctr">
              <a:spcAft>
                <a:spcPts val="500"/>
              </a:spcAft>
            </a:pPr>
            <a:r>
              <a:rPr lang="en-US" sz="2400">
                <a:cs typeface="Calibri"/>
              </a:rPr>
              <a:t>Sleep </a:t>
            </a: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Like or dislike?</a:t>
            </a:r>
            <a:endParaRPr lang="en-US" sz="360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94747" y="1412358"/>
            <a:ext cx="1486817" cy="125827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26576" y="1412358"/>
            <a:ext cx="579415" cy="125827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38560" y="1414109"/>
            <a:ext cx="1670358" cy="125652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269448" y="1412358"/>
            <a:ext cx="1819693" cy="1262238"/>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11005" y="3171409"/>
            <a:ext cx="1897696" cy="1258279"/>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147447" y="3171408"/>
            <a:ext cx="1845981" cy="125827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234147" y="3171409"/>
            <a:ext cx="1890293" cy="1260195"/>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530727" y="4895721"/>
            <a:ext cx="2135928" cy="1265943"/>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745649" y="4869897"/>
            <a:ext cx="1746423" cy="1291767"/>
          </a:xfrm>
          <a:prstGeom prst="rect">
            <a:avLst/>
          </a:prstGeom>
        </p:spPr>
      </p:pic>
      <p:sp>
        <p:nvSpPr>
          <p:cNvPr id="18" name="TextBox 17">
            <a:extLst>
              <a:ext uri="{FF2B5EF4-FFF2-40B4-BE49-F238E27FC236}">
                <a16:creationId xmlns:a16="http://schemas.microsoft.com/office/drawing/2014/main" id="{67682FE1-7ED1-4F49-9B06-8B28B71CBA21}"/>
              </a:ext>
            </a:extLst>
          </p:cNvPr>
          <p:cNvSpPr txBox="1"/>
          <p:nvPr/>
        </p:nvSpPr>
        <p:spPr>
          <a:xfrm>
            <a:off x="1951113" y="2613517"/>
            <a:ext cx="1584838" cy="461665"/>
          </a:xfrm>
          <a:prstGeom prst="rect">
            <a:avLst/>
          </a:prstGeom>
          <a:noFill/>
        </p:spPr>
        <p:txBody>
          <a:bodyPr wrap="square" rtlCol="0">
            <a:spAutoFit/>
          </a:bodyPr>
          <a:lstStyle/>
          <a:p>
            <a:pPr algn="ctr"/>
            <a:r>
              <a:rPr lang="en-US" sz="2400">
                <a:cs typeface="Calibri"/>
              </a:rPr>
              <a:t>Peas</a:t>
            </a:r>
          </a:p>
        </p:txBody>
      </p:sp>
      <p:sp>
        <p:nvSpPr>
          <p:cNvPr id="21" name="TextBox 20">
            <a:extLst>
              <a:ext uri="{FF2B5EF4-FFF2-40B4-BE49-F238E27FC236}">
                <a16:creationId xmlns:a16="http://schemas.microsoft.com/office/drawing/2014/main" id="{67682FE1-7ED1-4F49-9B06-8B28B71CBA21}"/>
              </a:ext>
            </a:extLst>
          </p:cNvPr>
          <p:cNvSpPr txBox="1"/>
          <p:nvPr/>
        </p:nvSpPr>
        <p:spPr>
          <a:xfrm>
            <a:off x="3810960" y="2613517"/>
            <a:ext cx="1584838" cy="461665"/>
          </a:xfrm>
          <a:prstGeom prst="rect">
            <a:avLst/>
          </a:prstGeom>
          <a:noFill/>
        </p:spPr>
        <p:txBody>
          <a:bodyPr wrap="square" rtlCol="0">
            <a:spAutoFit/>
          </a:bodyPr>
          <a:lstStyle/>
          <a:p>
            <a:pPr algn="ctr"/>
            <a:r>
              <a:rPr lang="en-US" sz="2400">
                <a:cs typeface="Calibri"/>
              </a:rPr>
              <a:t>Football</a:t>
            </a:r>
          </a:p>
        </p:txBody>
      </p:sp>
      <p:sp>
        <p:nvSpPr>
          <p:cNvPr id="22" name="TextBox 21">
            <a:extLst>
              <a:ext uri="{FF2B5EF4-FFF2-40B4-BE49-F238E27FC236}">
                <a16:creationId xmlns:a16="http://schemas.microsoft.com/office/drawing/2014/main" id="{67682FE1-7ED1-4F49-9B06-8B28B71CBA21}"/>
              </a:ext>
            </a:extLst>
          </p:cNvPr>
          <p:cNvSpPr txBox="1"/>
          <p:nvPr/>
        </p:nvSpPr>
        <p:spPr>
          <a:xfrm>
            <a:off x="5600055" y="2613516"/>
            <a:ext cx="1921984" cy="461665"/>
          </a:xfrm>
          <a:prstGeom prst="rect">
            <a:avLst/>
          </a:prstGeom>
          <a:noFill/>
        </p:spPr>
        <p:txBody>
          <a:bodyPr wrap="square" rtlCol="0">
            <a:spAutoFit/>
          </a:bodyPr>
          <a:lstStyle/>
          <a:p>
            <a:pPr algn="ctr">
              <a:spcAft>
                <a:spcPts val="500"/>
              </a:spcAft>
            </a:pPr>
            <a:r>
              <a:rPr lang="en-US" sz="2400">
                <a:cs typeface="Calibri"/>
              </a:rPr>
              <a:t>Board games</a:t>
            </a:r>
          </a:p>
        </p:txBody>
      </p:sp>
      <p:sp>
        <p:nvSpPr>
          <p:cNvPr id="23" name="TextBox 22">
            <a:extLst>
              <a:ext uri="{FF2B5EF4-FFF2-40B4-BE49-F238E27FC236}">
                <a16:creationId xmlns:a16="http://schemas.microsoft.com/office/drawing/2014/main" id="{67682FE1-7ED1-4F49-9B06-8B28B71CBA21}"/>
              </a:ext>
            </a:extLst>
          </p:cNvPr>
          <p:cNvSpPr txBox="1"/>
          <p:nvPr/>
        </p:nvSpPr>
        <p:spPr>
          <a:xfrm>
            <a:off x="8218747" y="2613711"/>
            <a:ext cx="1921984" cy="461665"/>
          </a:xfrm>
          <a:prstGeom prst="rect">
            <a:avLst/>
          </a:prstGeom>
          <a:noFill/>
        </p:spPr>
        <p:txBody>
          <a:bodyPr wrap="square" rtlCol="0">
            <a:spAutoFit/>
          </a:bodyPr>
          <a:lstStyle/>
          <a:p>
            <a:pPr algn="ctr">
              <a:spcAft>
                <a:spcPts val="500"/>
              </a:spcAft>
            </a:pPr>
            <a:r>
              <a:rPr lang="en-US" sz="2400">
                <a:cs typeface="Calibri"/>
              </a:rPr>
              <a:t>Broccoli</a:t>
            </a:r>
          </a:p>
        </p:txBody>
      </p:sp>
      <p:sp>
        <p:nvSpPr>
          <p:cNvPr id="24" name="TextBox 23">
            <a:extLst>
              <a:ext uri="{FF2B5EF4-FFF2-40B4-BE49-F238E27FC236}">
                <a16:creationId xmlns:a16="http://schemas.microsoft.com/office/drawing/2014/main" id="{67682FE1-7ED1-4F49-9B06-8B28B71CBA21}"/>
              </a:ext>
            </a:extLst>
          </p:cNvPr>
          <p:cNvSpPr txBox="1"/>
          <p:nvPr/>
        </p:nvSpPr>
        <p:spPr>
          <a:xfrm>
            <a:off x="1951113" y="4365672"/>
            <a:ext cx="2017480" cy="461665"/>
          </a:xfrm>
          <a:prstGeom prst="rect">
            <a:avLst/>
          </a:prstGeom>
          <a:noFill/>
        </p:spPr>
        <p:txBody>
          <a:bodyPr wrap="square" rtlCol="0">
            <a:spAutoFit/>
          </a:bodyPr>
          <a:lstStyle/>
          <a:p>
            <a:pPr algn="ctr"/>
            <a:r>
              <a:rPr lang="en-US" sz="2400">
                <a:cs typeface="Calibri"/>
              </a:rPr>
              <a:t>Chicken curry</a:t>
            </a:r>
          </a:p>
        </p:txBody>
      </p:sp>
      <p:sp>
        <p:nvSpPr>
          <p:cNvPr id="25" name="TextBox 24">
            <a:extLst>
              <a:ext uri="{FF2B5EF4-FFF2-40B4-BE49-F238E27FC236}">
                <a16:creationId xmlns:a16="http://schemas.microsoft.com/office/drawing/2014/main" id="{67682FE1-7ED1-4F49-9B06-8B28B71CBA21}"/>
              </a:ext>
            </a:extLst>
          </p:cNvPr>
          <p:cNvSpPr txBox="1"/>
          <p:nvPr/>
        </p:nvSpPr>
        <p:spPr>
          <a:xfrm>
            <a:off x="5083932" y="4365672"/>
            <a:ext cx="1973010" cy="461665"/>
          </a:xfrm>
          <a:prstGeom prst="rect">
            <a:avLst/>
          </a:prstGeom>
          <a:noFill/>
        </p:spPr>
        <p:txBody>
          <a:bodyPr wrap="square" rtlCol="0">
            <a:spAutoFit/>
          </a:bodyPr>
          <a:lstStyle/>
          <a:p>
            <a:pPr algn="ctr"/>
            <a:r>
              <a:rPr lang="en-US" sz="2400">
                <a:cs typeface="Calibri"/>
              </a:rPr>
              <a:t>Painting</a:t>
            </a:r>
          </a:p>
        </p:txBody>
      </p:sp>
      <p:sp>
        <p:nvSpPr>
          <p:cNvPr id="26" name="TextBox 25">
            <a:extLst>
              <a:ext uri="{FF2B5EF4-FFF2-40B4-BE49-F238E27FC236}">
                <a16:creationId xmlns:a16="http://schemas.microsoft.com/office/drawing/2014/main" id="{67682FE1-7ED1-4F49-9B06-8B28B71CBA21}"/>
              </a:ext>
            </a:extLst>
          </p:cNvPr>
          <p:cNvSpPr txBox="1"/>
          <p:nvPr/>
        </p:nvSpPr>
        <p:spPr>
          <a:xfrm>
            <a:off x="8172281" y="4365671"/>
            <a:ext cx="2014026" cy="461665"/>
          </a:xfrm>
          <a:prstGeom prst="rect">
            <a:avLst/>
          </a:prstGeom>
          <a:noFill/>
        </p:spPr>
        <p:txBody>
          <a:bodyPr wrap="square" rtlCol="0">
            <a:spAutoFit/>
          </a:bodyPr>
          <a:lstStyle/>
          <a:p>
            <a:pPr algn="ctr">
              <a:spcAft>
                <a:spcPts val="500"/>
              </a:spcAft>
            </a:pPr>
            <a:r>
              <a:rPr lang="en-US" sz="2400">
                <a:cs typeface="Calibri"/>
              </a:rPr>
              <a:t>Spelling tests</a:t>
            </a:r>
          </a:p>
        </p:txBody>
      </p:sp>
      <p:sp>
        <p:nvSpPr>
          <p:cNvPr id="27" name="TextBox 26">
            <a:extLst>
              <a:ext uri="{FF2B5EF4-FFF2-40B4-BE49-F238E27FC236}">
                <a16:creationId xmlns:a16="http://schemas.microsoft.com/office/drawing/2014/main" id="{67682FE1-7ED1-4F49-9B06-8B28B71CBA21}"/>
              </a:ext>
            </a:extLst>
          </p:cNvPr>
          <p:cNvSpPr txBox="1"/>
          <p:nvPr/>
        </p:nvSpPr>
        <p:spPr>
          <a:xfrm>
            <a:off x="1758372" y="5255538"/>
            <a:ext cx="1775082" cy="461665"/>
          </a:xfrm>
          <a:prstGeom prst="rect">
            <a:avLst/>
          </a:prstGeom>
          <a:noFill/>
        </p:spPr>
        <p:txBody>
          <a:bodyPr wrap="square" rtlCol="0">
            <a:spAutoFit/>
          </a:bodyPr>
          <a:lstStyle/>
          <a:p>
            <a:pPr algn="ctr"/>
            <a:r>
              <a:rPr lang="en-US" sz="2400">
                <a:cs typeface="Calibri"/>
              </a:rPr>
              <a:t>Dancing</a:t>
            </a:r>
          </a:p>
        </p:txBody>
      </p:sp>
    </p:spTree>
    <p:extLst>
      <p:ext uri="{BB962C8B-B14F-4D97-AF65-F5344CB8AC3E}">
        <p14:creationId xmlns:p14="http://schemas.microsoft.com/office/powerpoint/2010/main" val="26748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1" grpId="0"/>
      <p:bldP spid="22" grpId="0"/>
      <p:bldP spid="23" grpId="0"/>
      <p:bldP spid="24" grpId="0"/>
      <p:bldP spid="25" grpId="0"/>
      <p:bldP spid="26" grpId="0"/>
      <p:bldP spid="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682FE1-7ED1-4F49-9B06-8B28B71CBA21}"/>
              </a:ext>
            </a:extLst>
          </p:cNvPr>
          <p:cNvSpPr txBox="1"/>
          <p:nvPr/>
        </p:nvSpPr>
        <p:spPr>
          <a:xfrm>
            <a:off x="360821" y="1338766"/>
            <a:ext cx="4879676" cy="4524315"/>
          </a:xfrm>
          <a:prstGeom prst="rect">
            <a:avLst/>
          </a:prstGeom>
          <a:noFill/>
        </p:spPr>
        <p:txBody>
          <a:bodyPr wrap="square" lIns="91440" tIns="45720" rIns="91440" bIns="45720" rtlCol="0" anchor="t">
            <a:spAutoFit/>
          </a:bodyPr>
          <a:lstStyle/>
          <a:p>
            <a:r>
              <a:rPr lang="en-US" sz="2400"/>
              <a:t>Write or draw</a:t>
            </a:r>
            <a:r>
              <a:rPr lang="en-US" sz="2400">
                <a:solidFill>
                  <a:srgbClr val="000000"/>
                </a:solidFill>
              </a:rPr>
              <a:t> </a:t>
            </a:r>
            <a:r>
              <a:rPr lang="en-US" sz="2400"/>
              <a:t>your </a:t>
            </a:r>
            <a:r>
              <a:rPr lang="en-GB" sz="2400"/>
              <a:t>favourite</a:t>
            </a:r>
            <a:endParaRPr lang="en-US" sz="2400"/>
          </a:p>
          <a:p>
            <a:endParaRPr lang="en-US" sz="2400"/>
          </a:p>
          <a:p>
            <a:pPr marL="342900" indent="-342900">
              <a:buFont typeface="Calibri"/>
              <a:buChar char="-"/>
            </a:pPr>
            <a:r>
              <a:rPr lang="en-US" sz="2400">
                <a:cs typeface="Calibri"/>
              </a:rPr>
              <a:t>Place</a:t>
            </a:r>
          </a:p>
          <a:p>
            <a:pPr marL="342900" indent="-342900">
              <a:buFont typeface="Calibri"/>
              <a:buChar char="-"/>
            </a:pPr>
            <a:r>
              <a:rPr lang="en-US" sz="2400">
                <a:cs typeface="Calibri"/>
              </a:rPr>
              <a:t>Food</a:t>
            </a:r>
          </a:p>
          <a:p>
            <a:pPr marL="342900" indent="-342900">
              <a:buFont typeface="Calibri"/>
              <a:buChar char="-"/>
            </a:pPr>
            <a:endParaRPr lang="en-US" sz="2400">
              <a:cs typeface="Calibri"/>
            </a:endParaRPr>
          </a:p>
          <a:p>
            <a:r>
              <a:rPr lang="en-US" sz="2400">
                <a:cs typeface="Calibri"/>
              </a:rPr>
              <a:t>Once you've done this write 5 words that either eating this food or being in this place makes you feel</a:t>
            </a:r>
          </a:p>
          <a:p>
            <a:endParaRPr lang="en-US" sz="2400">
              <a:cs typeface="Calibri"/>
            </a:endParaRPr>
          </a:p>
          <a:p>
            <a:r>
              <a:rPr lang="en-US" sz="2400">
                <a:cs typeface="Calibri"/>
              </a:rPr>
              <a:t>Think of all the super adjectives and describing words you have in your vocabulary  </a:t>
            </a:r>
          </a:p>
        </p:txBody>
      </p:sp>
      <p:sp>
        <p:nvSpPr>
          <p:cNvPr id="8"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US">
                <a:cs typeface="Calibri"/>
              </a:rPr>
              <a:t>Your favourite things</a:t>
            </a:r>
            <a:endParaRPr lang="en-US" sz="36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t="7560" b="7314"/>
          <a:stretch/>
        </p:blipFill>
        <p:spPr>
          <a:xfrm>
            <a:off x="5828102" y="1714353"/>
            <a:ext cx="5518886" cy="4228169"/>
          </a:xfrm>
          <a:prstGeom prst="rect">
            <a:avLst/>
          </a:prstGeom>
        </p:spPr>
      </p:pic>
    </p:spTree>
    <p:extLst>
      <p:ext uri="{BB962C8B-B14F-4D97-AF65-F5344CB8AC3E}">
        <p14:creationId xmlns:p14="http://schemas.microsoft.com/office/powerpoint/2010/main" val="1224548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682FE1-7ED1-4F49-9B06-8B28B71CBA21}"/>
              </a:ext>
            </a:extLst>
          </p:cNvPr>
          <p:cNvSpPr txBox="1"/>
          <p:nvPr/>
        </p:nvSpPr>
        <p:spPr>
          <a:xfrm>
            <a:off x="360821" y="1338766"/>
            <a:ext cx="4879676" cy="4893647"/>
          </a:xfrm>
          <a:prstGeom prst="rect">
            <a:avLst/>
          </a:prstGeom>
          <a:noFill/>
        </p:spPr>
        <p:txBody>
          <a:bodyPr wrap="square" lIns="91440" tIns="45720" rIns="91440" bIns="45720" rtlCol="0" anchor="t">
            <a:spAutoFit/>
          </a:bodyPr>
          <a:lstStyle/>
          <a:p>
            <a:r>
              <a:rPr lang="en-US" sz="2400">
                <a:latin typeface="Comic Sans MS" panose="030F0702030302020204" pitchFamily="66" charset="0"/>
              </a:rPr>
              <a:t>Write or draw</a:t>
            </a:r>
            <a:r>
              <a:rPr lang="en-US" sz="2400">
                <a:solidFill>
                  <a:srgbClr val="000000"/>
                </a:solidFill>
                <a:latin typeface="Comic Sans MS" panose="030F0702030302020204" pitchFamily="66" charset="0"/>
              </a:rPr>
              <a:t> </a:t>
            </a:r>
            <a:r>
              <a:rPr lang="en-US" sz="2400">
                <a:latin typeface="Comic Sans MS" panose="030F0702030302020204" pitchFamily="66" charset="0"/>
              </a:rPr>
              <a:t>your </a:t>
            </a:r>
            <a:r>
              <a:rPr lang="en-GB" sz="2400">
                <a:latin typeface="Comic Sans MS" panose="030F0702030302020204" pitchFamily="66" charset="0"/>
              </a:rPr>
              <a:t>favourite</a:t>
            </a:r>
            <a:endParaRPr lang="en-US" sz="2400">
              <a:latin typeface="Comic Sans MS" panose="030F0702030302020204" pitchFamily="66" charset="0"/>
            </a:endParaRPr>
          </a:p>
          <a:p>
            <a:endParaRPr lang="en-US" sz="2400">
              <a:latin typeface="Comic Sans MS" panose="030F0702030302020204" pitchFamily="66" charset="0"/>
            </a:endParaRPr>
          </a:p>
          <a:p>
            <a:pPr marL="342900" indent="-342900">
              <a:buFont typeface="Calibri"/>
              <a:buChar char="-"/>
            </a:pPr>
            <a:r>
              <a:rPr lang="en-US" sz="2400">
                <a:latin typeface="Comic Sans MS" panose="030F0702030302020204" pitchFamily="66" charset="0"/>
                <a:cs typeface="Calibri"/>
              </a:rPr>
              <a:t>Food</a:t>
            </a:r>
          </a:p>
          <a:p>
            <a:pPr marL="342900" indent="-342900">
              <a:buFont typeface="Calibri"/>
              <a:buChar char="-"/>
            </a:pPr>
            <a:r>
              <a:rPr lang="en-US" sz="2400">
                <a:latin typeface="Comic Sans MS" panose="030F0702030302020204" pitchFamily="66" charset="0"/>
                <a:cs typeface="Calibri"/>
              </a:rPr>
              <a:t>Sport</a:t>
            </a:r>
          </a:p>
          <a:p>
            <a:pPr marL="342900" indent="-342900">
              <a:buFont typeface="Calibri"/>
              <a:buChar char="-"/>
            </a:pPr>
            <a:endParaRPr lang="en-US" sz="2400">
              <a:latin typeface="Comic Sans MS" panose="030F0702030302020204" pitchFamily="66" charset="0"/>
              <a:cs typeface="Calibri"/>
            </a:endParaRPr>
          </a:p>
          <a:p>
            <a:r>
              <a:rPr lang="en-US" sz="2400">
                <a:latin typeface="Comic Sans MS" panose="030F0702030302020204" pitchFamily="66" charset="0"/>
                <a:cs typeface="Calibri"/>
              </a:rPr>
              <a:t>Once you've done this write 5 words that either eating this food or playing this sport makes you feel</a:t>
            </a:r>
          </a:p>
          <a:p>
            <a:endParaRPr lang="en-US" sz="2400">
              <a:latin typeface="Comic Sans MS" panose="030F0702030302020204" pitchFamily="66" charset="0"/>
              <a:cs typeface="Calibri"/>
            </a:endParaRPr>
          </a:p>
          <a:p>
            <a:r>
              <a:rPr lang="en-US" sz="2400">
                <a:latin typeface="Comic Sans MS" panose="030F0702030302020204" pitchFamily="66" charset="0"/>
                <a:ea typeface="+mn-lt"/>
                <a:cs typeface="+mn-lt"/>
              </a:rPr>
              <a:t>Think of all the super adjectives and describing words you have in your vocabulary  </a:t>
            </a:r>
            <a:endParaRPr lang="en-US">
              <a:latin typeface="Comic Sans MS" panose="030F0702030302020204" pitchFamily="66" charset="0"/>
            </a:endParaRPr>
          </a:p>
        </p:txBody>
      </p:sp>
      <p:sp>
        <p:nvSpPr>
          <p:cNvPr id="8"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US">
                <a:cs typeface="Calibri"/>
              </a:rPr>
              <a:t>Your </a:t>
            </a:r>
            <a:r>
              <a:rPr lang="en-US" err="1">
                <a:cs typeface="Calibri"/>
              </a:rPr>
              <a:t>favourite</a:t>
            </a:r>
            <a:r>
              <a:rPr lang="en-US">
                <a:cs typeface="Calibri"/>
              </a:rPr>
              <a:t> things</a:t>
            </a:r>
            <a:endParaRPr lang="en-US" sz="3600"/>
          </a:p>
        </p:txBody>
      </p:sp>
      <p:pic>
        <p:nvPicPr>
          <p:cNvPr id="3" name="Picture 2" descr="A picture containing person, posing, male&#10;&#10;Description automatically generated">
            <a:extLst>
              <a:ext uri="{FF2B5EF4-FFF2-40B4-BE49-F238E27FC236}">
                <a16:creationId xmlns:a16="http://schemas.microsoft.com/office/drawing/2014/main" id="{1BD4F61D-D667-0A12-45F3-0BA2ADEC36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1861" y="1976502"/>
            <a:ext cx="5135140" cy="4111083"/>
          </a:xfrm>
          <a:prstGeom prst="rect">
            <a:avLst/>
          </a:prstGeom>
        </p:spPr>
      </p:pic>
    </p:spTree>
    <p:extLst>
      <p:ext uri="{BB962C8B-B14F-4D97-AF65-F5344CB8AC3E}">
        <p14:creationId xmlns:p14="http://schemas.microsoft.com/office/powerpoint/2010/main" val="3017473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682FE1-7ED1-4F49-9B06-8B28B71CBA21}"/>
              </a:ext>
            </a:extLst>
          </p:cNvPr>
          <p:cNvSpPr txBox="1"/>
          <p:nvPr/>
        </p:nvSpPr>
        <p:spPr>
          <a:xfrm>
            <a:off x="720257" y="1712577"/>
            <a:ext cx="10659879" cy="5016758"/>
          </a:xfrm>
          <a:prstGeom prst="rect">
            <a:avLst/>
          </a:prstGeom>
          <a:noFill/>
        </p:spPr>
        <p:txBody>
          <a:bodyPr wrap="square" lIns="91440" tIns="45720" rIns="91440" bIns="45720" rtlCol="0" anchor="t">
            <a:spAutoFit/>
          </a:bodyPr>
          <a:lstStyle/>
          <a:p>
            <a:r>
              <a:rPr lang="en-US" sz="3200" dirty="0">
                <a:latin typeface="Comic Sans MS"/>
              </a:rPr>
              <a:t>Share some of the likes and dislikes in the classroom</a:t>
            </a:r>
          </a:p>
          <a:p>
            <a:endParaRPr lang="en-US" sz="3200">
              <a:latin typeface="Comic Sans MS"/>
            </a:endParaRPr>
          </a:p>
          <a:p>
            <a:r>
              <a:rPr lang="en-US" sz="3200" dirty="0">
                <a:latin typeface="Comic Sans MS"/>
                <a:cs typeface="Calibri"/>
              </a:rPr>
              <a:t>Can someone give me an example of something they really like or dislike.</a:t>
            </a:r>
            <a:endParaRPr lang="en-US" sz="3200" dirty="0">
              <a:latin typeface="Comic Sans MS"/>
            </a:endParaRPr>
          </a:p>
          <a:p>
            <a:r>
              <a:rPr lang="en-US" sz="3200" dirty="0">
                <a:latin typeface="Comic Sans MS"/>
                <a:cs typeface="Calibri"/>
              </a:rPr>
              <a:t>We can then see who agrees and who disagrees with your opinion.</a:t>
            </a:r>
          </a:p>
          <a:p>
            <a:endParaRPr lang="en-US" sz="3200">
              <a:latin typeface="Comic Sans MS"/>
              <a:cs typeface="Calibri"/>
            </a:endParaRPr>
          </a:p>
          <a:p>
            <a:r>
              <a:rPr lang="en-US" sz="3200" dirty="0">
                <a:latin typeface="Comic Sans MS"/>
                <a:cs typeface="Calibri"/>
              </a:rPr>
              <a:t>Remember no one is right or wrong!</a:t>
            </a:r>
          </a:p>
          <a:p>
            <a:endParaRPr lang="en-US" sz="3200"/>
          </a:p>
          <a:p>
            <a:endParaRPr lang="en-US" sz="3200">
              <a:cs typeface="Calibri"/>
            </a:endParaRPr>
          </a:p>
        </p:txBody>
      </p:sp>
      <p:sp>
        <p:nvSpPr>
          <p:cNvPr id="5"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US">
                <a:cs typeface="Calibri"/>
              </a:rPr>
              <a:t>Things in common</a:t>
            </a:r>
            <a:endParaRPr lang="en-US" sz="3600"/>
          </a:p>
        </p:txBody>
      </p:sp>
    </p:spTree>
    <p:extLst>
      <p:ext uri="{BB962C8B-B14F-4D97-AF65-F5344CB8AC3E}">
        <p14:creationId xmlns:p14="http://schemas.microsoft.com/office/powerpoint/2010/main" val="67386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13" name="Picture 12">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4"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Main clauses and subordinate clauses</a:t>
            </a:r>
            <a:endParaRPr lang="en-US" altLang="en-US" sz="4000" b="1" dirty="0"/>
          </a:p>
        </p:txBody>
      </p:sp>
      <p:sp>
        <p:nvSpPr>
          <p:cNvPr id="15" name="AutoShape 8">
            <a:extLst>
              <a:ext uri="{FF2B5EF4-FFF2-40B4-BE49-F238E27FC236}">
                <a16:creationId xmlns:a16="http://schemas.microsoft.com/office/drawing/2014/main" id="{9EB6A2A7-D997-4D20-8AC6-D7CF72018109}"/>
              </a:ext>
            </a:extLst>
          </p:cNvPr>
          <p:cNvSpPr>
            <a:spLocks noChangeArrowheads="1"/>
          </p:cNvSpPr>
          <p:nvPr/>
        </p:nvSpPr>
        <p:spPr bwMode="auto">
          <a:xfrm>
            <a:off x="1190083" y="1806688"/>
            <a:ext cx="9746560" cy="105560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A </a:t>
            </a:r>
            <a:r>
              <a:rPr lang="en-GB" altLang="en-US" sz="2800" b="1" u="sng" dirty="0">
                <a:latin typeface="Calibri" panose="020F0502020204030204" pitchFamily="34" charset="0"/>
                <a:cs typeface="Calibri" panose="020F0502020204030204" pitchFamily="34" charset="0"/>
              </a:rPr>
              <a:t>main clause</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makes sense by itself.                                                       A </a:t>
            </a:r>
            <a:r>
              <a:rPr lang="en-GB" altLang="en-US" sz="2800" b="1" u="sng" dirty="0">
                <a:latin typeface="Calibri" panose="020F0502020204030204" pitchFamily="34" charset="0"/>
                <a:cs typeface="Calibri" panose="020F0502020204030204" pitchFamily="34" charset="0"/>
              </a:rPr>
              <a:t>subordinate clause</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depends on the main clause to make sense.</a:t>
            </a:r>
          </a:p>
        </p:txBody>
      </p:sp>
      <p:sp>
        <p:nvSpPr>
          <p:cNvPr id="18" name="AutoShape 8"/>
          <p:cNvSpPr>
            <a:spLocks noChangeArrowheads="1"/>
          </p:cNvSpPr>
          <p:nvPr/>
        </p:nvSpPr>
        <p:spPr bwMode="auto">
          <a:xfrm>
            <a:off x="1133820" y="3119941"/>
            <a:ext cx="3275279"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We put on our coats</a:t>
            </a:r>
          </a:p>
        </p:txBody>
      </p:sp>
      <p:sp>
        <p:nvSpPr>
          <p:cNvPr id="27" name="AutoShape 8"/>
          <p:cNvSpPr>
            <a:spLocks noChangeArrowheads="1"/>
          </p:cNvSpPr>
          <p:nvPr/>
        </p:nvSpPr>
        <p:spPr bwMode="auto">
          <a:xfrm>
            <a:off x="4409099" y="3119941"/>
            <a:ext cx="3275279"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because it was cold.</a:t>
            </a:r>
          </a:p>
        </p:txBody>
      </p:sp>
      <p:sp>
        <p:nvSpPr>
          <p:cNvPr id="19" name="Up Arrow 18"/>
          <p:cNvSpPr/>
          <p:nvPr/>
        </p:nvSpPr>
        <p:spPr>
          <a:xfrm>
            <a:off x="5832014" y="3653348"/>
            <a:ext cx="429447" cy="581940"/>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AutoShape 8"/>
          <p:cNvSpPr>
            <a:spLocks noChangeArrowheads="1"/>
          </p:cNvSpPr>
          <p:nvPr/>
        </p:nvSpPr>
        <p:spPr bwMode="auto">
          <a:xfrm>
            <a:off x="4554182" y="4057561"/>
            <a:ext cx="3018363" cy="544830"/>
          </a:xfrm>
          <a:prstGeom prst="roundRect">
            <a:avLst>
              <a:gd name="adj" fmla="val 16667"/>
            </a:avLst>
          </a:prstGeom>
          <a:solidFill>
            <a:schemeClr val="accent4">
              <a:lumMod val="40000"/>
              <a:lumOff val="6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subordinate clause</a:t>
            </a:r>
            <a:endParaRPr lang="en-GB" altLang="en-US" sz="2600" b="1" i="1" dirty="0">
              <a:latin typeface="Calibri" panose="020F0502020204030204" pitchFamily="34" charset="0"/>
              <a:cs typeface="Calibri" panose="020F0502020204030204" pitchFamily="34" charset="0"/>
            </a:endParaRPr>
          </a:p>
        </p:txBody>
      </p:sp>
      <p:sp>
        <p:nvSpPr>
          <p:cNvPr id="28" name="Up Arrow 27"/>
          <p:cNvSpPr/>
          <p:nvPr/>
        </p:nvSpPr>
        <p:spPr>
          <a:xfrm>
            <a:off x="2556735" y="3653348"/>
            <a:ext cx="429447" cy="581940"/>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AutoShape 8"/>
          <p:cNvSpPr>
            <a:spLocks noChangeArrowheads="1"/>
          </p:cNvSpPr>
          <p:nvPr/>
        </p:nvSpPr>
        <p:spPr bwMode="auto">
          <a:xfrm>
            <a:off x="1781048" y="4057561"/>
            <a:ext cx="1980820" cy="544830"/>
          </a:xfrm>
          <a:prstGeom prst="roundRect">
            <a:avLst>
              <a:gd name="adj" fmla="val 16667"/>
            </a:avLst>
          </a:prstGeom>
          <a:solidFill>
            <a:schemeClr val="accent4">
              <a:lumMod val="40000"/>
              <a:lumOff val="6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main clause</a:t>
            </a:r>
            <a:endParaRPr lang="en-GB" altLang="en-US" sz="2600" b="1" i="1" dirty="0">
              <a:latin typeface="Calibri" panose="020F0502020204030204" pitchFamily="34" charset="0"/>
              <a:cs typeface="Calibri" panose="020F0502020204030204" pitchFamily="34" charset="0"/>
            </a:endParaRPr>
          </a:p>
        </p:txBody>
      </p:sp>
      <p:sp>
        <p:nvSpPr>
          <p:cNvPr id="30" name="AutoShape 8"/>
          <p:cNvSpPr>
            <a:spLocks noChangeArrowheads="1"/>
          </p:cNvSpPr>
          <p:nvPr/>
        </p:nvSpPr>
        <p:spPr bwMode="auto">
          <a:xfrm>
            <a:off x="1133821" y="5077504"/>
            <a:ext cx="1964194"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It was dark</a:t>
            </a:r>
          </a:p>
        </p:txBody>
      </p:sp>
      <p:sp>
        <p:nvSpPr>
          <p:cNvPr id="31" name="AutoShape 8"/>
          <p:cNvSpPr>
            <a:spLocks noChangeArrowheads="1"/>
          </p:cNvSpPr>
          <p:nvPr/>
        </p:nvSpPr>
        <p:spPr bwMode="auto">
          <a:xfrm>
            <a:off x="3098015" y="5077504"/>
            <a:ext cx="4586363"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even though it was only 4pm.</a:t>
            </a:r>
          </a:p>
        </p:txBody>
      </p:sp>
      <p:sp>
        <p:nvSpPr>
          <p:cNvPr id="32" name="Up Arrow 31"/>
          <p:cNvSpPr/>
          <p:nvPr/>
        </p:nvSpPr>
        <p:spPr>
          <a:xfrm>
            <a:off x="5168158" y="5610911"/>
            <a:ext cx="429447" cy="581940"/>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AutoShape 8"/>
          <p:cNvSpPr>
            <a:spLocks noChangeArrowheads="1"/>
          </p:cNvSpPr>
          <p:nvPr/>
        </p:nvSpPr>
        <p:spPr bwMode="auto">
          <a:xfrm>
            <a:off x="3890326" y="6015124"/>
            <a:ext cx="3018363" cy="544830"/>
          </a:xfrm>
          <a:prstGeom prst="roundRect">
            <a:avLst>
              <a:gd name="adj" fmla="val 16667"/>
            </a:avLst>
          </a:prstGeom>
          <a:solidFill>
            <a:schemeClr val="accent4">
              <a:lumMod val="40000"/>
              <a:lumOff val="6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subordinate clause</a:t>
            </a:r>
            <a:endParaRPr lang="en-GB" altLang="en-US" sz="2600" b="1" i="1" dirty="0">
              <a:latin typeface="Calibri" panose="020F0502020204030204" pitchFamily="34" charset="0"/>
              <a:cs typeface="Calibri" panose="020F0502020204030204" pitchFamily="34" charset="0"/>
            </a:endParaRPr>
          </a:p>
        </p:txBody>
      </p:sp>
      <p:sp>
        <p:nvSpPr>
          <p:cNvPr id="34" name="Up Arrow 33"/>
          <p:cNvSpPr/>
          <p:nvPr/>
        </p:nvSpPr>
        <p:spPr>
          <a:xfrm>
            <a:off x="1926132" y="5607621"/>
            <a:ext cx="429447" cy="581940"/>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AutoShape 8"/>
          <p:cNvSpPr>
            <a:spLocks noChangeArrowheads="1"/>
          </p:cNvSpPr>
          <p:nvPr/>
        </p:nvSpPr>
        <p:spPr bwMode="auto">
          <a:xfrm>
            <a:off x="1150445" y="6011834"/>
            <a:ext cx="1980820" cy="544830"/>
          </a:xfrm>
          <a:prstGeom prst="roundRect">
            <a:avLst>
              <a:gd name="adj" fmla="val 16667"/>
            </a:avLst>
          </a:prstGeom>
          <a:solidFill>
            <a:schemeClr val="accent4">
              <a:lumMod val="40000"/>
              <a:lumOff val="6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main clause</a:t>
            </a:r>
            <a:endParaRPr lang="en-GB" altLang="en-US" sz="2600" b="1" i="1"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stretch>
            <a:fillRect/>
          </a:stretch>
        </p:blipFill>
        <p:spPr>
          <a:xfrm>
            <a:off x="8461957" y="3119941"/>
            <a:ext cx="2953373" cy="3463729"/>
          </a:xfrm>
          <a:prstGeom prst="rect">
            <a:avLst/>
          </a:prstGeom>
          <a:ln>
            <a:solidFill>
              <a:srgbClr val="4472C4"/>
            </a:solidFill>
          </a:ln>
        </p:spPr>
      </p:pic>
    </p:spTree>
    <p:extLst>
      <p:ext uri="{BB962C8B-B14F-4D97-AF65-F5344CB8AC3E}">
        <p14:creationId xmlns:p14="http://schemas.microsoft.com/office/powerpoint/2010/main" val="195107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Main clauses and subordinate clauses</a:t>
            </a:r>
            <a:endParaRPr lang="en-US" altLang="en-US" sz="4000" b="1" dirty="0"/>
          </a:p>
        </p:txBody>
      </p:sp>
      <p:sp>
        <p:nvSpPr>
          <p:cNvPr id="13" name="AutoShape 8">
            <a:extLst>
              <a:ext uri="{FF2B5EF4-FFF2-40B4-BE49-F238E27FC236}">
                <a16:creationId xmlns:a16="http://schemas.microsoft.com/office/drawing/2014/main" id="{9EB6A2A7-D997-4D20-8AC6-D7CF72018109}"/>
              </a:ext>
            </a:extLst>
          </p:cNvPr>
          <p:cNvSpPr>
            <a:spLocks noChangeArrowheads="1"/>
          </p:cNvSpPr>
          <p:nvPr/>
        </p:nvSpPr>
        <p:spPr bwMode="auto">
          <a:xfrm>
            <a:off x="306901" y="2880918"/>
            <a:ext cx="5070647"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Everyone collected their artwork</a:t>
            </a:r>
            <a:endParaRPr lang="en-GB" altLang="en-US" sz="2800" i="1" dirty="0">
              <a:latin typeface="Calibri" panose="020F0502020204030204" pitchFamily="34" charset="0"/>
              <a:cs typeface="Calibri" panose="020F0502020204030204" pitchFamily="34" charset="0"/>
            </a:endParaRPr>
          </a:p>
        </p:txBody>
      </p:sp>
      <p:sp>
        <p:nvSpPr>
          <p:cNvPr id="14" name="AutoShape 8">
            <a:extLst>
              <a:ext uri="{FF2B5EF4-FFF2-40B4-BE49-F238E27FC236}">
                <a16:creationId xmlns:a16="http://schemas.microsoft.com/office/drawing/2014/main" id="{9EB6A2A7-D997-4D20-8AC6-D7CF72018109}"/>
              </a:ext>
            </a:extLst>
          </p:cNvPr>
          <p:cNvSpPr>
            <a:spLocks noChangeArrowheads="1"/>
          </p:cNvSpPr>
          <p:nvPr/>
        </p:nvSpPr>
        <p:spPr bwMode="auto">
          <a:xfrm>
            <a:off x="5377548" y="2880830"/>
            <a:ext cx="3874381"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before they went home.</a:t>
            </a:r>
            <a:endParaRPr lang="en-GB" altLang="en-US" sz="2800" i="1" dirty="0">
              <a:latin typeface="Calibri" panose="020F0502020204030204" pitchFamily="34" charset="0"/>
              <a:cs typeface="Calibri" panose="020F0502020204030204" pitchFamily="34" charset="0"/>
            </a:endParaRPr>
          </a:p>
        </p:txBody>
      </p:sp>
      <p:sp>
        <p:nvSpPr>
          <p:cNvPr id="16" name="AutoShape 8">
            <a:extLst>
              <a:ext uri="{FF2B5EF4-FFF2-40B4-BE49-F238E27FC236}">
                <a16:creationId xmlns:a16="http://schemas.microsoft.com/office/drawing/2014/main" id="{9EB6A2A7-D997-4D20-8AC6-D7CF72018109}"/>
              </a:ext>
            </a:extLst>
          </p:cNvPr>
          <p:cNvSpPr>
            <a:spLocks noChangeArrowheads="1"/>
          </p:cNvSpPr>
          <p:nvPr/>
        </p:nvSpPr>
        <p:spPr bwMode="auto">
          <a:xfrm>
            <a:off x="3650080" y="4801213"/>
            <a:ext cx="5601849"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the children sheltered under a tree.</a:t>
            </a:r>
            <a:endParaRPr lang="en-GB" altLang="en-US" sz="2800" i="1" dirty="0">
              <a:latin typeface="Calibri" panose="020F0502020204030204" pitchFamily="34" charset="0"/>
              <a:cs typeface="Calibri" panose="020F0502020204030204" pitchFamily="34" charset="0"/>
            </a:endParaRPr>
          </a:p>
        </p:txBody>
      </p:sp>
      <p:sp>
        <p:nvSpPr>
          <p:cNvPr id="17" name="AutoShape 8">
            <a:extLst>
              <a:ext uri="{FF2B5EF4-FFF2-40B4-BE49-F238E27FC236}">
                <a16:creationId xmlns:a16="http://schemas.microsoft.com/office/drawing/2014/main" id="{9EB6A2A7-D997-4D20-8AC6-D7CF72018109}"/>
              </a:ext>
            </a:extLst>
          </p:cNvPr>
          <p:cNvSpPr>
            <a:spLocks noChangeArrowheads="1"/>
          </p:cNvSpPr>
          <p:nvPr/>
        </p:nvSpPr>
        <p:spPr bwMode="auto">
          <a:xfrm>
            <a:off x="306901" y="4794961"/>
            <a:ext cx="3343179"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Whilst it was raining,</a:t>
            </a:r>
            <a:endParaRPr lang="en-GB" altLang="en-US" sz="2800" i="1" dirty="0">
              <a:latin typeface="Calibri" panose="020F0502020204030204" pitchFamily="34" charset="0"/>
              <a:cs typeface="Calibri" panose="020F0502020204030204" pitchFamily="34" charset="0"/>
            </a:endParaRPr>
          </a:p>
        </p:txBody>
      </p:sp>
      <p:sp>
        <p:nvSpPr>
          <p:cNvPr id="18" name="AutoShape 8">
            <a:extLst>
              <a:ext uri="{FF2B5EF4-FFF2-40B4-BE49-F238E27FC236}">
                <a16:creationId xmlns:a16="http://schemas.microsoft.com/office/drawing/2014/main" id="{9EB6A2A7-D997-4D20-8AC6-D7CF72018109}"/>
              </a:ext>
            </a:extLst>
          </p:cNvPr>
          <p:cNvSpPr>
            <a:spLocks noChangeArrowheads="1"/>
          </p:cNvSpPr>
          <p:nvPr/>
        </p:nvSpPr>
        <p:spPr bwMode="auto">
          <a:xfrm>
            <a:off x="849239" y="1913830"/>
            <a:ext cx="10428259" cy="578882"/>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A </a:t>
            </a:r>
            <a:r>
              <a:rPr lang="en-GB" altLang="en-US" sz="2800" b="1" dirty="0">
                <a:latin typeface="Calibri" panose="020F0502020204030204" pitchFamily="34" charset="0"/>
                <a:cs typeface="Calibri" panose="020F0502020204030204" pitchFamily="34" charset="0"/>
              </a:rPr>
              <a:t>main clause </a:t>
            </a:r>
            <a:r>
              <a:rPr lang="en-GB" altLang="en-US" sz="2800" dirty="0">
                <a:latin typeface="Calibri" panose="020F0502020204030204" pitchFamily="34" charset="0"/>
                <a:cs typeface="Calibri" panose="020F0502020204030204" pitchFamily="34" charset="0"/>
              </a:rPr>
              <a:t>does not always come before</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the </a:t>
            </a:r>
            <a:r>
              <a:rPr lang="en-GB" altLang="en-US" sz="2800" b="1" dirty="0">
                <a:latin typeface="Calibri" panose="020F0502020204030204" pitchFamily="34" charset="0"/>
                <a:cs typeface="Calibri" panose="020F0502020204030204" pitchFamily="34" charset="0"/>
              </a:rPr>
              <a:t>subordinate clause</a:t>
            </a:r>
            <a:r>
              <a:rPr lang="en-GB" altLang="en-US" sz="2800" b="1" dirty="0">
                <a:solidFill>
                  <a:schemeClr val="accent1"/>
                </a:solidFill>
                <a:latin typeface="Calibri" panose="020F0502020204030204" pitchFamily="34" charset="0"/>
                <a:cs typeface="Calibri" panose="020F0502020204030204" pitchFamily="34" charset="0"/>
              </a:rPr>
              <a:t>.</a:t>
            </a:r>
            <a:endParaRPr lang="en-GB" altLang="en-US" sz="2800" dirty="0">
              <a:latin typeface="Calibri" panose="020F0502020204030204" pitchFamily="34" charset="0"/>
              <a:cs typeface="Calibri" panose="020F0502020204030204" pitchFamily="34" charset="0"/>
            </a:endParaRPr>
          </a:p>
        </p:txBody>
      </p:sp>
      <p:sp>
        <p:nvSpPr>
          <p:cNvPr id="11" name="Up Arrow 10"/>
          <p:cNvSpPr/>
          <p:nvPr/>
        </p:nvSpPr>
        <p:spPr>
          <a:xfrm>
            <a:off x="7083389" y="3407546"/>
            <a:ext cx="429447" cy="581940"/>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2" name="AutoShape 8"/>
          <p:cNvSpPr>
            <a:spLocks noChangeArrowheads="1"/>
          </p:cNvSpPr>
          <p:nvPr/>
        </p:nvSpPr>
        <p:spPr bwMode="auto">
          <a:xfrm>
            <a:off x="5788930" y="3813294"/>
            <a:ext cx="3018363" cy="544830"/>
          </a:xfrm>
          <a:prstGeom prst="roundRect">
            <a:avLst>
              <a:gd name="adj" fmla="val 16667"/>
            </a:avLst>
          </a:prstGeom>
          <a:solidFill>
            <a:schemeClr val="accent4">
              <a:lumMod val="40000"/>
              <a:lumOff val="6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subordinate clause</a:t>
            </a:r>
            <a:endParaRPr lang="en-GB" altLang="en-US" sz="2600" b="1" i="1" dirty="0">
              <a:latin typeface="Calibri" panose="020F0502020204030204" pitchFamily="34" charset="0"/>
              <a:cs typeface="Calibri" panose="020F0502020204030204" pitchFamily="34" charset="0"/>
            </a:endParaRPr>
          </a:p>
        </p:txBody>
      </p:sp>
      <p:sp>
        <p:nvSpPr>
          <p:cNvPr id="15" name="Up Arrow 14"/>
          <p:cNvSpPr/>
          <p:nvPr/>
        </p:nvSpPr>
        <p:spPr>
          <a:xfrm>
            <a:off x="2627502" y="3403739"/>
            <a:ext cx="429447" cy="581940"/>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AutoShape 8"/>
          <p:cNvSpPr>
            <a:spLocks noChangeArrowheads="1"/>
          </p:cNvSpPr>
          <p:nvPr/>
        </p:nvSpPr>
        <p:spPr bwMode="auto">
          <a:xfrm>
            <a:off x="1851815" y="3807952"/>
            <a:ext cx="1980820" cy="544830"/>
          </a:xfrm>
          <a:prstGeom prst="roundRect">
            <a:avLst>
              <a:gd name="adj" fmla="val 16667"/>
            </a:avLst>
          </a:prstGeom>
          <a:solidFill>
            <a:schemeClr val="accent4">
              <a:lumMod val="40000"/>
              <a:lumOff val="6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main clause</a:t>
            </a:r>
            <a:endParaRPr lang="en-GB" altLang="en-US" sz="2600" b="1" i="1" dirty="0">
              <a:latin typeface="Calibri" panose="020F0502020204030204" pitchFamily="34" charset="0"/>
              <a:cs typeface="Calibri" panose="020F0502020204030204" pitchFamily="34" charset="0"/>
            </a:endParaRPr>
          </a:p>
        </p:txBody>
      </p:sp>
      <p:sp>
        <p:nvSpPr>
          <p:cNvPr id="22" name="Up Arrow 21"/>
          <p:cNvSpPr/>
          <p:nvPr/>
        </p:nvSpPr>
        <p:spPr>
          <a:xfrm>
            <a:off x="1763768" y="5333551"/>
            <a:ext cx="429447" cy="581940"/>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AutoShape 8"/>
          <p:cNvSpPr>
            <a:spLocks noChangeArrowheads="1"/>
          </p:cNvSpPr>
          <p:nvPr/>
        </p:nvSpPr>
        <p:spPr bwMode="auto">
          <a:xfrm>
            <a:off x="469309" y="5788089"/>
            <a:ext cx="3018363" cy="544830"/>
          </a:xfrm>
          <a:prstGeom prst="roundRect">
            <a:avLst>
              <a:gd name="adj" fmla="val 16667"/>
            </a:avLst>
          </a:prstGeom>
          <a:solidFill>
            <a:schemeClr val="accent4">
              <a:lumMod val="40000"/>
              <a:lumOff val="6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subordinate clause</a:t>
            </a:r>
            <a:endParaRPr lang="en-GB" altLang="en-US" sz="2600" b="1" i="1" dirty="0">
              <a:latin typeface="Calibri" panose="020F0502020204030204" pitchFamily="34" charset="0"/>
              <a:cs typeface="Calibri" panose="020F0502020204030204" pitchFamily="34" charset="0"/>
            </a:endParaRPr>
          </a:p>
        </p:txBody>
      </p:sp>
      <p:sp>
        <p:nvSpPr>
          <p:cNvPr id="20" name="Up Arrow 19"/>
          <p:cNvSpPr/>
          <p:nvPr/>
        </p:nvSpPr>
        <p:spPr>
          <a:xfrm>
            <a:off x="6246829" y="5333551"/>
            <a:ext cx="429447" cy="581940"/>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AutoShape 8"/>
          <p:cNvSpPr>
            <a:spLocks noChangeArrowheads="1"/>
          </p:cNvSpPr>
          <p:nvPr/>
        </p:nvSpPr>
        <p:spPr bwMode="auto">
          <a:xfrm>
            <a:off x="5471142" y="5788089"/>
            <a:ext cx="1980820" cy="544830"/>
          </a:xfrm>
          <a:prstGeom prst="roundRect">
            <a:avLst>
              <a:gd name="adj" fmla="val 16667"/>
            </a:avLst>
          </a:prstGeom>
          <a:solidFill>
            <a:schemeClr val="accent4">
              <a:lumMod val="40000"/>
              <a:lumOff val="6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main clause</a:t>
            </a:r>
            <a:endParaRPr lang="en-GB" altLang="en-US" sz="2600" b="1" i="1"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stretch>
            <a:fillRect/>
          </a:stretch>
        </p:blipFill>
        <p:spPr>
          <a:xfrm>
            <a:off x="9553860" y="2718926"/>
            <a:ext cx="2387316" cy="3760857"/>
          </a:xfrm>
          <a:prstGeom prst="rect">
            <a:avLst/>
          </a:prstGeom>
          <a:ln>
            <a:solidFill>
              <a:srgbClr val="4472C4"/>
            </a:solidFill>
          </a:ln>
        </p:spPr>
      </p:pic>
    </p:spTree>
    <p:extLst>
      <p:ext uri="{BB962C8B-B14F-4D97-AF65-F5344CB8AC3E}">
        <p14:creationId xmlns:p14="http://schemas.microsoft.com/office/powerpoint/2010/main" val="93729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Practise</a:t>
            </a:r>
            <a:endParaRPr lang="en-US" altLang="en-US" sz="4000" b="1" dirty="0"/>
          </a:p>
        </p:txBody>
      </p:sp>
      <p:sp>
        <p:nvSpPr>
          <p:cNvPr id="13" name="AutoShape 8">
            <a:extLst>
              <a:ext uri="{FF2B5EF4-FFF2-40B4-BE49-F238E27FC236}">
                <a16:creationId xmlns:a16="http://schemas.microsoft.com/office/drawing/2014/main" id="{9EB6A2A7-D997-4D20-8AC6-D7CF72018109}"/>
              </a:ext>
            </a:extLst>
          </p:cNvPr>
          <p:cNvSpPr>
            <a:spLocks noChangeArrowheads="1"/>
          </p:cNvSpPr>
          <p:nvPr/>
        </p:nvSpPr>
        <p:spPr bwMode="auto">
          <a:xfrm>
            <a:off x="2727611" y="1643992"/>
            <a:ext cx="6671516"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Which of these are </a:t>
            </a:r>
            <a:r>
              <a:rPr lang="en-GB" altLang="en-US" sz="2800" b="1" dirty="0">
                <a:latin typeface="Calibri" panose="020F0502020204030204" pitchFamily="34" charset="0"/>
                <a:cs typeface="Calibri" panose="020F0502020204030204" pitchFamily="34" charset="0"/>
              </a:rPr>
              <a:t>main clauses</a:t>
            </a:r>
            <a:r>
              <a:rPr lang="en-GB" altLang="en-US" sz="2800" dirty="0">
                <a:latin typeface="Calibri" panose="020F0502020204030204" pitchFamily="34" charset="0"/>
                <a:cs typeface="Calibri" panose="020F0502020204030204" pitchFamily="34" charset="0"/>
              </a:rPr>
              <a:t>?</a:t>
            </a:r>
          </a:p>
        </p:txBody>
      </p:sp>
      <p:sp>
        <p:nvSpPr>
          <p:cNvPr id="16" name="AutoShape 8"/>
          <p:cNvSpPr>
            <a:spLocks noChangeArrowheads="1"/>
          </p:cNvSpPr>
          <p:nvPr/>
        </p:nvSpPr>
        <p:spPr bwMode="auto">
          <a:xfrm>
            <a:off x="2197756" y="2466443"/>
            <a:ext cx="7731225" cy="3439239"/>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They grinned.</a:t>
            </a:r>
          </a:p>
          <a:p>
            <a:pPr algn="ctr">
              <a:spcBef>
                <a:spcPct val="50000"/>
              </a:spcBef>
              <a:buFontTx/>
              <a:buNone/>
            </a:pPr>
            <a:r>
              <a:rPr lang="en-GB" altLang="en-US" sz="2800" dirty="0">
                <a:latin typeface="Calibri" panose="020F0502020204030204" pitchFamily="34" charset="0"/>
                <a:cs typeface="Calibri" panose="020F0502020204030204" pitchFamily="34" charset="0"/>
              </a:rPr>
              <a:t>Almost every weekend.</a:t>
            </a:r>
          </a:p>
          <a:p>
            <a:pPr algn="ctr">
              <a:spcBef>
                <a:spcPct val="50000"/>
              </a:spcBef>
              <a:buFontTx/>
              <a:buNone/>
            </a:pPr>
            <a:r>
              <a:rPr lang="en-GB" altLang="en-US" sz="2800" dirty="0">
                <a:latin typeface="Calibri" panose="020F0502020204030204" pitchFamily="34" charset="0"/>
                <a:cs typeface="Calibri" panose="020F0502020204030204" pitchFamily="34" charset="0"/>
              </a:rPr>
              <a:t>Whenever it is cold.</a:t>
            </a:r>
          </a:p>
          <a:p>
            <a:pPr algn="ctr">
              <a:spcBef>
                <a:spcPct val="50000"/>
              </a:spcBef>
              <a:buFontTx/>
              <a:buNone/>
            </a:pPr>
            <a:r>
              <a:rPr lang="en-GB" altLang="en-US" sz="2800" dirty="0" err="1">
                <a:latin typeface="Calibri" panose="020F0502020204030204" pitchFamily="34" charset="0"/>
                <a:cs typeface="Calibri" panose="020F0502020204030204" pitchFamily="34" charset="0"/>
              </a:rPr>
              <a:t>Suzzana</a:t>
            </a:r>
            <a:r>
              <a:rPr lang="en-GB" altLang="en-US" sz="2800" dirty="0">
                <a:latin typeface="Calibri" panose="020F0502020204030204" pitchFamily="34" charset="0"/>
                <a:cs typeface="Calibri" panose="020F0502020204030204" pitchFamily="34" charset="0"/>
              </a:rPr>
              <a:t> was at home.</a:t>
            </a:r>
          </a:p>
          <a:p>
            <a:pPr algn="ctr">
              <a:spcBef>
                <a:spcPct val="50000"/>
              </a:spcBef>
              <a:buFontTx/>
              <a:buNone/>
            </a:pPr>
            <a:r>
              <a:rPr lang="en-GB" altLang="en-US" sz="2800" dirty="0" err="1">
                <a:latin typeface="Calibri" panose="020F0502020204030204" pitchFamily="34" charset="0"/>
                <a:cs typeface="Calibri" panose="020F0502020204030204" pitchFamily="34" charset="0"/>
              </a:rPr>
              <a:t>Zaine</a:t>
            </a:r>
            <a:r>
              <a:rPr lang="en-GB" altLang="en-US" sz="2800" dirty="0">
                <a:latin typeface="Calibri" panose="020F0502020204030204" pitchFamily="34" charset="0"/>
                <a:cs typeface="Calibri" panose="020F0502020204030204" pitchFamily="34" charset="0"/>
              </a:rPr>
              <a:t> rushed back home.</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127" y="2672562"/>
            <a:ext cx="1990857" cy="295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278104" y="6129031"/>
            <a:ext cx="11736176" cy="527804"/>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500" b="1" u="sng" dirty="0">
                <a:latin typeface="Calibri" panose="020F0502020204030204" pitchFamily="34" charset="0"/>
                <a:cs typeface="Calibri" panose="020F0502020204030204" pitchFamily="34" charset="0"/>
              </a:rPr>
              <a:t>Remember</a:t>
            </a:r>
            <a:r>
              <a:rPr lang="en-GB" altLang="en-US" sz="2500" b="1" dirty="0">
                <a:latin typeface="Calibri" panose="020F0502020204030204" pitchFamily="34" charset="0"/>
                <a:cs typeface="Calibri" panose="020F0502020204030204" pitchFamily="34" charset="0"/>
              </a:rPr>
              <a:t>:</a:t>
            </a:r>
            <a:r>
              <a:rPr lang="en-GB" altLang="en-US" sz="2500" dirty="0">
                <a:latin typeface="Calibri" panose="020F0502020204030204" pitchFamily="34" charset="0"/>
                <a:cs typeface="Calibri" panose="020F0502020204030204" pitchFamily="34" charset="0"/>
              </a:rPr>
              <a:t> a </a:t>
            </a:r>
            <a:r>
              <a:rPr lang="en-GB" altLang="en-US" sz="2500" b="1" dirty="0">
                <a:latin typeface="Calibri" panose="020F0502020204030204" pitchFamily="34" charset="0"/>
                <a:cs typeface="Calibri" panose="020F0502020204030204" pitchFamily="34" charset="0"/>
              </a:rPr>
              <a:t>main clause </a:t>
            </a:r>
            <a:r>
              <a:rPr lang="en-GB" altLang="en-US" sz="2500" dirty="0">
                <a:latin typeface="Calibri" panose="020F0502020204030204" pitchFamily="34" charset="0"/>
                <a:cs typeface="Calibri" panose="020F0502020204030204" pitchFamily="34" charset="0"/>
              </a:rPr>
              <a:t>contains a </a:t>
            </a:r>
            <a:r>
              <a:rPr lang="en-GB" altLang="en-US" sz="2500" b="1" dirty="0">
                <a:latin typeface="Calibri" panose="020F0502020204030204" pitchFamily="34" charset="0"/>
                <a:cs typeface="Calibri" panose="020F0502020204030204" pitchFamily="34" charset="0"/>
              </a:rPr>
              <a:t>subject </a:t>
            </a:r>
            <a:r>
              <a:rPr lang="en-GB" altLang="en-US" sz="2500" dirty="0">
                <a:latin typeface="Calibri" panose="020F0502020204030204" pitchFamily="34" charset="0"/>
                <a:cs typeface="Calibri" panose="020F0502020204030204" pitchFamily="34" charset="0"/>
              </a:rPr>
              <a:t>and a </a:t>
            </a:r>
            <a:r>
              <a:rPr lang="en-GB" altLang="en-US" sz="2500" b="1" dirty="0">
                <a:latin typeface="Calibri" panose="020F0502020204030204" pitchFamily="34" charset="0"/>
                <a:cs typeface="Calibri" panose="020F0502020204030204" pitchFamily="34" charset="0"/>
              </a:rPr>
              <a:t>verb</a:t>
            </a:r>
            <a:r>
              <a:rPr lang="en-GB" altLang="en-US" sz="2500" dirty="0">
                <a:latin typeface="Calibri" panose="020F0502020204030204" pitchFamily="34" charset="0"/>
                <a:cs typeface="Calibri" panose="020F0502020204030204" pitchFamily="34" charset="0"/>
              </a:rPr>
              <a:t>. It must </a:t>
            </a:r>
            <a:r>
              <a:rPr lang="en-GB" altLang="en-US" sz="2500" b="1" dirty="0">
                <a:latin typeface="Calibri" panose="020F0502020204030204" pitchFamily="34" charset="0"/>
                <a:cs typeface="Calibri" panose="020F0502020204030204" pitchFamily="34" charset="0"/>
              </a:rPr>
              <a:t>make sense on its own</a:t>
            </a:r>
            <a:r>
              <a:rPr lang="en-GB" alt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52430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E2406C-29A7-4446-ADE0-285209D8F45A}"/>
</file>

<file path=customXml/itemProps2.xml><?xml version="1.0" encoding="utf-8"?>
<ds:datastoreItem xmlns:ds="http://schemas.openxmlformats.org/officeDocument/2006/customXml" ds:itemID="{5FC73F1A-1194-45CE-B890-85BA9B43BD56}">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E9D5FE-9982-4450-BA84-486C028E4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68</Slides>
  <Notes>39</Notes>
  <HiddenSlides>0</HiddenSlides>
  <ScaleCrop>false</ScaleCrop>
  <HeadingPairs>
    <vt:vector size="4" baseType="variant">
      <vt:variant>
        <vt:lpstr>Theme</vt:lpstr>
      </vt:variant>
      <vt:variant>
        <vt:i4>5</vt:i4>
      </vt:variant>
      <vt:variant>
        <vt:lpstr>Slide Titles</vt:lpstr>
      </vt:variant>
      <vt:variant>
        <vt:i4>68</vt:i4>
      </vt:variant>
    </vt:vector>
  </HeadingPairs>
  <TitlesOfParts>
    <vt:vector size="73" baseType="lpstr">
      <vt:lpstr>office theme</vt:lpstr>
      <vt:lpstr>Office Theme</vt:lpstr>
      <vt:lpstr>office theme</vt:lpstr>
      <vt:lpstr>Office Theme</vt:lpstr>
      <vt:lpstr>office theme</vt:lpstr>
      <vt:lpstr>PowerPoint Presentation</vt:lpstr>
      <vt:lpstr>PowerPoint Presentation</vt:lpstr>
      <vt:lpstr>Main clauses</vt:lpstr>
      <vt:lpstr>PowerPoint Presentation</vt:lpstr>
      <vt:lpstr>Subordinate clauses</vt:lpstr>
      <vt:lpstr>PowerPoint Presentation</vt:lpstr>
      <vt:lpstr>PowerPoint Presentation</vt:lpstr>
      <vt:lpstr>PowerPoint Presentation</vt:lpstr>
      <vt:lpstr>PowerPoint Presentation</vt:lpstr>
      <vt:lpstr>PowerPoint Presentation</vt:lpstr>
      <vt:lpstr>Practise</vt:lpstr>
      <vt:lpstr>How did you do?</vt:lpstr>
      <vt:lpstr>Practise</vt:lpstr>
      <vt:lpstr>How did you do?</vt:lpstr>
      <vt:lpstr>Practise</vt:lpstr>
      <vt:lpstr>How did you do?</vt:lpstr>
      <vt:lpstr>PowerPoint Presentation</vt:lpstr>
      <vt:lpstr>PowerPoint Presentation</vt:lpstr>
      <vt:lpstr>PowerPoint Presentation</vt:lpstr>
      <vt:lpstr>Model Question 1</vt:lpstr>
      <vt:lpstr>Stage 1 - Vocabulary</vt:lpstr>
      <vt:lpstr>Stage 2 – Understanding vocabulary Class work</vt:lpstr>
      <vt:lpstr>Stage 3 – Number Free Zone</vt:lpstr>
      <vt:lpstr>Stage 4 – Answer Free Zone Shhh!</vt:lpstr>
      <vt:lpstr>Thinking Talk</vt:lpstr>
      <vt:lpstr>Thinking Talk</vt:lpstr>
      <vt:lpstr>PowerPoint Presentation</vt:lpstr>
      <vt:lpstr>PowerPoint Presentation</vt:lpstr>
      <vt:lpstr>Stage 2 – Understanding vocabulary</vt:lpstr>
      <vt:lpstr>Stage 3 – Number Free Zone</vt:lpstr>
      <vt:lpstr>PowerPoint Presentation</vt:lpstr>
      <vt:lpstr>Thinking Talk</vt:lpstr>
      <vt:lpstr>Thinking Talk</vt:lpstr>
      <vt:lpstr>PowerPoint Presentation</vt:lpstr>
      <vt:lpstr>Your Turn</vt:lpstr>
      <vt:lpstr>PowerPoint Presentation</vt:lpstr>
      <vt:lpstr>PowerPoint Presentation</vt:lpstr>
      <vt:lpstr>PowerPoint Presentation</vt:lpstr>
      <vt:lpstr>Thursday 27th February  TBAT: begin sentences in a different way by using an adverb    </vt:lpstr>
      <vt:lpstr>Do you sometimes find it difficult to think of how to begin sentences? Look at this piece of writing. What do you notice?</vt:lpstr>
      <vt:lpstr>How can we make sentence beginnings more interesting?</vt:lpstr>
      <vt:lpstr>ADVERBIALS are phrases or clauses that tell us more about the verb.</vt:lpstr>
      <vt:lpstr>Here is a simple sentence. Let’s look at how we could begin it in different ways.</vt:lpstr>
      <vt:lpstr>Here is a simple sentence. Let’s look at how we could begin it in different ways.</vt:lpstr>
      <vt:lpstr>Here is a simple sentence. Let’s look at how we could begin it in different ways.</vt:lpstr>
      <vt:lpstr>Here is a simple sentence. Let’s look at how we could begin it in different ways.</vt:lpstr>
      <vt:lpstr>NOTICE - when we begin a sentence with an adverb (or an adverbial phrase), a COMMA is placed after the adverb.</vt:lpstr>
      <vt:lpstr>Your turn: can you write four versions of this sentence to include each type of adverbial?</vt:lpstr>
      <vt:lpstr>Using an ADVERB to tell us how a character is feeling</vt:lpstr>
      <vt:lpstr>Your turn: think of an ADVERB to go in front of each sentence which shows that the character is being careful. One has been done for you.</vt:lpstr>
      <vt:lpstr>Your turn: think of an ADVERB to go in front of each sentence which shows that the character is excited. </vt:lpstr>
      <vt:lpstr>Let’s return to the first paragraph which we looked at. How can we use ADVERBS to improve some of the sentence beginnings?</vt:lpstr>
      <vt:lpstr>Your turn: rewrite this paragraph to improve it by adding some ADVERBS or ADVERBIAL PHRASES at the beginning of some of the sentences.</vt:lpstr>
      <vt:lpstr>So, when you are writing, try to look carefully at how you begin sentences. Remember, by using ADVERBS or ADVERBIAL PHRASES, our sentences are more interesting and give more information to the reader.</vt:lpstr>
      <vt:lpstr>PowerPoint Presentation</vt:lpstr>
      <vt:lpstr>Thinking Time…</vt:lpstr>
      <vt:lpstr>How can we make it move?</vt:lpstr>
      <vt:lpstr>How can we make it move?</vt:lpstr>
      <vt:lpstr>Force</vt:lpstr>
      <vt:lpstr>Simple Forces</vt:lpstr>
      <vt:lpstr>Partner Sorting Activity</vt:lpstr>
      <vt:lpstr>Independent Activity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140</cp:revision>
  <dcterms:created xsi:type="dcterms:W3CDTF">2024-09-07T15:58:15Z</dcterms:created>
  <dcterms:modified xsi:type="dcterms:W3CDTF">2025-02-26T15:46:19Z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