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0" r:id="rId4"/>
  </p:sldMasterIdLst>
  <p:notesMasterIdLst>
    <p:notesMasterId r:id="rId21"/>
  </p:notesMasterIdLst>
  <p:sldIdLst>
    <p:sldId id="329" r:id="rId5"/>
    <p:sldId id="317" r:id="rId6"/>
    <p:sldId id="318" r:id="rId7"/>
    <p:sldId id="324" r:id="rId8"/>
    <p:sldId id="330" r:id="rId9"/>
    <p:sldId id="331" r:id="rId10"/>
    <p:sldId id="319" r:id="rId11"/>
    <p:sldId id="335" r:id="rId12"/>
    <p:sldId id="320" r:id="rId13"/>
    <p:sldId id="336" r:id="rId14"/>
    <p:sldId id="325" r:id="rId15"/>
    <p:sldId id="327" r:id="rId16"/>
    <p:sldId id="338" r:id="rId17"/>
    <p:sldId id="339" r:id="rId18"/>
    <p:sldId id="326" r:id="rId19"/>
    <p:sldId id="34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 Humphrey" userId="a228131c-7c9a-4ce9-bcab-1411e8c23df2" providerId="ADAL" clId="{90CCED32-58B5-4269-9AB7-A48FF02B545F}"/>
    <pc:docChg chg="delSld delMainMaster">
      <pc:chgData name="Z Humphrey" userId="a228131c-7c9a-4ce9-bcab-1411e8c23df2" providerId="ADAL" clId="{90CCED32-58B5-4269-9AB7-A48FF02B545F}" dt="2025-02-26T10:26:09.075" v="16" actId="47"/>
      <pc:docMkLst>
        <pc:docMk/>
      </pc:docMkLst>
      <pc:sldChg chg="del">
        <pc:chgData name="Z Humphrey" userId="a228131c-7c9a-4ce9-bcab-1411e8c23df2" providerId="ADAL" clId="{90CCED32-58B5-4269-9AB7-A48FF02B545F}" dt="2025-02-26T10:26:01.449" v="4" actId="47"/>
        <pc:sldMkLst>
          <pc:docMk/>
          <pc:sldMk cId="0" sldId="302"/>
        </pc:sldMkLst>
      </pc:sldChg>
      <pc:sldChg chg="del">
        <pc:chgData name="Z Humphrey" userId="a228131c-7c9a-4ce9-bcab-1411e8c23df2" providerId="ADAL" clId="{90CCED32-58B5-4269-9AB7-A48FF02B545F}" dt="2025-02-26T10:26:01.827" v="5" actId="47"/>
        <pc:sldMkLst>
          <pc:docMk/>
          <pc:sldMk cId="0" sldId="303"/>
        </pc:sldMkLst>
      </pc:sldChg>
      <pc:sldChg chg="del">
        <pc:chgData name="Z Humphrey" userId="a228131c-7c9a-4ce9-bcab-1411e8c23df2" providerId="ADAL" clId="{90CCED32-58B5-4269-9AB7-A48FF02B545F}" dt="2025-02-26T10:26:02.146" v="6" actId="47"/>
        <pc:sldMkLst>
          <pc:docMk/>
          <pc:sldMk cId="0" sldId="304"/>
        </pc:sldMkLst>
      </pc:sldChg>
      <pc:sldChg chg="del">
        <pc:chgData name="Z Humphrey" userId="a228131c-7c9a-4ce9-bcab-1411e8c23df2" providerId="ADAL" clId="{90CCED32-58B5-4269-9AB7-A48FF02B545F}" dt="2025-02-26T10:26:02.495" v="7" actId="47"/>
        <pc:sldMkLst>
          <pc:docMk/>
          <pc:sldMk cId="0" sldId="305"/>
        </pc:sldMkLst>
      </pc:sldChg>
      <pc:sldChg chg="del">
        <pc:chgData name="Z Humphrey" userId="a228131c-7c9a-4ce9-bcab-1411e8c23df2" providerId="ADAL" clId="{90CCED32-58B5-4269-9AB7-A48FF02B545F}" dt="2025-02-26T10:26:02.844" v="8" actId="47"/>
        <pc:sldMkLst>
          <pc:docMk/>
          <pc:sldMk cId="0" sldId="306"/>
        </pc:sldMkLst>
      </pc:sldChg>
      <pc:sldChg chg="del">
        <pc:chgData name="Z Humphrey" userId="a228131c-7c9a-4ce9-bcab-1411e8c23df2" providerId="ADAL" clId="{90CCED32-58B5-4269-9AB7-A48FF02B545F}" dt="2025-02-26T10:26:03.160" v="9" actId="47"/>
        <pc:sldMkLst>
          <pc:docMk/>
          <pc:sldMk cId="0" sldId="307"/>
        </pc:sldMkLst>
      </pc:sldChg>
      <pc:sldChg chg="del">
        <pc:chgData name="Z Humphrey" userId="a228131c-7c9a-4ce9-bcab-1411e8c23df2" providerId="ADAL" clId="{90CCED32-58B5-4269-9AB7-A48FF02B545F}" dt="2025-02-26T10:26:03.543" v="10" actId="47"/>
        <pc:sldMkLst>
          <pc:docMk/>
          <pc:sldMk cId="0" sldId="308"/>
        </pc:sldMkLst>
      </pc:sldChg>
      <pc:sldChg chg="del">
        <pc:chgData name="Z Humphrey" userId="a228131c-7c9a-4ce9-bcab-1411e8c23df2" providerId="ADAL" clId="{90CCED32-58B5-4269-9AB7-A48FF02B545F}" dt="2025-02-26T10:26:03.956" v="11" actId="47"/>
        <pc:sldMkLst>
          <pc:docMk/>
          <pc:sldMk cId="0" sldId="309"/>
        </pc:sldMkLst>
      </pc:sldChg>
      <pc:sldChg chg="del">
        <pc:chgData name="Z Humphrey" userId="a228131c-7c9a-4ce9-bcab-1411e8c23df2" providerId="ADAL" clId="{90CCED32-58B5-4269-9AB7-A48FF02B545F}" dt="2025-02-26T10:26:05.663" v="14" actId="47"/>
        <pc:sldMkLst>
          <pc:docMk/>
          <pc:sldMk cId="1294602637" sldId="315"/>
        </pc:sldMkLst>
      </pc:sldChg>
      <pc:sldChg chg="del">
        <pc:chgData name="Z Humphrey" userId="a228131c-7c9a-4ce9-bcab-1411e8c23df2" providerId="ADAL" clId="{90CCED32-58B5-4269-9AB7-A48FF02B545F}" dt="2025-02-26T10:26:06.432" v="15" actId="47"/>
        <pc:sldMkLst>
          <pc:docMk/>
          <pc:sldMk cId="2225560607" sldId="316"/>
        </pc:sldMkLst>
      </pc:sldChg>
      <pc:sldChg chg="del">
        <pc:chgData name="Z Humphrey" userId="a228131c-7c9a-4ce9-bcab-1411e8c23df2" providerId="ADAL" clId="{90CCED32-58B5-4269-9AB7-A48FF02B545F}" dt="2025-02-26T10:26:09.075" v="16" actId="47"/>
        <pc:sldMkLst>
          <pc:docMk/>
          <pc:sldMk cId="3292025156" sldId="328"/>
        </pc:sldMkLst>
      </pc:sldChg>
      <pc:sldChg chg="del">
        <pc:chgData name="Z Humphrey" userId="a228131c-7c9a-4ce9-bcab-1411e8c23df2" providerId="ADAL" clId="{90CCED32-58B5-4269-9AB7-A48FF02B545F}" dt="2025-02-26T10:25:59.730" v="0" actId="47"/>
        <pc:sldMkLst>
          <pc:docMk/>
          <pc:sldMk cId="18410475" sldId="347"/>
        </pc:sldMkLst>
      </pc:sldChg>
      <pc:sldChg chg="del">
        <pc:chgData name="Z Humphrey" userId="a228131c-7c9a-4ce9-bcab-1411e8c23df2" providerId="ADAL" clId="{90CCED32-58B5-4269-9AB7-A48FF02B545F}" dt="2025-02-26T10:26:04.385" v="12" actId="47"/>
        <pc:sldMkLst>
          <pc:docMk/>
          <pc:sldMk cId="2876781524" sldId="386"/>
        </pc:sldMkLst>
      </pc:sldChg>
      <pc:sldChg chg="del">
        <pc:chgData name="Z Humphrey" userId="a228131c-7c9a-4ce9-bcab-1411e8c23df2" providerId="ADAL" clId="{90CCED32-58B5-4269-9AB7-A48FF02B545F}" dt="2025-02-26T10:26:00.764" v="2" actId="47"/>
        <pc:sldMkLst>
          <pc:docMk/>
          <pc:sldMk cId="2378603959" sldId="1446"/>
        </pc:sldMkLst>
      </pc:sldChg>
      <pc:sldChg chg="del">
        <pc:chgData name="Z Humphrey" userId="a228131c-7c9a-4ce9-bcab-1411e8c23df2" providerId="ADAL" clId="{90CCED32-58B5-4269-9AB7-A48FF02B545F}" dt="2025-02-26T10:26:01.125" v="3" actId="47"/>
        <pc:sldMkLst>
          <pc:docMk/>
          <pc:sldMk cId="3846384291" sldId="1500"/>
        </pc:sldMkLst>
      </pc:sldChg>
      <pc:sldChg chg="del">
        <pc:chgData name="Z Humphrey" userId="a228131c-7c9a-4ce9-bcab-1411e8c23df2" providerId="ADAL" clId="{90CCED32-58B5-4269-9AB7-A48FF02B545F}" dt="2025-02-26T10:26:05.079" v="13" actId="47"/>
        <pc:sldMkLst>
          <pc:docMk/>
          <pc:sldMk cId="632426825" sldId="1501"/>
        </pc:sldMkLst>
      </pc:sldChg>
      <pc:sldChg chg="del">
        <pc:chgData name="Z Humphrey" userId="a228131c-7c9a-4ce9-bcab-1411e8c23df2" providerId="ADAL" clId="{90CCED32-58B5-4269-9AB7-A48FF02B545F}" dt="2025-02-26T10:26:00.387" v="1" actId="47"/>
        <pc:sldMkLst>
          <pc:docMk/>
          <pc:sldMk cId="709108990" sldId="1508"/>
        </pc:sldMkLst>
      </pc:sldChg>
      <pc:sldMasterChg chg="del delSldLayout">
        <pc:chgData name="Z Humphrey" userId="a228131c-7c9a-4ce9-bcab-1411e8c23df2" providerId="ADAL" clId="{90CCED32-58B5-4269-9AB7-A48FF02B545F}" dt="2025-02-26T10:26:03.956" v="11" actId="47"/>
        <pc:sldMasterMkLst>
          <pc:docMk/>
          <pc:sldMasterMk cId="0" sldId="2147483660"/>
        </pc:sldMasterMkLst>
        <pc:sldLayoutChg chg="del">
          <pc:chgData name="Z Humphrey" userId="a228131c-7c9a-4ce9-bcab-1411e8c23df2" providerId="ADAL" clId="{90CCED32-58B5-4269-9AB7-A48FF02B545F}" dt="2025-02-26T10:26:03.956" v="11" actId="47"/>
          <pc:sldLayoutMkLst>
            <pc:docMk/>
            <pc:sldMasterMk cId="0" sldId="2147483660"/>
            <pc:sldLayoutMk cId="1117966862" sldId="2147483711"/>
          </pc:sldLayoutMkLst>
        </pc:sldLayoutChg>
        <pc:sldLayoutChg chg="del">
          <pc:chgData name="Z Humphrey" userId="a228131c-7c9a-4ce9-bcab-1411e8c23df2" providerId="ADAL" clId="{90CCED32-58B5-4269-9AB7-A48FF02B545F}" dt="2025-02-26T10:26:03.956" v="11" actId="47"/>
          <pc:sldLayoutMkLst>
            <pc:docMk/>
            <pc:sldMasterMk cId="0" sldId="2147483660"/>
            <pc:sldLayoutMk cId="2277815312" sldId="2147483712"/>
          </pc:sldLayoutMkLst>
        </pc:sldLayoutChg>
        <pc:sldLayoutChg chg="del">
          <pc:chgData name="Z Humphrey" userId="a228131c-7c9a-4ce9-bcab-1411e8c23df2" providerId="ADAL" clId="{90CCED32-58B5-4269-9AB7-A48FF02B545F}" dt="2025-02-26T10:26:03.956" v="11" actId="47"/>
          <pc:sldLayoutMkLst>
            <pc:docMk/>
            <pc:sldMasterMk cId="0" sldId="2147483660"/>
            <pc:sldLayoutMk cId="2104820964" sldId="2147483713"/>
          </pc:sldLayoutMkLst>
        </pc:sldLayoutChg>
        <pc:sldLayoutChg chg="del">
          <pc:chgData name="Z Humphrey" userId="a228131c-7c9a-4ce9-bcab-1411e8c23df2" providerId="ADAL" clId="{90CCED32-58B5-4269-9AB7-A48FF02B545F}" dt="2025-02-26T10:26:03.956" v="11" actId="47"/>
          <pc:sldLayoutMkLst>
            <pc:docMk/>
            <pc:sldMasterMk cId="0" sldId="2147483660"/>
            <pc:sldLayoutMk cId="2238299852" sldId="2147483714"/>
          </pc:sldLayoutMkLst>
        </pc:sldLayoutChg>
        <pc:sldLayoutChg chg="del">
          <pc:chgData name="Z Humphrey" userId="a228131c-7c9a-4ce9-bcab-1411e8c23df2" providerId="ADAL" clId="{90CCED32-58B5-4269-9AB7-A48FF02B545F}" dt="2025-02-26T10:26:03.956" v="11" actId="47"/>
          <pc:sldLayoutMkLst>
            <pc:docMk/>
            <pc:sldMasterMk cId="0" sldId="2147483660"/>
            <pc:sldLayoutMk cId="2254756071" sldId="2147483715"/>
          </pc:sldLayoutMkLst>
        </pc:sldLayoutChg>
        <pc:sldLayoutChg chg="del">
          <pc:chgData name="Z Humphrey" userId="a228131c-7c9a-4ce9-bcab-1411e8c23df2" providerId="ADAL" clId="{90CCED32-58B5-4269-9AB7-A48FF02B545F}" dt="2025-02-26T10:26:03.956" v="11" actId="47"/>
          <pc:sldLayoutMkLst>
            <pc:docMk/>
            <pc:sldMasterMk cId="0" sldId="2147483660"/>
            <pc:sldLayoutMk cId="4136257215" sldId="2147483716"/>
          </pc:sldLayoutMkLst>
        </pc:sldLayoutChg>
      </pc:sldMasterChg>
      <pc:sldMasterChg chg="del delSldLayout">
        <pc:chgData name="Z Humphrey" userId="a228131c-7c9a-4ce9-bcab-1411e8c23df2" providerId="ADAL" clId="{90CCED32-58B5-4269-9AB7-A48FF02B545F}" dt="2025-02-26T10:26:00.764" v="2" actId="47"/>
        <pc:sldMasterMkLst>
          <pc:docMk/>
          <pc:sldMasterMk cId="2460954070" sldId="2147483877"/>
        </pc:sldMasterMkLst>
        <pc:sldLayoutChg chg="del">
          <pc:chgData name="Z Humphrey" userId="a228131c-7c9a-4ce9-bcab-1411e8c23df2" providerId="ADAL" clId="{90CCED32-58B5-4269-9AB7-A48FF02B545F}" dt="2025-02-26T10:26:00.764" v="2" actId="47"/>
          <pc:sldLayoutMkLst>
            <pc:docMk/>
            <pc:sldMasterMk cId="2460954070" sldId="2147483877"/>
            <pc:sldLayoutMk cId="2385387890" sldId="2147483661"/>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949138452" sldId="2147483662"/>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2591524520" sldId="2147483663"/>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203092039" sldId="2147483664"/>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733172339" sldId="2147483665"/>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210312558" sldId="2147483666"/>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146388984" sldId="2147483667"/>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171841454" sldId="2147483668"/>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718958274" sldId="2147483669"/>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2202905451" sldId="2147483670"/>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479445657" sldId="2147483671"/>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465272029" sldId="2147483674"/>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2176862892" sldId="2147483676"/>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4079353207" sldId="2147483677"/>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4268642296" sldId="2147483678"/>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203958653" sldId="2147483679"/>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762173646" sldId="2147483682"/>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92366081" sldId="2147483791"/>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2733330815" sldId="2147483867"/>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311445449" sldId="2147483868"/>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3023579930" sldId="2147483878"/>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967011602" sldId="2147483879"/>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2872893517" sldId="2147483880"/>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2444706606" sldId="2147484095"/>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061284673" sldId="2147484150"/>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126334548" sldId="2147484184"/>
          </pc:sldLayoutMkLst>
        </pc:sldLayoutChg>
        <pc:sldLayoutChg chg="del">
          <pc:chgData name="Z Humphrey" userId="a228131c-7c9a-4ce9-bcab-1411e8c23df2" providerId="ADAL" clId="{90CCED32-58B5-4269-9AB7-A48FF02B545F}" dt="2025-02-26T10:26:00.764" v="2" actId="47"/>
          <pc:sldLayoutMkLst>
            <pc:docMk/>
            <pc:sldMasterMk cId="2460954070" sldId="2147483877"/>
            <pc:sldLayoutMk cId="713939547" sldId="2147484186"/>
          </pc:sldLayoutMkLst>
        </pc:sldLayoutChg>
        <pc:sldLayoutChg chg="del">
          <pc:chgData name="Z Humphrey" userId="a228131c-7c9a-4ce9-bcab-1411e8c23df2" providerId="ADAL" clId="{90CCED32-58B5-4269-9AB7-A48FF02B545F}" dt="2025-02-26T10:26:00.387" v="1" actId="47"/>
          <pc:sldLayoutMkLst>
            <pc:docMk/>
            <pc:sldMasterMk cId="2460954070" sldId="2147483877"/>
            <pc:sldLayoutMk cId="2950192249" sldId="2147484217"/>
          </pc:sldLayoutMkLst>
        </pc:sldLayoutChg>
      </pc:sldMasterChg>
      <pc:sldMasterChg chg="del delSldLayout">
        <pc:chgData name="Z Humphrey" userId="a228131c-7c9a-4ce9-bcab-1411e8c23df2" providerId="ADAL" clId="{90CCED32-58B5-4269-9AB7-A48FF02B545F}" dt="2025-02-26T10:26:04.385" v="12" actId="47"/>
        <pc:sldMasterMkLst>
          <pc:docMk/>
          <pc:sldMasterMk cId="2460954070" sldId="2147484187"/>
        </pc:sldMasterMkLst>
        <pc:sldLayoutChg chg="del">
          <pc:chgData name="Z Humphrey" userId="a228131c-7c9a-4ce9-bcab-1411e8c23df2" providerId="ADAL" clId="{90CCED32-58B5-4269-9AB7-A48FF02B545F}" dt="2025-02-26T10:26:04.385" v="12" actId="47"/>
          <pc:sldLayoutMkLst>
            <pc:docMk/>
            <pc:sldMasterMk cId="2460954070" sldId="2147484187"/>
            <pc:sldLayoutMk cId="712820630" sldId="2147483672"/>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959165050" sldId="2147483673"/>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348176945" sldId="2147483675"/>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949138452" sldId="2147483869"/>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1203092039" sldId="2147483871"/>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3733172339" sldId="2147483872"/>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3146388984" sldId="2147483874"/>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3171841454" sldId="2147483875"/>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2385387890" sldId="2147484149"/>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2591524520" sldId="2147484151"/>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3210312558" sldId="2147484152"/>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1718958274" sldId="2147484153"/>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2202905451" sldId="2147484154"/>
          </pc:sldLayoutMkLst>
        </pc:sldLayoutChg>
        <pc:sldLayoutChg chg="del">
          <pc:chgData name="Z Humphrey" userId="a228131c-7c9a-4ce9-bcab-1411e8c23df2" providerId="ADAL" clId="{90CCED32-58B5-4269-9AB7-A48FF02B545F}" dt="2025-02-26T10:26:04.385" v="12" actId="47"/>
          <pc:sldLayoutMkLst>
            <pc:docMk/>
            <pc:sldMasterMk cId="2460954070" sldId="2147484187"/>
            <pc:sldLayoutMk cId="3479445657" sldId="21474841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6EE6E3-0824-4B93-9841-F9BF13EABE19}" type="datetimeFigureOut">
              <a:t>2/26/2025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02FC3-4B51-41A8-9DC3-64F95F13063E}" type="slidenum">
              <a:t>‹#›</a:t>
            </a:fld>
            <a:endParaRPr lang="en-GB"/>
          </a:p>
        </p:txBody>
      </p:sp>
    </p:spTree>
    <p:extLst>
      <p:ext uri="{BB962C8B-B14F-4D97-AF65-F5344CB8AC3E}">
        <p14:creationId xmlns:p14="http://schemas.microsoft.com/office/powerpoint/2010/main" val="2357225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C5B26F9-6C30-451D-94A7-041482C70B62}" type="slidenum">
              <a:rPr lang="en-GB" smtClean="0"/>
              <a:pPr/>
              <a:t>7</a:t>
            </a:fld>
            <a:endParaRPr lang="en-GB"/>
          </a:p>
        </p:txBody>
      </p:sp>
    </p:spTree>
    <p:extLst>
      <p:ext uri="{BB962C8B-B14F-4D97-AF65-F5344CB8AC3E}">
        <p14:creationId xmlns:p14="http://schemas.microsoft.com/office/powerpoint/2010/main" val="151926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C5B26F9-6C30-451D-94A7-041482C70B62}" type="slidenum">
              <a:rPr lang="en-GB" smtClean="0"/>
              <a:pPr/>
              <a:t>8</a:t>
            </a:fld>
            <a:endParaRPr lang="en-GB"/>
          </a:p>
        </p:txBody>
      </p:sp>
    </p:spTree>
    <p:extLst>
      <p:ext uri="{BB962C8B-B14F-4D97-AF65-F5344CB8AC3E}">
        <p14:creationId xmlns:p14="http://schemas.microsoft.com/office/powerpoint/2010/main" val="3833390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C5B26F9-6C30-451D-94A7-041482C70B62}" type="slidenum">
              <a:rPr lang="en-GB" smtClean="0"/>
              <a:pPr/>
              <a:t>12</a:t>
            </a:fld>
            <a:endParaRPr lang="en-GB"/>
          </a:p>
        </p:txBody>
      </p:sp>
    </p:spTree>
    <p:extLst>
      <p:ext uri="{BB962C8B-B14F-4D97-AF65-F5344CB8AC3E}">
        <p14:creationId xmlns:p14="http://schemas.microsoft.com/office/powerpoint/2010/main" val="38183420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35766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440219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47579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30871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9EC995-22F9-6844-A10F-3113ED1F20BA}" type="datetimeFigureOut">
              <a:rPr lang="en-US" smtClean="0"/>
              <a:pPr/>
              <a:t>2/26/2025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013895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9EC995-22F9-6844-A10F-3113ED1F20BA}"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2549967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9EC995-22F9-6844-A10F-3113ED1F20BA}" type="datetimeFigureOut">
              <a:rPr lang="en-US" smtClean="0"/>
              <a:pPr/>
              <a:t>2/26/2025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499946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9EC995-22F9-6844-A10F-3113ED1F20BA}" type="datetimeFigureOut">
              <a:rPr lang="en-US" smtClean="0"/>
              <a:pPr/>
              <a:t>2/26/2025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2962430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9EC995-22F9-6844-A10F-3113ED1F20BA}" type="datetimeFigureOut">
              <a:rPr lang="en-US" smtClean="0"/>
              <a:pPr/>
              <a:t>2/26/2025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089763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EC995-22F9-6844-A10F-3113ED1F20BA}"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1915762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9EC995-22F9-6844-A10F-3113ED1F20BA}" type="datetimeFigureOut">
              <a:rPr lang="en-US" smtClean="0"/>
              <a:pPr/>
              <a:t>2/26/2025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A7162B2-E0D1-FE47-A51E-D009C8D052A2}" type="slidenum">
              <a:rPr lang="en-US" smtClean="0"/>
              <a:pPr/>
              <a:t>‹#›</a:t>
            </a:fld>
            <a:endParaRPr lang="en-US"/>
          </a:p>
        </p:txBody>
      </p:sp>
    </p:spTree>
    <p:extLst>
      <p:ext uri="{BB962C8B-B14F-4D97-AF65-F5344CB8AC3E}">
        <p14:creationId xmlns:p14="http://schemas.microsoft.com/office/powerpoint/2010/main" val="999144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9EC995-22F9-6844-A10F-3113ED1F20BA}" type="datetimeFigureOut">
              <a:rPr lang="en-US" smtClean="0"/>
              <a:pPr/>
              <a:t>2/26/2025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162B2-E0D1-FE47-A51E-D009C8D052A2}" type="slidenum">
              <a:rPr lang="en-US" smtClean="0"/>
              <a:pPr/>
              <a:t>‹#›</a:t>
            </a:fld>
            <a:endParaRPr lang="en-US"/>
          </a:p>
        </p:txBody>
      </p:sp>
    </p:spTree>
    <p:extLst>
      <p:ext uri="{BB962C8B-B14F-4D97-AF65-F5344CB8AC3E}">
        <p14:creationId xmlns:p14="http://schemas.microsoft.com/office/powerpoint/2010/main" val="78150186"/>
      </p:ext>
    </p:extLst>
  </p:cSld>
  <p:clrMap bg1="lt1" tx1="dk1" bg2="lt2" tx2="dk2" accent1="accent1" accent2="accent2" accent3="accent3" accent4="accent4" accent5="accent5" accent6="accent6" hlink="hlink" folHlink="folHlink"/>
  <p:sldLayoutIdLst>
    <p:sldLayoutId id="2147484211" r:id="rId1"/>
    <p:sldLayoutId id="2147484212" r:id="rId2"/>
    <p:sldLayoutId id="2147484213" r:id="rId3"/>
    <p:sldLayoutId id="2147484214" r:id="rId4"/>
    <p:sldLayoutId id="2147484215" r:id="rId5"/>
    <p:sldLayoutId id="2147484216" r:id="rId6"/>
    <p:sldLayoutId id="2147484209"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tiff"/><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tiff"/><Relationship Id="rId5" Type="http://schemas.openxmlformats.org/officeDocument/2006/relationships/image" Target="../media/image15.jpe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tiff"/><Relationship Id="rId5" Type="http://schemas.openxmlformats.org/officeDocument/2006/relationships/image" Target="../media/image9.tiff"/><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Check your answers</a:t>
            </a:r>
          </a:p>
        </p:txBody>
      </p:sp>
      <p:pic>
        <p:nvPicPr>
          <p:cNvPr id="6" name="Picture 6">
            <a:extLst>
              <a:ext uri="{FF2B5EF4-FFF2-40B4-BE49-F238E27FC236}">
                <a16:creationId xmlns:a16="http://schemas.microsoft.com/office/drawing/2014/main" id="{C9E87093-B915-3C4E-9CDA-24047CB599B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4073" y="5419899"/>
            <a:ext cx="1401113" cy="125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2">
            <a:extLst>
              <a:ext uri="{FF2B5EF4-FFF2-40B4-BE49-F238E27FC236}">
                <a16:creationId xmlns:a16="http://schemas.microsoft.com/office/drawing/2014/main" id="{B47AB46C-B584-E140-A2B4-BF08CBA3472E}"/>
              </a:ext>
            </a:extLst>
          </p:cNvPr>
          <p:cNvSpPr/>
          <p:nvPr/>
        </p:nvSpPr>
        <p:spPr>
          <a:xfrm>
            <a:off x="754062" y="2068085"/>
            <a:ext cx="10668000" cy="1365764"/>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u="sng">
                <a:solidFill>
                  <a:schemeClr val="tx1"/>
                </a:solidFill>
              </a:rPr>
              <a:t>Walking</a:t>
            </a:r>
            <a:r>
              <a:rPr lang="en-GB" sz="2800">
                <a:solidFill>
                  <a:schemeClr val="tx1"/>
                </a:solidFill>
              </a:rPr>
              <a:t> through the forest near his </a:t>
            </a:r>
            <a:r>
              <a:rPr lang="en-GB" sz="2800" u="sng">
                <a:solidFill>
                  <a:schemeClr val="tx1"/>
                </a:solidFill>
              </a:rPr>
              <a:t>home</a:t>
            </a:r>
            <a:r>
              <a:rPr lang="en-GB" sz="2800">
                <a:solidFill>
                  <a:schemeClr val="tx1"/>
                </a:solidFill>
              </a:rPr>
              <a:t>, Mark could smell the wonders of spring in the air </a:t>
            </a:r>
            <a:r>
              <a:rPr lang="en-GB" sz="2800" u="sng">
                <a:solidFill>
                  <a:schemeClr val="tx1"/>
                </a:solidFill>
              </a:rPr>
              <a:t>with</a:t>
            </a:r>
            <a:r>
              <a:rPr lang="en-GB" sz="2800">
                <a:solidFill>
                  <a:schemeClr val="tx1"/>
                </a:solidFill>
              </a:rPr>
              <a:t> wild flowers starting to </a:t>
            </a:r>
            <a:r>
              <a:rPr lang="en-GB" sz="2800" u="sng">
                <a:solidFill>
                  <a:schemeClr val="tx1"/>
                </a:solidFill>
              </a:rPr>
              <a:t>bloom</a:t>
            </a:r>
            <a:r>
              <a:rPr lang="en-GB" sz="2800">
                <a:solidFill>
                  <a:schemeClr val="tx1"/>
                </a:solidFill>
              </a:rPr>
              <a:t> and pine needles heavy with </a:t>
            </a:r>
            <a:r>
              <a:rPr lang="en-GB" sz="2800" u="sng">
                <a:solidFill>
                  <a:schemeClr val="tx1"/>
                </a:solidFill>
              </a:rPr>
              <a:t>rain</a:t>
            </a:r>
            <a:r>
              <a:rPr lang="en-GB" sz="2800">
                <a:solidFill>
                  <a:schemeClr val="tx1"/>
                </a:solidFill>
              </a:rPr>
              <a:t>.  </a:t>
            </a:r>
          </a:p>
        </p:txBody>
      </p:sp>
      <p:pic>
        <p:nvPicPr>
          <p:cNvPr id="10" name="Picture 2" descr="Image result for forest">
            <a:extLst>
              <a:ext uri="{FF2B5EF4-FFF2-40B4-BE49-F238E27FC236}">
                <a16:creationId xmlns:a16="http://schemas.microsoft.com/office/drawing/2014/main" id="{329A2119-E884-2946-ADE1-615A5085EA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8605" y="4318782"/>
            <a:ext cx="3032814" cy="2021560"/>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17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880722" y="2606172"/>
            <a:ext cx="10510272" cy="289685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a:solidFill>
                  <a:schemeClr val="tx1"/>
                </a:solidFill>
              </a:rPr>
              <a:t>Sit at your desk with your feet firmly on the ground. </a:t>
            </a:r>
          </a:p>
          <a:p>
            <a:pPr algn="ctr">
              <a:defRPr/>
            </a:pPr>
            <a:r>
              <a:rPr lang="en-GB" sz="2800">
                <a:solidFill>
                  <a:schemeClr val="tx1"/>
                </a:solidFill>
              </a:rPr>
              <a:t>Your body should be fully facing your table. </a:t>
            </a:r>
          </a:p>
          <a:p>
            <a:pPr algn="ctr">
              <a:defRPr/>
            </a:pPr>
            <a:r>
              <a:rPr lang="en-GB" sz="2800">
                <a:solidFill>
                  <a:schemeClr val="tx1"/>
                </a:solidFill>
              </a:rPr>
              <a:t>Place your forearms on the table with your elbows level with, but not on top of, the table.</a:t>
            </a:r>
          </a:p>
          <a:p>
            <a:pPr algn="ctr">
              <a:defRPr/>
            </a:pPr>
            <a:r>
              <a:rPr lang="en-GB" sz="2800">
                <a:solidFill>
                  <a:schemeClr val="tx1"/>
                </a:solidFill>
              </a:rPr>
              <a:t>Keep your back straight. Incline your back forwards; avoid rounding your back (slouching).</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Your turn</a:t>
            </a:r>
          </a:p>
        </p:txBody>
      </p:sp>
      <p:sp>
        <p:nvSpPr>
          <p:cNvPr id="7" name="Rectangle: Rounded Corners 2">
            <a:extLst>
              <a:ext uri="{FF2B5EF4-FFF2-40B4-BE49-F238E27FC236}">
                <a16:creationId xmlns:a16="http://schemas.microsoft.com/office/drawing/2014/main" id="{44C86B4E-110B-2643-B8F0-A36F8AE255CA}"/>
              </a:ext>
            </a:extLst>
          </p:cNvPr>
          <p:cNvSpPr/>
          <p:nvPr/>
        </p:nvSpPr>
        <p:spPr>
          <a:xfrm>
            <a:off x="880722" y="1722999"/>
            <a:ext cx="10510272"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Follow these instructions in order to achieve good posture for writing:</a:t>
            </a:r>
          </a:p>
        </p:txBody>
      </p:sp>
      <p:sp>
        <p:nvSpPr>
          <p:cNvPr id="8" name="Rectangle: Rounded Corners 2">
            <a:extLst>
              <a:ext uri="{FF2B5EF4-FFF2-40B4-BE49-F238E27FC236}">
                <a16:creationId xmlns:a16="http://schemas.microsoft.com/office/drawing/2014/main" id="{98F6035E-24C5-2446-8772-4F0CFFD84B3E}"/>
              </a:ext>
            </a:extLst>
          </p:cNvPr>
          <p:cNvSpPr/>
          <p:nvPr/>
        </p:nvSpPr>
        <p:spPr>
          <a:xfrm>
            <a:off x="880722" y="5668075"/>
            <a:ext cx="10479087" cy="1065234"/>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Have a go at picking up a pencil and writing a few words down. It might feel strange at first! </a:t>
            </a:r>
          </a:p>
        </p:txBody>
      </p:sp>
      <p:pic>
        <p:nvPicPr>
          <p:cNvPr id="10" name="Picture 2">
            <a:extLst>
              <a:ext uri="{FF2B5EF4-FFF2-40B4-BE49-F238E27FC236}">
                <a16:creationId xmlns:a16="http://schemas.microsoft.com/office/drawing/2014/main" id="{2373BA71-5463-CF49-992D-8A82ED50A8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5175" y="5014493"/>
            <a:ext cx="1047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0239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942975" y="1695063"/>
            <a:ext cx="10510272" cy="156773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Generating ideas before writing is a great way to help you write for a longer period of time because it means you have plenty of things to write about. You could use bullet points to make a list or draw a mind map.</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Generating ideas </a:t>
            </a:r>
          </a:p>
        </p:txBody>
      </p:sp>
      <p:pic>
        <p:nvPicPr>
          <p:cNvPr id="5122" name="Picture 2" descr="Image result for id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1428" y="3021496"/>
            <a:ext cx="4806286" cy="383650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54DB5F-E8B9-AC4D-875C-BC1877489276}"/>
              </a:ext>
            </a:extLst>
          </p:cNvPr>
          <p:cNvPicPr>
            <a:picLocks noChangeAspect="1"/>
          </p:cNvPicPr>
          <p:nvPr/>
        </p:nvPicPr>
        <p:blipFill>
          <a:blip r:embed="rId5"/>
          <a:stretch>
            <a:fillRect/>
          </a:stretch>
        </p:blipFill>
        <p:spPr>
          <a:xfrm>
            <a:off x="1235760" y="3523477"/>
            <a:ext cx="3558831" cy="2967644"/>
          </a:xfrm>
          <a:prstGeom prst="rect">
            <a:avLst/>
          </a:prstGeom>
        </p:spPr>
      </p:pic>
    </p:spTree>
    <p:extLst>
      <p:ext uri="{BB962C8B-B14F-4D97-AF65-F5344CB8AC3E}">
        <p14:creationId xmlns:p14="http://schemas.microsoft.com/office/powerpoint/2010/main" val="553221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942975" y="1768951"/>
            <a:ext cx="10510272" cy="207462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Visual prompts such as pictures can be helpful as they can stimulate the creative part of your brain. Having a visual stimulus can help you to visualise something more easily, resulting in more ideas and, therefore, more things to write about.</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Visual prompts</a:t>
            </a:r>
          </a:p>
        </p:txBody>
      </p:sp>
      <p:pic>
        <p:nvPicPr>
          <p:cNvPr id="3074" name="Picture 2" descr="Image result for visual prompt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491"/>
          <a:stretch/>
        </p:blipFill>
        <p:spPr bwMode="auto">
          <a:xfrm>
            <a:off x="478741" y="4144827"/>
            <a:ext cx="3687897" cy="2171484"/>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1D62430-874E-C14D-858C-8EF06A48ED01}"/>
              </a:ext>
            </a:extLst>
          </p:cNvPr>
          <p:cNvPicPr>
            <a:picLocks noChangeAspect="1"/>
          </p:cNvPicPr>
          <p:nvPr/>
        </p:nvPicPr>
        <p:blipFill>
          <a:blip r:embed="rId6"/>
          <a:stretch>
            <a:fillRect/>
          </a:stretch>
        </p:blipFill>
        <p:spPr>
          <a:xfrm>
            <a:off x="4630872" y="4130842"/>
            <a:ext cx="3276605" cy="2185469"/>
          </a:xfrm>
          <a:prstGeom prst="rect">
            <a:avLst/>
          </a:prstGeom>
          <a:ln w="19050">
            <a:solidFill>
              <a:schemeClr val="accent1"/>
            </a:solidFill>
          </a:ln>
        </p:spPr>
      </p:pic>
      <p:pic>
        <p:nvPicPr>
          <p:cNvPr id="9" name="Picture 8">
            <a:extLst>
              <a:ext uri="{FF2B5EF4-FFF2-40B4-BE49-F238E27FC236}">
                <a16:creationId xmlns:a16="http://schemas.microsoft.com/office/drawing/2014/main" id="{F2FAE443-9B33-E14F-93F0-408B7F9A9FC4}"/>
              </a:ext>
            </a:extLst>
          </p:cNvPr>
          <p:cNvPicPr>
            <a:picLocks noChangeAspect="1"/>
          </p:cNvPicPr>
          <p:nvPr/>
        </p:nvPicPr>
        <p:blipFill>
          <a:blip r:embed="rId7"/>
          <a:stretch>
            <a:fillRect/>
          </a:stretch>
        </p:blipFill>
        <p:spPr>
          <a:xfrm>
            <a:off x="8172011" y="4130842"/>
            <a:ext cx="3281236" cy="2171484"/>
          </a:xfrm>
          <a:prstGeom prst="rect">
            <a:avLst/>
          </a:prstGeom>
          <a:ln w="15875">
            <a:solidFill>
              <a:schemeClr val="accent1"/>
            </a:solidFill>
          </a:ln>
        </p:spPr>
      </p:pic>
    </p:spTree>
    <p:extLst>
      <p:ext uri="{BB962C8B-B14F-4D97-AF65-F5344CB8AC3E}">
        <p14:creationId xmlns:p14="http://schemas.microsoft.com/office/powerpoint/2010/main" val="3291279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Your turn</a:t>
            </a:r>
          </a:p>
        </p:txBody>
      </p:sp>
      <p:pic>
        <p:nvPicPr>
          <p:cNvPr id="10" name="Picture 2">
            <a:extLst>
              <a:ext uri="{FF2B5EF4-FFF2-40B4-BE49-F238E27FC236}">
                <a16:creationId xmlns:a16="http://schemas.microsoft.com/office/drawing/2014/main" id="{2373BA71-5463-CF49-992D-8A82ED50A8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5175" y="5014493"/>
            <a:ext cx="1047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2">
            <a:extLst>
              <a:ext uri="{FF2B5EF4-FFF2-40B4-BE49-F238E27FC236}">
                <a16:creationId xmlns:a16="http://schemas.microsoft.com/office/drawing/2014/main" id="{6DD6D581-3358-2F4A-9EBF-A187822260E7}"/>
              </a:ext>
            </a:extLst>
          </p:cNvPr>
          <p:cNvSpPr/>
          <p:nvPr/>
        </p:nvSpPr>
        <p:spPr>
          <a:xfrm>
            <a:off x="942975" y="1768952"/>
            <a:ext cx="10510272" cy="91797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How could this picture of a cave be used to generate ideas for writing? </a:t>
            </a:r>
          </a:p>
        </p:txBody>
      </p:sp>
      <p:pic>
        <p:nvPicPr>
          <p:cNvPr id="12" name="Picture 2" descr="Image result for visual prompts">
            <a:extLst>
              <a:ext uri="{FF2B5EF4-FFF2-40B4-BE49-F238E27FC236}">
                <a16:creationId xmlns:a16="http://schemas.microsoft.com/office/drawing/2014/main" id="{671A7BE1-4578-DB47-BCDC-82BD2D353EC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1491"/>
          <a:stretch/>
        </p:blipFill>
        <p:spPr bwMode="auto">
          <a:xfrm>
            <a:off x="4102418" y="3089833"/>
            <a:ext cx="4066879" cy="2394634"/>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187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How did you do?</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1825873" y="2547777"/>
            <a:ext cx="8619970"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A setting description about a dark, gloomy cave.</a:t>
            </a:r>
          </a:p>
        </p:txBody>
      </p:sp>
      <p:sp>
        <p:nvSpPr>
          <p:cNvPr id="9" name="Rectangle: Rounded Corners 2">
            <a:extLst>
              <a:ext uri="{FF2B5EF4-FFF2-40B4-BE49-F238E27FC236}">
                <a16:creationId xmlns:a16="http://schemas.microsoft.com/office/drawing/2014/main" id="{7566AF65-84C5-9D42-86D2-EFA6834C3BE8}"/>
              </a:ext>
            </a:extLst>
          </p:cNvPr>
          <p:cNvSpPr/>
          <p:nvPr/>
        </p:nvSpPr>
        <p:spPr>
          <a:xfrm>
            <a:off x="1825873" y="4473408"/>
            <a:ext cx="8619970"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A mythical creature could live in this cave. </a:t>
            </a:r>
          </a:p>
        </p:txBody>
      </p:sp>
      <p:sp>
        <p:nvSpPr>
          <p:cNvPr id="11" name="Rectangle: Rounded Corners 2">
            <a:extLst>
              <a:ext uri="{FF2B5EF4-FFF2-40B4-BE49-F238E27FC236}">
                <a16:creationId xmlns:a16="http://schemas.microsoft.com/office/drawing/2014/main" id="{7566AF65-84C5-9D42-86D2-EFA6834C3BE8}"/>
              </a:ext>
            </a:extLst>
          </p:cNvPr>
          <p:cNvSpPr/>
          <p:nvPr/>
        </p:nvSpPr>
        <p:spPr>
          <a:xfrm>
            <a:off x="1825873" y="3459836"/>
            <a:ext cx="8619970" cy="73927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An adventure story where the hero saves someone who is trapped in a cave.</a:t>
            </a:r>
          </a:p>
        </p:txBody>
      </p:sp>
      <p:pic>
        <p:nvPicPr>
          <p:cNvPr id="10" name="Picture 6">
            <a:extLst>
              <a:ext uri="{FF2B5EF4-FFF2-40B4-BE49-F238E27FC236}">
                <a16:creationId xmlns:a16="http://schemas.microsoft.com/office/drawing/2014/main" id="{93D2CC30-ED27-F141-B414-9FE761522B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7837" y="5457782"/>
            <a:ext cx="1401113" cy="125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2">
            <a:extLst>
              <a:ext uri="{FF2B5EF4-FFF2-40B4-BE49-F238E27FC236}">
                <a16:creationId xmlns:a16="http://schemas.microsoft.com/office/drawing/2014/main" id="{A0FB8938-6B05-CE40-A504-459982943110}"/>
              </a:ext>
            </a:extLst>
          </p:cNvPr>
          <p:cNvSpPr/>
          <p:nvPr/>
        </p:nvSpPr>
        <p:spPr>
          <a:xfrm>
            <a:off x="1825873" y="1615266"/>
            <a:ext cx="8619970" cy="7931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Examples:</a:t>
            </a:r>
          </a:p>
        </p:txBody>
      </p:sp>
      <p:pic>
        <p:nvPicPr>
          <p:cNvPr id="13" name="Picture 2" descr="Image result for visual prompts">
            <a:extLst>
              <a:ext uri="{FF2B5EF4-FFF2-40B4-BE49-F238E27FC236}">
                <a16:creationId xmlns:a16="http://schemas.microsoft.com/office/drawing/2014/main" id="{7C7A8037-BD06-4A44-9A18-7ECB7BBBE74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1491"/>
          <a:stretch/>
        </p:blipFill>
        <p:spPr bwMode="auto">
          <a:xfrm>
            <a:off x="4707257" y="5237415"/>
            <a:ext cx="2511071" cy="1478553"/>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A548C21-5B0A-2A41-A7D9-415AD9616918}"/>
              </a:ext>
            </a:extLst>
          </p:cNvPr>
          <p:cNvPicPr>
            <a:picLocks noChangeAspect="1"/>
          </p:cNvPicPr>
          <p:nvPr/>
        </p:nvPicPr>
        <p:blipFill>
          <a:blip r:embed="rId6"/>
          <a:stretch>
            <a:fillRect/>
          </a:stretch>
        </p:blipFill>
        <p:spPr>
          <a:xfrm>
            <a:off x="582612" y="3944326"/>
            <a:ext cx="2778369" cy="1658059"/>
          </a:xfrm>
          <a:prstGeom prst="rect">
            <a:avLst/>
          </a:prstGeom>
        </p:spPr>
      </p:pic>
    </p:spTree>
    <p:extLst>
      <p:ext uri="{BB962C8B-B14F-4D97-AF65-F5344CB8AC3E}">
        <p14:creationId xmlns:p14="http://schemas.microsoft.com/office/powerpoint/2010/main" val="22057792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222250" y="1714156"/>
            <a:ext cx="11230997" cy="30739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a:solidFill>
                  <a:schemeClr val="tx1"/>
                </a:solidFill>
              </a:rPr>
              <a:t>An empty page can seem daunting at first. </a:t>
            </a:r>
          </a:p>
          <a:p>
            <a:pPr algn="ctr">
              <a:defRPr/>
            </a:pPr>
            <a:r>
              <a:rPr lang="en-GB" sz="2800">
                <a:solidFill>
                  <a:schemeClr val="tx1"/>
                </a:solidFill>
              </a:rPr>
              <a:t>Give yourself a personal target to ensure you write for a sustained period of time. You can choose between </a:t>
            </a:r>
            <a:r>
              <a:rPr lang="en-GB" sz="2800" b="1">
                <a:solidFill>
                  <a:schemeClr val="tx1"/>
                </a:solidFill>
              </a:rPr>
              <a:t>writing for a certain amount of time</a:t>
            </a:r>
            <a:r>
              <a:rPr lang="en-GB" sz="2800">
                <a:solidFill>
                  <a:schemeClr val="tx1"/>
                </a:solidFill>
              </a:rPr>
              <a:t> or </a:t>
            </a:r>
            <a:r>
              <a:rPr lang="en-GB" sz="2800" b="1">
                <a:solidFill>
                  <a:schemeClr val="tx1"/>
                </a:solidFill>
              </a:rPr>
              <a:t>reaching a certain line on your page</a:t>
            </a:r>
            <a:r>
              <a:rPr lang="en-GB" sz="2800">
                <a:solidFill>
                  <a:schemeClr val="tx1"/>
                </a:solidFill>
              </a:rPr>
              <a:t>.</a:t>
            </a:r>
          </a:p>
          <a:p>
            <a:pPr algn="ctr">
              <a:defRPr/>
            </a:pPr>
            <a:r>
              <a:rPr lang="en-GB" sz="2800">
                <a:solidFill>
                  <a:schemeClr val="tx1"/>
                </a:solidFill>
              </a:rPr>
              <a:t>Ask your teacher for help if you’re not sure which target you should start with. Over time, increase your stamina by creating more challenging targets.</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Targets </a:t>
            </a:r>
          </a:p>
        </p:txBody>
      </p:sp>
      <p:pic>
        <p:nvPicPr>
          <p:cNvPr id="2" name="Picture 1"/>
          <p:cNvPicPr>
            <a:picLocks noChangeAspect="1"/>
          </p:cNvPicPr>
          <p:nvPr/>
        </p:nvPicPr>
        <p:blipFill>
          <a:blip r:embed="rId4"/>
          <a:stretch>
            <a:fillRect/>
          </a:stretch>
        </p:blipFill>
        <p:spPr>
          <a:xfrm>
            <a:off x="8301690" y="5048983"/>
            <a:ext cx="1582345" cy="1582345"/>
          </a:xfrm>
          <a:prstGeom prst="rect">
            <a:avLst/>
          </a:prstGeom>
        </p:spPr>
      </p:pic>
      <p:pic>
        <p:nvPicPr>
          <p:cNvPr id="4" name="Picture 3">
            <a:extLst>
              <a:ext uri="{FF2B5EF4-FFF2-40B4-BE49-F238E27FC236}">
                <a16:creationId xmlns:a16="http://schemas.microsoft.com/office/drawing/2014/main" id="{EDEC3D8F-AD6A-8B4F-8842-EA5762CE2425}"/>
              </a:ext>
            </a:extLst>
          </p:cNvPr>
          <p:cNvPicPr>
            <a:picLocks noChangeAspect="1"/>
          </p:cNvPicPr>
          <p:nvPr/>
        </p:nvPicPr>
        <p:blipFill>
          <a:blip r:embed="rId5"/>
          <a:stretch>
            <a:fillRect/>
          </a:stretch>
        </p:blipFill>
        <p:spPr>
          <a:xfrm>
            <a:off x="10445843" y="4502152"/>
            <a:ext cx="1209239" cy="2069869"/>
          </a:xfrm>
          <a:prstGeom prst="rect">
            <a:avLst/>
          </a:prstGeom>
        </p:spPr>
      </p:pic>
    </p:spTree>
    <p:extLst>
      <p:ext uri="{BB962C8B-B14F-4D97-AF65-F5344CB8AC3E}">
        <p14:creationId xmlns:p14="http://schemas.microsoft.com/office/powerpoint/2010/main" val="1744055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Your turn</a:t>
            </a:r>
          </a:p>
        </p:txBody>
      </p:sp>
      <p:pic>
        <p:nvPicPr>
          <p:cNvPr id="10" name="Picture 2">
            <a:extLst>
              <a:ext uri="{FF2B5EF4-FFF2-40B4-BE49-F238E27FC236}">
                <a16:creationId xmlns:a16="http://schemas.microsoft.com/office/drawing/2014/main" id="{2373BA71-5463-CF49-992D-8A82ED50A8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4708" y="5014493"/>
            <a:ext cx="10477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2">
            <a:extLst>
              <a:ext uri="{FF2B5EF4-FFF2-40B4-BE49-F238E27FC236}">
                <a16:creationId xmlns:a16="http://schemas.microsoft.com/office/drawing/2014/main" id="{6DD6D581-3358-2F4A-9EBF-A187822260E7}"/>
              </a:ext>
            </a:extLst>
          </p:cNvPr>
          <p:cNvSpPr/>
          <p:nvPr/>
        </p:nvSpPr>
        <p:spPr>
          <a:xfrm>
            <a:off x="942975" y="1768951"/>
            <a:ext cx="10510272" cy="138221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At the moment, how much can you write without stopping or wanting to give up? Can you write a certain amount of sentences or for a certain amount of time?</a:t>
            </a:r>
          </a:p>
        </p:txBody>
      </p:sp>
      <p:sp>
        <p:nvSpPr>
          <p:cNvPr id="8" name="Rectangle: Rounded Corners 2">
            <a:extLst>
              <a:ext uri="{FF2B5EF4-FFF2-40B4-BE49-F238E27FC236}">
                <a16:creationId xmlns:a16="http://schemas.microsoft.com/office/drawing/2014/main" id="{997D09E2-2A8B-C444-88F2-805C3CF52057}"/>
              </a:ext>
            </a:extLst>
          </p:cNvPr>
          <p:cNvSpPr/>
          <p:nvPr/>
        </p:nvSpPr>
        <p:spPr>
          <a:xfrm>
            <a:off x="942975" y="3391722"/>
            <a:ext cx="10510272" cy="1382211"/>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With your teacher, agree on a target that you will strive to achieve in your writing lessons. How will your target increase from week to week?</a:t>
            </a:r>
          </a:p>
        </p:txBody>
      </p:sp>
      <p:pic>
        <p:nvPicPr>
          <p:cNvPr id="11" name="Picture 10">
            <a:extLst>
              <a:ext uri="{FF2B5EF4-FFF2-40B4-BE49-F238E27FC236}">
                <a16:creationId xmlns:a16="http://schemas.microsoft.com/office/drawing/2014/main" id="{C61B7F33-8358-8F46-87A9-BFF219340647}"/>
              </a:ext>
            </a:extLst>
          </p:cNvPr>
          <p:cNvPicPr>
            <a:picLocks noChangeAspect="1"/>
          </p:cNvPicPr>
          <p:nvPr/>
        </p:nvPicPr>
        <p:blipFill>
          <a:blip r:embed="rId5"/>
          <a:stretch>
            <a:fillRect/>
          </a:stretch>
        </p:blipFill>
        <p:spPr>
          <a:xfrm>
            <a:off x="10709711" y="4256825"/>
            <a:ext cx="1209239" cy="2069869"/>
          </a:xfrm>
          <a:prstGeom prst="rect">
            <a:avLst/>
          </a:prstGeom>
        </p:spPr>
      </p:pic>
    </p:spTree>
    <p:extLst>
      <p:ext uri="{BB962C8B-B14F-4D97-AF65-F5344CB8AC3E}">
        <p14:creationId xmlns:p14="http://schemas.microsoft.com/office/powerpoint/2010/main" val="1056718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745588" y="1750863"/>
            <a:ext cx="10958732" cy="13398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The structure of your sentence is extremely important and should always be remembered when writing.</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Structure</a:t>
            </a:r>
          </a:p>
        </p:txBody>
      </p:sp>
      <p:sp>
        <p:nvSpPr>
          <p:cNvPr id="7" name="Rectangle: Rounded Corners 2">
            <a:extLst>
              <a:ext uri="{FF2B5EF4-FFF2-40B4-BE49-F238E27FC236}">
                <a16:creationId xmlns:a16="http://schemas.microsoft.com/office/drawing/2014/main" id="{7566AF65-84C5-9D42-86D2-EFA6834C3BE8}"/>
              </a:ext>
            </a:extLst>
          </p:cNvPr>
          <p:cNvSpPr/>
          <p:nvPr/>
        </p:nvSpPr>
        <p:spPr>
          <a:xfrm>
            <a:off x="745588" y="3265714"/>
            <a:ext cx="10958731" cy="85941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A sentence should start with a capital letter and finish with a full stop.</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4384890" y="4504600"/>
            <a:ext cx="6540285"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The man walked his dog to the park.</a:t>
            </a:r>
          </a:p>
        </p:txBody>
      </p:sp>
      <p:sp>
        <p:nvSpPr>
          <p:cNvPr id="9" name="Rectangle: Rounded Corners 2">
            <a:extLst>
              <a:ext uri="{FF2B5EF4-FFF2-40B4-BE49-F238E27FC236}">
                <a16:creationId xmlns:a16="http://schemas.microsoft.com/office/drawing/2014/main" id="{7566AF65-84C5-9D42-86D2-EFA6834C3BE8}"/>
              </a:ext>
            </a:extLst>
          </p:cNvPr>
          <p:cNvSpPr/>
          <p:nvPr/>
        </p:nvSpPr>
        <p:spPr>
          <a:xfrm>
            <a:off x="4498778" y="5882418"/>
            <a:ext cx="2076773"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capital letter</a:t>
            </a:r>
          </a:p>
        </p:txBody>
      </p:sp>
      <p:sp>
        <p:nvSpPr>
          <p:cNvPr id="10" name="Rectangle: Rounded Corners 2">
            <a:extLst>
              <a:ext uri="{FF2B5EF4-FFF2-40B4-BE49-F238E27FC236}">
                <a16:creationId xmlns:a16="http://schemas.microsoft.com/office/drawing/2014/main" id="{7566AF65-84C5-9D42-86D2-EFA6834C3BE8}"/>
              </a:ext>
            </a:extLst>
          </p:cNvPr>
          <p:cNvSpPr/>
          <p:nvPr/>
        </p:nvSpPr>
        <p:spPr>
          <a:xfrm>
            <a:off x="8929755" y="5876992"/>
            <a:ext cx="2076773"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full stop</a:t>
            </a:r>
          </a:p>
        </p:txBody>
      </p:sp>
      <p:cxnSp>
        <p:nvCxnSpPr>
          <p:cNvPr id="4" name="Straight Arrow Connector 3"/>
          <p:cNvCxnSpPr/>
          <p:nvPr/>
        </p:nvCxnSpPr>
        <p:spPr>
          <a:xfrm flipV="1">
            <a:off x="5380370" y="5251950"/>
            <a:ext cx="0" cy="6304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flipV="1">
            <a:off x="9968142" y="5251950"/>
            <a:ext cx="1" cy="63046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 name="Picture 1">
            <a:extLst>
              <a:ext uri="{FF2B5EF4-FFF2-40B4-BE49-F238E27FC236}">
                <a16:creationId xmlns:a16="http://schemas.microsoft.com/office/drawing/2014/main" id="{5416100C-3328-1C4D-A9D0-D455547329B4}"/>
              </a:ext>
            </a:extLst>
          </p:cNvPr>
          <p:cNvPicPr>
            <a:picLocks noChangeAspect="1"/>
          </p:cNvPicPr>
          <p:nvPr/>
        </p:nvPicPr>
        <p:blipFill>
          <a:blip r:embed="rId4"/>
          <a:stretch>
            <a:fillRect/>
          </a:stretch>
        </p:blipFill>
        <p:spPr>
          <a:xfrm>
            <a:off x="582612" y="4551747"/>
            <a:ext cx="2904507" cy="2078021"/>
          </a:xfrm>
          <a:prstGeom prst="rect">
            <a:avLst/>
          </a:prstGeom>
        </p:spPr>
      </p:pic>
    </p:spTree>
    <p:extLst>
      <p:ext uri="{BB962C8B-B14F-4D97-AF65-F5344CB8AC3E}">
        <p14:creationId xmlns:p14="http://schemas.microsoft.com/office/powerpoint/2010/main" val="763563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495946" y="1759810"/>
            <a:ext cx="11298264" cy="13398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To make your writing flow, some of your sentences should contain conjunctions. </a:t>
            </a:r>
            <a:r>
              <a:rPr lang="en-GB" sz="2800" b="1">
                <a:solidFill>
                  <a:schemeClr val="tx1"/>
                </a:solidFill>
              </a:rPr>
              <a:t>Coordinating conjunctions</a:t>
            </a:r>
            <a:r>
              <a:rPr lang="en-GB" sz="2800">
                <a:solidFill>
                  <a:schemeClr val="tx1"/>
                </a:solidFill>
              </a:rPr>
              <a:t> join two main ideas together.</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Structure</a:t>
            </a:r>
          </a:p>
        </p:txBody>
      </p:sp>
      <p:sp>
        <p:nvSpPr>
          <p:cNvPr id="7" name="Rectangle: Rounded Corners 2">
            <a:extLst>
              <a:ext uri="{FF2B5EF4-FFF2-40B4-BE49-F238E27FC236}">
                <a16:creationId xmlns:a16="http://schemas.microsoft.com/office/drawing/2014/main" id="{7566AF65-84C5-9D42-86D2-EFA6834C3BE8}"/>
              </a:ext>
            </a:extLst>
          </p:cNvPr>
          <p:cNvSpPr/>
          <p:nvPr/>
        </p:nvSpPr>
        <p:spPr>
          <a:xfrm>
            <a:off x="495946" y="3254677"/>
            <a:ext cx="11298263" cy="7473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for, and, nor, but, or, yet, so</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1927274" y="4369214"/>
            <a:ext cx="9866936"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This afternoon I am going shopping </a:t>
            </a:r>
            <a:r>
              <a:rPr lang="en-GB" sz="2500" b="1">
                <a:solidFill>
                  <a:schemeClr val="tx1"/>
                </a:solidFill>
              </a:rPr>
              <a:t>and </a:t>
            </a:r>
            <a:r>
              <a:rPr lang="en-GB" sz="2500">
                <a:solidFill>
                  <a:schemeClr val="tx1"/>
                </a:solidFill>
              </a:rPr>
              <a:t>I am going to post some letters.</a:t>
            </a:r>
          </a:p>
        </p:txBody>
      </p:sp>
      <p:sp>
        <p:nvSpPr>
          <p:cNvPr id="9" name="Rectangle: Rounded Corners 2">
            <a:extLst>
              <a:ext uri="{FF2B5EF4-FFF2-40B4-BE49-F238E27FC236}">
                <a16:creationId xmlns:a16="http://schemas.microsoft.com/office/drawing/2014/main" id="{7566AF65-84C5-9D42-86D2-EFA6834C3BE8}"/>
              </a:ext>
            </a:extLst>
          </p:cNvPr>
          <p:cNvSpPr/>
          <p:nvPr/>
        </p:nvSpPr>
        <p:spPr>
          <a:xfrm>
            <a:off x="5210109" y="5633276"/>
            <a:ext cx="4076055"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a:solidFill>
                  <a:schemeClr val="tx1"/>
                </a:solidFill>
              </a:rPr>
              <a:t>co-ordinating conjunction</a:t>
            </a:r>
          </a:p>
        </p:txBody>
      </p:sp>
      <p:cxnSp>
        <p:nvCxnSpPr>
          <p:cNvPr id="4" name="Straight Arrow Connector 3"/>
          <p:cNvCxnSpPr/>
          <p:nvPr/>
        </p:nvCxnSpPr>
        <p:spPr>
          <a:xfrm flipH="1" flipV="1">
            <a:off x="7107460" y="5116564"/>
            <a:ext cx="2" cy="516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37D81D0-F2DE-6E45-810B-B560C3149871}"/>
              </a:ext>
            </a:extLst>
          </p:cNvPr>
          <p:cNvPicPr>
            <a:picLocks noChangeAspect="1"/>
          </p:cNvPicPr>
          <p:nvPr/>
        </p:nvPicPr>
        <p:blipFill>
          <a:blip r:embed="rId4"/>
          <a:stretch>
            <a:fillRect/>
          </a:stretch>
        </p:blipFill>
        <p:spPr>
          <a:xfrm>
            <a:off x="495946" y="4157043"/>
            <a:ext cx="1264180" cy="2688257"/>
          </a:xfrm>
          <a:prstGeom prst="rect">
            <a:avLst/>
          </a:prstGeom>
        </p:spPr>
      </p:pic>
    </p:spTree>
    <p:extLst>
      <p:ext uri="{BB962C8B-B14F-4D97-AF65-F5344CB8AC3E}">
        <p14:creationId xmlns:p14="http://schemas.microsoft.com/office/powerpoint/2010/main" val="1653286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Structure</a:t>
            </a:r>
          </a:p>
        </p:txBody>
      </p:sp>
      <p:sp>
        <p:nvSpPr>
          <p:cNvPr id="7" name="Rectangle: Rounded Corners 2">
            <a:extLst>
              <a:ext uri="{FF2B5EF4-FFF2-40B4-BE49-F238E27FC236}">
                <a16:creationId xmlns:a16="http://schemas.microsoft.com/office/drawing/2014/main" id="{7566AF65-84C5-9D42-86D2-EFA6834C3BE8}"/>
              </a:ext>
            </a:extLst>
          </p:cNvPr>
          <p:cNvSpPr/>
          <p:nvPr/>
        </p:nvSpPr>
        <p:spPr>
          <a:xfrm>
            <a:off x="481263" y="3377782"/>
            <a:ext cx="11309684" cy="7473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even though, because, when, after, although, if</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3017561" y="4423899"/>
            <a:ext cx="8773385"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Jeremy ran to the shops </a:t>
            </a:r>
            <a:r>
              <a:rPr lang="en-GB" sz="2500" b="1">
                <a:solidFill>
                  <a:schemeClr val="tx1"/>
                </a:solidFill>
              </a:rPr>
              <a:t>after</a:t>
            </a:r>
            <a:r>
              <a:rPr lang="en-GB" sz="2500">
                <a:solidFill>
                  <a:schemeClr val="tx1"/>
                </a:solidFill>
              </a:rPr>
              <a:t> hearing that there was a sale on.</a:t>
            </a:r>
          </a:p>
        </p:txBody>
      </p:sp>
      <p:sp>
        <p:nvSpPr>
          <p:cNvPr id="9" name="Rectangle: Rounded Corners 2">
            <a:extLst>
              <a:ext uri="{FF2B5EF4-FFF2-40B4-BE49-F238E27FC236}">
                <a16:creationId xmlns:a16="http://schemas.microsoft.com/office/drawing/2014/main" id="{7566AF65-84C5-9D42-86D2-EFA6834C3BE8}"/>
              </a:ext>
            </a:extLst>
          </p:cNvPr>
          <p:cNvSpPr/>
          <p:nvPr/>
        </p:nvSpPr>
        <p:spPr>
          <a:xfrm>
            <a:off x="4696650" y="5687961"/>
            <a:ext cx="4076055"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400">
                <a:solidFill>
                  <a:schemeClr val="tx1"/>
                </a:solidFill>
              </a:rPr>
              <a:t>subordinating conjunction</a:t>
            </a:r>
          </a:p>
        </p:txBody>
      </p:sp>
      <p:cxnSp>
        <p:nvCxnSpPr>
          <p:cNvPr id="4" name="Straight Arrow Connector 3"/>
          <p:cNvCxnSpPr/>
          <p:nvPr/>
        </p:nvCxnSpPr>
        <p:spPr>
          <a:xfrm flipH="1" flipV="1">
            <a:off x="6803952" y="5171249"/>
            <a:ext cx="2" cy="516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Rectangle: Rounded Corners 2">
            <a:extLst>
              <a:ext uri="{FF2B5EF4-FFF2-40B4-BE49-F238E27FC236}">
                <a16:creationId xmlns:a16="http://schemas.microsoft.com/office/drawing/2014/main" id="{75937BA3-8E5B-0B4E-B9C4-9DFEFB8E70B6}"/>
              </a:ext>
            </a:extLst>
          </p:cNvPr>
          <p:cNvSpPr/>
          <p:nvPr/>
        </p:nvSpPr>
        <p:spPr>
          <a:xfrm>
            <a:off x="495946" y="1759810"/>
            <a:ext cx="11298264" cy="13398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To make your writing flow, some of your sentences should contain conjunctions. </a:t>
            </a:r>
            <a:r>
              <a:rPr lang="en-GB" sz="2800" b="1">
                <a:solidFill>
                  <a:schemeClr val="tx1"/>
                </a:solidFill>
              </a:rPr>
              <a:t>Subordinating conjunctions </a:t>
            </a:r>
            <a:r>
              <a:rPr lang="en-GB" sz="2800">
                <a:solidFill>
                  <a:schemeClr val="tx1"/>
                </a:solidFill>
              </a:rPr>
              <a:t>add new information to a main clause.</a:t>
            </a:r>
          </a:p>
        </p:txBody>
      </p:sp>
      <p:pic>
        <p:nvPicPr>
          <p:cNvPr id="2" name="Picture 1">
            <a:extLst>
              <a:ext uri="{FF2B5EF4-FFF2-40B4-BE49-F238E27FC236}">
                <a16:creationId xmlns:a16="http://schemas.microsoft.com/office/drawing/2014/main" id="{170352FA-511E-C54F-B7F6-D8D12832BE1A}"/>
              </a:ext>
            </a:extLst>
          </p:cNvPr>
          <p:cNvPicPr>
            <a:picLocks noChangeAspect="1"/>
          </p:cNvPicPr>
          <p:nvPr/>
        </p:nvPicPr>
        <p:blipFill>
          <a:blip r:embed="rId4"/>
          <a:stretch>
            <a:fillRect/>
          </a:stretch>
        </p:blipFill>
        <p:spPr>
          <a:xfrm>
            <a:off x="524695" y="4125132"/>
            <a:ext cx="2511583" cy="2732868"/>
          </a:xfrm>
          <a:prstGeom prst="rect">
            <a:avLst/>
          </a:prstGeom>
        </p:spPr>
      </p:pic>
    </p:spTree>
    <p:extLst>
      <p:ext uri="{BB962C8B-B14F-4D97-AF65-F5344CB8AC3E}">
        <p14:creationId xmlns:p14="http://schemas.microsoft.com/office/powerpoint/2010/main" val="676261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Your turn</a:t>
            </a:r>
          </a:p>
        </p:txBody>
      </p:sp>
      <p:sp>
        <p:nvSpPr>
          <p:cNvPr id="7" name="Rectangle: Rounded Corners 2">
            <a:extLst>
              <a:ext uri="{FF2B5EF4-FFF2-40B4-BE49-F238E27FC236}">
                <a16:creationId xmlns:a16="http://schemas.microsoft.com/office/drawing/2014/main" id="{7566AF65-84C5-9D42-86D2-EFA6834C3BE8}"/>
              </a:ext>
            </a:extLst>
          </p:cNvPr>
          <p:cNvSpPr/>
          <p:nvPr/>
        </p:nvSpPr>
        <p:spPr>
          <a:xfrm>
            <a:off x="1478041" y="1771692"/>
            <a:ext cx="8967802" cy="146362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Extend the sentences below using a conjunction.</a:t>
            </a:r>
          </a:p>
          <a:p>
            <a:pPr algn="ctr">
              <a:defRPr/>
            </a:pPr>
            <a:r>
              <a:rPr lang="en-GB" sz="2400" b="1">
                <a:solidFill>
                  <a:schemeClr val="tx1"/>
                </a:solidFill>
              </a:rPr>
              <a:t>for, and, nor, but, or, yet, so</a:t>
            </a:r>
          </a:p>
          <a:p>
            <a:pPr algn="ctr">
              <a:defRPr/>
            </a:pPr>
            <a:r>
              <a:rPr lang="en-GB" sz="2400" b="1">
                <a:solidFill>
                  <a:schemeClr val="tx1"/>
                </a:solidFill>
              </a:rPr>
              <a:t>even though, because, when, after, although, if</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3432173" y="3595910"/>
            <a:ext cx="5385255"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Emmanuel ran to the shops… </a:t>
            </a:r>
          </a:p>
        </p:txBody>
      </p:sp>
      <p:sp>
        <p:nvSpPr>
          <p:cNvPr id="9" name="Rectangle: Rounded Corners 2">
            <a:extLst>
              <a:ext uri="{FF2B5EF4-FFF2-40B4-BE49-F238E27FC236}">
                <a16:creationId xmlns:a16="http://schemas.microsoft.com/office/drawing/2014/main" id="{7566AF65-84C5-9D42-86D2-EFA6834C3BE8}"/>
              </a:ext>
            </a:extLst>
          </p:cNvPr>
          <p:cNvSpPr/>
          <p:nvPr/>
        </p:nvSpPr>
        <p:spPr>
          <a:xfrm>
            <a:off x="3432172" y="5375710"/>
            <a:ext cx="5385255"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The cat climbed the tree… </a:t>
            </a:r>
          </a:p>
        </p:txBody>
      </p:sp>
      <p:sp>
        <p:nvSpPr>
          <p:cNvPr id="11" name="Rectangle: Rounded Corners 2">
            <a:extLst>
              <a:ext uri="{FF2B5EF4-FFF2-40B4-BE49-F238E27FC236}">
                <a16:creationId xmlns:a16="http://schemas.microsoft.com/office/drawing/2014/main" id="{7566AF65-84C5-9D42-86D2-EFA6834C3BE8}"/>
              </a:ext>
            </a:extLst>
          </p:cNvPr>
          <p:cNvSpPr/>
          <p:nvPr/>
        </p:nvSpPr>
        <p:spPr>
          <a:xfrm>
            <a:off x="3432172" y="4485810"/>
            <a:ext cx="5385255"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I heard something smash…</a:t>
            </a:r>
          </a:p>
        </p:txBody>
      </p:sp>
      <p:pic>
        <p:nvPicPr>
          <p:cNvPr id="10" name="Picture 2">
            <a:extLst>
              <a:ext uri="{FF2B5EF4-FFF2-40B4-BE49-F238E27FC236}">
                <a16:creationId xmlns:a16="http://schemas.microsoft.com/office/drawing/2014/main" id="{E6E222B2-47AE-E24B-A7D1-EDACCFACB39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84370" y="1771692"/>
            <a:ext cx="1003207" cy="148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B90F383-EBD3-974D-8E5B-986ED1794B04}"/>
              </a:ext>
            </a:extLst>
          </p:cNvPr>
          <p:cNvPicPr>
            <a:picLocks noChangeAspect="1"/>
          </p:cNvPicPr>
          <p:nvPr/>
        </p:nvPicPr>
        <p:blipFill>
          <a:blip r:embed="rId5"/>
          <a:stretch>
            <a:fillRect/>
          </a:stretch>
        </p:blipFill>
        <p:spPr>
          <a:xfrm>
            <a:off x="9103132" y="3848359"/>
            <a:ext cx="2685421" cy="1791264"/>
          </a:xfrm>
          <a:prstGeom prst="rect">
            <a:avLst/>
          </a:prstGeom>
          <a:ln w="15875">
            <a:solidFill>
              <a:srgbClr val="0070C0"/>
            </a:solidFill>
          </a:ln>
        </p:spPr>
      </p:pic>
      <p:pic>
        <p:nvPicPr>
          <p:cNvPr id="12" name="Picture 11">
            <a:extLst>
              <a:ext uri="{FF2B5EF4-FFF2-40B4-BE49-F238E27FC236}">
                <a16:creationId xmlns:a16="http://schemas.microsoft.com/office/drawing/2014/main" id="{C39F542E-5119-A14B-B3F9-D93F2F728B99}"/>
              </a:ext>
            </a:extLst>
          </p:cNvPr>
          <p:cNvPicPr>
            <a:picLocks noChangeAspect="1"/>
          </p:cNvPicPr>
          <p:nvPr/>
        </p:nvPicPr>
        <p:blipFill>
          <a:blip r:embed="rId6"/>
          <a:stretch>
            <a:fillRect/>
          </a:stretch>
        </p:blipFill>
        <p:spPr>
          <a:xfrm>
            <a:off x="942975" y="3563399"/>
            <a:ext cx="1995922" cy="2171774"/>
          </a:xfrm>
          <a:prstGeom prst="rect">
            <a:avLst/>
          </a:prstGeom>
        </p:spPr>
      </p:pic>
    </p:spTree>
    <p:extLst>
      <p:ext uri="{BB962C8B-B14F-4D97-AF65-F5344CB8AC3E}">
        <p14:creationId xmlns:p14="http://schemas.microsoft.com/office/powerpoint/2010/main" val="8777119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Check your answers</a:t>
            </a:r>
          </a:p>
        </p:txBody>
      </p:sp>
      <p:sp>
        <p:nvSpPr>
          <p:cNvPr id="8" name="Rectangle: Rounded Corners 2">
            <a:extLst>
              <a:ext uri="{FF2B5EF4-FFF2-40B4-BE49-F238E27FC236}">
                <a16:creationId xmlns:a16="http://schemas.microsoft.com/office/drawing/2014/main" id="{7566AF65-84C5-9D42-86D2-EFA6834C3BE8}"/>
              </a:ext>
            </a:extLst>
          </p:cNvPr>
          <p:cNvSpPr/>
          <p:nvPr/>
        </p:nvSpPr>
        <p:spPr>
          <a:xfrm>
            <a:off x="2042829" y="2971253"/>
            <a:ext cx="8186056"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Emmanuel ran to the shops </a:t>
            </a:r>
            <a:r>
              <a:rPr lang="en-GB" sz="2500" u="sng">
                <a:solidFill>
                  <a:schemeClr val="tx1"/>
                </a:solidFill>
              </a:rPr>
              <a:t>because</a:t>
            </a:r>
            <a:r>
              <a:rPr lang="en-GB" sz="2500">
                <a:solidFill>
                  <a:schemeClr val="tx1"/>
                </a:solidFill>
              </a:rPr>
              <a:t> he had run out of milk.</a:t>
            </a:r>
          </a:p>
        </p:txBody>
      </p:sp>
      <p:sp>
        <p:nvSpPr>
          <p:cNvPr id="9" name="Rectangle: Rounded Corners 2">
            <a:extLst>
              <a:ext uri="{FF2B5EF4-FFF2-40B4-BE49-F238E27FC236}">
                <a16:creationId xmlns:a16="http://schemas.microsoft.com/office/drawing/2014/main" id="{7566AF65-84C5-9D42-86D2-EFA6834C3BE8}"/>
              </a:ext>
            </a:extLst>
          </p:cNvPr>
          <p:cNvSpPr/>
          <p:nvPr/>
        </p:nvSpPr>
        <p:spPr>
          <a:xfrm>
            <a:off x="2042829" y="4938389"/>
            <a:ext cx="8186056"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The cat climbed the tree </a:t>
            </a:r>
            <a:r>
              <a:rPr lang="en-GB" sz="2500" u="sng">
                <a:solidFill>
                  <a:schemeClr val="tx1"/>
                </a:solidFill>
              </a:rPr>
              <a:t>but</a:t>
            </a:r>
            <a:r>
              <a:rPr lang="en-GB" sz="2500">
                <a:solidFill>
                  <a:schemeClr val="tx1"/>
                </a:solidFill>
              </a:rPr>
              <a:t> was scared to climb down.</a:t>
            </a:r>
          </a:p>
        </p:txBody>
      </p:sp>
      <p:sp>
        <p:nvSpPr>
          <p:cNvPr id="11" name="Rectangle: Rounded Corners 2">
            <a:extLst>
              <a:ext uri="{FF2B5EF4-FFF2-40B4-BE49-F238E27FC236}">
                <a16:creationId xmlns:a16="http://schemas.microsoft.com/office/drawing/2014/main" id="{7566AF65-84C5-9D42-86D2-EFA6834C3BE8}"/>
              </a:ext>
            </a:extLst>
          </p:cNvPr>
          <p:cNvSpPr/>
          <p:nvPr/>
        </p:nvSpPr>
        <p:spPr>
          <a:xfrm>
            <a:off x="2042829" y="4005914"/>
            <a:ext cx="8186056" cy="59989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I heard something smash </a:t>
            </a:r>
            <a:r>
              <a:rPr lang="en-GB" sz="2500" u="sng">
                <a:solidFill>
                  <a:schemeClr val="tx1"/>
                </a:solidFill>
              </a:rPr>
              <a:t>so</a:t>
            </a:r>
            <a:r>
              <a:rPr lang="en-GB" sz="2500">
                <a:solidFill>
                  <a:srgbClr val="FF0000"/>
                </a:solidFill>
              </a:rPr>
              <a:t> </a:t>
            </a:r>
            <a:r>
              <a:rPr lang="en-GB" sz="2500">
                <a:solidFill>
                  <a:schemeClr val="tx1"/>
                </a:solidFill>
              </a:rPr>
              <a:t>I went downstairs to investigate.</a:t>
            </a:r>
          </a:p>
        </p:txBody>
      </p:sp>
      <p:pic>
        <p:nvPicPr>
          <p:cNvPr id="10" name="Picture 6">
            <a:extLst>
              <a:ext uri="{FF2B5EF4-FFF2-40B4-BE49-F238E27FC236}">
                <a16:creationId xmlns:a16="http://schemas.microsoft.com/office/drawing/2014/main" id="{93D2CC30-ED27-F141-B414-9FE761522BE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14073" y="5419899"/>
            <a:ext cx="1401113" cy="1258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2">
            <a:extLst>
              <a:ext uri="{FF2B5EF4-FFF2-40B4-BE49-F238E27FC236}">
                <a16:creationId xmlns:a16="http://schemas.microsoft.com/office/drawing/2014/main" id="{A0FB8938-6B05-CE40-A504-459982943110}"/>
              </a:ext>
            </a:extLst>
          </p:cNvPr>
          <p:cNvSpPr/>
          <p:nvPr/>
        </p:nvSpPr>
        <p:spPr>
          <a:xfrm>
            <a:off x="2042829" y="1842285"/>
            <a:ext cx="8186056" cy="7931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500">
                <a:solidFill>
                  <a:schemeClr val="tx1"/>
                </a:solidFill>
              </a:rPr>
              <a:t>Examples:</a:t>
            </a:r>
          </a:p>
        </p:txBody>
      </p:sp>
    </p:spTree>
    <p:extLst>
      <p:ext uri="{BB962C8B-B14F-4D97-AF65-F5344CB8AC3E}">
        <p14:creationId xmlns:p14="http://schemas.microsoft.com/office/powerpoint/2010/main" val="4076616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938065" y="2711659"/>
            <a:ext cx="10395585" cy="18978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a:solidFill>
                  <a:schemeClr val="tx1"/>
                </a:solidFill>
              </a:rPr>
              <a:t>We often hear about athletes having stamina for their sport, especially long-distance runners who have to use their energy carefully in order to finish their race. A runner will practise running a lot before a race in order to have good stamina.</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Stamina</a:t>
            </a:r>
          </a:p>
        </p:txBody>
      </p:sp>
      <p:sp>
        <p:nvSpPr>
          <p:cNvPr id="8" name="Rectangle: Rounded Corners 2">
            <a:extLst>
              <a:ext uri="{FF2B5EF4-FFF2-40B4-BE49-F238E27FC236}">
                <a16:creationId xmlns:a16="http://schemas.microsoft.com/office/drawing/2014/main" id="{7CB58991-F707-2F41-8AD5-87FE12BC0229}"/>
              </a:ext>
            </a:extLst>
          </p:cNvPr>
          <p:cNvSpPr/>
          <p:nvPr/>
        </p:nvSpPr>
        <p:spPr>
          <a:xfrm>
            <a:off x="942973" y="1722999"/>
            <a:ext cx="10479087" cy="747350"/>
          </a:xfrm>
          <a:prstGeom prst="roundRect">
            <a:avLst/>
          </a:prstGeom>
          <a:solidFill>
            <a:srgbClr val="FFFED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2800">
                <a:solidFill>
                  <a:schemeClr val="tx1"/>
                </a:solidFill>
              </a:rPr>
              <a:t>Stamina is the ability to sustain prolonged physical or mental effort.</a:t>
            </a:r>
          </a:p>
        </p:txBody>
      </p:sp>
      <p:pic>
        <p:nvPicPr>
          <p:cNvPr id="2" name="Picture 1">
            <a:extLst>
              <a:ext uri="{FF2B5EF4-FFF2-40B4-BE49-F238E27FC236}">
                <a16:creationId xmlns:a16="http://schemas.microsoft.com/office/drawing/2014/main" id="{2C9D9D13-BD83-DB4F-A758-B2A3DA24921C}"/>
              </a:ext>
            </a:extLst>
          </p:cNvPr>
          <p:cNvPicPr>
            <a:picLocks noChangeAspect="1"/>
          </p:cNvPicPr>
          <p:nvPr/>
        </p:nvPicPr>
        <p:blipFill>
          <a:blip r:embed="rId5"/>
          <a:stretch>
            <a:fillRect/>
          </a:stretch>
        </p:blipFill>
        <p:spPr>
          <a:xfrm>
            <a:off x="5205912" y="4609493"/>
            <a:ext cx="1859890" cy="2109559"/>
          </a:xfrm>
          <a:prstGeom prst="rect">
            <a:avLst/>
          </a:prstGeom>
        </p:spPr>
      </p:pic>
    </p:spTree>
    <p:extLst>
      <p:ext uri="{BB962C8B-B14F-4D97-AF65-F5344CB8AC3E}">
        <p14:creationId xmlns:p14="http://schemas.microsoft.com/office/powerpoint/2010/main" val="936159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942973" y="1814732"/>
            <a:ext cx="10395585" cy="238216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b="1">
                <a:solidFill>
                  <a:schemeClr val="tx1"/>
                </a:solidFill>
              </a:rPr>
              <a:t>Writing stamina</a:t>
            </a:r>
            <a:r>
              <a:rPr lang="en-GB" sz="2800">
                <a:solidFill>
                  <a:schemeClr val="tx1"/>
                </a:solidFill>
              </a:rPr>
              <a:t> is the ability to focus and write independently for extended periods of time without becoming distracted or giving up. Just like running, it requires practice. Over time, your stamina for writing will improve and you will be able to write more and more without stopping.  </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Stamina</a:t>
            </a:r>
          </a:p>
        </p:txBody>
      </p:sp>
      <p:pic>
        <p:nvPicPr>
          <p:cNvPr id="1026" name="Picture 2" descr="Image result for child wri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78" y="4529940"/>
            <a:ext cx="3817180" cy="2042526"/>
          </a:xfrm>
          <a:prstGeom prst="rect">
            <a:avLst/>
          </a:prstGeom>
          <a:noFill/>
          <a:ln w="19050">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787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566AF65-84C5-9D42-86D2-EFA6834C3BE8}"/>
              </a:ext>
            </a:extLst>
          </p:cNvPr>
          <p:cNvSpPr/>
          <p:nvPr/>
        </p:nvSpPr>
        <p:spPr>
          <a:xfrm>
            <a:off x="942975" y="1737954"/>
            <a:ext cx="10510272" cy="133985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500">
                <a:solidFill>
                  <a:schemeClr val="tx1"/>
                </a:solidFill>
              </a:rPr>
              <a:t>Sitting with </a:t>
            </a:r>
            <a:r>
              <a:rPr lang="en-GB" sz="2500" b="1">
                <a:solidFill>
                  <a:schemeClr val="tx1"/>
                </a:solidFill>
              </a:rPr>
              <a:t>a good posture</a:t>
            </a:r>
            <a:r>
              <a:rPr lang="en-GB" sz="2500">
                <a:solidFill>
                  <a:schemeClr val="tx1"/>
                </a:solidFill>
              </a:rPr>
              <a:t> for </a:t>
            </a:r>
            <a:r>
              <a:rPr lang="en-GB" sz="2500" b="1">
                <a:solidFill>
                  <a:schemeClr val="tx1"/>
                </a:solidFill>
              </a:rPr>
              <a:t>writing</a:t>
            </a:r>
            <a:r>
              <a:rPr lang="en-GB" sz="2500">
                <a:solidFill>
                  <a:schemeClr val="tx1"/>
                </a:solidFill>
              </a:rPr>
              <a:t> will make you feel more stable and sturdy. It can also increase your attention and focus.</a:t>
            </a:r>
          </a:p>
        </p:txBody>
      </p:sp>
      <p:pic>
        <p:nvPicPr>
          <p:cNvPr id="16387" name="Picture 10">
            <a:extLst>
              <a:ext uri="{FF2B5EF4-FFF2-40B4-BE49-F238E27FC236}">
                <a16:creationId xmlns:a16="http://schemas.microsoft.com/office/drawing/2014/main" id="{5C0A13FE-E559-6940-AA50-46774A93B5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250" y="133350"/>
            <a:ext cx="720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1">
            <a:extLst>
              <a:ext uri="{FF2B5EF4-FFF2-40B4-BE49-F238E27FC236}">
                <a16:creationId xmlns:a16="http://schemas.microsoft.com/office/drawing/2014/main" id="{B12CB5BC-E3EF-C94B-8990-D1D0A6D04D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5175" y="298450"/>
            <a:ext cx="99377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le 1">
            <a:extLst>
              <a:ext uri="{FF2B5EF4-FFF2-40B4-BE49-F238E27FC236}">
                <a16:creationId xmlns:a16="http://schemas.microsoft.com/office/drawing/2014/main" id="{C2B83C66-34F5-C542-BC14-13582798C815}"/>
              </a:ext>
            </a:extLst>
          </p:cNvPr>
          <p:cNvSpPr txBox="1">
            <a:spLocks/>
          </p:cNvSpPr>
          <p:nvPr/>
        </p:nvSpPr>
        <p:spPr>
          <a:xfrm>
            <a:off x="1825873" y="365124"/>
            <a:ext cx="8619970" cy="1116565"/>
          </a:xfrm>
          <a:prstGeom prst="rect">
            <a:avLst/>
          </a:prstGeom>
          <a:solidFill>
            <a:srgbClr val="FDFEDA"/>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solidFill>
                  <a:srgbClr val="002060"/>
                </a:solidFill>
                <a:latin typeface="+mn-lt"/>
              </a:rPr>
              <a:t>Body posture</a:t>
            </a:r>
          </a:p>
        </p:txBody>
      </p:sp>
      <p:pic>
        <p:nvPicPr>
          <p:cNvPr id="4" name="Picture 3"/>
          <p:cNvPicPr>
            <a:picLocks noChangeAspect="1"/>
          </p:cNvPicPr>
          <p:nvPr/>
        </p:nvPicPr>
        <p:blipFill>
          <a:blip r:embed="rId4"/>
          <a:stretch>
            <a:fillRect/>
          </a:stretch>
        </p:blipFill>
        <p:spPr>
          <a:xfrm>
            <a:off x="3995664" y="3334070"/>
            <a:ext cx="4039858" cy="2772744"/>
          </a:xfrm>
          <a:prstGeom prst="rect">
            <a:avLst/>
          </a:prstGeom>
          <a:ln w="19050">
            <a:solidFill>
              <a:schemeClr val="accent1"/>
            </a:solidFill>
          </a:ln>
        </p:spPr>
      </p:pic>
    </p:spTree>
    <p:extLst>
      <p:ext uri="{BB962C8B-B14F-4D97-AF65-F5344CB8AC3E}">
        <p14:creationId xmlns:p14="http://schemas.microsoft.com/office/powerpoint/2010/main" val="6247966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40CE0A-252E-484A-9229-6F7D6C166B74}">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EBEB719B-D8FB-4D5C-8DEF-6285BA50775A}">
  <ds:schemaRefs>
    <ds:schemaRef ds:uri="http://schemas.microsoft.com/sharepoint/v3/contenttype/forms"/>
  </ds:schemaRefs>
</ds:datastoreItem>
</file>

<file path=customXml/itemProps3.xml><?xml version="1.0" encoding="utf-8"?>
<ds:datastoreItem xmlns:ds="http://schemas.openxmlformats.org/officeDocument/2006/customXml" ds:itemID="{DCFF241D-1323-4A94-9272-610E2DCA31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519ec2d-3025-400a-aa14-bba49a7e18f3"/>
    <ds:schemaRef ds:uri="e255f982-5f1f-41c7-871f-7a91432a5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805</Words>
  <Application>Microsoft Office PowerPoint</Application>
  <PresentationFormat>Widescreen</PresentationFormat>
  <Paragraphs>65</Paragraphs>
  <Slides>16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 Humphrey</dc:creator>
  <cp:lastModifiedBy>Z Humphrey</cp:lastModifiedBy>
  <cp:revision>5</cp:revision>
  <dcterms:created xsi:type="dcterms:W3CDTF">2024-09-07T15:50:59Z</dcterms:created>
  <dcterms:modified xsi:type="dcterms:W3CDTF">2025-02-26T10:26:09Z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