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4"/>
    <p:sldMasterId id="2147484187" r:id="rId5"/>
    <p:sldMasterId id="2147484210" r:id="rId6"/>
    <p:sldMasterId id="2147483660" r:id="rId7"/>
  </p:sldMasterIdLst>
  <p:notesMasterIdLst>
    <p:notesMasterId r:id="rId25"/>
  </p:notesMasterIdLst>
  <p:sldIdLst>
    <p:sldId id="347" r:id="rId8"/>
    <p:sldId id="1508" r:id="rId9"/>
    <p:sldId id="1446" r:id="rId10"/>
    <p:sldId id="1500" r:id="rId11"/>
    <p:sldId id="302" r:id="rId12"/>
    <p:sldId id="303" r:id="rId13"/>
    <p:sldId id="304" r:id="rId14"/>
    <p:sldId id="305" r:id="rId15"/>
    <p:sldId id="306" r:id="rId16"/>
    <p:sldId id="307" r:id="rId17"/>
    <p:sldId id="308" r:id="rId18"/>
    <p:sldId id="309" r:id="rId19"/>
    <p:sldId id="386" r:id="rId20"/>
    <p:sldId id="1501" r:id="rId21"/>
    <p:sldId id="315" r:id="rId22"/>
    <p:sldId id="316" r:id="rId23"/>
    <p:sldId id="32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 Humphrey" userId="a228131c-7c9a-4ce9-bcab-1411e8c23df2" providerId="ADAL" clId="{C69D87FC-C688-42DF-AB3A-9EE5D56E6A5F}"/>
    <pc:docChg chg="undo custSel addSld delSld delMainMaster">
      <pc:chgData name="Z Humphrey" userId="a228131c-7c9a-4ce9-bcab-1411e8c23df2" providerId="ADAL" clId="{C69D87FC-C688-42DF-AB3A-9EE5D56E6A5F}" dt="2025-02-26T10:25:33.241" v="80" actId="47"/>
      <pc:docMkLst>
        <pc:docMk/>
      </pc:docMkLst>
      <pc:sldChg chg="del">
        <pc:chgData name="Z Humphrey" userId="a228131c-7c9a-4ce9-bcab-1411e8c23df2" providerId="ADAL" clId="{C69D87FC-C688-42DF-AB3A-9EE5D56E6A5F}" dt="2025-02-26T10:18:56.215" v="34" actId="47"/>
        <pc:sldMkLst>
          <pc:docMk/>
          <pc:sldMk cId="470748172" sldId="257"/>
        </pc:sldMkLst>
      </pc:sldChg>
      <pc:sldChg chg="del">
        <pc:chgData name="Z Humphrey" userId="a228131c-7c9a-4ce9-bcab-1411e8c23df2" providerId="ADAL" clId="{C69D87FC-C688-42DF-AB3A-9EE5D56E6A5F}" dt="2025-02-26T10:19:10.002" v="48" actId="47"/>
        <pc:sldMkLst>
          <pc:docMk/>
          <pc:sldMk cId="0" sldId="262"/>
        </pc:sldMkLst>
      </pc:sldChg>
      <pc:sldChg chg="del">
        <pc:chgData name="Z Humphrey" userId="a228131c-7c9a-4ce9-bcab-1411e8c23df2" providerId="ADAL" clId="{C69D87FC-C688-42DF-AB3A-9EE5D56E6A5F}" dt="2025-02-26T10:19:10.364" v="50" actId="47"/>
        <pc:sldMkLst>
          <pc:docMk/>
          <pc:sldMk cId="0" sldId="264"/>
        </pc:sldMkLst>
      </pc:sldChg>
      <pc:sldChg chg="del">
        <pc:chgData name="Z Humphrey" userId="a228131c-7c9a-4ce9-bcab-1411e8c23df2" providerId="ADAL" clId="{C69D87FC-C688-42DF-AB3A-9EE5D56E6A5F}" dt="2025-02-26T10:19:09.333" v="45" actId="47"/>
        <pc:sldMkLst>
          <pc:docMk/>
          <pc:sldMk cId="0" sldId="266"/>
        </pc:sldMkLst>
      </pc:sldChg>
      <pc:sldChg chg="del">
        <pc:chgData name="Z Humphrey" userId="a228131c-7c9a-4ce9-bcab-1411e8c23df2" providerId="ADAL" clId="{C69D87FC-C688-42DF-AB3A-9EE5D56E6A5F}" dt="2025-02-26T10:19:09.144" v="44" actId="47"/>
        <pc:sldMkLst>
          <pc:docMk/>
          <pc:sldMk cId="0" sldId="267"/>
        </pc:sldMkLst>
      </pc:sldChg>
      <pc:sldChg chg="del">
        <pc:chgData name="Z Humphrey" userId="a228131c-7c9a-4ce9-bcab-1411e8c23df2" providerId="ADAL" clId="{C69D87FC-C688-42DF-AB3A-9EE5D56E6A5F}" dt="2025-02-26T10:25:21.013" v="66" actId="47"/>
        <pc:sldMkLst>
          <pc:docMk/>
          <pc:sldMk cId="763563856" sldId="317"/>
        </pc:sldMkLst>
      </pc:sldChg>
      <pc:sldChg chg="del">
        <pc:chgData name="Z Humphrey" userId="a228131c-7c9a-4ce9-bcab-1411e8c23df2" providerId="ADAL" clId="{C69D87FC-C688-42DF-AB3A-9EE5D56E6A5F}" dt="2025-02-26T10:25:23.858" v="67" actId="47"/>
        <pc:sldMkLst>
          <pc:docMk/>
          <pc:sldMk cId="1653286583" sldId="318"/>
        </pc:sldMkLst>
      </pc:sldChg>
      <pc:sldChg chg="del">
        <pc:chgData name="Z Humphrey" userId="a228131c-7c9a-4ce9-bcab-1411e8c23df2" providerId="ADAL" clId="{C69D87FC-C688-42DF-AB3A-9EE5D56E6A5F}" dt="2025-02-26T10:25:25.871" v="71" actId="47"/>
        <pc:sldMkLst>
          <pc:docMk/>
          <pc:sldMk cId="936159858" sldId="319"/>
        </pc:sldMkLst>
      </pc:sldChg>
      <pc:sldChg chg="del">
        <pc:chgData name="Z Humphrey" userId="a228131c-7c9a-4ce9-bcab-1411e8c23df2" providerId="ADAL" clId="{C69D87FC-C688-42DF-AB3A-9EE5D56E6A5F}" dt="2025-02-26T10:25:26.996" v="73" actId="47"/>
        <pc:sldMkLst>
          <pc:docMk/>
          <pc:sldMk cId="624796625" sldId="320"/>
        </pc:sldMkLst>
      </pc:sldChg>
      <pc:sldChg chg="del">
        <pc:chgData name="Z Humphrey" userId="a228131c-7c9a-4ce9-bcab-1411e8c23df2" providerId="ADAL" clId="{C69D87FC-C688-42DF-AB3A-9EE5D56E6A5F}" dt="2025-02-26T10:25:24.488" v="68" actId="47"/>
        <pc:sldMkLst>
          <pc:docMk/>
          <pc:sldMk cId="676261767" sldId="324"/>
        </pc:sldMkLst>
      </pc:sldChg>
      <pc:sldChg chg="del">
        <pc:chgData name="Z Humphrey" userId="a228131c-7c9a-4ce9-bcab-1411e8c23df2" providerId="ADAL" clId="{C69D87FC-C688-42DF-AB3A-9EE5D56E6A5F}" dt="2025-02-26T10:25:28.278" v="75" actId="47"/>
        <pc:sldMkLst>
          <pc:docMk/>
          <pc:sldMk cId="553221262" sldId="325"/>
        </pc:sldMkLst>
      </pc:sldChg>
      <pc:sldChg chg="del">
        <pc:chgData name="Z Humphrey" userId="a228131c-7c9a-4ce9-bcab-1411e8c23df2" providerId="ADAL" clId="{C69D87FC-C688-42DF-AB3A-9EE5D56E6A5F}" dt="2025-02-26T10:25:31.928" v="79" actId="47"/>
        <pc:sldMkLst>
          <pc:docMk/>
          <pc:sldMk cId="174405593" sldId="326"/>
        </pc:sldMkLst>
      </pc:sldChg>
      <pc:sldChg chg="del">
        <pc:chgData name="Z Humphrey" userId="a228131c-7c9a-4ce9-bcab-1411e8c23df2" providerId="ADAL" clId="{C69D87FC-C688-42DF-AB3A-9EE5D56E6A5F}" dt="2025-02-26T10:25:28.918" v="76" actId="47"/>
        <pc:sldMkLst>
          <pc:docMk/>
          <pc:sldMk cId="3291279627" sldId="327"/>
        </pc:sldMkLst>
      </pc:sldChg>
      <pc:sldChg chg="del">
        <pc:chgData name="Z Humphrey" userId="a228131c-7c9a-4ce9-bcab-1411e8c23df2" providerId="ADAL" clId="{C69D87FC-C688-42DF-AB3A-9EE5D56E6A5F}" dt="2025-02-26T10:25:19.282" v="65" actId="47"/>
        <pc:sldMkLst>
          <pc:docMk/>
          <pc:sldMk cId="3268017318" sldId="329"/>
        </pc:sldMkLst>
      </pc:sldChg>
      <pc:sldChg chg="del">
        <pc:chgData name="Z Humphrey" userId="a228131c-7c9a-4ce9-bcab-1411e8c23df2" providerId="ADAL" clId="{C69D87FC-C688-42DF-AB3A-9EE5D56E6A5F}" dt="2025-02-26T10:25:24.872" v="69" actId="47"/>
        <pc:sldMkLst>
          <pc:docMk/>
          <pc:sldMk cId="877711932" sldId="330"/>
        </pc:sldMkLst>
      </pc:sldChg>
      <pc:sldChg chg="del">
        <pc:chgData name="Z Humphrey" userId="a228131c-7c9a-4ce9-bcab-1411e8c23df2" providerId="ADAL" clId="{C69D87FC-C688-42DF-AB3A-9EE5D56E6A5F}" dt="2025-02-26T10:25:25.374" v="70" actId="47"/>
        <pc:sldMkLst>
          <pc:docMk/>
          <pc:sldMk cId="4076616339" sldId="331"/>
        </pc:sldMkLst>
      </pc:sldChg>
      <pc:sldChg chg="del">
        <pc:chgData name="Z Humphrey" userId="a228131c-7c9a-4ce9-bcab-1411e8c23df2" providerId="ADAL" clId="{C69D87FC-C688-42DF-AB3A-9EE5D56E6A5F}" dt="2025-02-26T10:18:48.781" v="16" actId="47"/>
        <pc:sldMkLst>
          <pc:docMk/>
          <pc:sldMk cId="18410475" sldId="333"/>
        </pc:sldMkLst>
      </pc:sldChg>
      <pc:sldChg chg="del">
        <pc:chgData name="Z Humphrey" userId="a228131c-7c9a-4ce9-bcab-1411e8c23df2" providerId="ADAL" clId="{C69D87FC-C688-42DF-AB3A-9EE5D56E6A5F}" dt="2025-02-26T10:19:17.683" v="64" actId="47"/>
        <pc:sldMkLst>
          <pc:docMk/>
          <pc:sldMk cId="3563431191" sldId="334"/>
        </pc:sldMkLst>
      </pc:sldChg>
      <pc:sldChg chg="del">
        <pc:chgData name="Z Humphrey" userId="a228131c-7c9a-4ce9-bcab-1411e8c23df2" providerId="ADAL" clId="{C69D87FC-C688-42DF-AB3A-9EE5D56E6A5F}" dt="2025-02-26T10:25:26.307" v="72" actId="47"/>
        <pc:sldMkLst>
          <pc:docMk/>
          <pc:sldMk cId="3394787100" sldId="335"/>
        </pc:sldMkLst>
      </pc:sldChg>
      <pc:sldChg chg="del">
        <pc:chgData name="Z Humphrey" userId="a228131c-7c9a-4ce9-bcab-1411e8c23df2" providerId="ADAL" clId="{C69D87FC-C688-42DF-AB3A-9EE5D56E6A5F}" dt="2025-02-26T10:25:27.650" v="74" actId="47"/>
        <pc:sldMkLst>
          <pc:docMk/>
          <pc:sldMk cId="2485023992" sldId="336"/>
        </pc:sldMkLst>
      </pc:sldChg>
      <pc:sldChg chg="del">
        <pc:chgData name="Z Humphrey" userId="a228131c-7c9a-4ce9-bcab-1411e8c23df2" providerId="ADAL" clId="{C69D87FC-C688-42DF-AB3A-9EE5D56E6A5F}" dt="2025-02-26T10:18:47.304" v="12" actId="47"/>
        <pc:sldMkLst>
          <pc:docMk/>
          <pc:sldMk cId="18410475" sldId="337"/>
        </pc:sldMkLst>
      </pc:sldChg>
      <pc:sldChg chg="del">
        <pc:chgData name="Z Humphrey" userId="a228131c-7c9a-4ce9-bcab-1411e8c23df2" providerId="ADAL" clId="{C69D87FC-C688-42DF-AB3A-9EE5D56E6A5F}" dt="2025-02-26T10:25:29.985" v="77" actId="47"/>
        <pc:sldMkLst>
          <pc:docMk/>
          <pc:sldMk cId="1409187729" sldId="338"/>
        </pc:sldMkLst>
      </pc:sldChg>
      <pc:sldChg chg="del">
        <pc:chgData name="Z Humphrey" userId="a228131c-7c9a-4ce9-bcab-1411e8c23df2" providerId="ADAL" clId="{C69D87FC-C688-42DF-AB3A-9EE5D56E6A5F}" dt="2025-02-26T10:25:31.093" v="78" actId="47"/>
        <pc:sldMkLst>
          <pc:docMk/>
          <pc:sldMk cId="2205779231" sldId="339"/>
        </pc:sldMkLst>
      </pc:sldChg>
      <pc:sldChg chg="del">
        <pc:chgData name="Z Humphrey" userId="a228131c-7c9a-4ce9-bcab-1411e8c23df2" providerId="ADAL" clId="{C69D87FC-C688-42DF-AB3A-9EE5D56E6A5F}" dt="2025-02-26T10:25:33.241" v="80" actId="47"/>
        <pc:sldMkLst>
          <pc:docMk/>
          <pc:sldMk cId="1056718954" sldId="340"/>
        </pc:sldMkLst>
      </pc:sldChg>
      <pc:sldChg chg="del">
        <pc:chgData name="Z Humphrey" userId="a228131c-7c9a-4ce9-bcab-1411e8c23df2" providerId="ADAL" clId="{C69D87FC-C688-42DF-AB3A-9EE5D56E6A5F}" dt="2025-02-26T10:18:45.296" v="7" actId="47"/>
        <pc:sldMkLst>
          <pc:docMk/>
          <pc:sldMk cId="18410475" sldId="341"/>
        </pc:sldMkLst>
      </pc:sldChg>
      <pc:sldChg chg="del">
        <pc:chgData name="Z Humphrey" userId="a228131c-7c9a-4ce9-bcab-1411e8c23df2" providerId="ADAL" clId="{C69D87FC-C688-42DF-AB3A-9EE5D56E6A5F}" dt="2025-02-26T10:18:43.162" v="6" actId="47"/>
        <pc:sldMkLst>
          <pc:docMk/>
          <pc:sldMk cId="18410475" sldId="342"/>
        </pc:sldMkLst>
      </pc:sldChg>
      <pc:sldChg chg="del">
        <pc:chgData name="Z Humphrey" userId="a228131c-7c9a-4ce9-bcab-1411e8c23df2" providerId="ADAL" clId="{C69D87FC-C688-42DF-AB3A-9EE5D56E6A5F}" dt="2025-02-26T10:18:42.273" v="5" actId="47"/>
        <pc:sldMkLst>
          <pc:docMk/>
          <pc:sldMk cId="18410475" sldId="343"/>
        </pc:sldMkLst>
      </pc:sldChg>
      <pc:sldChg chg="del">
        <pc:chgData name="Z Humphrey" userId="a228131c-7c9a-4ce9-bcab-1411e8c23df2" providerId="ADAL" clId="{C69D87FC-C688-42DF-AB3A-9EE5D56E6A5F}" dt="2025-02-26T10:18:41.539" v="4" actId="47"/>
        <pc:sldMkLst>
          <pc:docMk/>
          <pc:sldMk cId="18410475" sldId="344"/>
        </pc:sldMkLst>
      </pc:sldChg>
      <pc:sldChg chg="del">
        <pc:chgData name="Z Humphrey" userId="a228131c-7c9a-4ce9-bcab-1411e8c23df2" providerId="ADAL" clId="{C69D87FC-C688-42DF-AB3A-9EE5D56E6A5F}" dt="2025-02-26T10:18:40.662" v="3" actId="47"/>
        <pc:sldMkLst>
          <pc:docMk/>
          <pc:sldMk cId="18410475" sldId="345"/>
        </pc:sldMkLst>
      </pc:sldChg>
      <pc:sldChg chg="del">
        <pc:chgData name="Z Humphrey" userId="a228131c-7c9a-4ce9-bcab-1411e8c23df2" providerId="ADAL" clId="{C69D87FC-C688-42DF-AB3A-9EE5D56E6A5F}" dt="2025-02-26T10:18:38.496" v="2" actId="47"/>
        <pc:sldMkLst>
          <pc:docMk/>
          <pc:sldMk cId="18410475" sldId="346"/>
        </pc:sldMkLst>
      </pc:sldChg>
      <pc:sldChg chg="add del">
        <pc:chgData name="Z Humphrey" userId="a228131c-7c9a-4ce9-bcab-1411e8c23df2" providerId="ADAL" clId="{C69D87FC-C688-42DF-AB3A-9EE5D56E6A5F}" dt="2025-02-26T10:18:22.617" v="1" actId="47"/>
        <pc:sldMkLst>
          <pc:docMk/>
          <pc:sldMk cId="18410475" sldId="347"/>
        </pc:sldMkLst>
      </pc:sldChg>
      <pc:sldChg chg="del">
        <pc:chgData name="Z Humphrey" userId="a228131c-7c9a-4ce9-bcab-1411e8c23df2" providerId="ADAL" clId="{C69D87FC-C688-42DF-AB3A-9EE5D56E6A5F}" dt="2025-02-26T10:18:51.259" v="23" actId="47"/>
        <pc:sldMkLst>
          <pc:docMk/>
          <pc:sldMk cId="1814087482" sldId="367"/>
        </pc:sldMkLst>
      </pc:sldChg>
      <pc:sldChg chg="del">
        <pc:chgData name="Z Humphrey" userId="a228131c-7c9a-4ce9-bcab-1411e8c23df2" providerId="ADAL" clId="{C69D87FC-C688-42DF-AB3A-9EE5D56E6A5F}" dt="2025-02-26T10:18:52.835" v="27" actId="47"/>
        <pc:sldMkLst>
          <pc:docMk/>
          <pc:sldMk cId="3304076902" sldId="374"/>
        </pc:sldMkLst>
      </pc:sldChg>
      <pc:sldChg chg="del">
        <pc:chgData name="Z Humphrey" userId="a228131c-7c9a-4ce9-bcab-1411e8c23df2" providerId="ADAL" clId="{C69D87FC-C688-42DF-AB3A-9EE5D56E6A5F}" dt="2025-02-26T10:18:54.495" v="31" actId="47"/>
        <pc:sldMkLst>
          <pc:docMk/>
          <pc:sldMk cId="2325232502" sldId="381"/>
        </pc:sldMkLst>
      </pc:sldChg>
      <pc:sldChg chg="del">
        <pc:chgData name="Z Humphrey" userId="a228131c-7c9a-4ce9-bcab-1411e8c23df2" providerId="ADAL" clId="{C69D87FC-C688-42DF-AB3A-9EE5D56E6A5F}" dt="2025-02-26T10:18:54.067" v="30" actId="47"/>
        <pc:sldMkLst>
          <pc:docMk/>
          <pc:sldMk cId="1594674817" sldId="382"/>
        </pc:sldMkLst>
      </pc:sldChg>
      <pc:sldChg chg="del">
        <pc:chgData name="Z Humphrey" userId="a228131c-7c9a-4ce9-bcab-1411e8c23df2" providerId="ADAL" clId="{C69D87FC-C688-42DF-AB3A-9EE5D56E6A5F}" dt="2025-02-26T10:18:49.090" v="17" actId="47"/>
        <pc:sldMkLst>
          <pc:docMk/>
          <pc:sldMk cId="3077185717" sldId="394"/>
        </pc:sldMkLst>
      </pc:sldChg>
      <pc:sldChg chg="del">
        <pc:chgData name="Z Humphrey" userId="a228131c-7c9a-4ce9-bcab-1411e8c23df2" providerId="ADAL" clId="{C69D87FC-C688-42DF-AB3A-9EE5D56E6A5F}" dt="2025-02-26T10:18:50.508" v="21" actId="47"/>
        <pc:sldMkLst>
          <pc:docMk/>
          <pc:sldMk cId="1727036205" sldId="395"/>
        </pc:sldMkLst>
      </pc:sldChg>
      <pc:sldChg chg="del">
        <pc:chgData name="Z Humphrey" userId="a228131c-7c9a-4ce9-bcab-1411e8c23df2" providerId="ADAL" clId="{C69D87FC-C688-42DF-AB3A-9EE5D56E6A5F}" dt="2025-02-26T10:18:53.642" v="29" actId="47"/>
        <pc:sldMkLst>
          <pc:docMk/>
          <pc:sldMk cId="3182352251" sldId="397"/>
        </pc:sldMkLst>
      </pc:sldChg>
      <pc:sldChg chg="del">
        <pc:chgData name="Z Humphrey" userId="a228131c-7c9a-4ce9-bcab-1411e8c23df2" providerId="ADAL" clId="{C69D87FC-C688-42DF-AB3A-9EE5D56E6A5F}" dt="2025-02-26T10:18:53.259" v="28" actId="47"/>
        <pc:sldMkLst>
          <pc:docMk/>
          <pc:sldMk cId="2004589539" sldId="398"/>
        </pc:sldMkLst>
      </pc:sldChg>
      <pc:sldChg chg="del">
        <pc:chgData name="Z Humphrey" userId="a228131c-7c9a-4ce9-bcab-1411e8c23df2" providerId="ADAL" clId="{C69D87FC-C688-42DF-AB3A-9EE5D56E6A5F}" dt="2025-02-26T10:18:54.931" v="32" actId="47"/>
        <pc:sldMkLst>
          <pc:docMk/>
          <pc:sldMk cId="306537236" sldId="399"/>
        </pc:sldMkLst>
      </pc:sldChg>
      <pc:sldChg chg="del">
        <pc:chgData name="Z Humphrey" userId="a228131c-7c9a-4ce9-bcab-1411e8c23df2" providerId="ADAL" clId="{C69D87FC-C688-42DF-AB3A-9EE5D56E6A5F}" dt="2025-02-26T10:18:52.053" v="25" actId="47"/>
        <pc:sldMkLst>
          <pc:docMk/>
          <pc:sldMk cId="166391118" sldId="400"/>
        </pc:sldMkLst>
      </pc:sldChg>
      <pc:sldChg chg="del">
        <pc:chgData name="Z Humphrey" userId="a228131c-7c9a-4ce9-bcab-1411e8c23df2" providerId="ADAL" clId="{C69D87FC-C688-42DF-AB3A-9EE5D56E6A5F}" dt="2025-02-26T10:18:52.466" v="26" actId="47"/>
        <pc:sldMkLst>
          <pc:docMk/>
          <pc:sldMk cId="2524202447" sldId="401"/>
        </pc:sldMkLst>
      </pc:sldChg>
      <pc:sldChg chg="del">
        <pc:chgData name="Z Humphrey" userId="a228131c-7c9a-4ce9-bcab-1411e8c23df2" providerId="ADAL" clId="{C69D87FC-C688-42DF-AB3A-9EE5D56E6A5F}" dt="2025-02-26T10:18:51.658" v="24" actId="47"/>
        <pc:sldMkLst>
          <pc:docMk/>
          <pc:sldMk cId="3742087773" sldId="402"/>
        </pc:sldMkLst>
      </pc:sldChg>
      <pc:sldChg chg="del">
        <pc:chgData name="Z Humphrey" userId="a228131c-7c9a-4ce9-bcab-1411e8c23df2" providerId="ADAL" clId="{C69D87FC-C688-42DF-AB3A-9EE5D56E6A5F}" dt="2025-02-26T10:18:50.900" v="22" actId="47"/>
        <pc:sldMkLst>
          <pc:docMk/>
          <pc:sldMk cId="307099091" sldId="403"/>
        </pc:sldMkLst>
      </pc:sldChg>
      <pc:sldChg chg="del">
        <pc:chgData name="Z Humphrey" userId="a228131c-7c9a-4ce9-bcab-1411e8c23df2" providerId="ADAL" clId="{C69D87FC-C688-42DF-AB3A-9EE5D56E6A5F}" dt="2025-02-26T10:18:50.158" v="20" actId="47"/>
        <pc:sldMkLst>
          <pc:docMk/>
          <pc:sldMk cId="1026397158" sldId="404"/>
        </pc:sldMkLst>
      </pc:sldChg>
      <pc:sldChg chg="del">
        <pc:chgData name="Z Humphrey" userId="a228131c-7c9a-4ce9-bcab-1411e8c23df2" providerId="ADAL" clId="{C69D87FC-C688-42DF-AB3A-9EE5D56E6A5F}" dt="2025-02-26T10:19:12.100" v="55" actId="47"/>
        <pc:sldMkLst>
          <pc:docMk/>
          <pc:sldMk cId="2927554268" sldId="423"/>
        </pc:sldMkLst>
      </pc:sldChg>
      <pc:sldChg chg="del">
        <pc:chgData name="Z Humphrey" userId="a228131c-7c9a-4ce9-bcab-1411e8c23df2" providerId="ADAL" clId="{C69D87FC-C688-42DF-AB3A-9EE5D56E6A5F}" dt="2025-02-26T10:18:49.811" v="19" actId="47"/>
        <pc:sldMkLst>
          <pc:docMk/>
          <pc:sldMk cId="2543085312" sldId="453"/>
        </pc:sldMkLst>
      </pc:sldChg>
      <pc:sldChg chg="del">
        <pc:chgData name="Z Humphrey" userId="a228131c-7c9a-4ce9-bcab-1411e8c23df2" providerId="ADAL" clId="{C69D87FC-C688-42DF-AB3A-9EE5D56E6A5F}" dt="2025-02-26T10:19:14.917" v="61" actId="47"/>
        <pc:sldMkLst>
          <pc:docMk/>
          <pc:sldMk cId="2140288281" sldId="500"/>
        </pc:sldMkLst>
      </pc:sldChg>
      <pc:sldChg chg="del">
        <pc:chgData name="Z Humphrey" userId="a228131c-7c9a-4ce9-bcab-1411e8c23df2" providerId="ADAL" clId="{C69D87FC-C688-42DF-AB3A-9EE5D56E6A5F}" dt="2025-02-26T10:19:14.353" v="60" actId="47"/>
        <pc:sldMkLst>
          <pc:docMk/>
          <pc:sldMk cId="1079970693" sldId="501"/>
        </pc:sldMkLst>
      </pc:sldChg>
      <pc:sldChg chg="del">
        <pc:chgData name="Z Humphrey" userId="a228131c-7c9a-4ce9-bcab-1411e8c23df2" providerId="ADAL" clId="{C69D87FC-C688-42DF-AB3A-9EE5D56E6A5F}" dt="2025-02-26T10:19:13.848" v="59" actId="47"/>
        <pc:sldMkLst>
          <pc:docMk/>
          <pc:sldMk cId="2794327892" sldId="502"/>
        </pc:sldMkLst>
      </pc:sldChg>
      <pc:sldChg chg="del">
        <pc:chgData name="Z Humphrey" userId="a228131c-7c9a-4ce9-bcab-1411e8c23df2" providerId="ADAL" clId="{C69D87FC-C688-42DF-AB3A-9EE5D56E6A5F}" dt="2025-02-26T10:19:13.520" v="58" actId="47"/>
        <pc:sldMkLst>
          <pc:docMk/>
          <pc:sldMk cId="768926417" sldId="545"/>
        </pc:sldMkLst>
      </pc:sldChg>
      <pc:sldChg chg="del">
        <pc:chgData name="Z Humphrey" userId="a228131c-7c9a-4ce9-bcab-1411e8c23df2" providerId="ADAL" clId="{C69D87FC-C688-42DF-AB3A-9EE5D56E6A5F}" dt="2025-02-26T10:19:13.126" v="57" actId="47"/>
        <pc:sldMkLst>
          <pc:docMk/>
          <pc:sldMk cId="4228660172" sldId="546"/>
        </pc:sldMkLst>
      </pc:sldChg>
      <pc:sldChg chg="del">
        <pc:chgData name="Z Humphrey" userId="a228131c-7c9a-4ce9-bcab-1411e8c23df2" providerId="ADAL" clId="{C69D87FC-C688-42DF-AB3A-9EE5D56E6A5F}" dt="2025-02-26T10:19:12.661" v="56" actId="47"/>
        <pc:sldMkLst>
          <pc:docMk/>
          <pc:sldMk cId="1463394075" sldId="547"/>
        </pc:sldMkLst>
      </pc:sldChg>
      <pc:sldChg chg="del">
        <pc:chgData name="Z Humphrey" userId="a228131c-7c9a-4ce9-bcab-1411e8c23df2" providerId="ADAL" clId="{C69D87FC-C688-42DF-AB3A-9EE5D56E6A5F}" dt="2025-02-26T10:18:49.456" v="18" actId="47"/>
        <pc:sldMkLst>
          <pc:docMk/>
          <pc:sldMk cId="363158715" sldId="570"/>
        </pc:sldMkLst>
      </pc:sldChg>
      <pc:sldChg chg="del">
        <pc:chgData name="Z Humphrey" userId="a228131c-7c9a-4ce9-bcab-1411e8c23df2" providerId="ADAL" clId="{C69D87FC-C688-42DF-AB3A-9EE5D56E6A5F}" dt="2025-02-26T10:19:08.832" v="42" actId="47"/>
        <pc:sldMkLst>
          <pc:docMk/>
          <pc:sldMk cId="2002832672" sldId="634"/>
        </pc:sldMkLst>
      </pc:sldChg>
      <pc:sldChg chg="del">
        <pc:chgData name="Z Humphrey" userId="a228131c-7c9a-4ce9-bcab-1411e8c23df2" providerId="ADAL" clId="{C69D87FC-C688-42DF-AB3A-9EE5D56E6A5F}" dt="2025-02-26T10:19:08.659" v="41" actId="47"/>
        <pc:sldMkLst>
          <pc:docMk/>
          <pc:sldMk cId="1480513222" sldId="635"/>
        </pc:sldMkLst>
      </pc:sldChg>
      <pc:sldChg chg="del">
        <pc:chgData name="Z Humphrey" userId="a228131c-7c9a-4ce9-bcab-1411e8c23df2" providerId="ADAL" clId="{C69D87FC-C688-42DF-AB3A-9EE5D56E6A5F}" dt="2025-02-26T10:19:08.497" v="40" actId="47"/>
        <pc:sldMkLst>
          <pc:docMk/>
          <pc:sldMk cId="2795007240" sldId="636"/>
        </pc:sldMkLst>
      </pc:sldChg>
      <pc:sldChg chg="del">
        <pc:chgData name="Z Humphrey" userId="a228131c-7c9a-4ce9-bcab-1411e8c23df2" providerId="ADAL" clId="{C69D87FC-C688-42DF-AB3A-9EE5D56E6A5F}" dt="2025-02-26T10:19:08.328" v="39" actId="47"/>
        <pc:sldMkLst>
          <pc:docMk/>
          <pc:sldMk cId="44222177" sldId="637"/>
        </pc:sldMkLst>
      </pc:sldChg>
      <pc:sldChg chg="del">
        <pc:chgData name="Z Humphrey" userId="a228131c-7c9a-4ce9-bcab-1411e8c23df2" providerId="ADAL" clId="{C69D87FC-C688-42DF-AB3A-9EE5D56E6A5F}" dt="2025-02-26T10:19:08.166" v="38" actId="47"/>
        <pc:sldMkLst>
          <pc:docMk/>
          <pc:sldMk cId="82598467" sldId="638"/>
        </pc:sldMkLst>
      </pc:sldChg>
      <pc:sldChg chg="del">
        <pc:chgData name="Z Humphrey" userId="a228131c-7c9a-4ce9-bcab-1411e8c23df2" providerId="ADAL" clId="{C69D87FC-C688-42DF-AB3A-9EE5D56E6A5F}" dt="2025-02-26T10:19:07.611" v="35" actId="47"/>
        <pc:sldMkLst>
          <pc:docMk/>
          <pc:sldMk cId="1101848701" sldId="639"/>
        </pc:sldMkLst>
      </pc:sldChg>
      <pc:sldChg chg="del">
        <pc:chgData name="Z Humphrey" userId="a228131c-7c9a-4ce9-bcab-1411e8c23df2" providerId="ADAL" clId="{C69D87FC-C688-42DF-AB3A-9EE5D56E6A5F}" dt="2025-02-26T10:19:07.979" v="37" actId="47"/>
        <pc:sldMkLst>
          <pc:docMk/>
          <pc:sldMk cId="2637614264" sldId="641"/>
        </pc:sldMkLst>
      </pc:sldChg>
      <pc:sldChg chg="del">
        <pc:chgData name="Z Humphrey" userId="a228131c-7c9a-4ce9-bcab-1411e8c23df2" providerId="ADAL" clId="{C69D87FC-C688-42DF-AB3A-9EE5D56E6A5F}" dt="2025-02-26T10:19:07.825" v="36" actId="47"/>
        <pc:sldMkLst>
          <pc:docMk/>
          <pc:sldMk cId="3714701288" sldId="642"/>
        </pc:sldMkLst>
      </pc:sldChg>
      <pc:sldChg chg="del">
        <pc:chgData name="Z Humphrey" userId="a228131c-7c9a-4ce9-bcab-1411e8c23df2" providerId="ADAL" clId="{C69D87FC-C688-42DF-AB3A-9EE5D56E6A5F}" dt="2025-02-26T10:19:08.980" v="43" actId="47"/>
        <pc:sldMkLst>
          <pc:docMk/>
          <pc:sldMk cId="2221462672" sldId="649"/>
        </pc:sldMkLst>
      </pc:sldChg>
      <pc:sldChg chg="del">
        <pc:chgData name="Z Humphrey" userId="a228131c-7c9a-4ce9-bcab-1411e8c23df2" providerId="ADAL" clId="{C69D87FC-C688-42DF-AB3A-9EE5D56E6A5F}" dt="2025-02-26T10:19:10.690" v="52" actId="47"/>
        <pc:sldMkLst>
          <pc:docMk/>
          <pc:sldMk cId="3554792387" sldId="650"/>
        </pc:sldMkLst>
      </pc:sldChg>
      <pc:sldChg chg="del">
        <pc:chgData name="Z Humphrey" userId="a228131c-7c9a-4ce9-bcab-1411e8c23df2" providerId="ADAL" clId="{C69D87FC-C688-42DF-AB3A-9EE5D56E6A5F}" dt="2025-02-26T10:19:10.510" v="51" actId="47"/>
        <pc:sldMkLst>
          <pc:docMk/>
          <pc:sldMk cId="3614097939" sldId="651"/>
        </pc:sldMkLst>
      </pc:sldChg>
      <pc:sldChg chg="del">
        <pc:chgData name="Z Humphrey" userId="a228131c-7c9a-4ce9-bcab-1411e8c23df2" providerId="ADAL" clId="{C69D87FC-C688-42DF-AB3A-9EE5D56E6A5F}" dt="2025-02-26T10:19:10.181" v="49" actId="47"/>
        <pc:sldMkLst>
          <pc:docMk/>
          <pc:sldMk cId="1632701755" sldId="652"/>
        </pc:sldMkLst>
      </pc:sldChg>
      <pc:sldChg chg="del">
        <pc:chgData name="Z Humphrey" userId="a228131c-7c9a-4ce9-bcab-1411e8c23df2" providerId="ADAL" clId="{C69D87FC-C688-42DF-AB3A-9EE5D56E6A5F}" dt="2025-02-26T10:19:09.678" v="47" actId="47"/>
        <pc:sldMkLst>
          <pc:docMk/>
          <pc:sldMk cId="1793631888" sldId="653"/>
        </pc:sldMkLst>
      </pc:sldChg>
      <pc:sldChg chg="del">
        <pc:chgData name="Z Humphrey" userId="a228131c-7c9a-4ce9-bcab-1411e8c23df2" providerId="ADAL" clId="{C69D87FC-C688-42DF-AB3A-9EE5D56E6A5F}" dt="2025-02-26T10:19:09.487" v="46" actId="47"/>
        <pc:sldMkLst>
          <pc:docMk/>
          <pc:sldMk cId="811266643" sldId="654"/>
        </pc:sldMkLst>
      </pc:sldChg>
      <pc:sldChg chg="del">
        <pc:chgData name="Z Humphrey" userId="a228131c-7c9a-4ce9-bcab-1411e8c23df2" providerId="ADAL" clId="{C69D87FC-C688-42DF-AB3A-9EE5D56E6A5F}" dt="2025-02-26T10:19:10.852" v="53" actId="47"/>
        <pc:sldMkLst>
          <pc:docMk/>
          <pc:sldMk cId="1714774489" sldId="655"/>
        </pc:sldMkLst>
      </pc:sldChg>
      <pc:sldChg chg="del">
        <pc:chgData name="Z Humphrey" userId="a228131c-7c9a-4ce9-bcab-1411e8c23df2" providerId="ADAL" clId="{C69D87FC-C688-42DF-AB3A-9EE5D56E6A5F}" dt="2025-02-26T10:18:46.492" v="10" actId="47"/>
        <pc:sldMkLst>
          <pc:docMk/>
          <pc:sldMk cId="2582174373" sldId="658"/>
        </pc:sldMkLst>
      </pc:sldChg>
      <pc:sldChg chg="del">
        <pc:chgData name="Z Humphrey" userId="a228131c-7c9a-4ce9-bcab-1411e8c23df2" providerId="ADAL" clId="{C69D87FC-C688-42DF-AB3A-9EE5D56E6A5F}" dt="2025-02-26T10:18:55.497" v="33" actId="47"/>
        <pc:sldMkLst>
          <pc:docMk/>
          <pc:sldMk cId="1912975395" sldId="1471"/>
        </pc:sldMkLst>
      </pc:sldChg>
      <pc:sldChg chg="del">
        <pc:chgData name="Z Humphrey" userId="a228131c-7c9a-4ce9-bcab-1411e8c23df2" providerId="ADAL" clId="{C69D87FC-C688-42DF-AB3A-9EE5D56E6A5F}" dt="2025-02-26T10:19:11.753" v="54" actId="47"/>
        <pc:sldMkLst>
          <pc:docMk/>
          <pc:sldMk cId="1102226688" sldId="1499"/>
        </pc:sldMkLst>
      </pc:sldChg>
      <pc:sldChg chg="del">
        <pc:chgData name="Z Humphrey" userId="a228131c-7c9a-4ce9-bcab-1411e8c23df2" providerId="ADAL" clId="{C69D87FC-C688-42DF-AB3A-9EE5D56E6A5F}" dt="2025-02-26T10:18:48.438" v="15" actId="47"/>
        <pc:sldMkLst>
          <pc:docMk/>
          <pc:sldMk cId="2774853519" sldId="1502"/>
        </pc:sldMkLst>
      </pc:sldChg>
      <pc:sldChg chg="del">
        <pc:chgData name="Z Humphrey" userId="a228131c-7c9a-4ce9-bcab-1411e8c23df2" providerId="ADAL" clId="{C69D87FC-C688-42DF-AB3A-9EE5D56E6A5F}" dt="2025-02-26T10:18:48.075" v="14" actId="47"/>
        <pc:sldMkLst>
          <pc:docMk/>
          <pc:sldMk cId="795357913" sldId="1503"/>
        </pc:sldMkLst>
      </pc:sldChg>
      <pc:sldChg chg="del">
        <pc:chgData name="Z Humphrey" userId="a228131c-7c9a-4ce9-bcab-1411e8c23df2" providerId="ADAL" clId="{C69D87FC-C688-42DF-AB3A-9EE5D56E6A5F}" dt="2025-02-26T10:18:47.709" v="13" actId="47"/>
        <pc:sldMkLst>
          <pc:docMk/>
          <pc:sldMk cId="3308232162" sldId="1504"/>
        </pc:sldMkLst>
      </pc:sldChg>
      <pc:sldChg chg="del">
        <pc:chgData name="Z Humphrey" userId="a228131c-7c9a-4ce9-bcab-1411e8c23df2" providerId="ADAL" clId="{C69D87FC-C688-42DF-AB3A-9EE5D56E6A5F}" dt="2025-02-26T10:18:46.890" v="11" actId="47"/>
        <pc:sldMkLst>
          <pc:docMk/>
          <pc:sldMk cId="2304918032" sldId="1505"/>
        </pc:sldMkLst>
      </pc:sldChg>
      <pc:sldChg chg="del">
        <pc:chgData name="Z Humphrey" userId="a228131c-7c9a-4ce9-bcab-1411e8c23df2" providerId="ADAL" clId="{C69D87FC-C688-42DF-AB3A-9EE5D56E6A5F}" dt="2025-02-26T10:18:46.103" v="9" actId="47"/>
        <pc:sldMkLst>
          <pc:docMk/>
          <pc:sldMk cId="1910520375" sldId="1506"/>
        </pc:sldMkLst>
      </pc:sldChg>
      <pc:sldChg chg="del">
        <pc:chgData name="Z Humphrey" userId="a228131c-7c9a-4ce9-bcab-1411e8c23df2" providerId="ADAL" clId="{C69D87FC-C688-42DF-AB3A-9EE5D56E6A5F}" dt="2025-02-26T10:18:45.700" v="8" actId="47"/>
        <pc:sldMkLst>
          <pc:docMk/>
          <pc:sldMk cId="544184993" sldId="1507"/>
        </pc:sldMkLst>
      </pc:sldChg>
      <pc:sldChg chg="del">
        <pc:chgData name="Z Humphrey" userId="a228131c-7c9a-4ce9-bcab-1411e8c23df2" providerId="ADAL" clId="{C69D87FC-C688-42DF-AB3A-9EE5D56E6A5F}" dt="2025-02-26T10:19:16.301" v="63" actId="47"/>
        <pc:sldMkLst>
          <pc:docMk/>
          <pc:sldMk cId="4236692581" sldId="1509"/>
        </pc:sldMkLst>
      </pc:sldChg>
      <pc:sldChg chg="del">
        <pc:chgData name="Z Humphrey" userId="a228131c-7c9a-4ce9-bcab-1411e8c23df2" providerId="ADAL" clId="{C69D87FC-C688-42DF-AB3A-9EE5D56E6A5F}" dt="2025-02-26T10:19:15.592" v="62" actId="47"/>
        <pc:sldMkLst>
          <pc:docMk/>
          <pc:sldMk cId="1964576454" sldId="1510"/>
        </pc:sldMkLst>
      </pc:sldChg>
      <pc:sldMasterChg chg="del delSldLayout">
        <pc:chgData name="Z Humphrey" userId="a228131c-7c9a-4ce9-bcab-1411e8c23df2" providerId="ADAL" clId="{C69D87FC-C688-42DF-AB3A-9EE5D56E6A5F}" dt="2025-02-26T10:19:10.690" v="52" actId="47"/>
        <pc:sldMasterMkLst>
          <pc:docMk/>
          <pc:sldMasterMk cId="0" sldId="2147483655"/>
        </pc:sldMasterMkLst>
        <pc:sldLayoutChg chg="del">
          <pc:chgData name="Z Humphrey" userId="a228131c-7c9a-4ce9-bcab-1411e8c23df2" providerId="ADAL" clId="{C69D87FC-C688-42DF-AB3A-9EE5D56E6A5F}" dt="2025-02-26T10:19:10.690" v="52" actId="47"/>
          <pc:sldLayoutMkLst>
            <pc:docMk/>
            <pc:sldMasterMk cId="0" sldId="2147483655"/>
            <pc:sldLayoutMk cId="0" sldId="2147483648"/>
          </pc:sldLayoutMkLst>
        </pc:sldLayoutChg>
        <pc:sldLayoutChg chg="del">
          <pc:chgData name="Z Humphrey" userId="a228131c-7c9a-4ce9-bcab-1411e8c23df2" providerId="ADAL" clId="{C69D87FC-C688-42DF-AB3A-9EE5D56E6A5F}" dt="2025-02-26T10:19:10.690" v="52" actId="47"/>
          <pc:sldLayoutMkLst>
            <pc:docMk/>
            <pc:sldMasterMk cId="0" sldId="2147483655"/>
            <pc:sldLayoutMk cId="0" sldId="2147483649"/>
          </pc:sldLayoutMkLst>
        </pc:sldLayoutChg>
        <pc:sldLayoutChg chg="del">
          <pc:chgData name="Z Humphrey" userId="a228131c-7c9a-4ce9-bcab-1411e8c23df2" providerId="ADAL" clId="{C69D87FC-C688-42DF-AB3A-9EE5D56E6A5F}" dt="2025-02-26T10:19:10.690" v="52" actId="47"/>
          <pc:sldLayoutMkLst>
            <pc:docMk/>
            <pc:sldMasterMk cId="0" sldId="2147483655"/>
            <pc:sldLayoutMk cId="0" sldId="2147483650"/>
          </pc:sldLayoutMkLst>
        </pc:sldLayoutChg>
        <pc:sldLayoutChg chg="del">
          <pc:chgData name="Z Humphrey" userId="a228131c-7c9a-4ce9-bcab-1411e8c23df2" providerId="ADAL" clId="{C69D87FC-C688-42DF-AB3A-9EE5D56E6A5F}" dt="2025-02-26T10:19:10.690" v="52" actId="47"/>
          <pc:sldLayoutMkLst>
            <pc:docMk/>
            <pc:sldMasterMk cId="0" sldId="2147483655"/>
            <pc:sldLayoutMk cId="0" sldId="2147483651"/>
          </pc:sldLayoutMkLst>
        </pc:sldLayoutChg>
        <pc:sldLayoutChg chg="del">
          <pc:chgData name="Z Humphrey" userId="a228131c-7c9a-4ce9-bcab-1411e8c23df2" providerId="ADAL" clId="{C69D87FC-C688-42DF-AB3A-9EE5D56E6A5F}" dt="2025-02-26T10:19:10.690" v="52" actId="47"/>
          <pc:sldLayoutMkLst>
            <pc:docMk/>
            <pc:sldMasterMk cId="0" sldId="2147483655"/>
            <pc:sldLayoutMk cId="0" sldId="2147483652"/>
          </pc:sldLayoutMkLst>
        </pc:sldLayoutChg>
        <pc:sldLayoutChg chg="del">
          <pc:chgData name="Z Humphrey" userId="a228131c-7c9a-4ce9-bcab-1411e8c23df2" providerId="ADAL" clId="{C69D87FC-C688-42DF-AB3A-9EE5D56E6A5F}" dt="2025-02-26T10:19:10.181" v="49" actId="47"/>
          <pc:sldLayoutMkLst>
            <pc:docMk/>
            <pc:sldMasterMk cId="0" sldId="2147483655"/>
            <pc:sldLayoutMk cId="0" sldId="2147483653"/>
          </pc:sldLayoutMkLst>
        </pc:sldLayoutChg>
        <pc:sldLayoutChg chg="del">
          <pc:chgData name="Z Humphrey" userId="a228131c-7c9a-4ce9-bcab-1411e8c23df2" providerId="ADAL" clId="{C69D87FC-C688-42DF-AB3A-9EE5D56E6A5F}" dt="2025-02-26T10:19:10.690" v="52" actId="47"/>
          <pc:sldLayoutMkLst>
            <pc:docMk/>
            <pc:sldMasterMk cId="0" sldId="2147483655"/>
            <pc:sldLayoutMk cId="0" sldId="2147483654"/>
          </pc:sldLayoutMkLst>
        </pc:sldLayoutChg>
      </pc:sldMasterChg>
      <pc:sldMasterChg chg="delSldLayout">
        <pc:chgData name="Z Humphrey" userId="a228131c-7c9a-4ce9-bcab-1411e8c23df2" providerId="ADAL" clId="{C69D87FC-C688-42DF-AB3A-9EE5D56E6A5F}" dt="2025-02-26T10:19:11.753" v="54" actId="47"/>
        <pc:sldMasterMkLst>
          <pc:docMk/>
          <pc:sldMasterMk cId="2460954070" sldId="2147483877"/>
        </pc:sldMasterMkLst>
        <pc:sldLayoutChg chg="del">
          <pc:chgData name="Z Humphrey" userId="a228131c-7c9a-4ce9-bcab-1411e8c23df2" providerId="ADAL" clId="{C69D87FC-C688-42DF-AB3A-9EE5D56E6A5F}" dt="2025-02-26T10:19:11.753" v="54" actId="47"/>
          <pc:sldLayoutMkLst>
            <pc:docMk/>
            <pc:sldMasterMk cId="2460954070" sldId="2147483877"/>
            <pc:sldLayoutMk cId="2571795123" sldId="2147483858"/>
          </pc:sldLayoutMkLst>
        </pc:sldLayoutChg>
      </pc:sldMasterChg>
      <pc:sldMasterChg chg="delSldLayout">
        <pc:chgData name="Z Humphrey" userId="a228131c-7c9a-4ce9-bcab-1411e8c23df2" providerId="ADAL" clId="{C69D87FC-C688-42DF-AB3A-9EE5D56E6A5F}" dt="2025-02-26T10:19:08.980" v="43" actId="47"/>
        <pc:sldMasterMkLst>
          <pc:docMk/>
          <pc:sldMasterMk cId="2460954070" sldId="2147484187"/>
        </pc:sldMasterMkLst>
        <pc:sldLayoutChg chg="del">
          <pc:chgData name="Z Humphrey" userId="a228131c-7c9a-4ce9-bcab-1411e8c23df2" providerId="ADAL" clId="{C69D87FC-C688-42DF-AB3A-9EE5D56E6A5F}" dt="2025-02-26T10:19:08.980" v="43" actId="47"/>
          <pc:sldLayoutMkLst>
            <pc:docMk/>
            <pc:sldMasterMk cId="2460954070" sldId="2147484187"/>
            <pc:sldLayoutMk cId="3295388650" sldId="214748418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6EE6E3-0824-4B93-9841-F9BF13EABE19}" type="datetimeFigureOut">
              <a:t>2/26/2025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A02FC3-4B51-41A8-9DC3-64F95F13063E}" type="slidenum">
              <a:t>‹#›</a:t>
            </a:fld>
            <a:endParaRPr lang="en-GB"/>
          </a:p>
        </p:txBody>
      </p:sp>
    </p:spTree>
    <p:extLst>
      <p:ext uri="{BB962C8B-B14F-4D97-AF65-F5344CB8AC3E}">
        <p14:creationId xmlns:p14="http://schemas.microsoft.com/office/powerpoint/2010/main" val="2357225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5891DC5-831D-482C-8633-545869D87761}"/>
              </a:ext>
            </a:extLst>
          </p:cNvPr>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7C58A13-1FF3-49AE-A0E7-049A81E7C238}" type="slidenum">
              <a:rPr lang="en-GB" altLang="en-US" sz="1200" smtClean="0"/>
              <a:pPr/>
              <a:t>1</a:t>
            </a:fld>
            <a:endParaRPr lang="en-GB" altLang="en-US" sz="1200"/>
          </a:p>
        </p:txBody>
      </p:sp>
      <p:sp>
        <p:nvSpPr>
          <p:cNvPr id="14339" name="Rectangle 2">
            <a:extLst>
              <a:ext uri="{FF2B5EF4-FFF2-40B4-BE49-F238E27FC236}">
                <a16:creationId xmlns:a16="http://schemas.microsoft.com/office/drawing/2014/main" id="{778DD3EA-B536-461C-B7D7-AF7ADFB26A29}"/>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4923EFD6-D7A8-420B-904A-3F27D8169CDB}"/>
              </a:ext>
            </a:extLst>
          </p:cNvPr>
          <p:cNvSpPr>
            <a:spLocks noGrp="1" noChangeArrowheads="1"/>
          </p:cNvSpPr>
          <p:nvPr>
            <p:ph type="body" idx="1"/>
          </p:nvPr>
        </p:nvSpPr>
        <p:spPr>
          <a:noFill/>
        </p:spPr>
        <p:txBody>
          <a:bodyPr/>
          <a:lstStyle/>
          <a:p>
            <a:pPr eaLnBrk="1" hangingPunct="1"/>
            <a:endParaRPr lang="en-GB" altLang="en-US">
              <a:solidFill>
                <a:srgbClr val="000000"/>
              </a:solidFill>
            </a:endParaRPr>
          </a:p>
        </p:txBody>
      </p:sp>
    </p:spTree>
    <p:extLst>
      <p:ext uri="{BB962C8B-B14F-4D97-AF65-F5344CB8AC3E}">
        <p14:creationId xmlns:p14="http://schemas.microsoft.com/office/powerpoint/2010/main" val="2760915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C5B26F9-6C30-451D-94A7-041482C70B62}" type="slidenum">
              <a:rPr lang="en-GB" smtClean="0"/>
              <a:pPr/>
              <a:t>14</a:t>
            </a:fld>
            <a:endParaRPr lang="en-GB"/>
          </a:p>
        </p:txBody>
      </p:sp>
    </p:spTree>
    <p:extLst>
      <p:ext uri="{BB962C8B-B14F-4D97-AF65-F5344CB8AC3E}">
        <p14:creationId xmlns:p14="http://schemas.microsoft.com/office/powerpoint/2010/main" val="3976221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www.twinkl.co.uk/resource/ks2-figuring-out-figurative-language-techniques-personification-activity-pack-t-e-1708336521?q=figurative+language&amp;pos=36&amp;sid=2195342193"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www.twinkl.co.uk/resource/ks2-figuring-out-figurative-language-techniques-personification-activity-pack-t-e-1708336521?q=figurative+language&amp;pos=36&amp;sid=2195342193"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www.twinkl.co.uk/resource/ks2-figuring-out-figurative-language-techniques-personification-activity-pack-t-e-1708336521?q=figurative+language&amp;pos=36&amp;sid=2195342193"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spTree>
      <p:nvGrpSpPr>
        <p:cNvPr id="1" name="Shape 19"/>
        <p:cNvGrpSpPr/>
        <p:nvPr/>
      </p:nvGrpSpPr>
      <p:grpSpPr>
        <a:xfrm>
          <a:off x="0" y="0"/>
          <a:ext cx="0" cy="0"/>
          <a:chOff x="0" y="0"/>
          <a:chExt cx="0" cy="0"/>
        </a:xfrm>
      </p:grpSpPr>
      <p:sp>
        <p:nvSpPr>
          <p:cNvPr id="20" name="Google Shape;20;p19"/>
          <p:cNvSpPr txBox="1">
            <a:spLocks noGrp="1"/>
          </p:cNvSpPr>
          <p:nvPr>
            <p:ph type="body" idx="1"/>
          </p:nvPr>
        </p:nvSpPr>
        <p:spPr>
          <a:xfrm>
            <a:off x="414533" y="1356967"/>
            <a:ext cx="11361600" cy="41296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1" name="Google Shape;21;p19"/>
          <p:cNvSpPr txBox="1">
            <a:spLocks noGrp="1"/>
          </p:cNvSpPr>
          <p:nvPr>
            <p:ph type="body" idx="2"/>
          </p:nvPr>
        </p:nvSpPr>
        <p:spPr>
          <a:xfrm>
            <a:off x="414533" y="5490132"/>
            <a:ext cx="11361600" cy="9308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2" name="Google Shape;22;p19"/>
          <p:cNvSpPr txBox="1">
            <a:spLocks noGrp="1"/>
          </p:cNvSpPr>
          <p:nvPr>
            <p:ph type="title"/>
          </p:nvPr>
        </p:nvSpPr>
        <p:spPr>
          <a:xfrm>
            <a:off x="414533" y="426133"/>
            <a:ext cx="11361600" cy="93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19"/>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24" name="Google Shape;24;p19"/>
          <p:cNvSpPr txBox="1">
            <a:spLocks noGrp="1"/>
          </p:cNvSpPr>
          <p:nvPr>
            <p:ph type="subTitle" idx="3"/>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92366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spTree>
      <p:nvGrpSpPr>
        <p:cNvPr id="1" name="Shape 25"/>
        <p:cNvGrpSpPr/>
        <p:nvPr/>
      </p:nvGrpSpPr>
      <p:grpSpPr>
        <a:xfrm>
          <a:off x="0" y="0"/>
          <a:ext cx="0" cy="0"/>
          <a:chOff x="0" y="0"/>
          <a:chExt cx="0" cy="0"/>
        </a:xfrm>
      </p:grpSpPr>
      <p:sp>
        <p:nvSpPr>
          <p:cNvPr id="26" name="Google Shape;26;p20"/>
          <p:cNvSpPr txBox="1">
            <a:spLocks noGrp="1"/>
          </p:cNvSpPr>
          <p:nvPr>
            <p:ph type="body" idx="1"/>
          </p:nvPr>
        </p:nvSpPr>
        <p:spPr>
          <a:xfrm>
            <a:off x="414533" y="1560165"/>
            <a:ext cx="5462000" cy="48788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7" name="Google Shape;27;p20"/>
          <p:cNvSpPr txBox="1">
            <a:spLocks noGrp="1"/>
          </p:cNvSpPr>
          <p:nvPr>
            <p:ph type="title"/>
          </p:nvPr>
        </p:nvSpPr>
        <p:spPr>
          <a:xfrm>
            <a:off x="414533" y="426133"/>
            <a:ext cx="11361600" cy="93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20"/>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29" name="Google Shape;29;p20"/>
          <p:cNvSpPr txBox="1">
            <a:spLocks noGrp="1"/>
          </p:cNvSpPr>
          <p:nvPr>
            <p:ph type="body" idx="2"/>
          </p:nvPr>
        </p:nvSpPr>
        <p:spPr>
          <a:xfrm>
            <a:off x="6315467" y="1560133"/>
            <a:ext cx="5462000" cy="48788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30" name="Google Shape;30;p20"/>
          <p:cNvSpPr txBox="1">
            <a:spLocks noGrp="1"/>
          </p:cNvSpPr>
          <p:nvPr>
            <p:ph type="subTitle" idx="3"/>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6334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bjectives / Questions / Lists">
  <p:cSld name="TITLE_4_1_1_1_2">
    <p:spTree>
      <p:nvGrpSpPr>
        <p:cNvPr id="1" name="Shape 14"/>
        <p:cNvGrpSpPr/>
        <p:nvPr/>
      </p:nvGrpSpPr>
      <p:grpSpPr>
        <a:xfrm>
          <a:off x="0" y="0"/>
          <a:ext cx="0" cy="0"/>
          <a:chOff x="0" y="0"/>
          <a:chExt cx="0" cy="0"/>
        </a:xfrm>
      </p:grpSpPr>
      <p:sp>
        <p:nvSpPr>
          <p:cNvPr id="15" name="Google Shape;15;p18"/>
          <p:cNvSpPr txBox="1">
            <a:spLocks noGrp="1"/>
          </p:cNvSpPr>
          <p:nvPr>
            <p:ph type="body" idx="1"/>
          </p:nvPr>
        </p:nvSpPr>
        <p:spPr>
          <a:xfrm>
            <a:off x="414533" y="1356967"/>
            <a:ext cx="11362800" cy="50820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16" name="Google Shape;16;p18"/>
          <p:cNvSpPr txBox="1">
            <a:spLocks noGrp="1"/>
          </p:cNvSpPr>
          <p:nvPr>
            <p:ph type="title"/>
          </p:nvPr>
        </p:nvSpPr>
        <p:spPr>
          <a:xfrm>
            <a:off x="414533" y="414533"/>
            <a:ext cx="11362800" cy="94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 name="Google Shape;17;p18"/>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18" name="Google Shape;18;p18"/>
          <p:cNvSpPr txBox="1">
            <a:spLocks noGrp="1"/>
          </p:cNvSpPr>
          <p:nvPr>
            <p:ph type="subTitle" idx="2"/>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465272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arge image (no text under)">
  <p:cSld name="TITLE_4_1_1_1_3_2_1">
    <p:spTree>
      <p:nvGrpSpPr>
        <p:cNvPr id="1" name="Shape 31"/>
        <p:cNvGrpSpPr/>
        <p:nvPr/>
      </p:nvGrpSpPr>
      <p:grpSpPr>
        <a:xfrm>
          <a:off x="0" y="0"/>
          <a:ext cx="0" cy="0"/>
          <a:chOff x="0" y="0"/>
          <a:chExt cx="0" cy="0"/>
        </a:xfrm>
      </p:grpSpPr>
      <p:sp>
        <p:nvSpPr>
          <p:cNvPr id="32" name="Google Shape;32;p21"/>
          <p:cNvSpPr txBox="1">
            <a:spLocks noGrp="1"/>
          </p:cNvSpPr>
          <p:nvPr>
            <p:ph type="body" idx="1"/>
          </p:nvPr>
        </p:nvSpPr>
        <p:spPr>
          <a:xfrm>
            <a:off x="414533" y="1356967"/>
            <a:ext cx="11361600" cy="50820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33" name="Google Shape;33;p21"/>
          <p:cNvSpPr txBox="1">
            <a:spLocks noGrp="1"/>
          </p:cNvSpPr>
          <p:nvPr>
            <p:ph type="title"/>
          </p:nvPr>
        </p:nvSpPr>
        <p:spPr>
          <a:xfrm>
            <a:off x="414533" y="426133"/>
            <a:ext cx="11361600" cy="94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p21"/>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35" name="Google Shape;35;p21"/>
          <p:cNvSpPr txBox="1">
            <a:spLocks noGrp="1"/>
          </p:cNvSpPr>
          <p:nvPr>
            <p:ph type="subTitle" idx="2"/>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713939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862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Y3 Key Info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E0BF20-1272-4A66-8D7B-C98EEFAAFA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8" y="1388"/>
            <a:ext cx="12187064" cy="6855224"/>
          </a:xfrm>
          <a:prstGeom prst="rect">
            <a:avLst/>
          </a:prstGeom>
        </p:spPr>
      </p:pic>
      <p:sp>
        <p:nvSpPr>
          <p:cNvPr id="3" name="TextBox 2">
            <a:extLst>
              <a:ext uri="{FF2B5EF4-FFF2-40B4-BE49-F238E27FC236}">
                <a16:creationId xmlns:a16="http://schemas.microsoft.com/office/drawing/2014/main" id="{DFFC5C3F-0E06-4616-B9AE-24FDF255647C}"/>
              </a:ext>
            </a:extLst>
          </p:cNvPr>
          <p:cNvSpPr txBox="1"/>
          <p:nvPr userDrawn="1"/>
        </p:nvSpPr>
        <p:spPr>
          <a:xfrm>
            <a:off x="261257" y="272141"/>
            <a:ext cx="11669486" cy="523220"/>
          </a:xfrm>
          <a:prstGeom prst="rect">
            <a:avLst/>
          </a:prstGeom>
          <a:noFill/>
        </p:spPr>
        <p:txBody>
          <a:bodyPr wrap="square" rtlCol="0">
            <a:spAutoFit/>
          </a:bodyPr>
          <a:lstStyle/>
          <a:p>
            <a:pPr algn="ctr"/>
            <a:r>
              <a:rPr lang="en-GB" sz="2800" b="1">
                <a:effectLst/>
                <a:latin typeface="Century Gothic" panose="020B0502020202020204" pitchFamily="34" charset="0"/>
              </a:rPr>
              <a:t>Key Information</a:t>
            </a:r>
            <a:endParaRPr lang="en-GB" sz="2800">
              <a:latin typeface="Century Gothic" panose="020B0502020202020204" pitchFamily="34" charset="0"/>
            </a:endParaRPr>
          </a:p>
        </p:txBody>
      </p:sp>
      <p:sp>
        <p:nvSpPr>
          <p:cNvPr id="6" name="Text Placeholder 7">
            <a:extLst>
              <a:ext uri="{FF2B5EF4-FFF2-40B4-BE49-F238E27FC236}">
                <a16:creationId xmlns:a16="http://schemas.microsoft.com/office/drawing/2014/main" id="{EBD1FAEE-489F-4553-A82D-A0F68FD77CED}"/>
              </a:ext>
            </a:extLst>
          </p:cNvPr>
          <p:cNvSpPr>
            <a:spLocks noGrp="1"/>
          </p:cNvSpPr>
          <p:nvPr>
            <p:ph type="body" sz="quarter" idx="11" hasCustomPrompt="1"/>
          </p:nvPr>
        </p:nvSpPr>
        <p:spPr>
          <a:xfrm>
            <a:off x="854528" y="2125450"/>
            <a:ext cx="10482943" cy="3139277"/>
          </a:xfrm>
          <a:prstGeom prst="rect">
            <a:avLst/>
          </a:prstGeom>
        </p:spPr>
        <p:txBody>
          <a:bodyPr/>
          <a:lstStyle>
            <a:lvl1pPr marL="0" indent="0">
              <a:buNone/>
              <a:defRPr sz="2000" b="1">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GB" err="1"/>
              <a:t>OtherText</a:t>
            </a:r>
            <a:endParaRPr lang="en-GB"/>
          </a:p>
        </p:txBody>
      </p:sp>
    </p:spTree>
    <p:extLst>
      <p:ext uri="{BB962C8B-B14F-4D97-AF65-F5344CB8AC3E}">
        <p14:creationId xmlns:p14="http://schemas.microsoft.com/office/powerpoint/2010/main" val="4079353207"/>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Y3 Question Seg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D29493-C804-4451-B118-2E791354C5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8" y="1388"/>
            <a:ext cx="12187064" cy="6855224"/>
          </a:xfrm>
          <a:prstGeom prst="rect">
            <a:avLst/>
          </a:prstGeom>
        </p:spPr>
      </p:pic>
      <p:sp>
        <p:nvSpPr>
          <p:cNvPr id="4" name="Text Placeholder 7">
            <a:extLst>
              <a:ext uri="{FF2B5EF4-FFF2-40B4-BE49-F238E27FC236}">
                <a16:creationId xmlns:a16="http://schemas.microsoft.com/office/drawing/2014/main" id="{7DDBDCE6-E92B-4A64-8E30-4DD371889BFC}"/>
              </a:ext>
            </a:extLst>
          </p:cNvPr>
          <p:cNvSpPr>
            <a:spLocks noGrp="1"/>
          </p:cNvSpPr>
          <p:nvPr>
            <p:ph type="body" sz="quarter" idx="11" hasCustomPrompt="1"/>
          </p:nvPr>
        </p:nvSpPr>
        <p:spPr>
          <a:xfrm>
            <a:off x="1614467" y="2686017"/>
            <a:ext cx="8963066" cy="1775147"/>
          </a:xfrm>
          <a:prstGeom prst="rect">
            <a:avLst/>
          </a:prstGeom>
        </p:spPr>
        <p:txBody>
          <a:bodyPr/>
          <a:lstStyle>
            <a:lvl1pPr marL="0" indent="0">
              <a:buNone/>
              <a:defRPr sz="2400" b="1">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GB" err="1"/>
              <a:t>NowThatWeHave</a:t>
            </a:r>
            <a:r>
              <a:rPr lang="en-GB"/>
              <a:t>…</a:t>
            </a:r>
          </a:p>
          <a:p>
            <a:pPr lvl="0"/>
            <a:endParaRPr lang="en-GB"/>
          </a:p>
        </p:txBody>
      </p:sp>
    </p:spTree>
    <p:extLst>
      <p:ext uri="{BB962C8B-B14F-4D97-AF65-F5344CB8AC3E}">
        <p14:creationId xmlns:p14="http://schemas.microsoft.com/office/powerpoint/2010/main" val="4268642296"/>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Y3 Content Slide">
    <p:spTree>
      <p:nvGrpSpPr>
        <p:cNvPr id="1" name=""/>
        <p:cNvGrpSpPr/>
        <p:nvPr/>
      </p:nvGrpSpPr>
      <p:grpSpPr>
        <a:xfrm>
          <a:off x="0" y="0"/>
          <a:ext cx="0" cy="0"/>
          <a:chOff x="0" y="0"/>
          <a:chExt cx="0" cy="0"/>
        </a:xfrm>
      </p:grpSpPr>
      <p:pic>
        <p:nvPicPr>
          <p:cNvPr id="2" name="Picture 1" descr="Text&#10;&#10;Description automatically generated with low confidence">
            <a:extLst>
              <a:ext uri="{FF2B5EF4-FFF2-40B4-BE49-F238E27FC236}">
                <a16:creationId xmlns:a16="http://schemas.microsoft.com/office/drawing/2014/main" id="{02E97D3A-E7BF-49BD-9CCB-DFE86FECC4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3" name="Text Placeholder 4">
            <a:extLst>
              <a:ext uri="{FF2B5EF4-FFF2-40B4-BE49-F238E27FC236}">
                <a16:creationId xmlns:a16="http://schemas.microsoft.com/office/drawing/2014/main" id="{9BE4FEF8-B347-4093-AFB5-AC1C551E0D00}"/>
              </a:ext>
            </a:extLst>
          </p:cNvPr>
          <p:cNvSpPr>
            <a:spLocks noGrp="1"/>
          </p:cNvSpPr>
          <p:nvPr>
            <p:ph type="body" sz="quarter" idx="10" hasCustomPrompt="1"/>
          </p:nvPr>
        </p:nvSpPr>
        <p:spPr>
          <a:xfrm>
            <a:off x="261938" y="289357"/>
            <a:ext cx="11712575" cy="892898"/>
          </a:xfrm>
          <a:prstGeom prst="rect">
            <a:avLst/>
          </a:prstGeom>
        </p:spPr>
        <p:txBody>
          <a:bodyPr/>
          <a:lstStyle>
            <a:lvl1pPr marL="0" indent="0">
              <a:buNone/>
              <a:defRPr sz="2200" b="1">
                <a:latin typeface="Century Gothic" panose="020B0502020202020204" pitchFamily="34" charset="0"/>
              </a:defRPr>
            </a:lvl1pPr>
            <a:lvl2pPr marL="457200" indent="0">
              <a:buNone/>
              <a:defRPr sz="1800" b="1">
                <a:latin typeface="Century Gothic" panose="020B0502020202020204" pitchFamily="34" charset="0"/>
              </a:defRPr>
            </a:lvl2pPr>
            <a:lvl3pPr marL="914400" indent="0">
              <a:buNone/>
              <a:defRPr sz="1600" b="1">
                <a:latin typeface="Century Gothic" panose="020B0502020202020204" pitchFamily="34" charset="0"/>
              </a:defRPr>
            </a:lvl3pPr>
            <a:lvl4pPr marL="1371600" indent="0">
              <a:buNone/>
              <a:defRPr sz="1400" b="1">
                <a:latin typeface="Century Gothic" panose="020B0502020202020204" pitchFamily="34" charset="0"/>
              </a:defRPr>
            </a:lvl4pPr>
            <a:lvl5pPr marL="1828800" indent="0">
              <a:buNone/>
              <a:defRPr sz="1400" b="1">
                <a:latin typeface="Century Gothic" panose="020B0502020202020204" pitchFamily="34" charset="0"/>
              </a:defRPr>
            </a:lvl5pPr>
          </a:lstStyle>
          <a:p>
            <a:pPr lvl="0"/>
            <a:r>
              <a:rPr lang="en-US" err="1"/>
              <a:t>TopText</a:t>
            </a:r>
            <a:endParaRPr lang="en-GB"/>
          </a:p>
        </p:txBody>
      </p:sp>
      <p:sp>
        <p:nvSpPr>
          <p:cNvPr id="4" name="Text Placeholder 7">
            <a:extLst>
              <a:ext uri="{FF2B5EF4-FFF2-40B4-BE49-F238E27FC236}">
                <a16:creationId xmlns:a16="http://schemas.microsoft.com/office/drawing/2014/main" id="{EF1F4440-FE66-49C1-B14D-9A367EF2ACD9}"/>
              </a:ext>
            </a:extLst>
          </p:cNvPr>
          <p:cNvSpPr>
            <a:spLocks noGrp="1"/>
          </p:cNvSpPr>
          <p:nvPr>
            <p:ph type="body" sz="quarter" idx="11" hasCustomPrompt="1"/>
          </p:nvPr>
        </p:nvSpPr>
        <p:spPr>
          <a:xfrm>
            <a:off x="261938" y="4286247"/>
            <a:ext cx="11712574" cy="978479"/>
          </a:xfrm>
          <a:prstGeom prst="rect">
            <a:avLst/>
          </a:prstGeom>
        </p:spPr>
        <p:txBody>
          <a:bodyPr/>
          <a:lstStyle>
            <a:lvl1pPr marL="0" indent="0">
              <a:buNone/>
              <a:defRPr sz="2000" b="1">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GB" err="1"/>
              <a:t>OtherText</a:t>
            </a:r>
            <a:endParaRPr lang="en-GB"/>
          </a:p>
        </p:txBody>
      </p:sp>
    </p:spTree>
    <p:extLst>
      <p:ext uri="{BB962C8B-B14F-4D97-AF65-F5344CB8AC3E}">
        <p14:creationId xmlns:p14="http://schemas.microsoft.com/office/powerpoint/2010/main" val="3203958653"/>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estion slide"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658400" y="637600"/>
            <a:ext cx="11533600" cy="1544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rgbClr val="079EFA"/>
              </a:buClr>
              <a:buSzPts val="3600"/>
              <a:buFont typeface="Proxima Nova Semibold"/>
              <a:buChar char="●"/>
              <a:defRPr sz="4800">
                <a:solidFill>
                  <a:srgbClr val="079EFA"/>
                </a:solidFill>
                <a:latin typeface="Proxima Nova Semibold"/>
                <a:ea typeface="Proxima Nova Semibold"/>
                <a:cs typeface="Proxima Nova Semibold"/>
                <a:sym typeface="Proxima Nova Semibold"/>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17" name="Google Shape;17;p4"/>
          <p:cNvSpPr txBox="1">
            <a:spLocks noGrp="1"/>
          </p:cNvSpPr>
          <p:nvPr>
            <p:ph type="body" idx="1"/>
          </p:nvPr>
        </p:nvSpPr>
        <p:spPr>
          <a:xfrm>
            <a:off x="658400" y="2182400"/>
            <a:ext cx="11533600" cy="3909600"/>
          </a:xfrm>
          <a:prstGeom prst="rect">
            <a:avLst/>
          </a:prstGeom>
          <a:noFill/>
          <a:ln>
            <a:noFill/>
          </a:ln>
        </p:spPr>
        <p:txBody>
          <a:bodyPr spcFirstLastPara="1" wrap="square" lIns="91425" tIns="91425" rIns="91425" bIns="91425" anchor="ctr" anchorCtr="0">
            <a:noAutofit/>
          </a:bodyPr>
          <a:lstStyle>
            <a:lvl1pPr marL="609585" lvl="0"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1pPr>
            <a:lvl2pPr marL="1219170" lvl="1"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2pPr>
            <a:lvl3pPr marL="1828754" lvl="2"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3pPr>
            <a:lvl4pPr marL="2438339" lvl="3"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4pPr>
            <a:lvl5pPr marL="3047924" lvl="4"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5pPr>
            <a:lvl6pPr marL="3657509" lvl="5"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6pPr>
            <a:lvl7pPr marL="4267093" lvl="6"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7pPr>
            <a:lvl8pPr marL="4876678" lvl="7"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8pPr>
            <a:lvl9pPr marL="5486263" lvl="8"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733330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Empty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173646"/>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3311445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solidFill>
                  <a:srgbClr val="FFFFFF"/>
                </a:solidFill>
              </a:rPr>
              <a:t> </a:t>
            </a:r>
          </a:p>
        </p:txBody>
      </p:sp>
    </p:spTree>
    <p:extLst>
      <p:ext uri="{BB962C8B-B14F-4D97-AF65-F5344CB8AC3E}">
        <p14:creationId xmlns:p14="http://schemas.microsoft.com/office/powerpoint/2010/main" val="1061284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414533" y="1356967"/>
            <a:ext cx="11361600" cy="41296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2" name="Google Shape;22;p4"/>
          <p:cNvSpPr txBox="1">
            <a:spLocks noGrp="1"/>
          </p:cNvSpPr>
          <p:nvPr>
            <p:ph type="body" idx="2"/>
          </p:nvPr>
        </p:nvSpPr>
        <p:spPr>
          <a:xfrm>
            <a:off x="414533" y="5490132"/>
            <a:ext cx="11361600" cy="9308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3" name="Google Shape;23;p4"/>
          <p:cNvSpPr txBox="1">
            <a:spLocks noGrp="1"/>
          </p:cNvSpPr>
          <p:nvPr>
            <p:ph type="title"/>
          </p:nvPr>
        </p:nvSpPr>
        <p:spPr>
          <a:xfrm>
            <a:off x="414533" y="426133"/>
            <a:ext cx="11361600" cy="93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4"/>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Light"/>
                <a:ea typeface="Quicksand Light"/>
                <a:cs typeface="Quicksand Light"/>
                <a:sym typeface="Quicksand Light"/>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Light"/>
                <a:ea typeface="Quicksand Light"/>
                <a:cs typeface="Quicksand Light"/>
                <a:sym typeface="Quicksand Light"/>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Light"/>
                <a:ea typeface="Quicksand Light"/>
                <a:cs typeface="Quicksand Light"/>
                <a:sym typeface="Quicksand Light"/>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Light"/>
                <a:ea typeface="Quicksand Light"/>
                <a:cs typeface="Quicksand Light"/>
                <a:sym typeface="Quicksand Light"/>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Light"/>
                <a:ea typeface="Quicksand Light"/>
                <a:cs typeface="Quicksand Light"/>
                <a:sym typeface="Quicksand Light"/>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Light"/>
                <a:ea typeface="Quicksand Light"/>
                <a:cs typeface="Quicksand Light"/>
                <a:sym typeface="Quicksand Light"/>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Light"/>
                <a:ea typeface="Quicksand Light"/>
                <a:cs typeface="Quicksand Light"/>
                <a:sym typeface="Quicksand Light"/>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Light"/>
                <a:ea typeface="Quicksand Light"/>
                <a:cs typeface="Quicksand Light"/>
                <a:sym typeface="Quicksand Light"/>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25" name="Google Shape;25;p4"/>
          <p:cNvSpPr txBox="1">
            <a:spLocks noGrp="1"/>
          </p:cNvSpPr>
          <p:nvPr>
            <p:ph type="subTitle" idx="3"/>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444706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B7B9FF-4184-C16C-0A03-D32AEEFB7F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ounded Rectangle 4"/>
          <p:cNvSpPr/>
          <p:nvPr userDrawn="1"/>
        </p:nvSpPr>
        <p:spPr bwMode="auto">
          <a:xfrm>
            <a:off x="609598" y="438152"/>
            <a:ext cx="10960100" cy="3510394"/>
          </a:xfrm>
          <a:prstGeom prst="snip2DiagRect">
            <a:avLst>
              <a:gd name="adj1" fmla="val 0"/>
              <a:gd name="adj2" fmla="val 24245"/>
            </a:avLst>
          </a:prstGeom>
          <a:gradFill>
            <a:gsLst>
              <a:gs pos="0">
                <a:schemeClr val="bg1"/>
              </a:gs>
              <a:gs pos="70000">
                <a:schemeClr val="bg1"/>
              </a:gs>
              <a:gs pos="100000">
                <a:schemeClr val="accent6">
                  <a:lumMod val="20000"/>
                  <a:lumOff val="80000"/>
                </a:schemeClr>
              </a:gs>
            </a:gsLst>
            <a:lin ang="5400000" scaled="1"/>
          </a:gradFill>
          <a:ln w="50800" cap="rnd">
            <a:solidFill>
              <a:srgbClr val="EE76A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8" name="Title 5"/>
          <p:cNvSpPr>
            <a:spLocks noGrp="1"/>
          </p:cNvSpPr>
          <p:nvPr>
            <p:ph type="title"/>
          </p:nvPr>
        </p:nvSpPr>
        <p:spPr>
          <a:xfrm>
            <a:off x="609598" y="438151"/>
            <a:ext cx="10960100"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a:p>
        </p:txBody>
      </p:sp>
      <p:sp>
        <p:nvSpPr>
          <p:cNvPr id="2" name="Rectangle 1">
            <a:hlinkClick r:id="rId4"/>
            <a:extLst>
              <a:ext uri="{FF2B5EF4-FFF2-40B4-BE49-F238E27FC236}">
                <a16:creationId xmlns:a16="http://schemas.microsoft.com/office/drawing/2014/main" id="{ECDD35FC-6F08-FC68-80D0-6C7C912285C7}"/>
              </a:ext>
            </a:extLst>
          </p:cNvPr>
          <p:cNvSpPr/>
          <p:nvPr userDrawn="1"/>
        </p:nvSpPr>
        <p:spPr>
          <a:xfrm>
            <a:off x="11394832" y="6646986"/>
            <a:ext cx="797169" cy="211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023579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and Content">
    <p:bg>
      <p:bgPr>
        <a:gradFill>
          <a:gsLst>
            <a:gs pos="0">
              <a:srgbClr val="E5C800"/>
            </a:gs>
            <a:gs pos="56000">
              <a:srgbClr val="F9B000"/>
            </a:gs>
            <a:gs pos="100000">
              <a:srgbClr val="FFE000"/>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B7B9FF-4184-C16C-0A03-D32AEEFB7F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Rounded Rectangle 4">
            <a:extLst>
              <a:ext uri="{FF2B5EF4-FFF2-40B4-BE49-F238E27FC236}">
                <a16:creationId xmlns:a16="http://schemas.microsoft.com/office/drawing/2014/main" id="{B95AACCA-A26B-C9CF-8AFF-0605F92AF51D}"/>
              </a:ext>
            </a:extLst>
          </p:cNvPr>
          <p:cNvSpPr/>
          <p:nvPr userDrawn="1"/>
        </p:nvSpPr>
        <p:spPr bwMode="auto">
          <a:xfrm>
            <a:off x="6224041" y="452440"/>
            <a:ext cx="5371075" cy="5957887"/>
          </a:xfrm>
          <a:prstGeom prst="snip1Rect">
            <a:avLst>
              <a:gd name="adj" fmla="val 24336"/>
            </a:avLst>
          </a:prstGeom>
          <a:gradFill>
            <a:gsLst>
              <a:gs pos="0">
                <a:schemeClr val="bg1"/>
              </a:gs>
              <a:gs pos="56000">
                <a:schemeClr val="bg1"/>
              </a:gs>
              <a:gs pos="100000">
                <a:srgbClr val="FFF2C3"/>
              </a:gs>
            </a:gsLst>
            <a:lin ang="5400000" scaled="1"/>
          </a:gradFill>
          <a:ln w="50800" cap="rnd">
            <a:solidFill>
              <a:srgbClr val="EE76A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10" name="Rounded Rectangle 4">
            <a:extLst>
              <a:ext uri="{FF2B5EF4-FFF2-40B4-BE49-F238E27FC236}">
                <a16:creationId xmlns:a16="http://schemas.microsoft.com/office/drawing/2014/main" id="{1D6CFBB7-7B42-6DD7-2727-C4794BFD7270}"/>
              </a:ext>
            </a:extLst>
          </p:cNvPr>
          <p:cNvSpPr/>
          <p:nvPr userDrawn="1"/>
        </p:nvSpPr>
        <p:spPr bwMode="auto">
          <a:xfrm rot="10800000">
            <a:off x="596887" y="438149"/>
            <a:ext cx="5371075" cy="5957887"/>
          </a:xfrm>
          <a:prstGeom prst="snip1Rect">
            <a:avLst>
              <a:gd name="adj" fmla="val 24336"/>
            </a:avLst>
          </a:prstGeom>
          <a:gradFill>
            <a:gsLst>
              <a:gs pos="100000">
                <a:schemeClr val="bg1"/>
              </a:gs>
              <a:gs pos="44000">
                <a:schemeClr val="bg1"/>
              </a:gs>
              <a:gs pos="0">
                <a:schemeClr val="accent1">
                  <a:lumMod val="20000"/>
                  <a:lumOff val="80000"/>
                </a:schemeClr>
              </a:gs>
            </a:gsLst>
            <a:lin ang="5400000" scaled="1"/>
          </a:gradFill>
          <a:ln w="50800" cap="rnd">
            <a:solidFill>
              <a:srgbClr val="EE76A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8" name="Title 5"/>
          <p:cNvSpPr>
            <a:spLocks noGrp="1"/>
          </p:cNvSpPr>
          <p:nvPr>
            <p:ph type="title"/>
          </p:nvPr>
        </p:nvSpPr>
        <p:spPr>
          <a:xfrm>
            <a:off x="609598" y="438151"/>
            <a:ext cx="10960100"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a:p>
        </p:txBody>
      </p:sp>
      <p:sp>
        <p:nvSpPr>
          <p:cNvPr id="2" name="Rectangle 1">
            <a:hlinkClick r:id="rId3"/>
            <a:extLst>
              <a:ext uri="{FF2B5EF4-FFF2-40B4-BE49-F238E27FC236}">
                <a16:creationId xmlns:a16="http://schemas.microsoft.com/office/drawing/2014/main" id="{ECDD35FC-6F08-FC68-80D0-6C7C912285C7}"/>
              </a:ext>
            </a:extLst>
          </p:cNvPr>
          <p:cNvSpPr/>
          <p:nvPr userDrawn="1"/>
        </p:nvSpPr>
        <p:spPr>
          <a:xfrm>
            <a:off x="11394832" y="6646986"/>
            <a:ext cx="797169" cy="211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967011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EAFF64-905A-E241-6500-A34DB57A0E7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itle 5"/>
          <p:cNvSpPr>
            <a:spLocks noGrp="1"/>
          </p:cNvSpPr>
          <p:nvPr>
            <p:ph type="title"/>
          </p:nvPr>
        </p:nvSpPr>
        <p:spPr>
          <a:xfrm>
            <a:off x="609598" y="438151"/>
            <a:ext cx="10960100"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a:p>
        </p:txBody>
      </p:sp>
      <p:sp>
        <p:nvSpPr>
          <p:cNvPr id="4" name="Rectangle 3">
            <a:hlinkClick r:id="rId4"/>
            <a:extLst>
              <a:ext uri="{FF2B5EF4-FFF2-40B4-BE49-F238E27FC236}">
                <a16:creationId xmlns:a16="http://schemas.microsoft.com/office/drawing/2014/main" id="{59DE8584-3D8B-E967-5642-FFAFAEDEF505}"/>
              </a:ext>
            </a:extLst>
          </p:cNvPr>
          <p:cNvSpPr/>
          <p:nvPr userDrawn="1"/>
        </p:nvSpPr>
        <p:spPr>
          <a:xfrm>
            <a:off x="11394832" y="6646986"/>
            <a:ext cx="797169" cy="211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872893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09600" y="1600201"/>
            <a:ext cx="10972800" cy="4525963"/>
          </a:xfrm>
        </p:spPr>
        <p:txBody>
          <a:bodyPr/>
          <a:lstStyle/>
          <a:p>
            <a:pPr lvl="0"/>
            <a:endParaRPr lang="en-GB" noProof="0"/>
          </a:p>
        </p:txBody>
      </p:sp>
      <p:sp>
        <p:nvSpPr>
          <p:cNvPr id="4" name="Rectangle 4">
            <a:extLst>
              <a:ext uri="{FF2B5EF4-FFF2-40B4-BE49-F238E27FC236}">
                <a16:creationId xmlns:a16="http://schemas.microsoft.com/office/drawing/2014/main" id="{D9B9ECEA-F938-423F-8CBC-97E2E9EAC69A}"/>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95C28114-5556-477D-9ADA-6FE9D7D6721C}"/>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4FCF0BEF-8123-4C00-A0D6-B29F0D255E87}"/>
              </a:ext>
            </a:extLst>
          </p:cNvPr>
          <p:cNvSpPr>
            <a:spLocks noGrp="1" noChangeArrowheads="1"/>
          </p:cNvSpPr>
          <p:nvPr>
            <p:ph type="sldNum" sz="quarter" idx="12"/>
          </p:nvPr>
        </p:nvSpPr>
        <p:spPr>
          <a:ln/>
        </p:spPr>
        <p:txBody>
          <a:bodyPr/>
          <a:lstStyle>
            <a:lvl1pPr>
              <a:defRPr/>
            </a:lvl1pPr>
          </a:lstStyle>
          <a:p>
            <a:pPr>
              <a:defRPr/>
            </a:pPr>
            <a:fld id="{36CCB4DA-DC2E-4529-B463-4A6200D05A1C}" type="slidenum">
              <a:rPr lang="en-GB" altLang="en-US"/>
              <a:pPr>
                <a:defRPr/>
              </a:pPr>
              <a:t>‹#›</a:t>
            </a:fld>
            <a:endParaRPr lang="en-GB" altLang="en-US"/>
          </a:p>
        </p:txBody>
      </p:sp>
    </p:spTree>
    <p:extLst>
      <p:ext uri="{BB962C8B-B14F-4D97-AF65-F5344CB8AC3E}">
        <p14:creationId xmlns:p14="http://schemas.microsoft.com/office/powerpoint/2010/main" val="2950192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26/02/2025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26/02/2025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26/02/2025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26/02/2025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26/02/2025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26/02/2025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Large image and text under (with heading)">
  <p:cSld name="Large image and text under (with heading)">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414533" y="1356967"/>
            <a:ext cx="11361600" cy="41296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2" name="Google Shape;22;p4"/>
          <p:cNvSpPr txBox="1">
            <a:spLocks noGrp="1"/>
          </p:cNvSpPr>
          <p:nvPr>
            <p:ph type="body" idx="2"/>
          </p:nvPr>
        </p:nvSpPr>
        <p:spPr>
          <a:xfrm>
            <a:off x="414533" y="5490132"/>
            <a:ext cx="11361600" cy="9308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3" name="Google Shape;23;p4"/>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 name="Google Shape;24;p4"/>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25" name="Google Shape;25;p4"/>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7128206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Large image (no text under)">
  <p:cSld name="Large image (no text under)">
    <p:spTree>
      <p:nvGrpSpPr>
        <p:cNvPr id="1" name="Shape 31"/>
        <p:cNvGrpSpPr/>
        <p:nvPr/>
      </p:nvGrpSpPr>
      <p:grpSpPr>
        <a:xfrm>
          <a:off x="0" y="0"/>
          <a:ext cx="0" cy="0"/>
          <a:chOff x="0" y="0"/>
          <a:chExt cx="0" cy="0"/>
        </a:xfrm>
      </p:grpSpPr>
      <p:sp>
        <p:nvSpPr>
          <p:cNvPr id="32" name="Google Shape;32;p6"/>
          <p:cNvSpPr txBox="1">
            <a:spLocks noGrp="1"/>
          </p:cNvSpPr>
          <p:nvPr>
            <p:ph type="body" idx="1"/>
          </p:nvPr>
        </p:nvSpPr>
        <p:spPr>
          <a:xfrm>
            <a:off x="414533" y="1356967"/>
            <a:ext cx="11361600" cy="50820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3" name="Google Shape;33;p6"/>
          <p:cNvSpPr txBox="1">
            <a:spLocks noGrp="1"/>
          </p:cNvSpPr>
          <p:nvPr>
            <p:ph type="title"/>
          </p:nvPr>
        </p:nvSpPr>
        <p:spPr>
          <a:xfrm>
            <a:off x="414533" y="426133"/>
            <a:ext cx="11361600" cy="945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4" name="Google Shape;34;p6"/>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35" name="Google Shape;35;p6"/>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9591650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a:p>
        </p:txBody>
      </p:sp>
    </p:spTree>
    <p:extLst>
      <p:ext uri="{BB962C8B-B14F-4D97-AF65-F5344CB8AC3E}">
        <p14:creationId xmlns:p14="http://schemas.microsoft.com/office/powerpoint/2010/main" val="3481769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9EC995-22F9-6844-A10F-3113ED1F20BA}"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162B2-E0D1-FE47-A51E-D009C8D052A2}" type="slidenum">
              <a:rPr lang="en-US" smtClean="0"/>
              <a:pPr/>
              <a:t>‹#›</a:t>
            </a:fld>
            <a:endParaRPr lang="en-US"/>
          </a:p>
        </p:txBody>
      </p:sp>
    </p:spTree>
    <p:extLst>
      <p:ext uri="{BB962C8B-B14F-4D97-AF65-F5344CB8AC3E}">
        <p14:creationId xmlns:p14="http://schemas.microsoft.com/office/powerpoint/2010/main" val="13576677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9EC995-22F9-6844-A10F-3113ED1F20BA}"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162B2-E0D1-FE47-A51E-D009C8D052A2}" type="slidenum">
              <a:rPr lang="en-US" smtClean="0"/>
              <a:pPr/>
              <a:t>‹#›</a:t>
            </a:fld>
            <a:endParaRPr lang="en-US"/>
          </a:p>
        </p:txBody>
      </p:sp>
    </p:spTree>
    <p:extLst>
      <p:ext uri="{BB962C8B-B14F-4D97-AF65-F5344CB8AC3E}">
        <p14:creationId xmlns:p14="http://schemas.microsoft.com/office/powerpoint/2010/main" val="13087131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9EC995-22F9-6844-A10F-3113ED1F20BA}"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162B2-E0D1-FE47-A51E-D009C8D052A2}" type="slidenum">
              <a:rPr lang="en-US" smtClean="0"/>
              <a:pPr/>
              <a:t>‹#›</a:t>
            </a:fld>
            <a:endParaRPr lang="en-US"/>
          </a:p>
        </p:txBody>
      </p:sp>
    </p:spTree>
    <p:extLst>
      <p:ext uri="{BB962C8B-B14F-4D97-AF65-F5344CB8AC3E}">
        <p14:creationId xmlns:p14="http://schemas.microsoft.com/office/powerpoint/2010/main" val="10138952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9EC995-22F9-6844-A10F-3113ED1F20BA}"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162B2-E0D1-FE47-A51E-D009C8D052A2}" type="slidenum">
              <a:rPr lang="en-US" smtClean="0"/>
              <a:pPr/>
              <a:t>‹#›</a:t>
            </a:fld>
            <a:endParaRPr lang="en-US"/>
          </a:p>
        </p:txBody>
      </p:sp>
    </p:spTree>
    <p:extLst>
      <p:ext uri="{BB962C8B-B14F-4D97-AF65-F5344CB8AC3E}">
        <p14:creationId xmlns:p14="http://schemas.microsoft.com/office/powerpoint/2010/main" val="2549967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9EC995-22F9-6844-A10F-3113ED1F20BA}" type="datetimeFigureOut">
              <a:rPr lang="en-US" smtClean="0"/>
              <a:pPr/>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7162B2-E0D1-FE47-A51E-D009C8D052A2}" type="slidenum">
              <a:rPr lang="en-US" smtClean="0"/>
              <a:pPr/>
              <a:t>‹#›</a:t>
            </a:fld>
            <a:endParaRPr lang="en-US"/>
          </a:p>
        </p:txBody>
      </p:sp>
    </p:spTree>
    <p:extLst>
      <p:ext uri="{BB962C8B-B14F-4D97-AF65-F5344CB8AC3E}">
        <p14:creationId xmlns:p14="http://schemas.microsoft.com/office/powerpoint/2010/main" val="14999468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9EC995-22F9-6844-A10F-3113ED1F20BA}" type="datetimeFigureOut">
              <a:rPr lang="en-US" smtClean="0"/>
              <a:pPr/>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7162B2-E0D1-FE47-A51E-D009C8D052A2}" type="slidenum">
              <a:rPr lang="en-US" smtClean="0"/>
              <a:pPr/>
              <a:t>‹#›</a:t>
            </a:fld>
            <a:endParaRPr lang="en-US"/>
          </a:p>
        </p:txBody>
      </p:sp>
    </p:spTree>
    <p:extLst>
      <p:ext uri="{BB962C8B-B14F-4D97-AF65-F5344CB8AC3E}">
        <p14:creationId xmlns:p14="http://schemas.microsoft.com/office/powerpoint/2010/main" val="2962430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9EC995-22F9-6844-A10F-3113ED1F20BA}" type="datetimeFigureOut">
              <a:rPr lang="en-US" smtClean="0"/>
              <a:pPr/>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7162B2-E0D1-FE47-A51E-D009C8D052A2}" type="slidenum">
              <a:rPr lang="en-US" smtClean="0"/>
              <a:pPr/>
              <a:t>‹#›</a:t>
            </a:fld>
            <a:endParaRPr lang="en-US"/>
          </a:p>
        </p:txBody>
      </p:sp>
    </p:spTree>
    <p:extLst>
      <p:ext uri="{BB962C8B-B14F-4D97-AF65-F5344CB8AC3E}">
        <p14:creationId xmlns:p14="http://schemas.microsoft.com/office/powerpoint/2010/main" val="1089763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9EC995-22F9-6844-A10F-3113ED1F20BA}"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162B2-E0D1-FE47-A51E-D009C8D052A2}" type="slidenum">
              <a:rPr lang="en-US" smtClean="0"/>
              <a:pPr/>
              <a:t>‹#›</a:t>
            </a:fld>
            <a:endParaRPr lang="en-US"/>
          </a:p>
        </p:txBody>
      </p:sp>
    </p:spTree>
    <p:extLst>
      <p:ext uri="{BB962C8B-B14F-4D97-AF65-F5344CB8AC3E}">
        <p14:creationId xmlns:p14="http://schemas.microsoft.com/office/powerpoint/2010/main" val="19157625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9EC995-22F9-6844-A10F-3113ED1F20BA}"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162B2-E0D1-FE47-A51E-D009C8D052A2}" type="slidenum">
              <a:rPr lang="en-US" smtClean="0"/>
              <a:pPr/>
              <a:t>‹#›</a:t>
            </a:fld>
            <a:endParaRPr lang="en-US"/>
          </a:p>
        </p:txBody>
      </p:sp>
    </p:spTree>
    <p:extLst>
      <p:ext uri="{BB962C8B-B14F-4D97-AF65-F5344CB8AC3E}">
        <p14:creationId xmlns:p14="http://schemas.microsoft.com/office/powerpoint/2010/main" val="9991440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9EC995-22F9-6844-A10F-3113ED1F20BA}"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162B2-E0D1-FE47-A51E-D009C8D052A2}" type="slidenum">
              <a:rPr lang="en-US" smtClean="0"/>
              <a:pPr/>
              <a:t>‹#›</a:t>
            </a:fld>
            <a:endParaRPr lang="en-US"/>
          </a:p>
        </p:txBody>
      </p:sp>
    </p:spTree>
    <p:extLst>
      <p:ext uri="{BB962C8B-B14F-4D97-AF65-F5344CB8AC3E}">
        <p14:creationId xmlns:p14="http://schemas.microsoft.com/office/powerpoint/2010/main" val="14402191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9EC995-22F9-6844-A10F-3113ED1F20BA}"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162B2-E0D1-FE47-A51E-D009C8D052A2}" type="slidenum">
              <a:rPr lang="en-US" smtClean="0"/>
              <a:pPr/>
              <a:t>‹#›</a:t>
            </a:fld>
            <a:endParaRPr lang="en-US"/>
          </a:p>
        </p:txBody>
      </p:sp>
    </p:spTree>
    <p:extLst>
      <p:ext uri="{BB962C8B-B14F-4D97-AF65-F5344CB8AC3E}">
        <p14:creationId xmlns:p14="http://schemas.microsoft.com/office/powerpoint/2010/main" val="14757914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CE24D22-32D3-89BC-07D6-F67E8633D581}"/>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pic>
        <p:nvPicPr>
          <p:cNvPr id="5" name="Picture 14">
            <a:extLst>
              <a:ext uri="{FF2B5EF4-FFF2-40B4-BE49-F238E27FC236}">
                <a16:creationId xmlns:a16="http://schemas.microsoft.com/office/drawing/2014/main" id="{1EFB5479-9802-11DF-D22D-2846385AA9F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15700" y="6700839"/>
            <a:ext cx="781051"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2301" y="1122363"/>
            <a:ext cx="10934700" cy="2387600"/>
          </a:xfrm>
        </p:spPr>
        <p:txBody>
          <a:bodyPr>
            <a:normAutofit/>
          </a:bodyPr>
          <a:lstStyle>
            <a:lvl1pPr algn="ctr">
              <a:defRPr sz="4000">
                <a:latin typeface="Sassoon Infant Md" panose="02000603050000020003" pitchFamily="50" charset="0"/>
              </a:defRPr>
            </a:lvl1pPr>
          </a:lstStyle>
          <a:p>
            <a:r>
              <a:rPr lang="en-US"/>
              <a:t>Click to edit Master title style</a:t>
            </a:r>
          </a:p>
        </p:txBody>
      </p:sp>
      <p:sp>
        <p:nvSpPr>
          <p:cNvPr id="3" name="Subtitle 2"/>
          <p:cNvSpPr>
            <a:spLocks noGrp="1"/>
          </p:cNvSpPr>
          <p:nvPr>
            <p:ph type="subTitle" idx="1"/>
          </p:nvPr>
        </p:nvSpPr>
        <p:spPr>
          <a:xfrm>
            <a:off x="622301" y="3602038"/>
            <a:ext cx="10934700"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048209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2EB71F3-6E29-8CA1-A4CF-2FFAEB70B24F}"/>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pic>
        <p:nvPicPr>
          <p:cNvPr id="5" name="Picture 14">
            <a:extLst>
              <a:ext uri="{FF2B5EF4-FFF2-40B4-BE49-F238E27FC236}">
                <a16:creationId xmlns:a16="http://schemas.microsoft.com/office/drawing/2014/main" id="{9D4A0557-CAEA-315D-3BE0-9AE9BEA49B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15700" y="6700839"/>
            <a:ext cx="781051"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598" y="485774"/>
            <a:ext cx="10960100" cy="1595581"/>
          </a:xfrm>
        </p:spPr>
        <p:txBody>
          <a:bodyPr>
            <a:normAutofit/>
          </a:bodyPr>
          <a:lstStyle>
            <a:lvl1pPr>
              <a:defRPr sz="4000" b="1">
                <a:latin typeface="Sassoon Infant Md" panose="02000603050000020003" pitchFamily="50" charset="0"/>
              </a:defRPr>
            </a:lvl1pPr>
          </a:lstStyle>
          <a:p>
            <a:r>
              <a:rPr lang="en-US"/>
              <a:t>Click to edit Master title style</a:t>
            </a:r>
          </a:p>
        </p:txBody>
      </p:sp>
      <p:sp>
        <p:nvSpPr>
          <p:cNvPr id="3" name="Content Placeholder 2"/>
          <p:cNvSpPr>
            <a:spLocks noGrp="1"/>
          </p:cNvSpPr>
          <p:nvPr>
            <p:ph idx="1"/>
          </p:nvPr>
        </p:nvSpPr>
        <p:spPr>
          <a:xfrm>
            <a:off x="609597" y="2153355"/>
            <a:ext cx="10960100"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82998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B9011BED-452F-DCE0-7FD3-F27F012462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71251" y="6700839"/>
            <a:ext cx="778933"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4999" y="549276"/>
            <a:ext cx="10909300" cy="1325563"/>
          </a:xfrm>
          <a:noFill/>
          <a:ln>
            <a:noFill/>
          </a:ln>
        </p:spPr>
        <p:txBody>
          <a:bodyPr>
            <a:normAutofit/>
          </a:bodyPr>
          <a:lstStyle>
            <a:lvl1pPr>
              <a:defRPr sz="4000" b="1">
                <a:latin typeface="Sassoon Infant Md" panose="02000603050000020003" pitchFamily="50" charset="0"/>
              </a:defRPr>
            </a:lvl1pPr>
          </a:lstStyle>
          <a:p>
            <a:r>
              <a:rPr lang="en-US"/>
              <a:t>Click to edit Master title style</a:t>
            </a:r>
          </a:p>
        </p:txBody>
      </p:sp>
      <p:sp>
        <p:nvSpPr>
          <p:cNvPr id="3" name="Content Placeholder 2"/>
          <p:cNvSpPr>
            <a:spLocks noGrp="1"/>
          </p:cNvSpPr>
          <p:nvPr>
            <p:ph idx="1"/>
          </p:nvPr>
        </p:nvSpPr>
        <p:spPr>
          <a:xfrm>
            <a:off x="641350" y="2014537"/>
            <a:ext cx="10909300"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7560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719667" y="2359034"/>
            <a:ext cx="10752667"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a:t>Click to edit Master title style</a:t>
            </a:r>
            <a:endParaRPr lang="en-GB"/>
          </a:p>
        </p:txBody>
      </p:sp>
      <p:sp>
        <p:nvSpPr>
          <p:cNvPr id="11" name="Text Placeholder 10"/>
          <p:cNvSpPr>
            <a:spLocks noGrp="1"/>
          </p:cNvSpPr>
          <p:nvPr>
            <p:ph type="body" sz="quarter" idx="10"/>
          </p:nvPr>
        </p:nvSpPr>
        <p:spPr>
          <a:xfrm>
            <a:off x="2206626" y="3199951"/>
            <a:ext cx="7778749"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a:t>Click to edit Master text styles</a:t>
            </a:r>
          </a:p>
        </p:txBody>
      </p:sp>
    </p:spTree>
    <p:extLst>
      <p:ext uri="{BB962C8B-B14F-4D97-AF65-F5344CB8AC3E}">
        <p14:creationId xmlns:p14="http://schemas.microsoft.com/office/powerpoint/2010/main" val="11179668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8153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B49D70AA-C121-FFD7-E2F2-2C0DAD6814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71251" y="6700839"/>
            <a:ext cx="778933"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257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2.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56.xml"/><Relationship Id="rId7"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2/26/2025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91" r:id="rId12"/>
    <p:sldLayoutId id="2147484184" r:id="rId13"/>
    <p:sldLayoutId id="2147483674" r:id="rId14"/>
    <p:sldLayoutId id="2147484186" r:id="rId15"/>
    <p:sldLayoutId id="2147483676" r:id="rId16"/>
    <p:sldLayoutId id="2147483677" r:id="rId17"/>
    <p:sldLayoutId id="2147483678" r:id="rId18"/>
    <p:sldLayoutId id="2147483679" r:id="rId19"/>
    <p:sldLayoutId id="2147483867" r:id="rId20"/>
    <p:sldLayoutId id="2147483682" r:id="rId21"/>
    <p:sldLayoutId id="2147483868" r:id="rId22"/>
    <p:sldLayoutId id="2147484150" r:id="rId23"/>
    <p:sldLayoutId id="2147484095" r:id="rId24"/>
    <p:sldLayoutId id="2147483878" r:id="rId25"/>
    <p:sldLayoutId id="2147483879" r:id="rId26"/>
    <p:sldLayoutId id="2147483880" r:id="rId27"/>
    <p:sldLayoutId id="214748421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26/02/2025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4149" r:id="rId1"/>
    <p:sldLayoutId id="2147483869" r:id="rId2"/>
    <p:sldLayoutId id="2147484151" r:id="rId3"/>
    <p:sldLayoutId id="2147483871" r:id="rId4"/>
    <p:sldLayoutId id="2147483872" r:id="rId5"/>
    <p:sldLayoutId id="2147484152" r:id="rId6"/>
    <p:sldLayoutId id="2147483874" r:id="rId7"/>
    <p:sldLayoutId id="2147483875" r:id="rId8"/>
    <p:sldLayoutId id="2147484153" r:id="rId9"/>
    <p:sldLayoutId id="2147484154" r:id="rId10"/>
    <p:sldLayoutId id="2147484183" r:id="rId11"/>
    <p:sldLayoutId id="2147483672" r:id="rId12"/>
    <p:sldLayoutId id="2147483673"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EC995-22F9-6844-A10F-3113ED1F20BA}" type="datetimeFigureOut">
              <a:rPr lang="en-US" smtClean="0"/>
              <a:pPr/>
              <a:t>2/26/2025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162B2-E0D1-FE47-A51E-D009C8D052A2}" type="slidenum">
              <a:rPr lang="en-US" smtClean="0"/>
              <a:pPr/>
              <a:t>‹#›</a:t>
            </a:fld>
            <a:endParaRPr lang="en-US"/>
          </a:p>
        </p:txBody>
      </p:sp>
    </p:spTree>
    <p:extLst>
      <p:ext uri="{BB962C8B-B14F-4D97-AF65-F5344CB8AC3E}">
        <p14:creationId xmlns:p14="http://schemas.microsoft.com/office/powerpoint/2010/main" val="78150186"/>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09"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6C9E507-2795-D033-D193-455F157CDCBB}"/>
              </a:ext>
            </a:extLst>
          </p:cNvPr>
          <p:cNvSpPr>
            <a:spLocks noGrp="1"/>
          </p:cNvSpPr>
          <p:nvPr>
            <p:ph type="title"/>
          </p:nvPr>
        </p:nvSpPr>
        <p:spPr bwMode="auto">
          <a:xfrm>
            <a:off x="654051" y="695325"/>
            <a:ext cx="10883900"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588251F-45C1-C15B-8479-B0753CFC6E54}"/>
              </a:ext>
            </a:extLst>
          </p:cNvPr>
          <p:cNvSpPr>
            <a:spLocks noGrp="1"/>
          </p:cNvSpPr>
          <p:nvPr>
            <p:ph type="body" idx="1"/>
          </p:nvPr>
        </p:nvSpPr>
        <p:spPr bwMode="auto">
          <a:xfrm>
            <a:off x="654051" y="1957388"/>
            <a:ext cx="10883900"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1" r:id="rId4"/>
    <p:sldLayoutId id="2147483712" r:id="rId5"/>
    <p:sldLayoutId id="2147483716" r:id="rId6"/>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png"/><Relationship Id="rId1" Type="http://schemas.openxmlformats.org/officeDocument/2006/relationships/slideLayout" Target="../slideLayouts/slideLayout54.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7.png"/><Relationship Id="rId1" Type="http://schemas.openxmlformats.org/officeDocument/2006/relationships/slideLayout" Target="../slideLayouts/slideLayout54.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png"/><Relationship Id="rId1" Type="http://schemas.openxmlformats.org/officeDocument/2006/relationships/slideLayout" Target="../slideLayouts/slideLayout54.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4.xml"/><Relationship Id="rId5" Type="http://schemas.openxmlformats.org/officeDocument/2006/relationships/image" Target="../media/image31.tiff"/><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e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eg"/><Relationship Id="rId1" Type="http://schemas.openxmlformats.org/officeDocument/2006/relationships/slideLayout" Target="../slideLayouts/slideLayout44.xml"/><Relationship Id="rId4" Type="http://schemas.openxmlformats.org/officeDocument/2006/relationships/image" Target="../media/image33.tiff"/></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eg"/><Relationship Id="rId1" Type="http://schemas.openxmlformats.org/officeDocument/2006/relationships/slideLayout" Target="../slideLayouts/slideLayout44.xml"/><Relationship Id="rId5" Type="http://schemas.openxmlformats.org/officeDocument/2006/relationships/image" Target="../media/image3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5.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png"/><Relationship Id="rId1" Type="http://schemas.openxmlformats.org/officeDocument/2006/relationships/slideLayout" Target="../slideLayouts/slideLayout54.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png"/><Relationship Id="rId1" Type="http://schemas.openxmlformats.org/officeDocument/2006/relationships/slideLayout" Target="../slideLayouts/slideLayout54.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3FCD5893-BEB4-47AE-9669-0361F09676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632" y="110588"/>
            <a:ext cx="12001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5">
            <a:extLst>
              <a:ext uri="{FF2B5EF4-FFF2-40B4-BE49-F238E27FC236}">
                <a16:creationId xmlns:a16="http://schemas.microsoft.com/office/drawing/2014/main" id="{0C4526AC-AC28-47EC-A1D9-7E545E89AB8D}"/>
              </a:ext>
            </a:extLst>
          </p:cNvPr>
          <p:cNvSpPr>
            <a:spLocks noGrp="1" noChangeArrowheads="1"/>
          </p:cNvSpPr>
          <p:nvPr>
            <p:ph type="title"/>
          </p:nvPr>
        </p:nvSpPr>
        <p:spPr>
          <a:xfrm>
            <a:off x="3615813" y="1334436"/>
            <a:ext cx="8229600" cy="1143000"/>
          </a:xfrm>
        </p:spPr>
        <p:txBody>
          <a:bodyPr/>
          <a:lstStyle/>
          <a:p>
            <a:pPr eaLnBrk="1" hangingPunct="1"/>
            <a:r>
              <a:rPr lang="en-GB" altLang="en-US">
                <a:solidFill>
                  <a:srgbClr val="002060"/>
                </a:solidFill>
                <a:latin typeface="Calibri" panose="020F0502020204030204" pitchFamily="34" charset="0"/>
              </a:rPr>
              <a:t>Mental methods</a:t>
            </a:r>
          </a:p>
        </p:txBody>
      </p:sp>
      <p:sp>
        <p:nvSpPr>
          <p:cNvPr id="9" name="Title 1">
            <a:extLst>
              <a:ext uri="{FF2B5EF4-FFF2-40B4-BE49-F238E27FC236}">
                <a16:creationId xmlns:a16="http://schemas.microsoft.com/office/drawing/2014/main" id="{33C02B12-C395-4773-98ED-4248396959D4}"/>
              </a:ext>
            </a:extLst>
          </p:cNvPr>
          <p:cNvSpPr txBox="1">
            <a:spLocks/>
          </p:cNvSpPr>
          <p:nvPr/>
        </p:nvSpPr>
        <p:spPr>
          <a:xfrm>
            <a:off x="1791067" y="365443"/>
            <a:ext cx="8529637" cy="1043146"/>
          </a:xfrm>
          <a:prstGeom prst="rect">
            <a:avLst/>
          </a:prstGeom>
          <a:solidFill>
            <a:srgbClr val="FDFEDA"/>
          </a:solidFill>
          <a:ln>
            <a:solidFill>
              <a:schemeClr val="accent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a:solidFill>
                  <a:srgbClr val="002060"/>
                </a:solidFill>
                <a:latin typeface="+mn-lt"/>
              </a:rPr>
              <a:t>Choosing an appropriate strategy for division</a:t>
            </a:r>
          </a:p>
        </p:txBody>
      </p:sp>
      <mc:AlternateContent xmlns:mc="http://schemas.openxmlformats.org/markup-compatibility/2006" xmlns:a14="http://schemas.microsoft.com/office/drawing/2010/main">
        <mc:Choice Requires="a14">
          <p:sp>
            <p:nvSpPr>
              <p:cNvPr id="10" name="AutoShape 67">
                <a:extLst>
                  <a:ext uri="{FF2B5EF4-FFF2-40B4-BE49-F238E27FC236}">
                    <a16:creationId xmlns:a16="http://schemas.microsoft.com/office/drawing/2014/main" id="{4B1A0A83-6ED2-4C02-B368-F3C0695906AA}"/>
                  </a:ext>
                </a:extLst>
              </p:cNvPr>
              <p:cNvSpPr>
                <a:spLocks noChangeArrowheads="1"/>
              </p:cNvSpPr>
              <p:nvPr/>
            </p:nvSpPr>
            <p:spPr bwMode="auto">
              <a:xfrm>
                <a:off x="836814" y="2364604"/>
                <a:ext cx="6251171" cy="872651"/>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GB" altLang="en-US" b="1">
                    <a:solidFill>
                      <a:srgbClr val="002060"/>
                    </a:solidFill>
                    <a:latin typeface="Calibri" panose="020F0502020204030204" pitchFamily="34" charset="0"/>
                  </a:rPr>
                  <a:t> </a:t>
                </a:r>
                <a14:m>
                  <m:oMath xmlns:m="http://schemas.openxmlformats.org/officeDocument/2006/math">
                    <m:f>
                      <m:fPr>
                        <m:ctrlPr>
                          <a:rPr lang="en-GB" altLang="en-US" i="1" smtClean="0">
                            <a:solidFill>
                              <a:srgbClr val="002060"/>
                            </a:solidFill>
                            <a:latin typeface="Cambria Math" panose="02040503050406030204" pitchFamily="18" charset="0"/>
                          </a:rPr>
                        </m:ctrlPr>
                      </m:fPr>
                      <m:num>
                        <m:r>
                          <a:rPr lang="en-GB" altLang="en-US" b="0" i="1" smtClean="0">
                            <a:solidFill>
                              <a:srgbClr val="002060"/>
                            </a:solidFill>
                            <a:latin typeface="Cambria Math" panose="02040503050406030204" pitchFamily="18" charset="0"/>
                          </a:rPr>
                          <m:t>2</m:t>
                        </m:r>
                      </m:num>
                      <m:den>
                        <m:r>
                          <a:rPr lang="en-GB" altLang="en-US" b="0" i="1" smtClean="0">
                            <a:solidFill>
                              <a:srgbClr val="002060"/>
                            </a:solidFill>
                            <a:latin typeface="Cambria Math" panose="02040503050406030204" pitchFamily="18" charset="0"/>
                          </a:rPr>
                          <m:t>5</m:t>
                        </m:r>
                      </m:den>
                    </m:f>
                  </m:oMath>
                </a14:m>
                <a:r>
                  <a:rPr lang="en-GB" altLang="en-US">
                    <a:solidFill>
                      <a:srgbClr val="002060"/>
                    </a:solidFill>
                    <a:latin typeface="Calibri" panose="020F0502020204030204" pitchFamily="34" charset="0"/>
                  </a:rPr>
                  <a:t> of 30 =</a:t>
                </a:r>
              </a:p>
            </p:txBody>
          </p:sp>
        </mc:Choice>
        <mc:Fallback xmlns="">
          <p:sp>
            <p:nvSpPr>
              <p:cNvPr id="10" name="AutoShape 67">
                <a:extLst>
                  <a:ext uri="{FF2B5EF4-FFF2-40B4-BE49-F238E27FC236}">
                    <a16:creationId xmlns:a16="http://schemas.microsoft.com/office/drawing/2014/main" id="{4B1A0A83-6ED2-4C02-B368-F3C0695906AA}"/>
                  </a:ext>
                </a:extLst>
              </p:cNvPr>
              <p:cNvSpPr>
                <a:spLocks noRot="1" noChangeAspect="1" noMove="1" noResize="1" noEditPoints="1" noAdjustHandles="1" noChangeArrowheads="1" noChangeShapeType="1" noTextEdit="1"/>
              </p:cNvSpPr>
              <p:nvPr/>
            </p:nvSpPr>
            <p:spPr bwMode="auto">
              <a:xfrm>
                <a:off x="836814" y="2364604"/>
                <a:ext cx="6251171" cy="872651"/>
              </a:xfrm>
              <a:prstGeom prst="roundRect">
                <a:avLst>
                  <a:gd name="adj" fmla="val 16667"/>
                </a:avLst>
              </a:prstGeom>
              <a:blipFill>
                <a:blip r:embed="rId4"/>
                <a:stretch>
                  <a:fillRect b="-6207"/>
                </a:stretch>
              </a:blipFill>
              <a:ln w="9525">
                <a:solidFill>
                  <a:schemeClr val="tx1"/>
                </a:solidFill>
                <a:round/>
                <a:headEnd/>
                <a:tailEnd/>
              </a:ln>
              <a:effectLst/>
            </p:spPr>
            <p:txBody>
              <a:bodyPr/>
              <a:lstStyle/>
              <a:p>
                <a:r>
                  <a:rPr lang="en-US">
                    <a:noFill/>
                  </a:rPr>
                  <a:t> </a:t>
                </a:r>
              </a:p>
            </p:txBody>
          </p:sp>
        </mc:Fallback>
      </mc:AlternateContent>
      <p:sp>
        <p:nvSpPr>
          <p:cNvPr id="2" name="Speech Bubble: Oval 1">
            <a:extLst>
              <a:ext uri="{FF2B5EF4-FFF2-40B4-BE49-F238E27FC236}">
                <a16:creationId xmlns:a16="http://schemas.microsoft.com/office/drawing/2014/main" id="{481FC034-73A3-4375-B3FE-3871B9B225D0}"/>
              </a:ext>
            </a:extLst>
          </p:cNvPr>
          <p:cNvSpPr/>
          <p:nvPr/>
        </p:nvSpPr>
        <p:spPr>
          <a:xfrm>
            <a:off x="7087985" y="1452026"/>
            <a:ext cx="4757428" cy="3485734"/>
          </a:xfrm>
          <a:prstGeom prst="wedgeEllipseCallout">
            <a:avLst>
              <a:gd name="adj1" fmla="val -72429"/>
              <a:gd name="adj2" fmla="val -19532"/>
            </a:avLst>
          </a:prstGeom>
          <a:solidFill>
            <a:srgbClr val="FDFE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2"/>
                </a:solidFill>
              </a:rPr>
              <a:t>We can solve this mentally using our division and multiplication facts</a:t>
            </a:r>
          </a:p>
          <a:p>
            <a:pPr algn="ctr"/>
            <a:r>
              <a:rPr lang="en-GB" sz="2800" b="1">
                <a:solidFill>
                  <a:srgbClr val="00B050"/>
                </a:solidFill>
              </a:rPr>
              <a:t>30 ÷ 5 = 6</a:t>
            </a:r>
          </a:p>
          <a:p>
            <a:pPr algn="ctr"/>
            <a:r>
              <a:rPr lang="en-GB" sz="2800" b="1">
                <a:solidFill>
                  <a:srgbClr val="00B050"/>
                </a:solidFill>
              </a:rPr>
              <a:t>6 x 2 = </a:t>
            </a:r>
            <a:r>
              <a:rPr lang="en-GB" sz="2800">
                <a:solidFill>
                  <a:srgbClr val="FF0000"/>
                </a:solidFill>
              </a:rPr>
              <a:t>12</a:t>
            </a:r>
          </a:p>
        </p:txBody>
      </p:sp>
      <p:pic>
        <p:nvPicPr>
          <p:cNvPr id="8" name="Picture 2" descr="C:\Users\User\AppData\Local\Microsoft\Windows\Temporary Internet Files\Content.IE5\CBAOT9XC\tango-style-pencil[1].png"/>
          <p:cNvPicPr>
            <a:picLocks noChangeAspect="1" noChangeArrowheads="1"/>
          </p:cNvPicPr>
          <p:nvPr/>
        </p:nvPicPr>
        <p:blipFill>
          <a:blip r:embed="rId5"/>
          <a:srcRect/>
          <a:stretch>
            <a:fillRect/>
          </a:stretch>
        </p:blipFill>
        <p:spPr bwMode="auto">
          <a:xfrm>
            <a:off x="7447162" y="728530"/>
            <a:ext cx="1329402" cy="1329402"/>
          </a:xfrm>
          <a:prstGeom prst="rect">
            <a:avLst/>
          </a:prstGeom>
          <a:noFill/>
        </p:spPr>
      </p:pic>
      <p:sp>
        <p:nvSpPr>
          <p:cNvPr id="11" name="AutoShape 67">
            <a:extLst>
              <a:ext uri="{FF2B5EF4-FFF2-40B4-BE49-F238E27FC236}">
                <a16:creationId xmlns:a16="http://schemas.microsoft.com/office/drawing/2014/main" id="{4B1A0A83-6ED2-4C02-B368-F3C0695906AA}"/>
              </a:ext>
            </a:extLst>
          </p:cNvPr>
          <p:cNvSpPr>
            <a:spLocks noChangeArrowheads="1"/>
          </p:cNvSpPr>
          <p:nvPr/>
        </p:nvSpPr>
        <p:spPr bwMode="auto">
          <a:xfrm>
            <a:off x="1104827" y="3694866"/>
            <a:ext cx="5453627" cy="2485787"/>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800">
                <a:solidFill>
                  <a:srgbClr val="002060"/>
                </a:solidFill>
                <a:latin typeface="Calibri" panose="020F0502020204030204" pitchFamily="34" charset="0"/>
              </a:rPr>
              <a:t>We have solved this calculation mentally using some jottings to help us remember the steps. </a:t>
            </a:r>
            <a:r>
              <a:rPr lang="en-GB" altLang="en-US" sz="2800">
                <a:solidFill>
                  <a:srgbClr val="00B050"/>
                </a:solidFill>
                <a:latin typeface="Calibri" panose="020F0502020204030204" pitchFamily="34" charset="0"/>
              </a:rPr>
              <a:t>The jottings we could make are in green. </a:t>
            </a:r>
          </a:p>
        </p:txBody>
      </p:sp>
      <p:pic>
        <p:nvPicPr>
          <p:cNvPr id="12" name="Picture 11">
            <a:extLst>
              <a:ext uri="{FF2B5EF4-FFF2-40B4-BE49-F238E27FC236}">
                <a16:creationId xmlns:a16="http://schemas.microsoft.com/office/drawing/2014/main" id="{8FE19C8D-8E01-754E-808C-5D3109E50726}"/>
              </a:ext>
            </a:extLst>
          </p:cNvPr>
          <p:cNvPicPr>
            <a:picLocks noChangeAspect="1"/>
          </p:cNvPicPr>
          <p:nvPr/>
        </p:nvPicPr>
        <p:blipFill>
          <a:blip r:embed="rId6"/>
          <a:stretch>
            <a:fillRect/>
          </a:stretch>
        </p:blipFill>
        <p:spPr>
          <a:xfrm>
            <a:off x="10714950" y="249961"/>
            <a:ext cx="1234846" cy="826857"/>
          </a:xfrm>
          <a:prstGeom prst="rect">
            <a:avLst/>
          </a:prstGeom>
        </p:spPr>
      </p:pic>
    </p:spTree>
    <p:extLst>
      <p:ext uri="{BB962C8B-B14F-4D97-AF65-F5344CB8AC3E}">
        <p14:creationId xmlns:p14="http://schemas.microsoft.com/office/powerpoint/2010/main" val="18410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86BCE0C-604E-E4A5-E5E4-08B20B5FDDCF}"/>
              </a:ext>
            </a:extLst>
          </p:cNvPr>
          <p:cNvSpPr/>
          <p:nvPr/>
        </p:nvSpPr>
        <p:spPr>
          <a:xfrm>
            <a:off x="6599239" y="5159375"/>
            <a:ext cx="2808287" cy="896938"/>
          </a:xfrm>
          <a:prstGeom prst="rect">
            <a:avLst/>
          </a:prstGeom>
          <a:solidFill>
            <a:srgbClr val="85DB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 name="TextBox 8">
            <a:extLst>
              <a:ext uri="{FF2B5EF4-FFF2-40B4-BE49-F238E27FC236}">
                <a16:creationId xmlns:a16="http://schemas.microsoft.com/office/drawing/2014/main" id="{A0F5FF73-7B2A-A54B-E9B8-247F92316420}"/>
              </a:ext>
            </a:extLst>
          </p:cNvPr>
          <p:cNvSpPr txBox="1">
            <a:spLocks noChangeArrowheads="1"/>
          </p:cNvSpPr>
          <p:nvPr/>
        </p:nvSpPr>
        <p:spPr bwMode="auto">
          <a:xfrm>
            <a:off x="7302500" y="5413375"/>
            <a:ext cx="1403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200">
                <a:solidFill>
                  <a:schemeClr val="tx1"/>
                </a:solidFill>
                <a:latin typeface="Sassoon Infant Md" pitchFamily="50" charset="0"/>
              </a:rPr>
              <a:t>blue</a:t>
            </a:r>
          </a:p>
        </p:txBody>
      </p:sp>
      <p:sp>
        <p:nvSpPr>
          <p:cNvPr id="14" name="Rectangle 13">
            <a:extLst>
              <a:ext uri="{FF2B5EF4-FFF2-40B4-BE49-F238E27FC236}">
                <a16:creationId xmlns:a16="http://schemas.microsoft.com/office/drawing/2014/main" id="{E02C77C1-253E-6915-AFA4-C55072550277}"/>
              </a:ext>
            </a:extLst>
          </p:cNvPr>
          <p:cNvSpPr/>
          <p:nvPr/>
        </p:nvSpPr>
        <p:spPr>
          <a:xfrm>
            <a:off x="2782889" y="5159375"/>
            <a:ext cx="2808287" cy="896938"/>
          </a:xfrm>
          <a:prstGeom prst="rect">
            <a:avLst/>
          </a:prstGeom>
          <a:solidFill>
            <a:srgbClr val="85DB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 name="Rectangle 10">
            <a:extLst>
              <a:ext uri="{FF2B5EF4-FFF2-40B4-BE49-F238E27FC236}">
                <a16:creationId xmlns:a16="http://schemas.microsoft.com/office/drawing/2014/main" id="{95C92587-8FAD-C589-2C13-3F2B55E4628A}"/>
              </a:ext>
            </a:extLst>
          </p:cNvPr>
          <p:cNvSpPr/>
          <p:nvPr/>
        </p:nvSpPr>
        <p:spPr>
          <a:xfrm>
            <a:off x="2287588" y="1503364"/>
            <a:ext cx="7624762" cy="896937"/>
          </a:xfrm>
          <a:prstGeom prst="rect">
            <a:avLst/>
          </a:prstGeom>
          <a:solidFill>
            <a:srgbClr val="85DB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438" name="Title 5">
            <a:extLst>
              <a:ext uri="{FF2B5EF4-FFF2-40B4-BE49-F238E27FC236}">
                <a16:creationId xmlns:a16="http://schemas.microsoft.com/office/drawing/2014/main" id="{3B885DB8-FFE4-1BD6-971B-38538E304289}"/>
              </a:ext>
            </a:extLst>
          </p:cNvPr>
          <p:cNvSpPr>
            <a:spLocks/>
          </p:cNvSpPr>
          <p:nvPr/>
        </p:nvSpPr>
        <p:spPr bwMode="auto">
          <a:xfrm>
            <a:off x="1981201" y="630239"/>
            <a:ext cx="8220075" cy="87312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spcBef>
                <a:spcPct val="0"/>
              </a:spcBef>
              <a:buFontTx/>
              <a:buNone/>
            </a:pPr>
            <a:r>
              <a:rPr lang="en-GB" altLang="en-US" sz="3600" b="1">
                <a:latin typeface="Sassoon Infant Md" pitchFamily="50" charset="0"/>
              </a:rPr>
              <a:t>Guess the Homophone</a:t>
            </a:r>
          </a:p>
        </p:txBody>
      </p:sp>
      <p:pic>
        <p:nvPicPr>
          <p:cNvPr id="18439" name="Picture 14">
            <a:extLst>
              <a:ext uri="{FF2B5EF4-FFF2-40B4-BE49-F238E27FC236}">
                <a16:creationId xmlns:a16="http://schemas.microsoft.com/office/drawing/2014/main" id="{F2964DBF-3B3F-10E5-0FA0-BBE4AA9AF31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8">
            <a:extLst>
              <a:ext uri="{FF2B5EF4-FFF2-40B4-BE49-F238E27FC236}">
                <a16:creationId xmlns:a16="http://schemas.microsoft.com/office/drawing/2014/main" id="{3CC77722-B1C2-2E5A-9A98-CE9030E0BBF1}"/>
              </a:ext>
            </a:extLst>
          </p:cNvPr>
          <p:cNvSpPr txBox="1">
            <a:spLocks noChangeArrowheads="1"/>
          </p:cNvSpPr>
          <p:nvPr/>
        </p:nvSpPr>
        <p:spPr bwMode="auto">
          <a:xfrm>
            <a:off x="3486150" y="5413375"/>
            <a:ext cx="1403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200">
                <a:solidFill>
                  <a:schemeClr val="tx1"/>
                </a:solidFill>
                <a:latin typeface="Sassoon Infant Md" pitchFamily="50" charset="0"/>
              </a:rPr>
              <a:t>blew</a:t>
            </a:r>
          </a:p>
        </p:txBody>
      </p:sp>
      <p:sp>
        <p:nvSpPr>
          <p:cNvPr id="18441" name="TextBox 12">
            <a:extLst>
              <a:ext uri="{FF2B5EF4-FFF2-40B4-BE49-F238E27FC236}">
                <a16:creationId xmlns:a16="http://schemas.microsoft.com/office/drawing/2014/main" id="{433E3213-C325-AB78-B942-1279822B93A6}"/>
              </a:ext>
            </a:extLst>
          </p:cNvPr>
          <p:cNvSpPr txBox="1">
            <a:spLocks noChangeArrowheads="1"/>
          </p:cNvSpPr>
          <p:nvPr/>
        </p:nvSpPr>
        <p:spPr bwMode="auto">
          <a:xfrm>
            <a:off x="3314700" y="6384925"/>
            <a:ext cx="55626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600">
                <a:solidFill>
                  <a:schemeClr val="tx1"/>
                </a:solidFill>
                <a:latin typeface="Calibri" panose="020F0502020204030204" pitchFamily="34" charset="0"/>
              </a:rPr>
              <a:t>Photos courtesy of potzuyoko and Luz Adriana Villa A. @flickr.com) - granted under creative commons licence - attribution</a:t>
            </a:r>
          </a:p>
        </p:txBody>
      </p:sp>
      <p:sp>
        <p:nvSpPr>
          <p:cNvPr id="18442" name="TextBox 14">
            <a:extLst>
              <a:ext uri="{FF2B5EF4-FFF2-40B4-BE49-F238E27FC236}">
                <a16:creationId xmlns:a16="http://schemas.microsoft.com/office/drawing/2014/main" id="{20675BE7-CEC4-7A1C-9BF3-74BD9BF430AA}"/>
              </a:ext>
            </a:extLst>
          </p:cNvPr>
          <p:cNvSpPr txBox="1">
            <a:spLocks noChangeArrowheads="1"/>
          </p:cNvSpPr>
          <p:nvPr/>
        </p:nvSpPr>
        <p:spPr bwMode="auto">
          <a:xfrm>
            <a:off x="2640014" y="1555750"/>
            <a:ext cx="69119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000">
                <a:solidFill>
                  <a:schemeClr val="tx1"/>
                </a:solidFill>
              </a:rPr>
              <a:t>The wind nearly ____ the man off his feet.</a:t>
            </a:r>
          </a:p>
          <a:p>
            <a:pPr algn="ctr" eaLnBrk="1" hangingPunct="1">
              <a:lnSpc>
                <a:spcPct val="100000"/>
              </a:lnSpc>
              <a:spcBef>
                <a:spcPct val="0"/>
              </a:spcBef>
              <a:buFontTx/>
              <a:buNone/>
            </a:pPr>
            <a:endParaRPr lang="en-GB" altLang="en-US" sz="400">
              <a:solidFill>
                <a:schemeClr val="tx1"/>
              </a:solidFill>
            </a:endParaRPr>
          </a:p>
          <a:p>
            <a:pPr algn="ctr" eaLnBrk="1" hangingPunct="1">
              <a:lnSpc>
                <a:spcPct val="100000"/>
              </a:lnSpc>
              <a:spcBef>
                <a:spcPct val="0"/>
              </a:spcBef>
              <a:buFontTx/>
              <a:buNone/>
            </a:pPr>
            <a:r>
              <a:rPr lang="en-GB" altLang="en-US" sz="2000">
                <a:solidFill>
                  <a:schemeClr val="tx1"/>
                </a:solidFill>
              </a:rPr>
              <a:t>The colour of the flower is ____.</a:t>
            </a:r>
          </a:p>
        </p:txBody>
      </p:sp>
      <p:pic>
        <p:nvPicPr>
          <p:cNvPr id="18443" name="Picture 2">
            <a:extLst>
              <a:ext uri="{FF2B5EF4-FFF2-40B4-BE49-F238E27FC236}">
                <a16:creationId xmlns:a16="http://schemas.microsoft.com/office/drawing/2014/main" id="{B59857CD-E9D3-1AB2-52CB-5EF77CF0B7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9239" y="2652714"/>
            <a:ext cx="2808287"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3">
            <a:extLst>
              <a:ext uri="{FF2B5EF4-FFF2-40B4-BE49-F238E27FC236}">
                <a16:creationId xmlns:a16="http://schemas.microsoft.com/office/drawing/2014/main" id="{BC94FABD-212B-C342-3690-609044538780}"/>
              </a:ext>
            </a:extLst>
          </p:cNvPr>
          <p:cNvPicPr>
            <a:picLocks noChangeAspect="1"/>
          </p:cNvPicPr>
          <p:nvPr/>
        </p:nvPicPr>
        <p:blipFill>
          <a:blip r:embed="rId4">
            <a:extLst>
              <a:ext uri="{28A0092B-C50C-407E-A947-70E740481C1C}">
                <a14:useLocalDpi xmlns:a14="http://schemas.microsoft.com/office/drawing/2010/main" val="0"/>
              </a:ext>
            </a:extLst>
          </a:blip>
          <a:srcRect b="34021"/>
          <a:stretch>
            <a:fillRect/>
          </a:stretch>
        </p:blipFill>
        <p:spPr bwMode="auto">
          <a:xfrm>
            <a:off x="2781300" y="2646364"/>
            <a:ext cx="280828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1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D1608EA-BB69-D799-FF74-C224754F460E}"/>
              </a:ext>
            </a:extLst>
          </p:cNvPr>
          <p:cNvSpPr/>
          <p:nvPr/>
        </p:nvSpPr>
        <p:spPr>
          <a:xfrm>
            <a:off x="6599239" y="5159375"/>
            <a:ext cx="2808287" cy="896938"/>
          </a:xfrm>
          <a:prstGeom prst="rect">
            <a:avLst/>
          </a:prstGeom>
          <a:solidFill>
            <a:srgbClr val="85DB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Rectangle 13">
            <a:extLst>
              <a:ext uri="{FF2B5EF4-FFF2-40B4-BE49-F238E27FC236}">
                <a16:creationId xmlns:a16="http://schemas.microsoft.com/office/drawing/2014/main" id="{774F4834-E9E8-C409-312B-938AEBE37C1F}"/>
              </a:ext>
            </a:extLst>
          </p:cNvPr>
          <p:cNvSpPr/>
          <p:nvPr/>
        </p:nvSpPr>
        <p:spPr>
          <a:xfrm>
            <a:off x="2782889" y="5159375"/>
            <a:ext cx="2808287" cy="896938"/>
          </a:xfrm>
          <a:prstGeom prst="rect">
            <a:avLst/>
          </a:prstGeom>
          <a:solidFill>
            <a:srgbClr val="85DB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 name="TextBox 8">
            <a:extLst>
              <a:ext uri="{FF2B5EF4-FFF2-40B4-BE49-F238E27FC236}">
                <a16:creationId xmlns:a16="http://schemas.microsoft.com/office/drawing/2014/main" id="{1CEA03B2-63AF-A565-B49E-538F25BCE5B5}"/>
              </a:ext>
            </a:extLst>
          </p:cNvPr>
          <p:cNvSpPr txBox="1">
            <a:spLocks noChangeArrowheads="1"/>
          </p:cNvSpPr>
          <p:nvPr/>
        </p:nvSpPr>
        <p:spPr bwMode="auto">
          <a:xfrm>
            <a:off x="7302500" y="5413375"/>
            <a:ext cx="1403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200">
                <a:solidFill>
                  <a:schemeClr val="tx1"/>
                </a:solidFill>
                <a:latin typeface="Sassoon Infant Md" pitchFamily="50" charset="0"/>
              </a:rPr>
              <a:t>rows</a:t>
            </a:r>
          </a:p>
        </p:txBody>
      </p:sp>
      <p:sp>
        <p:nvSpPr>
          <p:cNvPr id="11" name="Rectangle 10">
            <a:extLst>
              <a:ext uri="{FF2B5EF4-FFF2-40B4-BE49-F238E27FC236}">
                <a16:creationId xmlns:a16="http://schemas.microsoft.com/office/drawing/2014/main" id="{BC75D7A9-C529-2EA1-7DD1-2861D3263988}"/>
              </a:ext>
            </a:extLst>
          </p:cNvPr>
          <p:cNvSpPr/>
          <p:nvPr/>
        </p:nvSpPr>
        <p:spPr>
          <a:xfrm>
            <a:off x="2287588" y="1503364"/>
            <a:ext cx="7624762" cy="896937"/>
          </a:xfrm>
          <a:prstGeom prst="rect">
            <a:avLst/>
          </a:prstGeom>
          <a:solidFill>
            <a:srgbClr val="85DB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462" name="Title 5">
            <a:extLst>
              <a:ext uri="{FF2B5EF4-FFF2-40B4-BE49-F238E27FC236}">
                <a16:creationId xmlns:a16="http://schemas.microsoft.com/office/drawing/2014/main" id="{E1529AE7-0064-12D4-9103-CCD4B50C035B}"/>
              </a:ext>
            </a:extLst>
          </p:cNvPr>
          <p:cNvSpPr>
            <a:spLocks/>
          </p:cNvSpPr>
          <p:nvPr/>
        </p:nvSpPr>
        <p:spPr bwMode="auto">
          <a:xfrm>
            <a:off x="1981201" y="630239"/>
            <a:ext cx="8220075" cy="87312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spcBef>
                <a:spcPct val="0"/>
              </a:spcBef>
              <a:buFontTx/>
              <a:buNone/>
            </a:pPr>
            <a:r>
              <a:rPr lang="en-GB" altLang="en-US" sz="3600" b="1">
                <a:latin typeface="Sassoon Infant Md" pitchFamily="50" charset="0"/>
              </a:rPr>
              <a:t>Guess the Homophone</a:t>
            </a:r>
          </a:p>
        </p:txBody>
      </p:sp>
      <p:pic>
        <p:nvPicPr>
          <p:cNvPr id="19463" name="Picture 14">
            <a:extLst>
              <a:ext uri="{FF2B5EF4-FFF2-40B4-BE49-F238E27FC236}">
                <a16:creationId xmlns:a16="http://schemas.microsoft.com/office/drawing/2014/main" id="{2517E176-78F1-602E-9A63-F82CE24E82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8">
            <a:extLst>
              <a:ext uri="{FF2B5EF4-FFF2-40B4-BE49-F238E27FC236}">
                <a16:creationId xmlns:a16="http://schemas.microsoft.com/office/drawing/2014/main" id="{A31D2EE6-0971-9174-6A94-778B0028060E}"/>
              </a:ext>
            </a:extLst>
          </p:cNvPr>
          <p:cNvSpPr txBox="1">
            <a:spLocks noChangeArrowheads="1"/>
          </p:cNvSpPr>
          <p:nvPr/>
        </p:nvSpPr>
        <p:spPr bwMode="auto">
          <a:xfrm>
            <a:off x="3486150" y="5413375"/>
            <a:ext cx="1403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200">
                <a:solidFill>
                  <a:schemeClr val="tx1"/>
                </a:solidFill>
                <a:latin typeface="Sassoon Infant Md" pitchFamily="50" charset="0"/>
              </a:rPr>
              <a:t>rose</a:t>
            </a:r>
          </a:p>
        </p:txBody>
      </p:sp>
      <p:sp>
        <p:nvSpPr>
          <p:cNvPr id="19465" name="TextBox 12">
            <a:extLst>
              <a:ext uri="{FF2B5EF4-FFF2-40B4-BE49-F238E27FC236}">
                <a16:creationId xmlns:a16="http://schemas.microsoft.com/office/drawing/2014/main" id="{81694AF5-44DC-4BB8-4BC3-8E7A91C83568}"/>
              </a:ext>
            </a:extLst>
          </p:cNvPr>
          <p:cNvSpPr txBox="1">
            <a:spLocks noChangeArrowheads="1"/>
          </p:cNvSpPr>
          <p:nvPr/>
        </p:nvSpPr>
        <p:spPr bwMode="auto">
          <a:xfrm>
            <a:off x="3314700" y="6384925"/>
            <a:ext cx="55626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600">
                <a:solidFill>
                  <a:schemeClr val="tx1"/>
                </a:solidFill>
                <a:latin typeface="Calibri" panose="020F0502020204030204" pitchFamily="34" charset="0"/>
              </a:rPr>
              <a:t>Photos courtesy of hbunny and sun dazed @flickr.com) - granted under creative commons licence - attribution</a:t>
            </a:r>
          </a:p>
        </p:txBody>
      </p:sp>
      <p:sp>
        <p:nvSpPr>
          <p:cNvPr id="19466" name="TextBox 14">
            <a:extLst>
              <a:ext uri="{FF2B5EF4-FFF2-40B4-BE49-F238E27FC236}">
                <a16:creationId xmlns:a16="http://schemas.microsoft.com/office/drawing/2014/main" id="{2F66BF1E-1BF9-36BD-811E-1664BEEFDBC6}"/>
              </a:ext>
            </a:extLst>
          </p:cNvPr>
          <p:cNvSpPr txBox="1">
            <a:spLocks noChangeArrowheads="1"/>
          </p:cNvSpPr>
          <p:nvPr/>
        </p:nvSpPr>
        <p:spPr bwMode="auto">
          <a:xfrm>
            <a:off x="2640014" y="1555750"/>
            <a:ext cx="69119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000">
                <a:solidFill>
                  <a:schemeClr val="tx1"/>
                </a:solidFill>
              </a:rPr>
              <a:t>He picked her a beautiful red _____.</a:t>
            </a:r>
          </a:p>
          <a:p>
            <a:pPr algn="ctr" eaLnBrk="1" hangingPunct="1">
              <a:lnSpc>
                <a:spcPct val="100000"/>
              </a:lnSpc>
              <a:spcBef>
                <a:spcPct val="0"/>
              </a:spcBef>
              <a:buFontTx/>
              <a:buNone/>
            </a:pPr>
            <a:endParaRPr lang="en-GB" altLang="en-US" sz="400">
              <a:solidFill>
                <a:schemeClr val="tx1"/>
              </a:solidFill>
            </a:endParaRPr>
          </a:p>
          <a:p>
            <a:pPr algn="ctr" eaLnBrk="1" hangingPunct="1">
              <a:lnSpc>
                <a:spcPct val="100000"/>
              </a:lnSpc>
              <a:spcBef>
                <a:spcPct val="0"/>
              </a:spcBef>
              <a:buFontTx/>
              <a:buNone/>
            </a:pPr>
            <a:r>
              <a:rPr lang="en-GB" altLang="en-US" sz="2000">
                <a:solidFill>
                  <a:schemeClr val="tx1"/>
                </a:solidFill>
              </a:rPr>
              <a:t>The ____ of chairs were all set out for the match.</a:t>
            </a:r>
          </a:p>
        </p:txBody>
      </p:sp>
      <p:pic>
        <p:nvPicPr>
          <p:cNvPr id="19467" name="Picture 13">
            <a:extLst>
              <a:ext uri="{FF2B5EF4-FFF2-40B4-BE49-F238E27FC236}">
                <a16:creationId xmlns:a16="http://schemas.microsoft.com/office/drawing/2014/main" id="{032AE1DC-AA73-E7A0-7564-936062283089}"/>
              </a:ext>
            </a:extLst>
          </p:cNvPr>
          <p:cNvPicPr>
            <a:picLocks noChangeAspect="1"/>
          </p:cNvPicPr>
          <p:nvPr/>
        </p:nvPicPr>
        <p:blipFill>
          <a:blip r:embed="rId3">
            <a:extLst>
              <a:ext uri="{28A0092B-C50C-407E-A947-70E740481C1C}">
                <a14:useLocalDpi xmlns:a14="http://schemas.microsoft.com/office/drawing/2010/main" val="0"/>
              </a:ext>
            </a:extLst>
          </a:blip>
          <a:srcRect t="21994" b="11516"/>
          <a:stretch>
            <a:fillRect/>
          </a:stretch>
        </p:blipFill>
        <p:spPr bwMode="auto">
          <a:xfrm>
            <a:off x="2779714" y="2630489"/>
            <a:ext cx="2808287"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6">
            <a:extLst>
              <a:ext uri="{FF2B5EF4-FFF2-40B4-BE49-F238E27FC236}">
                <a16:creationId xmlns:a16="http://schemas.microsoft.com/office/drawing/2014/main" id="{3519C404-448E-BB42-FDE8-D28A8E9DEC6A}"/>
              </a:ext>
            </a:extLst>
          </p:cNvPr>
          <p:cNvPicPr>
            <a:picLocks noChangeAspect="1"/>
          </p:cNvPicPr>
          <p:nvPr/>
        </p:nvPicPr>
        <p:blipFill>
          <a:blip r:embed="rId4">
            <a:extLst>
              <a:ext uri="{28A0092B-C50C-407E-A947-70E740481C1C}">
                <a14:useLocalDpi xmlns:a14="http://schemas.microsoft.com/office/drawing/2010/main" val="0"/>
              </a:ext>
            </a:extLst>
          </a:blip>
          <a:srcRect l="21104" r="4498"/>
          <a:stretch>
            <a:fillRect/>
          </a:stretch>
        </p:blipFill>
        <p:spPr bwMode="auto">
          <a:xfrm>
            <a:off x="6597650" y="2630489"/>
            <a:ext cx="2808288"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1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3D5198C-89A7-CAAA-A5D2-9886A4A56035}"/>
              </a:ext>
            </a:extLst>
          </p:cNvPr>
          <p:cNvSpPr/>
          <p:nvPr/>
        </p:nvSpPr>
        <p:spPr>
          <a:xfrm>
            <a:off x="6599239" y="5159375"/>
            <a:ext cx="2808287" cy="896938"/>
          </a:xfrm>
          <a:prstGeom prst="rect">
            <a:avLst/>
          </a:prstGeom>
          <a:solidFill>
            <a:srgbClr val="85DB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Rectangle 13">
            <a:extLst>
              <a:ext uri="{FF2B5EF4-FFF2-40B4-BE49-F238E27FC236}">
                <a16:creationId xmlns:a16="http://schemas.microsoft.com/office/drawing/2014/main" id="{DDF5B71B-4904-2780-DA4B-89D45CD4125E}"/>
              </a:ext>
            </a:extLst>
          </p:cNvPr>
          <p:cNvSpPr/>
          <p:nvPr/>
        </p:nvSpPr>
        <p:spPr>
          <a:xfrm>
            <a:off x="2782889" y="5159375"/>
            <a:ext cx="2808287" cy="896938"/>
          </a:xfrm>
          <a:prstGeom prst="rect">
            <a:avLst/>
          </a:prstGeom>
          <a:solidFill>
            <a:srgbClr val="85DB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 name="TextBox 8">
            <a:extLst>
              <a:ext uri="{FF2B5EF4-FFF2-40B4-BE49-F238E27FC236}">
                <a16:creationId xmlns:a16="http://schemas.microsoft.com/office/drawing/2014/main" id="{81E18E5E-4D2A-2F4E-DB6C-AE5C2F6CC1C9}"/>
              </a:ext>
            </a:extLst>
          </p:cNvPr>
          <p:cNvSpPr txBox="1">
            <a:spLocks noChangeArrowheads="1"/>
          </p:cNvSpPr>
          <p:nvPr/>
        </p:nvSpPr>
        <p:spPr bwMode="auto">
          <a:xfrm>
            <a:off x="7302500" y="5413375"/>
            <a:ext cx="1403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200">
                <a:solidFill>
                  <a:schemeClr val="tx1"/>
                </a:solidFill>
                <a:latin typeface="Sassoon Infant Md" pitchFamily="50" charset="0"/>
              </a:rPr>
              <a:t>sight</a:t>
            </a:r>
          </a:p>
        </p:txBody>
      </p:sp>
      <p:sp>
        <p:nvSpPr>
          <p:cNvPr id="11" name="Rectangle 10">
            <a:extLst>
              <a:ext uri="{FF2B5EF4-FFF2-40B4-BE49-F238E27FC236}">
                <a16:creationId xmlns:a16="http://schemas.microsoft.com/office/drawing/2014/main" id="{FC6C164A-D3B5-C55C-4A0E-D8F122E48156}"/>
              </a:ext>
            </a:extLst>
          </p:cNvPr>
          <p:cNvSpPr/>
          <p:nvPr/>
        </p:nvSpPr>
        <p:spPr>
          <a:xfrm>
            <a:off x="2287588" y="1503364"/>
            <a:ext cx="7624762" cy="896937"/>
          </a:xfrm>
          <a:prstGeom prst="rect">
            <a:avLst/>
          </a:prstGeom>
          <a:solidFill>
            <a:srgbClr val="85DB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486" name="Title 5">
            <a:extLst>
              <a:ext uri="{FF2B5EF4-FFF2-40B4-BE49-F238E27FC236}">
                <a16:creationId xmlns:a16="http://schemas.microsoft.com/office/drawing/2014/main" id="{CB7F8F82-4474-A889-4CCC-AE814D7BB0A7}"/>
              </a:ext>
            </a:extLst>
          </p:cNvPr>
          <p:cNvSpPr>
            <a:spLocks/>
          </p:cNvSpPr>
          <p:nvPr/>
        </p:nvSpPr>
        <p:spPr bwMode="auto">
          <a:xfrm>
            <a:off x="1981201" y="630239"/>
            <a:ext cx="8220075" cy="87312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spcBef>
                <a:spcPct val="0"/>
              </a:spcBef>
              <a:buFontTx/>
              <a:buNone/>
            </a:pPr>
            <a:r>
              <a:rPr lang="en-GB" altLang="en-US" sz="3600" b="1">
                <a:latin typeface="Sassoon Infant Md" pitchFamily="50" charset="0"/>
              </a:rPr>
              <a:t>Guess the Homophone</a:t>
            </a:r>
          </a:p>
        </p:txBody>
      </p:sp>
      <p:pic>
        <p:nvPicPr>
          <p:cNvPr id="20487" name="Picture 14">
            <a:extLst>
              <a:ext uri="{FF2B5EF4-FFF2-40B4-BE49-F238E27FC236}">
                <a16:creationId xmlns:a16="http://schemas.microsoft.com/office/drawing/2014/main" id="{19E9C60B-C8DE-6C74-0B80-65719F0BA16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8">
            <a:extLst>
              <a:ext uri="{FF2B5EF4-FFF2-40B4-BE49-F238E27FC236}">
                <a16:creationId xmlns:a16="http://schemas.microsoft.com/office/drawing/2014/main" id="{63394A2A-D61F-F79F-A044-AE91C93C215D}"/>
              </a:ext>
            </a:extLst>
          </p:cNvPr>
          <p:cNvSpPr txBox="1">
            <a:spLocks noChangeArrowheads="1"/>
          </p:cNvSpPr>
          <p:nvPr/>
        </p:nvSpPr>
        <p:spPr bwMode="auto">
          <a:xfrm>
            <a:off x="3486150" y="5413375"/>
            <a:ext cx="1403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200">
                <a:solidFill>
                  <a:schemeClr val="tx1"/>
                </a:solidFill>
                <a:latin typeface="Sassoon Infant Md" pitchFamily="50" charset="0"/>
              </a:rPr>
              <a:t>site</a:t>
            </a:r>
          </a:p>
        </p:txBody>
      </p:sp>
      <p:sp>
        <p:nvSpPr>
          <p:cNvPr id="20489" name="TextBox 12">
            <a:extLst>
              <a:ext uri="{FF2B5EF4-FFF2-40B4-BE49-F238E27FC236}">
                <a16:creationId xmlns:a16="http://schemas.microsoft.com/office/drawing/2014/main" id="{CFD9D16C-6A24-418F-C41F-5D245B77CF77}"/>
              </a:ext>
            </a:extLst>
          </p:cNvPr>
          <p:cNvSpPr txBox="1">
            <a:spLocks noChangeArrowheads="1"/>
          </p:cNvSpPr>
          <p:nvPr/>
        </p:nvSpPr>
        <p:spPr bwMode="auto">
          <a:xfrm>
            <a:off x="3314700" y="6384925"/>
            <a:ext cx="55626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600">
                <a:solidFill>
                  <a:schemeClr val="tx1"/>
                </a:solidFill>
                <a:latin typeface="Calibri" panose="020F0502020204030204" pitchFamily="34" charset="0"/>
              </a:rPr>
              <a:t>Photos courtesy of MICOLO J Thanx 4 675k+ views and helgabj@flickr.com) - granted under creative commons licence - attribution</a:t>
            </a:r>
          </a:p>
        </p:txBody>
      </p:sp>
      <p:sp>
        <p:nvSpPr>
          <p:cNvPr id="20490" name="TextBox 14">
            <a:extLst>
              <a:ext uri="{FF2B5EF4-FFF2-40B4-BE49-F238E27FC236}">
                <a16:creationId xmlns:a16="http://schemas.microsoft.com/office/drawing/2014/main" id="{2A8F83DB-2A28-1CC2-9887-EB1BBD2F9C9B}"/>
              </a:ext>
            </a:extLst>
          </p:cNvPr>
          <p:cNvSpPr txBox="1">
            <a:spLocks noChangeArrowheads="1"/>
          </p:cNvSpPr>
          <p:nvPr/>
        </p:nvSpPr>
        <p:spPr bwMode="auto">
          <a:xfrm>
            <a:off x="2640014" y="1555750"/>
            <a:ext cx="69119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000">
                <a:solidFill>
                  <a:schemeClr val="tx1"/>
                </a:solidFill>
              </a:rPr>
              <a:t>You need to wear a hard hat on the building ____.</a:t>
            </a:r>
          </a:p>
          <a:p>
            <a:pPr algn="ctr" eaLnBrk="1" hangingPunct="1">
              <a:lnSpc>
                <a:spcPct val="100000"/>
              </a:lnSpc>
              <a:spcBef>
                <a:spcPct val="0"/>
              </a:spcBef>
              <a:buFontTx/>
              <a:buNone/>
            </a:pPr>
            <a:endParaRPr lang="en-GB" altLang="en-US" sz="400">
              <a:solidFill>
                <a:schemeClr val="tx1"/>
              </a:solidFill>
            </a:endParaRPr>
          </a:p>
          <a:p>
            <a:pPr algn="ctr" eaLnBrk="1" hangingPunct="1">
              <a:lnSpc>
                <a:spcPct val="100000"/>
              </a:lnSpc>
              <a:spcBef>
                <a:spcPct val="0"/>
              </a:spcBef>
              <a:buFontTx/>
              <a:buNone/>
            </a:pPr>
            <a:r>
              <a:rPr lang="en-GB" altLang="en-US" sz="2000">
                <a:solidFill>
                  <a:schemeClr val="tx1"/>
                </a:solidFill>
              </a:rPr>
              <a:t>She looked around but no one was in _____.</a:t>
            </a:r>
          </a:p>
        </p:txBody>
      </p:sp>
      <p:sp>
        <p:nvSpPr>
          <p:cNvPr id="20491" name="TextBox 12">
            <a:extLst>
              <a:ext uri="{FF2B5EF4-FFF2-40B4-BE49-F238E27FC236}">
                <a16:creationId xmlns:a16="http://schemas.microsoft.com/office/drawing/2014/main" id="{ED0BD051-AC9D-9012-4574-0408AFA2405A}"/>
              </a:ext>
            </a:extLst>
          </p:cNvPr>
          <p:cNvSpPr txBox="1">
            <a:spLocks noChangeArrowheads="1"/>
          </p:cNvSpPr>
          <p:nvPr/>
        </p:nvSpPr>
        <p:spPr bwMode="auto">
          <a:xfrm>
            <a:off x="3246438" y="6797675"/>
            <a:ext cx="55626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600">
                <a:solidFill>
                  <a:schemeClr val="tx1"/>
                </a:solidFill>
                <a:latin typeface="Calibri" panose="020F0502020204030204" pitchFamily="34" charset="0"/>
              </a:rPr>
              <a:t>Photos courtesy of MICOLO J Thanx 4 675k+ views and helgabj@flickr.com) - granted under creative commons licence - attribution</a:t>
            </a:r>
          </a:p>
        </p:txBody>
      </p:sp>
      <p:pic>
        <p:nvPicPr>
          <p:cNvPr id="20492" name="Picture 2">
            <a:extLst>
              <a:ext uri="{FF2B5EF4-FFF2-40B4-BE49-F238E27FC236}">
                <a16:creationId xmlns:a16="http://schemas.microsoft.com/office/drawing/2014/main" id="{6C711169-72CF-AB0D-3D6C-423E283A3585}"/>
              </a:ext>
            </a:extLst>
          </p:cNvPr>
          <p:cNvPicPr>
            <a:picLocks noChangeAspect="1"/>
          </p:cNvPicPr>
          <p:nvPr/>
        </p:nvPicPr>
        <p:blipFill>
          <a:blip r:embed="rId3">
            <a:extLst>
              <a:ext uri="{28A0092B-C50C-407E-A947-70E740481C1C}">
                <a14:useLocalDpi xmlns:a14="http://schemas.microsoft.com/office/drawing/2010/main" val="0"/>
              </a:ext>
            </a:extLst>
          </a:blip>
          <a:srcRect l="36649" r="3107"/>
          <a:stretch>
            <a:fillRect/>
          </a:stretch>
        </p:blipFill>
        <p:spPr bwMode="auto">
          <a:xfrm>
            <a:off x="2782889" y="2636838"/>
            <a:ext cx="2808287" cy="281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3">
            <a:extLst>
              <a:ext uri="{FF2B5EF4-FFF2-40B4-BE49-F238E27FC236}">
                <a16:creationId xmlns:a16="http://schemas.microsoft.com/office/drawing/2014/main" id="{8EF6A027-CA6D-DF8E-E677-72031FF00D48}"/>
              </a:ext>
            </a:extLst>
          </p:cNvPr>
          <p:cNvPicPr>
            <a:picLocks noChangeAspect="1"/>
          </p:cNvPicPr>
          <p:nvPr/>
        </p:nvPicPr>
        <p:blipFill>
          <a:blip r:embed="rId4">
            <a:extLst>
              <a:ext uri="{28A0092B-C50C-407E-A947-70E740481C1C}">
                <a14:useLocalDpi xmlns:a14="http://schemas.microsoft.com/office/drawing/2010/main" val="0"/>
              </a:ext>
            </a:extLst>
          </a:blip>
          <a:srcRect l="33554"/>
          <a:stretch>
            <a:fillRect/>
          </a:stretch>
        </p:blipFill>
        <p:spPr bwMode="auto">
          <a:xfrm>
            <a:off x="6600825" y="2636838"/>
            <a:ext cx="2808288" cy="281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1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258F9746-2FF6-8FA2-D388-84A1089E4C2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B16971B-9703-6ABD-04DA-9447C78E3A69}"/>
              </a:ext>
            </a:extLst>
          </p:cNvPr>
          <p:cNvSpPr txBox="1"/>
          <p:nvPr/>
        </p:nvSpPr>
        <p:spPr>
          <a:xfrm>
            <a:off x="1880" y="2130"/>
            <a:ext cx="12175119"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a:latin typeface="Comic Sans MS"/>
              </a:rPr>
              <a:t>Wednesday 26th February 2025</a:t>
            </a:r>
          </a:p>
          <a:p>
            <a:r>
              <a:rPr lang="en-GB" sz="3200" u="sng">
                <a:latin typeface="Comic Sans MS"/>
              </a:rPr>
              <a:t>TBAT: </a:t>
            </a:r>
            <a:r>
              <a:rPr lang="en-GB" sz="3200" u="sng">
                <a:latin typeface="Comic Sans MS"/>
                <a:ea typeface="Calibri"/>
                <a:cs typeface="Calibri"/>
              </a:rPr>
              <a:t>write with fluency and stamina</a:t>
            </a:r>
          </a:p>
          <a:p>
            <a:pPr algn="just"/>
            <a:endParaRPr lang="en-GB" sz="2800">
              <a:latin typeface="Calibri"/>
              <a:ea typeface="Calibri"/>
              <a:cs typeface="Calibri"/>
            </a:endParaRPr>
          </a:p>
          <a:p>
            <a:endParaRPr lang="en-GB" sz="3000" u="sng">
              <a:latin typeface="Comic Sans MS"/>
              <a:cs typeface="Calibri"/>
            </a:endParaRPr>
          </a:p>
          <a:p>
            <a:endParaRPr lang="en-GB" sz="3000" u="sng">
              <a:latin typeface="Comic Sans MS"/>
            </a:endParaRPr>
          </a:p>
        </p:txBody>
      </p:sp>
      <p:sp>
        <p:nvSpPr>
          <p:cNvPr id="4" name="TextBox 3">
            <a:extLst>
              <a:ext uri="{FF2B5EF4-FFF2-40B4-BE49-F238E27FC236}">
                <a16:creationId xmlns:a16="http://schemas.microsoft.com/office/drawing/2014/main" id="{FCAB5696-31F7-3303-FB04-A40AB3BD0EA8}"/>
              </a:ext>
            </a:extLst>
          </p:cNvPr>
          <p:cNvSpPr txBox="1"/>
          <p:nvPr/>
        </p:nvSpPr>
        <p:spPr>
          <a:xfrm>
            <a:off x="7577449" y="100562"/>
            <a:ext cx="54054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u="sng">
              <a:latin typeface="Comic Sans MS"/>
            </a:endParaRPr>
          </a:p>
        </p:txBody>
      </p:sp>
      <p:sp>
        <p:nvSpPr>
          <p:cNvPr id="6" name="TextBox 5">
            <a:extLst>
              <a:ext uri="{FF2B5EF4-FFF2-40B4-BE49-F238E27FC236}">
                <a16:creationId xmlns:a16="http://schemas.microsoft.com/office/drawing/2014/main" id="{E4560BED-22D2-1546-9871-4F7349ABAD8B}"/>
              </a:ext>
            </a:extLst>
          </p:cNvPr>
          <p:cNvSpPr txBox="1"/>
          <p:nvPr/>
        </p:nvSpPr>
        <p:spPr>
          <a:xfrm>
            <a:off x="147584" y="1020505"/>
            <a:ext cx="11911393"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2400" u="sng">
                <a:latin typeface="Comic Sans MS"/>
                <a:ea typeface="Calibri"/>
                <a:cs typeface="Calibri"/>
              </a:rPr>
              <a:t>3 in 3</a:t>
            </a:r>
          </a:p>
          <a:p>
            <a:pPr algn="just"/>
            <a:endParaRPr lang="en-GB" sz="2400">
              <a:latin typeface="Comic Sans MS"/>
              <a:ea typeface="Calibri"/>
              <a:cs typeface="Calibri"/>
            </a:endParaRPr>
          </a:p>
          <a:p>
            <a:pPr algn="just"/>
            <a:r>
              <a:rPr lang="en-GB" sz="2400">
                <a:latin typeface="Comic Sans MS"/>
                <a:ea typeface="Calibri"/>
                <a:cs typeface="Calibri"/>
              </a:rPr>
              <a:t>Troy sat on the wall outside the corner shop. Inside, his friends were enjoying the thrill of choosing their sweets. Having only three pence to his name, he knew that there would be nothing that he could afford, so there was no point in even looking. He reached into his pocket and pulled out his feeble collection of coins. Why did they even bother making them if they couldn’t be used to buy anything? He rubbed his thumb over the two pence piece, as if cleaning it up would somehow increase its value. But then something happened that made him rub his own eyes instead.</a:t>
            </a:r>
            <a:endParaRPr lang="en-US" sz="2400">
              <a:latin typeface="Comic Sans MS"/>
            </a:endParaRPr>
          </a:p>
          <a:p>
            <a:pPr marL="342900" indent="-342900" algn="ctr">
              <a:buAutoNum type="arabicPeriod"/>
            </a:pPr>
            <a:r>
              <a:rPr lang="en-GB" sz="2400">
                <a:latin typeface="Comic Sans MS"/>
                <a:ea typeface="Calibri"/>
                <a:cs typeface="Calibri"/>
              </a:rPr>
              <a:t>…</a:t>
            </a:r>
            <a:r>
              <a:rPr lang="en-GB" sz="2400" i="1">
                <a:latin typeface="Comic Sans MS"/>
                <a:ea typeface="Calibri"/>
                <a:cs typeface="Calibri"/>
              </a:rPr>
              <a:t>pulled out his feeble collection of coins.</a:t>
            </a:r>
            <a:endParaRPr lang="en-GB" sz="2400">
              <a:latin typeface="Comic Sans MS"/>
              <a:ea typeface="Calibri"/>
              <a:cs typeface="Calibri"/>
            </a:endParaRPr>
          </a:p>
          <a:p>
            <a:pPr algn="ctr"/>
            <a:r>
              <a:rPr lang="en-GB" sz="2400">
                <a:latin typeface="Comic Sans MS"/>
                <a:ea typeface="Calibri"/>
                <a:cs typeface="Calibri"/>
              </a:rPr>
              <a:t>What does the word ‘</a:t>
            </a:r>
            <a:r>
              <a:rPr lang="en-GB" sz="2400" b="1">
                <a:latin typeface="Comic Sans MS"/>
                <a:ea typeface="Calibri"/>
                <a:cs typeface="Calibri"/>
              </a:rPr>
              <a:t>feeble’</a:t>
            </a:r>
            <a:r>
              <a:rPr lang="en-GB" sz="2400">
                <a:latin typeface="Comic Sans MS"/>
                <a:ea typeface="Calibri"/>
                <a:cs typeface="Calibri"/>
              </a:rPr>
              <a:t> mean in this context? </a:t>
            </a:r>
            <a:r>
              <a:rPr lang="en-GB" sz="2400" b="1">
                <a:latin typeface="Comic Sans MS"/>
                <a:ea typeface="Calibri"/>
                <a:cs typeface="Calibri"/>
              </a:rPr>
              <a:t>Tick one.</a:t>
            </a:r>
          </a:p>
          <a:p>
            <a:pPr algn="ctr"/>
            <a:r>
              <a:rPr lang="en-GB" sz="2400" b="1">
                <a:latin typeface="Comic Sans MS"/>
                <a:ea typeface="Calibri"/>
                <a:cs typeface="Calibri"/>
              </a:rPr>
              <a:t>not enough    sweet    shiny    too much</a:t>
            </a:r>
          </a:p>
          <a:p>
            <a:pPr algn="ctr"/>
            <a:r>
              <a:rPr lang="en-GB" sz="2400">
                <a:latin typeface="Comic Sans MS"/>
                <a:ea typeface="Calibri"/>
                <a:cs typeface="Calibri"/>
              </a:rPr>
              <a:t>2. What did Troy used to rub his two pence coin?</a:t>
            </a:r>
          </a:p>
          <a:p>
            <a:pPr algn="ctr"/>
            <a:r>
              <a:rPr lang="en-GB" sz="2400">
                <a:latin typeface="Comic Sans MS"/>
                <a:ea typeface="Calibri"/>
                <a:cs typeface="Calibri"/>
              </a:rPr>
              <a:t>3. What did Troy hope might happen when he rubbed the coin?</a:t>
            </a:r>
          </a:p>
        </p:txBody>
      </p:sp>
    </p:spTree>
    <p:extLst>
      <p:ext uri="{BB962C8B-B14F-4D97-AF65-F5344CB8AC3E}">
        <p14:creationId xmlns:p14="http://schemas.microsoft.com/office/powerpoint/2010/main" val="2876781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B834-FFCA-4D74-BC33-559E75C5C156}"/>
              </a:ext>
            </a:extLst>
          </p:cNvPr>
          <p:cNvSpPr>
            <a:spLocks noGrp="1"/>
          </p:cNvSpPr>
          <p:nvPr>
            <p:ph type="title"/>
          </p:nvPr>
        </p:nvSpPr>
        <p:spPr>
          <a:xfrm>
            <a:off x="3506694" y="304822"/>
            <a:ext cx="5167990" cy="1116565"/>
          </a:xfrm>
          <a:solidFill>
            <a:srgbClr val="FDFEDA"/>
          </a:solidFill>
          <a:ln>
            <a:solidFill>
              <a:schemeClr val="accent1"/>
            </a:solidFill>
          </a:ln>
        </p:spPr>
        <p:txBody>
          <a:bodyPr>
            <a:normAutofit/>
          </a:bodyPr>
          <a:lstStyle/>
          <a:p>
            <a:pPr algn="ctr"/>
            <a:r>
              <a:rPr lang="en-GB" sz="4000" b="1">
                <a:solidFill>
                  <a:srgbClr val="002060"/>
                </a:solidFill>
                <a:latin typeface="+mn-lt"/>
              </a:rPr>
              <a:t>Fluency </a:t>
            </a:r>
          </a:p>
        </p:txBody>
      </p:sp>
      <p:sp>
        <p:nvSpPr>
          <p:cNvPr id="3" name="Rectangle: Rounded Corners 2">
            <a:extLst>
              <a:ext uri="{FF2B5EF4-FFF2-40B4-BE49-F238E27FC236}">
                <a16:creationId xmlns:a16="http://schemas.microsoft.com/office/drawing/2014/main" id="{675A7142-34F1-4E54-A85B-FF703025B360}"/>
              </a:ext>
            </a:extLst>
          </p:cNvPr>
          <p:cNvSpPr/>
          <p:nvPr/>
        </p:nvSpPr>
        <p:spPr>
          <a:xfrm>
            <a:off x="942535" y="1765105"/>
            <a:ext cx="10438228" cy="133956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GB" sz="2800">
                <a:solidFill>
                  <a:schemeClr val="tx1"/>
                </a:solidFill>
              </a:rPr>
              <a:t>Writing fluently refers to your ability to write with a natural flow and rhythm.</a:t>
            </a:r>
          </a:p>
        </p:txBody>
      </p:sp>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DC78EECF-F20C-4778-AB4B-504C8E7B91F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8" name="Rectangle: Rounded Corners 2">
            <a:extLst>
              <a:ext uri="{FF2B5EF4-FFF2-40B4-BE49-F238E27FC236}">
                <a16:creationId xmlns:a16="http://schemas.microsoft.com/office/drawing/2014/main" id="{675A7142-34F1-4E54-A85B-FF703025B360}"/>
              </a:ext>
            </a:extLst>
          </p:cNvPr>
          <p:cNvSpPr/>
          <p:nvPr/>
        </p:nvSpPr>
        <p:spPr>
          <a:xfrm>
            <a:off x="942535" y="3195997"/>
            <a:ext cx="10438227" cy="148951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GB" sz="2800">
                <a:solidFill>
                  <a:schemeClr val="tx1"/>
                </a:solidFill>
              </a:rPr>
              <a:t>Writing fluency can be broken down into three skills: handwriting, spelling and structure.</a:t>
            </a:r>
          </a:p>
        </p:txBody>
      </p:sp>
      <p:pic>
        <p:nvPicPr>
          <p:cNvPr id="10" name="Picture 9">
            <a:extLst>
              <a:ext uri="{FF2B5EF4-FFF2-40B4-BE49-F238E27FC236}">
                <a16:creationId xmlns:a16="http://schemas.microsoft.com/office/drawing/2014/main" id="{C5301164-8F9A-774A-B62B-B9A01E4DBBEA}"/>
              </a:ext>
            </a:extLst>
          </p:cNvPr>
          <p:cNvPicPr>
            <a:picLocks noChangeAspect="1"/>
          </p:cNvPicPr>
          <p:nvPr/>
        </p:nvPicPr>
        <p:blipFill>
          <a:blip r:embed="rId5"/>
          <a:stretch>
            <a:fillRect/>
          </a:stretch>
        </p:blipFill>
        <p:spPr>
          <a:xfrm>
            <a:off x="4178761" y="4923202"/>
            <a:ext cx="3823855" cy="1703231"/>
          </a:xfrm>
          <a:prstGeom prst="rect">
            <a:avLst/>
          </a:prstGeom>
        </p:spPr>
      </p:pic>
    </p:spTree>
    <p:extLst>
      <p:ext uri="{BB962C8B-B14F-4D97-AF65-F5344CB8AC3E}">
        <p14:creationId xmlns:p14="http://schemas.microsoft.com/office/powerpoint/2010/main" val="632426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566AF65-84C5-9D42-86D2-EFA6834C3BE8}"/>
              </a:ext>
            </a:extLst>
          </p:cNvPr>
          <p:cNvSpPr/>
          <p:nvPr/>
        </p:nvSpPr>
        <p:spPr>
          <a:xfrm>
            <a:off x="1381161" y="1759810"/>
            <a:ext cx="9544014" cy="133985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500">
                <a:solidFill>
                  <a:schemeClr val="tx1"/>
                </a:solidFill>
              </a:rPr>
              <a:t>To ensure your handwriting is legible (readable) for your audience you must follow some simple rules. </a:t>
            </a:r>
          </a:p>
        </p:txBody>
      </p:sp>
      <p:pic>
        <p:nvPicPr>
          <p:cNvPr id="16387" name="Picture 10">
            <a:extLst>
              <a:ext uri="{FF2B5EF4-FFF2-40B4-BE49-F238E27FC236}">
                <a16:creationId xmlns:a16="http://schemas.microsoft.com/office/drawing/2014/main" id="{5C0A13FE-E559-6940-AA50-46774A93B5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250" y="133350"/>
            <a:ext cx="720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1">
            <a:extLst>
              <a:ext uri="{FF2B5EF4-FFF2-40B4-BE49-F238E27FC236}">
                <a16:creationId xmlns:a16="http://schemas.microsoft.com/office/drawing/2014/main" id="{B12CB5BC-E3EF-C94B-8990-D1D0A6D04D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5175" y="298450"/>
            <a:ext cx="9937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C2B83C66-34F5-C542-BC14-13582798C815}"/>
              </a:ext>
            </a:extLst>
          </p:cNvPr>
          <p:cNvSpPr txBox="1">
            <a:spLocks/>
          </p:cNvSpPr>
          <p:nvPr/>
        </p:nvSpPr>
        <p:spPr>
          <a:xfrm>
            <a:off x="1825873" y="365124"/>
            <a:ext cx="8619970" cy="1116565"/>
          </a:xfrm>
          <a:prstGeom prst="rect">
            <a:avLst/>
          </a:prstGeom>
          <a:solidFill>
            <a:srgbClr val="FDFEDA"/>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rgbClr val="002060"/>
                </a:solidFill>
                <a:latin typeface="+mn-lt"/>
              </a:rPr>
              <a:t>Handwriting </a:t>
            </a:r>
          </a:p>
        </p:txBody>
      </p:sp>
      <p:sp>
        <p:nvSpPr>
          <p:cNvPr id="7" name="Rectangle: Rounded Corners 2">
            <a:extLst>
              <a:ext uri="{FF2B5EF4-FFF2-40B4-BE49-F238E27FC236}">
                <a16:creationId xmlns:a16="http://schemas.microsoft.com/office/drawing/2014/main" id="{7566AF65-84C5-9D42-86D2-EFA6834C3BE8}"/>
              </a:ext>
            </a:extLst>
          </p:cNvPr>
          <p:cNvSpPr/>
          <p:nvPr/>
        </p:nvSpPr>
        <p:spPr>
          <a:xfrm>
            <a:off x="2021057" y="3377782"/>
            <a:ext cx="8229601" cy="7473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500">
                <a:solidFill>
                  <a:schemeClr val="tx1"/>
                </a:solidFill>
              </a:rPr>
              <a:t>Letters need to be consistently formed.</a:t>
            </a:r>
          </a:p>
        </p:txBody>
      </p:sp>
      <p:sp>
        <p:nvSpPr>
          <p:cNvPr id="8" name="Rectangle: Rounded Corners 2">
            <a:extLst>
              <a:ext uri="{FF2B5EF4-FFF2-40B4-BE49-F238E27FC236}">
                <a16:creationId xmlns:a16="http://schemas.microsoft.com/office/drawing/2014/main" id="{7566AF65-84C5-9D42-86D2-EFA6834C3BE8}"/>
              </a:ext>
            </a:extLst>
          </p:cNvPr>
          <p:cNvSpPr/>
          <p:nvPr/>
        </p:nvSpPr>
        <p:spPr>
          <a:xfrm>
            <a:off x="2021057" y="4346795"/>
            <a:ext cx="8229601" cy="7473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500">
                <a:solidFill>
                  <a:schemeClr val="tx1"/>
                </a:solidFill>
              </a:rPr>
              <a:t>Some letters are joined correctly (don’t join capital letters).</a:t>
            </a:r>
          </a:p>
        </p:txBody>
      </p:sp>
      <p:sp>
        <p:nvSpPr>
          <p:cNvPr id="9" name="Rectangle: Rounded Corners 2">
            <a:extLst>
              <a:ext uri="{FF2B5EF4-FFF2-40B4-BE49-F238E27FC236}">
                <a16:creationId xmlns:a16="http://schemas.microsoft.com/office/drawing/2014/main" id="{7566AF65-84C5-9D42-86D2-EFA6834C3BE8}"/>
              </a:ext>
            </a:extLst>
          </p:cNvPr>
          <p:cNvSpPr/>
          <p:nvPr/>
        </p:nvSpPr>
        <p:spPr>
          <a:xfrm>
            <a:off x="2021057" y="5417840"/>
            <a:ext cx="8229601" cy="7473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500">
                <a:solidFill>
                  <a:schemeClr val="tx1"/>
                </a:solidFill>
              </a:rPr>
              <a:t>Spacing is appropriate to the size of the letters.</a:t>
            </a:r>
          </a:p>
        </p:txBody>
      </p:sp>
    </p:spTree>
    <p:extLst>
      <p:ext uri="{BB962C8B-B14F-4D97-AF65-F5344CB8AC3E}">
        <p14:creationId xmlns:p14="http://schemas.microsoft.com/office/powerpoint/2010/main" val="1294602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566AF65-84C5-9D42-86D2-EFA6834C3BE8}"/>
              </a:ext>
            </a:extLst>
          </p:cNvPr>
          <p:cNvSpPr/>
          <p:nvPr/>
        </p:nvSpPr>
        <p:spPr>
          <a:xfrm>
            <a:off x="717452" y="1840527"/>
            <a:ext cx="10578905" cy="268081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500">
                <a:solidFill>
                  <a:schemeClr val="tx1"/>
                </a:solidFill>
              </a:rPr>
              <a:t>Writing with few, if not any, spelling mistakes will make your writing more fluent because you will be able to focus on creating interesting sentences. It will also make your writing flow for the reader because they will not have to stop to figure out what a word says.</a:t>
            </a:r>
          </a:p>
          <a:p>
            <a:pPr algn="ctr" eaLnBrk="1" fontAlgn="auto" hangingPunct="1">
              <a:spcBef>
                <a:spcPts val="0"/>
              </a:spcBef>
              <a:spcAft>
                <a:spcPts val="0"/>
              </a:spcAft>
              <a:defRPr/>
            </a:pPr>
            <a:endParaRPr lang="en-GB" sz="2500">
              <a:solidFill>
                <a:schemeClr val="tx1"/>
              </a:solidFill>
            </a:endParaRPr>
          </a:p>
          <a:p>
            <a:pPr algn="ctr" eaLnBrk="1" fontAlgn="auto" hangingPunct="1">
              <a:spcBef>
                <a:spcPts val="0"/>
              </a:spcBef>
              <a:spcAft>
                <a:spcPts val="0"/>
              </a:spcAft>
              <a:defRPr/>
            </a:pPr>
            <a:r>
              <a:rPr lang="en-GB" sz="2500">
                <a:solidFill>
                  <a:schemeClr val="tx1"/>
                </a:solidFill>
              </a:rPr>
              <a:t>Always make sure you edit your work for any spelling mistakes. </a:t>
            </a:r>
          </a:p>
        </p:txBody>
      </p:sp>
      <p:pic>
        <p:nvPicPr>
          <p:cNvPr id="16387" name="Picture 10">
            <a:extLst>
              <a:ext uri="{FF2B5EF4-FFF2-40B4-BE49-F238E27FC236}">
                <a16:creationId xmlns:a16="http://schemas.microsoft.com/office/drawing/2014/main" id="{5C0A13FE-E559-6940-AA50-46774A93B5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250" y="133350"/>
            <a:ext cx="720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1">
            <a:extLst>
              <a:ext uri="{FF2B5EF4-FFF2-40B4-BE49-F238E27FC236}">
                <a16:creationId xmlns:a16="http://schemas.microsoft.com/office/drawing/2014/main" id="{B12CB5BC-E3EF-C94B-8990-D1D0A6D04D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5175" y="298450"/>
            <a:ext cx="9937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C2B83C66-34F5-C542-BC14-13582798C815}"/>
              </a:ext>
            </a:extLst>
          </p:cNvPr>
          <p:cNvSpPr txBox="1">
            <a:spLocks/>
          </p:cNvSpPr>
          <p:nvPr/>
        </p:nvSpPr>
        <p:spPr>
          <a:xfrm>
            <a:off x="1825873" y="365124"/>
            <a:ext cx="8619970" cy="1116565"/>
          </a:xfrm>
          <a:prstGeom prst="rect">
            <a:avLst/>
          </a:prstGeom>
          <a:solidFill>
            <a:srgbClr val="FDFEDA"/>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rgbClr val="002060"/>
                </a:solidFill>
                <a:latin typeface="+mn-lt"/>
              </a:rPr>
              <a:t>Spelling</a:t>
            </a:r>
          </a:p>
        </p:txBody>
      </p:sp>
      <p:pic>
        <p:nvPicPr>
          <p:cNvPr id="2" name="Picture 1">
            <a:extLst>
              <a:ext uri="{FF2B5EF4-FFF2-40B4-BE49-F238E27FC236}">
                <a16:creationId xmlns:a16="http://schemas.microsoft.com/office/drawing/2014/main" id="{BF0ED0E2-F69D-B445-9C6E-85523F912E03}"/>
              </a:ext>
            </a:extLst>
          </p:cNvPr>
          <p:cNvPicPr>
            <a:picLocks noChangeAspect="1"/>
          </p:cNvPicPr>
          <p:nvPr/>
        </p:nvPicPr>
        <p:blipFill>
          <a:blip r:embed="rId4"/>
          <a:stretch>
            <a:fillRect/>
          </a:stretch>
        </p:blipFill>
        <p:spPr>
          <a:xfrm>
            <a:off x="4839667" y="4521339"/>
            <a:ext cx="2278586" cy="2200463"/>
          </a:xfrm>
          <a:prstGeom prst="rect">
            <a:avLst/>
          </a:prstGeom>
        </p:spPr>
      </p:pic>
    </p:spTree>
    <p:extLst>
      <p:ext uri="{BB962C8B-B14F-4D97-AF65-F5344CB8AC3E}">
        <p14:creationId xmlns:p14="http://schemas.microsoft.com/office/powerpoint/2010/main" val="2225560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10">
            <a:extLst>
              <a:ext uri="{FF2B5EF4-FFF2-40B4-BE49-F238E27FC236}">
                <a16:creationId xmlns:a16="http://schemas.microsoft.com/office/drawing/2014/main" id="{5C0A13FE-E559-6940-AA50-46774A93B5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250" y="133350"/>
            <a:ext cx="720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1">
            <a:extLst>
              <a:ext uri="{FF2B5EF4-FFF2-40B4-BE49-F238E27FC236}">
                <a16:creationId xmlns:a16="http://schemas.microsoft.com/office/drawing/2014/main" id="{B12CB5BC-E3EF-C94B-8990-D1D0A6D04D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5175" y="298450"/>
            <a:ext cx="9937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C2B83C66-34F5-C542-BC14-13582798C815}"/>
              </a:ext>
            </a:extLst>
          </p:cNvPr>
          <p:cNvSpPr txBox="1">
            <a:spLocks/>
          </p:cNvSpPr>
          <p:nvPr/>
        </p:nvSpPr>
        <p:spPr>
          <a:xfrm>
            <a:off x="1825873" y="365124"/>
            <a:ext cx="8619970" cy="1116565"/>
          </a:xfrm>
          <a:prstGeom prst="rect">
            <a:avLst/>
          </a:prstGeom>
          <a:solidFill>
            <a:srgbClr val="FDFEDA"/>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rgbClr val="002060"/>
                </a:solidFill>
                <a:latin typeface="+mn-lt"/>
              </a:rPr>
              <a:t>Your turn</a:t>
            </a:r>
          </a:p>
        </p:txBody>
      </p:sp>
      <p:sp>
        <p:nvSpPr>
          <p:cNvPr id="7" name="Rectangle: Rounded Corners 2">
            <a:extLst>
              <a:ext uri="{FF2B5EF4-FFF2-40B4-BE49-F238E27FC236}">
                <a16:creationId xmlns:a16="http://schemas.microsoft.com/office/drawing/2014/main" id="{7566AF65-84C5-9D42-86D2-EFA6834C3BE8}"/>
              </a:ext>
            </a:extLst>
          </p:cNvPr>
          <p:cNvSpPr/>
          <p:nvPr/>
        </p:nvSpPr>
        <p:spPr>
          <a:xfrm>
            <a:off x="754062" y="1625910"/>
            <a:ext cx="10668000" cy="79313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500">
                <a:solidFill>
                  <a:schemeClr val="tx1"/>
                </a:solidFill>
              </a:rPr>
              <a:t>Read the paragraph and correct the spelling mistakes.</a:t>
            </a:r>
          </a:p>
        </p:txBody>
      </p:sp>
      <p:sp>
        <p:nvSpPr>
          <p:cNvPr id="8" name="Rectangle: Rounded Corners 2">
            <a:extLst>
              <a:ext uri="{FF2B5EF4-FFF2-40B4-BE49-F238E27FC236}">
                <a16:creationId xmlns:a16="http://schemas.microsoft.com/office/drawing/2014/main" id="{7566AF65-84C5-9D42-86D2-EFA6834C3BE8}"/>
              </a:ext>
            </a:extLst>
          </p:cNvPr>
          <p:cNvSpPr/>
          <p:nvPr/>
        </p:nvSpPr>
        <p:spPr>
          <a:xfrm>
            <a:off x="754062" y="2619656"/>
            <a:ext cx="10668000" cy="136576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a:solidFill>
                  <a:schemeClr val="tx1"/>
                </a:solidFill>
              </a:rPr>
              <a:t>Waking through the forest near his </a:t>
            </a:r>
            <a:r>
              <a:rPr lang="en-GB" sz="2800" err="1">
                <a:solidFill>
                  <a:schemeClr val="tx1"/>
                </a:solidFill>
              </a:rPr>
              <a:t>hom</a:t>
            </a:r>
            <a:r>
              <a:rPr lang="en-GB" sz="2800">
                <a:solidFill>
                  <a:schemeClr val="tx1"/>
                </a:solidFill>
              </a:rPr>
              <a:t>, Mark could smell the wonders of spring in the air </a:t>
            </a:r>
            <a:r>
              <a:rPr lang="en-GB" sz="2800" err="1">
                <a:solidFill>
                  <a:schemeClr val="tx1"/>
                </a:solidFill>
              </a:rPr>
              <a:t>wiv</a:t>
            </a:r>
            <a:r>
              <a:rPr lang="en-GB" sz="2800">
                <a:solidFill>
                  <a:schemeClr val="tx1"/>
                </a:solidFill>
              </a:rPr>
              <a:t> wild flowers starting to </a:t>
            </a:r>
            <a:r>
              <a:rPr lang="en-GB" sz="2800" err="1">
                <a:solidFill>
                  <a:schemeClr val="tx1"/>
                </a:solidFill>
              </a:rPr>
              <a:t>bloum</a:t>
            </a:r>
            <a:r>
              <a:rPr lang="en-GB" sz="2800">
                <a:solidFill>
                  <a:schemeClr val="tx1"/>
                </a:solidFill>
              </a:rPr>
              <a:t> and pine needles heavy with </a:t>
            </a:r>
            <a:r>
              <a:rPr lang="en-GB" sz="2800" err="1">
                <a:solidFill>
                  <a:schemeClr val="tx1"/>
                </a:solidFill>
              </a:rPr>
              <a:t>rayn</a:t>
            </a:r>
            <a:r>
              <a:rPr lang="en-GB" sz="2800">
                <a:solidFill>
                  <a:schemeClr val="tx1"/>
                </a:solidFill>
              </a:rPr>
              <a:t>.  </a:t>
            </a:r>
          </a:p>
        </p:txBody>
      </p:sp>
      <p:pic>
        <p:nvPicPr>
          <p:cNvPr id="6146" name="Picture 2" descr="Image result for fore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8605" y="4318782"/>
            <a:ext cx="3032814" cy="2021560"/>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6B28E2DA-931C-6F43-94D9-DC01440E20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64263" y="4922772"/>
            <a:ext cx="104775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2025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81FF1-2372-9C7D-3633-60AFF21659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8E73FE-055D-7CD3-BC44-29809809B7F3}"/>
              </a:ext>
            </a:extLst>
          </p:cNvPr>
          <p:cNvSpPr>
            <a:spLocks noGrp="1"/>
          </p:cNvSpPr>
          <p:nvPr>
            <p:ph type="title"/>
          </p:nvPr>
        </p:nvSpPr>
        <p:spPr/>
        <p:txBody>
          <a:bodyPr>
            <a:normAutofit fontScale="90000"/>
          </a:bodyPr>
          <a:lstStyle/>
          <a:p>
            <a:r>
              <a:rPr lang="en-GB"/>
              <a:t>Complete these calculations in your book using the mental division method.</a:t>
            </a:r>
          </a:p>
        </p:txBody>
      </p:sp>
      <p:sp>
        <p:nvSpPr>
          <p:cNvPr id="4" name="TextBox 3">
            <a:extLst>
              <a:ext uri="{FF2B5EF4-FFF2-40B4-BE49-F238E27FC236}">
                <a16:creationId xmlns:a16="http://schemas.microsoft.com/office/drawing/2014/main" id="{CE7A0C80-5A20-48F5-8BF0-EC978D566745}"/>
              </a:ext>
            </a:extLst>
          </p:cNvPr>
          <p:cNvSpPr txBox="1"/>
          <p:nvPr/>
        </p:nvSpPr>
        <p:spPr>
          <a:xfrm>
            <a:off x="602720" y="1718149"/>
            <a:ext cx="8510751" cy="64017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t>Independent – mental division.</a:t>
            </a:r>
            <a:endParaRPr lang="en-US" err="1"/>
          </a:p>
          <a:p>
            <a:endParaRPr lang="en-GB" sz="3600"/>
          </a:p>
          <a:p>
            <a:pPr marL="514350" indent="-514350">
              <a:buAutoNum type="arabicPeriod"/>
            </a:pPr>
            <a:r>
              <a:rPr lang="en-GB" sz="3600"/>
              <a:t>60 ÷ 5 =</a:t>
            </a:r>
          </a:p>
          <a:p>
            <a:pPr marL="514350" indent="-514350">
              <a:buAutoNum type="arabicPeriod"/>
            </a:pPr>
            <a:r>
              <a:rPr lang="en-GB" sz="3600"/>
              <a:t>27 ÷ 3 =</a:t>
            </a:r>
          </a:p>
          <a:p>
            <a:pPr marL="514350" indent="-514350">
              <a:buAutoNum type="arabicPeriod"/>
            </a:pPr>
            <a:r>
              <a:rPr lang="en-GB" sz="3600">
                <a:latin typeface="Aptos" panose="020B0004020202020204"/>
                <a:ea typeface="Cambria Math"/>
              </a:rPr>
              <a:t>1/5 of 45 =</a:t>
            </a:r>
          </a:p>
          <a:p>
            <a:pPr marL="514350" indent="-514350">
              <a:buAutoNum type="arabicPeriod"/>
            </a:pPr>
            <a:r>
              <a:rPr lang="en-GB" sz="3600">
                <a:latin typeface="Cambria Math"/>
                <a:ea typeface="Cambria Math"/>
              </a:rPr>
              <a:t>2/3</a:t>
            </a:r>
            <a:r>
              <a:rPr lang="en-GB" sz="3600">
                <a:latin typeface="Calibri"/>
                <a:ea typeface="Calibri"/>
                <a:cs typeface="Calibri"/>
              </a:rPr>
              <a:t> of 30 =</a:t>
            </a:r>
            <a:endParaRPr lang="en-GB" sz="3600"/>
          </a:p>
          <a:p>
            <a:pPr marL="514350" indent="-514350">
              <a:buAutoNum type="arabicPeriod"/>
            </a:pPr>
            <a:r>
              <a:rPr lang="en-GB" sz="3600">
                <a:latin typeface="Calibri"/>
                <a:ea typeface="Calibri"/>
                <a:cs typeface="Calibri"/>
              </a:rPr>
              <a:t>3/8 of 72 =</a:t>
            </a:r>
          </a:p>
          <a:p>
            <a:pPr marL="514350" indent="-514350">
              <a:buAutoNum type="arabicPeriod"/>
            </a:pPr>
            <a:endParaRPr lang="en-GB" sz="3600">
              <a:latin typeface="Calibri"/>
              <a:ea typeface="Calibri"/>
              <a:cs typeface="Calibri"/>
            </a:endParaRPr>
          </a:p>
          <a:p>
            <a:pPr marL="514350" indent="-514350">
              <a:buAutoNum type="arabicPeriod"/>
            </a:pPr>
            <a:endParaRPr lang="en-GB" sz="3600"/>
          </a:p>
          <a:p>
            <a:endParaRPr lang="en-GB" sz="3600"/>
          </a:p>
          <a:p>
            <a:pPr marL="514350" indent="-514350">
              <a:buAutoNum type="arabicPeriod"/>
            </a:pPr>
            <a:endParaRPr lang="en-GB" sz="3200"/>
          </a:p>
          <a:p>
            <a:pPr marL="342900" indent="-342900">
              <a:buAutoNum type="arabicPeriod"/>
            </a:pPr>
            <a:endParaRPr lang="en-GB"/>
          </a:p>
        </p:txBody>
      </p:sp>
      <p:sp>
        <p:nvSpPr>
          <p:cNvPr id="5" name="TextBox 4">
            <a:extLst>
              <a:ext uri="{FF2B5EF4-FFF2-40B4-BE49-F238E27FC236}">
                <a16:creationId xmlns:a16="http://schemas.microsoft.com/office/drawing/2014/main" id="{2B663D5A-D9D0-EA4A-0BFF-4AD659E8D5DA}"/>
              </a:ext>
            </a:extLst>
          </p:cNvPr>
          <p:cNvSpPr txBox="1"/>
          <p:nvPr/>
        </p:nvSpPr>
        <p:spPr>
          <a:xfrm>
            <a:off x="6320349" y="3214783"/>
            <a:ext cx="538985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b="1">
                <a:solidFill>
                  <a:srgbClr val="FF0000"/>
                </a:solidFill>
              </a:rPr>
              <a:t>Challenge</a:t>
            </a:r>
          </a:p>
          <a:p>
            <a:r>
              <a:rPr lang="en-GB" sz="3200">
                <a:solidFill>
                  <a:srgbClr val="FF0000"/>
                </a:solidFill>
              </a:rPr>
              <a:t>I share 56 sweets, from a bag of 100, with 8 friends. How many sweets do we get each?</a:t>
            </a:r>
          </a:p>
          <a:p>
            <a:endParaRPr lang="en-GB" sz="3200">
              <a:solidFill>
                <a:srgbClr val="FF0000"/>
              </a:solidFill>
            </a:endParaRPr>
          </a:p>
          <a:p>
            <a:r>
              <a:rPr lang="en-GB" sz="3200">
                <a:solidFill>
                  <a:srgbClr val="FF0000"/>
                </a:solidFill>
              </a:rPr>
              <a:t>How many sweets are left? </a:t>
            </a:r>
            <a:endParaRPr lang="en-GB"/>
          </a:p>
          <a:p>
            <a:endParaRPr lang="en-GB" sz="3200">
              <a:solidFill>
                <a:srgbClr val="FF0000"/>
              </a:solidFill>
            </a:endParaRPr>
          </a:p>
        </p:txBody>
      </p:sp>
    </p:spTree>
    <p:extLst>
      <p:ext uri="{BB962C8B-B14F-4D97-AF65-F5344CB8AC3E}">
        <p14:creationId xmlns:p14="http://schemas.microsoft.com/office/powerpoint/2010/main" val="709108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3AFE7E-526A-AE76-3441-BAE6C8A56EEE}"/>
              </a:ext>
            </a:extLst>
          </p:cNvPr>
          <p:cNvSpPr txBox="1"/>
          <p:nvPr/>
        </p:nvSpPr>
        <p:spPr>
          <a:xfrm>
            <a:off x="73269" y="102577"/>
            <a:ext cx="12001499"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a:latin typeface="Comic Sans MS"/>
              </a:rPr>
              <a:t>Wednesday 26th February</a:t>
            </a:r>
          </a:p>
          <a:p>
            <a:r>
              <a:rPr lang="en-GB" sz="3200" u="sng">
                <a:latin typeface="Comic Sans MS"/>
              </a:rPr>
              <a:t>Spelling</a:t>
            </a:r>
          </a:p>
          <a:p>
            <a:endParaRPr lang="en-GB" sz="1100">
              <a:solidFill>
                <a:srgbClr val="333333"/>
              </a:solidFill>
              <a:ea typeface="+mn-lt"/>
              <a:cs typeface="+mn-lt"/>
            </a:endParaRPr>
          </a:p>
        </p:txBody>
      </p:sp>
    </p:spTree>
    <p:extLst>
      <p:ext uri="{BB962C8B-B14F-4D97-AF65-F5344CB8AC3E}">
        <p14:creationId xmlns:p14="http://schemas.microsoft.com/office/powerpoint/2010/main" val="2378603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998D696-F6FC-1F19-4681-BF281614271E}"/>
              </a:ext>
            </a:extLst>
          </p:cNvPr>
          <p:cNvSpPr/>
          <p:nvPr/>
        </p:nvSpPr>
        <p:spPr>
          <a:xfrm>
            <a:off x="2287588" y="1598613"/>
            <a:ext cx="7624762" cy="4494212"/>
          </a:xfrm>
          <a:prstGeom prst="rect">
            <a:avLst/>
          </a:prstGeom>
          <a:solidFill>
            <a:srgbClr val="FBC0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12291" name="Group 11">
            <a:extLst>
              <a:ext uri="{FF2B5EF4-FFF2-40B4-BE49-F238E27FC236}">
                <a16:creationId xmlns:a16="http://schemas.microsoft.com/office/drawing/2014/main" id="{8D81F0EE-1EAC-A4AD-0D1F-6E13FE16E600}"/>
              </a:ext>
            </a:extLst>
          </p:cNvPr>
          <p:cNvGrpSpPr>
            <a:grpSpLocks/>
          </p:cNvGrpSpPr>
          <p:nvPr/>
        </p:nvGrpSpPr>
        <p:grpSpPr bwMode="auto">
          <a:xfrm>
            <a:off x="6376988" y="1762125"/>
            <a:ext cx="3359150" cy="4241800"/>
            <a:chOff x="6130712" y="2028482"/>
            <a:chExt cx="3034301" cy="3833027"/>
          </a:xfrm>
        </p:grpSpPr>
        <p:pic>
          <p:nvPicPr>
            <p:cNvPr id="12299" name="Picture 6">
              <a:extLst>
                <a:ext uri="{FF2B5EF4-FFF2-40B4-BE49-F238E27FC236}">
                  <a16:creationId xmlns:a16="http://schemas.microsoft.com/office/drawing/2014/main" id="{927645E9-9D11-274D-9FEA-2D0A3F382A8F}"/>
                </a:ext>
              </a:extLst>
            </p:cNvPr>
            <p:cNvPicPr>
              <a:picLocks noChangeAspect="1"/>
            </p:cNvPicPr>
            <p:nvPr/>
          </p:nvPicPr>
          <p:blipFill>
            <a:blip r:embed="rId2">
              <a:extLst>
                <a:ext uri="{28A0092B-C50C-407E-A947-70E740481C1C}">
                  <a14:useLocalDpi xmlns:a14="http://schemas.microsoft.com/office/drawing/2010/main" val="0"/>
                </a:ext>
              </a:extLst>
            </a:blip>
            <a:srcRect r="35472"/>
            <a:stretch>
              <a:fillRect/>
            </a:stretch>
          </p:blipFill>
          <p:spPr bwMode="auto">
            <a:xfrm>
              <a:off x="6130712" y="2028482"/>
              <a:ext cx="3034301" cy="383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00" name="Group 7">
              <a:extLst>
                <a:ext uri="{FF2B5EF4-FFF2-40B4-BE49-F238E27FC236}">
                  <a16:creationId xmlns:a16="http://schemas.microsoft.com/office/drawing/2014/main" id="{F5F4C811-B194-EC71-E4AF-22CEBD3B1B5E}"/>
                </a:ext>
              </a:extLst>
            </p:cNvPr>
            <p:cNvGrpSpPr>
              <a:grpSpLocks/>
            </p:cNvGrpSpPr>
            <p:nvPr/>
          </p:nvGrpSpPr>
          <p:grpSpPr bwMode="auto">
            <a:xfrm>
              <a:off x="6398110" y="2141343"/>
              <a:ext cx="2293368" cy="570205"/>
              <a:chOff x="6398110" y="2141343"/>
              <a:chExt cx="2293368" cy="570205"/>
            </a:xfrm>
          </p:grpSpPr>
          <p:sp>
            <p:nvSpPr>
              <p:cNvPr id="12301" name="Rectangle 2">
                <a:extLst>
                  <a:ext uri="{FF2B5EF4-FFF2-40B4-BE49-F238E27FC236}">
                    <a16:creationId xmlns:a16="http://schemas.microsoft.com/office/drawing/2014/main" id="{B367E48D-3A5A-C3D4-27BD-8113808C6C60}"/>
                  </a:ext>
                </a:extLst>
              </p:cNvPr>
              <p:cNvSpPr>
                <a:spLocks noChangeArrowheads="1"/>
              </p:cNvSpPr>
              <p:nvPr/>
            </p:nvSpPr>
            <p:spPr bwMode="auto">
              <a:xfrm>
                <a:off x="6398110" y="2249883"/>
                <a:ext cx="5677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spcBef>
                    <a:spcPct val="0"/>
                  </a:spcBef>
                  <a:buFontTx/>
                  <a:buNone/>
                </a:pPr>
                <a:r>
                  <a:rPr lang="en-US" altLang="en-US" sz="2400">
                    <a:solidFill>
                      <a:schemeClr val="tx1"/>
                    </a:solidFill>
                    <a:ea typeface="BPreplay" pitchFamily="50" charset="0"/>
                    <a:cs typeface="BPreplay" pitchFamily="50" charset="0"/>
                  </a:rPr>
                  <a:t>see</a:t>
                </a:r>
                <a:endParaRPr lang="en-GB" altLang="en-US" sz="2400">
                  <a:solidFill>
                    <a:schemeClr val="tx1"/>
                  </a:solidFill>
                  <a:ea typeface="BPreplay" pitchFamily="50" charset="0"/>
                  <a:cs typeface="BPreplay" pitchFamily="50" charset="0"/>
                </a:endParaRPr>
              </a:p>
            </p:txBody>
          </p:sp>
          <p:sp>
            <p:nvSpPr>
              <p:cNvPr id="12302" name="Rectangle 9">
                <a:extLst>
                  <a:ext uri="{FF2B5EF4-FFF2-40B4-BE49-F238E27FC236}">
                    <a16:creationId xmlns:a16="http://schemas.microsoft.com/office/drawing/2014/main" id="{A7B70F3E-4907-5A30-9519-B35176870036}"/>
                  </a:ext>
                </a:extLst>
              </p:cNvPr>
              <p:cNvSpPr>
                <a:spLocks noChangeArrowheads="1"/>
              </p:cNvSpPr>
              <p:nvPr/>
            </p:nvSpPr>
            <p:spPr bwMode="auto">
              <a:xfrm>
                <a:off x="8104458" y="2141343"/>
                <a:ext cx="5870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eaLnBrk="1" hangingPunct="1">
                  <a:lnSpc>
                    <a:spcPct val="100000"/>
                  </a:lnSpc>
                  <a:spcBef>
                    <a:spcPct val="0"/>
                  </a:spcBef>
                  <a:buFontTx/>
                  <a:buNone/>
                </a:pPr>
                <a:r>
                  <a:rPr lang="en-US" altLang="en-US" sz="2400">
                    <a:solidFill>
                      <a:schemeClr val="tx1"/>
                    </a:solidFill>
                    <a:ea typeface="BPreplay" pitchFamily="50" charset="0"/>
                    <a:cs typeface="BPreplay" pitchFamily="50" charset="0"/>
                  </a:rPr>
                  <a:t>sea</a:t>
                </a:r>
                <a:endParaRPr lang="en-GB" altLang="en-US" sz="2400">
                  <a:solidFill>
                    <a:schemeClr val="tx1"/>
                  </a:solidFill>
                  <a:ea typeface="BPreplay" pitchFamily="50" charset="0"/>
                  <a:cs typeface="BPreplay" pitchFamily="50" charset="0"/>
                </a:endParaRPr>
              </a:p>
            </p:txBody>
          </p:sp>
        </p:grpSp>
      </p:grpSp>
      <p:sp>
        <p:nvSpPr>
          <p:cNvPr id="15" name="Rectangle 14">
            <a:extLst>
              <a:ext uri="{FF2B5EF4-FFF2-40B4-BE49-F238E27FC236}">
                <a16:creationId xmlns:a16="http://schemas.microsoft.com/office/drawing/2014/main" id="{6D8894CD-8AE7-E738-AD5E-A8CBF80FA940}"/>
              </a:ext>
            </a:extLst>
          </p:cNvPr>
          <p:cNvSpPr/>
          <p:nvPr/>
        </p:nvSpPr>
        <p:spPr>
          <a:xfrm>
            <a:off x="2528888" y="4443413"/>
            <a:ext cx="3467100" cy="1397000"/>
          </a:xfrm>
          <a:prstGeom prst="rect">
            <a:avLst/>
          </a:prstGeom>
          <a:solidFill>
            <a:srgbClr val="F9FC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3" name="Title 5">
            <a:extLst>
              <a:ext uri="{FF2B5EF4-FFF2-40B4-BE49-F238E27FC236}">
                <a16:creationId xmlns:a16="http://schemas.microsoft.com/office/drawing/2014/main" id="{E13D715E-E0F0-8DA2-0D5F-AC495B792B5E}"/>
              </a:ext>
            </a:extLst>
          </p:cNvPr>
          <p:cNvSpPr>
            <a:spLocks noGrp="1"/>
          </p:cNvSpPr>
          <p:nvPr>
            <p:ph type="title"/>
          </p:nvPr>
        </p:nvSpPr>
        <p:spPr>
          <a:xfrm>
            <a:off x="1981201" y="630239"/>
            <a:ext cx="8220075" cy="873125"/>
          </a:xfrm>
        </p:spPr>
        <p:txBody>
          <a:bodyPr>
            <a:noAutofit/>
          </a:bodyPr>
          <a:lstStyle/>
          <a:p>
            <a:pPr eaLnBrk="1" hangingPunct="1">
              <a:defRPr/>
            </a:pPr>
            <a:r>
              <a:rPr lang="en-GB" altLang="en-US" sz="3600"/>
              <a:t>What is a Homophone?</a:t>
            </a:r>
          </a:p>
        </p:txBody>
      </p:sp>
      <p:sp>
        <p:nvSpPr>
          <p:cNvPr id="12294" name="Rectangle 8">
            <a:extLst>
              <a:ext uri="{FF2B5EF4-FFF2-40B4-BE49-F238E27FC236}">
                <a16:creationId xmlns:a16="http://schemas.microsoft.com/office/drawing/2014/main" id="{14248563-D8F1-A919-27B3-A65443BD7772}"/>
              </a:ext>
            </a:extLst>
          </p:cNvPr>
          <p:cNvSpPr>
            <a:spLocks noChangeArrowheads="1"/>
          </p:cNvSpPr>
          <p:nvPr/>
        </p:nvSpPr>
        <p:spPr bwMode="auto">
          <a:xfrm>
            <a:off x="2422525" y="1762125"/>
            <a:ext cx="3714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US" altLang="en-US">
                <a:solidFill>
                  <a:schemeClr val="tx1"/>
                </a:solidFill>
                <a:ea typeface="BPreplay" pitchFamily="50" charset="0"/>
                <a:cs typeface="BPreplay" pitchFamily="50" charset="0"/>
              </a:rPr>
              <a:t>What are homophones?</a:t>
            </a:r>
          </a:p>
        </p:txBody>
      </p:sp>
      <p:pic>
        <p:nvPicPr>
          <p:cNvPr id="12295" name="Talking Partners">
            <a:extLst>
              <a:ext uri="{FF2B5EF4-FFF2-40B4-BE49-F238E27FC236}">
                <a16:creationId xmlns:a16="http://schemas.microsoft.com/office/drawing/2014/main" id="{27612B00-0117-054C-E5AF-B8A0A7BD19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94788"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Rectangle 1">
            <a:extLst>
              <a:ext uri="{FF2B5EF4-FFF2-40B4-BE49-F238E27FC236}">
                <a16:creationId xmlns:a16="http://schemas.microsoft.com/office/drawing/2014/main" id="{9A09116A-C531-24AD-0799-DF85F1E97C6D}"/>
              </a:ext>
            </a:extLst>
          </p:cNvPr>
          <p:cNvSpPr>
            <a:spLocks noChangeArrowheads="1"/>
          </p:cNvSpPr>
          <p:nvPr/>
        </p:nvSpPr>
        <p:spPr bwMode="auto">
          <a:xfrm>
            <a:off x="2482851" y="2514600"/>
            <a:ext cx="37004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US" altLang="en-US">
                <a:solidFill>
                  <a:schemeClr val="tx1"/>
                </a:solidFill>
                <a:ea typeface="BPreplay" pitchFamily="50" charset="0"/>
                <a:cs typeface="BPreplay" pitchFamily="50" charset="0"/>
              </a:rPr>
              <a:t>The two words opposite are homophones: </a:t>
            </a:r>
          </a:p>
        </p:txBody>
      </p:sp>
      <p:sp>
        <p:nvSpPr>
          <p:cNvPr id="12297" name="Rectangle 4">
            <a:extLst>
              <a:ext uri="{FF2B5EF4-FFF2-40B4-BE49-F238E27FC236}">
                <a16:creationId xmlns:a16="http://schemas.microsoft.com/office/drawing/2014/main" id="{08F4C8D6-93C7-BE02-870E-E0D21CBA758B}"/>
              </a:ext>
            </a:extLst>
          </p:cNvPr>
          <p:cNvSpPr>
            <a:spLocks noChangeArrowheads="1"/>
          </p:cNvSpPr>
          <p:nvPr/>
        </p:nvSpPr>
        <p:spPr bwMode="auto">
          <a:xfrm>
            <a:off x="2454275" y="3446463"/>
            <a:ext cx="3619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US" altLang="en-US">
                <a:solidFill>
                  <a:schemeClr val="tx1"/>
                </a:solidFill>
                <a:ea typeface="BPreplay" pitchFamily="50" charset="0"/>
                <a:cs typeface="BPreplay" pitchFamily="50" charset="0"/>
              </a:rPr>
              <a:t>Talk to your partner about what </a:t>
            </a:r>
          </a:p>
          <a:p>
            <a:pPr algn="ctr" eaLnBrk="1" hangingPunct="1">
              <a:lnSpc>
                <a:spcPct val="100000"/>
              </a:lnSpc>
              <a:spcBef>
                <a:spcPct val="0"/>
              </a:spcBef>
              <a:buFontTx/>
              <a:buNone/>
            </a:pPr>
            <a:r>
              <a:rPr lang="en-US" altLang="en-US">
                <a:solidFill>
                  <a:schemeClr val="tx1"/>
                </a:solidFill>
                <a:ea typeface="BPreplay" pitchFamily="50" charset="0"/>
                <a:cs typeface="BPreplay" pitchFamily="50" charset="0"/>
              </a:rPr>
              <a:t>you think a homophone might be.</a:t>
            </a:r>
          </a:p>
        </p:txBody>
      </p:sp>
      <p:sp>
        <p:nvSpPr>
          <p:cNvPr id="12298" name="Rectangle 12">
            <a:extLst>
              <a:ext uri="{FF2B5EF4-FFF2-40B4-BE49-F238E27FC236}">
                <a16:creationId xmlns:a16="http://schemas.microsoft.com/office/drawing/2014/main" id="{75F564EB-5657-F823-74A8-A54FC864785E}"/>
              </a:ext>
            </a:extLst>
          </p:cNvPr>
          <p:cNvSpPr>
            <a:spLocks noChangeArrowheads="1"/>
          </p:cNvSpPr>
          <p:nvPr/>
        </p:nvSpPr>
        <p:spPr bwMode="auto">
          <a:xfrm>
            <a:off x="2616201" y="4683126"/>
            <a:ext cx="33258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US" altLang="en-US">
                <a:solidFill>
                  <a:schemeClr val="tx1"/>
                </a:solidFill>
                <a:ea typeface="BPreplay" pitchFamily="50" charset="0"/>
                <a:cs typeface="BPreplay" pitchFamily="50" charset="0"/>
              </a:rPr>
              <a:t>Write this down on a whiteboard.</a:t>
            </a:r>
          </a:p>
          <a:p>
            <a:pPr algn="ctr" eaLnBrk="1" hangingPunct="1">
              <a:lnSpc>
                <a:spcPct val="100000"/>
              </a:lnSpc>
              <a:spcBef>
                <a:spcPct val="0"/>
              </a:spcBef>
              <a:buFontTx/>
              <a:buNone/>
            </a:pPr>
            <a:endParaRPr lang="en-US" altLang="en-US">
              <a:solidFill>
                <a:schemeClr val="tx1"/>
              </a:solidFill>
              <a:ea typeface="BPreplay" pitchFamily="50" charset="0"/>
              <a:cs typeface="BPreplay" pitchFamily="50" charset="0"/>
            </a:endParaRPr>
          </a:p>
          <a:p>
            <a:pPr algn="ctr" eaLnBrk="1" hangingPunct="1">
              <a:lnSpc>
                <a:spcPct val="100000"/>
              </a:lnSpc>
              <a:spcBef>
                <a:spcPct val="0"/>
              </a:spcBef>
              <a:buFontTx/>
              <a:buNone/>
            </a:pPr>
            <a:r>
              <a:rPr lang="en-US" altLang="en-US" i="1">
                <a:solidFill>
                  <a:schemeClr val="tx1"/>
                </a:solidFill>
                <a:ea typeface="BPreplay" pitchFamily="50" charset="0"/>
                <a:cs typeface="BPreplay" pitchFamily="50" charset="0"/>
              </a:rPr>
              <a:t>A homophone is…</a:t>
            </a:r>
          </a:p>
        </p:txBody>
      </p:sp>
    </p:spTree>
    <p:extLst>
      <p:ext uri="{BB962C8B-B14F-4D97-AF65-F5344CB8AC3E}">
        <p14:creationId xmlns:p14="http://schemas.microsoft.com/office/powerpoint/2010/main" val="3846384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E4AB952-3DE5-B8C4-6297-6516502BBFE4}"/>
              </a:ext>
            </a:extLst>
          </p:cNvPr>
          <p:cNvSpPr/>
          <p:nvPr/>
        </p:nvSpPr>
        <p:spPr>
          <a:xfrm>
            <a:off x="2317750" y="2620963"/>
            <a:ext cx="3714750" cy="2913062"/>
          </a:xfrm>
          <a:prstGeom prst="rect">
            <a:avLst/>
          </a:prstGeom>
          <a:solidFill>
            <a:srgbClr val="85DB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Rectangle 19">
            <a:extLst>
              <a:ext uri="{FF2B5EF4-FFF2-40B4-BE49-F238E27FC236}">
                <a16:creationId xmlns:a16="http://schemas.microsoft.com/office/drawing/2014/main" id="{EA0019B4-3ED0-558F-7140-08306DBBBB6E}"/>
              </a:ext>
            </a:extLst>
          </p:cNvPr>
          <p:cNvSpPr/>
          <p:nvPr/>
        </p:nvSpPr>
        <p:spPr>
          <a:xfrm>
            <a:off x="6199188" y="2620963"/>
            <a:ext cx="3713162" cy="2913062"/>
          </a:xfrm>
          <a:prstGeom prst="rect">
            <a:avLst/>
          </a:prstGeom>
          <a:solidFill>
            <a:srgbClr val="85DB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Rectangle 13">
            <a:extLst>
              <a:ext uri="{FF2B5EF4-FFF2-40B4-BE49-F238E27FC236}">
                <a16:creationId xmlns:a16="http://schemas.microsoft.com/office/drawing/2014/main" id="{A1294D52-A309-B926-D34D-1A329DE37F4C}"/>
              </a:ext>
            </a:extLst>
          </p:cNvPr>
          <p:cNvSpPr/>
          <p:nvPr/>
        </p:nvSpPr>
        <p:spPr>
          <a:xfrm>
            <a:off x="2287588" y="1598614"/>
            <a:ext cx="7624762" cy="896937"/>
          </a:xfrm>
          <a:prstGeom prst="rect">
            <a:avLst/>
          </a:prstGeom>
          <a:solidFill>
            <a:srgbClr val="85DB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17" name="Title 5">
            <a:extLst>
              <a:ext uri="{FF2B5EF4-FFF2-40B4-BE49-F238E27FC236}">
                <a16:creationId xmlns:a16="http://schemas.microsoft.com/office/drawing/2014/main" id="{FFB936C2-633E-55E1-2221-98071CA1A60C}"/>
              </a:ext>
            </a:extLst>
          </p:cNvPr>
          <p:cNvSpPr>
            <a:spLocks noGrp="1"/>
          </p:cNvSpPr>
          <p:nvPr>
            <p:ph type="title"/>
          </p:nvPr>
        </p:nvSpPr>
        <p:spPr>
          <a:xfrm>
            <a:off x="1981201" y="630239"/>
            <a:ext cx="8220075" cy="873125"/>
          </a:xfrm>
        </p:spPr>
        <p:txBody>
          <a:bodyPr>
            <a:noAutofit/>
          </a:bodyPr>
          <a:lstStyle/>
          <a:p>
            <a:pPr eaLnBrk="1" hangingPunct="1">
              <a:defRPr/>
            </a:pPr>
            <a:r>
              <a:rPr lang="en-GB" altLang="en-US" sz="3600"/>
              <a:t>What is a Homophone?</a:t>
            </a:r>
          </a:p>
        </p:txBody>
      </p:sp>
      <p:sp>
        <p:nvSpPr>
          <p:cNvPr id="13318" name="Rectangle 8">
            <a:extLst>
              <a:ext uri="{FF2B5EF4-FFF2-40B4-BE49-F238E27FC236}">
                <a16:creationId xmlns:a16="http://schemas.microsoft.com/office/drawing/2014/main" id="{9241B79A-EF76-9700-93AF-46A53461FCD5}"/>
              </a:ext>
            </a:extLst>
          </p:cNvPr>
          <p:cNvSpPr>
            <a:spLocks noChangeArrowheads="1"/>
          </p:cNvSpPr>
          <p:nvPr/>
        </p:nvSpPr>
        <p:spPr bwMode="auto">
          <a:xfrm>
            <a:off x="2703513" y="1706563"/>
            <a:ext cx="6792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US" altLang="en-US">
                <a:solidFill>
                  <a:schemeClr val="tx1"/>
                </a:solidFill>
                <a:ea typeface="BPreplay" pitchFamily="50" charset="0"/>
                <a:cs typeface="BPreplay" pitchFamily="50" charset="0"/>
              </a:rPr>
              <a:t>A homophone is a word that </a:t>
            </a:r>
            <a:r>
              <a:rPr lang="en-US" altLang="en-US" b="1">
                <a:solidFill>
                  <a:schemeClr val="tx1"/>
                </a:solidFill>
                <a:ea typeface="BPreplay" pitchFamily="50" charset="0"/>
                <a:cs typeface="BPreplay" pitchFamily="50" charset="0"/>
              </a:rPr>
              <a:t>sounds the same </a:t>
            </a:r>
            <a:r>
              <a:rPr lang="en-US" altLang="en-US">
                <a:solidFill>
                  <a:schemeClr val="tx1"/>
                </a:solidFill>
                <a:ea typeface="BPreplay" pitchFamily="50" charset="0"/>
                <a:cs typeface="BPreplay" pitchFamily="50" charset="0"/>
              </a:rPr>
              <a:t>as another word, but its </a:t>
            </a:r>
            <a:r>
              <a:rPr lang="en-US" altLang="en-US" b="1">
                <a:solidFill>
                  <a:schemeClr val="tx1"/>
                </a:solidFill>
                <a:ea typeface="BPreplay" pitchFamily="50" charset="0"/>
                <a:cs typeface="BPreplay" pitchFamily="50" charset="0"/>
              </a:rPr>
              <a:t>spelling or meaning is different</a:t>
            </a:r>
            <a:r>
              <a:rPr lang="en-US" altLang="en-US">
                <a:solidFill>
                  <a:schemeClr val="tx1"/>
                </a:solidFill>
                <a:ea typeface="BPreplay" pitchFamily="50" charset="0"/>
                <a:cs typeface="BPreplay" pitchFamily="50" charset="0"/>
              </a:rPr>
              <a:t>.</a:t>
            </a:r>
          </a:p>
        </p:txBody>
      </p:sp>
      <p:pic>
        <p:nvPicPr>
          <p:cNvPr id="13319" name="Whole Class">
            <a:extLst>
              <a:ext uri="{FF2B5EF4-FFF2-40B4-BE49-F238E27FC236}">
                <a16:creationId xmlns:a16="http://schemas.microsoft.com/office/drawing/2014/main" id="{9C8843FC-A342-A82E-B767-5A5193AAC5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4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3">
            <a:extLst>
              <a:ext uri="{FF2B5EF4-FFF2-40B4-BE49-F238E27FC236}">
                <a16:creationId xmlns:a16="http://schemas.microsoft.com/office/drawing/2014/main" id="{B332B6A3-6E54-6AA8-9CF9-2596074ED5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9200" y="2911475"/>
            <a:ext cx="3371850"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7">
            <a:extLst>
              <a:ext uri="{FF2B5EF4-FFF2-40B4-BE49-F238E27FC236}">
                <a16:creationId xmlns:a16="http://schemas.microsoft.com/office/drawing/2014/main" id="{F2CCBC0C-EF0D-75CA-1D22-B220AECEEA3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86525" y="2817814"/>
            <a:ext cx="30099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7EEF7C14-502F-838A-1B2A-9450A2D79ADE}"/>
              </a:ext>
            </a:extLst>
          </p:cNvPr>
          <p:cNvSpPr/>
          <p:nvPr/>
        </p:nvSpPr>
        <p:spPr>
          <a:xfrm>
            <a:off x="2317750" y="5086351"/>
            <a:ext cx="3714750" cy="447675"/>
          </a:xfrm>
          <a:prstGeom prst="rect">
            <a:avLst/>
          </a:prstGeom>
          <a:solidFill>
            <a:srgbClr val="4DA3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2" name="Rectangle 21">
            <a:extLst>
              <a:ext uri="{FF2B5EF4-FFF2-40B4-BE49-F238E27FC236}">
                <a16:creationId xmlns:a16="http://schemas.microsoft.com/office/drawing/2014/main" id="{B1DE1567-8DD3-5E72-5ACF-FEAE3FFE42F9}"/>
              </a:ext>
            </a:extLst>
          </p:cNvPr>
          <p:cNvSpPr/>
          <p:nvPr/>
        </p:nvSpPr>
        <p:spPr>
          <a:xfrm>
            <a:off x="6199188" y="5086351"/>
            <a:ext cx="3713162" cy="447675"/>
          </a:xfrm>
          <a:prstGeom prst="rect">
            <a:avLst/>
          </a:prstGeom>
          <a:solidFill>
            <a:srgbClr val="4DA3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24" name="Rectangle 22">
            <a:extLst>
              <a:ext uri="{FF2B5EF4-FFF2-40B4-BE49-F238E27FC236}">
                <a16:creationId xmlns:a16="http://schemas.microsoft.com/office/drawing/2014/main" id="{3E2BC26C-A704-2FD7-3972-E8F183ADD470}"/>
              </a:ext>
            </a:extLst>
          </p:cNvPr>
          <p:cNvSpPr>
            <a:spLocks noChangeArrowheads="1"/>
          </p:cNvSpPr>
          <p:nvPr/>
        </p:nvSpPr>
        <p:spPr bwMode="auto">
          <a:xfrm>
            <a:off x="3663950" y="5126038"/>
            <a:ext cx="1022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US" altLang="en-US" b="1">
                <a:solidFill>
                  <a:schemeClr val="bg1"/>
                </a:solidFill>
                <a:ea typeface="BPreplay" pitchFamily="50" charset="0"/>
                <a:cs typeface="BPreplay" pitchFamily="50" charset="0"/>
              </a:rPr>
              <a:t>bare</a:t>
            </a:r>
            <a:endParaRPr lang="en-GB" altLang="en-US" b="1">
              <a:solidFill>
                <a:schemeClr val="bg1"/>
              </a:solidFill>
              <a:ea typeface="BPreplay" pitchFamily="50" charset="0"/>
              <a:cs typeface="BPreplay" pitchFamily="50" charset="0"/>
            </a:endParaRPr>
          </a:p>
        </p:txBody>
      </p:sp>
      <p:sp>
        <p:nvSpPr>
          <p:cNvPr id="13325" name="Rectangle 23">
            <a:extLst>
              <a:ext uri="{FF2B5EF4-FFF2-40B4-BE49-F238E27FC236}">
                <a16:creationId xmlns:a16="http://schemas.microsoft.com/office/drawing/2014/main" id="{F33A23FF-1946-3CFC-1589-AB7C8931C591}"/>
              </a:ext>
            </a:extLst>
          </p:cNvPr>
          <p:cNvSpPr>
            <a:spLocks noChangeArrowheads="1"/>
          </p:cNvSpPr>
          <p:nvPr/>
        </p:nvSpPr>
        <p:spPr bwMode="auto">
          <a:xfrm>
            <a:off x="7545388" y="5126038"/>
            <a:ext cx="1020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US" altLang="en-US" b="1">
                <a:solidFill>
                  <a:schemeClr val="bg1"/>
                </a:solidFill>
                <a:ea typeface="BPreplay" pitchFamily="50" charset="0"/>
                <a:cs typeface="BPreplay" pitchFamily="50" charset="0"/>
              </a:rPr>
              <a:t>bear</a:t>
            </a:r>
            <a:endParaRPr lang="en-GB" altLang="en-US" b="1">
              <a:solidFill>
                <a:schemeClr val="bg1"/>
              </a:solidFill>
              <a:ea typeface="BPreplay" pitchFamily="50" charset="0"/>
              <a:cs typeface="BPreplay" pitchFamily="50"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27A139-548F-FFC9-0B35-2DA32CBD49CD}"/>
              </a:ext>
            </a:extLst>
          </p:cNvPr>
          <p:cNvSpPr/>
          <p:nvPr/>
        </p:nvSpPr>
        <p:spPr>
          <a:xfrm>
            <a:off x="5421314" y="2727325"/>
            <a:ext cx="4491037" cy="3365500"/>
          </a:xfrm>
          <a:prstGeom prst="rect">
            <a:avLst/>
          </a:prstGeom>
          <a:solidFill>
            <a:srgbClr val="F49D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 name="Rectangle 7">
            <a:extLst>
              <a:ext uri="{FF2B5EF4-FFF2-40B4-BE49-F238E27FC236}">
                <a16:creationId xmlns:a16="http://schemas.microsoft.com/office/drawing/2014/main" id="{FA989896-22B1-0EDE-3C73-23E9840C130A}"/>
              </a:ext>
            </a:extLst>
          </p:cNvPr>
          <p:cNvSpPr/>
          <p:nvPr/>
        </p:nvSpPr>
        <p:spPr>
          <a:xfrm>
            <a:off x="2287589" y="2727325"/>
            <a:ext cx="2954337" cy="3365500"/>
          </a:xfrm>
          <a:prstGeom prst="rect">
            <a:avLst/>
          </a:prstGeom>
          <a:solidFill>
            <a:srgbClr val="F49D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Rectangle 13">
            <a:extLst>
              <a:ext uri="{FF2B5EF4-FFF2-40B4-BE49-F238E27FC236}">
                <a16:creationId xmlns:a16="http://schemas.microsoft.com/office/drawing/2014/main" id="{0F2C7C10-F04F-19C0-6440-E1089F3C4544}"/>
              </a:ext>
            </a:extLst>
          </p:cNvPr>
          <p:cNvSpPr/>
          <p:nvPr/>
        </p:nvSpPr>
        <p:spPr>
          <a:xfrm>
            <a:off x="2287588" y="1598614"/>
            <a:ext cx="7624762" cy="896937"/>
          </a:xfrm>
          <a:prstGeom prst="rect">
            <a:avLst/>
          </a:prstGeom>
          <a:solidFill>
            <a:srgbClr val="FBC0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341" name="Title 5">
            <a:extLst>
              <a:ext uri="{FF2B5EF4-FFF2-40B4-BE49-F238E27FC236}">
                <a16:creationId xmlns:a16="http://schemas.microsoft.com/office/drawing/2014/main" id="{116B62DE-05B8-6ECF-7048-AF387BEFC165}"/>
              </a:ext>
            </a:extLst>
          </p:cNvPr>
          <p:cNvSpPr>
            <a:spLocks noGrp="1"/>
          </p:cNvSpPr>
          <p:nvPr>
            <p:ph type="title"/>
          </p:nvPr>
        </p:nvSpPr>
        <p:spPr>
          <a:xfrm>
            <a:off x="1981201" y="630239"/>
            <a:ext cx="8220075" cy="873125"/>
          </a:xfrm>
        </p:spPr>
        <p:txBody>
          <a:bodyPr>
            <a:noAutofit/>
          </a:bodyPr>
          <a:lstStyle/>
          <a:p>
            <a:pPr eaLnBrk="1" hangingPunct="1">
              <a:defRPr/>
            </a:pPr>
            <a:r>
              <a:rPr lang="en-GB" altLang="en-US" sz="3600"/>
              <a:t>What is a Homophone?</a:t>
            </a:r>
          </a:p>
        </p:txBody>
      </p:sp>
      <p:sp>
        <p:nvSpPr>
          <p:cNvPr id="14342" name="Rectangle 8">
            <a:extLst>
              <a:ext uri="{FF2B5EF4-FFF2-40B4-BE49-F238E27FC236}">
                <a16:creationId xmlns:a16="http://schemas.microsoft.com/office/drawing/2014/main" id="{9C927373-0F43-1EBA-D800-463C4BC3C15F}"/>
              </a:ext>
            </a:extLst>
          </p:cNvPr>
          <p:cNvSpPr>
            <a:spLocks noChangeArrowheads="1"/>
          </p:cNvSpPr>
          <p:nvPr/>
        </p:nvSpPr>
        <p:spPr bwMode="auto">
          <a:xfrm>
            <a:off x="2703513" y="1843088"/>
            <a:ext cx="6792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US" altLang="en-US" sz="2000">
                <a:solidFill>
                  <a:schemeClr val="tx1"/>
                </a:solidFill>
                <a:ea typeface="BPreplay" pitchFamily="50" charset="0"/>
                <a:cs typeface="BPreplay" pitchFamily="50" charset="0"/>
              </a:rPr>
              <a:t>On the next few slides you will need to guess the homophone.</a:t>
            </a:r>
          </a:p>
        </p:txBody>
      </p:sp>
      <p:pic>
        <p:nvPicPr>
          <p:cNvPr id="14343" name="Pairs">
            <a:extLst>
              <a:ext uri="{FF2B5EF4-FFF2-40B4-BE49-F238E27FC236}">
                <a16:creationId xmlns:a16="http://schemas.microsoft.com/office/drawing/2014/main" id="{9F6C1844-2E4A-C344-87EE-3F49A9410F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94788"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ectangle 1">
            <a:extLst>
              <a:ext uri="{FF2B5EF4-FFF2-40B4-BE49-F238E27FC236}">
                <a16:creationId xmlns:a16="http://schemas.microsoft.com/office/drawing/2014/main" id="{6B0D3E2F-4E54-6375-F20D-FDF837027B4F}"/>
              </a:ext>
            </a:extLst>
          </p:cNvPr>
          <p:cNvSpPr>
            <a:spLocks noChangeArrowheads="1"/>
          </p:cNvSpPr>
          <p:nvPr/>
        </p:nvSpPr>
        <p:spPr bwMode="auto">
          <a:xfrm>
            <a:off x="2562226" y="3113089"/>
            <a:ext cx="240506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a:t>Using whiteboards, test yourself and your partner by choosing the correct homophone.</a:t>
            </a:r>
          </a:p>
          <a:p>
            <a:pPr algn="ctr" eaLnBrk="1" hangingPunct="1">
              <a:lnSpc>
                <a:spcPct val="100000"/>
              </a:lnSpc>
              <a:spcBef>
                <a:spcPct val="0"/>
              </a:spcBef>
              <a:buFontTx/>
              <a:buNone/>
            </a:pPr>
            <a:endParaRPr lang="en-US" altLang="en-US">
              <a:solidFill>
                <a:schemeClr val="tx1"/>
              </a:solidFill>
              <a:ea typeface="BPreplay" pitchFamily="50" charset="0"/>
              <a:cs typeface="BPreplay" pitchFamily="50" charset="0"/>
            </a:endParaRPr>
          </a:p>
          <a:p>
            <a:pPr algn="ctr" eaLnBrk="1" hangingPunct="1">
              <a:lnSpc>
                <a:spcPct val="100000"/>
              </a:lnSpc>
              <a:spcBef>
                <a:spcPct val="0"/>
              </a:spcBef>
              <a:buFontTx/>
              <a:buNone/>
            </a:pPr>
            <a:r>
              <a:rPr lang="en-US" altLang="en-US">
                <a:solidFill>
                  <a:schemeClr val="tx1"/>
                </a:solidFill>
                <a:ea typeface="BPreplay" pitchFamily="50" charset="0"/>
                <a:cs typeface="BPreplay" pitchFamily="50" charset="0"/>
              </a:rPr>
              <a:t>Good luck!</a:t>
            </a:r>
          </a:p>
        </p:txBody>
      </p:sp>
      <p:pic>
        <p:nvPicPr>
          <p:cNvPr id="14345" name="Picture 3">
            <a:extLst>
              <a:ext uri="{FF2B5EF4-FFF2-40B4-BE49-F238E27FC236}">
                <a16:creationId xmlns:a16="http://schemas.microsoft.com/office/drawing/2014/main" id="{677DA936-04D9-1C47-67ED-186284DD2D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9114" y="2962275"/>
            <a:ext cx="4117975"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C597E6-F7F8-39A5-D860-08FD4D694D62}"/>
              </a:ext>
            </a:extLst>
          </p:cNvPr>
          <p:cNvSpPr/>
          <p:nvPr/>
        </p:nvSpPr>
        <p:spPr>
          <a:xfrm>
            <a:off x="6599239" y="5159375"/>
            <a:ext cx="2808287" cy="896938"/>
          </a:xfrm>
          <a:prstGeom prst="rect">
            <a:avLst/>
          </a:prstGeom>
          <a:solidFill>
            <a:srgbClr val="85DB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 name="TextBox 8">
            <a:extLst>
              <a:ext uri="{FF2B5EF4-FFF2-40B4-BE49-F238E27FC236}">
                <a16:creationId xmlns:a16="http://schemas.microsoft.com/office/drawing/2014/main" id="{D073ECD2-B8AB-144F-5ADA-0D762F0D6C9C}"/>
              </a:ext>
            </a:extLst>
          </p:cNvPr>
          <p:cNvSpPr txBox="1">
            <a:spLocks noChangeArrowheads="1"/>
          </p:cNvSpPr>
          <p:nvPr/>
        </p:nvSpPr>
        <p:spPr bwMode="auto">
          <a:xfrm>
            <a:off x="7302500" y="5499100"/>
            <a:ext cx="1403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200">
                <a:solidFill>
                  <a:schemeClr val="tx1"/>
                </a:solidFill>
                <a:latin typeface="Sassoon Infant Md" pitchFamily="50" charset="0"/>
              </a:rPr>
              <a:t>leak</a:t>
            </a:r>
          </a:p>
        </p:txBody>
      </p:sp>
      <p:sp>
        <p:nvSpPr>
          <p:cNvPr id="14" name="Rectangle 13">
            <a:extLst>
              <a:ext uri="{FF2B5EF4-FFF2-40B4-BE49-F238E27FC236}">
                <a16:creationId xmlns:a16="http://schemas.microsoft.com/office/drawing/2014/main" id="{D400325D-8EE0-B488-C6E3-F45FBE443963}"/>
              </a:ext>
            </a:extLst>
          </p:cNvPr>
          <p:cNvSpPr/>
          <p:nvPr/>
        </p:nvSpPr>
        <p:spPr>
          <a:xfrm>
            <a:off x="2782889" y="5159375"/>
            <a:ext cx="2808287" cy="896938"/>
          </a:xfrm>
          <a:prstGeom prst="rect">
            <a:avLst/>
          </a:prstGeom>
          <a:solidFill>
            <a:srgbClr val="85DB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 name="Rectangle 10">
            <a:extLst>
              <a:ext uri="{FF2B5EF4-FFF2-40B4-BE49-F238E27FC236}">
                <a16:creationId xmlns:a16="http://schemas.microsoft.com/office/drawing/2014/main" id="{C21EE020-0AF7-6052-8454-C430D6225788}"/>
              </a:ext>
            </a:extLst>
          </p:cNvPr>
          <p:cNvSpPr/>
          <p:nvPr/>
        </p:nvSpPr>
        <p:spPr>
          <a:xfrm>
            <a:off x="2287588" y="1503364"/>
            <a:ext cx="7624762" cy="896937"/>
          </a:xfrm>
          <a:prstGeom prst="rect">
            <a:avLst/>
          </a:prstGeom>
          <a:solidFill>
            <a:srgbClr val="85DB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66" name="Title 5">
            <a:extLst>
              <a:ext uri="{FF2B5EF4-FFF2-40B4-BE49-F238E27FC236}">
                <a16:creationId xmlns:a16="http://schemas.microsoft.com/office/drawing/2014/main" id="{E635BDB7-D6C7-D7F5-0678-4CC3F2F69383}"/>
              </a:ext>
            </a:extLst>
          </p:cNvPr>
          <p:cNvSpPr>
            <a:spLocks/>
          </p:cNvSpPr>
          <p:nvPr/>
        </p:nvSpPr>
        <p:spPr bwMode="auto">
          <a:xfrm>
            <a:off x="1981201" y="630239"/>
            <a:ext cx="8220075" cy="87312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spcBef>
                <a:spcPct val="0"/>
              </a:spcBef>
              <a:buFontTx/>
              <a:buNone/>
            </a:pPr>
            <a:r>
              <a:rPr lang="en-GB" altLang="en-US" sz="3600" b="1">
                <a:latin typeface="Sassoon Infant Md" pitchFamily="50" charset="0"/>
              </a:rPr>
              <a:t>Guess the Homophone</a:t>
            </a:r>
          </a:p>
        </p:txBody>
      </p:sp>
      <p:pic>
        <p:nvPicPr>
          <p:cNvPr id="15367" name="Picture 14">
            <a:extLst>
              <a:ext uri="{FF2B5EF4-FFF2-40B4-BE49-F238E27FC236}">
                <a16:creationId xmlns:a16="http://schemas.microsoft.com/office/drawing/2014/main" id="{986AB17A-F522-7AAC-3160-F031B874007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8">
            <a:extLst>
              <a:ext uri="{FF2B5EF4-FFF2-40B4-BE49-F238E27FC236}">
                <a16:creationId xmlns:a16="http://schemas.microsoft.com/office/drawing/2014/main" id="{150277B5-4204-EA83-5CF6-4F9A99C01F07}"/>
              </a:ext>
            </a:extLst>
          </p:cNvPr>
          <p:cNvSpPr txBox="1">
            <a:spLocks noChangeArrowheads="1"/>
          </p:cNvSpPr>
          <p:nvPr/>
        </p:nvSpPr>
        <p:spPr bwMode="auto">
          <a:xfrm>
            <a:off x="3486150" y="5499100"/>
            <a:ext cx="1403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200">
                <a:solidFill>
                  <a:schemeClr val="tx1"/>
                </a:solidFill>
                <a:latin typeface="Sassoon Infant Md" pitchFamily="50" charset="0"/>
              </a:rPr>
              <a:t>leek</a:t>
            </a:r>
          </a:p>
        </p:txBody>
      </p:sp>
      <p:pic>
        <p:nvPicPr>
          <p:cNvPr id="15369" name="Picture 11">
            <a:extLst>
              <a:ext uri="{FF2B5EF4-FFF2-40B4-BE49-F238E27FC236}">
                <a16:creationId xmlns:a16="http://schemas.microsoft.com/office/drawing/2014/main" id="{3A9F2CDA-653F-5943-874A-DFFA042931CA}"/>
              </a:ext>
            </a:extLst>
          </p:cNvPr>
          <p:cNvPicPr>
            <a:picLocks noChangeAspect="1"/>
          </p:cNvPicPr>
          <p:nvPr/>
        </p:nvPicPr>
        <p:blipFill>
          <a:blip r:embed="rId3">
            <a:extLst>
              <a:ext uri="{28A0092B-C50C-407E-A947-70E740481C1C}">
                <a14:useLocalDpi xmlns:a14="http://schemas.microsoft.com/office/drawing/2010/main" val="0"/>
              </a:ext>
            </a:extLst>
          </a:blip>
          <a:srcRect l="25648" r="8449"/>
          <a:stretch>
            <a:fillRect/>
          </a:stretch>
        </p:blipFill>
        <p:spPr bwMode="auto">
          <a:xfrm>
            <a:off x="6600825" y="2643189"/>
            <a:ext cx="2808288"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15370" name="TextBox 12">
            <a:extLst>
              <a:ext uri="{FF2B5EF4-FFF2-40B4-BE49-F238E27FC236}">
                <a16:creationId xmlns:a16="http://schemas.microsoft.com/office/drawing/2014/main" id="{7C279254-9614-072C-C342-62F79BB75E1C}"/>
              </a:ext>
            </a:extLst>
          </p:cNvPr>
          <p:cNvSpPr txBox="1">
            <a:spLocks noChangeArrowheads="1"/>
          </p:cNvSpPr>
          <p:nvPr/>
        </p:nvSpPr>
        <p:spPr bwMode="auto">
          <a:xfrm>
            <a:off x="3314700" y="6384925"/>
            <a:ext cx="55626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600">
                <a:solidFill>
                  <a:schemeClr val="tx1"/>
                </a:solidFill>
                <a:latin typeface="Calibri" panose="020F0502020204030204" pitchFamily="34" charset="0"/>
              </a:rPr>
              <a:t>Photos courtesy of karenandbrademerson and Peter Baker @flickr.com) - granted under creative commons licence - attribution</a:t>
            </a:r>
          </a:p>
        </p:txBody>
      </p:sp>
      <p:sp>
        <p:nvSpPr>
          <p:cNvPr id="15371" name="TextBox 14">
            <a:extLst>
              <a:ext uri="{FF2B5EF4-FFF2-40B4-BE49-F238E27FC236}">
                <a16:creationId xmlns:a16="http://schemas.microsoft.com/office/drawing/2014/main" id="{86AFD79F-4E8C-93AE-10D1-4D1F65537D2D}"/>
              </a:ext>
            </a:extLst>
          </p:cNvPr>
          <p:cNvSpPr txBox="1">
            <a:spLocks noChangeArrowheads="1"/>
          </p:cNvSpPr>
          <p:nvPr/>
        </p:nvSpPr>
        <p:spPr bwMode="auto">
          <a:xfrm>
            <a:off x="2640014" y="1555750"/>
            <a:ext cx="69119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000">
                <a:solidFill>
                  <a:schemeClr val="tx1"/>
                </a:solidFill>
              </a:rPr>
              <a:t>I chopped up a ____ to put in my stew.</a:t>
            </a:r>
          </a:p>
          <a:p>
            <a:pPr algn="ctr" eaLnBrk="1" hangingPunct="1">
              <a:lnSpc>
                <a:spcPct val="100000"/>
              </a:lnSpc>
              <a:spcBef>
                <a:spcPct val="0"/>
              </a:spcBef>
              <a:buFontTx/>
              <a:buNone/>
            </a:pPr>
            <a:endParaRPr lang="en-GB" altLang="en-US" sz="400">
              <a:solidFill>
                <a:schemeClr val="tx1"/>
              </a:solidFill>
            </a:endParaRPr>
          </a:p>
          <a:p>
            <a:pPr algn="ctr" eaLnBrk="1" hangingPunct="1">
              <a:lnSpc>
                <a:spcPct val="100000"/>
              </a:lnSpc>
              <a:spcBef>
                <a:spcPct val="0"/>
              </a:spcBef>
              <a:buFontTx/>
              <a:buNone/>
            </a:pPr>
            <a:r>
              <a:rPr lang="en-GB" altLang="en-US" sz="2000">
                <a:solidFill>
                  <a:schemeClr val="tx1"/>
                </a:solidFill>
              </a:rPr>
              <a:t>The outdoor tap has a ____.</a:t>
            </a:r>
          </a:p>
        </p:txBody>
      </p:sp>
      <p:pic>
        <p:nvPicPr>
          <p:cNvPr id="15372" name="Picture 16">
            <a:extLst>
              <a:ext uri="{FF2B5EF4-FFF2-40B4-BE49-F238E27FC236}">
                <a16:creationId xmlns:a16="http://schemas.microsoft.com/office/drawing/2014/main" id="{94DEDEC3-7B5F-5A79-AB19-1E0568620CB8}"/>
              </a:ext>
            </a:extLst>
          </p:cNvPr>
          <p:cNvPicPr>
            <a:picLocks noChangeAspect="1"/>
          </p:cNvPicPr>
          <p:nvPr/>
        </p:nvPicPr>
        <p:blipFill>
          <a:blip r:embed="rId4">
            <a:extLst>
              <a:ext uri="{28A0092B-C50C-407E-A947-70E740481C1C}">
                <a14:useLocalDpi xmlns:a14="http://schemas.microsoft.com/office/drawing/2010/main" val="0"/>
              </a:ext>
            </a:extLst>
          </a:blip>
          <a:srcRect l="11232" r="15675"/>
          <a:stretch>
            <a:fillRect/>
          </a:stretch>
        </p:blipFill>
        <p:spPr bwMode="auto">
          <a:xfrm>
            <a:off x="2782889" y="2640013"/>
            <a:ext cx="2808287"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1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B9F64C8-BAD5-5AAB-566F-2DE095C6B748}"/>
              </a:ext>
            </a:extLst>
          </p:cNvPr>
          <p:cNvSpPr/>
          <p:nvPr/>
        </p:nvSpPr>
        <p:spPr>
          <a:xfrm>
            <a:off x="6599239" y="5159375"/>
            <a:ext cx="2808287" cy="896938"/>
          </a:xfrm>
          <a:prstGeom prst="rect">
            <a:avLst/>
          </a:prstGeom>
          <a:solidFill>
            <a:srgbClr val="85DB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 name="TextBox 8">
            <a:extLst>
              <a:ext uri="{FF2B5EF4-FFF2-40B4-BE49-F238E27FC236}">
                <a16:creationId xmlns:a16="http://schemas.microsoft.com/office/drawing/2014/main" id="{1F190840-25D2-260A-914F-F1E7C2BFC9F3}"/>
              </a:ext>
            </a:extLst>
          </p:cNvPr>
          <p:cNvSpPr txBox="1">
            <a:spLocks noChangeArrowheads="1"/>
          </p:cNvSpPr>
          <p:nvPr/>
        </p:nvSpPr>
        <p:spPr bwMode="auto">
          <a:xfrm>
            <a:off x="7302500" y="5413375"/>
            <a:ext cx="1403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200">
                <a:solidFill>
                  <a:schemeClr val="tx1"/>
                </a:solidFill>
                <a:latin typeface="Sassoon Infant Md" pitchFamily="50" charset="0"/>
              </a:rPr>
              <a:t>fur</a:t>
            </a:r>
          </a:p>
        </p:txBody>
      </p:sp>
      <p:sp>
        <p:nvSpPr>
          <p:cNvPr id="14" name="Rectangle 13">
            <a:extLst>
              <a:ext uri="{FF2B5EF4-FFF2-40B4-BE49-F238E27FC236}">
                <a16:creationId xmlns:a16="http://schemas.microsoft.com/office/drawing/2014/main" id="{BF340CC0-C0DD-DFB5-78D6-3007A1CD9B53}"/>
              </a:ext>
            </a:extLst>
          </p:cNvPr>
          <p:cNvSpPr/>
          <p:nvPr/>
        </p:nvSpPr>
        <p:spPr>
          <a:xfrm>
            <a:off x="2782889" y="5159375"/>
            <a:ext cx="2808287" cy="896938"/>
          </a:xfrm>
          <a:prstGeom prst="rect">
            <a:avLst/>
          </a:prstGeom>
          <a:solidFill>
            <a:srgbClr val="85DB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 name="Rectangle 10">
            <a:extLst>
              <a:ext uri="{FF2B5EF4-FFF2-40B4-BE49-F238E27FC236}">
                <a16:creationId xmlns:a16="http://schemas.microsoft.com/office/drawing/2014/main" id="{06E79034-ECB2-5D75-7D02-EFED0846B906}"/>
              </a:ext>
            </a:extLst>
          </p:cNvPr>
          <p:cNvSpPr/>
          <p:nvPr/>
        </p:nvSpPr>
        <p:spPr>
          <a:xfrm>
            <a:off x="2287588" y="1503364"/>
            <a:ext cx="7624762" cy="896937"/>
          </a:xfrm>
          <a:prstGeom prst="rect">
            <a:avLst/>
          </a:prstGeom>
          <a:solidFill>
            <a:srgbClr val="85DB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90" name="Title 5">
            <a:extLst>
              <a:ext uri="{FF2B5EF4-FFF2-40B4-BE49-F238E27FC236}">
                <a16:creationId xmlns:a16="http://schemas.microsoft.com/office/drawing/2014/main" id="{FB59E431-5775-E6D7-2CB1-1BCCD98C6708}"/>
              </a:ext>
            </a:extLst>
          </p:cNvPr>
          <p:cNvSpPr>
            <a:spLocks/>
          </p:cNvSpPr>
          <p:nvPr/>
        </p:nvSpPr>
        <p:spPr bwMode="auto">
          <a:xfrm>
            <a:off x="1981201" y="630239"/>
            <a:ext cx="8220075" cy="87312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spcBef>
                <a:spcPct val="0"/>
              </a:spcBef>
              <a:buFontTx/>
              <a:buNone/>
            </a:pPr>
            <a:r>
              <a:rPr lang="en-GB" altLang="en-US" sz="3600" b="1">
                <a:latin typeface="Sassoon Infant Md" pitchFamily="50" charset="0"/>
              </a:rPr>
              <a:t>Guess the Homophone</a:t>
            </a:r>
          </a:p>
        </p:txBody>
      </p:sp>
      <p:pic>
        <p:nvPicPr>
          <p:cNvPr id="16391" name="Picture 14">
            <a:extLst>
              <a:ext uri="{FF2B5EF4-FFF2-40B4-BE49-F238E27FC236}">
                <a16:creationId xmlns:a16="http://schemas.microsoft.com/office/drawing/2014/main" id="{B8E208AA-E2D7-0101-2E94-B3E4A421DD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8">
            <a:extLst>
              <a:ext uri="{FF2B5EF4-FFF2-40B4-BE49-F238E27FC236}">
                <a16:creationId xmlns:a16="http://schemas.microsoft.com/office/drawing/2014/main" id="{B622863C-731B-0C37-062C-9E7B9F375C1B}"/>
              </a:ext>
            </a:extLst>
          </p:cNvPr>
          <p:cNvSpPr txBox="1">
            <a:spLocks noChangeArrowheads="1"/>
          </p:cNvSpPr>
          <p:nvPr/>
        </p:nvSpPr>
        <p:spPr bwMode="auto">
          <a:xfrm>
            <a:off x="3486150" y="5413375"/>
            <a:ext cx="1403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200">
                <a:solidFill>
                  <a:schemeClr val="tx1"/>
                </a:solidFill>
                <a:latin typeface="Sassoon Infant Md" pitchFamily="50" charset="0"/>
              </a:rPr>
              <a:t>fir</a:t>
            </a:r>
          </a:p>
        </p:txBody>
      </p:sp>
      <p:sp>
        <p:nvSpPr>
          <p:cNvPr id="16393" name="TextBox 12">
            <a:extLst>
              <a:ext uri="{FF2B5EF4-FFF2-40B4-BE49-F238E27FC236}">
                <a16:creationId xmlns:a16="http://schemas.microsoft.com/office/drawing/2014/main" id="{7A6B75F4-71B1-15AD-3F43-7593D37514EB}"/>
              </a:ext>
            </a:extLst>
          </p:cNvPr>
          <p:cNvSpPr txBox="1">
            <a:spLocks noChangeArrowheads="1"/>
          </p:cNvSpPr>
          <p:nvPr/>
        </p:nvSpPr>
        <p:spPr bwMode="auto">
          <a:xfrm>
            <a:off x="3314700" y="6384925"/>
            <a:ext cx="55626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600">
                <a:solidFill>
                  <a:schemeClr val="tx1"/>
                </a:solidFill>
                <a:latin typeface="Calibri" panose="020F0502020204030204" pitchFamily="34" charset="0"/>
              </a:rPr>
              <a:t>Photos courtesy of Allen McGregor and calebkimbrough @flickr.com) - granted under creative commons licence - attribution</a:t>
            </a:r>
          </a:p>
        </p:txBody>
      </p:sp>
      <p:sp>
        <p:nvSpPr>
          <p:cNvPr id="16394" name="TextBox 14">
            <a:extLst>
              <a:ext uri="{FF2B5EF4-FFF2-40B4-BE49-F238E27FC236}">
                <a16:creationId xmlns:a16="http://schemas.microsoft.com/office/drawing/2014/main" id="{1CF6DF92-9E42-E8AD-EBBB-D5B6390C4B2B}"/>
              </a:ext>
            </a:extLst>
          </p:cNvPr>
          <p:cNvSpPr txBox="1">
            <a:spLocks noChangeArrowheads="1"/>
          </p:cNvSpPr>
          <p:nvPr/>
        </p:nvSpPr>
        <p:spPr bwMode="auto">
          <a:xfrm>
            <a:off x="2640014" y="1555750"/>
            <a:ext cx="69119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000">
                <a:solidFill>
                  <a:schemeClr val="tx1"/>
                </a:solidFill>
              </a:rPr>
              <a:t>The ___ tree was covered in snow.</a:t>
            </a:r>
          </a:p>
          <a:p>
            <a:pPr algn="ctr" eaLnBrk="1" hangingPunct="1">
              <a:lnSpc>
                <a:spcPct val="100000"/>
              </a:lnSpc>
              <a:spcBef>
                <a:spcPct val="0"/>
              </a:spcBef>
              <a:buFontTx/>
              <a:buNone/>
            </a:pPr>
            <a:endParaRPr lang="en-GB" altLang="en-US" sz="400">
              <a:solidFill>
                <a:schemeClr val="tx1"/>
              </a:solidFill>
            </a:endParaRPr>
          </a:p>
          <a:p>
            <a:pPr algn="ctr" eaLnBrk="1" hangingPunct="1">
              <a:lnSpc>
                <a:spcPct val="100000"/>
              </a:lnSpc>
              <a:spcBef>
                <a:spcPct val="0"/>
              </a:spcBef>
              <a:buFontTx/>
              <a:buNone/>
            </a:pPr>
            <a:r>
              <a:rPr lang="en-GB" altLang="en-US" sz="2000">
                <a:solidFill>
                  <a:schemeClr val="tx1"/>
                </a:solidFill>
              </a:rPr>
              <a:t>My cat has very soft ___.</a:t>
            </a:r>
          </a:p>
        </p:txBody>
      </p:sp>
      <p:pic>
        <p:nvPicPr>
          <p:cNvPr id="16395" name="Picture 15">
            <a:extLst>
              <a:ext uri="{FF2B5EF4-FFF2-40B4-BE49-F238E27FC236}">
                <a16:creationId xmlns:a16="http://schemas.microsoft.com/office/drawing/2014/main" id="{32D15AA2-7EEF-3A41-5AAC-CF598CA08156}"/>
              </a:ext>
            </a:extLst>
          </p:cNvPr>
          <p:cNvPicPr>
            <a:picLocks noChangeAspect="1"/>
          </p:cNvPicPr>
          <p:nvPr/>
        </p:nvPicPr>
        <p:blipFill>
          <a:blip r:embed="rId3">
            <a:extLst>
              <a:ext uri="{28A0092B-C50C-407E-A947-70E740481C1C}">
                <a14:useLocalDpi xmlns:a14="http://schemas.microsoft.com/office/drawing/2010/main" val="0"/>
              </a:ext>
            </a:extLst>
          </a:blip>
          <a:srcRect l="1231" t="14357" r="3262" b="14185"/>
          <a:stretch>
            <a:fillRect/>
          </a:stretch>
        </p:blipFill>
        <p:spPr bwMode="auto">
          <a:xfrm>
            <a:off x="6600825" y="2643189"/>
            <a:ext cx="2808288"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16396" name="Picture 17">
            <a:extLst>
              <a:ext uri="{FF2B5EF4-FFF2-40B4-BE49-F238E27FC236}">
                <a16:creationId xmlns:a16="http://schemas.microsoft.com/office/drawing/2014/main" id="{442C2F5D-B0AF-DCE7-4888-1683AA0C13DC}"/>
              </a:ext>
            </a:extLst>
          </p:cNvPr>
          <p:cNvPicPr>
            <a:picLocks noChangeAspect="1"/>
          </p:cNvPicPr>
          <p:nvPr/>
        </p:nvPicPr>
        <p:blipFill>
          <a:blip r:embed="rId4">
            <a:extLst>
              <a:ext uri="{28A0092B-C50C-407E-A947-70E740481C1C}">
                <a14:useLocalDpi xmlns:a14="http://schemas.microsoft.com/office/drawing/2010/main" val="0"/>
              </a:ext>
            </a:extLst>
          </a:blip>
          <a:srcRect r="33182"/>
          <a:stretch>
            <a:fillRect/>
          </a:stretch>
        </p:blipFill>
        <p:spPr bwMode="auto">
          <a:xfrm>
            <a:off x="2782889" y="2636839"/>
            <a:ext cx="2808287"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1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31069A-4B80-A944-48DA-69ADBB896C80}"/>
              </a:ext>
            </a:extLst>
          </p:cNvPr>
          <p:cNvSpPr/>
          <p:nvPr/>
        </p:nvSpPr>
        <p:spPr>
          <a:xfrm>
            <a:off x="6599239" y="5159375"/>
            <a:ext cx="2808287" cy="896938"/>
          </a:xfrm>
          <a:prstGeom prst="rect">
            <a:avLst/>
          </a:prstGeom>
          <a:solidFill>
            <a:srgbClr val="85DB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Rectangle 13">
            <a:extLst>
              <a:ext uri="{FF2B5EF4-FFF2-40B4-BE49-F238E27FC236}">
                <a16:creationId xmlns:a16="http://schemas.microsoft.com/office/drawing/2014/main" id="{9941C71E-AA82-7C06-5346-1302A2725042}"/>
              </a:ext>
            </a:extLst>
          </p:cNvPr>
          <p:cNvSpPr/>
          <p:nvPr/>
        </p:nvSpPr>
        <p:spPr>
          <a:xfrm>
            <a:off x="2782889" y="5159375"/>
            <a:ext cx="2808287" cy="896938"/>
          </a:xfrm>
          <a:prstGeom prst="rect">
            <a:avLst/>
          </a:prstGeom>
          <a:solidFill>
            <a:srgbClr val="85DB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7412" name="Picture 7">
            <a:extLst>
              <a:ext uri="{FF2B5EF4-FFF2-40B4-BE49-F238E27FC236}">
                <a16:creationId xmlns:a16="http://schemas.microsoft.com/office/drawing/2014/main" id="{CA93C24D-B336-A606-B56C-D66A4227CE53}"/>
              </a:ext>
            </a:extLst>
          </p:cNvPr>
          <p:cNvPicPr>
            <a:picLocks noChangeAspect="1"/>
          </p:cNvPicPr>
          <p:nvPr/>
        </p:nvPicPr>
        <p:blipFill>
          <a:blip r:embed="rId2">
            <a:extLst>
              <a:ext uri="{28A0092B-C50C-407E-A947-70E740481C1C}">
                <a14:useLocalDpi xmlns:a14="http://schemas.microsoft.com/office/drawing/2010/main" val="0"/>
              </a:ext>
            </a:extLst>
          </a:blip>
          <a:srcRect l="14923" r="18538"/>
          <a:stretch>
            <a:fillRect/>
          </a:stretch>
        </p:blipFill>
        <p:spPr bwMode="auto">
          <a:xfrm>
            <a:off x="2779714" y="2630489"/>
            <a:ext cx="2808287"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17413" name="Picture 10">
            <a:extLst>
              <a:ext uri="{FF2B5EF4-FFF2-40B4-BE49-F238E27FC236}">
                <a16:creationId xmlns:a16="http://schemas.microsoft.com/office/drawing/2014/main" id="{4C6DE84B-DA52-1A75-F216-310F54B0EB74}"/>
              </a:ext>
            </a:extLst>
          </p:cNvPr>
          <p:cNvPicPr>
            <a:picLocks noChangeAspect="1"/>
          </p:cNvPicPr>
          <p:nvPr/>
        </p:nvPicPr>
        <p:blipFill>
          <a:blip r:embed="rId3">
            <a:extLst>
              <a:ext uri="{28A0092B-C50C-407E-A947-70E740481C1C}">
                <a14:useLocalDpi xmlns:a14="http://schemas.microsoft.com/office/drawing/2010/main" val="0"/>
              </a:ext>
            </a:extLst>
          </a:blip>
          <a:srcRect l="21353" r="11989"/>
          <a:stretch>
            <a:fillRect/>
          </a:stretch>
        </p:blipFill>
        <p:spPr bwMode="auto">
          <a:xfrm>
            <a:off x="6597650" y="2630489"/>
            <a:ext cx="2808288"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16" name="TextBox 8">
            <a:extLst>
              <a:ext uri="{FF2B5EF4-FFF2-40B4-BE49-F238E27FC236}">
                <a16:creationId xmlns:a16="http://schemas.microsoft.com/office/drawing/2014/main" id="{ECC1A8EA-F3A4-54EF-CC52-CE0C0C7FD0A4}"/>
              </a:ext>
            </a:extLst>
          </p:cNvPr>
          <p:cNvSpPr txBox="1">
            <a:spLocks noChangeArrowheads="1"/>
          </p:cNvSpPr>
          <p:nvPr/>
        </p:nvSpPr>
        <p:spPr bwMode="auto">
          <a:xfrm>
            <a:off x="7302500" y="5413375"/>
            <a:ext cx="1403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200">
                <a:solidFill>
                  <a:schemeClr val="tx1"/>
                </a:solidFill>
                <a:latin typeface="Sassoon Infant Md" pitchFamily="50" charset="0"/>
              </a:rPr>
              <a:t>buoy</a:t>
            </a:r>
          </a:p>
        </p:txBody>
      </p:sp>
      <p:sp>
        <p:nvSpPr>
          <p:cNvPr id="11" name="Rectangle 10">
            <a:extLst>
              <a:ext uri="{FF2B5EF4-FFF2-40B4-BE49-F238E27FC236}">
                <a16:creationId xmlns:a16="http://schemas.microsoft.com/office/drawing/2014/main" id="{22774568-C399-7BD6-BF63-703990C29DB7}"/>
              </a:ext>
            </a:extLst>
          </p:cNvPr>
          <p:cNvSpPr/>
          <p:nvPr/>
        </p:nvSpPr>
        <p:spPr>
          <a:xfrm>
            <a:off x="2287588" y="1503364"/>
            <a:ext cx="7624762" cy="896937"/>
          </a:xfrm>
          <a:prstGeom prst="rect">
            <a:avLst/>
          </a:prstGeom>
          <a:solidFill>
            <a:srgbClr val="85DB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416" name="Title 5">
            <a:extLst>
              <a:ext uri="{FF2B5EF4-FFF2-40B4-BE49-F238E27FC236}">
                <a16:creationId xmlns:a16="http://schemas.microsoft.com/office/drawing/2014/main" id="{EE9F02D3-383E-E5E5-0FF9-096695F6A55B}"/>
              </a:ext>
            </a:extLst>
          </p:cNvPr>
          <p:cNvSpPr>
            <a:spLocks/>
          </p:cNvSpPr>
          <p:nvPr/>
        </p:nvSpPr>
        <p:spPr bwMode="auto">
          <a:xfrm>
            <a:off x="1981201" y="630239"/>
            <a:ext cx="8220075" cy="87312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spcBef>
                <a:spcPct val="0"/>
              </a:spcBef>
              <a:buFontTx/>
              <a:buNone/>
            </a:pPr>
            <a:r>
              <a:rPr lang="en-GB" altLang="en-US" sz="3600" b="1">
                <a:latin typeface="Sassoon Infant Md" pitchFamily="50" charset="0"/>
              </a:rPr>
              <a:t>Guess the Homophone</a:t>
            </a:r>
          </a:p>
        </p:txBody>
      </p:sp>
      <p:pic>
        <p:nvPicPr>
          <p:cNvPr id="17417" name="Picture 14">
            <a:extLst>
              <a:ext uri="{FF2B5EF4-FFF2-40B4-BE49-F238E27FC236}">
                <a16:creationId xmlns:a16="http://schemas.microsoft.com/office/drawing/2014/main" id="{9293A5FA-7E4F-C5E6-3DAD-49B8AF779EE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8">
            <a:extLst>
              <a:ext uri="{FF2B5EF4-FFF2-40B4-BE49-F238E27FC236}">
                <a16:creationId xmlns:a16="http://schemas.microsoft.com/office/drawing/2014/main" id="{544E336C-6C20-93F3-B812-17D20D0A208F}"/>
              </a:ext>
            </a:extLst>
          </p:cNvPr>
          <p:cNvSpPr txBox="1">
            <a:spLocks noChangeArrowheads="1"/>
          </p:cNvSpPr>
          <p:nvPr/>
        </p:nvSpPr>
        <p:spPr bwMode="auto">
          <a:xfrm>
            <a:off x="3486150" y="5413375"/>
            <a:ext cx="1403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3200">
                <a:solidFill>
                  <a:schemeClr val="tx1"/>
                </a:solidFill>
                <a:latin typeface="Sassoon Infant Md" pitchFamily="50" charset="0"/>
              </a:rPr>
              <a:t>boy</a:t>
            </a:r>
          </a:p>
        </p:txBody>
      </p:sp>
      <p:sp>
        <p:nvSpPr>
          <p:cNvPr id="17419" name="TextBox 12">
            <a:extLst>
              <a:ext uri="{FF2B5EF4-FFF2-40B4-BE49-F238E27FC236}">
                <a16:creationId xmlns:a16="http://schemas.microsoft.com/office/drawing/2014/main" id="{99C01FF7-D843-BE54-D535-132B7B8B23E7}"/>
              </a:ext>
            </a:extLst>
          </p:cNvPr>
          <p:cNvSpPr txBox="1">
            <a:spLocks noChangeArrowheads="1"/>
          </p:cNvSpPr>
          <p:nvPr/>
        </p:nvSpPr>
        <p:spPr bwMode="auto">
          <a:xfrm>
            <a:off x="3314700" y="6384925"/>
            <a:ext cx="55626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600">
                <a:solidFill>
                  <a:schemeClr val="tx1"/>
                </a:solidFill>
                <a:latin typeface="Calibri" panose="020F0502020204030204" pitchFamily="34" charset="0"/>
              </a:rPr>
              <a:t>Photos courtesy of wolfB1958 and timlewisnm @flickr.com) - granted under creative commons licence - attribution</a:t>
            </a:r>
          </a:p>
        </p:txBody>
      </p:sp>
      <p:sp>
        <p:nvSpPr>
          <p:cNvPr id="17420" name="TextBox 14">
            <a:extLst>
              <a:ext uri="{FF2B5EF4-FFF2-40B4-BE49-F238E27FC236}">
                <a16:creationId xmlns:a16="http://schemas.microsoft.com/office/drawing/2014/main" id="{F1CF05C0-6D4B-5FD0-8487-DAC865571857}"/>
              </a:ext>
            </a:extLst>
          </p:cNvPr>
          <p:cNvSpPr txBox="1">
            <a:spLocks noChangeArrowheads="1"/>
          </p:cNvSpPr>
          <p:nvPr/>
        </p:nvSpPr>
        <p:spPr bwMode="auto">
          <a:xfrm>
            <a:off x="2640014" y="1555750"/>
            <a:ext cx="69119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000">
                <a:solidFill>
                  <a:schemeClr val="tx1"/>
                </a:solidFill>
              </a:rPr>
              <a:t>The ___ was very happy.</a:t>
            </a:r>
          </a:p>
          <a:p>
            <a:pPr algn="ctr" eaLnBrk="1" hangingPunct="1">
              <a:lnSpc>
                <a:spcPct val="100000"/>
              </a:lnSpc>
              <a:spcBef>
                <a:spcPct val="0"/>
              </a:spcBef>
              <a:buFontTx/>
              <a:buNone/>
            </a:pPr>
            <a:endParaRPr lang="en-GB" altLang="en-US" sz="400">
              <a:solidFill>
                <a:schemeClr val="tx1"/>
              </a:solidFill>
            </a:endParaRPr>
          </a:p>
          <a:p>
            <a:pPr algn="ctr" eaLnBrk="1" hangingPunct="1">
              <a:lnSpc>
                <a:spcPct val="100000"/>
              </a:lnSpc>
              <a:spcBef>
                <a:spcPct val="0"/>
              </a:spcBef>
              <a:buFontTx/>
              <a:buNone/>
            </a:pPr>
            <a:r>
              <a:rPr lang="en-GB" altLang="en-US" sz="2000">
                <a:solidFill>
                  <a:schemeClr val="tx1"/>
                </a:solidFill>
              </a:rPr>
              <a:t>The ____ bobbed around in the water.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1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EB719B-D8FB-4D5C-8DEF-6285BA50775A}">
  <ds:schemaRefs>
    <ds:schemaRef ds:uri="http://schemas.microsoft.com/sharepoint/v3/contenttype/forms"/>
  </ds:schemaRefs>
</ds:datastoreItem>
</file>

<file path=customXml/itemProps2.xml><?xml version="1.0" encoding="utf-8"?>
<ds:datastoreItem xmlns:ds="http://schemas.openxmlformats.org/officeDocument/2006/customXml" ds:itemID="{D640CE0A-252E-484A-9229-6F7D6C166B74}">
  <ds:schemaRefs>
    <ds:schemaRef ds:uri="5519ec2d-3025-400a-aa14-bba49a7e18f3"/>
    <ds:schemaRef ds:uri="e255f982-5f1f-41c7-871f-7a91432a5484"/>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CFF241D-1323-4A94-9272-610E2DCA31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19ec2d-3025-400a-aa14-bba49a7e18f3"/>
    <ds:schemaRef ds:uri="e255f982-5f1f-41c7-871f-7a91432a5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TotalTime>
  <Words>895</Words>
  <Application>Microsoft Office PowerPoint</Application>
  <PresentationFormat>Widescreen</PresentationFormat>
  <Paragraphs>114</Paragraphs>
  <Slides>17</Slides>
  <Notes>2</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17</vt:i4>
      </vt:variant>
    </vt:vector>
  </HeadingPairs>
  <TitlesOfParts>
    <vt:vector size="39" baseType="lpstr">
      <vt:lpstr>Aptos</vt:lpstr>
      <vt:lpstr>Aptos Display</vt:lpstr>
      <vt:lpstr>Arial</vt:lpstr>
      <vt:lpstr>BPreplay</vt:lpstr>
      <vt:lpstr>Calibri</vt:lpstr>
      <vt:lpstr>Calibri Light</vt:lpstr>
      <vt:lpstr>Cambria Math</vt:lpstr>
      <vt:lpstr>Century Gothic</vt:lpstr>
      <vt:lpstr>Comic Sans MS</vt:lpstr>
      <vt:lpstr>Open Sans</vt:lpstr>
      <vt:lpstr>Proxima Nova Semibold</vt:lpstr>
      <vt:lpstr>Quicksand</vt:lpstr>
      <vt:lpstr>Quicksand Light</vt:lpstr>
      <vt:lpstr>Quicksand Medium</vt:lpstr>
      <vt:lpstr>Sassoon Infant Md</vt:lpstr>
      <vt:lpstr>Sassoon Infant Rg</vt:lpstr>
      <vt:lpstr>Twinkl</vt:lpstr>
      <vt:lpstr>Twinkl SemiBold</vt:lpstr>
      <vt:lpstr>office theme</vt:lpstr>
      <vt:lpstr>office theme</vt:lpstr>
      <vt:lpstr>Office Theme</vt:lpstr>
      <vt:lpstr>Office Theme</vt:lpstr>
      <vt:lpstr>Mental methods</vt:lpstr>
      <vt:lpstr>Complete these calculations in your book using the mental division method.</vt:lpstr>
      <vt:lpstr>PowerPoint Presentation</vt:lpstr>
      <vt:lpstr>What is a Homophone?</vt:lpstr>
      <vt:lpstr>What is a Homophone?</vt:lpstr>
      <vt:lpstr>What is a Homophone?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Fluency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 Humphrey</dc:creator>
  <cp:lastModifiedBy>Z Humphrey</cp:lastModifiedBy>
  <cp:revision>4</cp:revision>
  <dcterms:created xsi:type="dcterms:W3CDTF">2024-09-07T15:50:59Z</dcterms:created>
  <dcterms:modified xsi:type="dcterms:W3CDTF">2025-02-26T10:25:35Z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ies>
</file>