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4"/>
    <p:sldMasterId id="2147483818" r:id="rId5"/>
    <p:sldMasterId id="2147483805" r:id="rId6"/>
    <p:sldMasterId id="2147483825" r:id="rId7"/>
    <p:sldMasterId id="2147483831" r:id="rId8"/>
    <p:sldMasterId id="2147483648" r:id="rId9"/>
    <p:sldMasterId id="2147483660" r:id="rId10"/>
  </p:sldMasterIdLst>
  <p:notesMasterIdLst>
    <p:notesMasterId r:id="rId49"/>
  </p:notesMasterIdLst>
  <p:sldIdLst>
    <p:sldId id="257" r:id="rId11"/>
    <p:sldId id="620" r:id="rId12"/>
    <p:sldId id="259" r:id="rId13"/>
    <p:sldId id="264" r:id="rId14"/>
    <p:sldId id="271" r:id="rId15"/>
    <p:sldId id="272" r:id="rId16"/>
    <p:sldId id="273" r:id="rId17"/>
    <p:sldId id="274" r:id="rId18"/>
    <p:sldId id="275" r:id="rId19"/>
    <p:sldId id="276" r:id="rId20"/>
    <p:sldId id="277" r:id="rId21"/>
    <p:sldId id="278" r:id="rId22"/>
    <p:sldId id="609" r:id="rId23"/>
    <p:sldId id="601" r:id="rId24"/>
    <p:sldId id="385" r:id="rId25"/>
    <p:sldId id="386" r:id="rId26"/>
    <p:sldId id="387" r:id="rId27"/>
    <p:sldId id="389" r:id="rId28"/>
    <p:sldId id="388" r:id="rId29"/>
    <p:sldId id="258" r:id="rId30"/>
    <p:sldId id="315" r:id="rId31"/>
    <p:sldId id="614" r:id="rId32"/>
    <p:sldId id="610" r:id="rId33"/>
    <p:sldId id="612" r:id="rId34"/>
    <p:sldId id="260" r:id="rId35"/>
    <p:sldId id="261" r:id="rId36"/>
    <p:sldId id="262" r:id="rId37"/>
    <p:sldId id="263" r:id="rId38"/>
    <p:sldId id="613" r:id="rId39"/>
    <p:sldId id="615" r:id="rId40"/>
    <p:sldId id="265" r:id="rId41"/>
    <p:sldId id="616" r:id="rId42"/>
    <p:sldId id="617" r:id="rId43"/>
    <p:sldId id="266" r:id="rId44"/>
    <p:sldId id="379" r:id="rId45"/>
    <p:sldId id="295" r:id="rId46"/>
    <p:sldId id="618" r:id="rId47"/>
    <p:sldId id="619"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1E5A7E-AEAC-449B-A3C2-A31A56664E3A}" v="208" dt="2025-02-05T16:32:51.639"/>
    <p1510:client id="{C893F519-188E-5E43-6FD8-4A8AAEA72394}" v="541" dt="2025-02-04T11:09:33.122"/>
    <p1510:client id="{E00BACBA-FA93-6328-6031-5C14743E0006}" v="3" dt="2025-02-05T13:12:51.96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8" Type="http://schemas.openxmlformats.org/officeDocument/2006/relationships/slideMaster" Target="slideMasters/slideMaster5.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0" Type="http://schemas.openxmlformats.org/officeDocument/2006/relationships/slide" Target="slides/slide10.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EFAFF9-0B24-4C27-8CE1-0F065DE81E78}" type="datetimeFigureOut">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F52D7-1AC5-45F5-8400-16AA1FCDBB42}" type="slidenum">
              <a:t>‹#›</a:t>
            </a:fld>
            <a:endParaRPr lang="en-US"/>
          </a:p>
        </p:txBody>
      </p:sp>
    </p:spTree>
    <p:extLst>
      <p:ext uri="{BB962C8B-B14F-4D97-AF65-F5344CB8AC3E}">
        <p14:creationId xmlns:p14="http://schemas.microsoft.com/office/powerpoint/2010/main" val="254790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png"/><Relationship Id="rId1" Type="http://schemas.openxmlformats.org/officeDocument/2006/relationships/slideMaster" Target="../slideMasters/slideMaster4.xml"/><Relationship Id="rId5" Type="http://schemas.openxmlformats.org/officeDocument/2006/relationships/image" Target="../media/image7.png"/><Relationship Id="rId4" Type="http://schemas.openxmlformats.org/officeDocument/2006/relationships/image" Target="../media/image6.jp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hyperlink" Target="https://www.twinkl.co.uk/resources/twinkl-life" TargetMode="Externa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hyperlink" Target="https://www.twinkl.co.uk/resources/twinkl-life" TargetMode="Externa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or Images side by side">
  <p:cSld name="TITLE_4_1_1_1_3_1_1_1">
    <p:spTree>
      <p:nvGrpSpPr>
        <p:cNvPr id="1" name="Shape 25"/>
        <p:cNvGrpSpPr/>
        <p:nvPr/>
      </p:nvGrpSpPr>
      <p:grpSpPr>
        <a:xfrm>
          <a:off x="0" y="0"/>
          <a:ext cx="0" cy="0"/>
          <a:chOff x="0" y="0"/>
          <a:chExt cx="0" cy="0"/>
        </a:xfrm>
      </p:grpSpPr>
      <p:sp>
        <p:nvSpPr>
          <p:cNvPr id="26" name="Google Shape;26;p20"/>
          <p:cNvSpPr txBox="1">
            <a:spLocks noGrp="1"/>
          </p:cNvSpPr>
          <p:nvPr>
            <p:ph type="body" idx="1"/>
          </p:nvPr>
        </p:nvSpPr>
        <p:spPr>
          <a:xfrm>
            <a:off x="414533" y="1560165"/>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27" name="Google Shape;27;p20"/>
          <p:cNvSpPr txBox="1">
            <a:spLocks noGrp="1"/>
          </p:cNvSpPr>
          <p:nvPr>
            <p:ph type="title"/>
          </p:nvPr>
        </p:nvSpPr>
        <p:spPr>
          <a:xfrm>
            <a:off x="414533" y="426133"/>
            <a:ext cx="11361600" cy="930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8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8" name="Google Shape;28;p20"/>
          <p:cNvSpPr txBox="1">
            <a:spLocks noGrp="1"/>
          </p:cNvSpPr>
          <p:nvPr>
            <p:ph type="sldNum" idx="12"/>
          </p:nvPr>
        </p:nvSpPr>
        <p:spPr>
          <a:xfrm>
            <a:off x="11776267" y="6439067"/>
            <a:ext cx="415600" cy="418800"/>
          </a:xfrm>
          <a:prstGeom prst="rect">
            <a:avLst/>
          </a:prstGeom>
          <a:noFill/>
          <a:ln>
            <a:noFill/>
          </a:ln>
        </p:spPr>
        <p:txBody>
          <a:bodyPr spcFirstLastPara="1" wrap="square" lIns="91425" tIns="91425" rIns="91425" bIns="91425" anchor="t" anchorCtr="0">
            <a:noAutofit/>
          </a:bodyPr>
          <a:lstStyle>
            <a:lvl1pPr marL="0" marR="0" lvl="0"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1pPr>
            <a:lvl2pPr marL="0" marR="0" lvl="1"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2pPr>
            <a:lvl3pPr marL="0" marR="0" lvl="2"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3pPr>
            <a:lvl4pPr marL="0" marR="0" lvl="3"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4pPr>
            <a:lvl5pPr marL="0" marR="0" lvl="4"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5pPr>
            <a:lvl6pPr marL="0" marR="0" lvl="5"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6pPr>
            <a:lvl7pPr marL="0" marR="0" lvl="6"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7pPr>
            <a:lvl8pPr marL="0" marR="0" lvl="7"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8pPr>
            <a:lvl9pPr marL="0" marR="0" lvl="8" indent="0" algn="ctr">
              <a:lnSpc>
                <a:spcPct val="100000"/>
              </a:lnSpc>
              <a:spcBef>
                <a:spcPts val="0"/>
              </a:spcBef>
              <a:spcAft>
                <a:spcPts val="0"/>
              </a:spcAft>
              <a:buClr>
                <a:srgbClr val="000000"/>
              </a:buClr>
              <a:buSzPts val="800"/>
              <a:buFont typeface="Arial"/>
              <a:buNone/>
              <a:defRPr sz="1067" b="0" i="0" u="none" strike="noStrike" cap="none">
                <a:solidFill>
                  <a:srgbClr val="494985"/>
                </a:solidFill>
                <a:latin typeface="Quicksand Medium"/>
                <a:ea typeface="Quicksand Medium"/>
                <a:cs typeface="Quicksand Medium"/>
                <a:sym typeface="Quicksand Medium"/>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29" name="Google Shape;29;p20"/>
          <p:cNvSpPr txBox="1">
            <a:spLocks noGrp="1"/>
          </p:cNvSpPr>
          <p:nvPr>
            <p:ph type="body" idx="2"/>
          </p:nvPr>
        </p:nvSpPr>
        <p:spPr>
          <a:xfrm>
            <a:off x="6315467" y="1560133"/>
            <a:ext cx="5462000" cy="4878800"/>
          </a:xfrm>
          <a:prstGeom prst="rect">
            <a:avLst/>
          </a:prstGeom>
          <a:noFill/>
          <a:ln>
            <a:noFill/>
          </a:ln>
        </p:spPr>
        <p:txBody>
          <a:bodyPr spcFirstLastPara="1" wrap="square" lIns="91425" tIns="91425" rIns="91425" bIns="91425" anchor="t" anchorCtr="0">
            <a:noAutofit/>
          </a:bodyPr>
          <a:lstStyle>
            <a:lvl1pPr marL="609585" lvl="0" indent="-457189" algn="l">
              <a:lnSpc>
                <a:spcPct val="115000"/>
              </a:lnSpc>
              <a:spcBef>
                <a:spcPts val="0"/>
              </a:spcBef>
              <a:spcAft>
                <a:spcPts val="0"/>
              </a:spcAft>
              <a:buSzPts val="1800"/>
              <a:buChar char="●"/>
              <a:defRPr/>
            </a:lvl1pPr>
            <a:lvl2pPr marL="1219170" lvl="1" indent="-423323" algn="l">
              <a:lnSpc>
                <a:spcPct val="115000"/>
              </a:lnSpc>
              <a:spcBef>
                <a:spcPts val="2133"/>
              </a:spcBef>
              <a:spcAft>
                <a:spcPts val="0"/>
              </a:spcAft>
              <a:buSzPts val="1400"/>
              <a:buChar char="○"/>
              <a:defRPr/>
            </a:lvl2pPr>
            <a:lvl3pPr marL="1828754" lvl="2" indent="-423323" algn="l">
              <a:lnSpc>
                <a:spcPct val="115000"/>
              </a:lnSpc>
              <a:spcBef>
                <a:spcPts val="2133"/>
              </a:spcBef>
              <a:spcAft>
                <a:spcPts val="0"/>
              </a:spcAft>
              <a:buSzPts val="1400"/>
              <a:buChar char="■"/>
              <a:defRPr/>
            </a:lvl3pPr>
            <a:lvl4pPr marL="2438339" lvl="3" indent="-423323" algn="l">
              <a:lnSpc>
                <a:spcPct val="115000"/>
              </a:lnSpc>
              <a:spcBef>
                <a:spcPts val="2133"/>
              </a:spcBef>
              <a:spcAft>
                <a:spcPts val="0"/>
              </a:spcAft>
              <a:buSzPts val="1400"/>
              <a:buChar char="●"/>
              <a:defRPr/>
            </a:lvl4pPr>
            <a:lvl5pPr marL="3047924" lvl="4" indent="-423323" algn="l">
              <a:lnSpc>
                <a:spcPct val="115000"/>
              </a:lnSpc>
              <a:spcBef>
                <a:spcPts val="2133"/>
              </a:spcBef>
              <a:spcAft>
                <a:spcPts val="0"/>
              </a:spcAft>
              <a:buSzPts val="1400"/>
              <a:buChar char="○"/>
              <a:defRPr/>
            </a:lvl5pPr>
            <a:lvl6pPr marL="3657509" lvl="5" indent="-423323" algn="l">
              <a:lnSpc>
                <a:spcPct val="115000"/>
              </a:lnSpc>
              <a:spcBef>
                <a:spcPts val="2133"/>
              </a:spcBef>
              <a:spcAft>
                <a:spcPts val="0"/>
              </a:spcAft>
              <a:buSzPts val="1400"/>
              <a:buChar char="■"/>
              <a:defRPr/>
            </a:lvl6pPr>
            <a:lvl7pPr marL="4267093" lvl="6" indent="-423323" algn="l">
              <a:lnSpc>
                <a:spcPct val="115000"/>
              </a:lnSpc>
              <a:spcBef>
                <a:spcPts val="2133"/>
              </a:spcBef>
              <a:spcAft>
                <a:spcPts val="0"/>
              </a:spcAft>
              <a:buSzPts val="1400"/>
              <a:buChar char="●"/>
              <a:defRPr/>
            </a:lvl7pPr>
            <a:lvl8pPr marL="4876678" lvl="7" indent="-423323" algn="l">
              <a:lnSpc>
                <a:spcPct val="115000"/>
              </a:lnSpc>
              <a:spcBef>
                <a:spcPts val="2133"/>
              </a:spcBef>
              <a:spcAft>
                <a:spcPts val="0"/>
              </a:spcAft>
              <a:buSzPts val="1400"/>
              <a:buChar char="○"/>
              <a:defRPr/>
            </a:lvl8pPr>
            <a:lvl9pPr marL="5486263" lvl="8" indent="-423323" algn="l">
              <a:lnSpc>
                <a:spcPct val="115000"/>
              </a:lnSpc>
              <a:spcBef>
                <a:spcPts val="2133"/>
              </a:spcBef>
              <a:spcAft>
                <a:spcPts val="2133"/>
              </a:spcAft>
              <a:buSzPts val="1400"/>
              <a:buChar char="■"/>
              <a:defRPr/>
            </a:lvl9pPr>
          </a:lstStyle>
          <a:p>
            <a:endParaRPr/>
          </a:p>
        </p:txBody>
      </p:sp>
      <p:sp>
        <p:nvSpPr>
          <p:cNvPr id="30" name="Google Shape;30;p20"/>
          <p:cNvSpPr txBox="1">
            <a:spLocks noGrp="1"/>
          </p:cNvSpPr>
          <p:nvPr>
            <p:ph type="subTitle" idx="3"/>
          </p:nvPr>
        </p:nvSpPr>
        <p:spPr>
          <a:xfrm>
            <a:off x="7010400" y="0"/>
            <a:ext cx="4753200" cy="418800"/>
          </a:xfrm>
          <a:prstGeom prst="rect">
            <a:avLst/>
          </a:prstGeom>
          <a:noFill/>
          <a:ln>
            <a:noFill/>
          </a:ln>
        </p:spPr>
        <p:txBody>
          <a:bodyPr spcFirstLastPara="1" wrap="square" lIns="91425" tIns="91425" rIns="0" bIns="91425" anchor="ctr" anchorCtr="0">
            <a:noAutofit/>
          </a:bodyPr>
          <a:lstStyle>
            <a:lvl1pPr lvl="0" algn="r">
              <a:lnSpc>
                <a:spcPct val="100000"/>
              </a:lnSpc>
              <a:spcBef>
                <a:spcPts val="0"/>
              </a:spcBef>
              <a:spcAft>
                <a:spcPts val="0"/>
              </a:spcAft>
              <a:buSzPts val="1800"/>
              <a:buNone/>
              <a:defRPr sz="1600" b="1"/>
            </a:lvl1pPr>
            <a:lvl2pPr lvl="1" algn="l">
              <a:lnSpc>
                <a:spcPct val="115000"/>
              </a:lnSpc>
              <a:spcBef>
                <a:spcPts val="0"/>
              </a:spcBef>
              <a:spcAft>
                <a:spcPts val="0"/>
              </a:spcAft>
              <a:buSzPts val="1400"/>
              <a:buNone/>
              <a:defRPr/>
            </a:lvl2pPr>
            <a:lvl3pPr lvl="2" algn="l">
              <a:lnSpc>
                <a:spcPct val="115000"/>
              </a:lnSpc>
              <a:spcBef>
                <a:spcPts val="2133"/>
              </a:spcBef>
              <a:spcAft>
                <a:spcPts val="0"/>
              </a:spcAft>
              <a:buSzPts val="1400"/>
              <a:buNone/>
              <a:defRPr/>
            </a:lvl3pPr>
            <a:lvl4pPr lvl="3" algn="l">
              <a:lnSpc>
                <a:spcPct val="115000"/>
              </a:lnSpc>
              <a:spcBef>
                <a:spcPts val="2133"/>
              </a:spcBef>
              <a:spcAft>
                <a:spcPts val="0"/>
              </a:spcAft>
              <a:buSzPts val="1400"/>
              <a:buNone/>
              <a:defRPr/>
            </a:lvl4pPr>
            <a:lvl5pPr lvl="4" algn="l">
              <a:lnSpc>
                <a:spcPct val="115000"/>
              </a:lnSpc>
              <a:spcBef>
                <a:spcPts val="2133"/>
              </a:spcBef>
              <a:spcAft>
                <a:spcPts val="0"/>
              </a:spcAft>
              <a:buSzPts val="1400"/>
              <a:buNone/>
              <a:defRPr/>
            </a:lvl5pPr>
            <a:lvl6pPr lvl="5" algn="l">
              <a:lnSpc>
                <a:spcPct val="115000"/>
              </a:lnSpc>
              <a:spcBef>
                <a:spcPts val="2133"/>
              </a:spcBef>
              <a:spcAft>
                <a:spcPts val="0"/>
              </a:spcAft>
              <a:buSzPts val="1400"/>
              <a:buNone/>
              <a:defRPr/>
            </a:lvl6pPr>
            <a:lvl7pPr lvl="6" algn="l">
              <a:lnSpc>
                <a:spcPct val="115000"/>
              </a:lnSpc>
              <a:spcBef>
                <a:spcPts val="2133"/>
              </a:spcBef>
              <a:spcAft>
                <a:spcPts val="0"/>
              </a:spcAft>
              <a:buSzPts val="1400"/>
              <a:buNone/>
              <a:defRPr/>
            </a:lvl7pPr>
            <a:lvl8pPr lvl="7" algn="l">
              <a:lnSpc>
                <a:spcPct val="115000"/>
              </a:lnSpc>
              <a:spcBef>
                <a:spcPts val="2133"/>
              </a:spcBef>
              <a:spcAft>
                <a:spcPts val="0"/>
              </a:spcAft>
              <a:buSzPts val="1400"/>
              <a:buNone/>
              <a:defRPr/>
            </a:lvl8pPr>
            <a:lvl9pPr lvl="8" algn="l">
              <a:lnSpc>
                <a:spcPct val="115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263345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estion slide"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658400" y="637600"/>
            <a:ext cx="11533600" cy="1544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rgbClr val="079EFA"/>
              </a:buClr>
              <a:buSzPts val="3600"/>
              <a:buFont typeface="Proxima Nova Semibold"/>
              <a:buChar char="●"/>
              <a:defRPr sz="4800">
                <a:solidFill>
                  <a:srgbClr val="079EFA"/>
                </a:solidFill>
                <a:latin typeface="Proxima Nova Semibold"/>
                <a:ea typeface="Proxima Nova Semibold"/>
                <a:cs typeface="Proxima Nova Semibold"/>
                <a:sym typeface="Proxima Nova Semibold"/>
              </a:defRPr>
            </a:lvl1pPr>
            <a:lvl2pPr lvl="1">
              <a:spcBef>
                <a:spcPts val="0"/>
              </a:spcBef>
              <a:spcAft>
                <a:spcPts val="0"/>
              </a:spcAft>
              <a:buSzPts val="1400"/>
              <a:buChar char="○"/>
              <a:defRPr/>
            </a:lvl2pPr>
            <a:lvl3pPr lvl="2">
              <a:spcBef>
                <a:spcPts val="0"/>
              </a:spcBef>
              <a:spcAft>
                <a:spcPts val="0"/>
              </a:spcAft>
              <a:buSzPts val="1400"/>
              <a:buChar char="■"/>
              <a:defRPr/>
            </a:lvl3pPr>
            <a:lvl4pPr lvl="3">
              <a:spcBef>
                <a:spcPts val="0"/>
              </a:spcBef>
              <a:spcAft>
                <a:spcPts val="0"/>
              </a:spcAft>
              <a:buSzPts val="1400"/>
              <a:buChar char="●"/>
              <a:defRPr/>
            </a:lvl4pPr>
            <a:lvl5pPr lvl="4">
              <a:spcBef>
                <a:spcPts val="0"/>
              </a:spcBef>
              <a:spcAft>
                <a:spcPts val="0"/>
              </a:spcAft>
              <a:buSzPts val="1400"/>
              <a:buChar char="○"/>
              <a:defRPr/>
            </a:lvl5pPr>
            <a:lvl6pPr lvl="5">
              <a:spcBef>
                <a:spcPts val="0"/>
              </a:spcBef>
              <a:spcAft>
                <a:spcPts val="0"/>
              </a:spcAft>
              <a:buSzPts val="1400"/>
              <a:buChar char="■"/>
              <a:defRPr/>
            </a:lvl6pPr>
            <a:lvl7pPr lvl="6">
              <a:spcBef>
                <a:spcPts val="0"/>
              </a:spcBef>
              <a:spcAft>
                <a:spcPts val="0"/>
              </a:spcAft>
              <a:buSzPts val="1400"/>
              <a:buChar char="●"/>
              <a:defRPr/>
            </a:lvl7pPr>
            <a:lvl8pPr lvl="7">
              <a:spcBef>
                <a:spcPts val="0"/>
              </a:spcBef>
              <a:spcAft>
                <a:spcPts val="0"/>
              </a:spcAft>
              <a:buSzPts val="1400"/>
              <a:buChar char="○"/>
              <a:defRPr/>
            </a:lvl8pPr>
            <a:lvl9pPr lvl="8">
              <a:spcBef>
                <a:spcPts val="0"/>
              </a:spcBef>
              <a:spcAft>
                <a:spcPts val="0"/>
              </a:spcAft>
              <a:buSzPts val="1400"/>
              <a:buChar char="■"/>
              <a:defRPr/>
            </a:lvl9pPr>
          </a:lstStyle>
          <a:p>
            <a:endParaRPr/>
          </a:p>
        </p:txBody>
      </p:sp>
      <p:sp>
        <p:nvSpPr>
          <p:cNvPr id="17" name="Google Shape;17;p4"/>
          <p:cNvSpPr txBox="1">
            <a:spLocks noGrp="1"/>
          </p:cNvSpPr>
          <p:nvPr>
            <p:ph type="body" idx="1"/>
          </p:nvPr>
        </p:nvSpPr>
        <p:spPr>
          <a:xfrm>
            <a:off x="658400" y="2182400"/>
            <a:ext cx="11533600" cy="3909600"/>
          </a:xfrm>
          <a:prstGeom prst="rect">
            <a:avLst/>
          </a:prstGeom>
          <a:noFill/>
          <a:ln>
            <a:noFill/>
          </a:ln>
        </p:spPr>
        <p:txBody>
          <a:bodyPr spcFirstLastPara="1" wrap="square" lIns="91425" tIns="91425" rIns="91425" bIns="91425" anchor="ctr" anchorCtr="0">
            <a:noAutofit/>
          </a:bodyPr>
          <a:lstStyle>
            <a:lvl1pPr marL="609585" lvl="0"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1pPr>
            <a:lvl2pPr marL="1219170" lvl="1"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2pPr>
            <a:lvl3pPr marL="1828754" lvl="2"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3pPr>
            <a:lvl4pPr marL="2438339" lvl="3"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4pPr>
            <a:lvl5pPr marL="3047924" lvl="4"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5pPr>
            <a:lvl6pPr marL="3657509" lvl="5"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6pPr>
            <a:lvl7pPr marL="4267093" lvl="6"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7pPr>
            <a:lvl8pPr marL="4876678" lvl="7"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8pPr>
            <a:lvl9pPr marL="5486263" lvl="8" indent="-423323">
              <a:spcBef>
                <a:spcPts val="0"/>
              </a:spcBef>
              <a:spcAft>
                <a:spcPts val="0"/>
              </a:spcAft>
              <a:buClr>
                <a:srgbClr val="4B4B4B"/>
              </a:buClr>
              <a:buSzPts val="1400"/>
              <a:buFont typeface="Open Sans"/>
              <a:buChar char="■"/>
              <a:defRPr>
                <a:solidFill>
                  <a:srgbClr val="4B4B4B"/>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33330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 name="Rounded Rectangle 2"/>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3311445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a:solidFill>
                  <a:srgbClr val="FFFFFF"/>
                </a:solidFill>
              </a:rPr>
              <a:t> </a:t>
            </a:r>
          </a:p>
        </p:txBody>
      </p:sp>
    </p:spTree>
    <p:extLst>
      <p:ext uri="{BB962C8B-B14F-4D97-AF65-F5344CB8AC3E}">
        <p14:creationId xmlns:p14="http://schemas.microsoft.com/office/powerpoint/2010/main" val="1061284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B283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62195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2000" cy="6858000"/>
          </a:xfrm>
          <a:prstGeom prst="rect">
            <a:avLst/>
          </a:prstGeom>
        </p:spPr>
      </p:pic>
      <p:sp>
        <p:nvSpPr>
          <p:cNvPr id="17" name="bg object 17"/>
          <p:cNvSpPr/>
          <p:nvPr/>
        </p:nvSpPr>
        <p:spPr>
          <a:xfrm>
            <a:off x="698500" y="128861"/>
            <a:ext cx="10795000" cy="742950"/>
          </a:xfrm>
          <a:custGeom>
            <a:avLst/>
            <a:gdLst/>
            <a:ahLst/>
            <a:cxnLst/>
            <a:rect l="l" t="t" r="r" b="b"/>
            <a:pathLst>
              <a:path w="10795000" h="742950">
                <a:moveTo>
                  <a:pt x="107569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10756900" y="742441"/>
                </a:lnTo>
                <a:lnTo>
                  <a:pt x="10771693" y="739435"/>
                </a:lnTo>
                <a:lnTo>
                  <a:pt x="10783808" y="731250"/>
                </a:lnTo>
                <a:lnTo>
                  <a:pt x="10791993" y="719135"/>
                </a:lnTo>
                <a:lnTo>
                  <a:pt x="10795000" y="704341"/>
                </a:lnTo>
                <a:lnTo>
                  <a:pt x="10795000" y="38099"/>
                </a:lnTo>
                <a:lnTo>
                  <a:pt x="10791993" y="23306"/>
                </a:lnTo>
                <a:lnTo>
                  <a:pt x="10783808" y="11191"/>
                </a:lnTo>
                <a:lnTo>
                  <a:pt x="10771693" y="3006"/>
                </a:lnTo>
                <a:lnTo>
                  <a:pt x="10756900" y="0"/>
                </a:lnTo>
                <a:close/>
              </a:path>
            </a:pathLst>
          </a:custGeom>
          <a:solidFill>
            <a:srgbClr val="AEE0AE"/>
          </a:solidFill>
        </p:spPr>
        <p:txBody>
          <a:bodyPr wrap="square" lIns="0" tIns="0" rIns="0" bIns="0" rtlCol="0"/>
          <a:lstStyle/>
          <a:p>
            <a:endParaRPr/>
          </a:p>
        </p:txBody>
      </p:sp>
      <p:sp>
        <p:nvSpPr>
          <p:cNvPr id="18" name="bg object 18"/>
          <p:cNvSpPr/>
          <p:nvPr/>
        </p:nvSpPr>
        <p:spPr>
          <a:xfrm>
            <a:off x="698500" y="128861"/>
            <a:ext cx="10795000" cy="742950"/>
          </a:xfrm>
          <a:custGeom>
            <a:avLst/>
            <a:gdLst/>
            <a:ahLst/>
            <a:cxnLst/>
            <a:rect l="l" t="t" r="r" b="b"/>
            <a:pathLst>
              <a:path w="10795000" h="742950">
                <a:moveTo>
                  <a:pt x="107569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10756900" y="0"/>
                </a:lnTo>
                <a:lnTo>
                  <a:pt x="10771693" y="3006"/>
                </a:lnTo>
                <a:lnTo>
                  <a:pt x="10783808" y="11191"/>
                </a:lnTo>
                <a:lnTo>
                  <a:pt x="10791993" y="23306"/>
                </a:lnTo>
                <a:lnTo>
                  <a:pt x="10795000" y="38099"/>
                </a:lnTo>
                <a:lnTo>
                  <a:pt x="10795000" y="704341"/>
                </a:lnTo>
                <a:lnTo>
                  <a:pt x="10791993" y="719135"/>
                </a:lnTo>
                <a:lnTo>
                  <a:pt x="10783808" y="731250"/>
                </a:lnTo>
                <a:lnTo>
                  <a:pt x="10771693" y="739435"/>
                </a:lnTo>
                <a:lnTo>
                  <a:pt x="10756900" y="742441"/>
                </a:lnTo>
                <a:close/>
              </a:path>
            </a:pathLst>
          </a:custGeom>
          <a:ln w="12699">
            <a:solidFill>
              <a:srgbClr val="000000"/>
            </a:solidFill>
          </a:ln>
        </p:spPr>
        <p:txBody>
          <a:bodyPr wrap="square" lIns="0" tIns="0" rIns="0" bIns="0" rtlCol="0"/>
          <a:lstStyle/>
          <a:p>
            <a:endParaRPr/>
          </a:p>
        </p:txBody>
      </p:sp>
      <p:sp>
        <p:nvSpPr>
          <p:cNvPr id="2" name="Holder 2"/>
          <p:cNvSpPr>
            <a:spLocks noGrp="1"/>
          </p:cNvSpPr>
          <p:nvPr>
            <p:ph type="ctrTitle"/>
          </p:nvPr>
        </p:nvSpPr>
        <p:spPr>
          <a:xfrm>
            <a:off x="1118608" y="151098"/>
            <a:ext cx="9954783" cy="589280"/>
          </a:xfrm>
          <a:prstGeom prst="rect">
            <a:avLst/>
          </a:prstGeom>
        </p:spPr>
        <p:txBody>
          <a:bodyPr wrap="square" lIns="0" tIns="0" rIns="0" bIns="0">
            <a:spAutoFit/>
          </a:bodyPr>
          <a:lstStyle>
            <a:lvl1pPr>
              <a:defRPr sz="3700" b="1" i="0">
                <a:solidFill>
                  <a:srgbClr val="1B283D"/>
                </a:solidFill>
                <a:latin typeface="Arial"/>
                <a:cs typeface="Aria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3763211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1D10910-2244-8E3C-2053-4E3B65FACBDA}"/>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a:p>
        </p:txBody>
      </p:sp>
    </p:spTree>
    <p:extLst>
      <p:ext uri="{BB962C8B-B14F-4D97-AF65-F5344CB8AC3E}">
        <p14:creationId xmlns:p14="http://schemas.microsoft.com/office/powerpoint/2010/main" val="2211533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77ADC62-7B89-D941-64B7-C97D48C75F12}"/>
              </a:ext>
            </a:extLst>
          </p:cNvPr>
          <p:cNvSpPr/>
          <p:nvPr userDrawn="1"/>
        </p:nvSpPr>
        <p:spPr>
          <a:xfrm>
            <a:off x="176107" y="132080"/>
            <a:ext cx="11839787" cy="934720"/>
          </a:xfrm>
          <a:prstGeom prst="roundRect">
            <a:avLst/>
          </a:prstGeom>
          <a:solidFill>
            <a:srgbClr val="1174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Title 5"/>
          <p:cNvSpPr>
            <a:spLocks noGrp="1"/>
          </p:cNvSpPr>
          <p:nvPr>
            <p:ph type="title"/>
          </p:nvPr>
        </p:nvSpPr>
        <p:spPr>
          <a:xfrm>
            <a:off x="609598" y="132080"/>
            <a:ext cx="10960100" cy="934720"/>
          </a:xfrm>
          <a:prstGeom prst="roundRect">
            <a:avLst>
              <a:gd name="adj" fmla="val 9641"/>
            </a:avLst>
          </a:prstGeom>
          <a:noFill/>
          <a:ln>
            <a:noFill/>
          </a:ln>
        </p:spPr>
        <p:txBody>
          <a:bodyPr>
            <a:noAutofit/>
          </a:bodyPr>
          <a:lstStyle>
            <a:lvl1pPr>
              <a:defRPr sz="2800">
                <a:solidFill>
                  <a:schemeClr val="bg1"/>
                </a:solidFill>
                <a:latin typeface="Twinkl" pitchFamily="2" charset="0"/>
              </a:defRPr>
            </a:lvl1pPr>
          </a:lstStyle>
          <a:p>
            <a:r>
              <a:rPr lang="en-GB"/>
              <a:t>Click to edit Master title style</a:t>
            </a:r>
          </a:p>
        </p:txBody>
      </p:sp>
    </p:spTree>
    <p:extLst>
      <p:ext uri="{BB962C8B-B14F-4D97-AF65-F5344CB8AC3E}">
        <p14:creationId xmlns:p14="http://schemas.microsoft.com/office/powerpoint/2010/main" val="2660187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27041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p:cNvSpPr>
            <a:spLocks noGrp="1"/>
          </p:cNvSpPr>
          <p:nvPr>
            <p:ph type="dt" sz="half" idx="10"/>
          </p:nvPr>
        </p:nvSpPr>
        <p:spPr/>
        <p:txBody>
          <a:bodyPr/>
          <a:lstStyle/>
          <a:p>
            <a:fld id="{846CE7D5-CF57-46EF-B807-FDD0502418D4}" type="datetimeFigureOut">
              <a:rPr lang="en-GB" smtClean="0"/>
              <a:t>06/02/2025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GB" smtClean="0"/>
              <a:t>06/02/2025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53886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GB"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385387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949138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5915245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2030920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GB"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7" name="Date Placeholder 6"/>
          <p:cNvSpPr>
            <a:spLocks noGrp="1"/>
          </p:cNvSpPr>
          <p:nvPr>
            <p:ph type="dt" sz="half" idx="10"/>
          </p:nvPr>
        </p:nvSpPr>
        <p:spPr/>
        <p:txBody>
          <a:bodyPr/>
          <a:lstStyle/>
          <a:p>
            <a:fld id="{846CE7D5-CF57-46EF-B807-FDD0502418D4}" type="datetimeFigureOut">
              <a:rPr lang="en-GB" smtClean="0"/>
              <a:t>06/02/2025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7331723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Date Placeholder 2"/>
          <p:cNvSpPr>
            <a:spLocks noGrp="1"/>
          </p:cNvSpPr>
          <p:nvPr>
            <p:ph type="dt" sz="half" idx="10"/>
          </p:nvPr>
        </p:nvSpPr>
        <p:spPr/>
        <p:txBody>
          <a:bodyPr/>
          <a:lstStyle/>
          <a:p>
            <a:fld id="{846CE7D5-CF57-46EF-B807-FDD0502418D4}" type="datetimeFigureOut">
              <a:rPr lang="en-GB" smtClean="0"/>
              <a:t>06/02/2025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2103125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GB" smtClean="0"/>
              <a:t>06/02/2025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4638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1718414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GB"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GB"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GB" smtClean="0"/>
              <a:t>06/02/2025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17189582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GB"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2202905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GB"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10"/>
          </p:nvPr>
        </p:nvSpPr>
        <p:spPr/>
        <p:txBody>
          <a:bodyPr/>
          <a:lstStyle/>
          <a:p>
            <a:fld id="{846CE7D5-CF57-46EF-B807-FDD0502418D4}" type="datetimeFigureOut">
              <a:rPr lang="en-GB" smtClean="0"/>
              <a:t>06/02/2025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30EA680-D336-4FF7-8B7A-9848BB0A1C32}" type="slidenum">
              <a:rPr lang="en-GB" smtClean="0"/>
              <a:t>‹#›</a:t>
            </a:fld>
            <a:endParaRPr lang="en-GB"/>
          </a:p>
        </p:txBody>
      </p:sp>
    </p:spTree>
    <p:extLst>
      <p:ext uri="{BB962C8B-B14F-4D97-AF65-F5344CB8AC3E}">
        <p14:creationId xmlns:p14="http://schemas.microsoft.com/office/powerpoint/2010/main" val="34794456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xt or Images side by side">
  <p:cSld name="Text or Images side by side">
    <p:spTree>
      <p:nvGrpSpPr>
        <p:cNvPr id="1" name="Shape 36"/>
        <p:cNvGrpSpPr/>
        <p:nvPr/>
      </p:nvGrpSpPr>
      <p:grpSpPr>
        <a:xfrm>
          <a:off x="0" y="0"/>
          <a:ext cx="0" cy="0"/>
          <a:chOff x="0" y="0"/>
          <a:chExt cx="0" cy="0"/>
        </a:xfrm>
      </p:grpSpPr>
      <p:sp>
        <p:nvSpPr>
          <p:cNvPr id="37" name="Google Shape;37;p7"/>
          <p:cNvSpPr txBox="1">
            <a:spLocks noGrp="1"/>
          </p:cNvSpPr>
          <p:nvPr>
            <p:ph type="body" idx="1"/>
          </p:nvPr>
        </p:nvSpPr>
        <p:spPr>
          <a:xfrm>
            <a:off x="414533" y="1560165"/>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38" name="Google Shape;38;p7"/>
          <p:cNvSpPr txBox="1">
            <a:spLocks noGrp="1"/>
          </p:cNvSpPr>
          <p:nvPr>
            <p:ph type="title"/>
          </p:nvPr>
        </p:nvSpPr>
        <p:spPr>
          <a:xfrm>
            <a:off x="414533" y="426133"/>
            <a:ext cx="11361600" cy="930800"/>
          </a:xfrm>
          <a:prstGeom prst="rect">
            <a:avLst/>
          </a:prstGeom>
        </p:spPr>
        <p:txBody>
          <a:bodyPr spcFirstLastPara="1" wrap="square" lIns="91425" tIns="91425" rIns="91425" bIns="91425" anchor="ctr" anchorCtr="0">
            <a:noAutofit/>
          </a:bodyPr>
          <a:lstStyle>
            <a:lvl1pPr lvl="0" rtl="0">
              <a:spcBef>
                <a:spcPts val="0"/>
              </a:spcBef>
              <a:spcAft>
                <a:spcPts val="0"/>
              </a:spcAft>
              <a:buNone/>
              <a:defRPr sz="3200"/>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9" name="Google Shape;39;p7"/>
          <p:cNvSpPr txBox="1">
            <a:spLocks noGrp="1"/>
          </p:cNvSpPr>
          <p:nvPr>
            <p:ph type="sldNum" idx="12"/>
          </p:nvPr>
        </p:nvSpPr>
        <p:spPr>
          <a:xfrm>
            <a:off x="11776267" y="6439067"/>
            <a:ext cx="415600" cy="418800"/>
          </a:xfrm>
          <a:prstGeom prst="rect">
            <a:avLst/>
          </a:prstGeom>
        </p:spPr>
        <p:txBody>
          <a:bodyPr spcFirstLastPara="1" wrap="square" lIns="91425" tIns="91425" rIns="91425" bIns="91425" anchor="t" anchorCtr="0">
            <a:noAutofit/>
          </a:bodyPr>
          <a:lstStyle>
            <a:lvl1pPr lvl="0" rtl="0">
              <a:buNone/>
              <a:defRPr sz="1067">
                <a:solidFill>
                  <a:srgbClr val="494985"/>
                </a:solidFill>
                <a:latin typeface="Quicksand"/>
                <a:ea typeface="Quicksand"/>
                <a:cs typeface="Quicksand"/>
                <a:sym typeface="Quicksand"/>
              </a:defRPr>
            </a:lvl1pPr>
            <a:lvl2pPr lvl="1" rtl="0">
              <a:buNone/>
              <a:defRPr sz="1067">
                <a:solidFill>
                  <a:srgbClr val="494985"/>
                </a:solidFill>
                <a:latin typeface="Quicksand"/>
                <a:ea typeface="Quicksand"/>
                <a:cs typeface="Quicksand"/>
                <a:sym typeface="Quicksand"/>
              </a:defRPr>
            </a:lvl2pPr>
            <a:lvl3pPr lvl="2" rtl="0">
              <a:buNone/>
              <a:defRPr sz="1067">
                <a:solidFill>
                  <a:srgbClr val="494985"/>
                </a:solidFill>
                <a:latin typeface="Quicksand"/>
                <a:ea typeface="Quicksand"/>
                <a:cs typeface="Quicksand"/>
                <a:sym typeface="Quicksand"/>
              </a:defRPr>
            </a:lvl3pPr>
            <a:lvl4pPr lvl="3" rtl="0">
              <a:buNone/>
              <a:defRPr sz="1067">
                <a:solidFill>
                  <a:srgbClr val="494985"/>
                </a:solidFill>
                <a:latin typeface="Quicksand"/>
                <a:ea typeface="Quicksand"/>
                <a:cs typeface="Quicksand"/>
                <a:sym typeface="Quicksand"/>
              </a:defRPr>
            </a:lvl4pPr>
            <a:lvl5pPr lvl="4" rtl="0">
              <a:buNone/>
              <a:defRPr sz="1067">
                <a:solidFill>
                  <a:srgbClr val="494985"/>
                </a:solidFill>
                <a:latin typeface="Quicksand"/>
                <a:ea typeface="Quicksand"/>
                <a:cs typeface="Quicksand"/>
                <a:sym typeface="Quicksand"/>
              </a:defRPr>
            </a:lvl5pPr>
            <a:lvl6pPr lvl="5" rtl="0">
              <a:buNone/>
              <a:defRPr sz="1067">
                <a:solidFill>
                  <a:srgbClr val="494985"/>
                </a:solidFill>
                <a:latin typeface="Quicksand"/>
                <a:ea typeface="Quicksand"/>
                <a:cs typeface="Quicksand"/>
                <a:sym typeface="Quicksand"/>
              </a:defRPr>
            </a:lvl6pPr>
            <a:lvl7pPr lvl="6" rtl="0">
              <a:buNone/>
              <a:defRPr sz="1067">
                <a:solidFill>
                  <a:srgbClr val="494985"/>
                </a:solidFill>
                <a:latin typeface="Quicksand"/>
                <a:ea typeface="Quicksand"/>
                <a:cs typeface="Quicksand"/>
                <a:sym typeface="Quicksand"/>
              </a:defRPr>
            </a:lvl7pPr>
            <a:lvl8pPr lvl="7" rtl="0">
              <a:buNone/>
              <a:defRPr sz="1067">
                <a:solidFill>
                  <a:srgbClr val="494985"/>
                </a:solidFill>
                <a:latin typeface="Quicksand"/>
                <a:ea typeface="Quicksand"/>
                <a:cs typeface="Quicksand"/>
                <a:sym typeface="Quicksand"/>
              </a:defRPr>
            </a:lvl8pPr>
            <a:lvl9pPr lvl="8" rtl="0">
              <a:buNone/>
              <a:defRPr sz="1067">
                <a:solidFill>
                  <a:srgbClr val="494985"/>
                </a:solidFill>
                <a:latin typeface="Quicksand"/>
                <a:ea typeface="Quicksand"/>
                <a:cs typeface="Quicksand"/>
                <a:sym typeface="Quicksand"/>
              </a:defRPr>
            </a:lvl9pPr>
          </a:lstStyle>
          <a:p>
            <a:pPr marL="0" lvl="0" indent="0" algn="ctr" rtl="0">
              <a:spcBef>
                <a:spcPts val="0"/>
              </a:spcBef>
              <a:spcAft>
                <a:spcPts val="0"/>
              </a:spcAft>
              <a:buNone/>
            </a:pPr>
            <a:fld id="{00000000-1234-1234-1234-123412341234}" type="slidenum">
              <a:rPr lang="en"/>
              <a:pPr marL="0" lvl="0" indent="0" algn="ctr" rtl="0">
                <a:spcBef>
                  <a:spcPts val="0"/>
                </a:spcBef>
                <a:spcAft>
                  <a:spcPts val="0"/>
                </a:spcAft>
                <a:buNone/>
              </a:pPr>
              <a:t>‹#›</a:t>
            </a:fld>
            <a:endParaRPr/>
          </a:p>
        </p:txBody>
      </p:sp>
      <p:sp>
        <p:nvSpPr>
          <p:cNvPr id="40" name="Google Shape;40;p7"/>
          <p:cNvSpPr txBox="1">
            <a:spLocks noGrp="1"/>
          </p:cNvSpPr>
          <p:nvPr>
            <p:ph type="body" idx="2"/>
          </p:nvPr>
        </p:nvSpPr>
        <p:spPr>
          <a:xfrm>
            <a:off x="6315467" y="1560133"/>
            <a:ext cx="5462000" cy="4878800"/>
          </a:xfrm>
          <a:prstGeom prst="rect">
            <a:avLst/>
          </a:prstGeom>
          <a:ln>
            <a:noFill/>
          </a:ln>
        </p:spPr>
        <p:txBody>
          <a:bodyPr spcFirstLastPara="1" wrap="square" lIns="91425" tIns="91425" rIns="91425" bIns="91425" anchor="t" anchorCtr="0">
            <a:noAutofit/>
          </a:bodyPr>
          <a:lstStyle>
            <a:lvl1pPr marL="609585" lvl="0" indent="-457189" rtl="0">
              <a:spcBef>
                <a:spcPts val="0"/>
              </a:spcBef>
              <a:spcAft>
                <a:spcPts val="0"/>
              </a:spcAft>
              <a:buSzPts val="1800"/>
              <a:buChar char="●"/>
              <a:defRPr/>
            </a:lvl1pPr>
            <a:lvl2pPr marL="1219170" lvl="1" indent="-423323" rtl="0">
              <a:spcBef>
                <a:spcPts val="2133"/>
              </a:spcBef>
              <a:spcAft>
                <a:spcPts val="0"/>
              </a:spcAft>
              <a:buSzPts val="1400"/>
              <a:buChar char="○"/>
              <a:defRPr/>
            </a:lvl2pPr>
            <a:lvl3pPr marL="1828754" lvl="2" indent="-423323" rtl="0">
              <a:spcBef>
                <a:spcPts val="2133"/>
              </a:spcBef>
              <a:spcAft>
                <a:spcPts val="0"/>
              </a:spcAft>
              <a:buSzPts val="1400"/>
              <a:buChar char="■"/>
              <a:defRPr/>
            </a:lvl3pPr>
            <a:lvl4pPr marL="2438339" lvl="3" indent="-423323" rtl="0">
              <a:spcBef>
                <a:spcPts val="2133"/>
              </a:spcBef>
              <a:spcAft>
                <a:spcPts val="0"/>
              </a:spcAft>
              <a:buSzPts val="1400"/>
              <a:buChar char="●"/>
              <a:defRPr/>
            </a:lvl4pPr>
            <a:lvl5pPr marL="3047924" lvl="4" indent="-423323" rtl="0">
              <a:spcBef>
                <a:spcPts val="2133"/>
              </a:spcBef>
              <a:spcAft>
                <a:spcPts val="0"/>
              </a:spcAft>
              <a:buSzPts val="1400"/>
              <a:buChar char="○"/>
              <a:defRPr/>
            </a:lvl5pPr>
            <a:lvl6pPr marL="3657509" lvl="5" indent="-423323" rtl="0">
              <a:spcBef>
                <a:spcPts val="2133"/>
              </a:spcBef>
              <a:spcAft>
                <a:spcPts val="0"/>
              </a:spcAft>
              <a:buSzPts val="1400"/>
              <a:buChar char="■"/>
              <a:defRPr/>
            </a:lvl6pPr>
            <a:lvl7pPr marL="4267093" lvl="6" indent="-423323" rtl="0">
              <a:spcBef>
                <a:spcPts val="2133"/>
              </a:spcBef>
              <a:spcAft>
                <a:spcPts val="0"/>
              </a:spcAft>
              <a:buSzPts val="1400"/>
              <a:buChar char="●"/>
              <a:defRPr/>
            </a:lvl7pPr>
            <a:lvl8pPr marL="4876678" lvl="7" indent="-423323" rtl="0">
              <a:spcBef>
                <a:spcPts val="2133"/>
              </a:spcBef>
              <a:spcAft>
                <a:spcPts val="0"/>
              </a:spcAft>
              <a:buSzPts val="1400"/>
              <a:buChar char="○"/>
              <a:defRPr/>
            </a:lvl8pPr>
            <a:lvl9pPr marL="5486263" lvl="8" indent="-423323" rtl="0">
              <a:spcBef>
                <a:spcPts val="2133"/>
              </a:spcBef>
              <a:spcAft>
                <a:spcPts val="2133"/>
              </a:spcAft>
              <a:buSzPts val="1400"/>
              <a:buChar char="■"/>
              <a:defRPr/>
            </a:lvl9pPr>
          </a:lstStyle>
          <a:p>
            <a:endParaRPr/>
          </a:p>
        </p:txBody>
      </p:sp>
      <p:sp>
        <p:nvSpPr>
          <p:cNvPr id="41" name="Google Shape;41;p7"/>
          <p:cNvSpPr txBox="1">
            <a:spLocks noGrp="1"/>
          </p:cNvSpPr>
          <p:nvPr>
            <p:ph type="subTitle" idx="3"/>
          </p:nvPr>
        </p:nvSpPr>
        <p:spPr>
          <a:xfrm>
            <a:off x="7010400" y="0"/>
            <a:ext cx="4753200" cy="418800"/>
          </a:xfrm>
          <a:prstGeom prst="rect">
            <a:avLst/>
          </a:prstGeom>
        </p:spPr>
        <p:txBody>
          <a:bodyPr spcFirstLastPara="1" wrap="square" lIns="91425" tIns="91425" rIns="0" bIns="91425" anchor="ctr" anchorCtr="0">
            <a:noAutofit/>
          </a:bodyPr>
          <a:lstStyle>
            <a:lvl1pPr lvl="0" algn="r" rtl="0">
              <a:lnSpc>
                <a:spcPct val="100000"/>
              </a:lnSpc>
              <a:spcBef>
                <a:spcPts val="0"/>
              </a:spcBef>
              <a:spcAft>
                <a:spcPts val="0"/>
              </a:spcAft>
              <a:buNone/>
              <a:defRPr sz="1600" b="1"/>
            </a:lvl1pPr>
            <a:lvl2pPr lvl="1" rtl="0">
              <a:spcBef>
                <a:spcPts val="0"/>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262541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1993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
        <p:nvSpPr>
          <p:cNvPr id="4" name="Rectangle 3">
            <a:hlinkClick r:id="rId3"/>
          </p:cNvPr>
          <p:cNvSpPr/>
          <p:nvPr userDrawn="1"/>
        </p:nvSpPr>
        <p:spPr>
          <a:xfrm>
            <a:off x="5516880" y="5561814"/>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6" name="Picture 5">
            <a:extLst>
              <a:ext uri="{FF2B5EF4-FFF2-40B4-BE49-F238E27FC236}">
                <a16:creationId xmlns:a16="http://schemas.microsoft.com/office/drawing/2014/main" id="{4BCDA56E-C48B-4080-B39C-F2C6DF858B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09598" y="2930434"/>
            <a:ext cx="10960101" cy="3465604"/>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609600" y="438152"/>
            <a:ext cx="10960099" cy="2267631"/>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2257523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Rounded Rectangle 1"/>
          <p:cNvSpPr/>
          <p:nvPr userDrawn="1"/>
        </p:nvSpPr>
        <p:spPr bwMode="auto">
          <a:xfrm>
            <a:off x="609599" y="438152"/>
            <a:ext cx="10960100"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2" charset="0"/>
              </a:rPr>
              <a:t> </a:t>
            </a:r>
          </a:p>
        </p:txBody>
      </p:sp>
    </p:spTree>
    <p:extLst>
      <p:ext uri="{BB962C8B-B14F-4D97-AF65-F5344CB8AC3E}">
        <p14:creationId xmlns:p14="http://schemas.microsoft.com/office/powerpoint/2010/main" val="28717595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219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2/6/2025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63690" y="6196126"/>
            <a:ext cx="768660" cy="580719"/>
          </a:xfrm>
          <a:prstGeom prst="rect">
            <a:avLst/>
          </a:prstGeom>
        </p:spPr>
      </p:pic>
      <p:sp>
        <p:nvSpPr>
          <p:cNvPr id="5" name="Rectangle 4">
            <a:hlinkClick r:id="rId3"/>
          </p:cNvPr>
          <p:cNvSpPr/>
          <p:nvPr userDrawn="1"/>
        </p:nvSpPr>
        <p:spPr>
          <a:xfrm>
            <a:off x="5516880" y="315248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4" name="Picture 3">
            <a:extLst>
              <a:ext uri="{FF2B5EF4-FFF2-40B4-BE49-F238E27FC236}">
                <a16:creationId xmlns:a16="http://schemas.microsoft.com/office/drawing/2014/main" id="{1230ECC4-D1FF-46A5-A34E-4D449687EDC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4284424F-6F73-4E63-A6E4-A9F45CE0FCD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Mental and Oral Starter Icon">
    <p:spTree>
      <p:nvGrpSpPr>
        <p:cNvPr id="1" name=""/>
        <p:cNvGrpSpPr/>
        <p:nvPr/>
      </p:nvGrpSpPr>
      <p:grpSpPr>
        <a:xfrm>
          <a:off x="0" y="0"/>
          <a:ext cx="0" cy="0"/>
          <a:chOff x="0" y="0"/>
          <a:chExt cx="0" cy="0"/>
        </a:xfrm>
      </p:grpSpPr>
      <p:sp>
        <p:nvSpPr>
          <p:cNvPr id="4" name="Rounded Rectangle 3"/>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sz="1350" dirty="0">
                <a:solidFill>
                  <a:srgbClr val="FFFFFF"/>
                </a:solidFill>
              </a:rPr>
              <a:t> </a:t>
            </a:r>
          </a:p>
        </p:txBody>
      </p:sp>
      <p:pic>
        <p:nvPicPr>
          <p:cNvPr id="6" name="Picture 12" hidden="1"/>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0261600" y="612775"/>
            <a:ext cx="115146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150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7504EF1-6694-2DD7-ECE6-5BFEF39EE0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79216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82C23E68-7C57-D88B-94F4-EE1F5121DC27}"/>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pic>
        <p:nvPicPr>
          <p:cNvPr id="3" name="Picture 4">
            <a:extLst>
              <a:ext uri="{FF2B5EF4-FFF2-40B4-BE49-F238E27FC236}">
                <a16:creationId xmlns:a16="http://schemas.microsoft.com/office/drawing/2014/main" id="{639CBCD0-4E82-827A-0EC3-4C2FC48A706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1"/>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387490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4">
            <a:extLst>
              <a:ext uri="{FF2B5EF4-FFF2-40B4-BE49-F238E27FC236}">
                <a16:creationId xmlns:a16="http://schemas.microsoft.com/office/drawing/2014/main" id="{09DA5B33-C474-3A39-1E4D-63C397BB1879}"/>
              </a:ext>
            </a:extLst>
          </p:cNvPr>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972373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6">
            <a:extLst>
              <a:ext uri="{FF2B5EF4-FFF2-40B4-BE49-F238E27FC236}">
                <a16:creationId xmlns:a16="http://schemas.microsoft.com/office/drawing/2014/main" id="{46BC5FCE-AB97-84D3-08D4-F2C2EDD35E84}"/>
              </a:ext>
            </a:extLst>
          </p:cNvPr>
          <p:cNvSpPr/>
          <p:nvPr userDrawn="1"/>
        </p:nvSpPr>
        <p:spPr bwMode="auto">
          <a:xfrm>
            <a:off x="670985"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3" name="Rounded Rectangle 7">
            <a:extLst>
              <a:ext uri="{FF2B5EF4-FFF2-40B4-BE49-F238E27FC236}">
                <a16:creationId xmlns:a16="http://schemas.microsoft.com/office/drawing/2014/main" id="{98CBE3D1-2591-EC45-C4CC-D7BCB2B74367}"/>
              </a:ext>
            </a:extLst>
          </p:cNvPr>
          <p:cNvSpPr/>
          <p:nvPr userDrawn="1"/>
        </p:nvSpPr>
        <p:spPr bwMode="auto">
          <a:xfrm>
            <a:off x="670985" y="512764"/>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4" name="Title 1">
            <a:extLst>
              <a:ext uri="{FF2B5EF4-FFF2-40B4-BE49-F238E27FC236}">
                <a16:creationId xmlns:a16="http://schemas.microsoft.com/office/drawing/2014/main" id="{DA470E1E-989D-5761-F927-D6BF787894B9}"/>
              </a:ext>
            </a:extLst>
          </p:cNvPr>
          <p:cNvSpPr txBox="1">
            <a:spLocks/>
          </p:cNvSpPr>
          <p:nvPr userDrawn="1"/>
        </p:nvSpPr>
        <p:spPr>
          <a:xfrm>
            <a:off x="838200" y="30718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5" name="Title 1">
            <a:extLst>
              <a:ext uri="{FF2B5EF4-FFF2-40B4-BE49-F238E27FC236}">
                <a16:creationId xmlns:a16="http://schemas.microsoft.com/office/drawing/2014/main" id="{7EA548FF-4C11-A155-C347-53BAD4E0F161}"/>
              </a:ext>
            </a:extLst>
          </p:cNvPr>
          <p:cNvSpPr txBox="1">
            <a:spLocks/>
          </p:cNvSpPr>
          <p:nvPr userDrawn="1"/>
        </p:nvSpPr>
        <p:spPr>
          <a:xfrm>
            <a:off x="838200" y="735013"/>
            <a:ext cx="10515600" cy="539750"/>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6" name="Content Placeholder 15">
            <a:extLst>
              <a:ext uri="{FF2B5EF4-FFF2-40B4-BE49-F238E27FC236}">
                <a16:creationId xmlns:a16="http://schemas.microsoft.com/office/drawing/2014/main" id="{8CB53534-2459-1528-8F7E-9B579541A169}"/>
              </a:ext>
            </a:extLst>
          </p:cNvPr>
          <p:cNvSpPr txBox="1">
            <a:spLocks/>
          </p:cNvSpPr>
          <p:nvPr userDrawn="1"/>
        </p:nvSpPr>
        <p:spPr>
          <a:xfrm>
            <a:off x="838200" y="3467100"/>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548064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3024DB2-32FB-CBBE-E523-F5FCA67F8CFC}"/>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79487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B283D"/>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550" b="0" i="0">
                <a:solidFill>
                  <a:srgbClr val="1B283D"/>
                </a:solidFill>
                <a:latin typeface="Arial MT"/>
                <a:cs typeface="Arial MT"/>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B283D"/>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2/6/2025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0" b="1" i="0">
                <a:solidFill>
                  <a:srgbClr val="1B283D"/>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3690" y="6196126"/>
            <a:ext cx="768660" cy="580719"/>
          </a:xfrm>
          <a:prstGeom prst="rect">
            <a:avLst/>
          </a:prstGeom>
        </p:spPr>
      </p:pic>
      <p:sp>
        <p:nvSpPr>
          <p:cNvPr id="4" name="Rectangle 3">
            <a:hlinkClick r:id="rId4"/>
          </p:cNvPr>
          <p:cNvSpPr/>
          <p:nvPr userDrawn="1"/>
        </p:nvSpPr>
        <p:spPr>
          <a:xfrm>
            <a:off x="5516880" y="5561814"/>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5370407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763330" y="5734212"/>
            <a:ext cx="768660"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609598" y="438152"/>
            <a:ext cx="10960100"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pitchFamily="2" charset="0"/>
              </a:defRPr>
            </a:lvl1pPr>
          </a:lstStyle>
          <a:p>
            <a:r>
              <a:rPr lang="en-GB"/>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670985" y="2930435"/>
            <a:ext cx="10850032"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670985" y="512764"/>
            <a:ext cx="10850032"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838200" y="3071286"/>
            <a:ext cx="105156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838197" y="734785"/>
            <a:ext cx="105156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838200" y="1127760"/>
            <a:ext cx="10515600" cy="1409700"/>
          </a:xfrm>
        </p:spPr>
        <p:txBody>
          <a:bodyPr>
            <a:normAutofit fontScale="92500" lnSpcReduction="10000"/>
          </a:bodyPr>
          <a:lstStyle>
            <a:lvl1pPr>
              <a:defRPr>
                <a:latin typeface="Twinkl" pitchFamily="50" charset="0"/>
              </a:defRPr>
            </a:lvl1pPr>
            <a:lvl2pPr>
              <a:defRPr/>
            </a:lvl2pPr>
          </a:lstStyle>
          <a:p>
            <a:pPr lvl="0"/>
            <a:r>
              <a:rPr lang="en-GB"/>
              <a:t>Click to edit Master text styles</a:t>
            </a:r>
          </a:p>
          <a:p>
            <a:pPr lvl="1"/>
            <a:r>
              <a:rPr lang="en-GB"/>
              <a:t>Second level</a:t>
            </a:r>
          </a:p>
          <a:p>
            <a:pPr lvl="2"/>
            <a:r>
              <a:rPr lang="en-GB"/>
              <a:t>Third level</a:t>
            </a:r>
          </a:p>
        </p:txBody>
      </p:sp>
      <p:sp>
        <p:nvSpPr>
          <p:cNvPr id="12" name="Content Placeholder 15"/>
          <p:cNvSpPr txBox="1">
            <a:spLocks/>
          </p:cNvSpPr>
          <p:nvPr userDrawn="1"/>
        </p:nvSpPr>
        <p:spPr>
          <a:xfrm>
            <a:off x="838200" y="3466803"/>
            <a:ext cx="105156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r>
              <a:rPr lang="en-GB" sz="1800" dirty="0">
                <a:latin typeface="Twinkl" pitchFamily="50" charset="0"/>
              </a:rPr>
              <a:t>Statement 2</a:t>
            </a:r>
          </a:p>
          <a:p>
            <a:pPr lvl="1"/>
            <a:r>
              <a:rPr lang="en-GB" sz="1600"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363690" y="6196126"/>
            <a:ext cx="768660" cy="580719"/>
          </a:xfrm>
          <a:prstGeom prst="rect">
            <a:avLst/>
          </a:prstGeom>
        </p:spPr>
      </p:pic>
      <p:sp>
        <p:nvSpPr>
          <p:cNvPr id="4" name="Rectangle 3">
            <a:hlinkClick r:id="rId4"/>
          </p:cNvPr>
          <p:cNvSpPr/>
          <p:nvPr userDrawn="1"/>
        </p:nvSpPr>
        <p:spPr>
          <a:xfrm>
            <a:off x="5516880" y="3152488"/>
            <a:ext cx="115824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168197377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9.jpe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theme" Target="../theme/theme5.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theme" Target="../theme/theme6.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64.xml"/><Relationship Id="rId7" Type="http://schemas.openxmlformats.org/officeDocument/2006/relationships/slideLayout" Target="../slideLayouts/slideLayout6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5" Type="http://schemas.openxmlformats.org/officeDocument/2006/relationships/slideLayout" Target="../slideLayouts/slideLayout66.xml"/><Relationship Id="rId4" Type="http://schemas.openxmlformats.org/officeDocument/2006/relationships/slideLayout" Target="../slideLayouts/slideLayout65.xml"/><Relationship Id="rId9" Type="http://schemas.openxmlformats.org/officeDocument/2006/relationships/image" Target="../media/image1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2/6/2025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1" r:id="rId3"/>
    <p:sldLayoutId id="2147483762" r:id="rId4"/>
    <p:sldLayoutId id="2147483769" r:id="rId5"/>
    <p:sldLayoutId id="2147483783" r:id="rId6"/>
    <p:sldLayoutId id="2147483776" r:id="rId7"/>
    <p:sldLayoutId id="2147483777" r:id="rId8"/>
    <p:sldLayoutId id="2147483778" r:id="rId9"/>
    <p:sldLayoutId id="2147483779" r:id="rId10"/>
    <p:sldLayoutId id="2147483775" r:id="rId11"/>
    <p:sldLayoutId id="2147483763" r:id="rId12"/>
    <p:sldLayoutId id="2147483764" r:id="rId13"/>
    <p:sldLayoutId id="2147483767" r:id="rId14"/>
    <p:sldLayoutId id="2147483768" r:id="rId15"/>
    <p:sldLayoutId id="2147483759" r:id="rId16"/>
    <p:sldLayoutId id="2147483760" r:id="rId17"/>
    <p:sldLayoutId id="2147483691" r:id="rId18"/>
    <p:sldLayoutId id="2147483803" r:id="rId19"/>
    <p:sldLayoutId id="2147483804"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GB" smtClean="0"/>
              <a:t>06/02/2025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19" r:id="rId1"/>
    <p:sldLayoutId id="2147483827" r:id="rId2"/>
    <p:sldLayoutId id="2147483820" r:id="rId3"/>
    <p:sldLayoutId id="2147483829" r:id="rId4"/>
    <p:sldLayoutId id="2147483830" r:id="rId5"/>
    <p:sldLayoutId id="2147483823" r:id="rId6"/>
    <p:sldLayoutId id="2147483834" r:id="rId7"/>
    <p:sldLayoutId id="2147483668" r:id="rId8"/>
    <p:sldLayoutId id="2147483821" r:id="rId9"/>
    <p:sldLayoutId id="2147483822" r:id="rId10"/>
    <p:sldLayoutId id="2147483824" r:id="rId11"/>
    <p:sldLayoutId id="21474838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GB" smtClean="0"/>
              <a:t>06/02/2025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GB" smtClean="0"/>
              <a:t>‹#›</a:t>
            </a:fld>
            <a:endParaRPr lang="en-GB"/>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B"/>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a:extLst>
              <a:ext uri="{FF2B5EF4-FFF2-40B4-BE49-F238E27FC236}">
                <a16:creationId xmlns:a16="http://schemas.microsoft.com/office/drawing/2014/main" id="{14D88F4D-86C6-4A1C-9E7A-A8D5F87ACD61}"/>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826" r:id="rId1"/>
    <p:sldLayoutId id="2147483828" r:id="rId2"/>
    <p:sldLayoutId id="2147483838" r:id="rId3"/>
    <p:sldLayoutId id="2147483670" r:id="rId4"/>
    <p:sldLayoutId id="2147483666" r:id="rId5"/>
    <p:sldLayoutId id="2147483832" r:id="rId6"/>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E3FCBFF-880D-AB4D-3D29-1BC918B70A16}"/>
              </a:ext>
            </a:extLst>
          </p:cNvPr>
          <p:cNvSpPr>
            <a:spLocks noGrp="1"/>
          </p:cNvSpPr>
          <p:nvPr>
            <p:ph type="title"/>
          </p:nvPr>
        </p:nvSpPr>
        <p:spPr bwMode="auto">
          <a:xfrm>
            <a:off x="654051" y="695325"/>
            <a:ext cx="10883900" cy="1150938"/>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9C7D089A-8D74-D030-93DF-5CB0181EEABA}"/>
              </a:ext>
            </a:extLst>
          </p:cNvPr>
          <p:cNvSpPr>
            <a:spLocks noGrp="1"/>
          </p:cNvSpPr>
          <p:nvPr>
            <p:ph type="body" idx="1"/>
          </p:nvPr>
        </p:nvSpPr>
        <p:spPr bwMode="auto">
          <a:xfrm>
            <a:off x="654051" y="1957388"/>
            <a:ext cx="10883900" cy="4387850"/>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200" algn="l" rtl="0" fontAlgn="base">
        <a:lnSpc>
          <a:spcPct val="90000"/>
        </a:lnSpc>
        <a:spcBef>
          <a:spcPct val="0"/>
        </a:spcBef>
        <a:spcAft>
          <a:spcPct val="0"/>
        </a:spcAft>
        <a:defRPr sz="4000" b="1">
          <a:solidFill>
            <a:srgbClr val="1C1C1C"/>
          </a:solidFill>
          <a:latin typeface="Twinkl" pitchFamily="2" charset="0"/>
        </a:defRPr>
      </a:lvl6pPr>
      <a:lvl7pPr marL="914400" algn="l" rtl="0" fontAlgn="base">
        <a:lnSpc>
          <a:spcPct val="90000"/>
        </a:lnSpc>
        <a:spcBef>
          <a:spcPct val="0"/>
        </a:spcBef>
        <a:spcAft>
          <a:spcPct val="0"/>
        </a:spcAft>
        <a:defRPr sz="4000" b="1">
          <a:solidFill>
            <a:srgbClr val="1C1C1C"/>
          </a:solidFill>
          <a:latin typeface="Twinkl" pitchFamily="2" charset="0"/>
        </a:defRPr>
      </a:lvl7pPr>
      <a:lvl8pPr marL="1371600" algn="l" rtl="0" fontAlgn="base">
        <a:lnSpc>
          <a:spcPct val="90000"/>
        </a:lnSpc>
        <a:spcBef>
          <a:spcPct val="0"/>
        </a:spcBef>
        <a:spcAft>
          <a:spcPct val="0"/>
        </a:spcAft>
        <a:defRPr sz="4000" b="1">
          <a:solidFill>
            <a:srgbClr val="1C1C1C"/>
          </a:solidFill>
          <a:latin typeface="Twinkl" pitchFamily="2" charset="0"/>
        </a:defRPr>
      </a:lvl8pPr>
      <a:lvl9pPr marL="1828800" algn="l" rtl="0" fontAlgn="base">
        <a:lnSpc>
          <a:spcPct val="90000"/>
        </a:lnSpc>
        <a:spcBef>
          <a:spcPct val="0"/>
        </a:spcBef>
        <a:spcAft>
          <a:spcPct val="0"/>
        </a:spcAft>
        <a:defRPr sz="4000" b="1">
          <a:solidFill>
            <a:srgbClr val="1C1C1C"/>
          </a:solidFill>
          <a:latin typeface="Twinkl" pitchFamily="2"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45349" y="199900"/>
            <a:ext cx="4701301" cy="589280"/>
          </a:xfrm>
          <a:prstGeom prst="rect">
            <a:avLst/>
          </a:prstGeom>
        </p:spPr>
        <p:txBody>
          <a:bodyPr wrap="square" lIns="0" tIns="0" rIns="0" bIns="0">
            <a:spAutoFit/>
          </a:bodyPr>
          <a:lstStyle>
            <a:lvl1pPr>
              <a:defRPr sz="3700" b="1" i="0">
                <a:solidFill>
                  <a:srgbClr val="1B283D"/>
                </a:solidFill>
                <a:latin typeface="Arial"/>
                <a:cs typeface="Arial"/>
              </a:defRPr>
            </a:lvl1pPr>
          </a:lstStyle>
          <a:p>
            <a:endParaRPr/>
          </a:p>
        </p:txBody>
      </p:sp>
      <p:sp>
        <p:nvSpPr>
          <p:cNvPr id="3" name="Holder 3"/>
          <p:cNvSpPr>
            <a:spLocks noGrp="1"/>
          </p:cNvSpPr>
          <p:nvPr>
            <p:ph type="body" idx="1"/>
          </p:nvPr>
        </p:nvSpPr>
        <p:spPr>
          <a:xfrm>
            <a:off x="2620945" y="2457865"/>
            <a:ext cx="6950109" cy="1983104"/>
          </a:xfrm>
          <a:prstGeom prst="rect">
            <a:avLst/>
          </a:prstGeom>
        </p:spPr>
        <p:txBody>
          <a:bodyPr wrap="square" lIns="0" tIns="0" rIns="0" bIns="0">
            <a:spAutoFit/>
          </a:bodyPr>
          <a:lstStyle>
            <a:lvl1pPr>
              <a:defRPr sz="2550" b="0" i="0">
                <a:solidFill>
                  <a:srgbClr val="1B283D"/>
                </a:solidFill>
                <a:latin typeface="Arial MT"/>
                <a:cs typeface="Arial MT"/>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833" r:id="rId1"/>
    <p:sldLayoutId id="2147483835" r:id="rId2"/>
    <p:sldLayoutId id="2147483836"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2994" y="695325"/>
            <a:ext cx="10886013" cy="1150938"/>
          </a:xfrm>
          <a:prstGeom prst="roundRect">
            <a:avLst>
              <a:gd name="adj" fmla="val 9641"/>
            </a:avLst>
          </a:prstGeom>
          <a:noFill/>
          <a:ln w="25400">
            <a:noFill/>
          </a:ln>
        </p:spPr>
        <p:txBody>
          <a:bodyPr vert="horz" lIns="252000" tIns="252000" rIns="252000" bIns="252000" rtlCol="0" anchor="ctr" anchorCtr="1">
            <a:normAutofit/>
          </a:bodyPr>
          <a:lstStyle/>
          <a:p>
            <a:r>
              <a:rPr lang="en-GB"/>
              <a:t>Click to edit Master title style</a:t>
            </a:r>
            <a:endParaRPr lang="en-US" dirty="0"/>
          </a:p>
        </p:txBody>
      </p:sp>
      <p:sp>
        <p:nvSpPr>
          <p:cNvPr id="3" name="Text Placeholder 2"/>
          <p:cNvSpPr>
            <a:spLocks noGrp="1"/>
          </p:cNvSpPr>
          <p:nvPr>
            <p:ph type="body" idx="1"/>
          </p:nvPr>
        </p:nvSpPr>
        <p:spPr>
          <a:xfrm>
            <a:off x="652994" y="1957387"/>
            <a:ext cx="10886013" cy="4387851"/>
          </a:xfrm>
          <a:prstGeom prst="roundRect">
            <a:avLst>
              <a:gd name="adj" fmla="val 2585"/>
            </a:avLst>
          </a:prstGeom>
          <a:noFill/>
          <a:ln w="25400">
            <a:noFill/>
          </a:ln>
        </p:spPr>
        <p:txBody>
          <a:bodyPr vert="horz" lIns="252000" tIns="252000" rIns="252000" bIns="25200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837"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4.xml"/></Relationships>
</file>

<file path=ppt/slides/_rels/slide1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46.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0.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2.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1.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4.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3.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7.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6.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69.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68.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4.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78.png"/><Relationship Id="rId2" Type="http://schemas.openxmlformats.org/officeDocument/2006/relationships/image" Target="../media/image41.png"/><Relationship Id="rId1" Type="http://schemas.openxmlformats.org/officeDocument/2006/relationships/slideLayout" Target="../slideLayouts/slideLayout58.xml"/><Relationship Id="rId6" Type="http://schemas.openxmlformats.org/officeDocument/2006/relationships/image" Target="../media/image65.png"/><Relationship Id="rId11" Type="http://schemas.openxmlformats.org/officeDocument/2006/relationships/image" Target="../media/image77.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65.xml"/><Relationship Id="rId5" Type="http://schemas.openxmlformats.org/officeDocument/2006/relationships/image" Target="../media/image83.png"/><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youtube.com/watch?v=BHPMkT1eYuU" TargetMode="External"/><Relationship Id="rId1" Type="http://schemas.openxmlformats.org/officeDocument/2006/relationships/slideLayout" Target="../slideLayouts/slideLayout44.xml"/><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44.xml"/><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5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4.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4.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54.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10607"/>
            <a:ext cx="9144000" cy="6498148"/>
          </a:xfrm>
        </p:spPr>
        <p:txBody>
          <a:bodyPr vert="horz" lIns="91440" tIns="45720" rIns="91440" bIns="45720" rtlCol="0" anchor="t">
            <a:normAutofit/>
          </a:bodyPr>
          <a:lstStyle/>
          <a:p>
            <a:pPr algn="l"/>
            <a:r>
              <a:rPr lang="en-US" sz="2800" u="sng" dirty="0"/>
              <a:t>Thursday 6th February 2025</a:t>
            </a:r>
          </a:p>
          <a:p>
            <a:pPr algn="l"/>
            <a:r>
              <a:rPr lang="en-US" sz="2800" u="sng" dirty="0"/>
              <a:t>Morning challenge</a:t>
            </a:r>
          </a:p>
          <a:p>
            <a:pPr algn="l"/>
            <a:endParaRPr lang="en-US" sz="3200" u="sng" dirty="0"/>
          </a:p>
          <a:p>
            <a:pPr marL="514350" indent="-514350" algn="l">
              <a:buAutoNum type="arabicPeriod"/>
            </a:pPr>
            <a:r>
              <a:rPr lang="en-US" sz="2800" dirty="0"/>
              <a:t>23 x 4 =</a:t>
            </a:r>
          </a:p>
          <a:p>
            <a:pPr marL="514350" indent="-514350" algn="l">
              <a:buAutoNum type="arabicPeriod"/>
            </a:pPr>
            <a:r>
              <a:rPr lang="en-US" sz="2800" dirty="0"/>
              <a:t>Half of 64 =</a:t>
            </a:r>
          </a:p>
          <a:p>
            <a:pPr marL="514350" indent="-514350" algn="l">
              <a:buAutoNum type="arabicPeriod"/>
            </a:pPr>
            <a:r>
              <a:rPr lang="en-US" sz="2800" dirty="0"/>
              <a:t>567 + 233 =</a:t>
            </a:r>
          </a:p>
          <a:p>
            <a:pPr marL="514350" indent="-514350" algn="l">
              <a:buAutoNum type="arabicPeriod"/>
            </a:pPr>
            <a:r>
              <a:rPr lang="en-US" sz="2800" dirty="0"/>
              <a:t>1/5 of 65 =</a:t>
            </a:r>
          </a:p>
          <a:p>
            <a:pPr marL="514350" indent="-514350" algn="l">
              <a:buAutoNum type="arabicPeriod"/>
            </a:pPr>
            <a:r>
              <a:rPr lang="en-US" sz="2800" dirty="0"/>
              <a:t>39 divided between 3</a:t>
            </a:r>
          </a:p>
          <a:p>
            <a:pPr marL="514350" indent="-514350" algn="l">
              <a:buAutoNum type="arabicPeriod"/>
            </a:pPr>
            <a:r>
              <a:rPr lang="en-US" sz="2800" dirty="0"/>
              <a:t>765 – 435 =</a:t>
            </a:r>
          </a:p>
          <a:p>
            <a:pPr marL="514350" indent="-514350" algn="l">
              <a:buAutoNum type="arabicPeriod"/>
            </a:pPr>
            <a:r>
              <a:rPr lang="en-US" sz="2800" dirty="0"/>
              <a:t>Double 37 =</a:t>
            </a:r>
          </a:p>
          <a:p>
            <a:pPr marL="514350" indent="-514350" algn="l">
              <a:buAutoNum type="arabicPeriod"/>
            </a:pPr>
            <a:r>
              <a:rPr lang="en-US" sz="2800" dirty="0"/>
              <a:t>4/8 + 3/8 =</a:t>
            </a:r>
          </a:p>
          <a:p>
            <a:pPr marL="514350" indent="-514350" algn="l">
              <a:buAutoNum type="arabicPeriod"/>
            </a:pPr>
            <a:endParaRPr lang="en-US" sz="2800" dirty="0"/>
          </a:p>
          <a:p>
            <a:pPr marL="514350" indent="-514350" algn="l">
              <a:buAutoNum type="arabicPeriod"/>
            </a:pPr>
            <a:endParaRPr lang="en-US" sz="3200" dirty="0"/>
          </a:p>
          <a:p>
            <a:pPr marL="514350" indent="-514350" algn="l">
              <a:buAutoNum type="arabicPeriod"/>
            </a:pPr>
            <a:endParaRPr lang="en-US" sz="3200" u="sng" dirty="0"/>
          </a:p>
        </p:txBody>
      </p:sp>
      <p:pic>
        <p:nvPicPr>
          <p:cNvPr id="4" name="Picture 3" descr="A logo with text on it&#10;&#10;Description automatically generated">
            <a:extLst>
              <a:ext uri="{FF2B5EF4-FFF2-40B4-BE49-F238E27FC236}">
                <a16:creationId xmlns:a16="http://schemas.microsoft.com/office/drawing/2014/main" id="{37435507-9604-D52C-391C-6B02985816BA}"/>
              </a:ext>
            </a:extLst>
          </p:cNvPr>
          <p:cNvPicPr>
            <a:picLocks noChangeAspect="1"/>
          </p:cNvPicPr>
          <p:nvPr/>
        </p:nvPicPr>
        <p:blipFill>
          <a:blip r:embed="rId2"/>
          <a:stretch>
            <a:fillRect/>
          </a:stretch>
        </p:blipFill>
        <p:spPr>
          <a:xfrm>
            <a:off x="10115817" y="-5020"/>
            <a:ext cx="2080688" cy="1240288"/>
          </a:xfrm>
          <a:prstGeom prst="rect">
            <a:avLst/>
          </a:prstGeom>
        </p:spPr>
      </p:pic>
      <p:pic>
        <p:nvPicPr>
          <p:cNvPr id="2" name="Picture 1" descr="Trivia Quizzes - Free Daily Trivia Games – Big Daily Trivia">
            <a:extLst>
              <a:ext uri="{FF2B5EF4-FFF2-40B4-BE49-F238E27FC236}">
                <a16:creationId xmlns:a16="http://schemas.microsoft.com/office/drawing/2014/main" id="{32E9BE63-746D-C187-9CFF-3CE7586CA1B1}"/>
              </a:ext>
            </a:extLst>
          </p:cNvPr>
          <p:cNvPicPr>
            <a:picLocks noChangeAspect="1"/>
          </p:cNvPicPr>
          <p:nvPr/>
        </p:nvPicPr>
        <p:blipFill>
          <a:blip r:embed="rId3"/>
          <a:stretch>
            <a:fillRect/>
          </a:stretch>
        </p:blipFill>
        <p:spPr>
          <a:xfrm>
            <a:off x="10434193" y="1413698"/>
            <a:ext cx="1766889" cy="1490663"/>
          </a:xfrm>
          <a:prstGeom prst="rect">
            <a:avLst/>
          </a:prstGeom>
        </p:spPr>
      </p:pic>
      <p:sp>
        <p:nvSpPr>
          <p:cNvPr id="5" name="TextBox 4">
            <a:extLst>
              <a:ext uri="{FF2B5EF4-FFF2-40B4-BE49-F238E27FC236}">
                <a16:creationId xmlns:a16="http://schemas.microsoft.com/office/drawing/2014/main" id="{349DB153-923C-9FDB-C196-9306525892BA}"/>
              </a:ext>
            </a:extLst>
          </p:cNvPr>
          <p:cNvSpPr txBox="1"/>
          <p:nvPr/>
        </p:nvSpPr>
        <p:spPr>
          <a:xfrm>
            <a:off x="6092584" y="3629721"/>
            <a:ext cx="5238136"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200" dirty="0">
                <a:solidFill>
                  <a:srgbClr val="FF0000"/>
                </a:solidFill>
              </a:rPr>
              <a:t>Challenge</a:t>
            </a:r>
          </a:p>
          <a:p>
            <a:r>
              <a:rPr lang="en-GB" sz="3200" dirty="0">
                <a:solidFill>
                  <a:srgbClr val="FF0000"/>
                </a:solidFill>
              </a:rPr>
              <a:t>Write a word problem using one of these questions</a:t>
            </a:r>
            <a:r>
              <a:rPr lang="en-GB" dirty="0"/>
              <a:t>.</a:t>
            </a:r>
          </a:p>
        </p:txBody>
      </p:sp>
    </p:spTree>
    <p:extLst>
      <p:ext uri="{BB962C8B-B14F-4D97-AF65-F5344CB8AC3E}">
        <p14:creationId xmlns:p14="http://schemas.microsoft.com/office/powerpoint/2010/main" val="16537612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a:extLst>
              <a:ext uri="{FF2B5EF4-FFF2-40B4-BE49-F238E27FC236}">
                <a16:creationId xmlns:a16="http://schemas.microsoft.com/office/drawing/2014/main" id="{8704FBEF-0563-4915-58C0-818EA275E046}"/>
              </a:ext>
            </a:extLst>
          </p:cNvPr>
          <p:cNvSpPr>
            <a:spLocks noGrp="1"/>
          </p:cNvSpPr>
          <p:nvPr>
            <p:ph type="title"/>
          </p:nvPr>
        </p:nvSpPr>
        <p:spPr>
          <a:xfrm>
            <a:off x="1981201" y="479426"/>
            <a:ext cx="8220075" cy="993775"/>
          </a:xfrm>
        </p:spPr>
        <p:txBody>
          <a:bodyPr/>
          <a:lstStyle/>
          <a:p>
            <a:pPr eaLnBrk="1" hangingPunct="1"/>
            <a:r>
              <a:rPr lang="en-GB" altLang="en-US" sz="3600"/>
              <a:t>Example Answers</a:t>
            </a:r>
          </a:p>
        </p:txBody>
      </p:sp>
      <p:sp>
        <p:nvSpPr>
          <p:cNvPr id="15363" name="Rectangle 4">
            <a:extLst>
              <a:ext uri="{FF2B5EF4-FFF2-40B4-BE49-F238E27FC236}">
                <a16:creationId xmlns:a16="http://schemas.microsoft.com/office/drawing/2014/main" id="{8E5C2B2B-718F-5D37-537C-EF0C3014EA0E}"/>
              </a:ext>
            </a:extLst>
          </p:cNvPr>
          <p:cNvSpPr>
            <a:spLocks noChangeArrowheads="1"/>
          </p:cNvSpPr>
          <p:nvPr/>
        </p:nvSpPr>
        <p:spPr bwMode="auto">
          <a:xfrm>
            <a:off x="2279650" y="1238251"/>
            <a:ext cx="76327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How did you do? Did you remember the </a:t>
            </a:r>
            <a:r>
              <a:rPr lang="en-GB" altLang="en-US" sz="1600" b="1">
                <a:solidFill>
                  <a:srgbClr val="0079C2"/>
                </a:solidFill>
              </a:rPr>
              <a:t>inverted commas</a:t>
            </a:r>
            <a:r>
              <a:rPr lang="en-GB" altLang="en-US" sz="1600">
                <a:solidFill>
                  <a:schemeClr val="tx1"/>
                </a:solidFill>
              </a:rPr>
              <a:t>, </a:t>
            </a:r>
            <a:r>
              <a:rPr lang="en-GB" altLang="en-US" sz="1600" b="1">
                <a:solidFill>
                  <a:srgbClr val="0079C2"/>
                </a:solidFill>
              </a:rPr>
              <a:t>punctuation </a:t>
            </a:r>
            <a:r>
              <a:rPr lang="en-GB" altLang="en-US" sz="1600">
                <a:solidFill>
                  <a:schemeClr val="tx1"/>
                </a:solidFill>
              </a:rPr>
              <a:t>and </a:t>
            </a:r>
            <a:r>
              <a:rPr lang="en-GB" altLang="en-US" sz="1600" b="1">
                <a:solidFill>
                  <a:srgbClr val="0079C2"/>
                </a:solidFill>
              </a:rPr>
              <a:t>reporting clause</a:t>
            </a:r>
            <a:r>
              <a:rPr lang="en-GB" altLang="en-US" sz="1600">
                <a:solidFill>
                  <a:schemeClr val="tx1"/>
                </a:solidFill>
              </a:rPr>
              <a:t>?</a:t>
            </a:r>
          </a:p>
        </p:txBody>
      </p:sp>
      <p:grpSp>
        <p:nvGrpSpPr>
          <p:cNvPr id="15364" name="Group 1">
            <a:extLst>
              <a:ext uri="{FF2B5EF4-FFF2-40B4-BE49-F238E27FC236}">
                <a16:creationId xmlns:a16="http://schemas.microsoft.com/office/drawing/2014/main" id="{DD39C5DC-CB11-03D4-F2AD-422594D24699}"/>
              </a:ext>
            </a:extLst>
          </p:cNvPr>
          <p:cNvGrpSpPr>
            <a:grpSpLocks/>
          </p:cNvGrpSpPr>
          <p:nvPr/>
        </p:nvGrpSpPr>
        <p:grpSpPr bwMode="auto">
          <a:xfrm>
            <a:off x="2279651" y="3494088"/>
            <a:ext cx="1520825" cy="1776412"/>
            <a:chOff x="5803900" y="3412520"/>
            <a:chExt cx="1838313" cy="2148324"/>
          </a:xfrm>
        </p:grpSpPr>
        <p:pic>
          <p:nvPicPr>
            <p:cNvPr id="15373" name="Picture 2">
              <a:extLst>
                <a:ext uri="{FF2B5EF4-FFF2-40B4-BE49-F238E27FC236}">
                  <a16:creationId xmlns:a16="http://schemas.microsoft.com/office/drawing/2014/main" id="{A4A64E46-38D4-CFAB-9C14-B0A10D999C8C}"/>
                </a:ext>
              </a:extLst>
            </p:cNvPr>
            <p:cNvPicPr>
              <a:picLocks noChangeAspect="1"/>
            </p:cNvPicPr>
            <p:nvPr/>
          </p:nvPicPr>
          <p:blipFill>
            <a:blip r:embed="rId2">
              <a:extLst>
                <a:ext uri="{28A0092B-C50C-407E-A947-70E740481C1C}">
                  <a14:useLocalDpi xmlns:a14="http://schemas.microsoft.com/office/drawing/2010/main" val="0"/>
                </a:ext>
              </a:extLst>
            </a:blip>
            <a:srcRect l="72575"/>
            <a:stretch>
              <a:fillRect/>
            </a:stretch>
          </p:blipFill>
          <p:spPr bwMode="auto">
            <a:xfrm>
              <a:off x="7195208" y="3531021"/>
              <a:ext cx="447005" cy="197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4" name="Picture 5">
              <a:extLst>
                <a:ext uri="{FF2B5EF4-FFF2-40B4-BE49-F238E27FC236}">
                  <a16:creationId xmlns:a16="http://schemas.microsoft.com/office/drawing/2014/main" id="{26813530-9F9B-1422-5F16-A10EC26D5390}"/>
                </a:ext>
              </a:extLst>
            </p:cNvPr>
            <p:cNvPicPr>
              <a:picLocks noChangeAspect="1"/>
            </p:cNvPicPr>
            <p:nvPr/>
          </p:nvPicPr>
          <p:blipFill>
            <a:blip r:embed="rId3">
              <a:extLst>
                <a:ext uri="{28A0092B-C50C-407E-A947-70E740481C1C}">
                  <a14:useLocalDpi xmlns:a14="http://schemas.microsoft.com/office/drawing/2010/main" val="0"/>
                </a:ext>
              </a:extLst>
            </a:blip>
            <a:srcRect l="34837" r="26413"/>
            <a:stretch>
              <a:fillRect/>
            </a:stretch>
          </p:blipFill>
          <p:spPr bwMode="auto">
            <a:xfrm>
              <a:off x="6497003" y="3493059"/>
              <a:ext cx="660543" cy="2067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5" name="Picture 13">
              <a:extLst>
                <a:ext uri="{FF2B5EF4-FFF2-40B4-BE49-F238E27FC236}">
                  <a16:creationId xmlns:a16="http://schemas.microsoft.com/office/drawing/2014/main" id="{CB40BB8D-DF05-000F-B3B5-060DD4DC872A}"/>
                </a:ext>
              </a:extLst>
            </p:cNvPr>
            <p:cNvPicPr>
              <a:picLocks noChangeAspect="1"/>
            </p:cNvPicPr>
            <p:nvPr/>
          </p:nvPicPr>
          <p:blipFill>
            <a:blip r:embed="rId4">
              <a:extLst>
                <a:ext uri="{28A0092B-C50C-407E-A947-70E740481C1C}">
                  <a14:useLocalDpi xmlns:a14="http://schemas.microsoft.com/office/drawing/2010/main" val="0"/>
                </a:ext>
              </a:extLst>
            </a:blip>
            <a:srcRect r="64490"/>
            <a:stretch>
              <a:fillRect/>
            </a:stretch>
          </p:blipFill>
          <p:spPr bwMode="auto">
            <a:xfrm>
              <a:off x="5803900" y="3412520"/>
              <a:ext cx="619088" cy="211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5" name="Picture 14">
            <a:extLst>
              <a:ext uri="{FF2B5EF4-FFF2-40B4-BE49-F238E27FC236}">
                <a16:creationId xmlns:a16="http://schemas.microsoft.com/office/drawing/2014/main" id="{CD3CE453-BE21-2A26-EFF7-7662F36AEB1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79650" y="2052639"/>
            <a:ext cx="1987550" cy="140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TextBox 3">
            <a:extLst>
              <a:ext uri="{FF2B5EF4-FFF2-40B4-BE49-F238E27FC236}">
                <a16:creationId xmlns:a16="http://schemas.microsoft.com/office/drawing/2014/main" id="{BB3F0C70-673F-CF0E-00A2-C8657B7681BC}"/>
              </a:ext>
            </a:extLst>
          </p:cNvPr>
          <p:cNvSpPr txBox="1">
            <a:spLocks noChangeArrowheads="1"/>
          </p:cNvSpPr>
          <p:nvPr/>
        </p:nvSpPr>
        <p:spPr bwMode="auto">
          <a:xfrm>
            <a:off x="4346575" y="2597150"/>
            <a:ext cx="2451100" cy="83185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“Sunil, can you come and help me send an email?” shouted Aminah.</a:t>
            </a:r>
          </a:p>
        </p:txBody>
      </p:sp>
      <p:sp>
        <p:nvSpPr>
          <p:cNvPr id="15367" name="Rectangle 21">
            <a:extLst>
              <a:ext uri="{FF2B5EF4-FFF2-40B4-BE49-F238E27FC236}">
                <a16:creationId xmlns:a16="http://schemas.microsoft.com/office/drawing/2014/main" id="{712C937D-11E3-D3F5-A6C7-1CF46F699BEA}"/>
              </a:ext>
            </a:extLst>
          </p:cNvPr>
          <p:cNvSpPr>
            <a:spLocks noChangeArrowheads="1"/>
          </p:cNvSpPr>
          <p:nvPr/>
        </p:nvSpPr>
        <p:spPr bwMode="auto">
          <a:xfrm>
            <a:off x="2274888" y="5267325"/>
            <a:ext cx="76327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It does not matter if you used said, asked, exclaimed or any other reporting verb – just don’t forget to mix it up a bit in your work. The same reporting verb too many times can get boring.</a:t>
            </a:r>
          </a:p>
        </p:txBody>
      </p:sp>
      <p:sp>
        <p:nvSpPr>
          <p:cNvPr id="15368" name="TextBox 22">
            <a:extLst>
              <a:ext uri="{FF2B5EF4-FFF2-40B4-BE49-F238E27FC236}">
                <a16:creationId xmlns:a16="http://schemas.microsoft.com/office/drawing/2014/main" id="{AF38E1F7-0F8A-40F0-7C9A-BDCD584FA2E0}"/>
              </a:ext>
            </a:extLst>
          </p:cNvPr>
          <p:cNvSpPr txBox="1">
            <a:spLocks noChangeArrowheads="1"/>
          </p:cNvSpPr>
          <p:nvPr/>
        </p:nvSpPr>
        <p:spPr bwMode="auto">
          <a:xfrm>
            <a:off x="3902075" y="3636963"/>
            <a:ext cx="2895600" cy="156845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“What are your plans for tonight?” asked Lisa.</a:t>
            </a:r>
          </a:p>
          <a:p>
            <a:pPr eaLnBrk="1" hangingPunct="1">
              <a:lnSpc>
                <a:spcPct val="100000"/>
              </a:lnSpc>
              <a:spcBef>
                <a:spcPct val="0"/>
              </a:spcBef>
              <a:buFontTx/>
              <a:buNone/>
            </a:pPr>
            <a:r>
              <a:rPr lang="en-GB" altLang="en-US" sz="1600">
                <a:solidFill>
                  <a:schemeClr val="tx1"/>
                </a:solidFill>
              </a:rPr>
              <a:t>“I don’t really have any,” </a:t>
            </a:r>
            <a:br>
              <a:rPr lang="en-GB" altLang="en-US" sz="1600">
                <a:solidFill>
                  <a:schemeClr val="tx1"/>
                </a:solidFill>
              </a:rPr>
            </a:br>
            <a:r>
              <a:rPr lang="en-GB" altLang="en-US" sz="1600">
                <a:solidFill>
                  <a:schemeClr val="tx1"/>
                </a:solidFill>
              </a:rPr>
              <a:t>replied Janine.</a:t>
            </a:r>
          </a:p>
          <a:p>
            <a:pPr eaLnBrk="1" hangingPunct="1">
              <a:lnSpc>
                <a:spcPct val="100000"/>
              </a:lnSpc>
              <a:spcBef>
                <a:spcPct val="0"/>
              </a:spcBef>
              <a:buFontTx/>
              <a:buNone/>
            </a:pPr>
            <a:r>
              <a:rPr lang="en-GB" altLang="en-US" sz="1600">
                <a:solidFill>
                  <a:schemeClr val="tx1"/>
                </a:solidFill>
              </a:rPr>
              <a:t>“Do you fancy going out for a meal?” said Alex.</a:t>
            </a:r>
          </a:p>
        </p:txBody>
      </p:sp>
      <p:grpSp>
        <p:nvGrpSpPr>
          <p:cNvPr id="15369" name="Group 9">
            <a:extLst>
              <a:ext uri="{FF2B5EF4-FFF2-40B4-BE49-F238E27FC236}">
                <a16:creationId xmlns:a16="http://schemas.microsoft.com/office/drawing/2014/main" id="{710B4148-B776-5682-CFBE-2918E234E82B}"/>
              </a:ext>
            </a:extLst>
          </p:cNvPr>
          <p:cNvGrpSpPr>
            <a:grpSpLocks/>
          </p:cNvGrpSpPr>
          <p:nvPr/>
        </p:nvGrpSpPr>
        <p:grpSpPr bwMode="auto">
          <a:xfrm>
            <a:off x="7270750" y="1876425"/>
            <a:ext cx="2312988" cy="2071688"/>
            <a:chOff x="5107619" y="2143663"/>
            <a:chExt cx="3493689" cy="3126260"/>
          </a:xfrm>
        </p:grpSpPr>
        <p:pic>
          <p:nvPicPr>
            <p:cNvPr id="15371" name="Picture 23">
              <a:extLst>
                <a:ext uri="{FF2B5EF4-FFF2-40B4-BE49-F238E27FC236}">
                  <a16:creationId xmlns:a16="http://schemas.microsoft.com/office/drawing/2014/main" id="{F12A1201-F741-7FC0-EB07-6CE64AE0D6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80208" y="2915218"/>
              <a:ext cx="1521100"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24">
              <a:extLst>
                <a:ext uri="{FF2B5EF4-FFF2-40B4-BE49-F238E27FC236}">
                  <a16:creationId xmlns:a16="http://schemas.microsoft.com/office/drawing/2014/main" id="{02690AA8-10A7-08A4-79C3-754B9CED1E82}"/>
                </a:ext>
              </a:extLst>
            </p:cNvPr>
            <p:cNvPicPr>
              <a:picLocks noChangeAspect="1"/>
            </p:cNvPicPr>
            <p:nvPr/>
          </p:nvPicPr>
          <p:blipFill>
            <a:blip r:embed="rId7">
              <a:extLst>
                <a:ext uri="{28A0092B-C50C-407E-A947-70E740481C1C}">
                  <a14:useLocalDpi xmlns:a14="http://schemas.microsoft.com/office/drawing/2010/main" val="0"/>
                </a:ext>
              </a:extLst>
            </a:blip>
            <a:srcRect t="3706" b="6732"/>
            <a:stretch>
              <a:fillRect/>
            </a:stretch>
          </p:blipFill>
          <p:spPr bwMode="auto">
            <a:xfrm>
              <a:off x="5107619" y="2143663"/>
              <a:ext cx="2256791" cy="3126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370" name="TextBox 25">
            <a:extLst>
              <a:ext uri="{FF2B5EF4-FFF2-40B4-BE49-F238E27FC236}">
                <a16:creationId xmlns:a16="http://schemas.microsoft.com/office/drawing/2014/main" id="{8269CFEC-2217-4BFA-9AD5-4C5D33B5421A}"/>
              </a:ext>
            </a:extLst>
          </p:cNvPr>
          <p:cNvSpPr txBox="1">
            <a:spLocks noChangeArrowheads="1"/>
          </p:cNvSpPr>
          <p:nvPr/>
        </p:nvSpPr>
        <p:spPr bwMode="auto">
          <a:xfrm>
            <a:off x="6940551" y="4127501"/>
            <a:ext cx="2981325" cy="1076325"/>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sz="1600">
                <a:solidFill>
                  <a:schemeClr val="tx1"/>
                </a:solidFill>
              </a:rPr>
              <a:t>“Please could you take those to Jessica’s classroom?” asked Mr Miller.</a:t>
            </a:r>
          </a:p>
          <a:p>
            <a:pPr eaLnBrk="1" hangingPunct="1">
              <a:lnSpc>
                <a:spcPct val="100000"/>
              </a:lnSpc>
              <a:spcBef>
                <a:spcPct val="0"/>
              </a:spcBef>
              <a:buFontTx/>
              <a:buNone/>
            </a:pPr>
            <a:r>
              <a:rPr lang="en-GB" altLang="en-US" sz="1600">
                <a:solidFill>
                  <a:schemeClr val="tx1"/>
                </a:solidFill>
              </a:rPr>
              <a:t>“No problem, sir,” replied Max.</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0">
            <a:extLst>
              <a:ext uri="{FF2B5EF4-FFF2-40B4-BE49-F238E27FC236}">
                <a16:creationId xmlns:a16="http://schemas.microsoft.com/office/drawing/2014/main" id="{E0D97DCA-E4AC-AFDF-61F8-B64EEB0D6FFC}"/>
              </a:ext>
            </a:extLst>
          </p:cNvPr>
          <p:cNvSpPr>
            <a:spLocks noGrp="1"/>
          </p:cNvSpPr>
          <p:nvPr>
            <p:ph type="title"/>
          </p:nvPr>
        </p:nvSpPr>
        <p:spPr>
          <a:xfrm>
            <a:off x="1981201" y="479426"/>
            <a:ext cx="8220075" cy="993775"/>
          </a:xfrm>
        </p:spPr>
        <p:txBody>
          <a:bodyPr/>
          <a:lstStyle/>
          <a:p>
            <a:pPr eaLnBrk="1" hangingPunct="1"/>
            <a:r>
              <a:rPr lang="en-GB" altLang="en-US" sz="3600"/>
              <a:t>Froggy Freeze Frame</a:t>
            </a:r>
          </a:p>
        </p:txBody>
      </p:sp>
      <p:sp>
        <p:nvSpPr>
          <p:cNvPr id="16387" name="Rectangle 4">
            <a:extLst>
              <a:ext uri="{FF2B5EF4-FFF2-40B4-BE49-F238E27FC236}">
                <a16:creationId xmlns:a16="http://schemas.microsoft.com/office/drawing/2014/main" id="{512844D8-910F-BB7F-EE08-2881A6AF4430}"/>
              </a:ext>
            </a:extLst>
          </p:cNvPr>
          <p:cNvSpPr>
            <a:spLocks noChangeArrowheads="1"/>
          </p:cNvSpPr>
          <p:nvPr/>
        </p:nvSpPr>
        <p:spPr bwMode="auto">
          <a:xfrm>
            <a:off x="2279650" y="1238251"/>
            <a:ext cx="76327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Write what each frog is saying using the correct speech punctuation...</a:t>
            </a:r>
          </a:p>
        </p:txBody>
      </p:sp>
      <p:pic>
        <p:nvPicPr>
          <p:cNvPr id="16388" name="Picture 8">
            <a:extLst>
              <a:ext uri="{FF2B5EF4-FFF2-40B4-BE49-F238E27FC236}">
                <a16:creationId xmlns:a16="http://schemas.microsoft.com/office/drawing/2014/main" id="{B4DAFD46-95A5-C8EE-9E53-6FB8C78FC45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738313"/>
            <a:ext cx="6553200" cy="435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a:extLst>
              <a:ext uri="{FF2B5EF4-FFF2-40B4-BE49-F238E27FC236}">
                <a16:creationId xmlns:a16="http://schemas.microsoft.com/office/drawing/2014/main" id="{D94416B3-5937-DB9F-D7A4-5E55571BEBE2}"/>
              </a:ext>
            </a:extLst>
          </p:cNvPr>
          <p:cNvSpPr>
            <a:spLocks noGrp="1"/>
          </p:cNvSpPr>
          <p:nvPr>
            <p:ph type="title"/>
          </p:nvPr>
        </p:nvSpPr>
        <p:spPr>
          <a:xfrm>
            <a:off x="1981201" y="479426"/>
            <a:ext cx="8220075" cy="993775"/>
          </a:xfrm>
        </p:spPr>
        <p:txBody>
          <a:bodyPr/>
          <a:lstStyle/>
          <a:p>
            <a:pPr eaLnBrk="1" hangingPunct="1"/>
            <a:r>
              <a:rPr lang="en-GB" altLang="en-US" sz="3600"/>
              <a:t>Froggy Freeze Frame</a:t>
            </a:r>
          </a:p>
        </p:txBody>
      </p:sp>
      <p:sp>
        <p:nvSpPr>
          <p:cNvPr id="17411" name="Rectangle 4">
            <a:extLst>
              <a:ext uri="{FF2B5EF4-FFF2-40B4-BE49-F238E27FC236}">
                <a16:creationId xmlns:a16="http://schemas.microsoft.com/office/drawing/2014/main" id="{006555F2-FC9E-DAF3-36D6-B3D514009820}"/>
              </a:ext>
            </a:extLst>
          </p:cNvPr>
          <p:cNvSpPr>
            <a:spLocks noChangeArrowheads="1"/>
          </p:cNvSpPr>
          <p:nvPr/>
        </p:nvSpPr>
        <p:spPr bwMode="auto">
          <a:xfrm>
            <a:off x="2279650" y="1238251"/>
            <a:ext cx="7632700" cy="45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Write what each frog is saying using the correct speech punctuation...</a:t>
            </a:r>
            <a:endParaRPr lang="en-GB" altLang="en-US" sz="2000">
              <a:solidFill>
                <a:schemeClr val="tx1"/>
              </a:solidFill>
            </a:endParaRPr>
          </a:p>
        </p:txBody>
      </p:sp>
      <p:pic>
        <p:nvPicPr>
          <p:cNvPr id="17412" name="Picture 2">
            <a:extLst>
              <a:ext uri="{FF2B5EF4-FFF2-40B4-BE49-F238E27FC236}">
                <a16:creationId xmlns:a16="http://schemas.microsoft.com/office/drawing/2014/main" id="{208C5420-514C-53CB-FAAC-DADA89E31F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4639" y="1731963"/>
            <a:ext cx="6562725" cy="436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A98E-2944-8432-B698-ACE562DD6FA4}"/>
            </a:ext>
          </a:extLst>
        </p:cNvPr>
        <p:cNvGrpSpPr/>
        <p:nvPr/>
      </p:nvGrpSpPr>
      <p:grpSpPr>
        <a:xfrm>
          <a:off x="0" y="0"/>
          <a:ext cx="0" cy="0"/>
          <a:chOff x="0" y="0"/>
          <a:chExt cx="0" cy="0"/>
        </a:xfrm>
      </p:grpSpPr>
      <p:pic>
        <p:nvPicPr>
          <p:cNvPr id="3" name="Picture 2" descr="Is your school &quot;life changing&quot;? -">
            <a:extLst>
              <a:ext uri="{FF2B5EF4-FFF2-40B4-BE49-F238E27FC236}">
                <a16:creationId xmlns:a16="http://schemas.microsoft.com/office/drawing/2014/main" id="{2DE6CB0C-6EDC-EAD6-2F3E-6C3616105F86}"/>
              </a:ext>
            </a:extLst>
          </p:cNvPr>
          <p:cNvPicPr>
            <a:picLocks noChangeAspect="1"/>
          </p:cNvPicPr>
          <p:nvPr/>
        </p:nvPicPr>
        <p:blipFill>
          <a:blip r:embed="rId2"/>
          <a:stretch>
            <a:fillRect/>
          </a:stretch>
        </p:blipFill>
        <p:spPr>
          <a:xfrm>
            <a:off x="1792184" y="424492"/>
            <a:ext cx="8220073" cy="5787627"/>
          </a:xfrm>
          <a:prstGeom prst="rect">
            <a:avLst/>
          </a:prstGeom>
        </p:spPr>
      </p:pic>
    </p:spTree>
    <p:extLst>
      <p:ext uri="{BB962C8B-B14F-4D97-AF65-F5344CB8AC3E}">
        <p14:creationId xmlns:p14="http://schemas.microsoft.com/office/powerpoint/2010/main" val="2089103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135E7B-490B-F0D5-F0A8-819375531FDF}"/>
              </a:ext>
            </a:extLst>
          </p:cNvPr>
          <p:cNvSpPr txBox="1"/>
          <p:nvPr/>
        </p:nvSpPr>
        <p:spPr>
          <a:xfrm>
            <a:off x="55204" y="69005"/>
            <a:ext cx="11993261"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Thursday 6th February</a:t>
            </a:r>
          </a:p>
          <a:p>
            <a:r>
              <a:rPr lang="en-GB" sz="2800" u="sng" dirty="0">
                <a:latin typeface="Comic Sans MS"/>
              </a:rPr>
              <a:t>Spelling</a:t>
            </a:r>
          </a:p>
        </p:txBody>
      </p:sp>
      <p:pic>
        <p:nvPicPr>
          <p:cNvPr id="2" name="Picture 1" descr="A white background with black text&#10;&#10;AI-generated content may be incorrect.">
            <a:extLst>
              <a:ext uri="{FF2B5EF4-FFF2-40B4-BE49-F238E27FC236}">
                <a16:creationId xmlns:a16="http://schemas.microsoft.com/office/drawing/2014/main" id="{3C0C76A3-731B-A527-D280-2CC6324CFBEC}"/>
              </a:ext>
            </a:extLst>
          </p:cNvPr>
          <p:cNvPicPr>
            <a:picLocks noChangeAspect="1"/>
          </p:cNvPicPr>
          <p:nvPr/>
        </p:nvPicPr>
        <p:blipFill>
          <a:blip r:embed="rId2"/>
          <a:stretch>
            <a:fillRect/>
          </a:stretch>
        </p:blipFill>
        <p:spPr>
          <a:xfrm>
            <a:off x="235680" y="1399273"/>
            <a:ext cx="8075398" cy="5253939"/>
          </a:xfrm>
          <a:prstGeom prst="rect">
            <a:avLst/>
          </a:prstGeom>
        </p:spPr>
      </p:pic>
      <p:sp>
        <p:nvSpPr>
          <p:cNvPr id="3" name="TextBox 2">
            <a:extLst>
              <a:ext uri="{FF2B5EF4-FFF2-40B4-BE49-F238E27FC236}">
                <a16:creationId xmlns:a16="http://schemas.microsoft.com/office/drawing/2014/main" id="{4186080C-FFC1-2BD5-5738-EB0794A73231}"/>
              </a:ext>
            </a:extLst>
          </p:cNvPr>
          <p:cNvSpPr txBox="1"/>
          <p:nvPr/>
        </p:nvSpPr>
        <p:spPr>
          <a:xfrm>
            <a:off x="238553" y="1017142"/>
            <a:ext cx="720423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omic Sans MS"/>
                <a:ea typeface="+mn-lt"/>
                <a:cs typeface="+mn-lt"/>
              </a:rPr>
              <a:t>Write the words with the prefix 'mis'.</a:t>
            </a:r>
            <a:endParaRPr lang="en-US" sz="2000" dirty="0">
              <a:latin typeface="Comic Sans MS"/>
            </a:endParaRPr>
          </a:p>
        </p:txBody>
      </p:sp>
      <p:sp>
        <p:nvSpPr>
          <p:cNvPr id="7" name="TextBox 6">
            <a:extLst>
              <a:ext uri="{FF2B5EF4-FFF2-40B4-BE49-F238E27FC236}">
                <a16:creationId xmlns:a16="http://schemas.microsoft.com/office/drawing/2014/main" id="{50EEFF5A-EA7F-877A-AFCE-82F23192F060}"/>
              </a:ext>
            </a:extLst>
          </p:cNvPr>
          <p:cNvSpPr txBox="1"/>
          <p:nvPr/>
        </p:nvSpPr>
        <p:spPr>
          <a:xfrm>
            <a:off x="8480744" y="3973325"/>
            <a:ext cx="3574516"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solidFill>
                  <a:srgbClr val="FF0000"/>
                </a:solidFill>
                <a:latin typeface="Comic Sans MS"/>
              </a:rPr>
              <a:t>Ch - </a:t>
            </a:r>
          </a:p>
          <a:p>
            <a:r>
              <a:rPr lang="en-GB" sz="2400" dirty="0">
                <a:solidFill>
                  <a:srgbClr val="FF0000"/>
                </a:solidFill>
                <a:latin typeface="Comic Sans MS"/>
                <a:ea typeface="+mn-lt"/>
                <a:cs typeface="+mn-lt"/>
              </a:rPr>
              <a:t>Now choose 5 of the words. Write each word into a sentence.</a:t>
            </a:r>
          </a:p>
          <a:p>
            <a:endParaRPr lang="en-GB" sz="2400" dirty="0">
              <a:solidFill>
                <a:srgbClr val="FF0000"/>
              </a:solidFill>
              <a:latin typeface="Comic Sans MS"/>
              <a:ea typeface="+mn-lt"/>
              <a:cs typeface="+mn-lt"/>
            </a:endParaRPr>
          </a:p>
          <a:p>
            <a:r>
              <a:rPr lang="en-GB" sz="2400" dirty="0">
                <a:solidFill>
                  <a:srgbClr val="FF0000"/>
                </a:solidFill>
                <a:latin typeface="Comic Sans MS"/>
                <a:ea typeface="+mn-lt"/>
                <a:cs typeface="+mn-lt"/>
              </a:rPr>
              <a:t>Don't forget capital letters and full stops!</a:t>
            </a:r>
            <a:endParaRPr lang="en-GB" dirty="0">
              <a:solidFill>
                <a:srgbClr val="FF0000"/>
              </a:solidFill>
              <a:latin typeface="Comic Sans MS"/>
            </a:endParaRPr>
          </a:p>
        </p:txBody>
      </p:sp>
    </p:spTree>
    <p:extLst>
      <p:ext uri="{BB962C8B-B14F-4D97-AF65-F5344CB8AC3E}">
        <p14:creationId xmlns:p14="http://schemas.microsoft.com/office/powerpoint/2010/main" val="15425167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2CE7B-6A78-6FB0-21D9-57BB5CDE6DC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444E3A-D224-D8A1-6C2A-571A3F585A22}"/>
              </a:ext>
            </a:extLst>
          </p:cNvPr>
          <p:cNvSpPr txBox="1"/>
          <p:nvPr/>
        </p:nvSpPr>
        <p:spPr>
          <a:xfrm>
            <a:off x="119062" y="127567"/>
            <a:ext cx="11863727" cy="71096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Thursday 6th February</a:t>
            </a:r>
          </a:p>
          <a:p>
            <a:r>
              <a:rPr lang="en-GB" sz="2400" u="sng" dirty="0">
                <a:latin typeface="Comic Sans MS"/>
              </a:rPr>
              <a:t>TBAT: write a character description.</a:t>
            </a:r>
          </a:p>
          <a:p>
            <a:endParaRPr lang="en-GB" sz="2400" u="sng" dirty="0">
              <a:latin typeface="Comic Sans MS"/>
            </a:endParaRPr>
          </a:p>
          <a:p>
            <a:pPr algn="ctr"/>
            <a:r>
              <a:rPr lang="en-GB" sz="2400" u="sng" dirty="0">
                <a:latin typeface="Comic Sans MS"/>
              </a:rPr>
              <a:t>3 in 3</a:t>
            </a:r>
          </a:p>
          <a:p>
            <a:pPr algn="ctr"/>
            <a:r>
              <a:rPr lang="en-GB" sz="2400" dirty="0">
                <a:latin typeface="Comic Sans MS"/>
                <a:cs typeface="Calibri"/>
              </a:rPr>
              <a:t>When you learn to swim, you are helping to continue a sport that humans have been doing for centuries. There are cave paintings in Egypt that show people swimming some ten thousand years ago. They appear to be doing the breaststroke although it might be the doggy paddle. Perhaps even more impressive is the fact that these pictures were found in an area of rocky desert. It could not have been easy to find enough water to drink, let alone bathe in. No wonder they thought it was such a special event that they decided to make a record of it.</a:t>
            </a:r>
            <a:endParaRPr lang="en-GB" sz="2400" dirty="0">
              <a:latin typeface="Comic Sans MS"/>
            </a:endParaRPr>
          </a:p>
          <a:p>
            <a:pPr algn="ctr"/>
            <a:endParaRPr lang="en-GB" sz="2400" dirty="0">
              <a:latin typeface="Comic Sans MS"/>
              <a:cs typeface="Calibri"/>
            </a:endParaRPr>
          </a:p>
          <a:p>
            <a:pPr algn="ctr"/>
            <a:r>
              <a:rPr lang="en-GB" sz="2400" dirty="0">
                <a:latin typeface="Comic Sans MS"/>
                <a:cs typeface="Calibri"/>
              </a:rPr>
              <a:t>1. In which country were the cave paintings found?</a:t>
            </a:r>
            <a:endParaRPr lang="en-GB" sz="2400">
              <a:latin typeface="Comic Sans MS"/>
            </a:endParaRPr>
          </a:p>
          <a:p>
            <a:pPr algn="ctr"/>
            <a:endParaRPr lang="en-GB" sz="2400" dirty="0">
              <a:latin typeface="Comic Sans MS"/>
              <a:cs typeface="Calibri"/>
            </a:endParaRPr>
          </a:p>
          <a:p>
            <a:pPr algn="ctr"/>
            <a:r>
              <a:rPr lang="en-GB" sz="2400" dirty="0">
                <a:latin typeface="Comic Sans MS"/>
                <a:cs typeface="Calibri"/>
              </a:rPr>
              <a:t>2. How old are the paintings thought to be?</a:t>
            </a:r>
            <a:endParaRPr lang="en-GB" sz="2400">
              <a:latin typeface="Comic Sans MS"/>
            </a:endParaRPr>
          </a:p>
          <a:p>
            <a:pPr algn="ctr"/>
            <a:endParaRPr lang="en-GB" sz="2400" dirty="0">
              <a:latin typeface="Comic Sans MS"/>
              <a:cs typeface="Calibri"/>
            </a:endParaRPr>
          </a:p>
          <a:p>
            <a:pPr algn="ctr"/>
            <a:r>
              <a:rPr lang="en-GB" sz="2400" dirty="0">
                <a:latin typeface="Comic Sans MS"/>
                <a:cs typeface="Calibri"/>
              </a:rPr>
              <a:t>3. Which two swimming strokes does the article suggest might be shown in the paintings?</a:t>
            </a:r>
            <a:endParaRPr lang="en-GB" sz="2400" dirty="0">
              <a:latin typeface="Comic Sans MS"/>
            </a:endParaRPr>
          </a:p>
          <a:p>
            <a:endParaRPr lang="en-GB" sz="2400" u="sng" dirty="0">
              <a:latin typeface="Comic Sans MS"/>
            </a:endParaRPr>
          </a:p>
        </p:txBody>
      </p:sp>
    </p:spTree>
    <p:extLst>
      <p:ext uri="{BB962C8B-B14F-4D97-AF65-F5344CB8AC3E}">
        <p14:creationId xmlns:p14="http://schemas.microsoft.com/office/powerpoint/2010/main" val="2745753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96CB3-1697-A811-0D2B-14DC9D05A4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A03272F-1DCE-9E74-AB0D-4F1EB08B3A6D}"/>
              </a:ext>
            </a:extLst>
          </p:cNvPr>
          <p:cNvSpPr txBox="1"/>
          <p:nvPr/>
        </p:nvSpPr>
        <p:spPr>
          <a:xfrm>
            <a:off x="119062" y="127567"/>
            <a:ext cx="11863727"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Thursday 6th February</a:t>
            </a:r>
          </a:p>
          <a:p>
            <a:r>
              <a:rPr lang="en-GB" sz="2400" u="sng" dirty="0">
                <a:latin typeface="Comic Sans MS"/>
              </a:rPr>
              <a:t>TBAT: write a character description.</a:t>
            </a:r>
          </a:p>
          <a:p>
            <a:endParaRPr lang="en-GB" sz="2400" u="sng" dirty="0">
              <a:latin typeface="Comic Sans MS"/>
            </a:endParaRPr>
          </a:p>
          <a:p>
            <a:endParaRPr lang="en-GB" sz="2400" u="sng" dirty="0">
              <a:latin typeface="Comic Sans MS"/>
            </a:endParaRPr>
          </a:p>
          <a:p>
            <a:endParaRPr lang="en-GB" sz="3600" u="sng" dirty="0">
              <a:solidFill>
                <a:schemeClr val="tx2">
                  <a:lumMod val="50000"/>
                  <a:lumOff val="50000"/>
                </a:schemeClr>
              </a:solidFill>
              <a:latin typeface="Comic Sans MS"/>
            </a:endParaRPr>
          </a:p>
          <a:p>
            <a:pPr algn="ctr"/>
            <a:r>
              <a:rPr lang="en-GB" sz="4400" dirty="0">
                <a:solidFill>
                  <a:schemeClr val="tx2">
                    <a:lumMod val="50000"/>
                    <a:lumOff val="50000"/>
                  </a:schemeClr>
                </a:solidFill>
                <a:latin typeface="Comic Sans MS"/>
              </a:rPr>
              <a:t>What is a better word for 'little'?</a:t>
            </a:r>
            <a:endParaRPr lang="en-GB" sz="4400">
              <a:solidFill>
                <a:schemeClr val="tx2">
                  <a:lumMod val="50000"/>
                  <a:lumOff val="50000"/>
                </a:schemeClr>
              </a:solidFill>
              <a:latin typeface="Aptos" panose="020B0004020202020204"/>
            </a:endParaRPr>
          </a:p>
          <a:p>
            <a:pPr algn="ctr"/>
            <a:endParaRPr lang="en-GB" sz="4400" dirty="0">
              <a:latin typeface="Comic Sans MS"/>
            </a:endParaRPr>
          </a:p>
          <a:p>
            <a:pPr algn="ctr"/>
            <a:r>
              <a:rPr lang="en-GB" sz="4400" dirty="0">
                <a:solidFill>
                  <a:schemeClr val="accent3">
                    <a:lumMod val="60000"/>
                    <a:lumOff val="40000"/>
                  </a:schemeClr>
                </a:solidFill>
                <a:latin typeface="Comic Sans MS"/>
              </a:rPr>
              <a:t>What is a better word for 'selfish'?</a:t>
            </a:r>
          </a:p>
          <a:p>
            <a:endParaRPr lang="en-GB" sz="2400" u="sng" dirty="0">
              <a:latin typeface="Comic Sans MS"/>
            </a:endParaRPr>
          </a:p>
        </p:txBody>
      </p:sp>
    </p:spTree>
    <p:extLst>
      <p:ext uri="{BB962C8B-B14F-4D97-AF65-F5344CB8AC3E}">
        <p14:creationId xmlns:p14="http://schemas.microsoft.com/office/powerpoint/2010/main" val="32738300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3D88D3-5A47-67FB-AC3A-AF9B94BD92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43267EA-B2FE-E121-81FB-0D727833977D}"/>
              </a:ext>
            </a:extLst>
          </p:cNvPr>
          <p:cNvSpPr txBox="1"/>
          <p:nvPr/>
        </p:nvSpPr>
        <p:spPr>
          <a:xfrm>
            <a:off x="119062" y="127567"/>
            <a:ext cx="11863727"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Thursday 6th February</a:t>
            </a:r>
          </a:p>
          <a:p>
            <a:r>
              <a:rPr lang="en-GB" sz="2400" u="sng" dirty="0">
                <a:latin typeface="Comic Sans MS"/>
              </a:rPr>
              <a:t>TBAT: write a character description.</a:t>
            </a:r>
          </a:p>
          <a:p>
            <a:endParaRPr lang="en-GB" sz="2400" u="sng" dirty="0">
              <a:latin typeface="Comic Sans MS"/>
            </a:endParaRPr>
          </a:p>
          <a:p>
            <a:endParaRPr lang="en-GB" sz="2400" u="sng" dirty="0">
              <a:latin typeface="Comic Sans MS"/>
            </a:endParaRPr>
          </a:p>
          <a:p>
            <a:endParaRPr lang="en-GB" sz="2400" u="sng" dirty="0">
              <a:latin typeface="Comic Sans MS"/>
            </a:endParaRPr>
          </a:p>
        </p:txBody>
      </p:sp>
      <p:pic>
        <p:nvPicPr>
          <p:cNvPr id="3" name="Picture 2" descr="A cartoon character with a crown and a blue cape&#10;&#10;Description automatically generated">
            <a:extLst>
              <a:ext uri="{FF2B5EF4-FFF2-40B4-BE49-F238E27FC236}">
                <a16:creationId xmlns:a16="http://schemas.microsoft.com/office/drawing/2014/main" id="{8284B48A-D250-FCAA-8409-04F09D938608}"/>
              </a:ext>
            </a:extLst>
          </p:cNvPr>
          <p:cNvPicPr>
            <a:picLocks noChangeAspect="1"/>
          </p:cNvPicPr>
          <p:nvPr/>
        </p:nvPicPr>
        <p:blipFill>
          <a:blip r:embed="rId2"/>
          <a:stretch>
            <a:fillRect/>
          </a:stretch>
        </p:blipFill>
        <p:spPr>
          <a:xfrm>
            <a:off x="1809300" y="946121"/>
            <a:ext cx="8185210" cy="5785269"/>
          </a:xfrm>
          <a:prstGeom prst="rect">
            <a:avLst/>
          </a:prstGeom>
        </p:spPr>
      </p:pic>
    </p:spTree>
    <p:extLst>
      <p:ext uri="{BB962C8B-B14F-4D97-AF65-F5344CB8AC3E}">
        <p14:creationId xmlns:p14="http://schemas.microsoft.com/office/powerpoint/2010/main" val="3004728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29248-5086-29F4-C7C7-95A8ADFFAC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032189F-AD01-FC35-1149-CFE1339F63B0}"/>
              </a:ext>
            </a:extLst>
          </p:cNvPr>
          <p:cNvSpPr txBox="1"/>
          <p:nvPr/>
        </p:nvSpPr>
        <p:spPr>
          <a:xfrm>
            <a:off x="119062" y="127567"/>
            <a:ext cx="578210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Thursday 6th February</a:t>
            </a:r>
          </a:p>
          <a:p>
            <a:r>
              <a:rPr lang="en-GB" sz="2400" u="sng" dirty="0">
                <a:latin typeface="Comic Sans MS"/>
              </a:rPr>
              <a:t>TBAT: write a character description.</a:t>
            </a:r>
          </a:p>
          <a:p>
            <a:endParaRPr lang="en-GB" sz="2400" u="sng" dirty="0">
              <a:latin typeface="Comic Sans MS"/>
            </a:endParaRPr>
          </a:p>
          <a:p>
            <a:r>
              <a:rPr lang="en-GB" sz="2400" dirty="0">
                <a:latin typeface="Comic Sans MS"/>
              </a:rPr>
              <a:t>Using your plan, share your ideas with your partner on a sentence you could use to describe the King's appearance and a sentence to describe the King's personality. </a:t>
            </a:r>
          </a:p>
          <a:p>
            <a:endParaRPr lang="en-GB" sz="2400" u="sng" dirty="0">
              <a:latin typeface="Comic Sans MS"/>
            </a:endParaRPr>
          </a:p>
          <a:p>
            <a:endParaRPr lang="en-GB" sz="2400" u="sng" dirty="0">
              <a:latin typeface="Comic Sans MS"/>
            </a:endParaRPr>
          </a:p>
          <a:p>
            <a:endParaRPr lang="en-GB" sz="2400" u="sng" dirty="0">
              <a:latin typeface="Comic Sans MS"/>
            </a:endParaRPr>
          </a:p>
          <a:p>
            <a:endParaRPr lang="en-GB" sz="2400" u="sng" dirty="0">
              <a:latin typeface="Comic Sans MS"/>
            </a:endParaRPr>
          </a:p>
        </p:txBody>
      </p:sp>
      <p:pic>
        <p:nvPicPr>
          <p:cNvPr id="3" name="Picture 2" descr="A white rectangular object with black text&#10;&#10;Description automatically generated">
            <a:extLst>
              <a:ext uri="{FF2B5EF4-FFF2-40B4-BE49-F238E27FC236}">
                <a16:creationId xmlns:a16="http://schemas.microsoft.com/office/drawing/2014/main" id="{7DE38541-CCF2-9459-EBE1-D1BC80422B8C}"/>
              </a:ext>
            </a:extLst>
          </p:cNvPr>
          <p:cNvPicPr>
            <a:picLocks noChangeAspect="1"/>
          </p:cNvPicPr>
          <p:nvPr/>
        </p:nvPicPr>
        <p:blipFill>
          <a:blip r:embed="rId2"/>
          <a:stretch>
            <a:fillRect/>
          </a:stretch>
        </p:blipFill>
        <p:spPr>
          <a:xfrm>
            <a:off x="5904691" y="285750"/>
            <a:ext cx="6219825" cy="6286500"/>
          </a:xfrm>
          <a:prstGeom prst="rect">
            <a:avLst/>
          </a:prstGeom>
        </p:spPr>
      </p:pic>
    </p:spTree>
    <p:extLst>
      <p:ext uri="{BB962C8B-B14F-4D97-AF65-F5344CB8AC3E}">
        <p14:creationId xmlns:p14="http://schemas.microsoft.com/office/powerpoint/2010/main" val="11880838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BDB08-7626-540A-8BEB-E9E171E3534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46D3145-9688-3A9E-373C-5C5E01201548}"/>
              </a:ext>
            </a:extLst>
          </p:cNvPr>
          <p:cNvSpPr txBox="1"/>
          <p:nvPr/>
        </p:nvSpPr>
        <p:spPr>
          <a:xfrm>
            <a:off x="119062" y="127567"/>
            <a:ext cx="11863727" cy="70788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u="sng" dirty="0">
                <a:latin typeface="Comic Sans MS"/>
              </a:rPr>
              <a:t>Thursday 6th February</a:t>
            </a:r>
          </a:p>
          <a:p>
            <a:r>
              <a:rPr lang="en-GB" sz="2400" u="sng" dirty="0">
                <a:latin typeface="Comic Sans MS"/>
              </a:rPr>
              <a:t>TBAT: write a character description.</a:t>
            </a:r>
          </a:p>
          <a:p>
            <a:endParaRPr lang="en-GB" sz="2400" u="sng" dirty="0">
              <a:latin typeface="Comic Sans MS"/>
            </a:endParaRPr>
          </a:p>
          <a:p>
            <a:r>
              <a:rPr lang="en-GB" sz="2400" u="sng" dirty="0">
                <a:latin typeface="Comic Sans MS"/>
              </a:rPr>
              <a:t>W.A.G.O.L.L</a:t>
            </a:r>
          </a:p>
          <a:p>
            <a:endParaRPr lang="en-GB" sz="2400" u="sng" dirty="0">
              <a:latin typeface="Comic Sans MS"/>
            </a:endParaRPr>
          </a:p>
          <a:p>
            <a:r>
              <a:rPr lang="en-GB" sz="2600" dirty="0">
                <a:latin typeface="Comic Sans MS"/>
              </a:rPr>
              <a:t>King Oliver, the majestic ruler, stood regally with a crown that sparkles like twinkling stars placed over his thin, black hair. His wise eyes reveal a touch of sorrow as he scans around the room. Despite his outwardly confident leadership, he has a hidden fear of the dark, a fear that subtly shadows his character. This forces him to issue banning darkness in his kingdom, enforcing never-ending daylight. King Oliver selfishly only worries about himself and does not think about the citizens in his town. </a:t>
            </a:r>
            <a:endParaRPr lang="en-GB" dirty="0"/>
          </a:p>
          <a:p>
            <a:endParaRPr lang="en-GB" sz="2600" dirty="0">
              <a:solidFill>
                <a:srgbClr val="FF0000"/>
              </a:solidFill>
              <a:latin typeface="Comic Sans MS"/>
            </a:endParaRPr>
          </a:p>
          <a:p>
            <a:r>
              <a:rPr lang="en-GB" sz="2600" dirty="0">
                <a:solidFill>
                  <a:srgbClr val="FF0000"/>
                </a:solidFill>
                <a:latin typeface="Comic Sans MS"/>
              </a:rPr>
              <a:t>Ch -</a:t>
            </a:r>
          </a:p>
          <a:p>
            <a:r>
              <a:rPr lang="en-GB" sz="2600" dirty="0">
                <a:solidFill>
                  <a:srgbClr val="FF0000"/>
                </a:solidFill>
                <a:latin typeface="Comic Sans MS"/>
              </a:rPr>
              <a:t>Include both the King's appearance and personality. Include expanded noun phrases.</a:t>
            </a:r>
            <a:endParaRPr lang="en-GB"/>
          </a:p>
          <a:p>
            <a:endParaRPr lang="en-GB" sz="2400" u="sng" dirty="0">
              <a:latin typeface="Comic Sans MS"/>
            </a:endParaRPr>
          </a:p>
          <a:p>
            <a:endParaRPr lang="en-GB" sz="2400" u="sng" dirty="0">
              <a:latin typeface="Comic Sans MS"/>
            </a:endParaRPr>
          </a:p>
        </p:txBody>
      </p:sp>
    </p:spTree>
    <p:extLst>
      <p:ext uri="{BB962C8B-B14F-4D97-AF65-F5344CB8AC3E}">
        <p14:creationId xmlns:p14="http://schemas.microsoft.com/office/powerpoint/2010/main" val="338015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F0F4C-5DED-4610-0F12-9DD4549BA112}"/>
              </a:ext>
            </a:extLst>
          </p:cNvPr>
          <p:cNvSpPr>
            <a:spLocks noGrp="1"/>
          </p:cNvSpPr>
          <p:nvPr>
            <p:ph type="title"/>
          </p:nvPr>
        </p:nvSpPr>
        <p:spPr/>
        <p:txBody>
          <a:bodyPr/>
          <a:lstStyle/>
          <a:p>
            <a:r>
              <a:rPr lang="en-GB" dirty="0"/>
              <a:t>Reasoning maths paper</a:t>
            </a:r>
          </a:p>
        </p:txBody>
      </p:sp>
      <p:sp>
        <p:nvSpPr>
          <p:cNvPr id="3" name="Content Placeholder 2">
            <a:extLst>
              <a:ext uri="{FF2B5EF4-FFF2-40B4-BE49-F238E27FC236}">
                <a16:creationId xmlns:a16="http://schemas.microsoft.com/office/drawing/2014/main" id="{C9DEFFF3-CA3D-6146-06FD-3B57F903C6D8}"/>
              </a:ext>
            </a:extLst>
          </p:cNvPr>
          <p:cNvSpPr>
            <a:spLocks noGrp="1"/>
          </p:cNvSpPr>
          <p:nvPr>
            <p:ph idx="1"/>
          </p:nvPr>
        </p:nvSpPr>
        <p:spPr/>
        <p:txBody>
          <a:bodyPr vert="horz" lIns="91440" tIns="45720" rIns="91440" bIns="45720" rtlCol="0" anchor="t">
            <a:normAutofit/>
          </a:bodyPr>
          <a:lstStyle/>
          <a:p>
            <a:pPr marL="0" indent="0">
              <a:buNone/>
            </a:pPr>
            <a:r>
              <a:rPr lang="en-GB" sz="4000" dirty="0"/>
              <a:t>9.15 am – 10.00 am</a:t>
            </a:r>
          </a:p>
        </p:txBody>
      </p:sp>
    </p:spTree>
    <p:extLst>
      <p:ext uri="{BB962C8B-B14F-4D97-AF65-F5344CB8AC3E}">
        <p14:creationId xmlns:p14="http://schemas.microsoft.com/office/powerpoint/2010/main" val="36079933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lass Assembly | Fellside Community Primary School">
            <a:extLst>
              <a:ext uri="{FF2B5EF4-FFF2-40B4-BE49-F238E27FC236}">
                <a16:creationId xmlns:a16="http://schemas.microsoft.com/office/drawing/2014/main" id="{E8915F96-D84A-763B-4897-2EC1032438FF}"/>
              </a:ext>
            </a:extLst>
          </p:cNvPr>
          <p:cNvPicPr>
            <a:picLocks noGrp="1" noChangeAspect="1"/>
          </p:cNvPicPr>
          <p:nvPr>
            <p:ph idx="1"/>
          </p:nvPr>
        </p:nvPicPr>
        <p:blipFill>
          <a:blip r:embed="rId2"/>
          <a:stretch>
            <a:fillRect/>
          </a:stretch>
        </p:blipFill>
        <p:spPr>
          <a:xfrm>
            <a:off x="360405" y="794715"/>
            <a:ext cx="10700461" cy="4557404"/>
          </a:xfrm>
        </p:spPr>
      </p:pic>
    </p:spTree>
    <p:extLst>
      <p:ext uri="{BB962C8B-B14F-4D97-AF65-F5344CB8AC3E}">
        <p14:creationId xmlns:p14="http://schemas.microsoft.com/office/powerpoint/2010/main" val="7154146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8B1C95-D7FF-2FE3-631F-76DFD04D8CCE}"/>
              </a:ext>
            </a:extLst>
          </p:cNvPr>
          <p:cNvSpPr txBox="1"/>
          <p:nvPr/>
        </p:nvSpPr>
        <p:spPr>
          <a:xfrm>
            <a:off x="-779" y="-80"/>
            <a:ext cx="12191550" cy="64940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3600" u="sng" dirty="0">
                <a:latin typeface="Comic Sans MS"/>
              </a:rPr>
              <a:t>Thursday 6th February </a:t>
            </a:r>
          </a:p>
          <a:p>
            <a:r>
              <a:rPr lang="en-GB" sz="3600" u="sng" dirty="0">
                <a:latin typeface="Comic Sans MS"/>
              </a:rPr>
              <a:t>Q -How do mirrors work?</a:t>
            </a:r>
            <a:br>
              <a:rPr lang="en-GB" sz="2600" u="sng" dirty="0">
                <a:latin typeface="Comic Sans MS"/>
              </a:rPr>
            </a:br>
            <a:r>
              <a:rPr lang="en-GB" sz="3600" u="sng" dirty="0">
                <a:latin typeface="Comic Sans MS"/>
                <a:ea typeface="+mn-lt"/>
                <a:cs typeface="+mn-lt"/>
              </a:rPr>
              <a:t>3 in 3</a:t>
            </a:r>
          </a:p>
          <a:p>
            <a:r>
              <a:rPr lang="en-GB" sz="2800" dirty="0">
                <a:latin typeface="Comic Sans MS"/>
                <a:ea typeface="+mn-lt"/>
                <a:cs typeface="+mn-lt"/>
              </a:rPr>
              <a:t>Mirrors are shiny and smooth objects that reflect light, helping us see our own reflection. When you stand in front of a mirror, it shows an exact copy of you, but everything is reversed. People use mirrors every day to check their appearance, while cars and bikes use them to see behind. Some mirrors, like funhouse mirrors, can make you look taller, shorter, or even wobbly. Mirrors can also be used in telescopes and cameras to help people see things far away.</a:t>
            </a:r>
          </a:p>
          <a:p>
            <a:endParaRPr lang="en-GB" sz="2800" dirty="0">
              <a:latin typeface="Comic Sans MS"/>
              <a:ea typeface="+mn-lt"/>
              <a:cs typeface="+mn-lt"/>
            </a:endParaRPr>
          </a:p>
          <a:p>
            <a:pPr marL="342900" indent="-342900">
              <a:buAutoNum type="arabicPeriod"/>
            </a:pPr>
            <a:r>
              <a:rPr lang="en-GB" sz="2800" dirty="0">
                <a:latin typeface="Comic Sans MS"/>
                <a:ea typeface="+mn-lt"/>
                <a:cs typeface="+mn-lt"/>
              </a:rPr>
              <a:t>What happens when you stand in front of a mirror?</a:t>
            </a:r>
          </a:p>
          <a:p>
            <a:pPr marL="342900" indent="-342900">
              <a:buAutoNum type="arabicPeriod"/>
            </a:pPr>
            <a:r>
              <a:rPr lang="en-GB" sz="2800" dirty="0">
                <a:latin typeface="Comic Sans MS"/>
                <a:ea typeface="+mn-lt"/>
                <a:cs typeface="+mn-lt"/>
              </a:rPr>
              <a:t>Where might you find mirrors being used, besides in homes?</a:t>
            </a:r>
          </a:p>
          <a:p>
            <a:pPr marL="342900" indent="-342900">
              <a:buAutoNum type="arabicPeriod"/>
            </a:pPr>
            <a:r>
              <a:rPr lang="en-GB" sz="2800" dirty="0">
                <a:latin typeface="Comic Sans MS"/>
                <a:ea typeface="+mn-lt"/>
                <a:cs typeface="+mn-lt"/>
              </a:rPr>
              <a:t>What makes funhouse mirrors different from regular mirrors?</a:t>
            </a:r>
            <a:endParaRPr lang="en-GB" sz="2800" dirty="0">
              <a:latin typeface="Comic Sans MS"/>
            </a:endParaRPr>
          </a:p>
        </p:txBody>
      </p:sp>
    </p:spTree>
    <p:extLst>
      <p:ext uri="{BB962C8B-B14F-4D97-AF65-F5344CB8AC3E}">
        <p14:creationId xmlns:p14="http://schemas.microsoft.com/office/powerpoint/2010/main" val="15035909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5D20490-3F2C-68B1-CC24-EEF851EC424A}"/>
              </a:ext>
            </a:extLst>
          </p:cNvPr>
          <p:cNvSpPr txBox="1"/>
          <p:nvPr/>
        </p:nvSpPr>
        <p:spPr>
          <a:xfrm>
            <a:off x="110409" y="124210"/>
            <a:ext cx="119242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Thursday 6th February </a:t>
            </a:r>
            <a:endParaRPr lang="en-US" sz="2800" dirty="0">
              <a:latin typeface="Comic Sans MS"/>
            </a:endParaRPr>
          </a:p>
          <a:p>
            <a:r>
              <a:rPr lang="en-GB" sz="2800" u="sng" dirty="0">
                <a:latin typeface="Comic Sans MS"/>
              </a:rPr>
              <a:t>Q) How do mirrors work?</a:t>
            </a:r>
            <a:endParaRPr lang="en-GB" sz="2800" dirty="0"/>
          </a:p>
        </p:txBody>
      </p:sp>
      <p:sp>
        <p:nvSpPr>
          <p:cNvPr id="5" name="TextBox 4">
            <a:extLst>
              <a:ext uri="{FF2B5EF4-FFF2-40B4-BE49-F238E27FC236}">
                <a16:creationId xmlns:a16="http://schemas.microsoft.com/office/drawing/2014/main" id="{110ACA72-3DC9-E47E-C055-526FF7BB9229}"/>
              </a:ext>
            </a:extLst>
          </p:cNvPr>
          <p:cNvSpPr txBox="1"/>
          <p:nvPr/>
        </p:nvSpPr>
        <p:spPr>
          <a:xfrm>
            <a:off x="138588" y="1572213"/>
            <a:ext cx="11910454" cy="507831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4800" dirty="0">
                <a:solidFill>
                  <a:srgbClr val="00B0F0"/>
                </a:solidFill>
                <a:latin typeface="Comic Sans MS"/>
              </a:rPr>
              <a:t>How do we see things?</a:t>
            </a:r>
            <a:endParaRPr lang="en-US" sz="4800">
              <a:solidFill>
                <a:srgbClr val="00B0F0"/>
              </a:solidFill>
              <a:latin typeface="Comic Sans MS"/>
            </a:endParaRPr>
          </a:p>
          <a:p>
            <a:pPr algn="ctr"/>
            <a:endParaRPr lang="en-GB" sz="4800" dirty="0">
              <a:latin typeface="Comic Sans MS"/>
            </a:endParaRPr>
          </a:p>
          <a:p>
            <a:pPr algn="ctr"/>
            <a:r>
              <a:rPr lang="en-GB" sz="4800" dirty="0">
                <a:solidFill>
                  <a:srgbClr val="00B050"/>
                </a:solidFill>
                <a:latin typeface="Comic Sans MS"/>
              </a:rPr>
              <a:t>How does light travel?</a:t>
            </a:r>
          </a:p>
          <a:p>
            <a:pPr algn="ctr"/>
            <a:endParaRPr lang="en-GB" sz="4800" dirty="0">
              <a:latin typeface="Comic Sans MS"/>
            </a:endParaRPr>
          </a:p>
          <a:p>
            <a:pPr algn="ctr"/>
            <a:r>
              <a:rPr lang="en-GB" sz="4800" dirty="0">
                <a:solidFill>
                  <a:srgbClr val="FF0000"/>
                </a:solidFill>
                <a:latin typeface="Comic Sans MS"/>
              </a:rPr>
              <a:t>What is the difference between transparent and translucent?</a:t>
            </a:r>
          </a:p>
          <a:p>
            <a:endParaRPr lang="en-GB" dirty="0"/>
          </a:p>
          <a:p>
            <a:endParaRPr lang="en-GB" dirty="0"/>
          </a:p>
        </p:txBody>
      </p:sp>
    </p:spTree>
    <p:extLst>
      <p:ext uri="{BB962C8B-B14F-4D97-AF65-F5344CB8AC3E}">
        <p14:creationId xmlns:p14="http://schemas.microsoft.com/office/powerpoint/2010/main" val="3598361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7747"/>
            <a:ext cx="12192000" cy="6850380"/>
          </a:xfrm>
          <a:custGeom>
            <a:avLst/>
            <a:gdLst/>
            <a:ahLst/>
            <a:cxnLst/>
            <a:rect l="l" t="t" r="r" b="b"/>
            <a:pathLst>
              <a:path w="12192000" h="6850380">
                <a:moveTo>
                  <a:pt x="12191390" y="0"/>
                </a:moveTo>
                <a:lnTo>
                  <a:pt x="0" y="0"/>
                </a:lnTo>
                <a:lnTo>
                  <a:pt x="0" y="6850253"/>
                </a:lnTo>
                <a:lnTo>
                  <a:pt x="12191390" y="6850253"/>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7759"/>
            <a:ext cx="1865629" cy="1743687"/>
          </a:xfrm>
          <a:prstGeom prst="rect">
            <a:avLst/>
          </a:prstGeom>
        </p:spPr>
      </p:pic>
      <p:pic>
        <p:nvPicPr>
          <p:cNvPr id="4" name="object 4"/>
          <p:cNvPicPr/>
          <p:nvPr/>
        </p:nvPicPr>
        <p:blipFill>
          <a:blip r:embed="rId3" cstate="print"/>
          <a:stretch>
            <a:fillRect/>
          </a:stretch>
        </p:blipFill>
        <p:spPr>
          <a:xfrm>
            <a:off x="11434673" y="2430834"/>
            <a:ext cx="756716" cy="2217733"/>
          </a:xfrm>
          <a:prstGeom prst="rect">
            <a:avLst/>
          </a:prstGeom>
        </p:spPr>
      </p:pic>
      <p:pic>
        <p:nvPicPr>
          <p:cNvPr id="5" name="object 5"/>
          <p:cNvPicPr/>
          <p:nvPr/>
        </p:nvPicPr>
        <p:blipFill>
          <a:blip r:embed="rId4" cstate="print"/>
          <a:stretch>
            <a:fillRect/>
          </a:stretch>
        </p:blipFill>
        <p:spPr>
          <a:xfrm>
            <a:off x="8317693" y="7747"/>
            <a:ext cx="1817275" cy="1472158"/>
          </a:xfrm>
          <a:prstGeom prst="rect">
            <a:avLst/>
          </a:prstGeom>
        </p:spPr>
      </p:pic>
      <p:pic>
        <p:nvPicPr>
          <p:cNvPr id="6" name="object 6"/>
          <p:cNvPicPr/>
          <p:nvPr/>
        </p:nvPicPr>
        <p:blipFill>
          <a:blip r:embed="rId5" cstate="print"/>
          <a:stretch>
            <a:fillRect/>
          </a:stretch>
        </p:blipFill>
        <p:spPr>
          <a:xfrm>
            <a:off x="0" y="7747"/>
            <a:ext cx="1579955" cy="1443342"/>
          </a:xfrm>
          <a:prstGeom prst="rect">
            <a:avLst/>
          </a:prstGeom>
        </p:spPr>
      </p:pic>
      <p:pic>
        <p:nvPicPr>
          <p:cNvPr id="16" name="object 16"/>
          <p:cNvPicPr/>
          <p:nvPr/>
        </p:nvPicPr>
        <p:blipFill>
          <a:blip r:embed="rId6" cstate="print"/>
          <a:stretch>
            <a:fillRect/>
          </a:stretch>
        </p:blipFill>
        <p:spPr>
          <a:xfrm>
            <a:off x="0" y="4373071"/>
            <a:ext cx="2213100" cy="2484928"/>
          </a:xfrm>
          <a:prstGeom prst="rect">
            <a:avLst/>
          </a:prstGeom>
        </p:spPr>
      </p:pic>
      <p:pic>
        <p:nvPicPr>
          <p:cNvPr id="17" name="object 17"/>
          <p:cNvPicPr/>
          <p:nvPr/>
        </p:nvPicPr>
        <p:blipFill>
          <a:blip r:embed="rId7" cstate="print"/>
          <a:stretch>
            <a:fillRect/>
          </a:stretch>
        </p:blipFill>
        <p:spPr>
          <a:xfrm>
            <a:off x="0" y="2304436"/>
            <a:ext cx="685990" cy="1992506"/>
          </a:xfrm>
          <a:prstGeom prst="rect">
            <a:avLst/>
          </a:prstGeom>
        </p:spPr>
      </p:pic>
      <p:pic>
        <p:nvPicPr>
          <p:cNvPr id="18" name="object 18"/>
          <p:cNvPicPr/>
          <p:nvPr/>
        </p:nvPicPr>
        <p:blipFill>
          <a:blip r:embed="rId8" cstate="print"/>
          <a:stretch>
            <a:fillRect/>
          </a:stretch>
        </p:blipFill>
        <p:spPr>
          <a:xfrm>
            <a:off x="9695933" y="5020231"/>
            <a:ext cx="2495453" cy="1837768"/>
          </a:xfrm>
          <a:prstGeom prst="rect">
            <a:avLst/>
          </a:prstGeom>
        </p:spPr>
      </p:pic>
      <p:grpSp>
        <p:nvGrpSpPr>
          <p:cNvPr id="7" name="object 7"/>
          <p:cNvGrpSpPr/>
          <p:nvPr/>
        </p:nvGrpSpPr>
        <p:grpSpPr>
          <a:xfrm>
            <a:off x="245957" y="0"/>
            <a:ext cx="11953240" cy="6671309"/>
            <a:chOff x="245957" y="0"/>
            <a:chExt cx="11953240" cy="6671309"/>
          </a:xfrm>
        </p:grpSpPr>
        <p:pic>
          <p:nvPicPr>
            <p:cNvPr id="8" name="object 8"/>
            <p:cNvPicPr/>
            <p:nvPr/>
          </p:nvPicPr>
          <p:blipFill>
            <a:blip r:embed="rId9" cstate="print"/>
            <a:stretch>
              <a:fillRect/>
            </a:stretch>
          </p:blipFill>
          <p:spPr>
            <a:xfrm>
              <a:off x="1814118" y="7747"/>
              <a:ext cx="1847324" cy="1163104"/>
            </a:xfrm>
            <a:prstGeom prst="rect">
              <a:avLst/>
            </a:prstGeom>
          </p:spPr>
        </p:pic>
        <p:sp>
          <p:nvSpPr>
            <p:cNvPr id="9" name="object 9"/>
            <p:cNvSpPr/>
            <p:nvPr/>
          </p:nvSpPr>
          <p:spPr>
            <a:xfrm>
              <a:off x="252307" y="323898"/>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52307" y="323898"/>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5231510" y="6422868"/>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2" name="object 12"/>
            <p:cNvSpPr/>
            <p:nvPr/>
          </p:nvSpPr>
          <p:spPr>
            <a:xfrm>
              <a:off x="5231510" y="6422868"/>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699">
              <a:solidFill>
                <a:srgbClr val="000000"/>
              </a:solidFill>
            </a:ln>
          </p:spPr>
          <p:txBody>
            <a:bodyPr wrap="square" lIns="0" tIns="0" rIns="0" bIns="0" rtlCol="0"/>
            <a:lstStyle/>
            <a:p>
              <a:endParaRPr/>
            </a:p>
          </p:txBody>
        </p:sp>
        <p:pic>
          <p:nvPicPr>
            <p:cNvPr id="13" name="object 13"/>
            <p:cNvPicPr/>
            <p:nvPr/>
          </p:nvPicPr>
          <p:blipFill>
            <a:blip r:embed="rId10" cstate="print"/>
            <a:stretch>
              <a:fillRect/>
            </a:stretch>
          </p:blipFill>
          <p:spPr>
            <a:xfrm>
              <a:off x="5299574" y="6434934"/>
              <a:ext cx="216511" cy="216511"/>
            </a:xfrm>
            <a:prstGeom prst="rect">
              <a:avLst/>
            </a:prstGeom>
          </p:spPr>
        </p:pic>
        <p:sp>
          <p:nvSpPr>
            <p:cNvPr id="14" name="object 14"/>
            <p:cNvSpPr/>
            <p:nvPr/>
          </p:nvSpPr>
          <p:spPr>
            <a:xfrm>
              <a:off x="11647403" y="426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5" name="object 15"/>
            <p:cNvSpPr/>
            <p:nvPr/>
          </p:nvSpPr>
          <p:spPr>
            <a:xfrm>
              <a:off x="11647403" y="426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19" name="object 19"/>
          <p:cNvSpPr txBox="1"/>
          <p:nvPr/>
        </p:nvSpPr>
        <p:spPr>
          <a:xfrm>
            <a:off x="11881383" y="53832"/>
            <a:ext cx="193040" cy="391160"/>
          </a:xfrm>
          <a:prstGeom prst="rect">
            <a:avLst/>
          </a:prstGeom>
        </p:spPr>
        <p:txBody>
          <a:bodyPr vert="horz" wrap="square" lIns="0" tIns="12700" rIns="0" bIns="0" rtlCol="0">
            <a:spAutoFit/>
          </a:bodyPr>
          <a:lstStyle/>
          <a:p>
            <a:pPr marL="12700">
              <a:lnSpc>
                <a:spcPct val="100000"/>
              </a:lnSpc>
              <a:spcBef>
                <a:spcPts val="100"/>
              </a:spcBef>
            </a:pPr>
            <a:r>
              <a:rPr lang="en-US" sz="2400" b="1" spc="-20" dirty="0">
                <a:solidFill>
                  <a:srgbClr val="1B283D"/>
                </a:solidFill>
                <a:latin typeface="Sassoon Sans Rg" pitchFamily="50" charset="0"/>
                <a:cs typeface="Arial"/>
              </a:rPr>
              <a:t>1</a:t>
            </a:r>
            <a:endParaRPr sz="2400" dirty="0">
              <a:latin typeface="Sassoon Sans Rg" pitchFamily="50" charset="0"/>
              <a:cs typeface="Arial"/>
            </a:endParaRPr>
          </a:p>
        </p:txBody>
      </p:sp>
      <p:grpSp>
        <p:nvGrpSpPr>
          <p:cNvPr id="20" name="object 20"/>
          <p:cNvGrpSpPr/>
          <p:nvPr/>
        </p:nvGrpSpPr>
        <p:grpSpPr>
          <a:xfrm>
            <a:off x="510128" y="138531"/>
            <a:ext cx="1689735" cy="755650"/>
            <a:chOff x="510128" y="138531"/>
            <a:chExt cx="1689735" cy="755650"/>
          </a:xfrm>
        </p:grpSpPr>
        <p:sp>
          <p:nvSpPr>
            <p:cNvPr id="21" name="object 21"/>
            <p:cNvSpPr/>
            <p:nvPr/>
          </p:nvSpPr>
          <p:spPr>
            <a:xfrm>
              <a:off x="516478" y="144881"/>
              <a:ext cx="1677035" cy="742950"/>
            </a:xfrm>
            <a:custGeom>
              <a:avLst/>
              <a:gdLst/>
              <a:ahLst/>
              <a:cxnLst/>
              <a:rect l="l" t="t" r="r" b="b"/>
              <a:pathLst>
                <a:path w="1677035" h="742950">
                  <a:moveTo>
                    <a:pt x="1638744"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1638744" y="742441"/>
                  </a:lnTo>
                  <a:lnTo>
                    <a:pt x="1653538" y="739435"/>
                  </a:lnTo>
                  <a:lnTo>
                    <a:pt x="1665652" y="731250"/>
                  </a:lnTo>
                  <a:lnTo>
                    <a:pt x="1673838" y="719135"/>
                  </a:lnTo>
                  <a:lnTo>
                    <a:pt x="1676844" y="704341"/>
                  </a:lnTo>
                  <a:lnTo>
                    <a:pt x="1676844" y="38099"/>
                  </a:lnTo>
                  <a:lnTo>
                    <a:pt x="1673838" y="23306"/>
                  </a:lnTo>
                  <a:lnTo>
                    <a:pt x="1665652" y="11191"/>
                  </a:lnTo>
                  <a:lnTo>
                    <a:pt x="1653538" y="3006"/>
                  </a:lnTo>
                  <a:lnTo>
                    <a:pt x="1638744" y="0"/>
                  </a:lnTo>
                  <a:close/>
                </a:path>
              </a:pathLst>
            </a:custGeom>
            <a:solidFill>
              <a:srgbClr val="FFF594"/>
            </a:solidFill>
          </p:spPr>
          <p:txBody>
            <a:bodyPr wrap="square" lIns="0" tIns="0" rIns="0" bIns="0" rtlCol="0"/>
            <a:lstStyle/>
            <a:p>
              <a:endParaRPr/>
            </a:p>
          </p:txBody>
        </p:sp>
        <p:sp>
          <p:nvSpPr>
            <p:cNvPr id="22" name="object 22"/>
            <p:cNvSpPr/>
            <p:nvPr/>
          </p:nvSpPr>
          <p:spPr>
            <a:xfrm>
              <a:off x="516478" y="144881"/>
              <a:ext cx="1677035" cy="742950"/>
            </a:xfrm>
            <a:custGeom>
              <a:avLst/>
              <a:gdLst/>
              <a:ahLst/>
              <a:cxnLst/>
              <a:rect l="l" t="t" r="r" b="b"/>
              <a:pathLst>
                <a:path w="1677035" h="742950">
                  <a:moveTo>
                    <a:pt x="1638744"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1638744" y="0"/>
                  </a:lnTo>
                  <a:lnTo>
                    <a:pt x="1653538" y="3006"/>
                  </a:lnTo>
                  <a:lnTo>
                    <a:pt x="1665652" y="11191"/>
                  </a:lnTo>
                  <a:lnTo>
                    <a:pt x="1673838" y="23306"/>
                  </a:lnTo>
                  <a:lnTo>
                    <a:pt x="1676844" y="38099"/>
                  </a:lnTo>
                  <a:lnTo>
                    <a:pt x="1676844" y="704341"/>
                  </a:lnTo>
                  <a:lnTo>
                    <a:pt x="1673838" y="719135"/>
                  </a:lnTo>
                  <a:lnTo>
                    <a:pt x="1665652" y="731250"/>
                  </a:lnTo>
                  <a:lnTo>
                    <a:pt x="1653538" y="739435"/>
                  </a:lnTo>
                  <a:lnTo>
                    <a:pt x="1638744" y="742441"/>
                  </a:lnTo>
                  <a:close/>
                </a:path>
              </a:pathLst>
            </a:custGeom>
            <a:ln w="12700">
              <a:solidFill>
                <a:srgbClr val="000000"/>
              </a:solidFill>
            </a:ln>
          </p:spPr>
          <p:txBody>
            <a:bodyPr wrap="square" lIns="0" tIns="0" rIns="0" bIns="0" rtlCol="0"/>
            <a:lstStyle/>
            <a:p>
              <a:endParaRPr/>
            </a:p>
          </p:txBody>
        </p:sp>
      </p:grpSp>
      <p:sp>
        <p:nvSpPr>
          <p:cNvPr id="23" name="object 23"/>
          <p:cNvSpPr txBox="1">
            <a:spLocks noGrp="1"/>
          </p:cNvSpPr>
          <p:nvPr>
            <p:ph type="title"/>
          </p:nvPr>
        </p:nvSpPr>
        <p:spPr>
          <a:xfrm>
            <a:off x="528424" y="248920"/>
            <a:ext cx="1653539" cy="589280"/>
          </a:xfrm>
          <a:prstGeom prst="rect">
            <a:avLst/>
          </a:prstGeom>
        </p:spPr>
        <p:txBody>
          <a:bodyPr vert="horz" wrap="square" lIns="0" tIns="12700" rIns="0" bIns="0" rtlCol="0">
            <a:spAutoFit/>
          </a:bodyPr>
          <a:lstStyle/>
          <a:p>
            <a:pPr marL="247015">
              <a:lnSpc>
                <a:spcPct val="100000"/>
              </a:lnSpc>
              <a:spcBef>
                <a:spcPts val="100"/>
              </a:spcBef>
            </a:pPr>
            <a:r>
              <a:rPr dirty="0">
                <a:latin typeface="Sassoon Sans Rg" pitchFamily="50" charset="0"/>
              </a:rPr>
              <a:t>Light</a:t>
            </a:r>
          </a:p>
        </p:txBody>
      </p:sp>
      <p:grpSp>
        <p:nvGrpSpPr>
          <p:cNvPr id="24" name="object 24"/>
          <p:cNvGrpSpPr/>
          <p:nvPr/>
        </p:nvGrpSpPr>
        <p:grpSpPr>
          <a:xfrm>
            <a:off x="2249954" y="704938"/>
            <a:ext cx="9942195" cy="6153150"/>
            <a:chOff x="2249954" y="704938"/>
            <a:chExt cx="9942195" cy="6153150"/>
          </a:xfrm>
        </p:grpSpPr>
        <p:pic>
          <p:nvPicPr>
            <p:cNvPr id="25" name="object 25"/>
            <p:cNvPicPr/>
            <p:nvPr/>
          </p:nvPicPr>
          <p:blipFill>
            <a:blip r:embed="rId11" cstate="print"/>
            <a:stretch>
              <a:fillRect/>
            </a:stretch>
          </p:blipFill>
          <p:spPr>
            <a:xfrm>
              <a:off x="11920008" y="704938"/>
              <a:ext cx="271991" cy="6153061"/>
            </a:xfrm>
            <a:prstGeom prst="rect">
              <a:avLst/>
            </a:prstGeom>
          </p:spPr>
        </p:pic>
        <p:sp>
          <p:nvSpPr>
            <p:cNvPr id="26" name="object 26"/>
            <p:cNvSpPr/>
            <p:nvPr/>
          </p:nvSpPr>
          <p:spPr>
            <a:xfrm>
              <a:off x="2256304" y="3351380"/>
              <a:ext cx="2222500" cy="1151890"/>
            </a:xfrm>
            <a:custGeom>
              <a:avLst/>
              <a:gdLst/>
              <a:ahLst/>
              <a:cxnLst/>
              <a:rect l="l" t="t" r="r" b="b"/>
              <a:pathLst>
                <a:path w="2222500" h="1151889">
                  <a:moveTo>
                    <a:pt x="2198674" y="0"/>
                  </a:moveTo>
                  <a:lnTo>
                    <a:pt x="23583" y="0"/>
                  </a:lnTo>
                  <a:lnTo>
                    <a:pt x="14401" y="1852"/>
                  </a:lnTo>
                  <a:lnTo>
                    <a:pt x="6905" y="6905"/>
                  </a:lnTo>
                  <a:lnTo>
                    <a:pt x="1852" y="14401"/>
                  </a:lnTo>
                  <a:lnTo>
                    <a:pt x="0" y="23583"/>
                  </a:lnTo>
                  <a:lnTo>
                    <a:pt x="0" y="1128293"/>
                  </a:lnTo>
                  <a:lnTo>
                    <a:pt x="1852" y="1137475"/>
                  </a:lnTo>
                  <a:lnTo>
                    <a:pt x="6905" y="1144971"/>
                  </a:lnTo>
                  <a:lnTo>
                    <a:pt x="14401" y="1150024"/>
                  </a:lnTo>
                  <a:lnTo>
                    <a:pt x="23583" y="1151877"/>
                  </a:lnTo>
                  <a:lnTo>
                    <a:pt x="2198674" y="1151877"/>
                  </a:lnTo>
                  <a:lnTo>
                    <a:pt x="2207856" y="1150024"/>
                  </a:lnTo>
                  <a:lnTo>
                    <a:pt x="2215353" y="1144971"/>
                  </a:lnTo>
                  <a:lnTo>
                    <a:pt x="2220406" y="1137475"/>
                  </a:lnTo>
                  <a:lnTo>
                    <a:pt x="2222258" y="1128293"/>
                  </a:lnTo>
                  <a:lnTo>
                    <a:pt x="2222258" y="23583"/>
                  </a:lnTo>
                  <a:lnTo>
                    <a:pt x="2220406" y="14401"/>
                  </a:lnTo>
                  <a:lnTo>
                    <a:pt x="2215353" y="6905"/>
                  </a:lnTo>
                  <a:lnTo>
                    <a:pt x="2207856" y="1852"/>
                  </a:lnTo>
                  <a:lnTo>
                    <a:pt x="2198674" y="0"/>
                  </a:lnTo>
                  <a:close/>
                </a:path>
              </a:pathLst>
            </a:custGeom>
            <a:solidFill>
              <a:srgbClr val="00586F"/>
            </a:solidFill>
          </p:spPr>
          <p:txBody>
            <a:bodyPr wrap="square" lIns="0" tIns="0" rIns="0" bIns="0" rtlCol="0"/>
            <a:lstStyle/>
            <a:p>
              <a:endParaRPr/>
            </a:p>
          </p:txBody>
        </p:sp>
        <p:sp>
          <p:nvSpPr>
            <p:cNvPr id="27" name="object 27"/>
            <p:cNvSpPr/>
            <p:nvPr/>
          </p:nvSpPr>
          <p:spPr>
            <a:xfrm>
              <a:off x="2256304" y="3351380"/>
              <a:ext cx="2222500" cy="1151890"/>
            </a:xfrm>
            <a:custGeom>
              <a:avLst/>
              <a:gdLst/>
              <a:ahLst/>
              <a:cxnLst/>
              <a:rect l="l" t="t" r="r" b="b"/>
              <a:pathLst>
                <a:path w="2222500" h="1151889">
                  <a:moveTo>
                    <a:pt x="2198674" y="1151877"/>
                  </a:moveTo>
                  <a:lnTo>
                    <a:pt x="23583" y="1151877"/>
                  </a:lnTo>
                  <a:lnTo>
                    <a:pt x="14401" y="1150024"/>
                  </a:lnTo>
                  <a:lnTo>
                    <a:pt x="6905" y="1144971"/>
                  </a:lnTo>
                  <a:lnTo>
                    <a:pt x="1852" y="1137475"/>
                  </a:lnTo>
                  <a:lnTo>
                    <a:pt x="0" y="1128293"/>
                  </a:lnTo>
                  <a:lnTo>
                    <a:pt x="0" y="23583"/>
                  </a:lnTo>
                  <a:lnTo>
                    <a:pt x="1852" y="14401"/>
                  </a:lnTo>
                  <a:lnTo>
                    <a:pt x="6905" y="6905"/>
                  </a:lnTo>
                  <a:lnTo>
                    <a:pt x="14401" y="1852"/>
                  </a:lnTo>
                  <a:lnTo>
                    <a:pt x="23583" y="0"/>
                  </a:lnTo>
                  <a:lnTo>
                    <a:pt x="2198674" y="0"/>
                  </a:lnTo>
                  <a:lnTo>
                    <a:pt x="2207856" y="1852"/>
                  </a:lnTo>
                  <a:lnTo>
                    <a:pt x="2215353" y="6905"/>
                  </a:lnTo>
                  <a:lnTo>
                    <a:pt x="2220406" y="14401"/>
                  </a:lnTo>
                  <a:lnTo>
                    <a:pt x="2222258" y="23583"/>
                  </a:lnTo>
                  <a:lnTo>
                    <a:pt x="2222258" y="1128293"/>
                  </a:lnTo>
                  <a:lnTo>
                    <a:pt x="2220406" y="1137475"/>
                  </a:lnTo>
                  <a:lnTo>
                    <a:pt x="2215353" y="1144971"/>
                  </a:lnTo>
                  <a:lnTo>
                    <a:pt x="2207856" y="1150024"/>
                  </a:lnTo>
                  <a:lnTo>
                    <a:pt x="2198674" y="1151877"/>
                  </a:lnTo>
                  <a:close/>
                </a:path>
              </a:pathLst>
            </a:custGeom>
            <a:ln w="12700">
              <a:solidFill>
                <a:srgbClr val="000000"/>
              </a:solidFill>
            </a:ln>
          </p:spPr>
          <p:txBody>
            <a:bodyPr wrap="square" lIns="0" tIns="0" rIns="0" bIns="0" rtlCol="0"/>
            <a:lstStyle/>
            <a:p>
              <a:endParaRPr/>
            </a:p>
          </p:txBody>
        </p:sp>
      </p:grpSp>
      <p:sp>
        <p:nvSpPr>
          <p:cNvPr id="28" name="object 28"/>
          <p:cNvSpPr txBox="1"/>
          <p:nvPr/>
        </p:nvSpPr>
        <p:spPr>
          <a:xfrm>
            <a:off x="2411838" y="3395709"/>
            <a:ext cx="1911350" cy="939800"/>
          </a:xfrm>
          <a:prstGeom prst="rect">
            <a:avLst/>
          </a:prstGeom>
        </p:spPr>
        <p:txBody>
          <a:bodyPr vert="horz" wrap="square" lIns="0" tIns="12700" rIns="0" bIns="0" rtlCol="0">
            <a:spAutoFit/>
          </a:bodyPr>
          <a:lstStyle/>
          <a:p>
            <a:pPr marL="12700" marR="5080" algn="ctr">
              <a:lnSpc>
                <a:spcPct val="125000"/>
              </a:lnSpc>
              <a:spcBef>
                <a:spcPts val="100"/>
              </a:spcBef>
            </a:pPr>
            <a:r>
              <a:rPr sz="1600" dirty="0">
                <a:solidFill>
                  <a:srgbClr val="FFFFFF"/>
                </a:solidFill>
                <a:latin typeface="Sassoon Sans Rg" pitchFamily="50" charset="0"/>
                <a:cs typeface="Arial MT"/>
              </a:rPr>
              <a:t>When the light hits the  dog, it is </a:t>
            </a:r>
            <a:r>
              <a:rPr sz="1600" b="1" dirty="0">
                <a:solidFill>
                  <a:srgbClr val="FFFFFF"/>
                </a:solidFill>
                <a:latin typeface="Sassoon Sans Rg" pitchFamily="50" charset="0"/>
                <a:cs typeface="Arial"/>
              </a:rPr>
              <a:t>reflected  </a:t>
            </a:r>
            <a:r>
              <a:rPr sz="1600" dirty="0">
                <a:solidFill>
                  <a:srgbClr val="FFFFFF"/>
                </a:solidFill>
                <a:latin typeface="Sassoon Sans Rg" pitchFamily="50" charset="0"/>
                <a:cs typeface="Arial MT"/>
              </a:rPr>
              <a:t>and enters our eyes.</a:t>
            </a:r>
            <a:endParaRPr sz="1600" dirty="0">
              <a:latin typeface="Sassoon Sans Rg" pitchFamily="50" charset="0"/>
              <a:cs typeface="Arial MT"/>
            </a:endParaRPr>
          </a:p>
        </p:txBody>
      </p:sp>
      <p:grpSp>
        <p:nvGrpSpPr>
          <p:cNvPr id="29" name="object 29"/>
          <p:cNvGrpSpPr/>
          <p:nvPr/>
        </p:nvGrpSpPr>
        <p:grpSpPr>
          <a:xfrm>
            <a:off x="7969912" y="3508895"/>
            <a:ext cx="2556510" cy="836930"/>
            <a:chOff x="7969912" y="3508895"/>
            <a:chExt cx="2556510" cy="836930"/>
          </a:xfrm>
        </p:grpSpPr>
        <p:sp>
          <p:nvSpPr>
            <p:cNvPr id="30" name="object 30"/>
            <p:cNvSpPr/>
            <p:nvPr/>
          </p:nvSpPr>
          <p:spPr>
            <a:xfrm>
              <a:off x="7976262" y="3515245"/>
              <a:ext cx="2543810" cy="824230"/>
            </a:xfrm>
            <a:custGeom>
              <a:avLst/>
              <a:gdLst/>
              <a:ahLst/>
              <a:cxnLst/>
              <a:rect l="l" t="t" r="r" b="b"/>
              <a:pathLst>
                <a:path w="2543809" h="824229">
                  <a:moveTo>
                    <a:pt x="2520048" y="0"/>
                  </a:moveTo>
                  <a:lnTo>
                    <a:pt x="23583" y="0"/>
                  </a:lnTo>
                  <a:lnTo>
                    <a:pt x="14407" y="1854"/>
                  </a:lnTo>
                  <a:lnTo>
                    <a:pt x="6910" y="6910"/>
                  </a:lnTo>
                  <a:lnTo>
                    <a:pt x="1854" y="14407"/>
                  </a:lnTo>
                  <a:lnTo>
                    <a:pt x="0" y="23583"/>
                  </a:lnTo>
                  <a:lnTo>
                    <a:pt x="0" y="800557"/>
                  </a:lnTo>
                  <a:lnTo>
                    <a:pt x="1854" y="809739"/>
                  </a:lnTo>
                  <a:lnTo>
                    <a:pt x="6910" y="817235"/>
                  </a:lnTo>
                  <a:lnTo>
                    <a:pt x="14407" y="822288"/>
                  </a:lnTo>
                  <a:lnTo>
                    <a:pt x="23583" y="824141"/>
                  </a:lnTo>
                  <a:lnTo>
                    <a:pt x="2520048" y="824141"/>
                  </a:lnTo>
                  <a:lnTo>
                    <a:pt x="2529230" y="822288"/>
                  </a:lnTo>
                  <a:lnTo>
                    <a:pt x="2536726" y="817235"/>
                  </a:lnTo>
                  <a:lnTo>
                    <a:pt x="2541779" y="809739"/>
                  </a:lnTo>
                  <a:lnTo>
                    <a:pt x="2543632" y="800557"/>
                  </a:lnTo>
                  <a:lnTo>
                    <a:pt x="2543632" y="23583"/>
                  </a:lnTo>
                  <a:lnTo>
                    <a:pt x="2541779" y="14407"/>
                  </a:lnTo>
                  <a:lnTo>
                    <a:pt x="2536726" y="6910"/>
                  </a:lnTo>
                  <a:lnTo>
                    <a:pt x="2529230" y="1854"/>
                  </a:lnTo>
                  <a:lnTo>
                    <a:pt x="2520048" y="0"/>
                  </a:lnTo>
                  <a:close/>
                </a:path>
              </a:pathLst>
            </a:custGeom>
            <a:solidFill>
              <a:srgbClr val="00586F"/>
            </a:solidFill>
          </p:spPr>
          <p:txBody>
            <a:bodyPr wrap="square" lIns="0" tIns="0" rIns="0" bIns="0" rtlCol="0"/>
            <a:lstStyle/>
            <a:p>
              <a:endParaRPr/>
            </a:p>
          </p:txBody>
        </p:sp>
        <p:sp>
          <p:nvSpPr>
            <p:cNvPr id="31" name="object 31"/>
            <p:cNvSpPr/>
            <p:nvPr/>
          </p:nvSpPr>
          <p:spPr>
            <a:xfrm>
              <a:off x="7976262" y="3515245"/>
              <a:ext cx="2543810" cy="824230"/>
            </a:xfrm>
            <a:custGeom>
              <a:avLst/>
              <a:gdLst/>
              <a:ahLst/>
              <a:cxnLst/>
              <a:rect l="l" t="t" r="r" b="b"/>
              <a:pathLst>
                <a:path w="2543809" h="824229">
                  <a:moveTo>
                    <a:pt x="2520048" y="824141"/>
                  </a:moveTo>
                  <a:lnTo>
                    <a:pt x="23583" y="824141"/>
                  </a:lnTo>
                  <a:lnTo>
                    <a:pt x="14407" y="822288"/>
                  </a:lnTo>
                  <a:lnTo>
                    <a:pt x="6910" y="817235"/>
                  </a:lnTo>
                  <a:lnTo>
                    <a:pt x="1854" y="809739"/>
                  </a:lnTo>
                  <a:lnTo>
                    <a:pt x="0" y="800557"/>
                  </a:lnTo>
                  <a:lnTo>
                    <a:pt x="0" y="23583"/>
                  </a:lnTo>
                  <a:lnTo>
                    <a:pt x="1854" y="14407"/>
                  </a:lnTo>
                  <a:lnTo>
                    <a:pt x="6910" y="6910"/>
                  </a:lnTo>
                  <a:lnTo>
                    <a:pt x="14407" y="1854"/>
                  </a:lnTo>
                  <a:lnTo>
                    <a:pt x="23583" y="0"/>
                  </a:lnTo>
                  <a:lnTo>
                    <a:pt x="2520048" y="0"/>
                  </a:lnTo>
                  <a:lnTo>
                    <a:pt x="2529230" y="1854"/>
                  </a:lnTo>
                  <a:lnTo>
                    <a:pt x="2536726" y="6910"/>
                  </a:lnTo>
                  <a:lnTo>
                    <a:pt x="2541779" y="14407"/>
                  </a:lnTo>
                  <a:lnTo>
                    <a:pt x="2543632" y="23583"/>
                  </a:lnTo>
                  <a:lnTo>
                    <a:pt x="2543632" y="800557"/>
                  </a:lnTo>
                  <a:lnTo>
                    <a:pt x="2541779" y="809739"/>
                  </a:lnTo>
                  <a:lnTo>
                    <a:pt x="2536726" y="817235"/>
                  </a:lnTo>
                  <a:lnTo>
                    <a:pt x="2529230" y="822288"/>
                  </a:lnTo>
                  <a:lnTo>
                    <a:pt x="2520048" y="824141"/>
                  </a:lnTo>
                  <a:close/>
                </a:path>
              </a:pathLst>
            </a:custGeom>
            <a:ln w="12700">
              <a:solidFill>
                <a:srgbClr val="000000"/>
              </a:solidFill>
            </a:ln>
          </p:spPr>
          <p:txBody>
            <a:bodyPr wrap="square" lIns="0" tIns="0" rIns="0" bIns="0" rtlCol="0"/>
            <a:lstStyle/>
            <a:p>
              <a:endParaRPr/>
            </a:p>
          </p:txBody>
        </p:sp>
      </p:grpSp>
      <p:grpSp>
        <p:nvGrpSpPr>
          <p:cNvPr id="33" name="object 33"/>
          <p:cNvGrpSpPr/>
          <p:nvPr/>
        </p:nvGrpSpPr>
        <p:grpSpPr>
          <a:xfrm>
            <a:off x="5254825" y="1998205"/>
            <a:ext cx="1746885" cy="902335"/>
            <a:chOff x="5254825" y="1998205"/>
            <a:chExt cx="1746885" cy="902335"/>
          </a:xfrm>
        </p:grpSpPr>
        <p:sp>
          <p:nvSpPr>
            <p:cNvPr id="34" name="object 34"/>
            <p:cNvSpPr/>
            <p:nvPr/>
          </p:nvSpPr>
          <p:spPr>
            <a:xfrm>
              <a:off x="5261175" y="2004555"/>
              <a:ext cx="1734185" cy="889635"/>
            </a:xfrm>
            <a:custGeom>
              <a:avLst/>
              <a:gdLst/>
              <a:ahLst/>
              <a:cxnLst/>
              <a:rect l="l" t="t" r="r" b="b"/>
              <a:pathLst>
                <a:path w="1734184" h="889635">
                  <a:moveTo>
                    <a:pt x="1710232" y="0"/>
                  </a:moveTo>
                  <a:lnTo>
                    <a:pt x="23583" y="0"/>
                  </a:lnTo>
                  <a:lnTo>
                    <a:pt x="14401" y="1854"/>
                  </a:lnTo>
                  <a:lnTo>
                    <a:pt x="6905" y="6910"/>
                  </a:lnTo>
                  <a:lnTo>
                    <a:pt x="1852" y="14407"/>
                  </a:lnTo>
                  <a:lnTo>
                    <a:pt x="0" y="23583"/>
                  </a:lnTo>
                  <a:lnTo>
                    <a:pt x="0" y="865708"/>
                  </a:lnTo>
                  <a:lnTo>
                    <a:pt x="1852" y="874890"/>
                  </a:lnTo>
                  <a:lnTo>
                    <a:pt x="6905" y="882386"/>
                  </a:lnTo>
                  <a:lnTo>
                    <a:pt x="14401" y="887439"/>
                  </a:lnTo>
                  <a:lnTo>
                    <a:pt x="23583" y="889292"/>
                  </a:lnTo>
                  <a:lnTo>
                    <a:pt x="1710232" y="889292"/>
                  </a:lnTo>
                  <a:lnTo>
                    <a:pt x="1719414" y="887439"/>
                  </a:lnTo>
                  <a:lnTo>
                    <a:pt x="1726911" y="882386"/>
                  </a:lnTo>
                  <a:lnTo>
                    <a:pt x="1731964" y="874890"/>
                  </a:lnTo>
                  <a:lnTo>
                    <a:pt x="1733816" y="865708"/>
                  </a:lnTo>
                  <a:lnTo>
                    <a:pt x="1733816" y="23583"/>
                  </a:lnTo>
                  <a:lnTo>
                    <a:pt x="1731964" y="14407"/>
                  </a:lnTo>
                  <a:lnTo>
                    <a:pt x="1726911" y="6910"/>
                  </a:lnTo>
                  <a:lnTo>
                    <a:pt x="1719414" y="1854"/>
                  </a:lnTo>
                  <a:lnTo>
                    <a:pt x="1710232" y="0"/>
                  </a:lnTo>
                  <a:close/>
                </a:path>
              </a:pathLst>
            </a:custGeom>
            <a:solidFill>
              <a:srgbClr val="00586F"/>
            </a:solidFill>
          </p:spPr>
          <p:txBody>
            <a:bodyPr wrap="square" lIns="0" tIns="0" rIns="0" bIns="0" rtlCol="0"/>
            <a:lstStyle/>
            <a:p>
              <a:endParaRPr/>
            </a:p>
          </p:txBody>
        </p:sp>
        <p:sp>
          <p:nvSpPr>
            <p:cNvPr id="35" name="object 35"/>
            <p:cNvSpPr/>
            <p:nvPr/>
          </p:nvSpPr>
          <p:spPr>
            <a:xfrm>
              <a:off x="5261175" y="2004555"/>
              <a:ext cx="1734185" cy="889635"/>
            </a:xfrm>
            <a:custGeom>
              <a:avLst/>
              <a:gdLst/>
              <a:ahLst/>
              <a:cxnLst/>
              <a:rect l="l" t="t" r="r" b="b"/>
              <a:pathLst>
                <a:path w="1734184" h="889635">
                  <a:moveTo>
                    <a:pt x="1710232" y="889292"/>
                  </a:moveTo>
                  <a:lnTo>
                    <a:pt x="23583" y="889292"/>
                  </a:lnTo>
                  <a:lnTo>
                    <a:pt x="14401" y="887439"/>
                  </a:lnTo>
                  <a:lnTo>
                    <a:pt x="6905" y="882386"/>
                  </a:lnTo>
                  <a:lnTo>
                    <a:pt x="1852" y="874890"/>
                  </a:lnTo>
                  <a:lnTo>
                    <a:pt x="0" y="865708"/>
                  </a:lnTo>
                  <a:lnTo>
                    <a:pt x="0" y="23583"/>
                  </a:lnTo>
                  <a:lnTo>
                    <a:pt x="1852" y="14407"/>
                  </a:lnTo>
                  <a:lnTo>
                    <a:pt x="6905" y="6910"/>
                  </a:lnTo>
                  <a:lnTo>
                    <a:pt x="14401" y="1854"/>
                  </a:lnTo>
                  <a:lnTo>
                    <a:pt x="23583" y="0"/>
                  </a:lnTo>
                  <a:lnTo>
                    <a:pt x="1710232" y="0"/>
                  </a:lnTo>
                  <a:lnTo>
                    <a:pt x="1719414" y="1854"/>
                  </a:lnTo>
                  <a:lnTo>
                    <a:pt x="1726911" y="6910"/>
                  </a:lnTo>
                  <a:lnTo>
                    <a:pt x="1731964" y="14407"/>
                  </a:lnTo>
                  <a:lnTo>
                    <a:pt x="1733816" y="23583"/>
                  </a:lnTo>
                  <a:lnTo>
                    <a:pt x="1733816" y="865708"/>
                  </a:lnTo>
                  <a:lnTo>
                    <a:pt x="1731964" y="874890"/>
                  </a:lnTo>
                  <a:lnTo>
                    <a:pt x="1726911" y="882386"/>
                  </a:lnTo>
                  <a:lnTo>
                    <a:pt x="1719414" y="887439"/>
                  </a:lnTo>
                  <a:lnTo>
                    <a:pt x="1710232" y="889292"/>
                  </a:lnTo>
                  <a:close/>
                </a:path>
              </a:pathLst>
            </a:custGeom>
            <a:ln w="12700">
              <a:solidFill>
                <a:srgbClr val="000000"/>
              </a:solidFill>
            </a:ln>
          </p:spPr>
          <p:txBody>
            <a:bodyPr wrap="square" lIns="0" tIns="0" rIns="0" bIns="0" rtlCol="0"/>
            <a:lstStyle/>
            <a:p>
              <a:endParaRPr/>
            </a:p>
          </p:txBody>
        </p:sp>
      </p:grpSp>
      <p:grpSp>
        <p:nvGrpSpPr>
          <p:cNvPr id="37" name="object 37"/>
          <p:cNvGrpSpPr/>
          <p:nvPr/>
        </p:nvGrpSpPr>
        <p:grpSpPr>
          <a:xfrm>
            <a:off x="3196238" y="2139612"/>
            <a:ext cx="5800090" cy="4102735"/>
            <a:chOff x="3196238" y="2139612"/>
            <a:chExt cx="5800090" cy="4102735"/>
          </a:xfrm>
        </p:grpSpPr>
        <p:pic>
          <p:nvPicPr>
            <p:cNvPr id="38" name="object 38"/>
            <p:cNvPicPr/>
            <p:nvPr/>
          </p:nvPicPr>
          <p:blipFill>
            <a:blip r:embed="rId12" cstate="print"/>
            <a:stretch>
              <a:fillRect/>
            </a:stretch>
          </p:blipFill>
          <p:spPr>
            <a:xfrm>
              <a:off x="3716266" y="2139612"/>
              <a:ext cx="4759469" cy="3169446"/>
            </a:xfrm>
            <a:prstGeom prst="rect">
              <a:avLst/>
            </a:prstGeom>
          </p:spPr>
        </p:pic>
        <p:sp>
          <p:nvSpPr>
            <p:cNvPr id="39" name="object 39"/>
            <p:cNvSpPr/>
            <p:nvPr/>
          </p:nvSpPr>
          <p:spPr>
            <a:xfrm>
              <a:off x="3202588" y="5363629"/>
              <a:ext cx="5787390" cy="872490"/>
            </a:xfrm>
            <a:custGeom>
              <a:avLst/>
              <a:gdLst/>
              <a:ahLst/>
              <a:cxnLst/>
              <a:rect l="l" t="t" r="r" b="b"/>
              <a:pathLst>
                <a:path w="5787390" h="872489">
                  <a:moveTo>
                    <a:pt x="5748718" y="0"/>
                  </a:moveTo>
                  <a:lnTo>
                    <a:pt x="38100" y="0"/>
                  </a:lnTo>
                  <a:lnTo>
                    <a:pt x="23274" y="2993"/>
                  </a:lnTo>
                  <a:lnTo>
                    <a:pt x="11163" y="11158"/>
                  </a:lnTo>
                  <a:lnTo>
                    <a:pt x="2995" y="23268"/>
                  </a:lnTo>
                  <a:lnTo>
                    <a:pt x="0" y="38100"/>
                  </a:lnTo>
                  <a:lnTo>
                    <a:pt x="0" y="833970"/>
                  </a:lnTo>
                  <a:lnTo>
                    <a:pt x="2995" y="848801"/>
                  </a:lnTo>
                  <a:lnTo>
                    <a:pt x="11163" y="860912"/>
                  </a:lnTo>
                  <a:lnTo>
                    <a:pt x="23274" y="869077"/>
                  </a:lnTo>
                  <a:lnTo>
                    <a:pt x="38100" y="872070"/>
                  </a:lnTo>
                  <a:lnTo>
                    <a:pt x="5748718" y="872070"/>
                  </a:lnTo>
                  <a:lnTo>
                    <a:pt x="5763549" y="869077"/>
                  </a:lnTo>
                  <a:lnTo>
                    <a:pt x="5775659" y="860912"/>
                  </a:lnTo>
                  <a:lnTo>
                    <a:pt x="5783824" y="848801"/>
                  </a:lnTo>
                  <a:lnTo>
                    <a:pt x="5786818" y="833970"/>
                  </a:lnTo>
                  <a:lnTo>
                    <a:pt x="5786818" y="38100"/>
                  </a:lnTo>
                  <a:lnTo>
                    <a:pt x="5783824" y="23268"/>
                  </a:lnTo>
                  <a:lnTo>
                    <a:pt x="5775659" y="11158"/>
                  </a:lnTo>
                  <a:lnTo>
                    <a:pt x="5763549" y="2993"/>
                  </a:lnTo>
                  <a:lnTo>
                    <a:pt x="5748718" y="0"/>
                  </a:lnTo>
                  <a:close/>
                </a:path>
              </a:pathLst>
            </a:custGeom>
            <a:solidFill>
              <a:srgbClr val="FFF594"/>
            </a:solidFill>
          </p:spPr>
          <p:txBody>
            <a:bodyPr wrap="square" lIns="0" tIns="0" rIns="0" bIns="0" rtlCol="0"/>
            <a:lstStyle/>
            <a:p>
              <a:endParaRPr/>
            </a:p>
          </p:txBody>
        </p:sp>
        <p:sp>
          <p:nvSpPr>
            <p:cNvPr id="40" name="object 40"/>
            <p:cNvSpPr/>
            <p:nvPr/>
          </p:nvSpPr>
          <p:spPr>
            <a:xfrm>
              <a:off x="3202588" y="5363629"/>
              <a:ext cx="5787390" cy="872490"/>
            </a:xfrm>
            <a:custGeom>
              <a:avLst/>
              <a:gdLst/>
              <a:ahLst/>
              <a:cxnLst/>
              <a:rect l="l" t="t" r="r" b="b"/>
              <a:pathLst>
                <a:path w="5787390" h="872489">
                  <a:moveTo>
                    <a:pt x="5748718" y="872070"/>
                  </a:moveTo>
                  <a:lnTo>
                    <a:pt x="38100" y="872070"/>
                  </a:lnTo>
                  <a:lnTo>
                    <a:pt x="23274" y="869077"/>
                  </a:lnTo>
                  <a:lnTo>
                    <a:pt x="11163" y="860912"/>
                  </a:lnTo>
                  <a:lnTo>
                    <a:pt x="2995" y="848801"/>
                  </a:lnTo>
                  <a:lnTo>
                    <a:pt x="0" y="833970"/>
                  </a:lnTo>
                  <a:lnTo>
                    <a:pt x="0" y="38100"/>
                  </a:lnTo>
                  <a:lnTo>
                    <a:pt x="2995" y="23268"/>
                  </a:lnTo>
                  <a:lnTo>
                    <a:pt x="11163" y="11158"/>
                  </a:lnTo>
                  <a:lnTo>
                    <a:pt x="23274" y="2993"/>
                  </a:lnTo>
                  <a:lnTo>
                    <a:pt x="38100" y="0"/>
                  </a:lnTo>
                  <a:lnTo>
                    <a:pt x="5748718" y="0"/>
                  </a:lnTo>
                  <a:lnTo>
                    <a:pt x="5763549" y="2993"/>
                  </a:lnTo>
                  <a:lnTo>
                    <a:pt x="5775659" y="11158"/>
                  </a:lnTo>
                  <a:lnTo>
                    <a:pt x="5783824" y="23268"/>
                  </a:lnTo>
                  <a:lnTo>
                    <a:pt x="5786818" y="38100"/>
                  </a:lnTo>
                  <a:lnTo>
                    <a:pt x="5786818" y="833970"/>
                  </a:lnTo>
                  <a:lnTo>
                    <a:pt x="5783824" y="848801"/>
                  </a:lnTo>
                  <a:lnTo>
                    <a:pt x="5775659" y="860912"/>
                  </a:lnTo>
                  <a:lnTo>
                    <a:pt x="5763549" y="869077"/>
                  </a:lnTo>
                  <a:lnTo>
                    <a:pt x="5748718" y="872070"/>
                  </a:lnTo>
                  <a:close/>
                </a:path>
              </a:pathLst>
            </a:custGeom>
            <a:ln w="12700">
              <a:solidFill>
                <a:srgbClr val="000000"/>
              </a:solidFill>
            </a:ln>
          </p:spPr>
          <p:txBody>
            <a:bodyPr wrap="square" lIns="0" tIns="0" rIns="0" bIns="0" rtlCol="0"/>
            <a:lstStyle/>
            <a:p>
              <a:endParaRPr/>
            </a:p>
          </p:txBody>
        </p:sp>
      </p:grpSp>
      <p:sp>
        <p:nvSpPr>
          <p:cNvPr id="41" name="object 41"/>
          <p:cNvSpPr txBox="1"/>
          <p:nvPr/>
        </p:nvSpPr>
        <p:spPr>
          <a:xfrm>
            <a:off x="3538345" y="5486400"/>
            <a:ext cx="5115560" cy="633095"/>
          </a:xfrm>
          <a:prstGeom prst="rect">
            <a:avLst/>
          </a:prstGeom>
        </p:spPr>
        <p:txBody>
          <a:bodyPr vert="horz" wrap="square" lIns="0" tIns="11430" rIns="0" bIns="0" rtlCol="0">
            <a:spAutoFit/>
          </a:bodyPr>
          <a:lstStyle/>
          <a:p>
            <a:pPr marL="515620" marR="5080" indent="-503555">
              <a:lnSpc>
                <a:spcPct val="117200"/>
              </a:lnSpc>
              <a:spcBef>
                <a:spcPts val="90"/>
              </a:spcBef>
            </a:pPr>
            <a:r>
              <a:rPr sz="1700" dirty="0">
                <a:solidFill>
                  <a:srgbClr val="1B283D"/>
                </a:solidFill>
                <a:latin typeface="Sassoon Sans Rg" pitchFamily="50" charset="0"/>
                <a:cs typeface="Arial MT"/>
              </a:rPr>
              <a:t>When light hits an object, it is </a:t>
            </a:r>
            <a:r>
              <a:rPr sz="1700" b="1" dirty="0">
                <a:solidFill>
                  <a:srgbClr val="1B283D"/>
                </a:solidFill>
                <a:latin typeface="Sassoon Sans Rg" pitchFamily="50" charset="0"/>
                <a:cs typeface="Arial MT"/>
              </a:rPr>
              <a:t>reflected</a:t>
            </a:r>
            <a:r>
              <a:rPr sz="1700" dirty="0">
                <a:solidFill>
                  <a:srgbClr val="1B283D"/>
                </a:solidFill>
                <a:latin typeface="Sassoon Sans Rg" pitchFamily="50" charset="0"/>
                <a:cs typeface="Arial MT"/>
              </a:rPr>
              <a:t> (bounces o</a:t>
            </a:r>
            <a:r>
              <a:rPr lang="en-US" sz="1700" dirty="0">
                <a:solidFill>
                  <a:srgbClr val="1B283D"/>
                </a:solidFill>
                <a:latin typeface="Sassoon Sans Rg" pitchFamily="50" charset="0"/>
                <a:cs typeface="Arial MT"/>
              </a:rPr>
              <a:t>ff</a:t>
            </a:r>
            <a:r>
              <a:rPr sz="1700" dirty="0">
                <a:solidFill>
                  <a:srgbClr val="1B283D"/>
                </a:solidFill>
                <a:latin typeface="Sassoon Sans Rg" pitchFamily="50" charset="0"/>
                <a:cs typeface="Arial MT"/>
              </a:rPr>
              <a:t>) and  enters our eyes. This is how we see the object.</a:t>
            </a:r>
            <a:endParaRPr sz="1700" dirty="0">
              <a:latin typeface="Sassoon Sans Rg" pitchFamily="50" charset="0"/>
              <a:cs typeface="Arial MT"/>
            </a:endParaRPr>
          </a:p>
        </p:txBody>
      </p:sp>
      <p:sp>
        <p:nvSpPr>
          <p:cNvPr id="36" name="object 36"/>
          <p:cNvSpPr txBox="1"/>
          <p:nvPr/>
        </p:nvSpPr>
        <p:spPr>
          <a:xfrm>
            <a:off x="5435295" y="2037611"/>
            <a:ext cx="1386205" cy="742063"/>
          </a:xfrm>
          <a:prstGeom prst="rect">
            <a:avLst/>
          </a:prstGeom>
        </p:spPr>
        <p:txBody>
          <a:bodyPr vert="horz" wrap="square" lIns="0" tIns="11430" rIns="0" bIns="0" rtlCol="0">
            <a:spAutoFit/>
          </a:bodyPr>
          <a:lstStyle/>
          <a:p>
            <a:pPr marL="12700" marR="5080" indent="-635" algn="ctr">
              <a:lnSpc>
                <a:spcPct val="128899"/>
              </a:lnSpc>
              <a:spcBef>
                <a:spcPts val="90"/>
              </a:spcBef>
            </a:pPr>
            <a:r>
              <a:rPr sz="1250" dirty="0">
                <a:solidFill>
                  <a:srgbClr val="FFFFFF"/>
                </a:solidFill>
                <a:latin typeface="Sassoon Sans Rg" pitchFamily="50" charset="0"/>
                <a:cs typeface="Arial MT"/>
              </a:rPr>
              <a:t>Light travels from  the Sun in a straight  line.</a:t>
            </a:r>
            <a:endParaRPr sz="1250" dirty="0">
              <a:latin typeface="Sassoon Sans Rg" pitchFamily="50" charset="0"/>
              <a:cs typeface="Arial MT"/>
            </a:endParaRPr>
          </a:p>
        </p:txBody>
      </p:sp>
      <p:grpSp>
        <p:nvGrpSpPr>
          <p:cNvPr id="42" name="object 42"/>
          <p:cNvGrpSpPr/>
          <p:nvPr/>
        </p:nvGrpSpPr>
        <p:grpSpPr>
          <a:xfrm>
            <a:off x="2444750" y="880968"/>
            <a:ext cx="7302500" cy="885190"/>
            <a:chOff x="2444750" y="880968"/>
            <a:chExt cx="7302500" cy="885190"/>
          </a:xfrm>
        </p:grpSpPr>
        <p:sp>
          <p:nvSpPr>
            <p:cNvPr id="43" name="object 43"/>
            <p:cNvSpPr/>
            <p:nvPr/>
          </p:nvSpPr>
          <p:spPr>
            <a:xfrm>
              <a:off x="2451100" y="887318"/>
              <a:ext cx="7289800" cy="872490"/>
            </a:xfrm>
            <a:custGeom>
              <a:avLst/>
              <a:gdLst/>
              <a:ahLst/>
              <a:cxnLst/>
              <a:rect l="l" t="t" r="r" b="b"/>
              <a:pathLst>
                <a:path w="7289800" h="872489">
                  <a:moveTo>
                    <a:pt x="7251700" y="0"/>
                  </a:moveTo>
                  <a:lnTo>
                    <a:pt x="38100" y="0"/>
                  </a:lnTo>
                  <a:lnTo>
                    <a:pt x="23268" y="2993"/>
                  </a:lnTo>
                  <a:lnTo>
                    <a:pt x="11158" y="11158"/>
                  </a:lnTo>
                  <a:lnTo>
                    <a:pt x="2993" y="23268"/>
                  </a:lnTo>
                  <a:lnTo>
                    <a:pt x="0" y="38099"/>
                  </a:lnTo>
                  <a:lnTo>
                    <a:pt x="0" y="833970"/>
                  </a:lnTo>
                  <a:lnTo>
                    <a:pt x="2993" y="848801"/>
                  </a:lnTo>
                  <a:lnTo>
                    <a:pt x="11158" y="860912"/>
                  </a:lnTo>
                  <a:lnTo>
                    <a:pt x="23268" y="869077"/>
                  </a:lnTo>
                  <a:lnTo>
                    <a:pt x="38100" y="872070"/>
                  </a:lnTo>
                  <a:lnTo>
                    <a:pt x="7251700" y="872070"/>
                  </a:lnTo>
                  <a:lnTo>
                    <a:pt x="7266531" y="869077"/>
                  </a:lnTo>
                  <a:lnTo>
                    <a:pt x="7278641" y="860912"/>
                  </a:lnTo>
                  <a:lnTo>
                    <a:pt x="7286806" y="848801"/>
                  </a:lnTo>
                  <a:lnTo>
                    <a:pt x="7289800" y="833970"/>
                  </a:lnTo>
                  <a:lnTo>
                    <a:pt x="7289800" y="38099"/>
                  </a:lnTo>
                  <a:lnTo>
                    <a:pt x="7286806" y="23268"/>
                  </a:lnTo>
                  <a:lnTo>
                    <a:pt x="7278641" y="11158"/>
                  </a:lnTo>
                  <a:lnTo>
                    <a:pt x="7266531" y="2993"/>
                  </a:lnTo>
                  <a:lnTo>
                    <a:pt x="7251700" y="0"/>
                  </a:lnTo>
                  <a:close/>
                </a:path>
              </a:pathLst>
            </a:custGeom>
            <a:solidFill>
              <a:srgbClr val="FFF594"/>
            </a:solidFill>
          </p:spPr>
          <p:txBody>
            <a:bodyPr wrap="square" lIns="0" tIns="0" rIns="0" bIns="0" rtlCol="0"/>
            <a:lstStyle/>
            <a:p>
              <a:endParaRPr/>
            </a:p>
          </p:txBody>
        </p:sp>
        <p:sp>
          <p:nvSpPr>
            <p:cNvPr id="44" name="object 44"/>
            <p:cNvSpPr/>
            <p:nvPr/>
          </p:nvSpPr>
          <p:spPr>
            <a:xfrm>
              <a:off x="2451100" y="887318"/>
              <a:ext cx="7289800" cy="872490"/>
            </a:xfrm>
            <a:custGeom>
              <a:avLst/>
              <a:gdLst/>
              <a:ahLst/>
              <a:cxnLst/>
              <a:rect l="l" t="t" r="r" b="b"/>
              <a:pathLst>
                <a:path w="7289800" h="872489">
                  <a:moveTo>
                    <a:pt x="7251700" y="872070"/>
                  </a:moveTo>
                  <a:lnTo>
                    <a:pt x="38100" y="872070"/>
                  </a:lnTo>
                  <a:lnTo>
                    <a:pt x="23268" y="869077"/>
                  </a:lnTo>
                  <a:lnTo>
                    <a:pt x="11158" y="860912"/>
                  </a:lnTo>
                  <a:lnTo>
                    <a:pt x="2993" y="848801"/>
                  </a:lnTo>
                  <a:lnTo>
                    <a:pt x="0" y="833970"/>
                  </a:lnTo>
                  <a:lnTo>
                    <a:pt x="0" y="38099"/>
                  </a:lnTo>
                  <a:lnTo>
                    <a:pt x="2993" y="23268"/>
                  </a:lnTo>
                  <a:lnTo>
                    <a:pt x="11158" y="11158"/>
                  </a:lnTo>
                  <a:lnTo>
                    <a:pt x="23268" y="2993"/>
                  </a:lnTo>
                  <a:lnTo>
                    <a:pt x="38100" y="0"/>
                  </a:lnTo>
                  <a:lnTo>
                    <a:pt x="7251700" y="0"/>
                  </a:lnTo>
                  <a:lnTo>
                    <a:pt x="7266531" y="2993"/>
                  </a:lnTo>
                  <a:lnTo>
                    <a:pt x="7278641" y="11158"/>
                  </a:lnTo>
                  <a:lnTo>
                    <a:pt x="7286806" y="23268"/>
                  </a:lnTo>
                  <a:lnTo>
                    <a:pt x="7289800" y="38099"/>
                  </a:lnTo>
                  <a:lnTo>
                    <a:pt x="7289800" y="833970"/>
                  </a:lnTo>
                  <a:lnTo>
                    <a:pt x="7286806" y="848801"/>
                  </a:lnTo>
                  <a:lnTo>
                    <a:pt x="7278641" y="860912"/>
                  </a:lnTo>
                  <a:lnTo>
                    <a:pt x="7266531" y="869077"/>
                  </a:lnTo>
                  <a:lnTo>
                    <a:pt x="7251700" y="872070"/>
                  </a:lnTo>
                  <a:close/>
                </a:path>
              </a:pathLst>
            </a:custGeom>
            <a:ln w="12700">
              <a:solidFill>
                <a:srgbClr val="000000"/>
              </a:solidFill>
            </a:ln>
          </p:spPr>
          <p:txBody>
            <a:bodyPr wrap="square" lIns="0" tIns="0" rIns="0" bIns="0" rtlCol="0"/>
            <a:lstStyle/>
            <a:p>
              <a:endParaRPr/>
            </a:p>
          </p:txBody>
        </p:sp>
      </p:grpSp>
      <p:sp>
        <p:nvSpPr>
          <p:cNvPr id="45" name="object 45"/>
          <p:cNvSpPr txBox="1"/>
          <p:nvPr/>
        </p:nvSpPr>
        <p:spPr>
          <a:xfrm>
            <a:off x="2565108" y="990600"/>
            <a:ext cx="7417092" cy="664210"/>
          </a:xfrm>
          <a:prstGeom prst="rect">
            <a:avLst/>
          </a:prstGeom>
        </p:spPr>
        <p:txBody>
          <a:bodyPr vert="horz" wrap="square" lIns="0" tIns="12700" rIns="0" bIns="0" rtlCol="0">
            <a:spAutoFit/>
          </a:bodyPr>
          <a:lstStyle/>
          <a:p>
            <a:pPr marL="1329055" marR="5080" indent="-1316990">
              <a:lnSpc>
                <a:spcPct val="130900"/>
              </a:lnSpc>
              <a:spcBef>
                <a:spcPts val="100"/>
              </a:spcBef>
            </a:pPr>
            <a:r>
              <a:rPr sz="1600" spc="-30" dirty="0">
                <a:solidFill>
                  <a:srgbClr val="1B283D"/>
                </a:solidFill>
                <a:latin typeface="Sassoon Sans Rg" pitchFamily="50" charset="0"/>
                <a:cs typeface="Arial MT"/>
              </a:rPr>
              <a:t>We have learnt that we can see things because </a:t>
            </a:r>
            <a:r>
              <a:rPr sz="1600" b="1" spc="-30" dirty="0">
                <a:solidFill>
                  <a:srgbClr val="1B283D"/>
                </a:solidFill>
                <a:latin typeface="Sassoon Sans Rg" pitchFamily="50" charset="0"/>
                <a:cs typeface="Arial MT"/>
              </a:rPr>
              <a:t>light is reflected</a:t>
            </a:r>
            <a:r>
              <a:rPr sz="1600" spc="-30" dirty="0">
                <a:solidFill>
                  <a:srgbClr val="1B283D"/>
                </a:solidFill>
                <a:latin typeface="Sassoon Sans Rg" pitchFamily="50" charset="0"/>
                <a:cs typeface="Arial MT"/>
              </a:rPr>
              <a:t>. Some materials reflect  </a:t>
            </a:r>
            <a:r>
              <a:rPr sz="1600" b="1" spc="-30" dirty="0">
                <a:solidFill>
                  <a:srgbClr val="1B283D"/>
                </a:solidFill>
                <a:latin typeface="Sassoon Sans Rg" pitchFamily="50" charset="0"/>
                <a:cs typeface="Arial MT"/>
              </a:rPr>
              <a:t>light</a:t>
            </a:r>
            <a:r>
              <a:rPr sz="1600" spc="-30" dirty="0">
                <a:solidFill>
                  <a:srgbClr val="1B283D"/>
                </a:solidFill>
                <a:latin typeface="Sassoon Sans Rg" pitchFamily="50" charset="0"/>
                <a:cs typeface="Arial MT"/>
              </a:rPr>
              <a:t> better than others. </a:t>
            </a:r>
            <a:r>
              <a:rPr sz="1600" b="1" spc="-30" dirty="0">
                <a:solidFill>
                  <a:srgbClr val="1B283D"/>
                </a:solidFill>
                <a:latin typeface="Sassoon Sans Rg" pitchFamily="50" charset="0"/>
                <a:cs typeface="Arial MT"/>
              </a:rPr>
              <a:t>Light travels </a:t>
            </a:r>
            <a:r>
              <a:rPr sz="1600" spc="-30" dirty="0">
                <a:solidFill>
                  <a:srgbClr val="1B283D"/>
                </a:solidFill>
                <a:latin typeface="Sassoon Sans Rg" pitchFamily="50" charset="0"/>
                <a:cs typeface="Arial MT"/>
              </a:rPr>
              <a:t>in straight lines.</a:t>
            </a:r>
            <a:endParaRPr sz="1600" spc="-30" dirty="0">
              <a:latin typeface="Sassoon Sans Rg" pitchFamily="50" charset="0"/>
              <a:cs typeface="Arial MT"/>
            </a:endParaRPr>
          </a:p>
        </p:txBody>
      </p:sp>
      <p:sp>
        <p:nvSpPr>
          <p:cNvPr id="32" name="object 32"/>
          <p:cNvSpPr txBox="1"/>
          <p:nvPr/>
        </p:nvSpPr>
        <p:spPr>
          <a:xfrm>
            <a:off x="8182670" y="3559179"/>
            <a:ext cx="2131060" cy="635635"/>
          </a:xfrm>
          <a:prstGeom prst="rect">
            <a:avLst/>
          </a:prstGeom>
        </p:spPr>
        <p:txBody>
          <a:bodyPr vert="horz" wrap="square" lIns="0" tIns="12700" rIns="0" bIns="0" rtlCol="0">
            <a:spAutoFit/>
          </a:bodyPr>
          <a:lstStyle/>
          <a:p>
            <a:pPr marL="12700" marR="5080" indent="299085">
              <a:lnSpc>
                <a:spcPct val="125099"/>
              </a:lnSpc>
              <a:spcBef>
                <a:spcPts val="100"/>
              </a:spcBef>
            </a:pPr>
            <a:r>
              <a:rPr sz="1600" dirty="0">
                <a:solidFill>
                  <a:srgbClr val="FFFFFF"/>
                </a:solidFill>
                <a:latin typeface="Sassoon Sans Rg" pitchFamily="50" charset="0"/>
                <a:cs typeface="Arial MT"/>
              </a:rPr>
              <a:t>The Sun is a </a:t>
            </a:r>
            <a:r>
              <a:rPr sz="1600" b="1" dirty="0">
                <a:solidFill>
                  <a:srgbClr val="FFFFFF"/>
                </a:solidFill>
                <a:latin typeface="Sassoon Sans Rg" pitchFamily="50" charset="0"/>
                <a:cs typeface="Arial"/>
              </a:rPr>
              <a:t>light  </a:t>
            </a:r>
            <a:r>
              <a:rPr lang="en-US" sz="1600" b="1" dirty="0">
                <a:solidFill>
                  <a:srgbClr val="FFFFFF"/>
                </a:solidFill>
                <a:latin typeface="Sassoon Sans Rg" pitchFamily="50" charset="0"/>
                <a:cs typeface="Arial"/>
              </a:rPr>
              <a:t>s</a:t>
            </a:r>
            <a:r>
              <a:rPr sz="1600" b="1" dirty="0">
                <a:solidFill>
                  <a:srgbClr val="FFFFFF"/>
                </a:solidFill>
                <a:latin typeface="Sassoon Sans Rg" pitchFamily="50" charset="0"/>
                <a:cs typeface="Arial"/>
              </a:rPr>
              <a:t>ource </a:t>
            </a:r>
            <a:r>
              <a:rPr sz="1600" dirty="0">
                <a:solidFill>
                  <a:srgbClr val="FFFFFF"/>
                </a:solidFill>
                <a:latin typeface="Sassoon Sans Rg" pitchFamily="50" charset="0"/>
                <a:cs typeface="Arial MT"/>
              </a:rPr>
              <a:t>so it creates light.</a:t>
            </a:r>
            <a:endParaRPr sz="1600" dirty="0">
              <a:latin typeface="Sassoon Sans Rg" pitchFamily="50" charset="0"/>
              <a:cs typeface="Arial MT"/>
            </a:endParaRPr>
          </a:p>
        </p:txBody>
      </p:sp>
      <p:sp>
        <p:nvSpPr>
          <p:cNvPr id="47"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Tree>
    <p:extLst>
      <p:ext uri="{BB962C8B-B14F-4D97-AF65-F5344CB8AC3E}">
        <p14:creationId xmlns:p14="http://schemas.microsoft.com/office/powerpoint/2010/main" val="46734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6210" y="0"/>
            <a:ext cx="12186285" cy="6858000"/>
          </a:xfrm>
          <a:custGeom>
            <a:avLst/>
            <a:gdLst/>
            <a:ahLst/>
            <a:cxnLst/>
            <a:rect l="l" t="t" r="r" b="b"/>
            <a:pathLst>
              <a:path w="12186285" h="6858000">
                <a:moveTo>
                  <a:pt x="12185802" y="0"/>
                </a:moveTo>
                <a:lnTo>
                  <a:pt x="0" y="0"/>
                </a:lnTo>
                <a:lnTo>
                  <a:pt x="0" y="6858000"/>
                </a:lnTo>
                <a:lnTo>
                  <a:pt x="12185802" y="6858000"/>
                </a:lnTo>
                <a:lnTo>
                  <a:pt x="12185802"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32574" y="0"/>
            <a:ext cx="1859425" cy="1743694"/>
          </a:xfrm>
          <a:prstGeom prst="rect">
            <a:avLst/>
          </a:prstGeom>
        </p:spPr>
      </p:pic>
      <p:pic>
        <p:nvPicPr>
          <p:cNvPr id="4" name="object 4"/>
          <p:cNvPicPr/>
          <p:nvPr/>
        </p:nvPicPr>
        <p:blipFill>
          <a:blip r:embed="rId3" cstate="print"/>
          <a:stretch>
            <a:fillRect/>
          </a:stretch>
        </p:blipFill>
        <p:spPr>
          <a:xfrm>
            <a:off x="11441489" y="2423083"/>
            <a:ext cx="750510" cy="2217736"/>
          </a:xfrm>
          <a:prstGeom prst="rect">
            <a:avLst/>
          </a:prstGeom>
        </p:spPr>
      </p:pic>
      <p:pic>
        <p:nvPicPr>
          <p:cNvPr id="5" name="object 5"/>
          <p:cNvPicPr/>
          <p:nvPr/>
        </p:nvPicPr>
        <p:blipFill>
          <a:blip r:embed="rId4" cstate="print"/>
          <a:stretch>
            <a:fillRect/>
          </a:stretch>
        </p:blipFill>
        <p:spPr>
          <a:xfrm>
            <a:off x="8324519" y="0"/>
            <a:ext cx="1817268" cy="1472145"/>
          </a:xfrm>
          <a:prstGeom prst="rect">
            <a:avLst/>
          </a:prstGeom>
        </p:spPr>
      </p:pic>
      <p:pic>
        <p:nvPicPr>
          <p:cNvPr id="6" name="object 6"/>
          <p:cNvPicPr/>
          <p:nvPr/>
        </p:nvPicPr>
        <p:blipFill>
          <a:blip r:embed="rId5" cstate="print"/>
          <a:stretch>
            <a:fillRect/>
          </a:stretch>
        </p:blipFill>
        <p:spPr>
          <a:xfrm>
            <a:off x="6210" y="0"/>
            <a:ext cx="1580563" cy="1443342"/>
          </a:xfrm>
          <a:prstGeom prst="rect">
            <a:avLst/>
          </a:prstGeom>
        </p:spPr>
      </p:pic>
      <p:pic>
        <p:nvPicPr>
          <p:cNvPr id="20" name="object 20"/>
          <p:cNvPicPr/>
          <p:nvPr/>
        </p:nvPicPr>
        <p:blipFill>
          <a:blip r:embed="rId6" cstate="print"/>
          <a:stretch>
            <a:fillRect/>
          </a:stretch>
        </p:blipFill>
        <p:spPr>
          <a:xfrm>
            <a:off x="6210" y="4365320"/>
            <a:ext cx="2213708" cy="2492679"/>
          </a:xfrm>
          <a:prstGeom prst="rect">
            <a:avLst/>
          </a:prstGeom>
        </p:spPr>
      </p:pic>
      <p:pic>
        <p:nvPicPr>
          <p:cNvPr id="21" name="object 21"/>
          <p:cNvPicPr/>
          <p:nvPr/>
        </p:nvPicPr>
        <p:blipFill>
          <a:blip r:embed="rId7" cstate="print"/>
          <a:stretch>
            <a:fillRect/>
          </a:stretch>
        </p:blipFill>
        <p:spPr>
          <a:xfrm>
            <a:off x="6210" y="2296682"/>
            <a:ext cx="686600" cy="1992514"/>
          </a:xfrm>
          <a:prstGeom prst="rect">
            <a:avLst/>
          </a:prstGeom>
        </p:spPr>
      </p:pic>
      <p:pic>
        <p:nvPicPr>
          <p:cNvPr id="22" name="object 22"/>
          <p:cNvPicPr/>
          <p:nvPr/>
        </p:nvPicPr>
        <p:blipFill>
          <a:blip r:embed="rId8" cstate="print"/>
          <a:stretch>
            <a:fillRect/>
          </a:stretch>
        </p:blipFill>
        <p:spPr>
          <a:xfrm>
            <a:off x="9702751" y="5012479"/>
            <a:ext cx="2489248" cy="1845520"/>
          </a:xfrm>
          <a:prstGeom prst="rect">
            <a:avLst/>
          </a:prstGeom>
        </p:spPr>
      </p:pic>
      <p:grpSp>
        <p:nvGrpSpPr>
          <p:cNvPr id="7" name="object 7"/>
          <p:cNvGrpSpPr/>
          <p:nvPr/>
        </p:nvGrpSpPr>
        <p:grpSpPr>
          <a:xfrm>
            <a:off x="185747" y="-26377"/>
            <a:ext cx="12006320" cy="6648215"/>
            <a:chOff x="185747" y="0"/>
            <a:chExt cx="12006320" cy="6648215"/>
          </a:xfrm>
        </p:grpSpPr>
        <p:pic>
          <p:nvPicPr>
            <p:cNvPr id="8" name="object 8"/>
            <p:cNvPicPr/>
            <p:nvPr/>
          </p:nvPicPr>
          <p:blipFill>
            <a:blip r:embed="rId9" cstate="print"/>
            <a:stretch>
              <a:fillRect/>
            </a:stretch>
          </p:blipFill>
          <p:spPr>
            <a:xfrm>
              <a:off x="1820938" y="0"/>
              <a:ext cx="1847322" cy="1163104"/>
            </a:xfrm>
            <a:prstGeom prst="rect">
              <a:avLst/>
            </a:prstGeom>
          </p:spPr>
        </p:pic>
        <p:sp>
          <p:nvSpPr>
            <p:cNvPr id="9" name="object 9"/>
            <p:cNvSpPr/>
            <p:nvPr/>
          </p:nvSpPr>
          <p:spPr>
            <a:xfrm>
              <a:off x="259125" y="309215"/>
              <a:ext cx="11686540" cy="6226175"/>
            </a:xfrm>
            <a:custGeom>
              <a:avLst/>
              <a:gdLst/>
              <a:ahLst/>
              <a:cxnLst/>
              <a:rect l="l" t="t" r="r" b="b"/>
              <a:pathLst>
                <a:path w="11686540" h="6226175">
                  <a:moveTo>
                    <a:pt x="11584559" y="0"/>
                  </a:moveTo>
                  <a:lnTo>
                    <a:pt x="101600" y="0"/>
                  </a:lnTo>
                  <a:lnTo>
                    <a:pt x="62150" y="8016"/>
                  </a:lnTo>
                  <a:lnTo>
                    <a:pt x="29845" y="29844"/>
                  </a:lnTo>
                  <a:lnTo>
                    <a:pt x="8016" y="62150"/>
                  </a:lnTo>
                  <a:lnTo>
                    <a:pt x="0" y="101599"/>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599"/>
                  </a:lnTo>
                  <a:lnTo>
                    <a:pt x="11678142" y="62150"/>
                  </a:lnTo>
                  <a:lnTo>
                    <a:pt x="11656314" y="29844"/>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59125" y="309215"/>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599"/>
                  </a:lnTo>
                  <a:lnTo>
                    <a:pt x="8016" y="62150"/>
                  </a:lnTo>
                  <a:lnTo>
                    <a:pt x="29845" y="29844"/>
                  </a:lnTo>
                  <a:lnTo>
                    <a:pt x="62150" y="8016"/>
                  </a:lnTo>
                  <a:lnTo>
                    <a:pt x="101600" y="0"/>
                  </a:lnTo>
                  <a:lnTo>
                    <a:pt x="11584559" y="0"/>
                  </a:lnTo>
                  <a:lnTo>
                    <a:pt x="11624008" y="8016"/>
                  </a:lnTo>
                  <a:lnTo>
                    <a:pt x="11656314" y="29844"/>
                  </a:lnTo>
                  <a:lnTo>
                    <a:pt x="11678142" y="62150"/>
                  </a:lnTo>
                  <a:lnTo>
                    <a:pt x="11686159" y="101599"/>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85747" y="309215"/>
              <a:ext cx="11686540" cy="6226175"/>
            </a:xfrm>
            <a:custGeom>
              <a:avLst/>
              <a:gdLst/>
              <a:ahLst/>
              <a:cxnLst/>
              <a:rect l="l" t="t" r="r" b="b"/>
              <a:pathLst>
                <a:path w="11686540" h="6226175">
                  <a:moveTo>
                    <a:pt x="11584559" y="0"/>
                  </a:moveTo>
                  <a:lnTo>
                    <a:pt x="101600" y="0"/>
                  </a:lnTo>
                  <a:lnTo>
                    <a:pt x="62150" y="8016"/>
                  </a:lnTo>
                  <a:lnTo>
                    <a:pt x="29845" y="29844"/>
                  </a:lnTo>
                  <a:lnTo>
                    <a:pt x="8016" y="62150"/>
                  </a:lnTo>
                  <a:lnTo>
                    <a:pt x="0" y="101599"/>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599"/>
                  </a:lnTo>
                  <a:lnTo>
                    <a:pt x="11678142" y="62150"/>
                  </a:lnTo>
                  <a:lnTo>
                    <a:pt x="11656314" y="29844"/>
                  </a:lnTo>
                  <a:lnTo>
                    <a:pt x="11624008" y="8016"/>
                  </a:lnTo>
                  <a:lnTo>
                    <a:pt x="11584559" y="0"/>
                  </a:lnTo>
                  <a:close/>
                </a:path>
              </a:pathLst>
            </a:custGeom>
            <a:solidFill>
              <a:srgbClr val="FFFFFF"/>
            </a:solidFill>
          </p:spPr>
          <p:txBody>
            <a:bodyPr wrap="square" lIns="0" tIns="0" rIns="0" bIns="0" rtlCol="0"/>
            <a:lstStyle/>
            <a:p>
              <a:endParaRPr/>
            </a:p>
          </p:txBody>
        </p:sp>
        <p:sp>
          <p:nvSpPr>
            <p:cNvPr id="12" name="object 12"/>
            <p:cNvSpPr/>
            <p:nvPr/>
          </p:nvSpPr>
          <p:spPr>
            <a:xfrm>
              <a:off x="185747" y="309215"/>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599"/>
                  </a:lnTo>
                  <a:lnTo>
                    <a:pt x="8016" y="62150"/>
                  </a:lnTo>
                  <a:lnTo>
                    <a:pt x="29845" y="29844"/>
                  </a:lnTo>
                  <a:lnTo>
                    <a:pt x="62150" y="8016"/>
                  </a:lnTo>
                  <a:lnTo>
                    <a:pt x="101600" y="0"/>
                  </a:lnTo>
                  <a:lnTo>
                    <a:pt x="11584559" y="0"/>
                  </a:lnTo>
                  <a:lnTo>
                    <a:pt x="11624008" y="8016"/>
                  </a:lnTo>
                  <a:lnTo>
                    <a:pt x="11656314" y="29844"/>
                  </a:lnTo>
                  <a:lnTo>
                    <a:pt x="11678142" y="62150"/>
                  </a:lnTo>
                  <a:lnTo>
                    <a:pt x="11686159" y="101599"/>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3" name="object 13"/>
            <p:cNvSpPr/>
            <p:nvPr/>
          </p:nvSpPr>
          <p:spPr>
            <a:xfrm>
              <a:off x="11654222" y="0"/>
              <a:ext cx="537845" cy="642620"/>
            </a:xfrm>
            <a:custGeom>
              <a:avLst/>
              <a:gdLst/>
              <a:ahLst/>
              <a:cxnLst/>
              <a:rect l="l" t="t" r="r" b="b"/>
              <a:pathLst>
                <a:path w="537845" h="642620">
                  <a:moveTo>
                    <a:pt x="537777" y="0"/>
                  </a:moveTo>
                  <a:lnTo>
                    <a:pt x="1860" y="0"/>
                  </a:lnTo>
                  <a:lnTo>
                    <a:pt x="0" y="45674"/>
                  </a:lnTo>
                  <a:lnTo>
                    <a:pt x="1960" y="94274"/>
                  </a:lnTo>
                  <a:lnTo>
                    <a:pt x="7740" y="141809"/>
                  </a:lnTo>
                  <a:lnTo>
                    <a:pt x="17191" y="188132"/>
                  </a:lnTo>
                  <a:lnTo>
                    <a:pt x="30163" y="233095"/>
                  </a:lnTo>
                  <a:lnTo>
                    <a:pt x="46505" y="276549"/>
                  </a:lnTo>
                  <a:lnTo>
                    <a:pt x="66068" y="318345"/>
                  </a:lnTo>
                  <a:lnTo>
                    <a:pt x="88701" y="358338"/>
                  </a:lnTo>
                  <a:lnTo>
                    <a:pt x="114255" y="396377"/>
                  </a:lnTo>
                  <a:lnTo>
                    <a:pt x="142579" y="432315"/>
                  </a:lnTo>
                  <a:lnTo>
                    <a:pt x="173524" y="466003"/>
                  </a:lnTo>
                  <a:lnTo>
                    <a:pt x="206940" y="497295"/>
                  </a:lnTo>
                  <a:lnTo>
                    <a:pt x="242676" y="526041"/>
                  </a:lnTo>
                  <a:lnTo>
                    <a:pt x="280583" y="552093"/>
                  </a:lnTo>
                  <a:lnTo>
                    <a:pt x="320511" y="575304"/>
                  </a:lnTo>
                  <a:lnTo>
                    <a:pt x="362309" y="595526"/>
                  </a:lnTo>
                  <a:lnTo>
                    <a:pt x="405828" y="612609"/>
                  </a:lnTo>
                  <a:lnTo>
                    <a:pt x="450918" y="626407"/>
                  </a:lnTo>
                  <a:lnTo>
                    <a:pt x="497429" y="636770"/>
                  </a:lnTo>
                  <a:lnTo>
                    <a:pt x="537777" y="642496"/>
                  </a:lnTo>
                  <a:lnTo>
                    <a:pt x="537777" y="0"/>
                  </a:lnTo>
                  <a:close/>
                </a:path>
              </a:pathLst>
            </a:custGeom>
            <a:solidFill>
              <a:srgbClr val="B1E2F9"/>
            </a:solidFill>
          </p:spPr>
          <p:txBody>
            <a:bodyPr wrap="square" lIns="0" tIns="0" rIns="0" bIns="0" rtlCol="0"/>
            <a:lstStyle/>
            <a:p>
              <a:endParaRPr/>
            </a:p>
          </p:txBody>
        </p:sp>
        <p:sp>
          <p:nvSpPr>
            <p:cNvPr id="14" name="object 14"/>
            <p:cNvSpPr/>
            <p:nvPr/>
          </p:nvSpPr>
          <p:spPr>
            <a:xfrm>
              <a:off x="11654222" y="0"/>
              <a:ext cx="537845" cy="642620"/>
            </a:xfrm>
            <a:custGeom>
              <a:avLst/>
              <a:gdLst/>
              <a:ahLst/>
              <a:cxnLst/>
              <a:rect l="l" t="t" r="r" b="b"/>
              <a:pathLst>
                <a:path w="537845" h="642620">
                  <a:moveTo>
                    <a:pt x="1860" y="0"/>
                  </a:moveTo>
                  <a:lnTo>
                    <a:pt x="1569" y="3475"/>
                  </a:lnTo>
                  <a:lnTo>
                    <a:pt x="712" y="17454"/>
                  </a:lnTo>
                  <a:lnTo>
                    <a:pt x="181" y="31519"/>
                  </a:lnTo>
                  <a:lnTo>
                    <a:pt x="0" y="45674"/>
                  </a:lnTo>
                  <a:lnTo>
                    <a:pt x="1960" y="94274"/>
                  </a:lnTo>
                  <a:lnTo>
                    <a:pt x="7740" y="141809"/>
                  </a:lnTo>
                  <a:lnTo>
                    <a:pt x="17191" y="188132"/>
                  </a:lnTo>
                  <a:lnTo>
                    <a:pt x="30163" y="233095"/>
                  </a:lnTo>
                  <a:lnTo>
                    <a:pt x="46505" y="276549"/>
                  </a:lnTo>
                  <a:lnTo>
                    <a:pt x="66068" y="318345"/>
                  </a:lnTo>
                  <a:lnTo>
                    <a:pt x="88701" y="358338"/>
                  </a:lnTo>
                  <a:lnTo>
                    <a:pt x="114255" y="396377"/>
                  </a:lnTo>
                  <a:lnTo>
                    <a:pt x="142579" y="432315"/>
                  </a:lnTo>
                  <a:lnTo>
                    <a:pt x="173524" y="466003"/>
                  </a:lnTo>
                  <a:lnTo>
                    <a:pt x="206940" y="497295"/>
                  </a:lnTo>
                  <a:lnTo>
                    <a:pt x="242676" y="526041"/>
                  </a:lnTo>
                  <a:lnTo>
                    <a:pt x="280583" y="552093"/>
                  </a:lnTo>
                  <a:lnTo>
                    <a:pt x="320511" y="575304"/>
                  </a:lnTo>
                  <a:lnTo>
                    <a:pt x="362309" y="595526"/>
                  </a:lnTo>
                  <a:lnTo>
                    <a:pt x="405828" y="612609"/>
                  </a:lnTo>
                  <a:lnTo>
                    <a:pt x="450918" y="626407"/>
                  </a:lnTo>
                  <a:lnTo>
                    <a:pt x="497429" y="636770"/>
                  </a:lnTo>
                  <a:lnTo>
                    <a:pt x="537777" y="642496"/>
                  </a:lnTo>
                </a:path>
              </a:pathLst>
            </a:custGeom>
            <a:ln w="12700">
              <a:solidFill>
                <a:srgbClr val="062E35"/>
              </a:solidFill>
            </a:ln>
          </p:spPr>
          <p:txBody>
            <a:bodyPr wrap="square" lIns="0" tIns="0" rIns="0" bIns="0" rtlCol="0"/>
            <a:lstStyle/>
            <a:p>
              <a:endParaRPr/>
            </a:p>
          </p:txBody>
        </p:sp>
        <p:sp>
          <p:nvSpPr>
            <p:cNvPr id="15" name="object 15"/>
            <p:cNvSpPr/>
            <p:nvPr/>
          </p:nvSpPr>
          <p:spPr>
            <a:xfrm>
              <a:off x="5238329" y="6408186"/>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6" name="object 16"/>
            <p:cNvSpPr/>
            <p:nvPr/>
          </p:nvSpPr>
          <p:spPr>
            <a:xfrm>
              <a:off x="5238329" y="6408186"/>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7" name="object 17"/>
            <p:cNvPicPr/>
            <p:nvPr/>
          </p:nvPicPr>
          <p:blipFill>
            <a:blip r:embed="rId10" cstate="print"/>
            <a:stretch>
              <a:fillRect/>
            </a:stretch>
          </p:blipFill>
          <p:spPr>
            <a:xfrm>
              <a:off x="5306392" y="6420251"/>
              <a:ext cx="216511" cy="216511"/>
            </a:xfrm>
            <a:prstGeom prst="rect">
              <a:avLst/>
            </a:prstGeom>
          </p:spPr>
        </p:pic>
        <p:sp>
          <p:nvSpPr>
            <p:cNvPr id="18" name="object 18"/>
            <p:cNvSpPr/>
            <p:nvPr/>
          </p:nvSpPr>
          <p:spPr>
            <a:xfrm>
              <a:off x="11654222" y="0"/>
              <a:ext cx="537845" cy="642620"/>
            </a:xfrm>
            <a:custGeom>
              <a:avLst/>
              <a:gdLst/>
              <a:ahLst/>
              <a:cxnLst/>
              <a:rect l="l" t="t" r="r" b="b"/>
              <a:pathLst>
                <a:path w="537845" h="642620">
                  <a:moveTo>
                    <a:pt x="537777" y="0"/>
                  </a:moveTo>
                  <a:lnTo>
                    <a:pt x="1860" y="0"/>
                  </a:lnTo>
                  <a:lnTo>
                    <a:pt x="0" y="45674"/>
                  </a:lnTo>
                  <a:lnTo>
                    <a:pt x="1960" y="94274"/>
                  </a:lnTo>
                  <a:lnTo>
                    <a:pt x="7740" y="141809"/>
                  </a:lnTo>
                  <a:lnTo>
                    <a:pt x="17191" y="188132"/>
                  </a:lnTo>
                  <a:lnTo>
                    <a:pt x="30163" y="233095"/>
                  </a:lnTo>
                  <a:lnTo>
                    <a:pt x="46505" y="276549"/>
                  </a:lnTo>
                  <a:lnTo>
                    <a:pt x="66068" y="318345"/>
                  </a:lnTo>
                  <a:lnTo>
                    <a:pt x="88701" y="358338"/>
                  </a:lnTo>
                  <a:lnTo>
                    <a:pt x="114255" y="396377"/>
                  </a:lnTo>
                  <a:lnTo>
                    <a:pt x="142579" y="432315"/>
                  </a:lnTo>
                  <a:lnTo>
                    <a:pt x="173524" y="466003"/>
                  </a:lnTo>
                  <a:lnTo>
                    <a:pt x="206940" y="497295"/>
                  </a:lnTo>
                  <a:lnTo>
                    <a:pt x="242676" y="526041"/>
                  </a:lnTo>
                  <a:lnTo>
                    <a:pt x="280583" y="552093"/>
                  </a:lnTo>
                  <a:lnTo>
                    <a:pt x="320511" y="575304"/>
                  </a:lnTo>
                  <a:lnTo>
                    <a:pt x="362309" y="595526"/>
                  </a:lnTo>
                  <a:lnTo>
                    <a:pt x="405828" y="612609"/>
                  </a:lnTo>
                  <a:lnTo>
                    <a:pt x="450918" y="626407"/>
                  </a:lnTo>
                  <a:lnTo>
                    <a:pt x="497429" y="636770"/>
                  </a:lnTo>
                  <a:lnTo>
                    <a:pt x="537777" y="642496"/>
                  </a:lnTo>
                  <a:lnTo>
                    <a:pt x="537777" y="0"/>
                  </a:lnTo>
                  <a:close/>
                </a:path>
              </a:pathLst>
            </a:custGeom>
            <a:solidFill>
              <a:srgbClr val="FFF594"/>
            </a:solidFill>
          </p:spPr>
          <p:txBody>
            <a:bodyPr wrap="square" lIns="0" tIns="0" rIns="0" bIns="0" rtlCol="0"/>
            <a:lstStyle/>
            <a:p>
              <a:endParaRPr/>
            </a:p>
          </p:txBody>
        </p:sp>
        <p:sp>
          <p:nvSpPr>
            <p:cNvPr id="19" name="object 19"/>
            <p:cNvSpPr/>
            <p:nvPr/>
          </p:nvSpPr>
          <p:spPr>
            <a:xfrm>
              <a:off x="11654222" y="0"/>
              <a:ext cx="537845" cy="642620"/>
            </a:xfrm>
            <a:custGeom>
              <a:avLst/>
              <a:gdLst/>
              <a:ahLst/>
              <a:cxnLst/>
              <a:rect l="l" t="t" r="r" b="b"/>
              <a:pathLst>
                <a:path w="537845" h="642620">
                  <a:moveTo>
                    <a:pt x="1860" y="0"/>
                  </a:moveTo>
                  <a:lnTo>
                    <a:pt x="1569" y="3475"/>
                  </a:lnTo>
                  <a:lnTo>
                    <a:pt x="712" y="17454"/>
                  </a:lnTo>
                  <a:lnTo>
                    <a:pt x="181" y="31519"/>
                  </a:lnTo>
                  <a:lnTo>
                    <a:pt x="0" y="45674"/>
                  </a:lnTo>
                  <a:lnTo>
                    <a:pt x="1960" y="94274"/>
                  </a:lnTo>
                  <a:lnTo>
                    <a:pt x="7740" y="141809"/>
                  </a:lnTo>
                  <a:lnTo>
                    <a:pt x="17191" y="188132"/>
                  </a:lnTo>
                  <a:lnTo>
                    <a:pt x="30163" y="233095"/>
                  </a:lnTo>
                  <a:lnTo>
                    <a:pt x="46505" y="276549"/>
                  </a:lnTo>
                  <a:lnTo>
                    <a:pt x="66068" y="318345"/>
                  </a:lnTo>
                  <a:lnTo>
                    <a:pt x="88701" y="358338"/>
                  </a:lnTo>
                  <a:lnTo>
                    <a:pt x="114255" y="396377"/>
                  </a:lnTo>
                  <a:lnTo>
                    <a:pt x="142579" y="432315"/>
                  </a:lnTo>
                  <a:lnTo>
                    <a:pt x="173524" y="466003"/>
                  </a:lnTo>
                  <a:lnTo>
                    <a:pt x="206940" y="497295"/>
                  </a:lnTo>
                  <a:lnTo>
                    <a:pt x="242676" y="526041"/>
                  </a:lnTo>
                  <a:lnTo>
                    <a:pt x="280583" y="552093"/>
                  </a:lnTo>
                  <a:lnTo>
                    <a:pt x="320511" y="575304"/>
                  </a:lnTo>
                  <a:lnTo>
                    <a:pt x="362309" y="595526"/>
                  </a:lnTo>
                  <a:lnTo>
                    <a:pt x="405828" y="612609"/>
                  </a:lnTo>
                  <a:lnTo>
                    <a:pt x="450918" y="626407"/>
                  </a:lnTo>
                  <a:lnTo>
                    <a:pt x="497429" y="636770"/>
                  </a:lnTo>
                  <a:lnTo>
                    <a:pt x="537777" y="642496"/>
                  </a:lnTo>
                </a:path>
              </a:pathLst>
            </a:custGeom>
            <a:ln w="12700">
              <a:solidFill>
                <a:srgbClr val="000000"/>
              </a:solidFill>
            </a:ln>
          </p:spPr>
          <p:txBody>
            <a:bodyPr wrap="square" lIns="0" tIns="0" rIns="0" bIns="0" rtlCol="0"/>
            <a:lstStyle/>
            <a:p>
              <a:endParaRPr/>
            </a:p>
          </p:txBody>
        </p:sp>
      </p:grpSp>
      <p:sp>
        <p:nvSpPr>
          <p:cNvPr id="23" name="object 23"/>
          <p:cNvSpPr txBox="1"/>
          <p:nvPr/>
        </p:nvSpPr>
        <p:spPr>
          <a:xfrm>
            <a:off x="11888192" y="39123"/>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140" dirty="0">
                <a:solidFill>
                  <a:srgbClr val="1B283D"/>
                </a:solidFill>
                <a:latin typeface="Sassoon Sans Rg" pitchFamily="50" charset="0"/>
                <a:cs typeface="Arial"/>
              </a:rPr>
              <a:t>3</a:t>
            </a:r>
            <a:endParaRPr sz="2400" dirty="0">
              <a:latin typeface="Sassoon Sans Rg" pitchFamily="50" charset="0"/>
              <a:cs typeface="Arial"/>
            </a:endParaRPr>
          </a:p>
        </p:txBody>
      </p:sp>
      <p:grpSp>
        <p:nvGrpSpPr>
          <p:cNvPr id="24" name="object 24"/>
          <p:cNvGrpSpPr/>
          <p:nvPr/>
        </p:nvGrpSpPr>
        <p:grpSpPr>
          <a:xfrm>
            <a:off x="627256" y="173111"/>
            <a:ext cx="4254500" cy="755650"/>
            <a:chOff x="627256" y="173111"/>
            <a:chExt cx="4254500" cy="755650"/>
          </a:xfrm>
        </p:grpSpPr>
        <p:sp>
          <p:nvSpPr>
            <p:cNvPr id="25" name="object 25"/>
            <p:cNvSpPr/>
            <p:nvPr/>
          </p:nvSpPr>
          <p:spPr>
            <a:xfrm>
              <a:off x="633606" y="179461"/>
              <a:ext cx="4241800" cy="742950"/>
            </a:xfrm>
            <a:custGeom>
              <a:avLst/>
              <a:gdLst/>
              <a:ahLst/>
              <a:cxnLst/>
              <a:rect l="l" t="t" r="r" b="b"/>
              <a:pathLst>
                <a:path w="4241800" h="742950">
                  <a:moveTo>
                    <a:pt x="42037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203700" y="742441"/>
                  </a:lnTo>
                  <a:lnTo>
                    <a:pt x="4218493" y="739435"/>
                  </a:lnTo>
                  <a:lnTo>
                    <a:pt x="4230608" y="731250"/>
                  </a:lnTo>
                  <a:lnTo>
                    <a:pt x="4238793" y="719135"/>
                  </a:lnTo>
                  <a:lnTo>
                    <a:pt x="4241800" y="704341"/>
                  </a:lnTo>
                  <a:lnTo>
                    <a:pt x="4241800" y="38099"/>
                  </a:lnTo>
                  <a:lnTo>
                    <a:pt x="4238793" y="23306"/>
                  </a:lnTo>
                  <a:lnTo>
                    <a:pt x="4230608" y="11191"/>
                  </a:lnTo>
                  <a:lnTo>
                    <a:pt x="4218493" y="3006"/>
                  </a:lnTo>
                  <a:lnTo>
                    <a:pt x="4203700" y="0"/>
                  </a:lnTo>
                  <a:close/>
                </a:path>
              </a:pathLst>
            </a:custGeom>
            <a:solidFill>
              <a:srgbClr val="FFF594"/>
            </a:solidFill>
          </p:spPr>
          <p:txBody>
            <a:bodyPr wrap="square" lIns="0" tIns="0" rIns="0" bIns="0" rtlCol="0"/>
            <a:lstStyle/>
            <a:p>
              <a:endParaRPr/>
            </a:p>
          </p:txBody>
        </p:sp>
        <p:sp>
          <p:nvSpPr>
            <p:cNvPr id="26" name="object 26"/>
            <p:cNvSpPr/>
            <p:nvPr/>
          </p:nvSpPr>
          <p:spPr>
            <a:xfrm>
              <a:off x="633606" y="179461"/>
              <a:ext cx="4241800" cy="742950"/>
            </a:xfrm>
            <a:custGeom>
              <a:avLst/>
              <a:gdLst/>
              <a:ahLst/>
              <a:cxnLst/>
              <a:rect l="l" t="t" r="r" b="b"/>
              <a:pathLst>
                <a:path w="4241800" h="742950">
                  <a:moveTo>
                    <a:pt x="42037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203700" y="0"/>
                  </a:lnTo>
                  <a:lnTo>
                    <a:pt x="4218493" y="3006"/>
                  </a:lnTo>
                  <a:lnTo>
                    <a:pt x="4230608" y="11191"/>
                  </a:lnTo>
                  <a:lnTo>
                    <a:pt x="4238793" y="23306"/>
                  </a:lnTo>
                  <a:lnTo>
                    <a:pt x="4241800" y="38099"/>
                  </a:lnTo>
                  <a:lnTo>
                    <a:pt x="4241800" y="704341"/>
                  </a:lnTo>
                  <a:lnTo>
                    <a:pt x="4238793" y="719135"/>
                  </a:lnTo>
                  <a:lnTo>
                    <a:pt x="4230608" y="731250"/>
                  </a:lnTo>
                  <a:lnTo>
                    <a:pt x="4218493" y="739435"/>
                  </a:lnTo>
                  <a:lnTo>
                    <a:pt x="4203700" y="742441"/>
                  </a:lnTo>
                  <a:close/>
                </a:path>
              </a:pathLst>
            </a:custGeom>
            <a:ln w="12700">
              <a:solidFill>
                <a:srgbClr val="000000"/>
              </a:solidFill>
            </a:ln>
          </p:spPr>
          <p:txBody>
            <a:bodyPr wrap="square" lIns="0" tIns="0" rIns="0" bIns="0" rtlCol="0"/>
            <a:lstStyle/>
            <a:p>
              <a:endParaRPr/>
            </a:p>
          </p:txBody>
        </p:sp>
      </p:grpSp>
      <p:sp>
        <p:nvSpPr>
          <p:cNvPr id="27" name="object 27"/>
          <p:cNvSpPr txBox="1">
            <a:spLocks noGrp="1"/>
          </p:cNvSpPr>
          <p:nvPr>
            <p:ph type="title"/>
          </p:nvPr>
        </p:nvSpPr>
        <p:spPr>
          <a:xfrm>
            <a:off x="645552" y="248920"/>
            <a:ext cx="4218305" cy="589280"/>
          </a:xfrm>
          <a:prstGeom prst="rect">
            <a:avLst/>
          </a:prstGeom>
        </p:spPr>
        <p:txBody>
          <a:bodyPr vert="horz" wrap="square" lIns="0" tIns="12700" rIns="0" bIns="0" rtlCol="0">
            <a:spAutoFit/>
          </a:bodyPr>
          <a:lstStyle/>
          <a:p>
            <a:pPr marL="374015">
              <a:lnSpc>
                <a:spcPct val="100000"/>
              </a:lnSpc>
              <a:spcBef>
                <a:spcPts val="100"/>
              </a:spcBef>
            </a:pPr>
            <a:r>
              <a:rPr dirty="0">
                <a:latin typeface="Sassoon Sans Rg" pitchFamily="50" charset="0"/>
              </a:rPr>
              <a:t>Thinking Time...</a:t>
            </a:r>
          </a:p>
        </p:txBody>
      </p:sp>
      <p:grpSp>
        <p:nvGrpSpPr>
          <p:cNvPr id="28" name="object 28"/>
          <p:cNvGrpSpPr/>
          <p:nvPr/>
        </p:nvGrpSpPr>
        <p:grpSpPr>
          <a:xfrm>
            <a:off x="2010832" y="1873776"/>
            <a:ext cx="8170545" cy="2241024"/>
            <a:chOff x="2010832" y="1663700"/>
            <a:chExt cx="8170545" cy="2241024"/>
          </a:xfrm>
        </p:grpSpPr>
        <p:sp>
          <p:nvSpPr>
            <p:cNvPr id="29" name="object 29"/>
            <p:cNvSpPr/>
            <p:nvPr/>
          </p:nvSpPr>
          <p:spPr>
            <a:xfrm>
              <a:off x="2010832" y="1663700"/>
              <a:ext cx="8170545" cy="934719"/>
            </a:xfrm>
            <a:custGeom>
              <a:avLst/>
              <a:gdLst/>
              <a:ahLst/>
              <a:cxnLst/>
              <a:rect l="l" t="t" r="r" b="b"/>
              <a:pathLst>
                <a:path w="8170545" h="934719">
                  <a:moveTo>
                    <a:pt x="8132229" y="0"/>
                  </a:moveTo>
                  <a:lnTo>
                    <a:pt x="38100" y="0"/>
                  </a:lnTo>
                  <a:lnTo>
                    <a:pt x="23268" y="2993"/>
                  </a:lnTo>
                  <a:lnTo>
                    <a:pt x="11158" y="11158"/>
                  </a:lnTo>
                  <a:lnTo>
                    <a:pt x="2993" y="23268"/>
                  </a:lnTo>
                  <a:lnTo>
                    <a:pt x="0" y="38099"/>
                  </a:lnTo>
                  <a:lnTo>
                    <a:pt x="0" y="895997"/>
                  </a:lnTo>
                  <a:lnTo>
                    <a:pt x="2993" y="910828"/>
                  </a:lnTo>
                  <a:lnTo>
                    <a:pt x="11158" y="922939"/>
                  </a:lnTo>
                  <a:lnTo>
                    <a:pt x="23268" y="931103"/>
                  </a:lnTo>
                  <a:lnTo>
                    <a:pt x="38100" y="934097"/>
                  </a:lnTo>
                  <a:lnTo>
                    <a:pt x="8132229" y="934097"/>
                  </a:lnTo>
                  <a:lnTo>
                    <a:pt x="8147060" y="931103"/>
                  </a:lnTo>
                  <a:lnTo>
                    <a:pt x="8159170" y="922939"/>
                  </a:lnTo>
                  <a:lnTo>
                    <a:pt x="8167335" y="910828"/>
                  </a:lnTo>
                  <a:lnTo>
                    <a:pt x="8170329" y="895997"/>
                  </a:lnTo>
                  <a:lnTo>
                    <a:pt x="8170329" y="38099"/>
                  </a:lnTo>
                  <a:lnTo>
                    <a:pt x="8167335" y="23268"/>
                  </a:lnTo>
                  <a:lnTo>
                    <a:pt x="8159170" y="11158"/>
                  </a:lnTo>
                  <a:lnTo>
                    <a:pt x="8147060" y="2993"/>
                  </a:lnTo>
                  <a:lnTo>
                    <a:pt x="8132229" y="0"/>
                  </a:lnTo>
                  <a:close/>
                </a:path>
              </a:pathLst>
            </a:custGeom>
            <a:solidFill>
              <a:srgbClr val="FFF594"/>
            </a:solidFill>
          </p:spPr>
          <p:txBody>
            <a:bodyPr wrap="square" lIns="0" tIns="0" rIns="0" bIns="0" rtlCol="0"/>
            <a:lstStyle/>
            <a:p>
              <a:endParaRPr/>
            </a:p>
          </p:txBody>
        </p:sp>
        <p:sp>
          <p:nvSpPr>
            <p:cNvPr id="30" name="object 30"/>
            <p:cNvSpPr/>
            <p:nvPr/>
          </p:nvSpPr>
          <p:spPr>
            <a:xfrm>
              <a:off x="2010832" y="1663700"/>
              <a:ext cx="8170545" cy="934719"/>
            </a:xfrm>
            <a:custGeom>
              <a:avLst/>
              <a:gdLst/>
              <a:ahLst/>
              <a:cxnLst/>
              <a:rect l="l" t="t" r="r" b="b"/>
              <a:pathLst>
                <a:path w="8170545" h="934719">
                  <a:moveTo>
                    <a:pt x="38100" y="934097"/>
                  </a:moveTo>
                  <a:lnTo>
                    <a:pt x="8132229" y="934097"/>
                  </a:lnTo>
                  <a:lnTo>
                    <a:pt x="8147060" y="931103"/>
                  </a:lnTo>
                  <a:lnTo>
                    <a:pt x="8159170" y="922939"/>
                  </a:lnTo>
                  <a:lnTo>
                    <a:pt x="8167335" y="910828"/>
                  </a:lnTo>
                  <a:lnTo>
                    <a:pt x="8170329" y="895997"/>
                  </a:lnTo>
                  <a:lnTo>
                    <a:pt x="8170329" y="38099"/>
                  </a:lnTo>
                  <a:lnTo>
                    <a:pt x="8167335" y="23268"/>
                  </a:lnTo>
                  <a:lnTo>
                    <a:pt x="8159170" y="11158"/>
                  </a:lnTo>
                  <a:lnTo>
                    <a:pt x="8147060" y="2993"/>
                  </a:lnTo>
                  <a:lnTo>
                    <a:pt x="8132229" y="0"/>
                  </a:lnTo>
                  <a:lnTo>
                    <a:pt x="38100" y="0"/>
                  </a:lnTo>
                  <a:lnTo>
                    <a:pt x="23268" y="2993"/>
                  </a:lnTo>
                  <a:lnTo>
                    <a:pt x="11158" y="11158"/>
                  </a:lnTo>
                  <a:lnTo>
                    <a:pt x="2993" y="23268"/>
                  </a:lnTo>
                  <a:lnTo>
                    <a:pt x="0" y="38099"/>
                  </a:lnTo>
                  <a:lnTo>
                    <a:pt x="0" y="895997"/>
                  </a:lnTo>
                  <a:lnTo>
                    <a:pt x="2993" y="910828"/>
                  </a:lnTo>
                  <a:lnTo>
                    <a:pt x="11158" y="922939"/>
                  </a:lnTo>
                  <a:lnTo>
                    <a:pt x="23268" y="931103"/>
                  </a:lnTo>
                  <a:lnTo>
                    <a:pt x="38100" y="934097"/>
                  </a:lnTo>
                  <a:close/>
                </a:path>
              </a:pathLst>
            </a:custGeom>
            <a:ln w="12700">
              <a:solidFill>
                <a:srgbClr val="000000"/>
              </a:solidFill>
            </a:ln>
          </p:spPr>
          <p:txBody>
            <a:bodyPr wrap="square" lIns="0" tIns="0" rIns="0" bIns="0" rtlCol="0"/>
            <a:lstStyle/>
            <a:p>
              <a:endParaRPr/>
            </a:p>
          </p:txBody>
        </p:sp>
        <p:sp>
          <p:nvSpPr>
            <p:cNvPr id="31" name="object 31"/>
            <p:cNvSpPr/>
            <p:nvPr/>
          </p:nvSpPr>
          <p:spPr>
            <a:xfrm>
              <a:off x="2010832" y="2930634"/>
              <a:ext cx="8170545" cy="974090"/>
            </a:xfrm>
            <a:custGeom>
              <a:avLst/>
              <a:gdLst/>
              <a:ahLst/>
              <a:cxnLst/>
              <a:rect l="l" t="t" r="r" b="b"/>
              <a:pathLst>
                <a:path w="8170545" h="974089">
                  <a:moveTo>
                    <a:pt x="8132229" y="0"/>
                  </a:moveTo>
                  <a:lnTo>
                    <a:pt x="38100" y="0"/>
                  </a:lnTo>
                  <a:lnTo>
                    <a:pt x="23268" y="2993"/>
                  </a:lnTo>
                  <a:lnTo>
                    <a:pt x="11158" y="11158"/>
                  </a:lnTo>
                  <a:lnTo>
                    <a:pt x="2993" y="23268"/>
                  </a:lnTo>
                  <a:lnTo>
                    <a:pt x="0" y="38100"/>
                  </a:lnTo>
                  <a:lnTo>
                    <a:pt x="0" y="935672"/>
                  </a:lnTo>
                  <a:lnTo>
                    <a:pt x="2993" y="950503"/>
                  </a:lnTo>
                  <a:lnTo>
                    <a:pt x="11158" y="962613"/>
                  </a:lnTo>
                  <a:lnTo>
                    <a:pt x="23268" y="970778"/>
                  </a:lnTo>
                  <a:lnTo>
                    <a:pt x="38100" y="973772"/>
                  </a:lnTo>
                  <a:lnTo>
                    <a:pt x="8132229" y="973772"/>
                  </a:lnTo>
                  <a:lnTo>
                    <a:pt x="8147060" y="970778"/>
                  </a:lnTo>
                  <a:lnTo>
                    <a:pt x="8159170" y="962613"/>
                  </a:lnTo>
                  <a:lnTo>
                    <a:pt x="8167335" y="950503"/>
                  </a:lnTo>
                  <a:lnTo>
                    <a:pt x="8170329" y="935672"/>
                  </a:lnTo>
                  <a:lnTo>
                    <a:pt x="8170329" y="38100"/>
                  </a:lnTo>
                  <a:lnTo>
                    <a:pt x="8167335" y="23268"/>
                  </a:lnTo>
                  <a:lnTo>
                    <a:pt x="8159170" y="11158"/>
                  </a:lnTo>
                  <a:lnTo>
                    <a:pt x="8147060" y="2993"/>
                  </a:lnTo>
                  <a:lnTo>
                    <a:pt x="8132229" y="0"/>
                  </a:lnTo>
                  <a:close/>
                </a:path>
              </a:pathLst>
            </a:custGeom>
            <a:solidFill>
              <a:srgbClr val="FFF594"/>
            </a:solidFill>
          </p:spPr>
          <p:txBody>
            <a:bodyPr wrap="square" lIns="0" tIns="0" rIns="0" bIns="0" rtlCol="0"/>
            <a:lstStyle/>
            <a:p>
              <a:endParaRPr/>
            </a:p>
          </p:txBody>
        </p:sp>
        <p:sp>
          <p:nvSpPr>
            <p:cNvPr id="32" name="object 32"/>
            <p:cNvSpPr/>
            <p:nvPr/>
          </p:nvSpPr>
          <p:spPr>
            <a:xfrm>
              <a:off x="2010832" y="2930633"/>
              <a:ext cx="8170545" cy="936000"/>
            </a:xfrm>
            <a:custGeom>
              <a:avLst/>
              <a:gdLst/>
              <a:ahLst/>
              <a:cxnLst/>
              <a:rect l="l" t="t" r="r" b="b"/>
              <a:pathLst>
                <a:path w="8170545" h="974089">
                  <a:moveTo>
                    <a:pt x="38100" y="973772"/>
                  </a:moveTo>
                  <a:lnTo>
                    <a:pt x="8132229" y="973772"/>
                  </a:lnTo>
                  <a:lnTo>
                    <a:pt x="8147060" y="970778"/>
                  </a:lnTo>
                  <a:lnTo>
                    <a:pt x="8159170" y="962613"/>
                  </a:lnTo>
                  <a:lnTo>
                    <a:pt x="8167335" y="950503"/>
                  </a:lnTo>
                  <a:lnTo>
                    <a:pt x="8170329" y="935672"/>
                  </a:lnTo>
                  <a:lnTo>
                    <a:pt x="8170329" y="38100"/>
                  </a:lnTo>
                  <a:lnTo>
                    <a:pt x="8167335" y="23268"/>
                  </a:lnTo>
                  <a:lnTo>
                    <a:pt x="8159170" y="11158"/>
                  </a:lnTo>
                  <a:lnTo>
                    <a:pt x="8147060" y="2993"/>
                  </a:lnTo>
                  <a:lnTo>
                    <a:pt x="8132229" y="0"/>
                  </a:lnTo>
                  <a:lnTo>
                    <a:pt x="38100" y="0"/>
                  </a:lnTo>
                  <a:lnTo>
                    <a:pt x="23268" y="2993"/>
                  </a:lnTo>
                  <a:lnTo>
                    <a:pt x="11158" y="11158"/>
                  </a:lnTo>
                  <a:lnTo>
                    <a:pt x="2993" y="23268"/>
                  </a:lnTo>
                  <a:lnTo>
                    <a:pt x="0" y="38100"/>
                  </a:lnTo>
                  <a:lnTo>
                    <a:pt x="0" y="935672"/>
                  </a:lnTo>
                  <a:lnTo>
                    <a:pt x="2993" y="950503"/>
                  </a:lnTo>
                  <a:lnTo>
                    <a:pt x="11158" y="962613"/>
                  </a:lnTo>
                  <a:lnTo>
                    <a:pt x="23268" y="970778"/>
                  </a:lnTo>
                  <a:lnTo>
                    <a:pt x="38100" y="973772"/>
                  </a:lnTo>
                  <a:close/>
                </a:path>
              </a:pathLst>
            </a:custGeom>
            <a:solidFill>
              <a:srgbClr val="FFF594"/>
            </a:solidFill>
            <a:ln w="12700">
              <a:solidFill>
                <a:srgbClr val="000000"/>
              </a:solidFill>
            </a:ln>
          </p:spPr>
          <p:txBody>
            <a:bodyPr wrap="square" lIns="0" tIns="0" rIns="0" bIns="0" rtlCol="0"/>
            <a:lstStyle/>
            <a:p>
              <a:endParaRPr/>
            </a:p>
          </p:txBody>
        </p:sp>
      </p:grpSp>
      <p:sp>
        <p:nvSpPr>
          <p:cNvPr id="33" name="object 33"/>
          <p:cNvSpPr txBox="1"/>
          <p:nvPr/>
        </p:nvSpPr>
        <p:spPr>
          <a:xfrm>
            <a:off x="2010832" y="2433388"/>
            <a:ext cx="8170545" cy="2291012"/>
          </a:xfrm>
          <a:prstGeom prst="rect">
            <a:avLst/>
          </a:prstGeom>
        </p:spPr>
        <p:txBody>
          <a:bodyPr vert="horz" wrap="square" lIns="0" tIns="13335" rIns="0" bIns="0" rtlCol="0">
            <a:spAutoFit/>
          </a:bodyPr>
          <a:lstStyle/>
          <a:p>
            <a:pPr>
              <a:lnSpc>
                <a:spcPct val="100000"/>
              </a:lnSpc>
            </a:pPr>
            <a:endParaRPr sz="3000" dirty="0">
              <a:latin typeface="Arial MT"/>
              <a:cs typeface="Arial MT"/>
            </a:endParaRPr>
          </a:p>
          <a:p>
            <a:pPr>
              <a:lnSpc>
                <a:spcPct val="100000"/>
              </a:lnSpc>
              <a:spcBef>
                <a:spcPts val="20"/>
              </a:spcBef>
            </a:pPr>
            <a:endParaRPr sz="3000" dirty="0">
              <a:latin typeface="Arial MT"/>
              <a:cs typeface="Arial MT"/>
            </a:endParaRPr>
          </a:p>
          <a:p>
            <a:pPr algn="ctr">
              <a:lnSpc>
                <a:spcPts val="3900"/>
              </a:lnSpc>
            </a:pPr>
            <a:r>
              <a:rPr sz="2550" spc="-60" dirty="0">
                <a:solidFill>
                  <a:srgbClr val="1B283D"/>
                </a:solidFill>
                <a:latin typeface="Sassoon Sans Rg" pitchFamily="50" charset="0"/>
                <a:cs typeface="Arial MT"/>
              </a:rPr>
              <a:t>Is a mirror an object that </a:t>
            </a:r>
            <a:r>
              <a:rPr sz="2550" b="1" spc="-60" dirty="0">
                <a:solidFill>
                  <a:srgbClr val="1B283D"/>
                </a:solidFill>
                <a:latin typeface="Sassoon Sans Rg" pitchFamily="50" charset="0"/>
                <a:cs typeface="Arial MT"/>
              </a:rPr>
              <a:t>reflects light</a:t>
            </a:r>
            <a:r>
              <a:rPr sz="2550" spc="-60" dirty="0">
                <a:solidFill>
                  <a:srgbClr val="1B283D"/>
                </a:solidFill>
                <a:latin typeface="Sassoon Sans Rg" pitchFamily="50" charset="0"/>
                <a:cs typeface="Arial MT"/>
              </a:rPr>
              <a:t> or is it a light source?</a:t>
            </a:r>
            <a:endParaRPr lang="en-US" sz="2550" spc="-60" dirty="0">
              <a:solidFill>
                <a:srgbClr val="1B283D"/>
              </a:solidFill>
              <a:latin typeface="Sassoon Sans Rg" pitchFamily="50" charset="0"/>
              <a:cs typeface="Arial MT"/>
            </a:endParaRPr>
          </a:p>
          <a:p>
            <a:pPr algn="ctr">
              <a:lnSpc>
                <a:spcPct val="100000"/>
              </a:lnSpc>
            </a:pPr>
            <a:endParaRPr sz="2550" spc="-70" dirty="0">
              <a:latin typeface="Sassoon Sans Rg" pitchFamily="50" charset="0"/>
              <a:cs typeface="Arial MT"/>
            </a:endParaRPr>
          </a:p>
          <a:p>
            <a:pPr>
              <a:lnSpc>
                <a:spcPct val="100000"/>
              </a:lnSpc>
            </a:pPr>
            <a:endParaRPr sz="3000" dirty="0">
              <a:latin typeface="Arial MT"/>
              <a:cs typeface="Arial MT"/>
            </a:endParaRPr>
          </a:p>
        </p:txBody>
      </p:sp>
      <p:pic>
        <p:nvPicPr>
          <p:cNvPr id="34" name="object 34"/>
          <p:cNvPicPr/>
          <p:nvPr/>
        </p:nvPicPr>
        <p:blipFill>
          <a:blip r:embed="rId11" cstate="print"/>
          <a:stretch>
            <a:fillRect/>
          </a:stretch>
        </p:blipFill>
        <p:spPr>
          <a:xfrm>
            <a:off x="10239794" y="469900"/>
            <a:ext cx="1952205" cy="6388100"/>
          </a:xfrm>
          <a:prstGeom prst="rect">
            <a:avLst/>
          </a:prstGeom>
        </p:spPr>
      </p:pic>
      <p:sp>
        <p:nvSpPr>
          <p:cNvPr id="36" name="object 26">
            <a:extLst>
              <a:ext uri="{FF2B5EF4-FFF2-40B4-BE49-F238E27FC236}">
                <a16:creationId xmlns:a16="http://schemas.microsoft.com/office/drawing/2014/main" id="{9AD21FB1-6635-D240-99C1-874F40BF4036}"/>
              </a:ext>
            </a:extLst>
          </p:cNvPr>
          <p:cNvSpPr txBox="1"/>
          <p:nvPr/>
        </p:nvSpPr>
        <p:spPr>
          <a:xfrm>
            <a:off x="5618544" y="6431291"/>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
        <p:nvSpPr>
          <p:cNvPr id="35" name="Прямоугольник 34"/>
          <p:cNvSpPr/>
          <p:nvPr/>
        </p:nvSpPr>
        <p:spPr>
          <a:xfrm>
            <a:off x="1838476" y="4724400"/>
            <a:ext cx="8448524" cy="1015663"/>
          </a:xfrm>
          <a:prstGeom prst="rect">
            <a:avLst/>
          </a:prstGeom>
        </p:spPr>
        <p:txBody>
          <a:bodyPr wrap="square">
            <a:spAutoFit/>
          </a:bodyPr>
          <a:lstStyle/>
          <a:p>
            <a:pPr marL="918210" marR="902969" algn="ctr">
              <a:lnSpc>
                <a:spcPts val="3640"/>
              </a:lnSpc>
              <a:spcBef>
                <a:spcPts val="2000"/>
              </a:spcBef>
            </a:pPr>
            <a:r>
              <a:rPr lang="en-US" sz="3050" dirty="0">
                <a:solidFill>
                  <a:srgbClr val="1B283D"/>
                </a:solidFill>
                <a:latin typeface="Sassoon Sans Rg" pitchFamily="50" charset="0"/>
                <a:cs typeface="Arial MT"/>
              </a:rPr>
              <a:t>Talk to your partner before we discuss  as a class.</a:t>
            </a:r>
            <a:endParaRPr lang="en-US" sz="3050" dirty="0">
              <a:latin typeface="Sassoon Sans Rg" pitchFamily="50" charset="0"/>
              <a:cs typeface="Arial MT"/>
            </a:endParaRPr>
          </a:p>
        </p:txBody>
      </p:sp>
      <p:sp>
        <p:nvSpPr>
          <p:cNvPr id="37" name="Прямоугольник 36"/>
          <p:cNvSpPr/>
          <p:nvPr/>
        </p:nvSpPr>
        <p:spPr>
          <a:xfrm>
            <a:off x="2411268" y="2108787"/>
            <a:ext cx="7447360" cy="484748"/>
          </a:xfrm>
          <a:prstGeom prst="rect">
            <a:avLst/>
          </a:prstGeom>
        </p:spPr>
        <p:txBody>
          <a:bodyPr wrap="none">
            <a:spAutoFit/>
          </a:bodyPr>
          <a:lstStyle/>
          <a:p>
            <a:pPr algn="ctr">
              <a:lnSpc>
                <a:spcPct val="100000"/>
              </a:lnSpc>
              <a:spcBef>
                <a:spcPts val="105"/>
              </a:spcBef>
            </a:pPr>
            <a:r>
              <a:rPr lang="en-US" sz="2550" spc="-60" dirty="0">
                <a:solidFill>
                  <a:srgbClr val="1B283D"/>
                </a:solidFill>
                <a:latin typeface="Sassoon Sans Rg" pitchFamily="50" charset="0"/>
                <a:cs typeface="Arial MT"/>
              </a:rPr>
              <a:t>Is a mirror </a:t>
            </a:r>
            <a:r>
              <a:rPr lang="en-US" sz="2550" b="1" spc="-60" dirty="0">
                <a:solidFill>
                  <a:srgbClr val="1B283D"/>
                </a:solidFill>
                <a:latin typeface="Sassoon Sans Rg" pitchFamily="50" charset="0"/>
                <a:cs typeface="Arial MT"/>
              </a:rPr>
              <a:t>opaque, translucent or transparent? </a:t>
            </a:r>
            <a:r>
              <a:rPr lang="en-US" sz="2550" spc="-60" dirty="0">
                <a:solidFill>
                  <a:srgbClr val="1B283D"/>
                </a:solidFill>
                <a:latin typeface="Sassoon Sans Rg" pitchFamily="50" charset="0"/>
                <a:cs typeface="Arial MT"/>
              </a:rPr>
              <a:t>Why?</a:t>
            </a:r>
            <a:endParaRPr lang="en-US" sz="2550" spc="-60" dirty="0">
              <a:latin typeface="Sassoon Sans Rg" pitchFamily="50" charset="0"/>
              <a:cs typeface="Arial MT"/>
            </a:endParaRPr>
          </a:p>
        </p:txBody>
      </p:sp>
    </p:spTree>
    <p:extLst>
      <p:ext uri="{BB962C8B-B14F-4D97-AF65-F5344CB8AC3E}">
        <p14:creationId xmlns:p14="http://schemas.microsoft.com/office/powerpoint/2010/main" val="2431743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92"/>
            <a:ext cx="12192000" cy="6854825"/>
          </a:xfrm>
          <a:custGeom>
            <a:avLst/>
            <a:gdLst/>
            <a:ahLst/>
            <a:cxnLst/>
            <a:rect l="l" t="t" r="r" b="b"/>
            <a:pathLst>
              <a:path w="12192000" h="6854825">
                <a:moveTo>
                  <a:pt x="12192000" y="0"/>
                </a:moveTo>
                <a:lnTo>
                  <a:pt x="0" y="0"/>
                </a:lnTo>
                <a:lnTo>
                  <a:pt x="0" y="6854507"/>
                </a:lnTo>
                <a:lnTo>
                  <a:pt x="12192000" y="6854507"/>
                </a:lnTo>
                <a:lnTo>
                  <a:pt x="1219200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6370" y="3492"/>
            <a:ext cx="1865629" cy="1743692"/>
          </a:xfrm>
          <a:prstGeom prst="rect">
            <a:avLst/>
          </a:prstGeom>
        </p:spPr>
      </p:pic>
      <p:pic>
        <p:nvPicPr>
          <p:cNvPr id="4" name="object 4"/>
          <p:cNvPicPr/>
          <p:nvPr/>
        </p:nvPicPr>
        <p:blipFill>
          <a:blip r:embed="rId3" cstate="print"/>
          <a:stretch>
            <a:fillRect/>
          </a:stretch>
        </p:blipFill>
        <p:spPr>
          <a:xfrm>
            <a:off x="11435285" y="2426576"/>
            <a:ext cx="756714" cy="2217724"/>
          </a:xfrm>
          <a:prstGeom prst="rect">
            <a:avLst/>
          </a:prstGeom>
        </p:spPr>
      </p:pic>
      <p:pic>
        <p:nvPicPr>
          <p:cNvPr id="5" name="object 5"/>
          <p:cNvPicPr/>
          <p:nvPr/>
        </p:nvPicPr>
        <p:blipFill>
          <a:blip r:embed="rId4" cstate="print"/>
          <a:stretch>
            <a:fillRect/>
          </a:stretch>
        </p:blipFill>
        <p:spPr>
          <a:xfrm>
            <a:off x="8318309" y="3492"/>
            <a:ext cx="1817268" cy="1472152"/>
          </a:xfrm>
          <a:prstGeom prst="rect">
            <a:avLst/>
          </a:prstGeom>
        </p:spPr>
      </p:pic>
      <p:pic>
        <p:nvPicPr>
          <p:cNvPr id="6" name="object 6"/>
          <p:cNvPicPr/>
          <p:nvPr/>
        </p:nvPicPr>
        <p:blipFill>
          <a:blip r:embed="rId5" cstate="print"/>
          <a:stretch>
            <a:fillRect/>
          </a:stretch>
        </p:blipFill>
        <p:spPr>
          <a:xfrm>
            <a:off x="0" y="3492"/>
            <a:ext cx="1580569" cy="1443342"/>
          </a:xfrm>
          <a:prstGeom prst="rect">
            <a:avLst/>
          </a:prstGeom>
        </p:spPr>
      </p:pic>
      <p:pic>
        <p:nvPicPr>
          <p:cNvPr id="18" name="object 18"/>
          <p:cNvPicPr/>
          <p:nvPr/>
        </p:nvPicPr>
        <p:blipFill>
          <a:blip r:embed="rId6" cstate="print"/>
          <a:stretch>
            <a:fillRect/>
          </a:stretch>
        </p:blipFill>
        <p:spPr>
          <a:xfrm>
            <a:off x="0" y="4368812"/>
            <a:ext cx="2213711" cy="2489187"/>
          </a:xfrm>
          <a:prstGeom prst="rect">
            <a:avLst/>
          </a:prstGeom>
        </p:spPr>
      </p:pic>
      <p:pic>
        <p:nvPicPr>
          <p:cNvPr id="19" name="object 19"/>
          <p:cNvPicPr/>
          <p:nvPr/>
        </p:nvPicPr>
        <p:blipFill>
          <a:blip r:embed="rId7" cstate="print"/>
          <a:stretch>
            <a:fillRect/>
          </a:stretch>
        </p:blipFill>
        <p:spPr>
          <a:xfrm>
            <a:off x="0" y="2300173"/>
            <a:ext cx="686609" cy="1992514"/>
          </a:xfrm>
          <a:prstGeom prst="rect">
            <a:avLst/>
          </a:prstGeom>
        </p:spPr>
      </p:pic>
      <p:pic>
        <p:nvPicPr>
          <p:cNvPr id="20" name="object 20"/>
          <p:cNvPicPr/>
          <p:nvPr/>
        </p:nvPicPr>
        <p:blipFill>
          <a:blip r:embed="rId8" cstate="print"/>
          <a:stretch>
            <a:fillRect/>
          </a:stretch>
        </p:blipFill>
        <p:spPr>
          <a:xfrm>
            <a:off x="9696551" y="5015979"/>
            <a:ext cx="2495448" cy="1842020"/>
          </a:xfrm>
          <a:prstGeom prst="rect">
            <a:avLst/>
          </a:prstGeom>
        </p:spPr>
      </p:pic>
      <p:grpSp>
        <p:nvGrpSpPr>
          <p:cNvPr id="7" name="object 7"/>
          <p:cNvGrpSpPr/>
          <p:nvPr/>
        </p:nvGrpSpPr>
        <p:grpSpPr>
          <a:xfrm>
            <a:off x="238760" y="-27240"/>
            <a:ext cx="11953240" cy="6671309"/>
            <a:chOff x="246571" y="0"/>
            <a:chExt cx="11953240" cy="6671309"/>
          </a:xfrm>
        </p:grpSpPr>
        <p:pic>
          <p:nvPicPr>
            <p:cNvPr id="8" name="object 8"/>
            <p:cNvPicPr/>
            <p:nvPr/>
          </p:nvPicPr>
          <p:blipFill>
            <a:blip r:embed="rId9" cstate="print"/>
            <a:stretch>
              <a:fillRect/>
            </a:stretch>
          </p:blipFill>
          <p:spPr>
            <a:xfrm>
              <a:off x="1814728" y="3492"/>
              <a:ext cx="1847328" cy="1163104"/>
            </a:xfrm>
            <a:prstGeom prst="rect">
              <a:avLst/>
            </a:prstGeom>
          </p:spPr>
        </p:pic>
        <p:sp>
          <p:nvSpPr>
            <p:cNvPr id="9" name="object 9"/>
            <p:cNvSpPr/>
            <p:nvPr/>
          </p:nvSpPr>
          <p:spPr>
            <a:xfrm>
              <a:off x="252921" y="319637"/>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52921" y="319637"/>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8018"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8018"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2125" y="6418607"/>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2125" y="6418607"/>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300188" y="6430673"/>
              <a:ext cx="216511" cy="216511"/>
            </a:xfrm>
            <a:prstGeom prst="rect">
              <a:avLst/>
            </a:prstGeom>
          </p:spPr>
        </p:pic>
        <p:sp>
          <p:nvSpPr>
            <p:cNvPr id="16" name="object 16"/>
            <p:cNvSpPr/>
            <p:nvPr/>
          </p:nvSpPr>
          <p:spPr>
            <a:xfrm>
              <a:off x="11648018"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8018"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882003" y="49541"/>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140" dirty="0">
                <a:solidFill>
                  <a:srgbClr val="1B283D"/>
                </a:solidFill>
                <a:latin typeface="Sassoon Sans Rg" pitchFamily="50" charset="0"/>
                <a:cs typeface="Arial"/>
              </a:rPr>
              <a:t>4</a:t>
            </a:r>
            <a:endParaRPr sz="2400" dirty="0">
              <a:latin typeface="Sassoon Sans Rg" pitchFamily="50" charset="0"/>
              <a:cs typeface="Arial"/>
            </a:endParaRPr>
          </a:p>
        </p:txBody>
      </p:sp>
      <p:grpSp>
        <p:nvGrpSpPr>
          <p:cNvPr id="22" name="object 22"/>
          <p:cNvGrpSpPr/>
          <p:nvPr/>
        </p:nvGrpSpPr>
        <p:grpSpPr>
          <a:xfrm>
            <a:off x="634963" y="179461"/>
            <a:ext cx="9148765" cy="3789665"/>
            <a:chOff x="634963" y="179461"/>
            <a:chExt cx="9148765" cy="3789665"/>
          </a:xfrm>
        </p:grpSpPr>
        <p:sp>
          <p:nvSpPr>
            <p:cNvPr id="23" name="object 23"/>
            <p:cNvSpPr/>
            <p:nvPr/>
          </p:nvSpPr>
          <p:spPr>
            <a:xfrm>
              <a:off x="2324383" y="1462175"/>
              <a:ext cx="7459345" cy="688340"/>
            </a:xfrm>
            <a:custGeom>
              <a:avLst/>
              <a:gdLst/>
              <a:ahLst/>
              <a:cxnLst/>
              <a:rect l="l" t="t" r="r" b="b"/>
              <a:pathLst>
                <a:path w="7459345" h="688339">
                  <a:moveTo>
                    <a:pt x="7420749" y="0"/>
                  </a:moveTo>
                  <a:lnTo>
                    <a:pt x="38100" y="0"/>
                  </a:lnTo>
                  <a:lnTo>
                    <a:pt x="23268" y="2995"/>
                  </a:lnTo>
                  <a:lnTo>
                    <a:pt x="11158" y="11163"/>
                  </a:lnTo>
                  <a:lnTo>
                    <a:pt x="2993" y="23274"/>
                  </a:lnTo>
                  <a:lnTo>
                    <a:pt x="0" y="38100"/>
                  </a:lnTo>
                  <a:lnTo>
                    <a:pt x="0" y="649884"/>
                  </a:lnTo>
                  <a:lnTo>
                    <a:pt x="2993" y="664715"/>
                  </a:lnTo>
                  <a:lnTo>
                    <a:pt x="11158" y="676825"/>
                  </a:lnTo>
                  <a:lnTo>
                    <a:pt x="23268" y="684990"/>
                  </a:lnTo>
                  <a:lnTo>
                    <a:pt x="38100" y="687984"/>
                  </a:lnTo>
                  <a:lnTo>
                    <a:pt x="7420749" y="687984"/>
                  </a:lnTo>
                  <a:lnTo>
                    <a:pt x="7435580" y="684990"/>
                  </a:lnTo>
                  <a:lnTo>
                    <a:pt x="7447691" y="676825"/>
                  </a:lnTo>
                  <a:lnTo>
                    <a:pt x="7455855" y="664715"/>
                  </a:lnTo>
                  <a:lnTo>
                    <a:pt x="7458849" y="649884"/>
                  </a:lnTo>
                  <a:lnTo>
                    <a:pt x="7458849" y="38100"/>
                  </a:lnTo>
                  <a:lnTo>
                    <a:pt x="7455855" y="23274"/>
                  </a:lnTo>
                  <a:lnTo>
                    <a:pt x="7447691" y="11163"/>
                  </a:lnTo>
                  <a:lnTo>
                    <a:pt x="7435580" y="2995"/>
                  </a:lnTo>
                  <a:lnTo>
                    <a:pt x="7420749" y="0"/>
                  </a:lnTo>
                  <a:close/>
                </a:path>
              </a:pathLst>
            </a:custGeom>
            <a:solidFill>
              <a:srgbClr val="FFF594"/>
            </a:solidFill>
          </p:spPr>
          <p:txBody>
            <a:bodyPr wrap="square" lIns="0" tIns="0" rIns="0" bIns="0" rtlCol="0"/>
            <a:lstStyle/>
            <a:p>
              <a:endParaRPr/>
            </a:p>
          </p:txBody>
        </p:sp>
        <p:sp>
          <p:nvSpPr>
            <p:cNvPr id="24" name="object 24"/>
            <p:cNvSpPr/>
            <p:nvPr/>
          </p:nvSpPr>
          <p:spPr>
            <a:xfrm>
              <a:off x="2324383" y="1462175"/>
              <a:ext cx="7459345" cy="688340"/>
            </a:xfrm>
            <a:custGeom>
              <a:avLst/>
              <a:gdLst/>
              <a:ahLst/>
              <a:cxnLst/>
              <a:rect l="l" t="t" r="r" b="b"/>
              <a:pathLst>
                <a:path w="7459345" h="688339">
                  <a:moveTo>
                    <a:pt x="7420749" y="687984"/>
                  </a:moveTo>
                  <a:lnTo>
                    <a:pt x="38100" y="687984"/>
                  </a:lnTo>
                  <a:lnTo>
                    <a:pt x="23268" y="684990"/>
                  </a:lnTo>
                  <a:lnTo>
                    <a:pt x="11158" y="676825"/>
                  </a:lnTo>
                  <a:lnTo>
                    <a:pt x="2993" y="664715"/>
                  </a:lnTo>
                  <a:lnTo>
                    <a:pt x="0" y="649884"/>
                  </a:lnTo>
                  <a:lnTo>
                    <a:pt x="0" y="38100"/>
                  </a:lnTo>
                  <a:lnTo>
                    <a:pt x="2993" y="23274"/>
                  </a:lnTo>
                  <a:lnTo>
                    <a:pt x="11158" y="11163"/>
                  </a:lnTo>
                  <a:lnTo>
                    <a:pt x="23268" y="2995"/>
                  </a:lnTo>
                  <a:lnTo>
                    <a:pt x="38100" y="0"/>
                  </a:lnTo>
                  <a:lnTo>
                    <a:pt x="7420749" y="0"/>
                  </a:lnTo>
                  <a:lnTo>
                    <a:pt x="7435580" y="2995"/>
                  </a:lnTo>
                  <a:lnTo>
                    <a:pt x="7447691" y="11163"/>
                  </a:lnTo>
                  <a:lnTo>
                    <a:pt x="7455855" y="23274"/>
                  </a:lnTo>
                  <a:lnTo>
                    <a:pt x="7458849" y="38100"/>
                  </a:lnTo>
                  <a:lnTo>
                    <a:pt x="7458849" y="649884"/>
                  </a:lnTo>
                  <a:lnTo>
                    <a:pt x="7455855" y="664715"/>
                  </a:lnTo>
                  <a:lnTo>
                    <a:pt x="7447691" y="676825"/>
                  </a:lnTo>
                  <a:lnTo>
                    <a:pt x="7435580" y="684990"/>
                  </a:lnTo>
                  <a:lnTo>
                    <a:pt x="7420749" y="687984"/>
                  </a:lnTo>
                  <a:close/>
                </a:path>
              </a:pathLst>
            </a:custGeom>
            <a:ln w="12700">
              <a:solidFill>
                <a:srgbClr val="000000"/>
              </a:solidFill>
            </a:ln>
          </p:spPr>
          <p:txBody>
            <a:bodyPr wrap="square" lIns="0" tIns="0" rIns="0" bIns="0" rtlCol="0"/>
            <a:lstStyle/>
            <a:p>
              <a:endParaRPr/>
            </a:p>
          </p:txBody>
        </p:sp>
        <p:sp>
          <p:nvSpPr>
            <p:cNvPr id="26" name="object 26"/>
            <p:cNvSpPr/>
            <p:nvPr/>
          </p:nvSpPr>
          <p:spPr>
            <a:xfrm>
              <a:off x="2322273" y="3177126"/>
              <a:ext cx="7459345" cy="792000"/>
            </a:xfrm>
            <a:custGeom>
              <a:avLst/>
              <a:gdLst/>
              <a:ahLst/>
              <a:cxnLst/>
              <a:rect l="l" t="t" r="r" b="b"/>
              <a:pathLst>
                <a:path w="7459345" h="604520">
                  <a:moveTo>
                    <a:pt x="7420749" y="603935"/>
                  </a:moveTo>
                  <a:lnTo>
                    <a:pt x="38100" y="603935"/>
                  </a:lnTo>
                  <a:lnTo>
                    <a:pt x="23268" y="600941"/>
                  </a:lnTo>
                  <a:lnTo>
                    <a:pt x="11158" y="592777"/>
                  </a:lnTo>
                  <a:lnTo>
                    <a:pt x="2993" y="580666"/>
                  </a:lnTo>
                  <a:lnTo>
                    <a:pt x="0" y="565835"/>
                  </a:lnTo>
                  <a:lnTo>
                    <a:pt x="0" y="38099"/>
                  </a:lnTo>
                  <a:lnTo>
                    <a:pt x="2993" y="23268"/>
                  </a:lnTo>
                  <a:lnTo>
                    <a:pt x="11158" y="11158"/>
                  </a:lnTo>
                  <a:lnTo>
                    <a:pt x="23268" y="2993"/>
                  </a:lnTo>
                  <a:lnTo>
                    <a:pt x="38100" y="0"/>
                  </a:lnTo>
                  <a:lnTo>
                    <a:pt x="7420749" y="0"/>
                  </a:lnTo>
                  <a:lnTo>
                    <a:pt x="7435580" y="2993"/>
                  </a:lnTo>
                  <a:lnTo>
                    <a:pt x="7447691" y="11158"/>
                  </a:lnTo>
                  <a:lnTo>
                    <a:pt x="7455855" y="23268"/>
                  </a:lnTo>
                  <a:lnTo>
                    <a:pt x="7458849" y="38099"/>
                  </a:lnTo>
                  <a:lnTo>
                    <a:pt x="7458849" y="565835"/>
                  </a:lnTo>
                  <a:lnTo>
                    <a:pt x="7455855" y="580666"/>
                  </a:lnTo>
                  <a:lnTo>
                    <a:pt x="7447691" y="592777"/>
                  </a:lnTo>
                  <a:lnTo>
                    <a:pt x="7435580" y="600941"/>
                  </a:lnTo>
                  <a:lnTo>
                    <a:pt x="7420749" y="603935"/>
                  </a:lnTo>
                  <a:close/>
                </a:path>
              </a:pathLst>
            </a:custGeom>
            <a:solidFill>
              <a:srgbClr val="FFF594"/>
            </a:solidFill>
            <a:ln w="12700">
              <a:solidFill>
                <a:srgbClr val="000000"/>
              </a:solidFill>
            </a:ln>
          </p:spPr>
          <p:txBody>
            <a:bodyPr wrap="square" lIns="0" tIns="0" rIns="0" bIns="0" rtlCol="0"/>
            <a:lstStyle/>
            <a:p>
              <a:endParaRPr/>
            </a:p>
          </p:txBody>
        </p:sp>
        <p:sp>
          <p:nvSpPr>
            <p:cNvPr id="27" name="object 27"/>
            <p:cNvSpPr/>
            <p:nvPr/>
          </p:nvSpPr>
          <p:spPr>
            <a:xfrm>
              <a:off x="634963" y="179461"/>
              <a:ext cx="4241800" cy="742950"/>
            </a:xfrm>
            <a:custGeom>
              <a:avLst/>
              <a:gdLst/>
              <a:ahLst/>
              <a:cxnLst/>
              <a:rect l="l" t="t" r="r" b="b"/>
              <a:pathLst>
                <a:path w="4241800" h="742950">
                  <a:moveTo>
                    <a:pt x="42037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203700" y="742441"/>
                  </a:lnTo>
                  <a:lnTo>
                    <a:pt x="4218493" y="739435"/>
                  </a:lnTo>
                  <a:lnTo>
                    <a:pt x="4230608" y="731250"/>
                  </a:lnTo>
                  <a:lnTo>
                    <a:pt x="4238793" y="719135"/>
                  </a:lnTo>
                  <a:lnTo>
                    <a:pt x="4241800" y="704341"/>
                  </a:lnTo>
                  <a:lnTo>
                    <a:pt x="4241800" y="38099"/>
                  </a:lnTo>
                  <a:lnTo>
                    <a:pt x="4238793" y="23306"/>
                  </a:lnTo>
                  <a:lnTo>
                    <a:pt x="4230608" y="11191"/>
                  </a:lnTo>
                  <a:lnTo>
                    <a:pt x="4218493" y="3006"/>
                  </a:lnTo>
                  <a:lnTo>
                    <a:pt x="4203700" y="0"/>
                  </a:lnTo>
                  <a:close/>
                </a:path>
              </a:pathLst>
            </a:custGeom>
            <a:solidFill>
              <a:srgbClr val="FFF594"/>
            </a:solidFill>
          </p:spPr>
          <p:txBody>
            <a:bodyPr wrap="square" lIns="0" tIns="0" rIns="0" bIns="0" rtlCol="0"/>
            <a:lstStyle/>
            <a:p>
              <a:endParaRPr/>
            </a:p>
          </p:txBody>
        </p:sp>
        <p:sp>
          <p:nvSpPr>
            <p:cNvPr id="28" name="object 28"/>
            <p:cNvSpPr/>
            <p:nvPr/>
          </p:nvSpPr>
          <p:spPr>
            <a:xfrm>
              <a:off x="634963" y="179461"/>
              <a:ext cx="4241800" cy="742950"/>
            </a:xfrm>
            <a:custGeom>
              <a:avLst/>
              <a:gdLst/>
              <a:ahLst/>
              <a:cxnLst/>
              <a:rect l="l" t="t" r="r" b="b"/>
              <a:pathLst>
                <a:path w="4241800" h="742950">
                  <a:moveTo>
                    <a:pt x="42037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203700" y="0"/>
                  </a:lnTo>
                  <a:lnTo>
                    <a:pt x="4218493" y="3006"/>
                  </a:lnTo>
                  <a:lnTo>
                    <a:pt x="4230608" y="11191"/>
                  </a:lnTo>
                  <a:lnTo>
                    <a:pt x="4238793" y="23306"/>
                  </a:lnTo>
                  <a:lnTo>
                    <a:pt x="4241800" y="38099"/>
                  </a:lnTo>
                  <a:lnTo>
                    <a:pt x="4241800" y="704341"/>
                  </a:lnTo>
                  <a:lnTo>
                    <a:pt x="4238793" y="719135"/>
                  </a:lnTo>
                  <a:lnTo>
                    <a:pt x="4230608" y="731250"/>
                  </a:lnTo>
                  <a:lnTo>
                    <a:pt x="4218493" y="739435"/>
                  </a:lnTo>
                  <a:lnTo>
                    <a:pt x="4203700" y="742441"/>
                  </a:lnTo>
                  <a:close/>
                </a:path>
              </a:pathLst>
            </a:custGeom>
            <a:ln w="12700">
              <a:solidFill>
                <a:srgbClr val="000000"/>
              </a:solidFill>
            </a:ln>
          </p:spPr>
          <p:txBody>
            <a:bodyPr wrap="square" lIns="0" tIns="0" rIns="0" bIns="0" rtlCol="0"/>
            <a:lstStyle/>
            <a:p>
              <a:endParaRPr/>
            </a:p>
          </p:txBody>
        </p:sp>
      </p:grpSp>
      <p:sp>
        <p:nvSpPr>
          <p:cNvPr id="29" name="object 29"/>
          <p:cNvSpPr txBox="1">
            <a:spLocks noGrp="1"/>
          </p:cNvSpPr>
          <p:nvPr>
            <p:ph type="title"/>
          </p:nvPr>
        </p:nvSpPr>
        <p:spPr>
          <a:xfrm>
            <a:off x="646909" y="248920"/>
            <a:ext cx="4218305" cy="589280"/>
          </a:xfrm>
          <a:prstGeom prst="rect">
            <a:avLst/>
          </a:prstGeom>
        </p:spPr>
        <p:txBody>
          <a:bodyPr vert="horz" wrap="square" lIns="0" tIns="12700" rIns="0" bIns="0" rtlCol="0">
            <a:spAutoFit/>
          </a:bodyPr>
          <a:lstStyle/>
          <a:p>
            <a:pPr marL="374015">
              <a:lnSpc>
                <a:spcPct val="100000"/>
              </a:lnSpc>
              <a:spcBef>
                <a:spcPts val="100"/>
              </a:spcBef>
            </a:pPr>
            <a:r>
              <a:rPr dirty="0">
                <a:latin typeface="Sassoon Sans Rg" pitchFamily="50" charset="0"/>
              </a:rPr>
              <a:t>Thinking Time...</a:t>
            </a:r>
          </a:p>
        </p:txBody>
      </p:sp>
      <p:pic>
        <p:nvPicPr>
          <p:cNvPr id="30" name="object 30"/>
          <p:cNvPicPr/>
          <p:nvPr/>
        </p:nvPicPr>
        <p:blipFill>
          <a:blip r:embed="rId11" cstate="print"/>
          <a:stretch>
            <a:fillRect/>
          </a:stretch>
        </p:blipFill>
        <p:spPr>
          <a:xfrm>
            <a:off x="0" y="469900"/>
            <a:ext cx="52577" cy="6388100"/>
          </a:xfrm>
          <a:prstGeom prst="rect">
            <a:avLst/>
          </a:prstGeom>
        </p:spPr>
      </p:pic>
      <p:grpSp>
        <p:nvGrpSpPr>
          <p:cNvPr id="31" name="object 31"/>
          <p:cNvGrpSpPr/>
          <p:nvPr/>
        </p:nvGrpSpPr>
        <p:grpSpPr>
          <a:xfrm>
            <a:off x="2322273" y="496277"/>
            <a:ext cx="9832297" cy="6388100"/>
            <a:chOff x="2324383" y="469900"/>
            <a:chExt cx="9832297" cy="6388100"/>
          </a:xfrm>
        </p:grpSpPr>
        <p:pic>
          <p:nvPicPr>
            <p:cNvPr id="32" name="object 32"/>
            <p:cNvPicPr/>
            <p:nvPr/>
          </p:nvPicPr>
          <p:blipFill>
            <a:blip r:embed="rId12" cstate="print"/>
            <a:stretch>
              <a:fillRect/>
            </a:stretch>
          </p:blipFill>
          <p:spPr>
            <a:xfrm>
              <a:off x="9897894" y="469900"/>
              <a:ext cx="2258786" cy="6388100"/>
            </a:xfrm>
            <a:prstGeom prst="rect">
              <a:avLst/>
            </a:prstGeom>
          </p:spPr>
        </p:pic>
        <p:sp>
          <p:nvSpPr>
            <p:cNvPr id="33" name="object 33"/>
            <p:cNvSpPr/>
            <p:nvPr/>
          </p:nvSpPr>
          <p:spPr>
            <a:xfrm>
              <a:off x="2324383" y="2290872"/>
              <a:ext cx="7459345" cy="688340"/>
            </a:xfrm>
            <a:custGeom>
              <a:avLst/>
              <a:gdLst/>
              <a:ahLst/>
              <a:cxnLst/>
              <a:rect l="l" t="t" r="r" b="b"/>
              <a:pathLst>
                <a:path w="7459345" h="688339">
                  <a:moveTo>
                    <a:pt x="7420749" y="0"/>
                  </a:moveTo>
                  <a:lnTo>
                    <a:pt x="38100" y="0"/>
                  </a:lnTo>
                  <a:lnTo>
                    <a:pt x="23268" y="2995"/>
                  </a:lnTo>
                  <a:lnTo>
                    <a:pt x="11158" y="11163"/>
                  </a:lnTo>
                  <a:lnTo>
                    <a:pt x="2993" y="23274"/>
                  </a:lnTo>
                  <a:lnTo>
                    <a:pt x="0" y="38100"/>
                  </a:lnTo>
                  <a:lnTo>
                    <a:pt x="0" y="649884"/>
                  </a:lnTo>
                  <a:lnTo>
                    <a:pt x="2993" y="664715"/>
                  </a:lnTo>
                  <a:lnTo>
                    <a:pt x="11158" y="676825"/>
                  </a:lnTo>
                  <a:lnTo>
                    <a:pt x="23268" y="684990"/>
                  </a:lnTo>
                  <a:lnTo>
                    <a:pt x="38100" y="687984"/>
                  </a:lnTo>
                  <a:lnTo>
                    <a:pt x="7420749" y="687984"/>
                  </a:lnTo>
                  <a:lnTo>
                    <a:pt x="7435580" y="684990"/>
                  </a:lnTo>
                  <a:lnTo>
                    <a:pt x="7447691" y="676825"/>
                  </a:lnTo>
                  <a:lnTo>
                    <a:pt x="7455855" y="664715"/>
                  </a:lnTo>
                  <a:lnTo>
                    <a:pt x="7458849" y="649884"/>
                  </a:lnTo>
                  <a:lnTo>
                    <a:pt x="7458849" y="38100"/>
                  </a:lnTo>
                  <a:lnTo>
                    <a:pt x="7455855" y="23274"/>
                  </a:lnTo>
                  <a:lnTo>
                    <a:pt x="7447691" y="11163"/>
                  </a:lnTo>
                  <a:lnTo>
                    <a:pt x="7435580" y="2995"/>
                  </a:lnTo>
                  <a:lnTo>
                    <a:pt x="7420749" y="0"/>
                  </a:lnTo>
                  <a:close/>
                </a:path>
              </a:pathLst>
            </a:custGeom>
            <a:solidFill>
              <a:srgbClr val="EA575B"/>
            </a:solidFill>
          </p:spPr>
          <p:txBody>
            <a:bodyPr wrap="square" lIns="0" tIns="0" rIns="0" bIns="0" rtlCol="0"/>
            <a:lstStyle/>
            <a:p>
              <a:endParaRPr/>
            </a:p>
          </p:txBody>
        </p:sp>
        <p:sp>
          <p:nvSpPr>
            <p:cNvPr id="34" name="object 34"/>
            <p:cNvSpPr/>
            <p:nvPr/>
          </p:nvSpPr>
          <p:spPr>
            <a:xfrm>
              <a:off x="2324383" y="2290872"/>
              <a:ext cx="7459345" cy="688340"/>
            </a:xfrm>
            <a:custGeom>
              <a:avLst/>
              <a:gdLst/>
              <a:ahLst/>
              <a:cxnLst/>
              <a:rect l="l" t="t" r="r" b="b"/>
              <a:pathLst>
                <a:path w="7459345" h="688339">
                  <a:moveTo>
                    <a:pt x="7420749" y="687984"/>
                  </a:moveTo>
                  <a:lnTo>
                    <a:pt x="38100" y="687984"/>
                  </a:lnTo>
                  <a:lnTo>
                    <a:pt x="23268" y="684990"/>
                  </a:lnTo>
                  <a:lnTo>
                    <a:pt x="11158" y="676825"/>
                  </a:lnTo>
                  <a:lnTo>
                    <a:pt x="2993" y="664715"/>
                  </a:lnTo>
                  <a:lnTo>
                    <a:pt x="0" y="649884"/>
                  </a:lnTo>
                  <a:lnTo>
                    <a:pt x="0" y="38100"/>
                  </a:lnTo>
                  <a:lnTo>
                    <a:pt x="2993" y="23274"/>
                  </a:lnTo>
                  <a:lnTo>
                    <a:pt x="11158" y="11163"/>
                  </a:lnTo>
                  <a:lnTo>
                    <a:pt x="23268" y="2995"/>
                  </a:lnTo>
                  <a:lnTo>
                    <a:pt x="38100" y="0"/>
                  </a:lnTo>
                  <a:lnTo>
                    <a:pt x="7420749" y="0"/>
                  </a:lnTo>
                  <a:lnTo>
                    <a:pt x="7435580" y="2995"/>
                  </a:lnTo>
                  <a:lnTo>
                    <a:pt x="7447691" y="11163"/>
                  </a:lnTo>
                  <a:lnTo>
                    <a:pt x="7455855" y="23274"/>
                  </a:lnTo>
                  <a:lnTo>
                    <a:pt x="7458849" y="38100"/>
                  </a:lnTo>
                  <a:lnTo>
                    <a:pt x="7458849" y="649884"/>
                  </a:lnTo>
                  <a:lnTo>
                    <a:pt x="7455855" y="664715"/>
                  </a:lnTo>
                  <a:lnTo>
                    <a:pt x="7447691" y="676825"/>
                  </a:lnTo>
                  <a:lnTo>
                    <a:pt x="7435580" y="684990"/>
                  </a:lnTo>
                  <a:lnTo>
                    <a:pt x="7420749" y="687984"/>
                  </a:lnTo>
                  <a:close/>
                </a:path>
              </a:pathLst>
            </a:custGeom>
            <a:ln w="12700">
              <a:solidFill>
                <a:srgbClr val="062E35"/>
              </a:solidFill>
            </a:ln>
          </p:spPr>
          <p:txBody>
            <a:bodyPr wrap="square" lIns="0" tIns="0" rIns="0" bIns="0" rtlCol="0"/>
            <a:lstStyle/>
            <a:p>
              <a:endParaRPr/>
            </a:p>
          </p:txBody>
        </p:sp>
        <p:sp>
          <p:nvSpPr>
            <p:cNvPr id="35" name="object 35"/>
            <p:cNvSpPr/>
            <p:nvPr/>
          </p:nvSpPr>
          <p:spPr>
            <a:xfrm>
              <a:off x="2324383" y="4088423"/>
              <a:ext cx="7459345" cy="688340"/>
            </a:xfrm>
            <a:custGeom>
              <a:avLst/>
              <a:gdLst/>
              <a:ahLst/>
              <a:cxnLst/>
              <a:rect l="l" t="t" r="r" b="b"/>
              <a:pathLst>
                <a:path w="7459345" h="688339">
                  <a:moveTo>
                    <a:pt x="7420749" y="0"/>
                  </a:moveTo>
                  <a:lnTo>
                    <a:pt x="38100" y="0"/>
                  </a:lnTo>
                  <a:lnTo>
                    <a:pt x="23268" y="2995"/>
                  </a:lnTo>
                  <a:lnTo>
                    <a:pt x="11158" y="11163"/>
                  </a:lnTo>
                  <a:lnTo>
                    <a:pt x="2993" y="23274"/>
                  </a:lnTo>
                  <a:lnTo>
                    <a:pt x="0" y="38100"/>
                  </a:lnTo>
                  <a:lnTo>
                    <a:pt x="0" y="649884"/>
                  </a:lnTo>
                  <a:lnTo>
                    <a:pt x="2993" y="664715"/>
                  </a:lnTo>
                  <a:lnTo>
                    <a:pt x="11158" y="676825"/>
                  </a:lnTo>
                  <a:lnTo>
                    <a:pt x="23268" y="684990"/>
                  </a:lnTo>
                  <a:lnTo>
                    <a:pt x="38100" y="687984"/>
                  </a:lnTo>
                  <a:lnTo>
                    <a:pt x="7420749" y="687984"/>
                  </a:lnTo>
                  <a:lnTo>
                    <a:pt x="7435580" y="684990"/>
                  </a:lnTo>
                  <a:lnTo>
                    <a:pt x="7447691" y="676825"/>
                  </a:lnTo>
                  <a:lnTo>
                    <a:pt x="7455855" y="664715"/>
                  </a:lnTo>
                  <a:lnTo>
                    <a:pt x="7458849" y="649884"/>
                  </a:lnTo>
                  <a:lnTo>
                    <a:pt x="7458849" y="38100"/>
                  </a:lnTo>
                  <a:lnTo>
                    <a:pt x="7455855" y="23274"/>
                  </a:lnTo>
                  <a:lnTo>
                    <a:pt x="7447691" y="11163"/>
                  </a:lnTo>
                  <a:lnTo>
                    <a:pt x="7435580" y="2995"/>
                  </a:lnTo>
                  <a:lnTo>
                    <a:pt x="7420749" y="0"/>
                  </a:lnTo>
                  <a:close/>
                </a:path>
              </a:pathLst>
            </a:custGeom>
            <a:solidFill>
              <a:srgbClr val="EA575B"/>
            </a:solidFill>
          </p:spPr>
          <p:txBody>
            <a:bodyPr wrap="square" lIns="0" tIns="0" rIns="0" bIns="0" rtlCol="0"/>
            <a:lstStyle/>
            <a:p>
              <a:endParaRPr/>
            </a:p>
          </p:txBody>
        </p:sp>
        <p:sp>
          <p:nvSpPr>
            <p:cNvPr id="36" name="object 36"/>
            <p:cNvSpPr/>
            <p:nvPr/>
          </p:nvSpPr>
          <p:spPr>
            <a:xfrm>
              <a:off x="2324383" y="4088423"/>
              <a:ext cx="7459345" cy="688340"/>
            </a:xfrm>
            <a:custGeom>
              <a:avLst/>
              <a:gdLst/>
              <a:ahLst/>
              <a:cxnLst/>
              <a:rect l="l" t="t" r="r" b="b"/>
              <a:pathLst>
                <a:path w="7459345" h="688339">
                  <a:moveTo>
                    <a:pt x="7420749" y="687984"/>
                  </a:moveTo>
                  <a:lnTo>
                    <a:pt x="38100" y="687984"/>
                  </a:lnTo>
                  <a:lnTo>
                    <a:pt x="23268" y="684990"/>
                  </a:lnTo>
                  <a:lnTo>
                    <a:pt x="11158" y="676825"/>
                  </a:lnTo>
                  <a:lnTo>
                    <a:pt x="2993" y="664715"/>
                  </a:lnTo>
                  <a:lnTo>
                    <a:pt x="0" y="649884"/>
                  </a:lnTo>
                  <a:lnTo>
                    <a:pt x="0" y="38100"/>
                  </a:lnTo>
                  <a:lnTo>
                    <a:pt x="2993" y="23274"/>
                  </a:lnTo>
                  <a:lnTo>
                    <a:pt x="11158" y="11163"/>
                  </a:lnTo>
                  <a:lnTo>
                    <a:pt x="23268" y="2995"/>
                  </a:lnTo>
                  <a:lnTo>
                    <a:pt x="38100" y="0"/>
                  </a:lnTo>
                  <a:lnTo>
                    <a:pt x="7420749" y="0"/>
                  </a:lnTo>
                  <a:lnTo>
                    <a:pt x="7435580" y="2995"/>
                  </a:lnTo>
                  <a:lnTo>
                    <a:pt x="7447691" y="11163"/>
                  </a:lnTo>
                  <a:lnTo>
                    <a:pt x="7455855" y="23274"/>
                  </a:lnTo>
                  <a:lnTo>
                    <a:pt x="7458849" y="38100"/>
                  </a:lnTo>
                  <a:lnTo>
                    <a:pt x="7458849" y="649884"/>
                  </a:lnTo>
                  <a:lnTo>
                    <a:pt x="7455855" y="664715"/>
                  </a:lnTo>
                  <a:lnTo>
                    <a:pt x="7447691" y="676825"/>
                  </a:lnTo>
                  <a:lnTo>
                    <a:pt x="7435580" y="684990"/>
                  </a:lnTo>
                  <a:lnTo>
                    <a:pt x="7420749" y="687984"/>
                  </a:lnTo>
                  <a:close/>
                </a:path>
              </a:pathLst>
            </a:custGeom>
            <a:ln w="12700">
              <a:solidFill>
                <a:srgbClr val="062E35"/>
              </a:solidFill>
            </a:ln>
          </p:spPr>
          <p:txBody>
            <a:bodyPr wrap="square" lIns="0" tIns="0" rIns="0" bIns="0" rtlCol="0"/>
            <a:lstStyle/>
            <a:p>
              <a:endParaRPr/>
            </a:p>
          </p:txBody>
        </p:sp>
      </p:grpSp>
      <p:sp>
        <p:nvSpPr>
          <p:cNvPr id="37" name="object 37"/>
          <p:cNvSpPr txBox="1"/>
          <p:nvPr/>
        </p:nvSpPr>
        <p:spPr>
          <a:xfrm>
            <a:off x="2438400" y="1619133"/>
            <a:ext cx="7267018" cy="3182923"/>
          </a:xfrm>
          <a:prstGeom prst="rect">
            <a:avLst/>
          </a:prstGeom>
        </p:spPr>
        <p:txBody>
          <a:bodyPr vert="horz" wrap="square" lIns="0" tIns="12700" rIns="0" bIns="0" rtlCol="0">
            <a:spAutoFit/>
          </a:bodyPr>
          <a:lstStyle/>
          <a:p>
            <a:pPr marR="30480" algn="ctr">
              <a:lnSpc>
                <a:spcPct val="100000"/>
              </a:lnSpc>
              <a:spcBef>
                <a:spcPts val="100"/>
              </a:spcBef>
            </a:pPr>
            <a:r>
              <a:rPr sz="2100" spc="-30" dirty="0">
                <a:solidFill>
                  <a:srgbClr val="383838"/>
                </a:solidFill>
                <a:latin typeface="Sassoon Sans Rg" pitchFamily="50" charset="0"/>
                <a:cs typeface="Arial MT"/>
              </a:rPr>
              <a:t>Is a mirror opaque, </a:t>
            </a:r>
            <a:r>
              <a:rPr sz="2100" b="1" spc="-30" dirty="0">
                <a:solidFill>
                  <a:srgbClr val="383838"/>
                </a:solidFill>
                <a:latin typeface="Sassoon Sans Rg" pitchFamily="50" charset="0"/>
                <a:cs typeface="Arial MT"/>
              </a:rPr>
              <a:t>translucent or transparent? </a:t>
            </a:r>
            <a:r>
              <a:rPr sz="2100" spc="-30" dirty="0">
                <a:solidFill>
                  <a:srgbClr val="383838"/>
                </a:solidFill>
                <a:latin typeface="Sassoon Sans Rg" pitchFamily="50" charset="0"/>
                <a:cs typeface="Arial MT"/>
              </a:rPr>
              <a:t>Why?</a:t>
            </a:r>
            <a:endParaRPr sz="2100" spc="-30" dirty="0">
              <a:latin typeface="Sassoon Sans Rg" pitchFamily="50" charset="0"/>
              <a:cs typeface="Arial MT"/>
            </a:endParaRPr>
          </a:p>
          <a:p>
            <a:pPr>
              <a:lnSpc>
                <a:spcPct val="100000"/>
              </a:lnSpc>
            </a:pPr>
            <a:endParaRPr sz="3300" dirty="0">
              <a:latin typeface="Arial MT"/>
              <a:cs typeface="Arial MT"/>
            </a:endParaRPr>
          </a:p>
          <a:p>
            <a:pPr algn="ctr">
              <a:lnSpc>
                <a:spcPct val="100000"/>
              </a:lnSpc>
            </a:pPr>
            <a:r>
              <a:rPr sz="2100" spc="-90" dirty="0">
                <a:solidFill>
                  <a:srgbClr val="1B283D"/>
                </a:solidFill>
                <a:latin typeface="Sassoon Sans Rg" pitchFamily="50" charset="0"/>
                <a:cs typeface="Arial MT"/>
              </a:rPr>
              <a:t>Opaque – it does not al</a:t>
            </a:r>
            <a:r>
              <a:rPr lang="en-US" sz="2100" spc="-90" dirty="0">
                <a:solidFill>
                  <a:srgbClr val="1B283D"/>
                </a:solidFill>
                <a:latin typeface="Sassoon Sans Rg" pitchFamily="50" charset="0"/>
                <a:cs typeface="Arial MT"/>
              </a:rPr>
              <a:t>l</a:t>
            </a:r>
            <a:r>
              <a:rPr sz="2100" spc="-90" dirty="0">
                <a:solidFill>
                  <a:srgbClr val="1B283D"/>
                </a:solidFill>
                <a:latin typeface="Sassoon Sans Rg" pitchFamily="50" charset="0"/>
                <a:cs typeface="Arial MT"/>
              </a:rPr>
              <a:t>ow any </a:t>
            </a:r>
            <a:r>
              <a:rPr sz="2100" b="1" spc="-90" dirty="0">
                <a:solidFill>
                  <a:srgbClr val="1B283D"/>
                </a:solidFill>
                <a:latin typeface="Sassoon Sans Rg" pitchFamily="50" charset="0"/>
                <a:cs typeface="Arial MT"/>
              </a:rPr>
              <a:t>light</a:t>
            </a:r>
            <a:r>
              <a:rPr sz="2100" spc="-90" dirty="0">
                <a:solidFill>
                  <a:srgbClr val="1B283D"/>
                </a:solidFill>
                <a:latin typeface="Sassoon Sans Rg" pitchFamily="50" charset="0"/>
                <a:cs typeface="Arial MT"/>
              </a:rPr>
              <a:t> through it. It wil</a:t>
            </a:r>
            <a:r>
              <a:rPr lang="en-US" sz="2100" spc="-90" dirty="0">
                <a:solidFill>
                  <a:srgbClr val="1B283D"/>
                </a:solidFill>
                <a:latin typeface="Sassoon Sans Rg" pitchFamily="50" charset="0"/>
                <a:cs typeface="Arial MT"/>
              </a:rPr>
              <a:t>l</a:t>
            </a:r>
            <a:r>
              <a:rPr sz="2100" spc="-90" dirty="0">
                <a:solidFill>
                  <a:srgbClr val="1B283D"/>
                </a:solidFill>
                <a:latin typeface="Sassoon Sans Rg" pitchFamily="50" charset="0"/>
                <a:cs typeface="Arial MT"/>
              </a:rPr>
              <a:t> make a </a:t>
            </a:r>
            <a:r>
              <a:rPr sz="2100" b="1" spc="-90" dirty="0">
                <a:solidFill>
                  <a:srgbClr val="1B283D"/>
                </a:solidFill>
                <a:latin typeface="Sassoon Sans Rg" pitchFamily="50" charset="0"/>
                <a:cs typeface="Arial MT"/>
              </a:rPr>
              <a:t>shadow.</a:t>
            </a:r>
            <a:endParaRPr sz="2100" b="1" spc="-90" dirty="0">
              <a:latin typeface="Sassoon Sans Rg" pitchFamily="50" charset="0"/>
              <a:cs typeface="Arial MT"/>
            </a:endParaRPr>
          </a:p>
          <a:p>
            <a:pPr>
              <a:lnSpc>
                <a:spcPct val="100000"/>
              </a:lnSpc>
              <a:spcBef>
                <a:spcPts val="25"/>
              </a:spcBef>
            </a:pPr>
            <a:endParaRPr sz="3300" dirty="0">
              <a:latin typeface="Arial MT"/>
              <a:cs typeface="Arial MT"/>
            </a:endParaRPr>
          </a:p>
          <a:p>
            <a:pPr marL="85090" algn="ctr">
              <a:lnSpc>
                <a:spcPct val="100000"/>
              </a:lnSpc>
              <a:spcBef>
                <a:spcPts val="1200"/>
              </a:spcBef>
            </a:pPr>
            <a:r>
              <a:rPr sz="2100" spc="-30" dirty="0">
                <a:solidFill>
                  <a:srgbClr val="383838"/>
                </a:solidFill>
                <a:latin typeface="Sassoon Sans Rg" pitchFamily="50" charset="0"/>
                <a:cs typeface="Arial MT"/>
              </a:rPr>
              <a:t>Is a mirror an object that </a:t>
            </a:r>
            <a:r>
              <a:rPr sz="2100" b="1" spc="-30" dirty="0">
                <a:solidFill>
                  <a:srgbClr val="383838"/>
                </a:solidFill>
                <a:latin typeface="Sassoon Sans Rg" pitchFamily="50" charset="0"/>
                <a:cs typeface="Arial MT"/>
              </a:rPr>
              <a:t>reflects light </a:t>
            </a:r>
            <a:r>
              <a:rPr sz="2100" spc="-30" dirty="0">
                <a:solidFill>
                  <a:srgbClr val="383838"/>
                </a:solidFill>
                <a:latin typeface="Sassoon Sans Rg" pitchFamily="50" charset="0"/>
                <a:cs typeface="Arial MT"/>
              </a:rPr>
              <a:t>or is it a light source?</a:t>
            </a:r>
            <a:r>
              <a:rPr lang="en-US" sz="2100" spc="-30" dirty="0">
                <a:solidFill>
                  <a:srgbClr val="383838"/>
                </a:solidFill>
                <a:latin typeface="Sassoon Sans Rg" pitchFamily="50" charset="0"/>
                <a:cs typeface="Arial MT"/>
              </a:rPr>
              <a:t> </a:t>
            </a:r>
          </a:p>
          <a:p>
            <a:pPr>
              <a:lnSpc>
                <a:spcPct val="100000"/>
              </a:lnSpc>
              <a:spcBef>
                <a:spcPts val="45"/>
              </a:spcBef>
            </a:pPr>
            <a:endParaRPr sz="3550" dirty="0">
              <a:latin typeface="Arial MT"/>
              <a:cs typeface="Arial MT"/>
            </a:endParaRPr>
          </a:p>
          <a:p>
            <a:pPr>
              <a:lnSpc>
                <a:spcPct val="100000"/>
              </a:lnSpc>
              <a:spcBef>
                <a:spcPts val="45"/>
              </a:spcBef>
            </a:pPr>
            <a:endParaRPr sz="3150" dirty="0">
              <a:latin typeface="Arial MT"/>
              <a:cs typeface="Arial MT"/>
            </a:endParaRPr>
          </a:p>
        </p:txBody>
      </p:sp>
      <p:sp>
        <p:nvSpPr>
          <p:cNvPr id="39"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
        <p:nvSpPr>
          <p:cNvPr id="38" name="Прямоугольник 37"/>
          <p:cNvSpPr/>
          <p:nvPr/>
        </p:nvSpPr>
        <p:spPr>
          <a:xfrm>
            <a:off x="3059723" y="3838037"/>
            <a:ext cx="6096000" cy="828000"/>
          </a:xfrm>
          <a:prstGeom prst="rect">
            <a:avLst/>
          </a:prstGeom>
        </p:spPr>
        <p:txBody>
          <a:bodyPr>
            <a:spAutoFit/>
          </a:bodyPr>
          <a:lstStyle/>
          <a:p>
            <a:pPr>
              <a:lnSpc>
                <a:spcPct val="100000"/>
              </a:lnSpc>
              <a:spcBef>
                <a:spcPts val="45"/>
              </a:spcBef>
            </a:pPr>
            <a:endParaRPr lang="en-US" sz="2800" dirty="0">
              <a:latin typeface="Arial MT"/>
              <a:cs typeface="Arial MT"/>
            </a:endParaRPr>
          </a:p>
          <a:p>
            <a:pPr marL="84455" algn="ctr">
              <a:lnSpc>
                <a:spcPct val="100000"/>
              </a:lnSpc>
            </a:pPr>
            <a:r>
              <a:rPr lang="en-US" sz="2100" dirty="0">
                <a:solidFill>
                  <a:srgbClr val="1B283D"/>
                </a:solidFill>
                <a:latin typeface="Sassoon Sans Rg" pitchFamily="50" charset="0"/>
                <a:cs typeface="Arial MT"/>
              </a:rPr>
              <a:t>It </a:t>
            </a:r>
            <a:r>
              <a:rPr lang="en-US" sz="2100" b="1" dirty="0">
                <a:solidFill>
                  <a:srgbClr val="1B283D"/>
                </a:solidFill>
                <a:latin typeface="Sassoon Sans Rg" pitchFamily="50" charset="0"/>
                <a:cs typeface="Arial MT"/>
              </a:rPr>
              <a:t>reflects light. </a:t>
            </a:r>
            <a:r>
              <a:rPr lang="en-US" sz="2100" dirty="0">
                <a:solidFill>
                  <a:srgbClr val="1B283D"/>
                </a:solidFill>
                <a:latin typeface="Sassoon Sans Rg" pitchFamily="50" charset="0"/>
                <a:cs typeface="Arial MT"/>
              </a:rPr>
              <a:t>It does not create its own light.</a:t>
            </a:r>
            <a:endParaRPr lang="en-US" sz="2100" dirty="0">
              <a:latin typeface="Sassoon Sans Rg" pitchFamily="50" charset="0"/>
              <a:cs typeface="Arial MT"/>
            </a:endParaRPr>
          </a:p>
        </p:txBody>
      </p:sp>
      <p:sp>
        <p:nvSpPr>
          <p:cNvPr id="40" name="Прямоугольник 39"/>
          <p:cNvSpPr/>
          <p:nvPr/>
        </p:nvSpPr>
        <p:spPr>
          <a:xfrm>
            <a:off x="2209800" y="5125966"/>
            <a:ext cx="7648554" cy="893834"/>
          </a:xfrm>
          <a:prstGeom prst="rect">
            <a:avLst/>
          </a:prstGeom>
        </p:spPr>
        <p:txBody>
          <a:bodyPr wrap="square">
            <a:spAutoFit/>
          </a:bodyPr>
          <a:lstStyle/>
          <a:p>
            <a:pPr marL="1632585" marR="1529715" algn="ctr">
              <a:lnSpc>
                <a:spcPct val="123600"/>
              </a:lnSpc>
              <a:spcBef>
                <a:spcPts val="5"/>
              </a:spcBef>
            </a:pPr>
            <a:r>
              <a:rPr lang="en-US" sz="2100" dirty="0">
                <a:latin typeface="Sassoon Sans Rg" pitchFamily="50" charset="0"/>
                <a:cs typeface="Arial MT"/>
              </a:rPr>
              <a:t>Talk to your partner before we discuss as a class.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5232"/>
            <a:ext cx="12192000" cy="6852920"/>
          </a:xfrm>
          <a:custGeom>
            <a:avLst/>
            <a:gdLst/>
            <a:ahLst/>
            <a:cxnLst/>
            <a:rect l="l" t="t" r="r" b="b"/>
            <a:pathLst>
              <a:path w="12192000" h="6852920">
                <a:moveTo>
                  <a:pt x="12191390" y="0"/>
                </a:moveTo>
                <a:lnTo>
                  <a:pt x="0" y="0"/>
                </a:lnTo>
                <a:lnTo>
                  <a:pt x="0" y="6852767"/>
                </a:lnTo>
                <a:lnTo>
                  <a:pt x="12191390" y="6852767"/>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5232"/>
            <a:ext cx="1865629" cy="1743697"/>
          </a:xfrm>
          <a:prstGeom prst="rect">
            <a:avLst/>
          </a:prstGeom>
        </p:spPr>
      </p:pic>
      <p:pic>
        <p:nvPicPr>
          <p:cNvPr id="4" name="object 4"/>
          <p:cNvPicPr/>
          <p:nvPr/>
        </p:nvPicPr>
        <p:blipFill>
          <a:blip r:embed="rId3" cstate="print"/>
          <a:stretch>
            <a:fillRect/>
          </a:stretch>
        </p:blipFill>
        <p:spPr>
          <a:xfrm>
            <a:off x="11434673" y="2428319"/>
            <a:ext cx="756716" cy="2217734"/>
          </a:xfrm>
          <a:prstGeom prst="rect">
            <a:avLst/>
          </a:prstGeom>
        </p:spPr>
      </p:pic>
      <p:pic>
        <p:nvPicPr>
          <p:cNvPr id="5" name="object 5"/>
          <p:cNvPicPr/>
          <p:nvPr/>
        </p:nvPicPr>
        <p:blipFill>
          <a:blip r:embed="rId4" cstate="print"/>
          <a:stretch>
            <a:fillRect/>
          </a:stretch>
        </p:blipFill>
        <p:spPr>
          <a:xfrm>
            <a:off x="8317693" y="5232"/>
            <a:ext cx="1817275" cy="1472158"/>
          </a:xfrm>
          <a:prstGeom prst="rect">
            <a:avLst/>
          </a:prstGeom>
        </p:spPr>
      </p:pic>
      <p:pic>
        <p:nvPicPr>
          <p:cNvPr id="6" name="object 6"/>
          <p:cNvPicPr/>
          <p:nvPr/>
        </p:nvPicPr>
        <p:blipFill>
          <a:blip r:embed="rId5" cstate="print"/>
          <a:stretch>
            <a:fillRect/>
          </a:stretch>
        </p:blipFill>
        <p:spPr>
          <a:xfrm>
            <a:off x="0" y="5232"/>
            <a:ext cx="1579955" cy="1443342"/>
          </a:xfrm>
          <a:prstGeom prst="rect">
            <a:avLst/>
          </a:prstGeom>
        </p:spPr>
      </p:pic>
      <p:pic>
        <p:nvPicPr>
          <p:cNvPr id="16" name="object 16"/>
          <p:cNvPicPr/>
          <p:nvPr/>
        </p:nvPicPr>
        <p:blipFill>
          <a:blip r:embed="rId6" cstate="print"/>
          <a:stretch>
            <a:fillRect/>
          </a:stretch>
        </p:blipFill>
        <p:spPr>
          <a:xfrm>
            <a:off x="0" y="4370554"/>
            <a:ext cx="2213100" cy="2487444"/>
          </a:xfrm>
          <a:prstGeom prst="rect">
            <a:avLst/>
          </a:prstGeom>
        </p:spPr>
      </p:pic>
      <p:pic>
        <p:nvPicPr>
          <p:cNvPr id="17" name="object 17"/>
          <p:cNvPicPr/>
          <p:nvPr/>
        </p:nvPicPr>
        <p:blipFill>
          <a:blip r:embed="rId7" cstate="print"/>
          <a:stretch>
            <a:fillRect/>
          </a:stretch>
        </p:blipFill>
        <p:spPr>
          <a:xfrm>
            <a:off x="0" y="2301918"/>
            <a:ext cx="685990" cy="1992509"/>
          </a:xfrm>
          <a:prstGeom prst="rect">
            <a:avLst/>
          </a:prstGeom>
        </p:spPr>
      </p:pic>
      <p:pic>
        <p:nvPicPr>
          <p:cNvPr id="18" name="object 18"/>
          <p:cNvPicPr/>
          <p:nvPr/>
        </p:nvPicPr>
        <p:blipFill>
          <a:blip r:embed="rId8" cstate="print"/>
          <a:stretch>
            <a:fillRect/>
          </a:stretch>
        </p:blipFill>
        <p:spPr>
          <a:xfrm>
            <a:off x="9695933" y="5017716"/>
            <a:ext cx="2495453" cy="1840283"/>
          </a:xfrm>
          <a:prstGeom prst="rect">
            <a:avLst/>
          </a:prstGeom>
        </p:spPr>
      </p:pic>
      <p:grpSp>
        <p:nvGrpSpPr>
          <p:cNvPr id="7" name="object 7"/>
          <p:cNvGrpSpPr/>
          <p:nvPr/>
        </p:nvGrpSpPr>
        <p:grpSpPr>
          <a:xfrm>
            <a:off x="245957" y="0"/>
            <a:ext cx="11953240" cy="6671309"/>
            <a:chOff x="245957" y="0"/>
            <a:chExt cx="11953240" cy="6671309"/>
          </a:xfrm>
        </p:grpSpPr>
        <p:pic>
          <p:nvPicPr>
            <p:cNvPr id="8" name="object 8"/>
            <p:cNvPicPr/>
            <p:nvPr/>
          </p:nvPicPr>
          <p:blipFill>
            <a:blip r:embed="rId9" cstate="print"/>
            <a:stretch>
              <a:fillRect/>
            </a:stretch>
          </p:blipFill>
          <p:spPr>
            <a:xfrm>
              <a:off x="1814118" y="5232"/>
              <a:ext cx="1847324" cy="1163104"/>
            </a:xfrm>
            <a:prstGeom prst="rect">
              <a:avLst/>
            </a:prstGeom>
          </p:spPr>
        </p:pic>
        <p:sp>
          <p:nvSpPr>
            <p:cNvPr id="9" name="object 9"/>
            <p:cNvSpPr/>
            <p:nvPr/>
          </p:nvSpPr>
          <p:spPr>
            <a:xfrm>
              <a:off x="252307" y="321382"/>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52307" y="321382"/>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5231510" y="6420352"/>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2" name="object 12"/>
            <p:cNvSpPr/>
            <p:nvPr/>
          </p:nvSpPr>
          <p:spPr>
            <a:xfrm>
              <a:off x="5231510" y="6420352"/>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3" name="object 13"/>
            <p:cNvPicPr/>
            <p:nvPr/>
          </p:nvPicPr>
          <p:blipFill>
            <a:blip r:embed="rId10" cstate="print"/>
            <a:stretch>
              <a:fillRect/>
            </a:stretch>
          </p:blipFill>
          <p:spPr>
            <a:xfrm>
              <a:off x="5299574" y="6432419"/>
              <a:ext cx="216511" cy="216511"/>
            </a:xfrm>
            <a:prstGeom prst="rect">
              <a:avLst/>
            </a:prstGeom>
          </p:spPr>
        </p:pic>
        <p:sp>
          <p:nvSpPr>
            <p:cNvPr id="14" name="object 14"/>
            <p:cNvSpPr/>
            <p:nvPr/>
          </p:nvSpPr>
          <p:spPr>
            <a:xfrm>
              <a:off x="11647403" y="1746"/>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5" name="object 15"/>
            <p:cNvSpPr/>
            <p:nvPr/>
          </p:nvSpPr>
          <p:spPr>
            <a:xfrm>
              <a:off x="11647403" y="1746"/>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19" name="object 19"/>
          <p:cNvSpPr txBox="1"/>
          <p:nvPr/>
        </p:nvSpPr>
        <p:spPr>
          <a:xfrm>
            <a:off x="11881370" y="51303"/>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140" dirty="0">
                <a:solidFill>
                  <a:srgbClr val="1B283D"/>
                </a:solidFill>
                <a:latin typeface="Sassoon Sans Rg" pitchFamily="50" charset="0"/>
                <a:cs typeface="Arial"/>
              </a:rPr>
              <a:t>5</a:t>
            </a:r>
            <a:endParaRPr sz="2400" dirty="0">
              <a:latin typeface="Sassoon Sans Rg" pitchFamily="50" charset="0"/>
              <a:cs typeface="Arial"/>
            </a:endParaRPr>
          </a:p>
        </p:txBody>
      </p:sp>
      <p:grpSp>
        <p:nvGrpSpPr>
          <p:cNvPr id="20" name="object 20"/>
          <p:cNvGrpSpPr/>
          <p:nvPr/>
        </p:nvGrpSpPr>
        <p:grpSpPr>
          <a:xfrm>
            <a:off x="4540250" y="173111"/>
            <a:ext cx="3111500" cy="755650"/>
            <a:chOff x="4540250" y="173111"/>
            <a:chExt cx="3111500" cy="755650"/>
          </a:xfrm>
        </p:grpSpPr>
        <p:sp>
          <p:nvSpPr>
            <p:cNvPr id="21" name="object 21"/>
            <p:cNvSpPr/>
            <p:nvPr/>
          </p:nvSpPr>
          <p:spPr>
            <a:xfrm>
              <a:off x="4546600" y="179461"/>
              <a:ext cx="3098800" cy="742950"/>
            </a:xfrm>
            <a:custGeom>
              <a:avLst/>
              <a:gdLst/>
              <a:ahLst/>
              <a:cxnLst/>
              <a:rect l="l" t="t" r="r" b="b"/>
              <a:pathLst>
                <a:path w="3098800" h="742950">
                  <a:moveTo>
                    <a:pt x="30607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3060700" y="742441"/>
                  </a:lnTo>
                  <a:lnTo>
                    <a:pt x="3075493" y="739435"/>
                  </a:lnTo>
                  <a:lnTo>
                    <a:pt x="3087608" y="731250"/>
                  </a:lnTo>
                  <a:lnTo>
                    <a:pt x="3095793" y="719135"/>
                  </a:lnTo>
                  <a:lnTo>
                    <a:pt x="3098800" y="704341"/>
                  </a:lnTo>
                  <a:lnTo>
                    <a:pt x="3098800" y="38099"/>
                  </a:lnTo>
                  <a:lnTo>
                    <a:pt x="3095793" y="23306"/>
                  </a:lnTo>
                  <a:lnTo>
                    <a:pt x="3087608" y="11191"/>
                  </a:lnTo>
                  <a:lnTo>
                    <a:pt x="3075493" y="3006"/>
                  </a:lnTo>
                  <a:lnTo>
                    <a:pt x="3060700" y="0"/>
                  </a:lnTo>
                  <a:close/>
                </a:path>
              </a:pathLst>
            </a:custGeom>
            <a:solidFill>
              <a:srgbClr val="FFF594"/>
            </a:solidFill>
          </p:spPr>
          <p:txBody>
            <a:bodyPr wrap="square" lIns="0" tIns="0" rIns="0" bIns="0" rtlCol="0"/>
            <a:lstStyle/>
            <a:p>
              <a:endParaRPr/>
            </a:p>
          </p:txBody>
        </p:sp>
        <p:sp>
          <p:nvSpPr>
            <p:cNvPr id="22" name="object 22"/>
            <p:cNvSpPr/>
            <p:nvPr/>
          </p:nvSpPr>
          <p:spPr>
            <a:xfrm>
              <a:off x="4546600" y="179461"/>
              <a:ext cx="3098800" cy="742950"/>
            </a:xfrm>
            <a:custGeom>
              <a:avLst/>
              <a:gdLst/>
              <a:ahLst/>
              <a:cxnLst/>
              <a:rect l="l" t="t" r="r" b="b"/>
              <a:pathLst>
                <a:path w="3098800" h="742950">
                  <a:moveTo>
                    <a:pt x="30607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3060700" y="0"/>
                  </a:lnTo>
                  <a:lnTo>
                    <a:pt x="3075493" y="3006"/>
                  </a:lnTo>
                  <a:lnTo>
                    <a:pt x="3087608" y="11191"/>
                  </a:lnTo>
                  <a:lnTo>
                    <a:pt x="3095793" y="23306"/>
                  </a:lnTo>
                  <a:lnTo>
                    <a:pt x="3098800" y="38099"/>
                  </a:lnTo>
                  <a:lnTo>
                    <a:pt x="3098800" y="704341"/>
                  </a:lnTo>
                  <a:lnTo>
                    <a:pt x="3095793" y="719135"/>
                  </a:lnTo>
                  <a:lnTo>
                    <a:pt x="3087608" y="731250"/>
                  </a:lnTo>
                  <a:lnTo>
                    <a:pt x="3075493" y="739435"/>
                  </a:lnTo>
                  <a:lnTo>
                    <a:pt x="3060700" y="742441"/>
                  </a:lnTo>
                  <a:close/>
                </a:path>
              </a:pathLst>
            </a:custGeom>
            <a:ln w="12700">
              <a:solidFill>
                <a:srgbClr val="000000"/>
              </a:solidFill>
            </a:ln>
          </p:spPr>
          <p:txBody>
            <a:bodyPr wrap="square" lIns="0" tIns="0" rIns="0" bIns="0" rtlCol="0"/>
            <a:lstStyle/>
            <a:p>
              <a:endParaRPr/>
            </a:p>
          </p:txBody>
        </p:sp>
      </p:grpSp>
      <p:sp>
        <p:nvSpPr>
          <p:cNvPr id="23" name="object 23"/>
          <p:cNvSpPr txBox="1">
            <a:spLocks noGrp="1"/>
          </p:cNvSpPr>
          <p:nvPr>
            <p:ph type="title"/>
          </p:nvPr>
        </p:nvSpPr>
        <p:spPr>
          <a:xfrm>
            <a:off x="4558545" y="359223"/>
            <a:ext cx="3075305" cy="478977"/>
          </a:xfrm>
          <a:prstGeom prst="rect">
            <a:avLst/>
          </a:prstGeom>
          <a:noFill/>
        </p:spPr>
        <p:txBody>
          <a:bodyPr vert="horz" wrap="square" lIns="0" tIns="0" rIns="0" bIns="0" rtlCol="0">
            <a:spAutoFit/>
          </a:bodyPr>
          <a:lstStyle/>
          <a:p>
            <a:pPr marL="740410">
              <a:lnSpc>
                <a:spcPts val="3525"/>
              </a:lnSpc>
            </a:pPr>
            <a:r>
              <a:rPr dirty="0">
                <a:latin typeface="Sassoon Sans Rg" pitchFamily="50" charset="0"/>
              </a:rPr>
              <a:t>Mirrors</a:t>
            </a:r>
          </a:p>
        </p:txBody>
      </p:sp>
      <p:sp>
        <p:nvSpPr>
          <p:cNvPr id="24" name="object 24"/>
          <p:cNvSpPr txBox="1"/>
          <p:nvPr/>
        </p:nvSpPr>
        <p:spPr>
          <a:xfrm>
            <a:off x="1067492" y="1659632"/>
            <a:ext cx="9005116" cy="4360168"/>
          </a:xfrm>
          <a:prstGeom prst="rect">
            <a:avLst/>
          </a:prstGeom>
        </p:spPr>
        <p:txBody>
          <a:bodyPr vert="horz" wrap="square" lIns="0" tIns="12700" rIns="0" bIns="0" rtlCol="0">
            <a:spAutoFit/>
          </a:bodyPr>
          <a:lstStyle/>
          <a:p>
            <a:pPr marL="12700" marR="5080" algn="ctr">
              <a:lnSpc>
                <a:spcPts val="2800"/>
              </a:lnSpc>
              <a:spcBef>
                <a:spcPts val="100"/>
              </a:spcBef>
            </a:pPr>
            <a:r>
              <a:rPr dirty="0">
                <a:latin typeface="Sassoon Sans Rg" pitchFamily="50" charset="0"/>
                <a:cs typeface="Arial MT"/>
              </a:rPr>
              <a:t>Mirrors are rea</a:t>
            </a:r>
            <a:r>
              <a:rPr dirty="0">
                <a:latin typeface="Sassoon Sans Rg" pitchFamily="50" charset="0"/>
                <a:cs typeface="Arial"/>
              </a:rPr>
              <a:t>l</a:t>
            </a:r>
            <a:r>
              <a:rPr lang="en-US" dirty="0">
                <a:latin typeface="Sassoon Sans Rg" pitchFamily="50" charset="0"/>
                <a:cs typeface="Arial"/>
              </a:rPr>
              <a:t>l</a:t>
            </a:r>
            <a:r>
              <a:rPr dirty="0">
                <a:latin typeface="Sassoon Sans Rg" pitchFamily="50" charset="0"/>
                <a:cs typeface="Arial MT"/>
              </a:rPr>
              <a:t>y good at </a:t>
            </a:r>
            <a:r>
              <a:rPr b="1" dirty="0">
                <a:latin typeface="Sassoon Sans Rg" pitchFamily="50" charset="0"/>
                <a:cs typeface="Arial MT"/>
              </a:rPr>
              <a:t>reflecting light </a:t>
            </a:r>
            <a:r>
              <a:rPr dirty="0">
                <a:latin typeface="Sassoon Sans Rg" pitchFamily="50" charset="0"/>
                <a:cs typeface="Arial MT"/>
              </a:rPr>
              <a:t>because they have a smooth surface, glass sheet</a:t>
            </a:r>
            <a:endParaRPr lang="ru-RU" dirty="0">
              <a:latin typeface="Sassoon Sans Rg" pitchFamily="50" charset="0"/>
              <a:cs typeface="Arial MT"/>
            </a:endParaRPr>
          </a:p>
          <a:p>
            <a:pPr marL="12700" marR="5080" algn="ctr">
              <a:lnSpc>
                <a:spcPts val="2800"/>
              </a:lnSpc>
              <a:spcBef>
                <a:spcPts val="100"/>
              </a:spcBef>
            </a:pPr>
            <a:r>
              <a:rPr dirty="0">
                <a:latin typeface="Sassoon Sans Rg" pitchFamily="50" charset="0"/>
                <a:cs typeface="Arial MT"/>
              </a:rPr>
              <a:t>with a shiny meta</a:t>
            </a:r>
            <a:r>
              <a:rPr dirty="0">
                <a:latin typeface="Sassoon Sans Rg" pitchFamily="50" charset="0"/>
                <a:cs typeface="Arial"/>
              </a:rPr>
              <a:t>l</a:t>
            </a:r>
            <a:r>
              <a:rPr lang="en-US" dirty="0">
                <a:latin typeface="Sassoon Sans Rg" pitchFamily="50" charset="0"/>
                <a:cs typeface="Arial"/>
              </a:rPr>
              <a:t>l</a:t>
            </a:r>
            <a:r>
              <a:rPr dirty="0">
                <a:latin typeface="Sassoon Sans Rg" pitchFamily="50" charset="0"/>
                <a:cs typeface="Arial MT"/>
              </a:rPr>
              <a:t>ic backing. Humans first made simple </a:t>
            </a:r>
            <a:r>
              <a:rPr b="1" dirty="0">
                <a:latin typeface="Sassoon Sans Rg" pitchFamily="50" charset="0"/>
                <a:cs typeface="Arial MT"/>
              </a:rPr>
              <a:t>mirrors</a:t>
            </a:r>
            <a:r>
              <a:rPr dirty="0">
                <a:latin typeface="Sassoon Sans Rg" pitchFamily="50" charset="0"/>
                <a:cs typeface="Arial MT"/>
              </a:rPr>
              <a:t> out of polished obsidian</a:t>
            </a:r>
            <a:endParaRPr lang="ru-RU" dirty="0">
              <a:latin typeface="Sassoon Sans Rg" pitchFamily="50" charset="0"/>
              <a:cs typeface="Arial MT"/>
            </a:endParaRPr>
          </a:p>
          <a:p>
            <a:pPr marL="12700" marR="5080" algn="ctr">
              <a:lnSpc>
                <a:spcPts val="2800"/>
              </a:lnSpc>
              <a:spcBef>
                <a:spcPts val="100"/>
              </a:spcBef>
            </a:pPr>
            <a:r>
              <a:rPr dirty="0">
                <a:latin typeface="Sassoon Sans Rg" pitchFamily="50" charset="0"/>
                <a:cs typeface="Arial MT"/>
              </a:rPr>
              <a:t> (black, shiny rock) about 600 BC.</a:t>
            </a:r>
            <a:endParaRPr lang="en-US" dirty="0">
              <a:latin typeface="Sassoon Sans Rg" pitchFamily="50" charset="0"/>
              <a:cs typeface="Arial MT"/>
            </a:endParaRPr>
          </a:p>
          <a:p>
            <a:pPr marL="12700" marR="5080" algn="ctr">
              <a:lnSpc>
                <a:spcPts val="2800"/>
              </a:lnSpc>
              <a:spcBef>
                <a:spcPts val="100"/>
              </a:spcBef>
            </a:pPr>
            <a:endParaRPr lang="en-US" dirty="0">
              <a:latin typeface="Sassoon Sans Rg" pitchFamily="50" charset="0"/>
              <a:cs typeface="Arial MT"/>
            </a:endParaRPr>
          </a:p>
          <a:p>
            <a:pPr marL="12700" marR="5080" algn="ctr">
              <a:lnSpc>
                <a:spcPts val="2800"/>
              </a:lnSpc>
              <a:spcBef>
                <a:spcPts val="100"/>
              </a:spcBef>
            </a:pPr>
            <a:r>
              <a:rPr dirty="0">
                <a:latin typeface="Sassoon Sans Rg" pitchFamily="50" charset="0"/>
                <a:cs typeface="Arial MT"/>
              </a:rPr>
              <a:t>Then they produced more </a:t>
            </a:r>
            <a:r>
              <a:rPr b="1" dirty="0">
                <a:latin typeface="Sassoon Sans Rg" pitchFamily="50" charset="0"/>
                <a:cs typeface="Arial MT"/>
              </a:rPr>
              <a:t>sophisticated mirrors </a:t>
            </a:r>
            <a:r>
              <a:rPr dirty="0">
                <a:latin typeface="Sassoon Sans Rg" pitchFamily="50" charset="0"/>
                <a:cs typeface="Arial MT"/>
              </a:rPr>
              <a:t>out of  polished metals, e.g. copper, bronze, silver, gold </a:t>
            </a:r>
            <a:r>
              <a:rPr lang="en-US" dirty="0">
                <a:latin typeface="Sassoon Sans Rg" pitchFamily="50" charset="0"/>
                <a:cs typeface="Arial MT"/>
              </a:rPr>
              <a:t>and</a:t>
            </a:r>
            <a:r>
              <a:rPr dirty="0">
                <a:latin typeface="Sassoon Sans Rg" pitchFamily="50" charset="0"/>
                <a:cs typeface="Arial MT"/>
              </a:rPr>
              <a:t> lead. These mirrors were sma</a:t>
            </a:r>
            <a:r>
              <a:rPr dirty="0">
                <a:latin typeface="Sassoon Sans Rg" pitchFamily="50" charset="0"/>
                <a:cs typeface="Arial"/>
              </a:rPr>
              <a:t>l</a:t>
            </a:r>
            <a:r>
              <a:rPr lang="en-US" dirty="0">
                <a:latin typeface="Sassoon Sans Rg" pitchFamily="50" charset="0"/>
                <a:cs typeface="Arial"/>
              </a:rPr>
              <a:t>l</a:t>
            </a:r>
            <a:r>
              <a:rPr dirty="0">
                <a:latin typeface="Sassoon Sans Rg" pitchFamily="50" charset="0"/>
                <a:cs typeface="Arial"/>
              </a:rPr>
              <a:t> </a:t>
            </a:r>
            <a:r>
              <a:rPr dirty="0">
                <a:latin typeface="Sassoon Sans Rg" pitchFamily="50" charset="0"/>
                <a:cs typeface="Arial MT"/>
              </a:rPr>
              <a:t>because  they were </a:t>
            </a:r>
            <a:r>
              <a:rPr b="1" dirty="0">
                <a:latin typeface="Sassoon Sans Rg" pitchFamily="50" charset="0"/>
                <a:cs typeface="Arial MT"/>
              </a:rPr>
              <a:t>relatively heavy.</a:t>
            </a:r>
            <a:endParaRPr lang="en-US" b="1" dirty="0">
              <a:latin typeface="Sassoon Sans Rg" pitchFamily="50" charset="0"/>
              <a:cs typeface="Arial MT"/>
            </a:endParaRPr>
          </a:p>
          <a:p>
            <a:pPr marL="12700" marR="5080" algn="ctr">
              <a:lnSpc>
                <a:spcPts val="2800"/>
              </a:lnSpc>
              <a:spcBef>
                <a:spcPts val="100"/>
              </a:spcBef>
            </a:pPr>
            <a:endParaRPr b="1" dirty="0">
              <a:latin typeface="Sassoon Sans Rg" pitchFamily="50" charset="0"/>
              <a:cs typeface="Arial MT"/>
            </a:endParaRPr>
          </a:p>
          <a:p>
            <a:pPr marL="40640" marR="33020" algn="ctr">
              <a:lnSpc>
                <a:spcPts val="2800"/>
              </a:lnSpc>
            </a:pPr>
            <a:r>
              <a:rPr lang="en-US" dirty="0">
                <a:latin typeface="Sassoon Sans Rg" pitchFamily="50" charset="0"/>
                <a:cs typeface="Arial MT"/>
              </a:rPr>
              <a:t>     </a:t>
            </a:r>
            <a:r>
              <a:rPr dirty="0">
                <a:latin typeface="Sassoon Sans Rg" pitchFamily="50" charset="0"/>
                <a:cs typeface="Arial MT"/>
              </a:rPr>
              <a:t>In the 14th century </a:t>
            </a:r>
            <a:r>
              <a:rPr b="1" dirty="0">
                <a:latin typeface="Sassoon Sans Rg" pitchFamily="50" charset="0"/>
                <a:cs typeface="Arial MT"/>
              </a:rPr>
              <a:t>mirrors similar</a:t>
            </a:r>
            <a:r>
              <a:rPr dirty="0">
                <a:latin typeface="Sassoon Sans Rg" pitchFamily="50" charset="0"/>
                <a:cs typeface="Arial MT"/>
              </a:rPr>
              <a:t> to those used today began to be made, but the glass</a:t>
            </a:r>
            <a:r>
              <a:rPr lang="en-US" dirty="0">
                <a:latin typeface="Sassoon Sans Rg" pitchFamily="50" charset="0"/>
                <a:cs typeface="Arial MT"/>
              </a:rPr>
              <a:t> </a:t>
            </a:r>
            <a:r>
              <a:rPr dirty="0">
                <a:latin typeface="Sassoon Sans Rg" pitchFamily="50" charset="0"/>
                <a:cs typeface="Arial MT"/>
              </a:rPr>
              <a:t>was poor quality </a:t>
            </a:r>
            <a:r>
              <a:rPr lang="en-US" dirty="0">
                <a:latin typeface="Sassoon Sans Rg" pitchFamily="50" charset="0"/>
                <a:cs typeface="Arial MT"/>
              </a:rPr>
              <a:t>and</a:t>
            </a:r>
            <a:r>
              <a:rPr dirty="0">
                <a:latin typeface="Sassoon Sans Rg" pitchFamily="50" charset="0"/>
                <a:cs typeface="Arial MT"/>
              </a:rPr>
              <a:t> adding the molten metal as backing often </a:t>
            </a:r>
            <a:r>
              <a:rPr b="1" dirty="0">
                <a:latin typeface="Sassoon Sans Rg" pitchFamily="50" charset="0"/>
                <a:cs typeface="Arial MT"/>
              </a:rPr>
              <a:t>broke the glass.</a:t>
            </a:r>
            <a:endParaRPr lang="en-US" b="1" dirty="0">
              <a:latin typeface="Sassoon Sans Rg" pitchFamily="50" charset="0"/>
              <a:cs typeface="Arial MT"/>
            </a:endParaRPr>
          </a:p>
          <a:p>
            <a:pPr marL="40640" marR="33020" algn="ctr">
              <a:lnSpc>
                <a:spcPts val="2800"/>
              </a:lnSpc>
            </a:pPr>
            <a:endParaRPr lang="en-US" b="1" dirty="0">
              <a:latin typeface="Sassoon Sans Rg" pitchFamily="50" charset="0"/>
              <a:cs typeface="Arial MT"/>
            </a:endParaRPr>
          </a:p>
          <a:p>
            <a:pPr marL="40640" marR="33020" algn="ctr">
              <a:lnSpc>
                <a:spcPts val="2800"/>
              </a:lnSpc>
            </a:pPr>
            <a:r>
              <a:rPr b="1" dirty="0">
                <a:latin typeface="Sassoon Sans Rg" pitchFamily="50" charset="0"/>
                <a:cs typeface="Arial MT"/>
              </a:rPr>
              <a:t>Modern mirrors </a:t>
            </a:r>
            <a:r>
              <a:rPr dirty="0">
                <a:latin typeface="Sassoon Sans Rg" pitchFamily="50" charset="0"/>
                <a:cs typeface="Arial MT"/>
              </a:rPr>
              <a:t>are made by silvering</a:t>
            </a:r>
            <a:r>
              <a:rPr lang="en-US" dirty="0">
                <a:latin typeface="Sassoon Sans Rg" pitchFamily="50" charset="0"/>
                <a:cs typeface="Arial MT"/>
              </a:rPr>
              <a:t> </a:t>
            </a:r>
            <a:r>
              <a:rPr dirty="0">
                <a:latin typeface="Sassoon Sans Rg" pitchFamily="50" charset="0"/>
                <a:cs typeface="Arial MT"/>
              </a:rPr>
              <a:t>which is </a:t>
            </a:r>
            <a:endParaRPr lang="en-US" dirty="0">
              <a:latin typeface="Sassoon Sans Rg" pitchFamily="50" charset="0"/>
              <a:cs typeface="Arial MT"/>
            </a:endParaRPr>
          </a:p>
          <a:p>
            <a:pPr marL="40640" marR="33020" algn="ctr">
              <a:lnSpc>
                <a:spcPts val="2800"/>
              </a:lnSpc>
            </a:pPr>
            <a:r>
              <a:rPr dirty="0">
                <a:latin typeface="Sassoon Sans Rg" pitchFamily="50" charset="0"/>
                <a:cs typeface="Arial MT"/>
              </a:rPr>
              <a:t>spraying a thin </a:t>
            </a:r>
            <a:r>
              <a:rPr b="1" dirty="0">
                <a:latin typeface="Sassoon Sans Rg" pitchFamily="50" charset="0"/>
                <a:cs typeface="Arial MT"/>
              </a:rPr>
              <a:t>layer of silver or aluminium </a:t>
            </a:r>
            <a:r>
              <a:rPr dirty="0">
                <a:latin typeface="Sassoon Sans Rg" pitchFamily="50" charset="0"/>
                <a:cs typeface="Arial MT"/>
              </a:rPr>
              <a:t>to the back of a sheet of glass.</a:t>
            </a:r>
          </a:p>
        </p:txBody>
      </p:sp>
      <p:grpSp>
        <p:nvGrpSpPr>
          <p:cNvPr id="25" name="object 25"/>
          <p:cNvGrpSpPr/>
          <p:nvPr/>
        </p:nvGrpSpPr>
        <p:grpSpPr>
          <a:xfrm>
            <a:off x="2993826" y="366788"/>
            <a:ext cx="5868035" cy="1110615"/>
            <a:chOff x="2993826" y="366788"/>
            <a:chExt cx="5868035" cy="1110615"/>
          </a:xfrm>
        </p:grpSpPr>
        <p:pic>
          <p:nvPicPr>
            <p:cNvPr id="26" name="object 26"/>
            <p:cNvPicPr/>
            <p:nvPr/>
          </p:nvPicPr>
          <p:blipFill>
            <a:blip r:embed="rId11" cstate="print"/>
            <a:stretch>
              <a:fillRect/>
            </a:stretch>
          </p:blipFill>
          <p:spPr>
            <a:xfrm>
              <a:off x="7925676" y="366788"/>
              <a:ext cx="935709" cy="1110234"/>
            </a:xfrm>
            <a:prstGeom prst="rect">
              <a:avLst/>
            </a:prstGeom>
          </p:spPr>
        </p:pic>
        <p:pic>
          <p:nvPicPr>
            <p:cNvPr id="27" name="object 27"/>
            <p:cNvPicPr/>
            <p:nvPr/>
          </p:nvPicPr>
          <p:blipFill>
            <a:blip r:embed="rId12" cstate="print"/>
            <a:stretch>
              <a:fillRect/>
            </a:stretch>
          </p:blipFill>
          <p:spPr>
            <a:xfrm>
              <a:off x="2993826" y="450126"/>
              <a:ext cx="1241430" cy="938329"/>
            </a:xfrm>
            <a:prstGeom prst="rect">
              <a:avLst/>
            </a:prstGeom>
          </p:spPr>
        </p:pic>
      </p:grpSp>
      <p:sp>
        <p:nvSpPr>
          <p:cNvPr id="29"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3492"/>
            <a:ext cx="12192000" cy="6854825"/>
          </a:xfrm>
          <a:custGeom>
            <a:avLst/>
            <a:gdLst/>
            <a:ahLst/>
            <a:cxnLst/>
            <a:rect l="l" t="t" r="r" b="b"/>
            <a:pathLst>
              <a:path w="12192000" h="6854825">
                <a:moveTo>
                  <a:pt x="12192000" y="0"/>
                </a:moveTo>
                <a:lnTo>
                  <a:pt x="0" y="0"/>
                </a:lnTo>
                <a:lnTo>
                  <a:pt x="0" y="6854507"/>
                </a:lnTo>
                <a:lnTo>
                  <a:pt x="12192000" y="6854507"/>
                </a:lnTo>
                <a:lnTo>
                  <a:pt x="1219200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6370" y="3492"/>
            <a:ext cx="1865629" cy="1743692"/>
          </a:xfrm>
          <a:prstGeom prst="rect">
            <a:avLst/>
          </a:prstGeom>
        </p:spPr>
      </p:pic>
      <p:pic>
        <p:nvPicPr>
          <p:cNvPr id="4" name="object 4"/>
          <p:cNvPicPr/>
          <p:nvPr/>
        </p:nvPicPr>
        <p:blipFill>
          <a:blip r:embed="rId3" cstate="print"/>
          <a:stretch>
            <a:fillRect/>
          </a:stretch>
        </p:blipFill>
        <p:spPr>
          <a:xfrm>
            <a:off x="11435285" y="2426576"/>
            <a:ext cx="756714" cy="2217724"/>
          </a:xfrm>
          <a:prstGeom prst="rect">
            <a:avLst/>
          </a:prstGeom>
        </p:spPr>
      </p:pic>
      <p:pic>
        <p:nvPicPr>
          <p:cNvPr id="5" name="object 5"/>
          <p:cNvPicPr/>
          <p:nvPr/>
        </p:nvPicPr>
        <p:blipFill>
          <a:blip r:embed="rId4" cstate="print"/>
          <a:stretch>
            <a:fillRect/>
          </a:stretch>
        </p:blipFill>
        <p:spPr>
          <a:xfrm>
            <a:off x="8318309" y="3492"/>
            <a:ext cx="1817268" cy="1472152"/>
          </a:xfrm>
          <a:prstGeom prst="rect">
            <a:avLst/>
          </a:prstGeom>
        </p:spPr>
      </p:pic>
      <p:pic>
        <p:nvPicPr>
          <p:cNvPr id="6" name="object 6"/>
          <p:cNvPicPr/>
          <p:nvPr/>
        </p:nvPicPr>
        <p:blipFill>
          <a:blip r:embed="rId5" cstate="print"/>
          <a:stretch>
            <a:fillRect/>
          </a:stretch>
        </p:blipFill>
        <p:spPr>
          <a:xfrm>
            <a:off x="0" y="3492"/>
            <a:ext cx="1580569" cy="1443342"/>
          </a:xfrm>
          <a:prstGeom prst="rect">
            <a:avLst/>
          </a:prstGeom>
        </p:spPr>
      </p:pic>
      <p:pic>
        <p:nvPicPr>
          <p:cNvPr id="18" name="object 18"/>
          <p:cNvPicPr/>
          <p:nvPr/>
        </p:nvPicPr>
        <p:blipFill>
          <a:blip r:embed="rId6" cstate="print"/>
          <a:stretch>
            <a:fillRect/>
          </a:stretch>
        </p:blipFill>
        <p:spPr>
          <a:xfrm>
            <a:off x="0" y="4368812"/>
            <a:ext cx="2213711" cy="2489187"/>
          </a:xfrm>
          <a:prstGeom prst="rect">
            <a:avLst/>
          </a:prstGeom>
        </p:spPr>
      </p:pic>
      <p:pic>
        <p:nvPicPr>
          <p:cNvPr id="19" name="object 19"/>
          <p:cNvPicPr/>
          <p:nvPr/>
        </p:nvPicPr>
        <p:blipFill>
          <a:blip r:embed="rId7" cstate="print"/>
          <a:stretch>
            <a:fillRect/>
          </a:stretch>
        </p:blipFill>
        <p:spPr>
          <a:xfrm>
            <a:off x="0" y="2300173"/>
            <a:ext cx="686609" cy="1992514"/>
          </a:xfrm>
          <a:prstGeom prst="rect">
            <a:avLst/>
          </a:prstGeom>
        </p:spPr>
      </p:pic>
      <p:pic>
        <p:nvPicPr>
          <p:cNvPr id="20" name="object 20"/>
          <p:cNvPicPr/>
          <p:nvPr/>
        </p:nvPicPr>
        <p:blipFill>
          <a:blip r:embed="rId8" cstate="print"/>
          <a:stretch>
            <a:fillRect/>
          </a:stretch>
        </p:blipFill>
        <p:spPr>
          <a:xfrm>
            <a:off x="9696551" y="5015979"/>
            <a:ext cx="2495448" cy="1842020"/>
          </a:xfrm>
          <a:prstGeom prst="rect">
            <a:avLst/>
          </a:prstGeom>
        </p:spPr>
      </p:pic>
      <p:grpSp>
        <p:nvGrpSpPr>
          <p:cNvPr id="7" name="object 7"/>
          <p:cNvGrpSpPr/>
          <p:nvPr/>
        </p:nvGrpSpPr>
        <p:grpSpPr>
          <a:xfrm>
            <a:off x="246571" y="0"/>
            <a:ext cx="11953240" cy="6671309"/>
            <a:chOff x="246571" y="0"/>
            <a:chExt cx="11953240" cy="6671309"/>
          </a:xfrm>
        </p:grpSpPr>
        <p:pic>
          <p:nvPicPr>
            <p:cNvPr id="8" name="object 8"/>
            <p:cNvPicPr/>
            <p:nvPr/>
          </p:nvPicPr>
          <p:blipFill>
            <a:blip r:embed="rId9" cstate="print"/>
            <a:stretch>
              <a:fillRect/>
            </a:stretch>
          </p:blipFill>
          <p:spPr>
            <a:xfrm>
              <a:off x="1814728" y="3492"/>
              <a:ext cx="1847328" cy="1163104"/>
            </a:xfrm>
            <a:prstGeom prst="rect">
              <a:avLst/>
            </a:prstGeom>
          </p:spPr>
        </p:pic>
        <p:sp>
          <p:nvSpPr>
            <p:cNvPr id="9" name="object 9"/>
            <p:cNvSpPr/>
            <p:nvPr/>
          </p:nvSpPr>
          <p:spPr>
            <a:xfrm>
              <a:off x="252921" y="319637"/>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52921" y="319637"/>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8018"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8018"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2125" y="6418607"/>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2125" y="6418607"/>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300188" y="6430673"/>
              <a:ext cx="216511" cy="216511"/>
            </a:xfrm>
            <a:prstGeom prst="rect">
              <a:avLst/>
            </a:prstGeom>
          </p:spPr>
        </p:pic>
        <p:sp>
          <p:nvSpPr>
            <p:cNvPr id="16" name="object 16"/>
            <p:cNvSpPr/>
            <p:nvPr/>
          </p:nvSpPr>
          <p:spPr>
            <a:xfrm>
              <a:off x="11648018"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8018"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882003" y="49541"/>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140" dirty="0">
                <a:solidFill>
                  <a:srgbClr val="1B283D"/>
                </a:solidFill>
                <a:latin typeface="Sassoon Sans Rg" pitchFamily="50" charset="0"/>
                <a:cs typeface="Arial"/>
              </a:rPr>
              <a:t>6</a:t>
            </a:r>
            <a:endParaRPr sz="2400" dirty="0">
              <a:latin typeface="Sassoon Sans Rg" pitchFamily="50" charset="0"/>
              <a:cs typeface="Arial"/>
            </a:endParaRPr>
          </a:p>
        </p:txBody>
      </p:sp>
      <p:grpSp>
        <p:nvGrpSpPr>
          <p:cNvPr id="22" name="object 22"/>
          <p:cNvGrpSpPr/>
          <p:nvPr/>
        </p:nvGrpSpPr>
        <p:grpSpPr>
          <a:xfrm>
            <a:off x="3727450" y="173111"/>
            <a:ext cx="4737100" cy="755650"/>
            <a:chOff x="3727450" y="173111"/>
            <a:chExt cx="4737100" cy="755650"/>
          </a:xfrm>
        </p:grpSpPr>
        <p:sp>
          <p:nvSpPr>
            <p:cNvPr id="23" name="object 23"/>
            <p:cNvSpPr/>
            <p:nvPr/>
          </p:nvSpPr>
          <p:spPr>
            <a:xfrm>
              <a:off x="3733800" y="179461"/>
              <a:ext cx="4724400" cy="742950"/>
            </a:xfrm>
            <a:custGeom>
              <a:avLst/>
              <a:gdLst/>
              <a:ahLst/>
              <a:cxnLst/>
              <a:rect l="l" t="t" r="r" b="b"/>
              <a:pathLst>
                <a:path w="4724400" h="742950">
                  <a:moveTo>
                    <a:pt x="46863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686300" y="742441"/>
                  </a:lnTo>
                  <a:lnTo>
                    <a:pt x="4701093" y="739435"/>
                  </a:lnTo>
                  <a:lnTo>
                    <a:pt x="4713208" y="731250"/>
                  </a:lnTo>
                  <a:lnTo>
                    <a:pt x="4721393" y="719135"/>
                  </a:lnTo>
                  <a:lnTo>
                    <a:pt x="4724400" y="704341"/>
                  </a:lnTo>
                  <a:lnTo>
                    <a:pt x="4724400" y="38099"/>
                  </a:lnTo>
                  <a:lnTo>
                    <a:pt x="4721393" y="23306"/>
                  </a:lnTo>
                  <a:lnTo>
                    <a:pt x="4713208" y="11191"/>
                  </a:lnTo>
                  <a:lnTo>
                    <a:pt x="4701093" y="3006"/>
                  </a:lnTo>
                  <a:lnTo>
                    <a:pt x="4686300" y="0"/>
                  </a:lnTo>
                  <a:close/>
                </a:path>
              </a:pathLst>
            </a:custGeom>
            <a:solidFill>
              <a:srgbClr val="FFF594"/>
            </a:solidFill>
          </p:spPr>
          <p:txBody>
            <a:bodyPr wrap="square" lIns="0" tIns="0" rIns="0" bIns="0" rtlCol="0"/>
            <a:lstStyle/>
            <a:p>
              <a:endParaRPr/>
            </a:p>
          </p:txBody>
        </p:sp>
        <p:sp>
          <p:nvSpPr>
            <p:cNvPr id="24" name="object 24"/>
            <p:cNvSpPr/>
            <p:nvPr/>
          </p:nvSpPr>
          <p:spPr>
            <a:xfrm>
              <a:off x="3733800" y="179461"/>
              <a:ext cx="4724400" cy="742950"/>
            </a:xfrm>
            <a:custGeom>
              <a:avLst/>
              <a:gdLst/>
              <a:ahLst/>
              <a:cxnLst/>
              <a:rect l="l" t="t" r="r" b="b"/>
              <a:pathLst>
                <a:path w="4724400" h="742950">
                  <a:moveTo>
                    <a:pt x="46863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686300" y="0"/>
                  </a:lnTo>
                  <a:lnTo>
                    <a:pt x="4701093" y="3006"/>
                  </a:lnTo>
                  <a:lnTo>
                    <a:pt x="4713208" y="11191"/>
                  </a:lnTo>
                  <a:lnTo>
                    <a:pt x="4721393" y="23306"/>
                  </a:lnTo>
                  <a:lnTo>
                    <a:pt x="4724400" y="38099"/>
                  </a:lnTo>
                  <a:lnTo>
                    <a:pt x="4724400" y="704341"/>
                  </a:lnTo>
                  <a:lnTo>
                    <a:pt x="4721393" y="719135"/>
                  </a:lnTo>
                  <a:lnTo>
                    <a:pt x="4713208" y="731250"/>
                  </a:lnTo>
                  <a:lnTo>
                    <a:pt x="4701093" y="739435"/>
                  </a:lnTo>
                  <a:lnTo>
                    <a:pt x="4686300" y="742441"/>
                  </a:lnTo>
                  <a:close/>
                </a:path>
              </a:pathLst>
            </a:custGeom>
            <a:ln w="12700">
              <a:solidFill>
                <a:srgbClr val="000000"/>
              </a:solidFill>
            </a:ln>
          </p:spPr>
          <p:txBody>
            <a:bodyPr wrap="square" lIns="0" tIns="0" rIns="0" bIns="0" rtlCol="0"/>
            <a:lstStyle/>
            <a:p>
              <a:endParaRPr/>
            </a:p>
          </p:txBody>
        </p:sp>
      </p:grpSp>
      <p:sp>
        <p:nvSpPr>
          <p:cNvPr id="25" name="object 25"/>
          <p:cNvSpPr txBox="1">
            <a:spLocks noGrp="1"/>
          </p:cNvSpPr>
          <p:nvPr>
            <p:ph type="title"/>
          </p:nvPr>
        </p:nvSpPr>
        <p:spPr>
          <a:xfrm>
            <a:off x="3745349" y="248920"/>
            <a:ext cx="4701301" cy="589280"/>
          </a:xfrm>
          <a:prstGeom prst="rect">
            <a:avLst/>
          </a:prstGeom>
        </p:spPr>
        <p:txBody>
          <a:bodyPr vert="horz" wrap="square" lIns="0" tIns="12700" rIns="0" bIns="0" rtlCol="0">
            <a:spAutoFit/>
          </a:bodyPr>
          <a:lstStyle/>
          <a:p>
            <a:pPr algn="ctr">
              <a:lnSpc>
                <a:spcPct val="100000"/>
              </a:lnSpc>
              <a:spcBef>
                <a:spcPts val="100"/>
              </a:spcBef>
            </a:pPr>
            <a:r>
              <a:rPr dirty="0">
                <a:latin typeface="Sassoon Sans Rg" pitchFamily="50" charset="0"/>
              </a:rPr>
              <a:t>Types of Mirror</a:t>
            </a:r>
          </a:p>
        </p:txBody>
      </p:sp>
      <p:sp>
        <p:nvSpPr>
          <p:cNvPr id="26" name="object 26"/>
          <p:cNvSpPr txBox="1"/>
          <p:nvPr/>
        </p:nvSpPr>
        <p:spPr>
          <a:xfrm>
            <a:off x="1600200" y="1437226"/>
            <a:ext cx="5143029" cy="760786"/>
          </a:xfrm>
          <a:prstGeom prst="rect">
            <a:avLst/>
          </a:prstGeom>
        </p:spPr>
        <p:txBody>
          <a:bodyPr vert="horz" wrap="square" lIns="0" tIns="12700" rIns="0" bIns="0" rtlCol="0">
            <a:spAutoFit/>
          </a:bodyPr>
          <a:lstStyle/>
          <a:p>
            <a:pPr marL="12700" marR="5080">
              <a:lnSpc>
                <a:spcPct val="149700"/>
              </a:lnSpc>
              <a:spcBef>
                <a:spcPts val="100"/>
              </a:spcBef>
            </a:pPr>
            <a:r>
              <a:rPr sz="1700" dirty="0">
                <a:latin typeface="Sassoon Sans Rg" pitchFamily="50" charset="0"/>
                <a:cs typeface="Arial MT"/>
              </a:rPr>
              <a:t>In a plane mirror the image is the same size as the object and the same way up. </a:t>
            </a:r>
            <a:r>
              <a:rPr sz="1700" b="1" dirty="0">
                <a:latin typeface="Sassoon Sans Rg" pitchFamily="50" charset="0"/>
                <a:cs typeface="Arial MT"/>
              </a:rPr>
              <a:t>But it is inverted</a:t>
            </a:r>
            <a:r>
              <a:rPr sz="1700" dirty="0">
                <a:latin typeface="Sassoon Sans Rg" pitchFamily="50" charset="0"/>
                <a:cs typeface="Arial MT"/>
              </a:rPr>
              <a:t>, (‘back-to-front’)</a:t>
            </a:r>
          </a:p>
        </p:txBody>
      </p:sp>
      <p:sp>
        <p:nvSpPr>
          <p:cNvPr id="27" name="object 27"/>
          <p:cNvSpPr txBox="1"/>
          <p:nvPr/>
        </p:nvSpPr>
        <p:spPr>
          <a:xfrm>
            <a:off x="1600200" y="2601143"/>
            <a:ext cx="5407534" cy="1190069"/>
          </a:xfrm>
          <a:prstGeom prst="rect">
            <a:avLst/>
          </a:prstGeom>
        </p:spPr>
        <p:txBody>
          <a:bodyPr vert="horz" wrap="square" lIns="0" tIns="12700" rIns="0" bIns="0" rtlCol="0">
            <a:spAutoFit/>
          </a:bodyPr>
          <a:lstStyle/>
          <a:p>
            <a:pPr marL="12700" marR="5080">
              <a:lnSpc>
                <a:spcPct val="149700"/>
              </a:lnSpc>
              <a:spcBef>
                <a:spcPts val="100"/>
              </a:spcBef>
            </a:pPr>
            <a:r>
              <a:rPr sz="1700" dirty="0">
                <a:latin typeface="Sassoon Sans Rg" pitchFamily="50" charset="0"/>
                <a:cs typeface="Arial MT"/>
              </a:rPr>
              <a:t>There are two types of </a:t>
            </a:r>
            <a:r>
              <a:rPr sz="1700" b="1" dirty="0">
                <a:latin typeface="Sassoon Sans Rg" pitchFamily="50" charset="0"/>
                <a:cs typeface="Arial MT"/>
              </a:rPr>
              <a:t>curved mirror. </a:t>
            </a:r>
            <a:r>
              <a:rPr sz="1700" dirty="0">
                <a:latin typeface="Sassoon Sans Rg" pitchFamily="50" charset="0"/>
                <a:cs typeface="Arial MT"/>
              </a:rPr>
              <a:t>A mirror that bulges outwards is called a </a:t>
            </a:r>
            <a:r>
              <a:rPr sz="1700" b="1" dirty="0">
                <a:latin typeface="Sassoon Sans Rg" pitchFamily="50" charset="0"/>
                <a:cs typeface="Arial MT"/>
              </a:rPr>
              <a:t>convex mirror. </a:t>
            </a:r>
            <a:r>
              <a:rPr sz="1700" dirty="0">
                <a:latin typeface="Sassoon Sans Rg" pitchFamily="50" charset="0"/>
                <a:cs typeface="Arial MT"/>
              </a:rPr>
              <a:t>Convex mirrors show things the right way up and are usually smaller.</a:t>
            </a:r>
          </a:p>
        </p:txBody>
      </p:sp>
      <p:sp>
        <p:nvSpPr>
          <p:cNvPr id="28" name="object 28"/>
          <p:cNvSpPr txBox="1"/>
          <p:nvPr/>
        </p:nvSpPr>
        <p:spPr>
          <a:xfrm>
            <a:off x="1600200" y="4153030"/>
            <a:ext cx="5488851" cy="1202252"/>
          </a:xfrm>
          <a:prstGeom prst="rect">
            <a:avLst/>
          </a:prstGeom>
        </p:spPr>
        <p:txBody>
          <a:bodyPr vert="horz" wrap="square" lIns="0" tIns="12065" rIns="0" bIns="0" rtlCol="0">
            <a:spAutoFit/>
          </a:bodyPr>
          <a:lstStyle/>
          <a:p>
            <a:pPr marL="12700" marR="5080">
              <a:lnSpc>
                <a:spcPct val="149800"/>
              </a:lnSpc>
              <a:spcBef>
                <a:spcPts val="95"/>
              </a:spcBef>
            </a:pPr>
            <a:r>
              <a:rPr sz="1700" dirty="0">
                <a:latin typeface="Sassoon Sans Rg" pitchFamily="50" charset="0"/>
                <a:cs typeface="Arial MT"/>
              </a:rPr>
              <a:t>A mirror that bulges </a:t>
            </a:r>
            <a:r>
              <a:rPr sz="1700" b="1" dirty="0">
                <a:latin typeface="Sassoon Sans Rg" pitchFamily="50" charset="0"/>
                <a:cs typeface="Arial MT"/>
              </a:rPr>
              <a:t>inwards</a:t>
            </a:r>
            <a:r>
              <a:rPr sz="1700" dirty="0">
                <a:latin typeface="Sassoon Sans Rg" pitchFamily="50" charset="0"/>
                <a:cs typeface="Arial MT"/>
              </a:rPr>
              <a:t> is called a concave mirror. How you appear in </a:t>
            </a:r>
            <a:r>
              <a:rPr sz="1700" b="1" dirty="0">
                <a:latin typeface="Sassoon Sans Rg" pitchFamily="50" charset="0"/>
                <a:cs typeface="Arial MT"/>
              </a:rPr>
              <a:t>a concave mirror </a:t>
            </a:r>
            <a:r>
              <a:rPr sz="1700" dirty="0">
                <a:latin typeface="Sassoon Sans Rg" pitchFamily="50" charset="0"/>
                <a:cs typeface="Arial MT"/>
              </a:rPr>
              <a:t>depends on how close you</a:t>
            </a:r>
            <a:endParaRPr lang="en-US" sz="1700" dirty="0">
              <a:latin typeface="Sassoon Sans Rg" pitchFamily="50" charset="0"/>
              <a:cs typeface="Arial MT"/>
            </a:endParaRPr>
          </a:p>
          <a:p>
            <a:pPr marL="12700" marR="5080">
              <a:lnSpc>
                <a:spcPct val="149800"/>
              </a:lnSpc>
              <a:spcBef>
                <a:spcPts val="95"/>
              </a:spcBef>
            </a:pPr>
            <a:r>
              <a:rPr sz="1700" dirty="0">
                <a:latin typeface="Sassoon Sans Rg" pitchFamily="50" charset="0"/>
                <a:cs typeface="Arial MT"/>
              </a:rPr>
              <a:t>are to it. From close up you look bigger and the right way</a:t>
            </a:r>
            <a:r>
              <a:rPr lang="en-US" sz="1700" dirty="0">
                <a:latin typeface="Sassoon Sans Rg" pitchFamily="50" charset="0"/>
                <a:cs typeface="Arial MT"/>
              </a:rPr>
              <a:t> </a:t>
            </a:r>
            <a:r>
              <a:rPr sz="1700" dirty="0">
                <a:latin typeface="Sassoon Sans Rg" pitchFamily="50" charset="0"/>
                <a:cs typeface="Arial MT"/>
              </a:rPr>
              <a:t>up.</a:t>
            </a:r>
          </a:p>
        </p:txBody>
      </p:sp>
      <p:sp>
        <p:nvSpPr>
          <p:cNvPr id="29" name="object 29"/>
          <p:cNvSpPr txBox="1"/>
          <p:nvPr/>
        </p:nvSpPr>
        <p:spPr>
          <a:xfrm>
            <a:off x="1600200" y="5445841"/>
            <a:ext cx="4416934" cy="274434"/>
          </a:xfrm>
          <a:prstGeom prst="rect">
            <a:avLst/>
          </a:prstGeom>
        </p:spPr>
        <p:txBody>
          <a:bodyPr vert="horz" wrap="square" lIns="0" tIns="12700" rIns="0" bIns="0" rtlCol="0">
            <a:spAutoFit/>
          </a:bodyPr>
          <a:lstStyle/>
          <a:p>
            <a:pPr marL="12700">
              <a:lnSpc>
                <a:spcPct val="100000"/>
              </a:lnSpc>
              <a:spcBef>
                <a:spcPts val="100"/>
              </a:spcBef>
            </a:pPr>
            <a:r>
              <a:rPr sz="1700" dirty="0">
                <a:latin typeface="Sassoon Sans Rg" pitchFamily="50" charset="0"/>
                <a:cs typeface="Arial MT"/>
              </a:rPr>
              <a:t>Further away you look, smaller and upside down.</a:t>
            </a:r>
          </a:p>
        </p:txBody>
      </p:sp>
      <p:grpSp>
        <p:nvGrpSpPr>
          <p:cNvPr id="30" name="object 30"/>
          <p:cNvGrpSpPr/>
          <p:nvPr/>
        </p:nvGrpSpPr>
        <p:grpSpPr>
          <a:xfrm>
            <a:off x="7716056" y="682501"/>
            <a:ext cx="4476115" cy="6176010"/>
            <a:chOff x="7716056" y="682501"/>
            <a:chExt cx="4476115" cy="6176010"/>
          </a:xfrm>
        </p:grpSpPr>
        <p:pic>
          <p:nvPicPr>
            <p:cNvPr id="31" name="object 31"/>
            <p:cNvPicPr/>
            <p:nvPr/>
          </p:nvPicPr>
          <p:blipFill>
            <a:blip r:embed="rId11" cstate="print"/>
            <a:stretch>
              <a:fillRect/>
            </a:stretch>
          </p:blipFill>
          <p:spPr>
            <a:xfrm>
              <a:off x="11894706" y="682501"/>
              <a:ext cx="297293" cy="6175498"/>
            </a:xfrm>
            <a:prstGeom prst="rect">
              <a:avLst/>
            </a:prstGeom>
          </p:spPr>
        </p:pic>
        <p:sp>
          <p:nvSpPr>
            <p:cNvPr id="32" name="object 32"/>
            <p:cNvSpPr/>
            <p:nvPr/>
          </p:nvSpPr>
          <p:spPr>
            <a:xfrm>
              <a:off x="9599733" y="1352878"/>
              <a:ext cx="591185" cy="1556385"/>
            </a:xfrm>
            <a:custGeom>
              <a:avLst/>
              <a:gdLst/>
              <a:ahLst/>
              <a:cxnLst/>
              <a:rect l="l" t="t" r="r" b="b"/>
              <a:pathLst>
                <a:path w="591184" h="1556385">
                  <a:moveTo>
                    <a:pt x="583666" y="0"/>
                  </a:moveTo>
                  <a:lnTo>
                    <a:pt x="530457" y="16678"/>
                  </a:lnTo>
                  <a:lnTo>
                    <a:pt x="482992" y="36074"/>
                  </a:lnTo>
                  <a:lnTo>
                    <a:pt x="436836" y="58454"/>
                  </a:lnTo>
                  <a:lnTo>
                    <a:pt x="392152" y="83707"/>
                  </a:lnTo>
                  <a:lnTo>
                    <a:pt x="349103" y="111717"/>
                  </a:lnTo>
                  <a:lnTo>
                    <a:pt x="307853" y="142371"/>
                  </a:lnTo>
                  <a:lnTo>
                    <a:pt x="268564" y="175557"/>
                  </a:lnTo>
                  <a:lnTo>
                    <a:pt x="231400" y="211160"/>
                  </a:lnTo>
                  <a:lnTo>
                    <a:pt x="196523" y="249068"/>
                  </a:lnTo>
                  <a:lnTo>
                    <a:pt x="164096" y="289166"/>
                  </a:lnTo>
                  <a:lnTo>
                    <a:pt x="136077" y="328504"/>
                  </a:lnTo>
                  <a:lnTo>
                    <a:pt x="110596" y="369108"/>
                  </a:lnTo>
                  <a:lnTo>
                    <a:pt x="87679" y="410895"/>
                  </a:lnTo>
                  <a:lnTo>
                    <a:pt x="67355" y="453782"/>
                  </a:lnTo>
                  <a:lnTo>
                    <a:pt x="49651" y="497686"/>
                  </a:lnTo>
                  <a:lnTo>
                    <a:pt x="34595" y="542527"/>
                  </a:lnTo>
                  <a:lnTo>
                    <a:pt x="22214" y="588220"/>
                  </a:lnTo>
                  <a:lnTo>
                    <a:pt x="12537" y="634684"/>
                  </a:lnTo>
                  <a:lnTo>
                    <a:pt x="5590" y="681836"/>
                  </a:lnTo>
                  <a:lnTo>
                    <a:pt x="1402" y="729593"/>
                  </a:lnTo>
                  <a:lnTo>
                    <a:pt x="0" y="777875"/>
                  </a:lnTo>
                  <a:lnTo>
                    <a:pt x="1402" y="826158"/>
                  </a:lnTo>
                  <a:lnTo>
                    <a:pt x="5590" y="873918"/>
                  </a:lnTo>
                  <a:lnTo>
                    <a:pt x="12537" y="921071"/>
                  </a:lnTo>
                  <a:lnTo>
                    <a:pt x="22214" y="967535"/>
                  </a:lnTo>
                  <a:lnTo>
                    <a:pt x="34595" y="1013228"/>
                  </a:lnTo>
                  <a:lnTo>
                    <a:pt x="49651" y="1058067"/>
                  </a:lnTo>
                  <a:lnTo>
                    <a:pt x="67355" y="1101971"/>
                  </a:lnTo>
                  <a:lnTo>
                    <a:pt x="87679" y="1144856"/>
                  </a:lnTo>
                  <a:lnTo>
                    <a:pt x="110596" y="1186642"/>
                  </a:lnTo>
                  <a:lnTo>
                    <a:pt x="136077" y="1227245"/>
                  </a:lnTo>
                  <a:lnTo>
                    <a:pt x="164096" y="1266583"/>
                  </a:lnTo>
                  <a:lnTo>
                    <a:pt x="196523" y="1306681"/>
                  </a:lnTo>
                  <a:lnTo>
                    <a:pt x="231400" y="1344589"/>
                  </a:lnTo>
                  <a:lnTo>
                    <a:pt x="268564" y="1380192"/>
                  </a:lnTo>
                  <a:lnTo>
                    <a:pt x="307853" y="1413379"/>
                  </a:lnTo>
                  <a:lnTo>
                    <a:pt x="349103" y="1444034"/>
                  </a:lnTo>
                  <a:lnTo>
                    <a:pt x="392152" y="1472045"/>
                  </a:lnTo>
                  <a:lnTo>
                    <a:pt x="436836" y="1497299"/>
                  </a:lnTo>
                  <a:lnTo>
                    <a:pt x="482992" y="1519682"/>
                  </a:lnTo>
                  <a:lnTo>
                    <a:pt x="530457" y="1539080"/>
                  </a:lnTo>
                  <a:lnTo>
                    <a:pt x="579069" y="1555381"/>
                  </a:lnTo>
                  <a:lnTo>
                    <a:pt x="581710" y="1555762"/>
                  </a:lnTo>
                  <a:lnTo>
                    <a:pt x="583666" y="1555762"/>
                  </a:lnTo>
                  <a:lnTo>
                    <a:pt x="585596" y="1555140"/>
                  </a:lnTo>
                  <a:lnTo>
                    <a:pt x="589533" y="1552206"/>
                  </a:lnTo>
                  <a:lnTo>
                    <a:pt x="590905" y="1549476"/>
                  </a:lnTo>
                  <a:lnTo>
                    <a:pt x="590905" y="1504099"/>
                  </a:lnTo>
                  <a:lnTo>
                    <a:pt x="588302" y="1500555"/>
                  </a:lnTo>
                  <a:lnTo>
                    <a:pt x="537780" y="1482965"/>
                  </a:lnTo>
                  <a:lnTo>
                    <a:pt x="492721" y="1463840"/>
                  </a:lnTo>
                  <a:lnTo>
                    <a:pt x="449384" y="1442088"/>
                  </a:lnTo>
                  <a:lnTo>
                    <a:pt x="407849" y="1417817"/>
                  </a:lnTo>
                  <a:lnTo>
                    <a:pt x="368200" y="1391140"/>
                  </a:lnTo>
                  <a:lnTo>
                    <a:pt x="330517" y="1362169"/>
                  </a:lnTo>
                  <a:lnTo>
                    <a:pt x="294882" y="1331013"/>
                  </a:lnTo>
                  <a:lnTo>
                    <a:pt x="261377" y="1297785"/>
                  </a:lnTo>
                  <a:lnTo>
                    <a:pt x="230083" y="1262595"/>
                  </a:lnTo>
                  <a:lnTo>
                    <a:pt x="201082" y="1225556"/>
                  </a:lnTo>
                  <a:lnTo>
                    <a:pt x="174455" y="1186777"/>
                  </a:lnTo>
                  <a:lnTo>
                    <a:pt x="150285" y="1146371"/>
                  </a:lnTo>
                  <a:lnTo>
                    <a:pt x="128653" y="1104449"/>
                  </a:lnTo>
                  <a:lnTo>
                    <a:pt x="109640" y="1061121"/>
                  </a:lnTo>
                  <a:lnTo>
                    <a:pt x="93328" y="1016499"/>
                  </a:lnTo>
                  <a:lnTo>
                    <a:pt x="79799" y="970695"/>
                  </a:lnTo>
                  <a:lnTo>
                    <a:pt x="69135" y="923819"/>
                  </a:lnTo>
                  <a:lnTo>
                    <a:pt x="61416" y="875983"/>
                  </a:lnTo>
                  <a:lnTo>
                    <a:pt x="56725" y="827297"/>
                  </a:lnTo>
                  <a:lnTo>
                    <a:pt x="55143" y="777875"/>
                  </a:lnTo>
                  <a:lnTo>
                    <a:pt x="56725" y="728451"/>
                  </a:lnTo>
                  <a:lnTo>
                    <a:pt x="61416" y="679766"/>
                  </a:lnTo>
                  <a:lnTo>
                    <a:pt x="69135" y="631929"/>
                  </a:lnTo>
                  <a:lnTo>
                    <a:pt x="79799" y="585053"/>
                  </a:lnTo>
                  <a:lnTo>
                    <a:pt x="93328" y="539248"/>
                  </a:lnTo>
                  <a:lnTo>
                    <a:pt x="109640" y="494626"/>
                  </a:lnTo>
                  <a:lnTo>
                    <a:pt x="128653" y="451298"/>
                  </a:lnTo>
                  <a:lnTo>
                    <a:pt x="150285" y="409375"/>
                  </a:lnTo>
                  <a:lnTo>
                    <a:pt x="174455" y="368969"/>
                  </a:lnTo>
                  <a:lnTo>
                    <a:pt x="201082" y="330190"/>
                  </a:lnTo>
                  <a:lnTo>
                    <a:pt x="230083" y="293150"/>
                  </a:lnTo>
                  <a:lnTo>
                    <a:pt x="261377" y="257961"/>
                  </a:lnTo>
                  <a:lnTo>
                    <a:pt x="294882" y="224734"/>
                  </a:lnTo>
                  <a:lnTo>
                    <a:pt x="330517" y="193579"/>
                  </a:lnTo>
                  <a:lnTo>
                    <a:pt x="368200" y="164609"/>
                  </a:lnTo>
                  <a:lnTo>
                    <a:pt x="407849" y="137933"/>
                  </a:lnTo>
                  <a:lnTo>
                    <a:pt x="449384" y="113665"/>
                  </a:lnTo>
                  <a:lnTo>
                    <a:pt x="492721" y="91915"/>
                  </a:lnTo>
                  <a:lnTo>
                    <a:pt x="537780" y="72794"/>
                  </a:lnTo>
                  <a:lnTo>
                    <a:pt x="588302" y="55194"/>
                  </a:lnTo>
                  <a:lnTo>
                    <a:pt x="590905" y="51650"/>
                  </a:lnTo>
                  <a:lnTo>
                    <a:pt x="590905" y="6273"/>
                  </a:lnTo>
                  <a:lnTo>
                    <a:pt x="589533" y="3543"/>
                  </a:lnTo>
                  <a:lnTo>
                    <a:pt x="585596" y="609"/>
                  </a:lnTo>
                  <a:lnTo>
                    <a:pt x="583666" y="0"/>
                  </a:lnTo>
                  <a:close/>
                </a:path>
              </a:pathLst>
            </a:custGeom>
            <a:solidFill>
              <a:srgbClr val="29ABE1"/>
            </a:solidFill>
          </p:spPr>
          <p:txBody>
            <a:bodyPr wrap="square" lIns="0" tIns="0" rIns="0" bIns="0" rtlCol="0"/>
            <a:lstStyle/>
            <a:p>
              <a:endParaRPr/>
            </a:p>
          </p:txBody>
        </p:sp>
        <p:sp>
          <p:nvSpPr>
            <p:cNvPr id="33" name="object 33"/>
            <p:cNvSpPr/>
            <p:nvPr/>
          </p:nvSpPr>
          <p:spPr>
            <a:xfrm>
              <a:off x="9599733" y="1352878"/>
              <a:ext cx="591185" cy="1556385"/>
            </a:xfrm>
            <a:custGeom>
              <a:avLst/>
              <a:gdLst/>
              <a:ahLst/>
              <a:cxnLst/>
              <a:rect l="l" t="t" r="r" b="b"/>
              <a:pathLst>
                <a:path w="591184" h="1556385">
                  <a:moveTo>
                    <a:pt x="581710" y="1555762"/>
                  </a:moveTo>
                  <a:lnTo>
                    <a:pt x="580834" y="1555762"/>
                  </a:lnTo>
                  <a:lnTo>
                    <a:pt x="579945" y="1555635"/>
                  </a:lnTo>
                  <a:lnTo>
                    <a:pt x="530457" y="1539080"/>
                  </a:lnTo>
                  <a:lnTo>
                    <a:pt x="482992" y="1519682"/>
                  </a:lnTo>
                  <a:lnTo>
                    <a:pt x="436836" y="1497299"/>
                  </a:lnTo>
                  <a:lnTo>
                    <a:pt x="392152" y="1472045"/>
                  </a:lnTo>
                  <a:lnTo>
                    <a:pt x="349103" y="1444034"/>
                  </a:lnTo>
                  <a:lnTo>
                    <a:pt x="307853" y="1413379"/>
                  </a:lnTo>
                  <a:lnTo>
                    <a:pt x="268564" y="1380192"/>
                  </a:lnTo>
                  <a:lnTo>
                    <a:pt x="231400" y="1344589"/>
                  </a:lnTo>
                  <a:lnTo>
                    <a:pt x="196523" y="1306681"/>
                  </a:lnTo>
                  <a:lnTo>
                    <a:pt x="164096" y="1266583"/>
                  </a:lnTo>
                  <a:lnTo>
                    <a:pt x="136077" y="1227245"/>
                  </a:lnTo>
                  <a:lnTo>
                    <a:pt x="110596" y="1186642"/>
                  </a:lnTo>
                  <a:lnTo>
                    <a:pt x="87679" y="1144856"/>
                  </a:lnTo>
                  <a:lnTo>
                    <a:pt x="67355" y="1101971"/>
                  </a:lnTo>
                  <a:lnTo>
                    <a:pt x="49651" y="1058067"/>
                  </a:lnTo>
                  <a:lnTo>
                    <a:pt x="34595" y="1013228"/>
                  </a:lnTo>
                  <a:lnTo>
                    <a:pt x="22214" y="967535"/>
                  </a:lnTo>
                  <a:lnTo>
                    <a:pt x="12537" y="921071"/>
                  </a:lnTo>
                  <a:lnTo>
                    <a:pt x="5590" y="873918"/>
                  </a:lnTo>
                  <a:lnTo>
                    <a:pt x="1402" y="826158"/>
                  </a:lnTo>
                  <a:lnTo>
                    <a:pt x="0" y="777875"/>
                  </a:lnTo>
                  <a:lnTo>
                    <a:pt x="1402" y="729593"/>
                  </a:lnTo>
                  <a:lnTo>
                    <a:pt x="5590" y="681836"/>
                  </a:lnTo>
                  <a:lnTo>
                    <a:pt x="12537" y="634684"/>
                  </a:lnTo>
                  <a:lnTo>
                    <a:pt x="22214" y="588220"/>
                  </a:lnTo>
                  <a:lnTo>
                    <a:pt x="34595" y="542527"/>
                  </a:lnTo>
                  <a:lnTo>
                    <a:pt x="49651" y="497686"/>
                  </a:lnTo>
                  <a:lnTo>
                    <a:pt x="67355" y="453782"/>
                  </a:lnTo>
                  <a:lnTo>
                    <a:pt x="87679" y="410895"/>
                  </a:lnTo>
                  <a:lnTo>
                    <a:pt x="110596" y="369108"/>
                  </a:lnTo>
                  <a:lnTo>
                    <a:pt x="136077" y="328504"/>
                  </a:lnTo>
                  <a:lnTo>
                    <a:pt x="164096" y="289166"/>
                  </a:lnTo>
                  <a:lnTo>
                    <a:pt x="196523" y="249068"/>
                  </a:lnTo>
                  <a:lnTo>
                    <a:pt x="231400" y="211160"/>
                  </a:lnTo>
                  <a:lnTo>
                    <a:pt x="268564" y="175557"/>
                  </a:lnTo>
                  <a:lnTo>
                    <a:pt x="307853" y="142371"/>
                  </a:lnTo>
                  <a:lnTo>
                    <a:pt x="349103" y="111717"/>
                  </a:lnTo>
                  <a:lnTo>
                    <a:pt x="392152" y="83707"/>
                  </a:lnTo>
                  <a:lnTo>
                    <a:pt x="436836" y="58454"/>
                  </a:lnTo>
                  <a:lnTo>
                    <a:pt x="482992" y="36074"/>
                  </a:lnTo>
                  <a:lnTo>
                    <a:pt x="530457" y="16678"/>
                  </a:lnTo>
                  <a:lnTo>
                    <a:pt x="579069" y="381"/>
                  </a:lnTo>
                  <a:lnTo>
                    <a:pt x="580834" y="0"/>
                  </a:lnTo>
                  <a:lnTo>
                    <a:pt x="581710" y="0"/>
                  </a:lnTo>
                  <a:lnTo>
                    <a:pt x="583666" y="0"/>
                  </a:lnTo>
                  <a:lnTo>
                    <a:pt x="585596" y="609"/>
                  </a:lnTo>
                  <a:lnTo>
                    <a:pt x="587197" y="1816"/>
                  </a:lnTo>
                  <a:lnTo>
                    <a:pt x="589533" y="3543"/>
                  </a:lnTo>
                  <a:lnTo>
                    <a:pt x="590905" y="6273"/>
                  </a:lnTo>
                  <a:lnTo>
                    <a:pt x="590905" y="9182"/>
                  </a:lnTo>
                  <a:lnTo>
                    <a:pt x="590905" y="47637"/>
                  </a:lnTo>
                  <a:lnTo>
                    <a:pt x="590905" y="51650"/>
                  </a:lnTo>
                  <a:lnTo>
                    <a:pt x="588302" y="55194"/>
                  </a:lnTo>
                  <a:lnTo>
                    <a:pt x="584479" y="56413"/>
                  </a:lnTo>
                  <a:lnTo>
                    <a:pt x="537780" y="72794"/>
                  </a:lnTo>
                  <a:lnTo>
                    <a:pt x="492721" y="91915"/>
                  </a:lnTo>
                  <a:lnTo>
                    <a:pt x="449384" y="113665"/>
                  </a:lnTo>
                  <a:lnTo>
                    <a:pt x="407849" y="137933"/>
                  </a:lnTo>
                  <a:lnTo>
                    <a:pt x="368200" y="164609"/>
                  </a:lnTo>
                  <a:lnTo>
                    <a:pt x="330517" y="193579"/>
                  </a:lnTo>
                  <a:lnTo>
                    <a:pt x="294882" y="224734"/>
                  </a:lnTo>
                  <a:lnTo>
                    <a:pt x="261377" y="257961"/>
                  </a:lnTo>
                  <a:lnTo>
                    <a:pt x="230083" y="293150"/>
                  </a:lnTo>
                  <a:lnTo>
                    <a:pt x="201082" y="330190"/>
                  </a:lnTo>
                  <a:lnTo>
                    <a:pt x="174455" y="368969"/>
                  </a:lnTo>
                  <a:lnTo>
                    <a:pt x="150285" y="409375"/>
                  </a:lnTo>
                  <a:lnTo>
                    <a:pt x="128653" y="451298"/>
                  </a:lnTo>
                  <a:lnTo>
                    <a:pt x="109640" y="494626"/>
                  </a:lnTo>
                  <a:lnTo>
                    <a:pt x="93328" y="539248"/>
                  </a:lnTo>
                  <a:lnTo>
                    <a:pt x="79799" y="585053"/>
                  </a:lnTo>
                  <a:lnTo>
                    <a:pt x="69135" y="631929"/>
                  </a:lnTo>
                  <a:lnTo>
                    <a:pt x="61416" y="679766"/>
                  </a:lnTo>
                  <a:lnTo>
                    <a:pt x="56725" y="728451"/>
                  </a:lnTo>
                  <a:lnTo>
                    <a:pt x="55143" y="777875"/>
                  </a:lnTo>
                  <a:lnTo>
                    <a:pt x="56725" y="827297"/>
                  </a:lnTo>
                  <a:lnTo>
                    <a:pt x="61416" y="875983"/>
                  </a:lnTo>
                  <a:lnTo>
                    <a:pt x="69135" y="923819"/>
                  </a:lnTo>
                  <a:lnTo>
                    <a:pt x="79799" y="970695"/>
                  </a:lnTo>
                  <a:lnTo>
                    <a:pt x="93328" y="1016499"/>
                  </a:lnTo>
                  <a:lnTo>
                    <a:pt x="109640" y="1061121"/>
                  </a:lnTo>
                  <a:lnTo>
                    <a:pt x="128653" y="1104449"/>
                  </a:lnTo>
                  <a:lnTo>
                    <a:pt x="150285" y="1146371"/>
                  </a:lnTo>
                  <a:lnTo>
                    <a:pt x="174455" y="1186777"/>
                  </a:lnTo>
                  <a:lnTo>
                    <a:pt x="201082" y="1225556"/>
                  </a:lnTo>
                  <a:lnTo>
                    <a:pt x="230083" y="1262595"/>
                  </a:lnTo>
                  <a:lnTo>
                    <a:pt x="261377" y="1297785"/>
                  </a:lnTo>
                  <a:lnTo>
                    <a:pt x="294882" y="1331013"/>
                  </a:lnTo>
                  <a:lnTo>
                    <a:pt x="330517" y="1362169"/>
                  </a:lnTo>
                  <a:lnTo>
                    <a:pt x="368200" y="1391140"/>
                  </a:lnTo>
                  <a:lnTo>
                    <a:pt x="407849" y="1417817"/>
                  </a:lnTo>
                  <a:lnTo>
                    <a:pt x="449384" y="1442088"/>
                  </a:lnTo>
                  <a:lnTo>
                    <a:pt x="492721" y="1463840"/>
                  </a:lnTo>
                  <a:lnTo>
                    <a:pt x="537780" y="1482965"/>
                  </a:lnTo>
                  <a:lnTo>
                    <a:pt x="584479" y="1499349"/>
                  </a:lnTo>
                  <a:lnTo>
                    <a:pt x="588302" y="1500555"/>
                  </a:lnTo>
                  <a:lnTo>
                    <a:pt x="590905" y="1504099"/>
                  </a:lnTo>
                  <a:lnTo>
                    <a:pt x="590905" y="1508112"/>
                  </a:lnTo>
                  <a:lnTo>
                    <a:pt x="590905" y="1546567"/>
                  </a:lnTo>
                  <a:lnTo>
                    <a:pt x="590905" y="1549476"/>
                  </a:lnTo>
                  <a:lnTo>
                    <a:pt x="589533" y="1552206"/>
                  </a:lnTo>
                  <a:lnTo>
                    <a:pt x="587197" y="1553946"/>
                  </a:lnTo>
                  <a:lnTo>
                    <a:pt x="585596" y="1555140"/>
                  </a:lnTo>
                  <a:lnTo>
                    <a:pt x="583666" y="1555762"/>
                  </a:lnTo>
                  <a:lnTo>
                    <a:pt x="581710" y="1555762"/>
                  </a:lnTo>
                  <a:close/>
                </a:path>
              </a:pathLst>
            </a:custGeom>
            <a:ln w="3175">
              <a:solidFill>
                <a:srgbClr val="000000"/>
              </a:solidFill>
            </a:ln>
          </p:spPr>
          <p:txBody>
            <a:bodyPr wrap="square" lIns="0" tIns="0" rIns="0" bIns="0" rtlCol="0"/>
            <a:lstStyle/>
            <a:p>
              <a:endParaRPr/>
            </a:p>
          </p:txBody>
        </p:sp>
        <p:sp>
          <p:nvSpPr>
            <p:cNvPr id="34" name="object 34"/>
            <p:cNvSpPr/>
            <p:nvPr/>
          </p:nvSpPr>
          <p:spPr>
            <a:xfrm>
              <a:off x="10172249" y="1342807"/>
              <a:ext cx="55244" cy="67310"/>
            </a:xfrm>
            <a:custGeom>
              <a:avLst/>
              <a:gdLst/>
              <a:ahLst/>
              <a:cxnLst/>
              <a:rect l="l" t="t" r="r" b="b"/>
              <a:pathLst>
                <a:path w="55245" h="67309">
                  <a:moveTo>
                    <a:pt x="47980" y="0"/>
                  </a:moveTo>
                  <a:lnTo>
                    <a:pt x="2667" y="11620"/>
                  </a:lnTo>
                  <a:lnTo>
                    <a:pt x="0" y="15201"/>
                  </a:lnTo>
                  <a:lnTo>
                    <a:pt x="0" y="60642"/>
                  </a:lnTo>
                  <a:lnTo>
                    <a:pt x="1397" y="63398"/>
                  </a:lnTo>
                  <a:lnTo>
                    <a:pt x="5359" y="66293"/>
                  </a:lnTo>
                  <a:lnTo>
                    <a:pt x="7264" y="66903"/>
                  </a:lnTo>
                  <a:lnTo>
                    <a:pt x="9194" y="66903"/>
                  </a:lnTo>
                  <a:lnTo>
                    <a:pt x="10121" y="66903"/>
                  </a:lnTo>
                  <a:lnTo>
                    <a:pt x="11049" y="66763"/>
                  </a:lnTo>
                  <a:lnTo>
                    <a:pt x="21085" y="63661"/>
                  </a:lnTo>
                  <a:lnTo>
                    <a:pt x="39272" y="58420"/>
                  </a:lnTo>
                  <a:lnTo>
                    <a:pt x="52324" y="54965"/>
                  </a:lnTo>
                  <a:lnTo>
                    <a:pt x="55143" y="51307"/>
                  </a:lnTo>
                  <a:lnTo>
                    <a:pt x="55143" y="6362"/>
                  </a:lnTo>
                  <a:lnTo>
                    <a:pt x="53848" y="3695"/>
                  </a:lnTo>
                  <a:lnTo>
                    <a:pt x="49987" y="673"/>
                  </a:lnTo>
                  <a:lnTo>
                    <a:pt x="47980" y="0"/>
                  </a:lnTo>
                  <a:close/>
                </a:path>
              </a:pathLst>
            </a:custGeom>
            <a:solidFill>
              <a:srgbClr val="29ABE1"/>
            </a:solidFill>
          </p:spPr>
          <p:txBody>
            <a:bodyPr wrap="square" lIns="0" tIns="0" rIns="0" bIns="0" rtlCol="0"/>
            <a:lstStyle/>
            <a:p>
              <a:endParaRPr/>
            </a:p>
          </p:txBody>
        </p:sp>
        <p:sp>
          <p:nvSpPr>
            <p:cNvPr id="35" name="object 35"/>
            <p:cNvSpPr/>
            <p:nvPr/>
          </p:nvSpPr>
          <p:spPr>
            <a:xfrm>
              <a:off x="10172249" y="1342807"/>
              <a:ext cx="55244" cy="67310"/>
            </a:xfrm>
            <a:custGeom>
              <a:avLst/>
              <a:gdLst/>
              <a:ahLst/>
              <a:cxnLst/>
              <a:rect l="l" t="t" r="r" b="b"/>
              <a:pathLst>
                <a:path w="55245" h="67309">
                  <a:moveTo>
                    <a:pt x="9194" y="66903"/>
                  </a:moveTo>
                  <a:lnTo>
                    <a:pt x="7264" y="66903"/>
                  </a:lnTo>
                  <a:lnTo>
                    <a:pt x="5359" y="66293"/>
                  </a:lnTo>
                  <a:lnTo>
                    <a:pt x="3759" y="65125"/>
                  </a:lnTo>
                  <a:lnTo>
                    <a:pt x="1397" y="63398"/>
                  </a:lnTo>
                  <a:lnTo>
                    <a:pt x="0" y="60642"/>
                  </a:lnTo>
                  <a:lnTo>
                    <a:pt x="0" y="57708"/>
                  </a:lnTo>
                  <a:lnTo>
                    <a:pt x="0" y="19253"/>
                  </a:lnTo>
                  <a:lnTo>
                    <a:pt x="0" y="15201"/>
                  </a:lnTo>
                  <a:lnTo>
                    <a:pt x="2667" y="11620"/>
                  </a:lnTo>
                  <a:lnTo>
                    <a:pt x="43738" y="279"/>
                  </a:lnTo>
                  <a:lnTo>
                    <a:pt x="44475" y="88"/>
                  </a:lnTo>
                  <a:lnTo>
                    <a:pt x="45224" y="0"/>
                  </a:lnTo>
                  <a:lnTo>
                    <a:pt x="45961" y="0"/>
                  </a:lnTo>
                  <a:lnTo>
                    <a:pt x="47980" y="0"/>
                  </a:lnTo>
                  <a:lnTo>
                    <a:pt x="49987" y="673"/>
                  </a:lnTo>
                  <a:lnTo>
                    <a:pt x="51625" y="1955"/>
                  </a:lnTo>
                  <a:lnTo>
                    <a:pt x="53848" y="3695"/>
                  </a:lnTo>
                  <a:lnTo>
                    <a:pt x="55143" y="6362"/>
                  </a:lnTo>
                  <a:lnTo>
                    <a:pt x="55143" y="9194"/>
                  </a:lnTo>
                  <a:lnTo>
                    <a:pt x="55143" y="47116"/>
                  </a:lnTo>
                  <a:lnTo>
                    <a:pt x="55143" y="51307"/>
                  </a:lnTo>
                  <a:lnTo>
                    <a:pt x="52324" y="54965"/>
                  </a:lnTo>
                  <a:lnTo>
                    <a:pt x="48272" y="56019"/>
                  </a:lnTo>
                  <a:lnTo>
                    <a:pt x="39272" y="58420"/>
                  </a:lnTo>
                  <a:lnTo>
                    <a:pt x="30199" y="60971"/>
                  </a:lnTo>
                  <a:lnTo>
                    <a:pt x="21085" y="63661"/>
                  </a:lnTo>
                  <a:lnTo>
                    <a:pt x="11963" y="66484"/>
                  </a:lnTo>
                  <a:lnTo>
                    <a:pt x="11049" y="66763"/>
                  </a:lnTo>
                  <a:lnTo>
                    <a:pt x="10121" y="66903"/>
                  </a:lnTo>
                  <a:lnTo>
                    <a:pt x="9194" y="66903"/>
                  </a:lnTo>
                  <a:close/>
                </a:path>
              </a:pathLst>
            </a:custGeom>
            <a:ln w="3175">
              <a:solidFill>
                <a:srgbClr val="000000"/>
              </a:solidFill>
            </a:ln>
          </p:spPr>
          <p:txBody>
            <a:bodyPr wrap="square" lIns="0" tIns="0" rIns="0" bIns="0" rtlCol="0"/>
            <a:lstStyle/>
            <a:p>
              <a:endParaRPr/>
            </a:p>
          </p:txBody>
        </p:sp>
        <p:sp>
          <p:nvSpPr>
            <p:cNvPr id="36" name="object 36"/>
            <p:cNvSpPr/>
            <p:nvPr/>
          </p:nvSpPr>
          <p:spPr>
            <a:xfrm>
              <a:off x="10172257" y="2851802"/>
              <a:ext cx="55244" cy="67310"/>
            </a:xfrm>
            <a:custGeom>
              <a:avLst/>
              <a:gdLst/>
              <a:ahLst/>
              <a:cxnLst/>
              <a:rect l="l" t="t" r="r" b="b"/>
              <a:pathLst>
                <a:path w="55245" h="67310">
                  <a:moveTo>
                    <a:pt x="10109" y="0"/>
                  </a:moveTo>
                  <a:lnTo>
                    <a:pt x="7251" y="0"/>
                  </a:lnTo>
                  <a:lnTo>
                    <a:pt x="5346" y="609"/>
                  </a:lnTo>
                  <a:lnTo>
                    <a:pt x="1384" y="3505"/>
                  </a:lnTo>
                  <a:lnTo>
                    <a:pt x="0" y="6261"/>
                  </a:lnTo>
                  <a:lnTo>
                    <a:pt x="0" y="51701"/>
                  </a:lnTo>
                  <a:lnTo>
                    <a:pt x="2667" y="55283"/>
                  </a:lnTo>
                  <a:lnTo>
                    <a:pt x="24987" y="61733"/>
                  </a:lnTo>
                  <a:lnTo>
                    <a:pt x="44462" y="66801"/>
                  </a:lnTo>
                  <a:lnTo>
                    <a:pt x="45948" y="66890"/>
                  </a:lnTo>
                  <a:lnTo>
                    <a:pt x="47980" y="66890"/>
                  </a:lnTo>
                  <a:lnTo>
                    <a:pt x="49974" y="66217"/>
                  </a:lnTo>
                  <a:lnTo>
                    <a:pt x="53835" y="63207"/>
                  </a:lnTo>
                  <a:lnTo>
                    <a:pt x="55143" y="60528"/>
                  </a:lnTo>
                  <a:lnTo>
                    <a:pt x="55143" y="15595"/>
                  </a:lnTo>
                  <a:lnTo>
                    <a:pt x="52311" y="11950"/>
                  </a:lnTo>
                  <a:lnTo>
                    <a:pt x="30073" y="5884"/>
                  </a:lnTo>
                  <a:lnTo>
                    <a:pt x="11049" y="139"/>
                  </a:lnTo>
                  <a:lnTo>
                    <a:pt x="10109" y="0"/>
                  </a:lnTo>
                  <a:close/>
                </a:path>
              </a:pathLst>
            </a:custGeom>
            <a:solidFill>
              <a:srgbClr val="29ABE1"/>
            </a:solidFill>
          </p:spPr>
          <p:txBody>
            <a:bodyPr wrap="square" lIns="0" tIns="0" rIns="0" bIns="0" rtlCol="0"/>
            <a:lstStyle/>
            <a:p>
              <a:endParaRPr/>
            </a:p>
          </p:txBody>
        </p:sp>
        <p:sp>
          <p:nvSpPr>
            <p:cNvPr id="37" name="object 37"/>
            <p:cNvSpPr/>
            <p:nvPr/>
          </p:nvSpPr>
          <p:spPr>
            <a:xfrm>
              <a:off x="10172257" y="2851802"/>
              <a:ext cx="55244" cy="67310"/>
            </a:xfrm>
            <a:custGeom>
              <a:avLst/>
              <a:gdLst/>
              <a:ahLst/>
              <a:cxnLst/>
              <a:rect l="l" t="t" r="r" b="b"/>
              <a:pathLst>
                <a:path w="55245" h="67310">
                  <a:moveTo>
                    <a:pt x="45948" y="66890"/>
                  </a:moveTo>
                  <a:lnTo>
                    <a:pt x="45212" y="66890"/>
                  </a:lnTo>
                  <a:lnTo>
                    <a:pt x="44462" y="66801"/>
                  </a:lnTo>
                  <a:lnTo>
                    <a:pt x="6553" y="56451"/>
                  </a:lnTo>
                  <a:lnTo>
                    <a:pt x="0" y="51701"/>
                  </a:lnTo>
                  <a:lnTo>
                    <a:pt x="0" y="47650"/>
                  </a:lnTo>
                  <a:lnTo>
                    <a:pt x="0" y="9194"/>
                  </a:lnTo>
                  <a:lnTo>
                    <a:pt x="0" y="6261"/>
                  </a:lnTo>
                  <a:lnTo>
                    <a:pt x="1384" y="3505"/>
                  </a:lnTo>
                  <a:lnTo>
                    <a:pt x="3759" y="1777"/>
                  </a:lnTo>
                  <a:lnTo>
                    <a:pt x="5346" y="609"/>
                  </a:lnTo>
                  <a:lnTo>
                    <a:pt x="7251" y="0"/>
                  </a:lnTo>
                  <a:lnTo>
                    <a:pt x="9182" y="0"/>
                  </a:lnTo>
                  <a:lnTo>
                    <a:pt x="10109" y="0"/>
                  </a:lnTo>
                  <a:lnTo>
                    <a:pt x="11049" y="139"/>
                  </a:lnTo>
                  <a:lnTo>
                    <a:pt x="11950" y="419"/>
                  </a:lnTo>
                  <a:lnTo>
                    <a:pt x="20987" y="3206"/>
                  </a:lnTo>
                  <a:lnTo>
                    <a:pt x="30073" y="5884"/>
                  </a:lnTo>
                  <a:lnTo>
                    <a:pt x="39179" y="8446"/>
                  </a:lnTo>
                  <a:lnTo>
                    <a:pt x="48272" y="10883"/>
                  </a:lnTo>
                  <a:lnTo>
                    <a:pt x="52311" y="11950"/>
                  </a:lnTo>
                  <a:lnTo>
                    <a:pt x="55143" y="15595"/>
                  </a:lnTo>
                  <a:lnTo>
                    <a:pt x="55143" y="19786"/>
                  </a:lnTo>
                  <a:lnTo>
                    <a:pt x="55143" y="57696"/>
                  </a:lnTo>
                  <a:lnTo>
                    <a:pt x="55143" y="60528"/>
                  </a:lnTo>
                  <a:lnTo>
                    <a:pt x="53835" y="63207"/>
                  </a:lnTo>
                  <a:lnTo>
                    <a:pt x="51612" y="64947"/>
                  </a:lnTo>
                  <a:lnTo>
                    <a:pt x="49974" y="66217"/>
                  </a:lnTo>
                  <a:lnTo>
                    <a:pt x="47980" y="66890"/>
                  </a:lnTo>
                  <a:lnTo>
                    <a:pt x="45948" y="66890"/>
                  </a:lnTo>
                  <a:close/>
                </a:path>
              </a:pathLst>
            </a:custGeom>
            <a:ln w="3175">
              <a:solidFill>
                <a:srgbClr val="000000"/>
              </a:solidFill>
            </a:ln>
          </p:spPr>
          <p:txBody>
            <a:bodyPr wrap="square" lIns="0" tIns="0" rIns="0" bIns="0" rtlCol="0"/>
            <a:lstStyle/>
            <a:p>
              <a:endParaRPr/>
            </a:p>
          </p:txBody>
        </p:sp>
        <p:sp>
          <p:nvSpPr>
            <p:cNvPr id="38" name="object 38"/>
            <p:cNvSpPr/>
            <p:nvPr/>
          </p:nvSpPr>
          <p:spPr>
            <a:xfrm>
              <a:off x="9599735" y="1352007"/>
              <a:ext cx="609600" cy="1557655"/>
            </a:xfrm>
            <a:custGeom>
              <a:avLst/>
              <a:gdLst/>
              <a:ahLst/>
              <a:cxnLst/>
              <a:rect l="l" t="t" r="r" b="b"/>
              <a:pathLst>
                <a:path w="609600" h="1557655">
                  <a:moveTo>
                    <a:pt x="609282" y="0"/>
                  </a:moveTo>
                  <a:lnTo>
                    <a:pt x="572516" y="10058"/>
                  </a:lnTo>
                  <a:lnTo>
                    <a:pt x="527978" y="24838"/>
                  </a:lnTo>
                  <a:lnTo>
                    <a:pt x="484630" y="42111"/>
                  </a:lnTo>
                  <a:lnTo>
                    <a:pt x="442557" y="61792"/>
                  </a:lnTo>
                  <a:lnTo>
                    <a:pt x="401846" y="83794"/>
                  </a:lnTo>
                  <a:lnTo>
                    <a:pt x="362583" y="108031"/>
                  </a:lnTo>
                  <a:lnTo>
                    <a:pt x="324853" y="134418"/>
                  </a:lnTo>
                  <a:lnTo>
                    <a:pt x="288743" y="162868"/>
                  </a:lnTo>
                  <a:lnTo>
                    <a:pt x="254339" y="193296"/>
                  </a:lnTo>
                  <a:lnTo>
                    <a:pt x="221727" y="225615"/>
                  </a:lnTo>
                  <a:lnTo>
                    <a:pt x="190993" y="259739"/>
                  </a:lnTo>
                  <a:lnTo>
                    <a:pt x="162223" y="295582"/>
                  </a:lnTo>
                  <a:lnTo>
                    <a:pt x="135503" y="333060"/>
                  </a:lnTo>
                  <a:lnTo>
                    <a:pt x="110919" y="372084"/>
                  </a:lnTo>
                  <a:lnTo>
                    <a:pt x="88558" y="412570"/>
                  </a:lnTo>
                  <a:lnTo>
                    <a:pt x="68505" y="454431"/>
                  </a:lnTo>
                  <a:lnTo>
                    <a:pt x="50847" y="497582"/>
                  </a:lnTo>
                  <a:lnTo>
                    <a:pt x="35669" y="541937"/>
                  </a:lnTo>
                  <a:lnTo>
                    <a:pt x="23057" y="587408"/>
                  </a:lnTo>
                  <a:lnTo>
                    <a:pt x="13099" y="633912"/>
                  </a:lnTo>
                  <a:lnTo>
                    <a:pt x="5879" y="681361"/>
                  </a:lnTo>
                  <a:lnTo>
                    <a:pt x="1484" y="729669"/>
                  </a:lnTo>
                  <a:lnTo>
                    <a:pt x="0" y="778751"/>
                  </a:lnTo>
                  <a:lnTo>
                    <a:pt x="1484" y="827831"/>
                  </a:lnTo>
                  <a:lnTo>
                    <a:pt x="5879" y="876138"/>
                  </a:lnTo>
                  <a:lnTo>
                    <a:pt x="13099" y="923585"/>
                  </a:lnTo>
                  <a:lnTo>
                    <a:pt x="23057" y="970087"/>
                  </a:lnTo>
                  <a:lnTo>
                    <a:pt x="35669" y="1015558"/>
                  </a:lnTo>
                  <a:lnTo>
                    <a:pt x="50847" y="1059912"/>
                  </a:lnTo>
                  <a:lnTo>
                    <a:pt x="68505" y="1103062"/>
                  </a:lnTo>
                  <a:lnTo>
                    <a:pt x="88558" y="1144923"/>
                  </a:lnTo>
                  <a:lnTo>
                    <a:pt x="110919" y="1185408"/>
                  </a:lnTo>
                  <a:lnTo>
                    <a:pt x="135503" y="1224433"/>
                  </a:lnTo>
                  <a:lnTo>
                    <a:pt x="162223" y="1261910"/>
                  </a:lnTo>
                  <a:lnTo>
                    <a:pt x="190993" y="1297753"/>
                  </a:lnTo>
                  <a:lnTo>
                    <a:pt x="221727" y="1331878"/>
                  </a:lnTo>
                  <a:lnTo>
                    <a:pt x="254339" y="1364197"/>
                  </a:lnTo>
                  <a:lnTo>
                    <a:pt x="288743" y="1394625"/>
                  </a:lnTo>
                  <a:lnTo>
                    <a:pt x="324853" y="1423076"/>
                  </a:lnTo>
                  <a:lnTo>
                    <a:pt x="362583" y="1449464"/>
                  </a:lnTo>
                  <a:lnTo>
                    <a:pt x="401846" y="1473702"/>
                  </a:lnTo>
                  <a:lnTo>
                    <a:pt x="442557" y="1495705"/>
                  </a:lnTo>
                  <a:lnTo>
                    <a:pt x="484630" y="1515387"/>
                  </a:lnTo>
                  <a:lnTo>
                    <a:pt x="527978" y="1532662"/>
                  </a:lnTo>
                  <a:lnTo>
                    <a:pt x="572516" y="1547444"/>
                  </a:lnTo>
                  <a:lnTo>
                    <a:pt x="609282" y="1557502"/>
                  </a:lnTo>
                  <a:lnTo>
                    <a:pt x="609282" y="1519567"/>
                  </a:lnTo>
                  <a:lnTo>
                    <a:pt x="581636" y="1511795"/>
                  </a:lnTo>
                  <a:lnTo>
                    <a:pt x="572516" y="1508975"/>
                  </a:lnTo>
                  <a:lnTo>
                    <a:pt x="526640" y="1492879"/>
                  </a:lnTo>
                  <a:lnTo>
                    <a:pt x="482140" y="1473999"/>
                  </a:lnTo>
                  <a:lnTo>
                    <a:pt x="439120" y="1452443"/>
                  </a:lnTo>
                  <a:lnTo>
                    <a:pt x="397687" y="1428315"/>
                  </a:lnTo>
                  <a:lnTo>
                    <a:pt x="357945" y="1401722"/>
                  </a:lnTo>
                  <a:lnTo>
                    <a:pt x="320002" y="1372768"/>
                  </a:lnTo>
                  <a:lnTo>
                    <a:pt x="283962" y="1341560"/>
                  </a:lnTo>
                  <a:lnTo>
                    <a:pt x="249932" y="1308203"/>
                  </a:lnTo>
                  <a:lnTo>
                    <a:pt x="218016" y="1272803"/>
                  </a:lnTo>
                  <a:lnTo>
                    <a:pt x="188321" y="1235465"/>
                  </a:lnTo>
                  <a:lnTo>
                    <a:pt x="160953" y="1196295"/>
                  </a:lnTo>
                  <a:lnTo>
                    <a:pt x="136017" y="1155399"/>
                  </a:lnTo>
                  <a:lnTo>
                    <a:pt x="113618" y="1112882"/>
                  </a:lnTo>
                  <a:lnTo>
                    <a:pt x="93863" y="1068849"/>
                  </a:lnTo>
                  <a:lnTo>
                    <a:pt x="76857" y="1023408"/>
                  </a:lnTo>
                  <a:lnTo>
                    <a:pt x="62706" y="976662"/>
                  </a:lnTo>
                  <a:lnTo>
                    <a:pt x="51516" y="928717"/>
                  </a:lnTo>
                  <a:lnTo>
                    <a:pt x="43392" y="879681"/>
                  </a:lnTo>
                  <a:lnTo>
                    <a:pt x="38440" y="829656"/>
                  </a:lnTo>
                  <a:lnTo>
                    <a:pt x="36766" y="778751"/>
                  </a:lnTo>
                  <a:lnTo>
                    <a:pt x="38440" y="727845"/>
                  </a:lnTo>
                  <a:lnTo>
                    <a:pt x="43392" y="677821"/>
                  </a:lnTo>
                  <a:lnTo>
                    <a:pt x="51516" y="628784"/>
                  </a:lnTo>
                  <a:lnTo>
                    <a:pt x="62706" y="580840"/>
                  </a:lnTo>
                  <a:lnTo>
                    <a:pt x="76857" y="534094"/>
                  </a:lnTo>
                  <a:lnTo>
                    <a:pt x="93863" y="488652"/>
                  </a:lnTo>
                  <a:lnTo>
                    <a:pt x="113618" y="444619"/>
                  </a:lnTo>
                  <a:lnTo>
                    <a:pt x="136017" y="402102"/>
                  </a:lnTo>
                  <a:lnTo>
                    <a:pt x="160953" y="361205"/>
                  </a:lnTo>
                  <a:lnTo>
                    <a:pt x="188321" y="322035"/>
                  </a:lnTo>
                  <a:lnTo>
                    <a:pt x="218016" y="284697"/>
                  </a:lnTo>
                  <a:lnTo>
                    <a:pt x="249932" y="249296"/>
                  </a:lnTo>
                  <a:lnTo>
                    <a:pt x="283962" y="215938"/>
                  </a:lnTo>
                  <a:lnTo>
                    <a:pt x="320002" y="184729"/>
                  </a:lnTo>
                  <a:lnTo>
                    <a:pt x="357945" y="155775"/>
                  </a:lnTo>
                  <a:lnTo>
                    <a:pt x="397687" y="129180"/>
                  </a:lnTo>
                  <a:lnTo>
                    <a:pt x="439120" y="105051"/>
                  </a:lnTo>
                  <a:lnTo>
                    <a:pt x="482140" y="83493"/>
                  </a:lnTo>
                  <a:lnTo>
                    <a:pt x="526640" y="64612"/>
                  </a:lnTo>
                  <a:lnTo>
                    <a:pt x="572516" y="48513"/>
                  </a:lnTo>
                  <a:lnTo>
                    <a:pt x="609282" y="37922"/>
                  </a:lnTo>
                  <a:lnTo>
                    <a:pt x="609282" y="0"/>
                  </a:lnTo>
                  <a:close/>
                </a:path>
              </a:pathLst>
            </a:custGeom>
            <a:solidFill>
              <a:srgbClr val="29ABE1"/>
            </a:solidFill>
          </p:spPr>
          <p:txBody>
            <a:bodyPr wrap="square" lIns="0" tIns="0" rIns="0" bIns="0" rtlCol="0"/>
            <a:lstStyle/>
            <a:p>
              <a:endParaRPr/>
            </a:p>
          </p:txBody>
        </p:sp>
        <p:sp>
          <p:nvSpPr>
            <p:cNvPr id="39" name="object 39"/>
            <p:cNvSpPr/>
            <p:nvPr/>
          </p:nvSpPr>
          <p:spPr>
            <a:xfrm>
              <a:off x="9599735" y="1352007"/>
              <a:ext cx="609600" cy="1557655"/>
            </a:xfrm>
            <a:custGeom>
              <a:avLst/>
              <a:gdLst/>
              <a:ahLst/>
              <a:cxnLst/>
              <a:rect l="l" t="t" r="r" b="b"/>
              <a:pathLst>
                <a:path w="609600" h="1557655">
                  <a:moveTo>
                    <a:pt x="572516" y="48513"/>
                  </a:moveTo>
                  <a:lnTo>
                    <a:pt x="581636" y="45699"/>
                  </a:lnTo>
                  <a:lnTo>
                    <a:pt x="590804" y="42994"/>
                  </a:lnTo>
                  <a:lnTo>
                    <a:pt x="600019" y="40400"/>
                  </a:lnTo>
                  <a:lnTo>
                    <a:pt x="609282" y="37922"/>
                  </a:lnTo>
                  <a:lnTo>
                    <a:pt x="609282" y="0"/>
                  </a:lnTo>
                  <a:lnTo>
                    <a:pt x="572516" y="10058"/>
                  </a:lnTo>
                  <a:lnTo>
                    <a:pt x="527978" y="24838"/>
                  </a:lnTo>
                  <a:lnTo>
                    <a:pt x="484630" y="42111"/>
                  </a:lnTo>
                  <a:lnTo>
                    <a:pt x="442557" y="61792"/>
                  </a:lnTo>
                  <a:lnTo>
                    <a:pt x="401846" y="83794"/>
                  </a:lnTo>
                  <a:lnTo>
                    <a:pt x="362583" y="108031"/>
                  </a:lnTo>
                  <a:lnTo>
                    <a:pt x="324853" y="134418"/>
                  </a:lnTo>
                  <a:lnTo>
                    <a:pt x="288743" y="162868"/>
                  </a:lnTo>
                  <a:lnTo>
                    <a:pt x="254339" y="193296"/>
                  </a:lnTo>
                  <a:lnTo>
                    <a:pt x="221727" y="225615"/>
                  </a:lnTo>
                  <a:lnTo>
                    <a:pt x="190993" y="259739"/>
                  </a:lnTo>
                  <a:lnTo>
                    <a:pt x="162223" y="295582"/>
                  </a:lnTo>
                  <a:lnTo>
                    <a:pt x="135503" y="333060"/>
                  </a:lnTo>
                  <a:lnTo>
                    <a:pt x="110919" y="372084"/>
                  </a:lnTo>
                  <a:lnTo>
                    <a:pt x="88558" y="412570"/>
                  </a:lnTo>
                  <a:lnTo>
                    <a:pt x="68505" y="454431"/>
                  </a:lnTo>
                  <a:lnTo>
                    <a:pt x="50847" y="497582"/>
                  </a:lnTo>
                  <a:lnTo>
                    <a:pt x="35669" y="541937"/>
                  </a:lnTo>
                  <a:lnTo>
                    <a:pt x="23057" y="587408"/>
                  </a:lnTo>
                  <a:lnTo>
                    <a:pt x="13099" y="633912"/>
                  </a:lnTo>
                  <a:lnTo>
                    <a:pt x="5879" y="681361"/>
                  </a:lnTo>
                  <a:lnTo>
                    <a:pt x="1484" y="729669"/>
                  </a:lnTo>
                  <a:lnTo>
                    <a:pt x="0" y="778751"/>
                  </a:lnTo>
                  <a:lnTo>
                    <a:pt x="1484" y="827831"/>
                  </a:lnTo>
                  <a:lnTo>
                    <a:pt x="5879" y="876138"/>
                  </a:lnTo>
                  <a:lnTo>
                    <a:pt x="13099" y="923585"/>
                  </a:lnTo>
                  <a:lnTo>
                    <a:pt x="23057" y="970087"/>
                  </a:lnTo>
                  <a:lnTo>
                    <a:pt x="35669" y="1015558"/>
                  </a:lnTo>
                  <a:lnTo>
                    <a:pt x="50847" y="1059912"/>
                  </a:lnTo>
                  <a:lnTo>
                    <a:pt x="68505" y="1103062"/>
                  </a:lnTo>
                  <a:lnTo>
                    <a:pt x="88558" y="1144923"/>
                  </a:lnTo>
                  <a:lnTo>
                    <a:pt x="110919" y="1185408"/>
                  </a:lnTo>
                  <a:lnTo>
                    <a:pt x="135503" y="1224433"/>
                  </a:lnTo>
                  <a:lnTo>
                    <a:pt x="162223" y="1261910"/>
                  </a:lnTo>
                  <a:lnTo>
                    <a:pt x="190993" y="1297753"/>
                  </a:lnTo>
                  <a:lnTo>
                    <a:pt x="221727" y="1331878"/>
                  </a:lnTo>
                  <a:lnTo>
                    <a:pt x="254339" y="1364197"/>
                  </a:lnTo>
                  <a:lnTo>
                    <a:pt x="288743" y="1394625"/>
                  </a:lnTo>
                  <a:lnTo>
                    <a:pt x="324853" y="1423076"/>
                  </a:lnTo>
                  <a:lnTo>
                    <a:pt x="362583" y="1449464"/>
                  </a:lnTo>
                  <a:lnTo>
                    <a:pt x="401846" y="1473702"/>
                  </a:lnTo>
                  <a:lnTo>
                    <a:pt x="442557" y="1495705"/>
                  </a:lnTo>
                  <a:lnTo>
                    <a:pt x="484630" y="1515387"/>
                  </a:lnTo>
                  <a:lnTo>
                    <a:pt x="527978" y="1532662"/>
                  </a:lnTo>
                  <a:lnTo>
                    <a:pt x="572516" y="1547444"/>
                  </a:lnTo>
                  <a:lnTo>
                    <a:pt x="609282" y="1557502"/>
                  </a:lnTo>
                  <a:lnTo>
                    <a:pt x="609282" y="1519567"/>
                  </a:lnTo>
                  <a:lnTo>
                    <a:pt x="600019" y="1517091"/>
                  </a:lnTo>
                  <a:lnTo>
                    <a:pt x="590804" y="1514500"/>
                  </a:lnTo>
                  <a:lnTo>
                    <a:pt x="526640" y="1492879"/>
                  </a:lnTo>
                  <a:lnTo>
                    <a:pt x="482140" y="1473999"/>
                  </a:lnTo>
                  <a:lnTo>
                    <a:pt x="439120" y="1452443"/>
                  </a:lnTo>
                  <a:lnTo>
                    <a:pt x="397687" y="1428315"/>
                  </a:lnTo>
                  <a:lnTo>
                    <a:pt x="357945" y="1401722"/>
                  </a:lnTo>
                  <a:lnTo>
                    <a:pt x="320002" y="1372768"/>
                  </a:lnTo>
                  <a:lnTo>
                    <a:pt x="283962" y="1341560"/>
                  </a:lnTo>
                  <a:lnTo>
                    <a:pt x="249932" y="1308203"/>
                  </a:lnTo>
                  <a:lnTo>
                    <a:pt x="218016" y="1272803"/>
                  </a:lnTo>
                  <a:lnTo>
                    <a:pt x="188321" y="1235465"/>
                  </a:lnTo>
                  <a:lnTo>
                    <a:pt x="160953" y="1196295"/>
                  </a:lnTo>
                  <a:lnTo>
                    <a:pt x="136017" y="1155399"/>
                  </a:lnTo>
                  <a:lnTo>
                    <a:pt x="113618" y="1112882"/>
                  </a:lnTo>
                  <a:lnTo>
                    <a:pt x="93863" y="1068849"/>
                  </a:lnTo>
                  <a:lnTo>
                    <a:pt x="76857" y="1023408"/>
                  </a:lnTo>
                  <a:lnTo>
                    <a:pt x="62706" y="976662"/>
                  </a:lnTo>
                  <a:lnTo>
                    <a:pt x="51516" y="928717"/>
                  </a:lnTo>
                  <a:lnTo>
                    <a:pt x="43392" y="879681"/>
                  </a:lnTo>
                  <a:lnTo>
                    <a:pt x="38440" y="829656"/>
                  </a:lnTo>
                  <a:lnTo>
                    <a:pt x="36766" y="778751"/>
                  </a:lnTo>
                  <a:lnTo>
                    <a:pt x="38440" y="727845"/>
                  </a:lnTo>
                  <a:lnTo>
                    <a:pt x="43392" y="677821"/>
                  </a:lnTo>
                  <a:lnTo>
                    <a:pt x="51516" y="628784"/>
                  </a:lnTo>
                  <a:lnTo>
                    <a:pt x="62706" y="580840"/>
                  </a:lnTo>
                  <a:lnTo>
                    <a:pt x="76857" y="534094"/>
                  </a:lnTo>
                  <a:lnTo>
                    <a:pt x="93863" y="488652"/>
                  </a:lnTo>
                  <a:lnTo>
                    <a:pt x="113618" y="444619"/>
                  </a:lnTo>
                  <a:lnTo>
                    <a:pt x="136017" y="402102"/>
                  </a:lnTo>
                  <a:lnTo>
                    <a:pt x="160953" y="361205"/>
                  </a:lnTo>
                  <a:lnTo>
                    <a:pt x="188321" y="322035"/>
                  </a:lnTo>
                  <a:lnTo>
                    <a:pt x="218016" y="284697"/>
                  </a:lnTo>
                  <a:lnTo>
                    <a:pt x="249932" y="249296"/>
                  </a:lnTo>
                  <a:lnTo>
                    <a:pt x="283962" y="215938"/>
                  </a:lnTo>
                  <a:lnTo>
                    <a:pt x="320002" y="184729"/>
                  </a:lnTo>
                  <a:lnTo>
                    <a:pt x="357945" y="155775"/>
                  </a:lnTo>
                  <a:lnTo>
                    <a:pt x="397687" y="129180"/>
                  </a:lnTo>
                  <a:lnTo>
                    <a:pt x="439120" y="105051"/>
                  </a:lnTo>
                  <a:lnTo>
                    <a:pt x="482140" y="83493"/>
                  </a:lnTo>
                  <a:lnTo>
                    <a:pt x="526640" y="64612"/>
                  </a:lnTo>
                  <a:lnTo>
                    <a:pt x="572516" y="48513"/>
                  </a:lnTo>
                  <a:close/>
                </a:path>
              </a:pathLst>
            </a:custGeom>
            <a:ln w="3175">
              <a:solidFill>
                <a:srgbClr val="000000"/>
              </a:solidFill>
            </a:ln>
          </p:spPr>
          <p:txBody>
            <a:bodyPr wrap="square" lIns="0" tIns="0" rIns="0" bIns="0" rtlCol="0"/>
            <a:lstStyle/>
            <a:p>
              <a:endParaRPr/>
            </a:p>
          </p:txBody>
        </p:sp>
        <p:sp>
          <p:nvSpPr>
            <p:cNvPr id="40" name="object 40"/>
            <p:cNvSpPr/>
            <p:nvPr/>
          </p:nvSpPr>
          <p:spPr>
            <a:xfrm>
              <a:off x="9649359" y="3844001"/>
              <a:ext cx="591185" cy="1556385"/>
            </a:xfrm>
            <a:custGeom>
              <a:avLst/>
              <a:gdLst/>
              <a:ahLst/>
              <a:cxnLst/>
              <a:rect l="l" t="t" r="r" b="b"/>
              <a:pathLst>
                <a:path w="591184" h="1556385">
                  <a:moveTo>
                    <a:pt x="10960" y="114"/>
                  </a:moveTo>
                  <a:lnTo>
                    <a:pt x="7239" y="0"/>
                  </a:lnTo>
                  <a:lnTo>
                    <a:pt x="5308" y="609"/>
                  </a:lnTo>
                  <a:lnTo>
                    <a:pt x="1384" y="3543"/>
                  </a:lnTo>
                  <a:lnTo>
                    <a:pt x="0" y="6273"/>
                  </a:lnTo>
                  <a:lnTo>
                    <a:pt x="0" y="51650"/>
                  </a:lnTo>
                  <a:lnTo>
                    <a:pt x="2603" y="55194"/>
                  </a:lnTo>
                  <a:lnTo>
                    <a:pt x="53125" y="72794"/>
                  </a:lnTo>
                  <a:lnTo>
                    <a:pt x="98184" y="91915"/>
                  </a:lnTo>
                  <a:lnTo>
                    <a:pt x="141521" y="113665"/>
                  </a:lnTo>
                  <a:lnTo>
                    <a:pt x="183055" y="137933"/>
                  </a:lnTo>
                  <a:lnTo>
                    <a:pt x="222705" y="164609"/>
                  </a:lnTo>
                  <a:lnTo>
                    <a:pt x="260388" y="193579"/>
                  </a:lnTo>
                  <a:lnTo>
                    <a:pt x="296023" y="224734"/>
                  </a:lnTo>
                  <a:lnTo>
                    <a:pt x="329528" y="257961"/>
                  </a:lnTo>
                  <a:lnTo>
                    <a:pt x="360822" y="293150"/>
                  </a:lnTo>
                  <a:lnTo>
                    <a:pt x="389823" y="330190"/>
                  </a:lnTo>
                  <a:lnTo>
                    <a:pt x="416449" y="368969"/>
                  </a:lnTo>
                  <a:lnTo>
                    <a:pt x="440619" y="409375"/>
                  </a:lnTo>
                  <a:lnTo>
                    <a:pt x="462252" y="451298"/>
                  </a:lnTo>
                  <a:lnTo>
                    <a:pt x="481265" y="494626"/>
                  </a:lnTo>
                  <a:lnTo>
                    <a:pt x="497576" y="539248"/>
                  </a:lnTo>
                  <a:lnTo>
                    <a:pt x="511105" y="585053"/>
                  </a:lnTo>
                  <a:lnTo>
                    <a:pt x="521770" y="631929"/>
                  </a:lnTo>
                  <a:lnTo>
                    <a:pt x="529489" y="679766"/>
                  </a:lnTo>
                  <a:lnTo>
                    <a:pt x="534180" y="728451"/>
                  </a:lnTo>
                  <a:lnTo>
                    <a:pt x="535762" y="777874"/>
                  </a:lnTo>
                  <a:lnTo>
                    <a:pt x="534180" y="827297"/>
                  </a:lnTo>
                  <a:lnTo>
                    <a:pt x="529489" y="875983"/>
                  </a:lnTo>
                  <a:lnTo>
                    <a:pt x="521770" y="923819"/>
                  </a:lnTo>
                  <a:lnTo>
                    <a:pt x="511105" y="970695"/>
                  </a:lnTo>
                  <a:lnTo>
                    <a:pt x="497576" y="1016499"/>
                  </a:lnTo>
                  <a:lnTo>
                    <a:pt x="481265" y="1061121"/>
                  </a:lnTo>
                  <a:lnTo>
                    <a:pt x="462252" y="1104449"/>
                  </a:lnTo>
                  <a:lnTo>
                    <a:pt x="440619" y="1146371"/>
                  </a:lnTo>
                  <a:lnTo>
                    <a:pt x="416449" y="1186777"/>
                  </a:lnTo>
                  <a:lnTo>
                    <a:pt x="389823" y="1225556"/>
                  </a:lnTo>
                  <a:lnTo>
                    <a:pt x="360822" y="1262595"/>
                  </a:lnTo>
                  <a:lnTo>
                    <a:pt x="329528" y="1297785"/>
                  </a:lnTo>
                  <a:lnTo>
                    <a:pt x="296023" y="1331013"/>
                  </a:lnTo>
                  <a:lnTo>
                    <a:pt x="260388" y="1362169"/>
                  </a:lnTo>
                  <a:lnTo>
                    <a:pt x="222705" y="1391140"/>
                  </a:lnTo>
                  <a:lnTo>
                    <a:pt x="183055" y="1417817"/>
                  </a:lnTo>
                  <a:lnTo>
                    <a:pt x="141521" y="1442088"/>
                  </a:lnTo>
                  <a:lnTo>
                    <a:pt x="98184" y="1463840"/>
                  </a:lnTo>
                  <a:lnTo>
                    <a:pt x="53125" y="1482965"/>
                  </a:lnTo>
                  <a:lnTo>
                    <a:pt x="2603" y="1500555"/>
                  </a:lnTo>
                  <a:lnTo>
                    <a:pt x="0" y="1504099"/>
                  </a:lnTo>
                  <a:lnTo>
                    <a:pt x="0" y="1549476"/>
                  </a:lnTo>
                  <a:lnTo>
                    <a:pt x="1384" y="1552206"/>
                  </a:lnTo>
                  <a:lnTo>
                    <a:pt x="5308" y="1555140"/>
                  </a:lnTo>
                  <a:lnTo>
                    <a:pt x="7239" y="1555762"/>
                  </a:lnTo>
                  <a:lnTo>
                    <a:pt x="9194" y="1555762"/>
                  </a:lnTo>
                  <a:lnTo>
                    <a:pt x="60447" y="1539080"/>
                  </a:lnTo>
                  <a:lnTo>
                    <a:pt x="107912" y="1519682"/>
                  </a:lnTo>
                  <a:lnTo>
                    <a:pt x="154069" y="1497299"/>
                  </a:lnTo>
                  <a:lnTo>
                    <a:pt x="198752" y="1472045"/>
                  </a:lnTo>
                  <a:lnTo>
                    <a:pt x="241801" y="1444034"/>
                  </a:lnTo>
                  <a:lnTo>
                    <a:pt x="283052" y="1413379"/>
                  </a:lnTo>
                  <a:lnTo>
                    <a:pt x="322340" y="1380192"/>
                  </a:lnTo>
                  <a:lnTo>
                    <a:pt x="359505" y="1344589"/>
                  </a:lnTo>
                  <a:lnTo>
                    <a:pt x="394382" y="1306681"/>
                  </a:lnTo>
                  <a:lnTo>
                    <a:pt x="426808" y="1266583"/>
                  </a:lnTo>
                  <a:lnTo>
                    <a:pt x="454827" y="1227245"/>
                  </a:lnTo>
                  <a:lnTo>
                    <a:pt x="480309" y="1186642"/>
                  </a:lnTo>
                  <a:lnTo>
                    <a:pt x="503225" y="1144856"/>
                  </a:lnTo>
                  <a:lnTo>
                    <a:pt x="523549" y="1101971"/>
                  </a:lnTo>
                  <a:lnTo>
                    <a:pt x="541253" y="1058067"/>
                  </a:lnTo>
                  <a:lnTo>
                    <a:pt x="556310" y="1013228"/>
                  </a:lnTo>
                  <a:lnTo>
                    <a:pt x="568690" y="967535"/>
                  </a:lnTo>
                  <a:lnTo>
                    <a:pt x="578368" y="921071"/>
                  </a:lnTo>
                  <a:lnTo>
                    <a:pt x="585315" y="873918"/>
                  </a:lnTo>
                  <a:lnTo>
                    <a:pt x="589503" y="826158"/>
                  </a:lnTo>
                  <a:lnTo>
                    <a:pt x="590905" y="777874"/>
                  </a:lnTo>
                  <a:lnTo>
                    <a:pt x="589503" y="729593"/>
                  </a:lnTo>
                  <a:lnTo>
                    <a:pt x="585315" y="681836"/>
                  </a:lnTo>
                  <a:lnTo>
                    <a:pt x="578368" y="634684"/>
                  </a:lnTo>
                  <a:lnTo>
                    <a:pt x="568690" y="588220"/>
                  </a:lnTo>
                  <a:lnTo>
                    <a:pt x="556310" y="542527"/>
                  </a:lnTo>
                  <a:lnTo>
                    <a:pt x="541253" y="497686"/>
                  </a:lnTo>
                  <a:lnTo>
                    <a:pt x="523549" y="453782"/>
                  </a:lnTo>
                  <a:lnTo>
                    <a:pt x="503225" y="410895"/>
                  </a:lnTo>
                  <a:lnTo>
                    <a:pt x="480309" y="369108"/>
                  </a:lnTo>
                  <a:lnTo>
                    <a:pt x="454827" y="328504"/>
                  </a:lnTo>
                  <a:lnTo>
                    <a:pt x="426808" y="289166"/>
                  </a:lnTo>
                  <a:lnTo>
                    <a:pt x="394382" y="249068"/>
                  </a:lnTo>
                  <a:lnTo>
                    <a:pt x="359505" y="211160"/>
                  </a:lnTo>
                  <a:lnTo>
                    <a:pt x="322340" y="175557"/>
                  </a:lnTo>
                  <a:lnTo>
                    <a:pt x="283052" y="142371"/>
                  </a:lnTo>
                  <a:lnTo>
                    <a:pt x="241801" y="111717"/>
                  </a:lnTo>
                  <a:lnTo>
                    <a:pt x="198752" y="83707"/>
                  </a:lnTo>
                  <a:lnTo>
                    <a:pt x="154069" y="58454"/>
                  </a:lnTo>
                  <a:lnTo>
                    <a:pt x="107912" y="36074"/>
                  </a:lnTo>
                  <a:lnTo>
                    <a:pt x="60447" y="16678"/>
                  </a:lnTo>
                  <a:lnTo>
                    <a:pt x="10960" y="114"/>
                  </a:lnTo>
                  <a:close/>
                </a:path>
              </a:pathLst>
            </a:custGeom>
            <a:solidFill>
              <a:srgbClr val="29ABE1"/>
            </a:solidFill>
          </p:spPr>
          <p:txBody>
            <a:bodyPr wrap="square" lIns="0" tIns="0" rIns="0" bIns="0" rtlCol="0"/>
            <a:lstStyle/>
            <a:p>
              <a:endParaRPr/>
            </a:p>
          </p:txBody>
        </p:sp>
        <p:sp>
          <p:nvSpPr>
            <p:cNvPr id="41" name="object 41"/>
            <p:cNvSpPr/>
            <p:nvPr/>
          </p:nvSpPr>
          <p:spPr>
            <a:xfrm>
              <a:off x="9649359" y="3844001"/>
              <a:ext cx="591185" cy="1556385"/>
            </a:xfrm>
            <a:custGeom>
              <a:avLst/>
              <a:gdLst/>
              <a:ahLst/>
              <a:cxnLst/>
              <a:rect l="l" t="t" r="r" b="b"/>
              <a:pathLst>
                <a:path w="591184" h="1556385">
                  <a:moveTo>
                    <a:pt x="9194" y="1555762"/>
                  </a:moveTo>
                  <a:lnTo>
                    <a:pt x="10071" y="1555762"/>
                  </a:lnTo>
                  <a:lnTo>
                    <a:pt x="10960" y="1555635"/>
                  </a:lnTo>
                  <a:lnTo>
                    <a:pt x="60447" y="1539080"/>
                  </a:lnTo>
                  <a:lnTo>
                    <a:pt x="107912" y="1519682"/>
                  </a:lnTo>
                  <a:lnTo>
                    <a:pt x="154069" y="1497299"/>
                  </a:lnTo>
                  <a:lnTo>
                    <a:pt x="198752" y="1472045"/>
                  </a:lnTo>
                  <a:lnTo>
                    <a:pt x="241801" y="1444034"/>
                  </a:lnTo>
                  <a:lnTo>
                    <a:pt x="283052" y="1413379"/>
                  </a:lnTo>
                  <a:lnTo>
                    <a:pt x="322340" y="1380192"/>
                  </a:lnTo>
                  <a:lnTo>
                    <a:pt x="359505" y="1344589"/>
                  </a:lnTo>
                  <a:lnTo>
                    <a:pt x="394382" y="1306681"/>
                  </a:lnTo>
                  <a:lnTo>
                    <a:pt x="426808" y="1266583"/>
                  </a:lnTo>
                  <a:lnTo>
                    <a:pt x="454827" y="1227245"/>
                  </a:lnTo>
                  <a:lnTo>
                    <a:pt x="480309" y="1186642"/>
                  </a:lnTo>
                  <a:lnTo>
                    <a:pt x="503225" y="1144856"/>
                  </a:lnTo>
                  <a:lnTo>
                    <a:pt x="523549" y="1101971"/>
                  </a:lnTo>
                  <a:lnTo>
                    <a:pt x="541253" y="1058067"/>
                  </a:lnTo>
                  <a:lnTo>
                    <a:pt x="556310" y="1013228"/>
                  </a:lnTo>
                  <a:lnTo>
                    <a:pt x="568690" y="967535"/>
                  </a:lnTo>
                  <a:lnTo>
                    <a:pt x="578368" y="921071"/>
                  </a:lnTo>
                  <a:lnTo>
                    <a:pt x="585315" y="873918"/>
                  </a:lnTo>
                  <a:lnTo>
                    <a:pt x="589503" y="826158"/>
                  </a:lnTo>
                  <a:lnTo>
                    <a:pt x="590905" y="777874"/>
                  </a:lnTo>
                  <a:lnTo>
                    <a:pt x="589503" y="729593"/>
                  </a:lnTo>
                  <a:lnTo>
                    <a:pt x="585315" y="681836"/>
                  </a:lnTo>
                  <a:lnTo>
                    <a:pt x="578368" y="634684"/>
                  </a:lnTo>
                  <a:lnTo>
                    <a:pt x="568690" y="588220"/>
                  </a:lnTo>
                  <a:lnTo>
                    <a:pt x="556310" y="542527"/>
                  </a:lnTo>
                  <a:lnTo>
                    <a:pt x="541253" y="497686"/>
                  </a:lnTo>
                  <a:lnTo>
                    <a:pt x="523549" y="453782"/>
                  </a:lnTo>
                  <a:lnTo>
                    <a:pt x="503225" y="410895"/>
                  </a:lnTo>
                  <a:lnTo>
                    <a:pt x="480309" y="369108"/>
                  </a:lnTo>
                  <a:lnTo>
                    <a:pt x="454827" y="328504"/>
                  </a:lnTo>
                  <a:lnTo>
                    <a:pt x="426808" y="289166"/>
                  </a:lnTo>
                  <a:lnTo>
                    <a:pt x="394382" y="249068"/>
                  </a:lnTo>
                  <a:lnTo>
                    <a:pt x="359505" y="211160"/>
                  </a:lnTo>
                  <a:lnTo>
                    <a:pt x="322340" y="175557"/>
                  </a:lnTo>
                  <a:lnTo>
                    <a:pt x="283052" y="142371"/>
                  </a:lnTo>
                  <a:lnTo>
                    <a:pt x="241801" y="111717"/>
                  </a:lnTo>
                  <a:lnTo>
                    <a:pt x="198752" y="83707"/>
                  </a:lnTo>
                  <a:lnTo>
                    <a:pt x="154069" y="58454"/>
                  </a:lnTo>
                  <a:lnTo>
                    <a:pt x="107912" y="36074"/>
                  </a:lnTo>
                  <a:lnTo>
                    <a:pt x="60447" y="16678"/>
                  </a:lnTo>
                  <a:lnTo>
                    <a:pt x="11836" y="380"/>
                  </a:lnTo>
                  <a:lnTo>
                    <a:pt x="10071" y="0"/>
                  </a:lnTo>
                  <a:lnTo>
                    <a:pt x="9194" y="0"/>
                  </a:lnTo>
                  <a:lnTo>
                    <a:pt x="7239" y="0"/>
                  </a:lnTo>
                  <a:lnTo>
                    <a:pt x="5308" y="609"/>
                  </a:lnTo>
                  <a:lnTo>
                    <a:pt x="3708" y="1816"/>
                  </a:lnTo>
                  <a:lnTo>
                    <a:pt x="1384" y="3543"/>
                  </a:lnTo>
                  <a:lnTo>
                    <a:pt x="0" y="6273"/>
                  </a:lnTo>
                  <a:lnTo>
                    <a:pt x="0" y="9182"/>
                  </a:lnTo>
                  <a:lnTo>
                    <a:pt x="0" y="47637"/>
                  </a:lnTo>
                  <a:lnTo>
                    <a:pt x="0" y="51650"/>
                  </a:lnTo>
                  <a:lnTo>
                    <a:pt x="2603" y="55194"/>
                  </a:lnTo>
                  <a:lnTo>
                    <a:pt x="6426" y="56413"/>
                  </a:lnTo>
                  <a:lnTo>
                    <a:pt x="53125" y="72794"/>
                  </a:lnTo>
                  <a:lnTo>
                    <a:pt x="98184" y="91915"/>
                  </a:lnTo>
                  <a:lnTo>
                    <a:pt x="141521" y="113665"/>
                  </a:lnTo>
                  <a:lnTo>
                    <a:pt x="183055" y="137933"/>
                  </a:lnTo>
                  <a:lnTo>
                    <a:pt x="222705" y="164609"/>
                  </a:lnTo>
                  <a:lnTo>
                    <a:pt x="260388" y="193579"/>
                  </a:lnTo>
                  <a:lnTo>
                    <a:pt x="296023" y="224734"/>
                  </a:lnTo>
                  <a:lnTo>
                    <a:pt x="329528" y="257961"/>
                  </a:lnTo>
                  <a:lnTo>
                    <a:pt x="360822" y="293150"/>
                  </a:lnTo>
                  <a:lnTo>
                    <a:pt x="389823" y="330190"/>
                  </a:lnTo>
                  <a:lnTo>
                    <a:pt x="416449" y="368969"/>
                  </a:lnTo>
                  <a:lnTo>
                    <a:pt x="440619" y="409375"/>
                  </a:lnTo>
                  <a:lnTo>
                    <a:pt x="462252" y="451298"/>
                  </a:lnTo>
                  <a:lnTo>
                    <a:pt x="481265" y="494626"/>
                  </a:lnTo>
                  <a:lnTo>
                    <a:pt x="497576" y="539248"/>
                  </a:lnTo>
                  <a:lnTo>
                    <a:pt x="511105" y="585053"/>
                  </a:lnTo>
                  <a:lnTo>
                    <a:pt x="521770" y="631929"/>
                  </a:lnTo>
                  <a:lnTo>
                    <a:pt x="529489" y="679766"/>
                  </a:lnTo>
                  <a:lnTo>
                    <a:pt x="534180" y="728451"/>
                  </a:lnTo>
                  <a:lnTo>
                    <a:pt x="535762" y="777874"/>
                  </a:lnTo>
                  <a:lnTo>
                    <a:pt x="534180" y="827297"/>
                  </a:lnTo>
                  <a:lnTo>
                    <a:pt x="529489" y="875983"/>
                  </a:lnTo>
                  <a:lnTo>
                    <a:pt x="521770" y="923819"/>
                  </a:lnTo>
                  <a:lnTo>
                    <a:pt x="511105" y="970695"/>
                  </a:lnTo>
                  <a:lnTo>
                    <a:pt x="497576" y="1016499"/>
                  </a:lnTo>
                  <a:lnTo>
                    <a:pt x="481265" y="1061121"/>
                  </a:lnTo>
                  <a:lnTo>
                    <a:pt x="462252" y="1104449"/>
                  </a:lnTo>
                  <a:lnTo>
                    <a:pt x="440619" y="1146371"/>
                  </a:lnTo>
                  <a:lnTo>
                    <a:pt x="416449" y="1186777"/>
                  </a:lnTo>
                  <a:lnTo>
                    <a:pt x="389823" y="1225556"/>
                  </a:lnTo>
                  <a:lnTo>
                    <a:pt x="360822" y="1262595"/>
                  </a:lnTo>
                  <a:lnTo>
                    <a:pt x="329528" y="1297785"/>
                  </a:lnTo>
                  <a:lnTo>
                    <a:pt x="296023" y="1331013"/>
                  </a:lnTo>
                  <a:lnTo>
                    <a:pt x="260388" y="1362169"/>
                  </a:lnTo>
                  <a:lnTo>
                    <a:pt x="222705" y="1391140"/>
                  </a:lnTo>
                  <a:lnTo>
                    <a:pt x="183055" y="1417817"/>
                  </a:lnTo>
                  <a:lnTo>
                    <a:pt x="141521" y="1442088"/>
                  </a:lnTo>
                  <a:lnTo>
                    <a:pt x="98184" y="1463840"/>
                  </a:lnTo>
                  <a:lnTo>
                    <a:pt x="53125" y="1482965"/>
                  </a:lnTo>
                  <a:lnTo>
                    <a:pt x="6426" y="1499349"/>
                  </a:lnTo>
                  <a:lnTo>
                    <a:pt x="2603" y="1500555"/>
                  </a:lnTo>
                  <a:lnTo>
                    <a:pt x="0" y="1504099"/>
                  </a:lnTo>
                  <a:lnTo>
                    <a:pt x="0" y="1508112"/>
                  </a:lnTo>
                  <a:lnTo>
                    <a:pt x="0" y="1546567"/>
                  </a:lnTo>
                  <a:lnTo>
                    <a:pt x="0" y="1549476"/>
                  </a:lnTo>
                  <a:lnTo>
                    <a:pt x="1384" y="1552206"/>
                  </a:lnTo>
                  <a:lnTo>
                    <a:pt x="3708" y="1553946"/>
                  </a:lnTo>
                  <a:lnTo>
                    <a:pt x="5308" y="1555140"/>
                  </a:lnTo>
                  <a:lnTo>
                    <a:pt x="7239" y="1555762"/>
                  </a:lnTo>
                  <a:lnTo>
                    <a:pt x="9194" y="1555762"/>
                  </a:lnTo>
                  <a:close/>
                </a:path>
              </a:pathLst>
            </a:custGeom>
            <a:ln w="3175">
              <a:solidFill>
                <a:srgbClr val="000000"/>
              </a:solidFill>
            </a:ln>
          </p:spPr>
          <p:txBody>
            <a:bodyPr wrap="square" lIns="0" tIns="0" rIns="0" bIns="0" rtlCol="0"/>
            <a:lstStyle/>
            <a:p>
              <a:endParaRPr/>
            </a:p>
          </p:txBody>
        </p:sp>
        <p:sp>
          <p:nvSpPr>
            <p:cNvPr id="42" name="object 42"/>
            <p:cNvSpPr/>
            <p:nvPr/>
          </p:nvSpPr>
          <p:spPr>
            <a:xfrm>
              <a:off x="9612606" y="3833931"/>
              <a:ext cx="55244" cy="67310"/>
            </a:xfrm>
            <a:custGeom>
              <a:avLst/>
              <a:gdLst/>
              <a:ahLst/>
              <a:cxnLst/>
              <a:rect l="l" t="t" r="r" b="b"/>
              <a:pathLst>
                <a:path w="55245" h="67310">
                  <a:moveTo>
                    <a:pt x="7162" y="0"/>
                  </a:moveTo>
                  <a:lnTo>
                    <a:pt x="5156" y="673"/>
                  </a:lnTo>
                  <a:lnTo>
                    <a:pt x="1295" y="3695"/>
                  </a:lnTo>
                  <a:lnTo>
                    <a:pt x="0" y="6362"/>
                  </a:lnTo>
                  <a:lnTo>
                    <a:pt x="0" y="51307"/>
                  </a:lnTo>
                  <a:lnTo>
                    <a:pt x="2819" y="54965"/>
                  </a:lnTo>
                  <a:lnTo>
                    <a:pt x="15871" y="58420"/>
                  </a:lnTo>
                  <a:lnTo>
                    <a:pt x="34058" y="63661"/>
                  </a:lnTo>
                  <a:lnTo>
                    <a:pt x="44094" y="66763"/>
                  </a:lnTo>
                  <a:lnTo>
                    <a:pt x="45021" y="66903"/>
                  </a:lnTo>
                  <a:lnTo>
                    <a:pt x="45948" y="66903"/>
                  </a:lnTo>
                  <a:lnTo>
                    <a:pt x="47879" y="66903"/>
                  </a:lnTo>
                  <a:lnTo>
                    <a:pt x="49784" y="66293"/>
                  </a:lnTo>
                  <a:lnTo>
                    <a:pt x="53746" y="63398"/>
                  </a:lnTo>
                  <a:lnTo>
                    <a:pt x="55143" y="60642"/>
                  </a:lnTo>
                  <a:lnTo>
                    <a:pt x="55143" y="15201"/>
                  </a:lnTo>
                  <a:lnTo>
                    <a:pt x="52476" y="11620"/>
                  </a:lnTo>
                  <a:lnTo>
                    <a:pt x="39363" y="7747"/>
                  </a:lnTo>
                  <a:lnTo>
                    <a:pt x="20738" y="2649"/>
                  </a:lnTo>
                  <a:lnTo>
                    <a:pt x="10668" y="88"/>
                  </a:lnTo>
                  <a:lnTo>
                    <a:pt x="7162" y="0"/>
                  </a:lnTo>
                  <a:close/>
                </a:path>
              </a:pathLst>
            </a:custGeom>
            <a:solidFill>
              <a:srgbClr val="29ABE1"/>
            </a:solidFill>
          </p:spPr>
          <p:txBody>
            <a:bodyPr wrap="square" lIns="0" tIns="0" rIns="0" bIns="0" rtlCol="0"/>
            <a:lstStyle/>
            <a:p>
              <a:endParaRPr/>
            </a:p>
          </p:txBody>
        </p:sp>
        <p:sp>
          <p:nvSpPr>
            <p:cNvPr id="43" name="object 43"/>
            <p:cNvSpPr/>
            <p:nvPr/>
          </p:nvSpPr>
          <p:spPr>
            <a:xfrm>
              <a:off x="9612606" y="3833931"/>
              <a:ext cx="55244" cy="67310"/>
            </a:xfrm>
            <a:custGeom>
              <a:avLst/>
              <a:gdLst/>
              <a:ahLst/>
              <a:cxnLst/>
              <a:rect l="l" t="t" r="r" b="b"/>
              <a:pathLst>
                <a:path w="55245" h="67310">
                  <a:moveTo>
                    <a:pt x="45948" y="66903"/>
                  </a:moveTo>
                  <a:lnTo>
                    <a:pt x="47879" y="66903"/>
                  </a:lnTo>
                  <a:lnTo>
                    <a:pt x="49784" y="66293"/>
                  </a:lnTo>
                  <a:lnTo>
                    <a:pt x="51384" y="65125"/>
                  </a:lnTo>
                  <a:lnTo>
                    <a:pt x="53746" y="63398"/>
                  </a:lnTo>
                  <a:lnTo>
                    <a:pt x="55143" y="60642"/>
                  </a:lnTo>
                  <a:lnTo>
                    <a:pt x="55143" y="57708"/>
                  </a:lnTo>
                  <a:lnTo>
                    <a:pt x="55143" y="19253"/>
                  </a:lnTo>
                  <a:lnTo>
                    <a:pt x="55143" y="15201"/>
                  </a:lnTo>
                  <a:lnTo>
                    <a:pt x="52476" y="11620"/>
                  </a:lnTo>
                  <a:lnTo>
                    <a:pt x="11404" y="266"/>
                  </a:lnTo>
                  <a:lnTo>
                    <a:pt x="9918" y="0"/>
                  </a:lnTo>
                  <a:lnTo>
                    <a:pt x="9182" y="0"/>
                  </a:lnTo>
                  <a:lnTo>
                    <a:pt x="7162" y="0"/>
                  </a:lnTo>
                  <a:lnTo>
                    <a:pt x="5156" y="673"/>
                  </a:lnTo>
                  <a:lnTo>
                    <a:pt x="3517" y="1955"/>
                  </a:lnTo>
                  <a:lnTo>
                    <a:pt x="1295" y="3695"/>
                  </a:lnTo>
                  <a:lnTo>
                    <a:pt x="0" y="6362"/>
                  </a:lnTo>
                  <a:lnTo>
                    <a:pt x="0" y="9194"/>
                  </a:lnTo>
                  <a:lnTo>
                    <a:pt x="0" y="47116"/>
                  </a:lnTo>
                  <a:lnTo>
                    <a:pt x="0" y="51307"/>
                  </a:lnTo>
                  <a:lnTo>
                    <a:pt x="2819" y="54965"/>
                  </a:lnTo>
                  <a:lnTo>
                    <a:pt x="6870" y="56019"/>
                  </a:lnTo>
                  <a:lnTo>
                    <a:pt x="15871" y="58420"/>
                  </a:lnTo>
                  <a:lnTo>
                    <a:pt x="24944" y="60971"/>
                  </a:lnTo>
                  <a:lnTo>
                    <a:pt x="34058" y="63661"/>
                  </a:lnTo>
                  <a:lnTo>
                    <a:pt x="43180" y="66484"/>
                  </a:lnTo>
                  <a:lnTo>
                    <a:pt x="44094" y="66763"/>
                  </a:lnTo>
                  <a:lnTo>
                    <a:pt x="45021" y="66903"/>
                  </a:lnTo>
                  <a:lnTo>
                    <a:pt x="45948" y="66903"/>
                  </a:lnTo>
                  <a:close/>
                </a:path>
              </a:pathLst>
            </a:custGeom>
            <a:ln w="3175">
              <a:solidFill>
                <a:srgbClr val="000000"/>
              </a:solidFill>
            </a:ln>
          </p:spPr>
          <p:txBody>
            <a:bodyPr wrap="square" lIns="0" tIns="0" rIns="0" bIns="0" rtlCol="0"/>
            <a:lstStyle/>
            <a:p>
              <a:endParaRPr/>
            </a:p>
          </p:txBody>
        </p:sp>
        <p:sp>
          <p:nvSpPr>
            <p:cNvPr id="44" name="object 44"/>
            <p:cNvSpPr/>
            <p:nvPr/>
          </p:nvSpPr>
          <p:spPr>
            <a:xfrm>
              <a:off x="9612598" y="5342925"/>
              <a:ext cx="55244" cy="67310"/>
            </a:xfrm>
            <a:custGeom>
              <a:avLst/>
              <a:gdLst/>
              <a:ahLst/>
              <a:cxnLst/>
              <a:rect l="l" t="t" r="r" b="b"/>
              <a:pathLst>
                <a:path w="55245" h="67310">
                  <a:moveTo>
                    <a:pt x="47891" y="0"/>
                  </a:moveTo>
                  <a:lnTo>
                    <a:pt x="45034" y="0"/>
                  </a:lnTo>
                  <a:lnTo>
                    <a:pt x="44094" y="139"/>
                  </a:lnTo>
                  <a:lnTo>
                    <a:pt x="25069" y="5884"/>
                  </a:lnTo>
                  <a:lnTo>
                    <a:pt x="2832" y="11950"/>
                  </a:lnTo>
                  <a:lnTo>
                    <a:pt x="0" y="15595"/>
                  </a:lnTo>
                  <a:lnTo>
                    <a:pt x="0" y="60528"/>
                  </a:lnTo>
                  <a:lnTo>
                    <a:pt x="1308" y="63207"/>
                  </a:lnTo>
                  <a:lnTo>
                    <a:pt x="5168" y="66217"/>
                  </a:lnTo>
                  <a:lnTo>
                    <a:pt x="7162" y="66890"/>
                  </a:lnTo>
                  <a:lnTo>
                    <a:pt x="9194" y="66890"/>
                  </a:lnTo>
                  <a:lnTo>
                    <a:pt x="10680" y="66801"/>
                  </a:lnTo>
                  <a:lnTo>
                    <a:pt x="30156" y="61733"/>
                  </a:lnTo>
                  <a:lnTo>
                    <a:pt x="52476" y="55283"/>
                  </a:lnTo>
                  <a:lnTo>
                    <a:pt x="55143" y="51701"/>
                  </a:lnTo>
                  <a:lnTo>
                    <a:pt x="55143" y="6261"/>
                  </a:lnTo>
                  <a:lnTo>
                    <a:pt x="53759" y="3505"/>
                  </a:lnTo>
                  <a:lnTo>
                    <a:pt x="49796" y="609"/>
                  </a:lnTo>
                  <a:lnTo>
                    <a:pt x="47891" y="0"/>
                  </a:lnTo>
                  <a:close/>
                </a:path>
              </a:pathLst>
            </a:custGeom>
            <a:solidFill>
              <a:srgbClr val="29ABE1"/>
            </a:solidFill>
          </p:spPr>
          <p:txBody>
            <a:bodyPr wrap="square" lIns="0" tIns="0" rIns="0" bIns="0" rtlCol="0"/>
            <a:lstStyle/>
            <a:p>
              <a:endParaRPr/>
            </a:p>
          </p:txBody>
        </p:sp>
        <p:sp>
          <p:nvSpPr>
            <p:cNvPr id="45" name="object 45"/>
            <p:cNvSpPr/>
            <p:nvPr/>
          </p:nvSpPr>
          <p:spPr>
            <a:xfrm>
              <a:off x="9612598" y="5342925"/>
              <a:ext cx="55244" cy="67310"/>
            </a:xfrm>
            <a:custGeom>
              <a:avLst/>
              <a:gdLst/>
              <a:ahLst/>
              <a:cxnLst/>
              <a:rect l="l" t="t" r="r" b="b"/>
              <a:pathLst>
                <a:path w="55245" h="67310">
                  <a:moveTo>
                    <a:pt x="9194" y="66890"/>
                  </a:moveTo>
                  <a:lnTo>
                    <a:pt x="9931" y="66890"/>
                  </a:lnTo>
                  <a:lnTo>
                    <a:pt x="10680" y="66801"/>
                  </a:lnTo>
                  <a:lnTo>
                    <a:pt x="48590" y="56451"/>
                  </a:lnTo>
                  <a:lnTo>
                    <a:pt x="55143" y="51701"/>
                  </a:lnTo>
                  <a:lnTo>
                    <a:pt x="55143" y="47650"/>
                  </a:lnTo>
                  <a:lnTo>
                    <a:pt x="55143" y="9194"/>
                  </a:lnTo>
                  <a:lnTo>
                    <a:pt x="55143" y="6261"/>
                  </a:lnTo>
                  <a:lnTo>
                    <a:pt x="53759" y="3505"/>
                  </a:lnTo>
                  <a:lnTo>
                    <a:pt x="51384" y="1777"/>
                  </a:lnTo>
                  <a:lnTo>
                    <a:pt x="49796" y="609"/>
                  </a:lnTo>
                  <a:lnTo>
                    <a:pt x="47891" y="0"/>
                  </a:lnTo>
                  <a:lnTo>
                    <a:pt x="45961" y="0"/>
                  </a:lnTo>
                  <a:lnTo>
                    <a:pt x="45034" y="0"/>
                  </a:lnTo>
                  <a:lnTo>
                    <a:pt x="44094" y="139"/>
                  </a:lnTo>
                  <a:lnTo>
                    <a:pt x="43192" y="419"/>
                  </a:lnTo>
                  <a:lnTo>
                    <a:pt x="34156" y="3206"/>
                  </a:lnTo>
                  <a:lnTo>
                    <a:pt x="25069" y="5884"/>
                  </a:lnTo>
                  <a:lnTo>
                    <a:pt x="15964" y="8446"/>
                  </a:lnTo>
                  <a:lnTo>
                    <a:pt x="6870" y="10883"/>
                  </a:lnTo>
                  <a:lnTo>
                    <a:pt x="2832" y="11950"/>
                  </a:lnTo>
                  <a:lnTo>
                    <a:pt x="0" y="15595"/>
                  </a:lnTo>
                  <a:lnTo>
                    <a:pt x="0" y="19786"/>
                  </a:lnTo>
                  <a:lnTo>
                    <a:pt x="0" y="57696"/>
                  </a:lnTo>
                  <a:lnTo>
                    <a:pt x="0" y="60528"/>
                  </a:lnTo>
                  <a:lnTo>
                    <a:pt x="1308" y="63207"/>
                  </a:lnTo>
                  <a:lnTo>
                    <a:pt x="3530" y="64947"/>
                  </a:lnTo>
                  <a:lnTo>
                    <a:pt x="5168" y="66217"/>
                  </a:lnTo>
                  <a:lnTo>
                    <a:pt x="7162" y="66890"/>
                  </a:lnTo>
                  <a:lnTo>
                    <a:pt x="9194" y="66890"/>
                  </a:lnTo>
                  <a:close/>
                </a:path>
              </a:pathLst>
            </a:custGeom>
            <a:ln w="3175">
              <a:solidFill>
                <a:srgbClr val="000000"/>
              </a:solidFill>
            </a:ln>
          </p:spPr>
          <p:txBody>
            <a:bodyPr wrap="square" lIns="0" tIns="0" rIns="0" bIns="0" rtlCol="0"/>
            <a:lstStyle/>
            <a:p>
              <a:endParaRPr/>
            </a:p>
          </p:txBody>
        </p:sp>
        <p:sp>
          <p:nvSpPr>
            <p:cNvPr id="46" name="object 46"/>
            <p:cNvSpPr/>
            <p:nvPr/>
          </p:nvSpPr>
          <p:spPr>
            <a:xfrm>
              <a:off x="9630981" y="3843130"/>
              <a:ext cx="609600" cy="1557655"/>
            </a:xfrm>
            <a:custGeom>
              <a:avLst/>
              <a:gdLst/>
              <a:ahLst/>
              <a:cxnLst/>
              <a:rect l="l" t="t" r="r" b="b"/>
              <a:pathLst>
                <a:path w="609600" h="1557654">
                  <a:moveTo>
                    <a:pt x="0" y="0"/>
                  </a:moveTo>
                  <a:lnTo>
                    <a:pt x="0" y="37922"/>
                  </a:lnTo>
                  <a:lnTo>
                    <a:pt x="9263" y="40400"/>
                  </a:lnTo>
                  <a:lnTo>
                    <a:pt x="36766" y="48513"/>
                  </a:lnTo>
                  <a:lnTo>
                    <a:pt x="82641" y="64612"/>
                  </a:lnTo>
                  <a:lnTo>
                    <a:pt x="127142" y="83493"/>
                  </a:lnTo>
                  <a:lnTo>
                    <a:pt x="170162" y="105051"/>
                  </a:lnTo>
                  <a:lnTo>
                    <a:pt x="211595" y="129180"/>
                  </a:lnTo>
                  <a:lnTo>
                    <a:pt x="251336" y="155775"/>
                  </a:lnTo>
                  <a:lnTo>
                    <a:pt x="289279" y="184729"/>
                  </a:lnTo>
                  <a:lnTo>
                    <a:pt x="325319" y="215938"/>
                  </a:lnTo>
                  <a:lnTo>
                    <a:pt x="359350" y="249296"/>
                  </a:lnTo>
                  <a:lnTo>
                    <a:pt x="391265" y="284697"/>
                  </a:lnTo>
                  <a:lnTo>
                    <a:pt x="420960" y="322035"/>
                  </a:lnTo>
                  <a:lnTo>
                    <a:pt x="448329" y="361205"/>
                  </a:lnTo>
                  <a:lnTo>
                    <a:pt x="473265" y="402102"/>
                  </a:lnTo>
                  <a:lnTo>
                    <a:pt x="495663" y="444619"/>
                  </a:lnTo>
                  <a:lnTo>
                    <a:pt x="515419" y="488652"/>
                  </a:lnTo>
                  <a:lnTo>
                    <a:pt x="532424" y="534094"/>
                  </a:lnTo>
                  <a:lnTo>
                    <a:pt x="546575" y="580840"/>
                  </a:lnTo>
                  <a:lnTo>
                    <a:pt x="557766" y="628784"/>
                  </a:lnTo>
                  <a:lnTo>
                    <a:pt x="565890" y="677821"/>
                  </a:lnTo>
                  <a:lnTo>
                    <a:pt x="570841" y="727845"/>
                  </a:lnTo>
                  <a:lnTo>
                    <a:pt x="572515" y="778751"/>
                  </a:lnTo>
                  <a:lnTo>
                    <a:pt x="570841" y="829656"/>
                  </a:lnTo>
                  <a:lnTo>
                    <a:pt x="565890" y="879681"/>
                  </a:lnTo>
                  <a:lnTo>
                    <a:pt x="557766" y="928717"/>
                  </a:lnTo>
                  <a:lnTo>
                    <a:pt x="546575" y="976662"/>
                  </a:lnTo>
                  <a:lnTo>
                    <a:pt x="532424" y="1023408"/>
                  </a:lnTo>
                  <a:lnTo>
                    <a:pt x="515419" y="1068849"/>
                  </a:lnTo>
                  <a:lnTo>
                    <a:pt x="495663" y="1112882"/>
                  </a:lnTo>
                  <a:lnTo>
                    <a:pt x="473265" y="1155399"/>
                  </a:lnTo>
                  <a:lnTo>
                    <a:pt x="448329" y="1196295"/>
                  </a:lnTo>
                  <a:lnTo>
                    <a:pt x="420960" y="1235465"/>
                  </a:lnTo>
                  <a:lnTo>
                    <a:pt x="391265" y="1272803"/>
                  </a:lnTo>
                  <a:lnTo>
                    <a:pt x="359350" y="1308203"/>
                  </a:lnTo>
                  <a:lnTo>
                    <a:pt x="325319" y="1341560"/>
                  </a:lnTo>
                  <a:lnTo>
                    <a:pt x="289279" y="1372768"/>
                  </a:lnTo>
                  <a:lnTo>
                    <a:pt x="251336" y="1401722"/>
                  </a:lnTo>
                  <a:lnTo>
                    <a:pt x="211595" y="1428315"/>
                  </a:lnTo>
                  <a:lnTo>
                    <a:pt x="170162" y="1452443"/>
                  </a:lnTo>
                  <a:lnTo>
                    <a:pt x="127142" y="1473999"/>
                  </a:lnTo>
                  <a:lnTo>
                    <a:pt x="82641" y="1492879"/>
                  </a:lnTo>
                  <a:lnTo>
                    <a:pt x="36766" y="1508975"/>
                  </a:lnTo>
                  <a:lnTo>
                    <a:pt x="0" y="1519580"/>
                  </a:lnTo>
                  <a:lnTo>
                    <a:pt x="0" y="1557502"/>
                  </a:lnTo>
                  <a:lnTo>
                    <a:pt x="36766" y="1547444"/>
                  </a:lnTo>
                  <a:lnTo>
                    <a:pt x="81303" y="1532662"/>
                  </a:lnTo>
                  <a:lnTo>
                    <a:pt x="124652" y="1515387"/>
                  </a:lnTo>
                  <a:lnTo>
                    <a:pt x="166724" y="1495705"/>
                  </a:lnTo>
                  <a:lnTo>
                    <a:pt x="207435" y="1473702"/>
                  </a:lnTo>
                  <a:lnTo>
                    <a:pt x="246699" y="1449464"/>
                  </a:lnTo>
                  <a:lnTo>
                    <a:pt x="284428" y="1423076"/>
                  </a:lnTo>
                  <a:lnTo>
                    <a:pt x="320538" y="1394625"/>
                  </a:lnTo>
                  <a:lnTo>
                    <a:pt x="354942" y="1364197"/>
                  </a:lnTo>
                  <a:lnTo>
                    <a:pt x="387554" y="1331878"/>
                  </a:lnTo>
                  <a:lnTo>
                    <a:pt x="418289" y="1297753"/>
                  </a:lnTo>
                  <a:lnTo>
                    <a:pt x="447059" y="1261910"/>
                  </a:lnTo>
                  <a:lnTo>
                    <a:pt x="473778" y="1224433"/>
                  </a:lnTo>
                  <a:lnTo>
                    <a:pt x="498362" y="1185408"/>
                  </a:lnTo>
                  <a:lnTo>
                    <a:pt x="520723" y="1144923"/>
                  </a:lnTo>
                  <a:lnTo>
                    <a:pt x="540776" y="1103062"/>
                  </a:lnTo>
                  <a:lnTo>
                    <a:pt x="558435" y="1059912"/>
                  </a:lnTo>
                  <a:lnTo>
                    <a:pt x="573613" y="1015558"/>
                  </a:lnTo>
                  <a:lnTo>
                    <a:pt x="586224" y="970087"/>
                  </a:lnTo>
                  <a:lnTo>
                    <a:pt x="596183" y="923585"/>
                  </a:lnTo>
                  <a:lnTo>
                    <a:pt x="603403" y="876138"/>
                  </a:lnTo>
                  <a:lnTo>
                    <a:pt x="607798" y="827831"/>
                  </a:lnTo>
                  <a:lnTo>
                    <a:pt x="609282" y="778751"/>
                  </a:lnTo>
                  <a:lnTo>
                    <a:pt x="607798" y="729669"/>
                  </a:lnTo>
                  <a:lnTo>
                    <a:pt x="603403" y="681361"/>
                  </a:lnTo>
                  <a:lnTo>
                    <a:pt x="596183" y="633912"/>
                  </a:lnTo>
                  <a:lnTo>
                    <a:pt x="586224" y="587408"/>
                  </a:lnTo>
                  <a:lnTo>
                    <a:pt x="573613" y="541937"/>
                  </a:lnTo>
                  <a:lnTo>
                    <a:pt x="558435" y="497582"/>
                  </a:lnTo>
                  <a:lnTo>
                    <a:pt x="540776" y="454431"/>
                  </a:lnTo>
                  <a:lnTo>
                    <a:pt x="520723" y="412570"/>
                  </a:lnTo>
                  <a:lnTo>
                    <a:pt x="498362" y="372084"/>
                  </a:lnTo>
                  <a:lnTo>
                    <a:pt x="473778" y="333060"/>
                  </a:lnTo>
                  <a:lnTo>
                    <a:pt x="447059" y="295582"/>
                  </a:lnTo>
                  <a:lnTo>
                    <a:pt x="418289" y="259739"/>
                  </a:lnTo>
                  <a:lnTo>
                    <a:pt x="387554" y="225615"/>
                  </a:lnTo>
                  <a:lnTo>
                    <a:pt x="354942" y="193296"/>
                  </a:lnTo>
                  <a:lnTo>
                    <a:pt x="320538" y="162868"/>
                  </a:lnTo>
                  <a:lnTo>
                    <a:pt x="284428" y="134418"/>
                  </a:lnTo>
                  <a:lnTo>
                    <a:pt x="246699" y="108031"/>
                  </a:lnTo>
                  <a:lnTo>
                    <a:pt x="207435" y="83794"/>
                  </a:lnTo>
                  <a:lnTo>
                    <a:pt x="166724" y="61792"/>
                  </a:lnTo>
                  <a:lnTo>
                    <a:pt x="124652" y="42111"/>
                  </a:lnTo>
                  <a:lnTo>
                    <a:pt x="81303" y="24838"/>
                  </a:lnTo>
                  <a:lnTo>
                    <a:pt x="36766" y="10058"/>
                  </a:lnTo>
                  <a:lnTo>
                    <a:pt x="27639" y="7379"/>
                  </a:lnTo>
                  <a:lnTo>
                    <a:pt x="0" y="0"/>
                  </a:lnTo>
                  <a:close/>
                </a:path>
              </a:pathLst>
            </a:custGeom>
            <a:solidFill>
              <a:srgbClr val="29ABE1"/>
            </a:solidFill>
          </p:spPr>
          <p:txBody>
            <a:bodyPr wrap="square" lIns="0" tIns="0" rIns="0" bIns="0" rtlCol="0"/>
            <a:lstStyle/>
            <a:p>
              <a:endParaRPr/>
            </a:p>
          </p:txBody>
        </p:sp>
        <p:sp>
          <p:nvSpPr>
            <p:cNvPr id="47" name="object 47"/>
            <p:cNvSpPr/>
            <p:nvPr/>
          </p:nvSpPr>
          <p:spPr>
            <a:xfrm>
              <a:off x="9630981" y="3843130"/>
              <a:ext cx="609600" cy="1557655"/>
            </a:xfrm>
            <a:custGeom>
              <a:avLst/>
              <a:gdLst/>
              <a:ahLst/>
              <a:cxnLst/>
              <a:rect l="l" t="t" r="r" b="b"/>
              <a:pathLst>
                <a:path w="609600" h="1557654">
                  <a:moveTo>
                    <a:pt x="36766" y="48513"/>
                  </a:moveTo>
                  <a:lnTo>
                    <a:pt x="27646" y="45699"/>
                  </a:lnTo>
                  <a:lnTo>
                    <a:pt x="18478" y="42994"/>
                  </a:lnTo>
                  <a:lnTo>
                    <a:pt x="9263" y="40400"/>
                  </a:lnTo>
                  <a:lnTo>
                    <a:pt x="0" y="37922"/>
                  </a:lnTo>
                  <a:lnTo>
                    <a:pt x="0" y="0"/>
                  </a:lnTo>
                  <a:lnTo>
                    <a:pt x="36766" y="10058"/>
                  </a:lnTo>
                  <a:lnTo>
                    <a:pt x="81303" y="24838"/>
                  </a:lnTo>
                  <a:lnTo>
                    <a:pt x="124652" y="42111"/>
                  </a:lnTo>
                  <a:lnTo>
                    <a:pt x="166724" y="61792"/>
                  </a:lnTo>
                  <a:lnTo>
                    <a:pt x="207435" y="83794"/>
                  </a:lnTo>
                  <a:lnTo>
                    <a:pt x="246699" y="108031"/>
                  </a:lnTo>
                  <a:lnTo>
                    <a:pt x="284428" y="134418"/>
                  </a:lnTo>
                  <a:lnTo>
                    <a:pt x="320538" y="162868"/>
                  </a:lnTo>
                  <a:lnTo>
                    <a:pt x="354942" y="193296"/>
                  </a:lnTo>
                  <a:lnTo>
                    <a:pt x="387554" y="225615"/>
                  </a:lnTo>
                  <a:lnTo>
                    <a:pt x="418289" y="259739"/>
                  </a:lnTo>
                  <a:lnTo>
                    <a:pt x="447059" y="295582"/>
                  </a:lnTo>
                  <a:lnTo>
                    <a:pt x="473778" y="333060"/>
                  </a:lnTo>
                  <a:lnTo>
                    <a:pt x="498362" y="372084"/>
                  </a:lnTo>
                  <a:lnTo>
                    <a:pt x="520723" y="412570"/>
                  </a:lnTo>
                  <a:lnTo>
                    <a:pt x="540776" y="454431"/>
                  </a:lnTo>
                  <a:lnTo>
                    <a:pt x="558435" y="497582"/>
                  </a:lnTo>
                  <a:lnTo>
                    <a:pt x="573613" y="541937"/>
                  </a:lnTo>
                  <a:lnTo>
                    <a:pt x="586224" y="587408"/>
                  </a:lnTo>
                  <a:lnTo>
                    <a:pt x="596183" y="633912"/>
                  </a:lnTo>
                  <a:lnTo>
                    <a:pt x="603403" y="681361"/>
                  </a:lnTo>
                  <a:lnTo>
                    <a:pt x="607798" y="729669"/>
                  </a:lnTo>
                  <a:lnTo>
                    <a:pt x="609282" y="778751"/>
                  </a:lnTo>
                  <a:lnTo>
                    <a:pt x="607798" y="827831"/>
                  </a:lnTo>
                  <a:lnTo>
                    <a:pt x="603403" y="876138"/>
                  </a:lnTo>
                  <a:lnTo>
                    <a:pt x="596183" y="923585"/>
                  </a:lnTo>
                  <a:lnTo>
                    <a:pt x="586224" y="970087"/>
                  </a:lnTo>
                  <a:lnTo>
                    <a:pt x="573613" y="1015558"/>
                  </a:lnTo>
                  <a:lnTo>
                    <a:pt x="558435" y="1059912"/>
                  </a:lnTo>
                  <a:lnTo>
                    <a:pt x="540776" y="1103062"/>
                  </a:lnTo>
                  <a:lnTo>
                    <a:pt x="520723" y="1144923"/>
                  </a:lnTo>
                  <a:lnTo>
                    <a:pt x="498362" y="1185408"/>
                  </a:lnTo>
                  <a:lnTo>
                    <a:pt x="473778" y="1224433"/>
                  </a:lnTo>
                  <a:lnTo>
                    <a:pt x="447059" y="1261910"/>
                  </a:lnTo>
                  <a:lnTo>
                    <a:pt x="418289" y="1297753"/>
                  </a:lnTo>
                  <a:lnTo>
                    <a:pt x="387554" y="1331878"/>
                  </a:lnTo>
                  <a:lnTo>
                    <a:pt x="354942" y="1364197"/>
                  </a:lnTo>
                  <a:lnTo>
                    <a:pt x="320538" y="1394625"/>
                  </a:lnTo>
                  <a:lnTo>
                    <a:pt x="284428" y="1423076"/>
                  </a:lnTo>
                  <a:lnTo>
                    <a:pt x="246699" y="1449464"/>
                  </a:lnTo>
                  <a:lnTo>
                    <a:pt x="207435" y="1473702"/>
                  </a:lnTo>
                  <a:lnTo>
                    <a:pt x="166724" y="1495705"/>
                  </a:lnTo>
                  <a:lnTo>
                    <a:pt x="124652" y="1515387"/>
                  </a:lnTo>
                  <a:lnTo>
                    <a:pt x="81303" y="1532662"/>
                  </a:lnTo>
                  <a:lnTo>
                    <a:pt x="36766" y="1547444"/>
                  </a:lnTo>
                  <a:lnTo>
                    <a:pt x="0" y="1557502"/>
                  </a:lnTo>
                  <a:lnTo>
                    <a:pt x="0" y="1519580"/>
                  </a:lnTo>
                  <a:lnTo>
                    <a:pt x="9263" y="1517096"/>
                  </a:lnTo>
                  <a:lnTo>
                    <a:pt x="18478" y="1514501"/>
                  </a:lnTo>
                  <a:lnTo>
                    <a:pt x="82641" y="1492879"/>
                  </a:lnTo>
                  <a:lnTo>
                    <a:pt x="127142" y="1473999"/>
                  </a:lnTo>
                  <a:lnTo>
                    <a:pt x="170162" y="1452443"/>
                  </a:lnTo>
                  <a:lnTo>
                    <a:pt x="211595" y="1428315"/>
                  </a:lnTo>
                  <a:lnTo>
                    <a:pt x="251336" y="1401722"/>
                  </a:lnTo>
                  <a:lnTo>
                    <a:pt x="289279" y="1372768"/>
                  </a:lnTo>
                  <a:lnTo>
                    <a:pt x="325319" y="1341560"/>
                  </a:lnTo>
                  <a:lnTo>
                    <a:pt x="359350" y="1308203"/>
                  </a:lnTo>
                  <a:lnTo>
                    <a:pt x="391265" y="1272803"/>
                  </a:lnTo>
                  <a:lnTo>
                    <a:pt x="420960" y="1235465"/>
                  </a:lnTo>
                  <a:lnTo>
                    <a:pt x="448329" y="1196295"/>
                  </a:lnTo>
                  <a:lnTo>
                    <a:pt x="473265" y="1155399"/>
                  </a:lnTo>
                  <a:lnTo>
                    <a:pt x="495663" y="1112882"/>
                  </a:lnTo>
                  <a:lnTo>
                    <a:pt x="515419" y="1068849"/>
                  </a:lnTo>
                  <a:lnTo>
                    <a:pt x="532424" y="1023408"/>
                  </a:lnTo>
                  <a:lnTo>
                    <a:pt x="546575" y="976662"/>
                  </a:lnTo>
                  <a:lnTo>
                    <a:pt x="557766" y="928717"/>
                  </a:lnTo>
                  <a:lnTo>
                    <a:pt x="565890" y="879681"/>
                  </a:lnTo>
                  <a:lnTo>
                    <a:pt x="570841" y="829656"/>
                  </a:lnTo>
                  <a:lnTo>
                    <a:pt x="572515" y="778751"/>
                  </a:lnTo>
                  <a:lnTo>
                    <a:pt x="570841" y="727845"/>
                  </a:lnTo>
                  <a:lnTo>
                    <a:pt x="565890" y="677821"/>
                  </a:lnTo>
                  <a:lnTo>
                    <a:pt x="557766" y="628784"/>
                  </a:lnTo>
                  <a:lnTo>
                    <a:pt x="546575" y="580840"/>
                  </a:lnTo>
                  <a:lnTo>
                    <a:pt x="532424" y="534094"/>
                  </a:lnTo>
                  <a:lnTo>
                    <a:pt x="515419" y="488652"/>
                  </a:lnTo>
                  <a:lnTo>
                    <a:pt x="495663" y="444619"/>
                  </a:lnTo>
                  <a:lnTo>
                    <a:pt x="473265" y="402102"/>
                  </a:lnTo>
                  <a:lnTo>
                    <a:pt x="448329" y="361205"/>
                  </a:lnTo>
                  <a:lnTo>
                    <a:pt x="420960" y="322035"/>
                  </a:lnTo>
                  <a:lnTo>
                    <a:pt x="391265" y="284697"/>
                  </a:lnTo>
                  <a:lnTo>
                    <a:pt x="359350" y="249296"/>
                  </a:lnTo>
                  <a:lnTo>
                    <a:pt x="325319" y="215938"/>
                  </a:lnTo>
                  <a:lnTo>
                    <a:pt x="289279" y="184729"/>
                  </a:lnTo>
                  <a:lnTo>
                    <a:pt x="251336" y="155775"/>
                  </a:lnTo>
                  <a:lnTo>
                    <a:pt x="211595" y="129180"/>
                  </a:lnTo>
                  <a:lnTo>
                    <a:pt x="170162" y="105051"/>
                  </a:lnTo>
                  <a:lnTo>
                    <a:pt x="127142" y="83493"/>
                  </a:lnTo>
                  <a:lnTo>
                    <a:pt x="82641" y="64612"/>
                  </a:lnTo>
                  <a:lnTo>
                    <a:pt x="36766" y="48513"/>
                  </a:lnTo>
                  <a:close/>
                </a:path>
              </a:pathLst>
            </a:custGeom>
            <a:ln w="3175">
              <a:solidFill>
                <a:srgbClr val="000000"/>
              </a:solidFill>
            </a:ln>
          </p:spPr>
          <p:txBody>
            <a:bodyPr wrap="square" lIns="0" tIns="0" rIns="0" bIns="0" rtlCol="0"/>
            <a:lstStyle/>
            <a:p>
              <a:endParaRPr/>
            </a:p>
          </p:txBody>
        </p:sp>
        <p:pic>
          <p:nvPicPr>
            <p:cNvPr id="48" name="object 48"/>
            <p:cNvPicPr/>
            <p:nvPr/>
          </p:nvPicPr>
          <p:blipFill>
            <a:blip r:embed="rId12" cstate="print"/>
            <a:stretch>
              <a:fillRect/>
            </a:stretch>
          </p:blipFill>
          <p:spPr>
            <a:xfrm>
              <a:off x="7716056" y="3904411"/>
              <a:ext cx="1366787" cy="1403007"/>
            </a:xfrm>
            <a:prstGeom prst="rect">
              <a:avLst/>
            </a:prstGeom>
          </p:spPr>
        </p:pic>
        <p:pic>
          <p:nvPicPr>
            <p:cNvPr id="49" name="object 49"/>
            <p:cNvPicPr/>
            <p:nvPr/>
          </p:nvPicPr>
          <p:blipFill>
            <a:blip r:embed="rId12" cstate="print"/>
            <a:stretch>
              <a:fillRect/>
            </a:stretch>
          </p:blipFill>
          <p:spPr>
            <a:xfrm>
              <a:off x="7716056" y="1359280"/>
              <a:ext cx="1366787" cy="1403013"/>
            </a:xfrm>
            <a:prstGeom prst="rect">
              <a:avLst/>
            </a:prstGeom>
          </p:spPr>
        </p:pic>
      </p:grpSp>
      <p:sp>
        <p:nvSpPr>
          <p:cNvPr id="50" name="object 50"/>
          <p:cNvSpPr txBox="1"/>
          <p:nvPr/>
        </p:nvSpPr>
        <p:spPr>
          <a:xfrm>
            <a:off x="8443826" y="3056123"/>
            <a:ext cx="1765509" cy="335989"/>
          </a:xfrm>
          <a:prstGeom prst="rect">
            <a:avLst/>
          </a:prstGeom>
        </p:spPr>
        <p:txBody>
          <a:bodyPr vert="horz" wrap="square" lIns="0" tIns="12700" rIns="0" bIns="0" rtlCol="0">
            <a:spAutoFit/>
          </a:bodyPr>
          <a:lstStyle/>
          <a:p>
            <a:pPr marL="12700">
              <a:lnSpc>
                <a:spcPct val="100000"/>
              </a:lnSpc>
              <a:spcBef>
                <a:spcPts val="100"/>
              </a:spcBef>
            </a:pPr>
            <a:r>
              <a:rPr sz="2100" b="1" spc="-30" dirty="0">
                <a:latin typeface="Sassoon Sans Rg" pitchFamily="50" charset="0"/>
                <a:cs typeface="Arial"/>
              </a:rPr>
              <a:t>Convex mirror</a:t>
            </a:r>
            <a:endParaRPr sz="2100" spc="-30" dirty="0">
              <a:latin typeface="Sassoon Sans Rg" pitchFamily="50" charset="0"/>
              <a:cs typeface="Arial"/>
            </a:endParaRPr>
          </a:p>
        </p:txBody>
      </p:sp>
      <p:sp>
        <p:nvSpPr>
          <p:cNvPr id="51" name="object 51"/>
          <p:cNvSpPr txBox="1"/>
          <p:nvPr/>
        </p:nvSpPr>
        <p:spPr>
          <a:xfrm>
            <a:off x="8379816" y="5562302"/>
            <a:ext cx="1946553" cy="335989"/>
          </a:xfrm>
          <a:prstGeom prst="rect">
            <a:avLst/>
          </a:prstGeom>
        </p:spPr>
        <p:txBody>
          <a:bodyPr vert="horz" wrap="square" lIns="0" tIns="12700" rIns="0" bIns="0" rtlCol="0">
            <a:spAutoFit/>
          </a:bodyPr>
          <a:lstStyle/>
          <a:p>
            <a:pPr marL="12700">
              <a:lnSpc>
                <a:spcPct val="100000"/>
              </a:lnSpc>
              <a:spcBef>
                <a:spcPts val="100"/>
              </a:spcBef>
            </a:pPr>
            <a:r>
              <a:rPr sz="2100" b="1" spc="-30" dirty="0">
                <a:latin typeface="Sassoon Sans Rg" pitchFamily="50" charset="0"/>
                <a:cs typeface="Arial"/>
              </a:rPr>
              <a:t>Concave mirror</a:t>
            </a:r>
            <a:endParaRPr sz="2100" spc="-30" dirty="0">
              <a:latin typeface="Sassoon Sans Rg" pitchFamily="50" charset="0"/>
              <a:cs typeface="Arial"/>
            </a:endParaRPr>
          </a:p>
        </p:txBody>
      </p:sp>
      <p:sp>
        <p:nvSpPr>
          <p:cNvPr id="53"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52"/>
            <a:ext cx="12192000" cy="6856730"/>
          </a:xfrm>
          <a:custGeom>
            <a:avLst/>
            <a:gdLst/>
            <a:ahLst/>
            <a:cxnLst/>
            <a:rect l="l" t="t" r="r" b="b"/>
            <a:pathLst>
              <a:path w="12192000" h="6856730">
                <a:moveTo>
                  <a:pt x="12191390" y="0"/>
                </a:moveTo>
                <a:lnTo>
                  <a:pt x="0" y="0"/>
                </a:lnTo>
                <a:lnTo>
                  <a:pt x="0" y="6856247"/>
                </a:lnTo>
                <a:lnTo>
                  <a:pt x="12191390" y="6856247"/>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1739"/>
            <a:ext cx="1865629" cy="1743697"/>
          </a:xfrm>
          <a:prstGeom prst="rect">
            <a:avLst/>
          </a:prstGeom>
        </p:spPr>
      </p:pic>
      <p:pic>
        <p:nvPicPr>
          <p:cNvPr id="4" name="object 4"/>
          <p:cNvPicPr/>
          <p:nvPr/>
        </p:nvPicPr>
        <p:blipFill>
          <a:blip r:embed="rId3" cstate="print"/>
          <a:stretch>
            <a:fillRect/>
          </a:stretch>
        </p:blipFill>
        <p:spPr>
          <a:xfrm>
            <a:off x="11434673" y="2424836"/>
            <a:ext cx="756716" cy="2217729"/>
          </a:xfrm>
          <a:prstGeom prst="rect">
            <a:avLst/>
          </a:prstGeom>
        </p:spPr>
      </p:pic>
      <p:pic>
        <p:nvPicPr>
          <p:cNvPr id="5" name="object 5"/>
          <p:cNvPicPr/>
          <p:nvPr/>
        </p:nvPicPr>
        <p:blipFill>
          <a:blip r:embed="rId4" cstate="print"/>
          <a:stretch>
            <a:fillRect/>
          </a:stretch>
        </p:blipFill>
        <p:spPr>
          <a:xfrm>
            <a:off x="8317693" y="1752"/>
            <a:ext cx="1817275" cy="1472145"/>
          </a:xfrm>
          <a:prstGeom prst="rect">
            <a:avLst/>
          </a:prstGeom>
        </p:spPr>
      </p:pic>
      <p:pic>
        <p:nvPicPr>
          <p:cNvPr id="6" name="object 6"/>
          <p:cNvPicPr/>
          <p:nvPr/>
        </p:nvPicPr>
        <p:blipFill>
          <a:blip r:embed="rId5" cstate="print"/>
          <a:stretch>
            <a:fillRect/>
          </a:stretch>
        </p:blipFill>
        <p:spPr>
          <a:xfrm>
            <a:off x="0" y="1752"/>
            <a:ext cx="1579955" cy="1443337"/>
          </a:xfrm>
          <a:prstGeom prst="rect">
            <a:avLst/>
          </a:prstGeom>
        </p:spPr>
      </p:pic>
      <p:pic>
        <p:nvPicPr>
          <p:cNvPr id="18" name="object 18"/>
          <p:cNvPicPr/>
          <p:nvPr/>
        </p:nvPicPr>
        <p:blipFill>
          <a:blip r:embed="rId6" cstate="print"/>
          <a:stretch>
            <a:fillRect/>
          </a:stretch>
        </p:blipFill>
        <p:spPr>
          <a:xfrm>
            <a:off x="0" y="4367063"/>
            <a:ext cx="2213100" cy="2490936"/>
          </a:xfrm>
          <a:prstGeom prst="rect">
            <a:avLst/>
          </a:prstGeom>
        </p:spPr>
      </p:pic>
      <p:pic>
        <p:nvPicPr>
          <p:cNvPr id="19" name="object 19"/>
          <p:cNvPicPr/>
          <p:nvPr/>
        </p:nvPicPr>
        <p:blipFill>
          <a:blip r:embed="rId7" cstate="print"/>
          <a:stretch>
            <a:fillRect/>
          </a:stretch>
        </p:blipFill>
        <p:spPr>
          <a:xfrm>
            <a:off x="0" y="2298427"/>
            <a:ext cx="685990" cy="1992508"/>
          </a:xfrm>
          <a:prstGeom prst="rect">
            <a:avLst/>
          </a:prstGeom>
        </p:spPr>
      </p:pic>
      <p:pic>
        <p:nvPicPr>
          <p:cNvPr id="20" name="object 20"/>
          <p:cNvPicPr/>
          <p:nvPr/>
        </p:nvPicPr>
        <p:blipFill>
          <a:blip r:embed="rId8" cstate="print"/>
          <a:stretch>
            <a:fillRect/>
          </a:stretch>
        </p:blipFill>
        <p:spPr>
          <a:xfrm>
            <a:off x="9695933" y="5014226"/>
            <a:ext cx="2495453" cy="1843773"/>
          </a:xfrm>
          <a:prstGeom prst="rect">
            <a:avLst/>
          </a:prstGeom>
        </p:spPr>
      </p:pic>
      <p:grpSp>
        <p:nvGrpSpPr>
          <p:cNvPr id="7" name="object 7"/>
          <p:cNvGrpSpPr/>
          <p:nvPr/>
        </p:nvGrpSpPr>
        <p:grpSpPr>
          <a:xfrm>
            <a:off x="201574" y="0"/>
            <a:ext cx="11997690" cy="6671309"/>
            <a:chOff x="201574" y="0"/>
            <a:chExt cx="11997690" cy="6671309"/>
          </a:xfrm>
        </p:grpSpPr>
        <p:pic>
          <p:nvPicPr>
            <p:cNvPr id="8" name="object 8"/>
            <p:cNvPicPr/>
            <p:nvPr/>
          </p:nvPicPr>
          <p:blipFill>
            <a:blip r:embed="rId9" cstate="print"/>
            <a:stretch>
              <a:fillRect/>
            </a:stretch>
          </p:blipFill>
          <p:spPr>
            <a:xfrm>
              <a:off x="1814118" y="1752"/>
              <a:ext cx="1847324" cy="1163101"/>
            </a:xfrm>
            <a:prstGeom prst="rect">
              <a:avLst/>
            </a:prstGeom>
          </p:spPr>
        </p:pic>
        <p:sp>
          <p:nvSpPr>
            <p:cNvPr id="9" name="object 9"/>
            <p:cNvSpPr/>
            <p:nvPr/>
          </p:nvSpPr>
          <p:spPr>
            <a:xfrm>
              <a:off x="207924" y="316146"/>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07924" y="316146"/>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1511" y="6416861"/>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1511" y="6416861"/>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299574" y="6428927"/>
              <a:ext cx="216511" cy="216511"/>
            </a:xfrm>
            <a:prstGeom prst="rect">
              <a:avLst/>
            </a:prstGeom>
          </p:spPr>
        </p:pic>
        <p:sp>
          <p:nvSpPr>
            <p:cNvPr id="16" name="object 16"/>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881383" y="47792"/>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140" dirty="0">
                <a:solidFill>
                  <a:srgbClr val="1B283D"/>
                </a:solidFill>
                <a:latin typeface="Sassoon Sans Rg" pitchFamily="50" charset="0"/>
                <a:cs typeface="Arial"/>
              </a:rPr>
              <a:t>7</a:t>
            </a:r>
            <a:endParaRPr sz="2400" dirty="0">
              <a:latin typeface="Sassoon Sans Rg" pitchFamily="50" charset="0"/>
              <a:cs typeface="Arial"/>
            </a:endParaRPr>
          </a:p>
        </p:txBody>
      </p:sp>
      <p:grpSp>
        <p:nvGrpSpPr>
          <p:cNvPr id="22" name="object 22"/>
          <p:cNvGrpSpPr/>
          <p:nvPr/>
        </p:nvGrpSpPr>
        <p:grpSpPr>
          <a:xfrm>
            <a:off x="3727450" y="173111"/>
            <a:ext cx="4737100" cy="755650"/>
            <a:chOff x="3727450" y="173111"/>
            <a:chExt cx="4737100" cy="755650"/>
          </a:xfrm>
        </p:grpSpPr>
        <p:sp>
          <p:nvSpPr>
            <p:cNvPr id="23" name="object 23"/>
            <p:cNvSpPr/>
            <p:nvPr/>
          </p:nvSpPr>
          <p:spPr>
            <a:xfrm>
              <a:off x="3733800" y="179461"/>
              <a:ext cx="4724400" cy="742950"/>
            </a:xfrm>
            <a:custGeom>
              <a:avLst/>
              <a:gdLst/>
              <a:ahLst/>
              <a:cxnLst/>
              <a:rect l="l" t="t" r="r" b="b"/>
              <a:pathLst>
                <a:path w="4724400" h="742950">
                  <a:moveTo>
                    <a:pt x="46863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686300" y="742441"/>
                  </a:lnTo>
                  <a:lnTo>
                    <a:pt x="4701093" y="739435"/>
                  </a:lnTo>
                  <a:lnTo>
                    <a:pt x="4713208" y="731250"/>
                  </a:lnTo>
                  <a:lnTo>
                    <a:pt x="4721393" y="719135"/>
                  </a:lnTo>
                  <a:lnTo>
                    <a:pt x="4724400" y="704341"/>
                  </a:lnTo>
                  <a:lnTo>
                    <a:pt x="4724400" y="38099"/>
                  </a:lnTo>
                  <a:lnTo>
                    <a:pt x="4721393" y="23306"/>
                  </a:lnTo>
                  <a:lnTo>
                    <a:pt x="4713208" y="11191"/>
                  </a:lnTo>
                  <a:lnTo>
                    <a:pt x="4701093" y="3006"/>
                  </a:lnTo>
                  <a:lnTo>
                    <a:pt x="4686300" y="0"/>
                  </a:lnTo>
                  <a:close/>
                </a:path>
              </a:pathLst>
            </a:custGeom>
            <a:solidFill>
              <a:srgbClr val="FFF594"/>
            </a:solidFill>
          </p:spPr>
          <p:txBody>
            <a:bodyPr wrap="square" lIns="0" tIns="0" rIns="0" bIns="0" rtlCol="0"/>
            <a:lstStyle/>
            <a:p>
              <a:endParaRPr/>
            </a:p>
          </p:txBody>
        </p:sp>
        <p:sp>
          <p:nvSpPr>
            <p:cNvPr id="24" name="object 24"/>
            <p:cNvSpPr/>
            <p:nvPr/>
          </p:nvSpPr>
          <p:spPr>
            <a:xfrm>
              <a:off x="3733800" y="179461"/>
              <a:ext cx="4724400" cy="742950"/>
            </a:xfrm>
            <a:custGeom>
              <a:avLst/>
              <a:gdLst/>
              <a:ahLst/>
              <a:cxnLst/>
              <a:rect l="l" t="t" r="r" b="b"/>
              <a:pathLst>
                <a:path w="4724400" h="742950">
                  <a:moveTo>
                    <a:pt x="46863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686300" y="0"/>
                  </a:lnTo>
                  <a:lnTo>
                    <a:pt x="4701093" y="3006"/>
                  </a:lnTo>
                  <a:lnTo>
                    <a:pt x="4713208" y="11191"/>
                  </a:lnTo>
                  <a:lnTo>
                    <a:pt x="4721393" y="23306"/>
                  </a:lnTo>
                  <a:lnTo>
                    <a:pt x="4724400" y="38099"/>
                  </a:lnTo>
                  <a:lnTo>
                    <a:pt x="4724400" y="704341"/>
                  </a:lnTo>
                  <a:lnTo>
                    <a:pt x="4721393" y="719135"/>
                  </a:lnTo>
                  <a:lnTo>
                    <a:pt x="4713208" y="731250"/>
                  </a:lnTo>
                  <a:lnTo>
                    <a:pt x="4701093" y="739435"/>
                  </a:lnTo>
                  <a:lnTo>
                    <a:pt x="4686300" y="742441"/>
                  </a:lnTo>
                  <a:close/>
                </a:path>
              </a:pathLst>
            </a:custGeom>
            <a:ln w="12700">
              <a:solidFill>
                <a:srgbClr val="000000"/>
              </a:solidFill>
            </a:ln>
          </p:spPr>
          <p:txBody>
            <a:bodyPr wrap="square" lIns="0" tIns="0" rIns="0" bIns="0" rtlCol="0"/>
            <a:lstStyle/>
            <a:p>
              <a:endParaRPr/>
            </a:p>
          </p:txBody>
        </p:sp>
      </p:grpSp>
      <p:sp>
        <p:nvSpPr>
          <p:cNvPr id="25" name="object 25"/>
          <p:cNvSpPr txBox="1">
            <a:spLocks noGrp="1"/>
          </p:cNvSpPr>
          <p:nvPr>
            <p:ph type="title"/>
          </p:nvPr>
        </p:nvSpPr>
        <p:spPr>
          <a:xfrm>
            <a:off x="3745349" y="248920"/>
            <a:ext cx="4701301" cy="589280"/>
          </a:xfrm>
          <a:prstGeom prst="rect">
            <a:avLst/>
          </a:prstGeom>
        </p:spPr>
        <p:txBody>
          <a:bodyPr vert="horz" wrap="square" lIns="0" tIns="12700" rIns="0" bIns="0" rtlCol="0">
            <a:spAutoFit/>
          </a:bodyPr>
          <a:lstStyle/>
          <a:p>
            <a:pPr algn="ctr">
              <a:lnSpc>
                <a:spcPct val="100000"/>
              </a:lnSpc>
              <a:spcBef>
                <a:spcPts val="100"/>
              </a:spcBef>
            </a:pPr>
            <a:r>
              <a:rPr dirty="0">
                <a:latin typeface="Sassoon Sans Rg" pitchFamily="50" charset="0"/>
              </a:rPr>
              <a:t>Partner Task 1</a:t>
            </a:r>
          </a:p>
        </p:txBody>
      </p:sp>
      <p:grpSp>
        <p:nvGrpSpPr>
          <p:cNvPr id="26" name="object 26"/>
          <p:cNvGrpSpPr/>
          <p:nvPr/>
        </p:nvGrpSpPr>
        <p:grpSpPr>
          <a:xfrm>
            <a:off x="2359610" y="1242691"/>
            <a:ext cx="7472045" cy="3111500"/>
            <a:chOff x="2359610" y="1242691"/>
            <a:chExt cx="7472045" cy="3111500"/>
          </a:xfrm>
        </p:grpSpPr>
        <p:sp>
          <p:nvSpPr>
            <p:cNvPr id="27" name="object 27"/>
            <p:cNvSpPr/>
            <p:nvPr/>
          </p:nvSpPr>
          <p:spPr>
            <a:xfrm>
              <a:off x="2365960" y="1249041"/>
              <a:ext cx="7459345" cy="1219200"/>
            </a:xfrm>
            <a:custGeom>
              <a:avLst/>
              <a:gdLst/>
              <a:ahLst/>
              <a:cxnLst/>
              <a:rect l="l" t="t" r="r" b="b"/>
              <a:pathLst>
                <a:path w="7459345" h="1219200">
                  <a:moveTo>
                    <a:pt x="7420749" y="0"/>
                  </a:moveTo>
                  <a:lnTo>
                    <a:pt x="38100" y="0"/>
                  </a:lnTo>
                  <a:lnTo>
                    <a:pt x="23268" y="2995"/>
                  </a:lnTo>
                  <a:lnTo>
                    <a:pt x="11158" y="11163"/>
                  </a:lnTo>
                  <a:lnTo>
                    <a:pt x="2993" y="23274"/>
                  </a:lnTo>
                  <a:lnTo>
                    <a:pt x="0" y="38099"/>
                  </a:lnTo>
                  <a:lnTo>
                    <a:pt x="0" y="1180680"/>
                  </a:lnTo>
                  <a:lnTo>
                    <a:pt x="2993" y="1195511"/>
                  </a:lnTo>
                  <a:lnTo>
                    <a:pt x="11158" y="1207622"/>
                  </a:lnTo>
                  <a:lnTo>
                    <a:pt x="23268" y="1215787"/>
                  </a:lnTo>
                  <a:lnTo>
                    <a:pt x="38100" y="1218780"/>
                  </a:lnTo>
                  <a:lnTo>
                    <a:pt x="7420749" y="1218780"/>
                  </a:lnTo>
                  <a:lnTo>
                    <a:pt x="7435580" y="1215787"/>
                  </a:lnTo>
                  <a:lnTo>
                    <a:pt x="7447691" y="1207622"/>
                  </a:lnTo>
                  <a:lnTo>
                    <a:pt x="7455855" y="1195511"/>
                  </a:lnTo>
                  <a:lnTo>
                    <a:pt x="7458849" y="1180680"/>
                  </a:lnTo>
                  <a:lnTo>
                    <a:pt x="7458849" y="38099"/>
                  </a:lnTo>
                  <a:lnTo>
                    <a:pt x="7455855" y="23274"/>
                  </a:lnTo>
                  <a:lnTo>
                    <a:pt x="7447691" y="11163"/>
                  </a:lnTo>
                  <a:lnTo>
                    <a:pt x="7435580" y="2995"/>
                  </a:lnTo>
                  <a:lnTo>
                    <a:pt x="7420749" y="0"/>
                  </a:lnTo>
                  <a:close/>
                </a:path>
              </a:pathLst>
            </a:custGeom>
            <a:solidFill>
              <a:srgbClr val="FFF594"/>
            </a:solidFill>
          </p:spPr>
          <p:txBody>
            <a:bodyPr wrap="square" lIns="0" tIns="0" rIns="0" bIns="0" rtlCol="0"/>
            <a:lstStyle/>
            <a:p>
              <a:endParaRPr/>
            </a:p>
          </p:txBody>
        </p:sp>
        <p:sp>
          <p:nvSpPr>
            <p:cNvPr id="28" name="object 28"/>
            <p:cNvSpPr/>
            <p:nvPr/>
          </p:nvSpPr>
          <p:spPr>
            <a:xfrm>
              <a:off x="2365960" y="1249041"/>
              <a:ext cx="7459345" cy="1219200"/>
            </a:xfrm>
            <a:custGeom>
              <a:avLst/>
              <a:gdLst/>
              <a:ahLst/>
              <a:cxnLst/>
              <a:rect l="l" t="t" r="r" b="b"/>
              <a:pathLst>
                <a:path w="7459345" h="1219200">
                  <a:moveTo>
                    <a:pt x="7420749" y="1218780"/>
                  </a:moveTo>
                  <a:lnTo>
                    <a:pt x="38100" y="1218780"/>
                  </a:lnTo>
                  <a:lnTo>
                    <a:pt x="23268" y="1215787"/>
                  </a:lnTo>
                  <a:lnTo>
                    <a:pt x="11158" y="1207622"/>
                  </a:lnTo>
                  <a:lnTo>
                    <a:pt x="2993" y="1195511"/>
                  </a:lnTo>
                  <a:lnTo>
                    <a:pt x="0" y="1180680"/>
                  </a:lnTo>
                  <a:lnTo>
                    <a:pt x="0" y="38099"/>
                  </a:lnTo>
                  <a:lnTo>
                    <a:pt x="2993" y="23274"/>
                  </a:lnTo>
                  <a:lnTo>
                    <a:pt x="11158" y="11163"/>
                  </a:lnTo>
                  <a:lnTo>
                    <a:pt x="23268" y="2995"/>
                  </a:lnTo>
                  <a:lnTo>
                    <a:pt x="38100" y="0"/>
                  </a:lnTo>
                  <a:lnTo>
                    <a:pt x="7420749" y="0"/>
                  </a:lnTo>
                  <a:lnTo>
                    <a:pt x="7435580" y="2995"/>
                  </a:lnTo>
                  <a:lnTo>
                    <a:pt x="7447691" y="11163"/>
                  </a:lnTo>
                  <a:lnTo>
                    <a:pt x="7455855" y="23274"/>
                  </a:lnTo>
                  <a:lnTo>
                    <a:pt x="7458849" y="38099"/>
                  </a:lnTo>
                  <a:lnTo>
                    <a:pt x="7458849" y="1180680"/>
                  </a:lnTo>
                  <a:lnTo>
                    <a:pt x="7455855" y="1195511"/>
                  </a:lnTo>
                  <a:lnTo>
                    <a:pt x="7447691" y="1207622"/>
                  </a:lnTo>
                  <a:lnTo>
                    <a:pt x="7435580" y="1215787"/>
                  </a:lnTo>
                  <a:lnTo>
                    <a:pt x="7420749" y="1218780"/>
                  </a:lnTo>
                  <a:close/>
                </a:path>
              </a:pathLst>
            </a:custGeom>
            <a:ln w="12700">
              <a:solidFill>
                <a:srgbClr val="000000"/>
              </a:solidFill>
            </a:ln>
          </p:spPr>
          <p:txBody>
            <a:bodyPr wrap="square" lIns="0" tIns="0" rIns="0" bIns="0" rtlCol="0"/>
            <a:lstStyle/>
            <a:p>
              <a:endParaRPr/>
            </a:p>
          </p:txBody>
        </p:sp>
        <p:sp>
          <p:nvSpPr>
            <p:cNvPr id="29" name="object 29"/>
            <p:cNvSpPr/>
            <p:nvPr/>
          </p:nvSpPr>
          <p:spPr>
            <a:xfrm>
              <a:off x="2365960" y="3027117"/>
              <a:ext cx="7459345" cy="1320800"/>
            </a:xfrm>
            <a:custGeom>
              <a:avLst/>
              <a:gdLst/>
              <a:ahLst/>
              <a:cxnLst/>
              <a:rect l="l" t="t" r="r" b="b"/>
              <a:pathLst>
                <a:path w="7459345" h="1320800">
                  <a:moveTo>
                    <a:pt x="7420749" y="0"/>
                  </a:moveTo>
                  <a:lnTo>
                    <a:pt x="38100" y="0"/>
                  </a:lnTo>
                  <a:lnTo>
                    <a:pt x="23268" y="2993"/>
                  </a:lnTo>
                  <a:lnTo>
                    <a:pt x="11158" y="11158"/>
                  </a:lnTo>
                  <a:lnTo>
                    <a:pt x="2993" y="23268"/>
                  </a:lnTo>
                  <a:lnTo>
                    <a:pt x="0" y="38099"/>
                  </a:lnTo>
                  <a:lnTo>
                    <a:pt x="0" y="1282204"/>
                  </a:lnTo>
                  <a:lnTo>
                    <a:pt x="2993" y="1297035"/>
                  </a:lnTo>
                  <a:lnTo>
                    <a:pt x="11158" y="1309146"/>
                  </a:lnTo>
                  <a:lnTo>
                    <a:pt x="23268" y="1317310"/>
                  </a:lnTo>
                  <a:lnTo>
                    <a:pt x="38100" y="1320304"/>
                  </a:lnTo>
                  <a:lnTo>
                    <a:pt x="7420749" y="1320304"/>
                  </a:lnTo>
                  <a:lnTo>
                    <a:pt x="7435580" y="1317310"/>
                  </a:lnTo>
                  <a:lnTo>
                    <a:pt x="7447691" y="1309146"/>
                  </a:lnTo>
                  <a:lnTo>
                    <a:pt x="7455855" y="1297035"/>
                  </a:lnTo>
                  <a:lnTo>
                    <a:pt x="7458849" y="1282204"/>
                  </a:lnTo>
                  <a:lnTo>
                    <a:pt x="7458849" y="38099"/>
                  </a:lnTo>
                  <a:lnTo>
                    <a:pt x="7455855" y="23268"/>
                  </a:lnTo>
                  <a:lnTo>
                    <a:pt x="7447691" y="11158"/>
                  </a:lnTo>
                  <a:lnTo>
                    <a:pt x="7435580" y="2993"/>
                  </a:lnTo>
                  <a:lnTo>
                    <a:pt x="7420749" y="0"/>
                  </a:lnTo>
                  <a:close/>
                </a:path>
              </a:pathLst>
            </a:custGeom>
            <a:solidFill>
              <a:srgbClr val="EA575B"/>
            </a:solidFill>
          </p:spPr>
          <p:txBody>
            <a:bodyPr wrap="square" lIns="0" tIns="0" rIns="0" bIns="0" rtlCol="0"/>
            <a:lstStyle/>
            <a:p>
              <a:endParaRPr/>
            </a:p>
          </p:txBody>
        </p:sp>
        <p:sp>
          <p:nvSpPr>
            <p:cNvPr id="30" name="object 30"/>
            <p:cNvSpPr/>
            <p:nvPr/>
          </p:nvSpPr>
          <p:spPr>
            <a:xfrm>
              <a:off x="2365960" y="3027117"/>
              <a:ext cx="7459345" cy="1320800"/>
            </a:xfrm>
            <a:custGeom>
              <a:avLst/>
              <a:gdLst/>
              <a:ahLst/>
              <a:cxnLst/>
              <a:rect l="l" t="t" r="r" b="b"/>
              <a:pathLst>
                <a:path w="7459345" h="1320800">
                  <a:moveTo>
                    <a:pt x="7420749" y="1320304"/>
                  </a:moveTo>
                  <a:lnTo>
                    <a:pt x="38100" y="1320304"/>
                  </a:lnTo>
                  <a:lnTo>
                    <a:pt x="23268" y="1317310"/>
                  </a:lnTo>
                  <a:lnTo>
                    <a:pt x="11158" y="1309146"/>
                  </a:lnTo>
                  <a:lnTo>
                    <a:pt x="2993" y="1297035"/>
                  </a:lnTo>
                  <a:lnTo>
                    <a:pt x="0" y="1282204"/>
                  </a:lnTo>
                  <a:lnTo>
                    <a:pt x="0" y="38099"/>
                  </a:lnTo>
                  <a:lnTo>
                    <a:pt x="2993" y="23268"/>
                  </a:lnTo>
                  <a:lnTo>
                    <a:pt x="11158" y="11158"/>
                  </a:lnTo>
                  <a:lnTo>
                    <a:pt x="23268" y="2993"/>
                  </a:lnTo>
                  <a:lnTo>
                    <a:pt x="38100" y="0"/>
                  </a:lnTo>
                  <a:lnTo>
                    <a:pt x="7420749" y="0"/>
                  </a:lnTo>
                  <a:lnTo>
                    <a:pt x="7435580" y="2993"/>
                  </a:lnTo>
                  <a:lnTo>
                    <a:pt x="7447691" y="11158"/>
                  </a:lnTo>
                  <a:lnTo>
                    <a:pt x="7455855" y="23268"/>
                  </a:lnTo>
                  <a:lnTo>
                    <a:pt x="7458849" y="38099"/>
                  </a:lnTo>
                  <a:lnTo>
                    <a:pt x="7458849" y="1282204"/>
                  </a:lnTo>
                  <a:lnTo>
                    <a:pt x="7455855" y="1297035"/>
                  </a:lnTo>
                  <a:lnTo>
                    <a:pt x="7447691" y="1309146"/>
                  </a:lnTo>
                  <a:lnTo>
                    <a:pt x="7435580" y="1317310"/>
                  </a:lnTo>
                  <a:lnTo>
                    <a:pt x="7420749" y="1320304"/>
                  </a:lnTo>
                  <a:close/>
                </a:path>
              </a:pathLst>
            </a:custGeom>
            <a:ln w="12700">
              <a:solidFill>
                <a:srgbClr val="062E35"/>
              </a:solidFill>
            </a:ln>
          </p:spPr>
          <p:txBody>
            <a:bodyPr wrap="square" lIns="0" tIns="0" rIns="0" bIns="0" rtlCol="0"/>
            <a:lstStyle/>
            <a:p>
              <a:endParaRPr/>
            </a:p>
          </p:txBody>
        </p:sp>
      </p:grpSp>
      <p:sp>
        <p:nvSpPr>
          <p:cNvPr id="31" name="object 31"/>
          <p:cNvSpPr txBox="1"/>
          <p:nvPr/>
        </p:nvSpPr>
        <p:spPr>
          <a:xfrm>
            <a:off x="2590800" y="2133600"/>
            <a:ext cx="7373959" cy="4083169"/>
          </a:xfrm>
          <a:prstGeom prst="rect">
            <a:avLst/>
          </a:prstGeom>
        </p:spPr>
        <p:txBody>
          <a:bodyPr vert="horz" wrap="square" lIns="0" tIns="12700" rIns="0" bIns="0" rtlCol="0">
            <a:spAutoFit/>
          </a:bodyPr>
          <a:lstStyle/>
          <a:p>
            <a:pPr>
              <a:lnSpc>
                <a:spcPct val="100000"/>
              </a:lnSpc>
              <a:spcBef>
                <a:spcPts val="50"/>
              </a:spcBef>
            </a:pPr>
            <a:endParaRPr sz="3100" dirty="0">
              <a:latin typeface="Arial MT"/>
              <a:cs typeface="Arial MT"/>
            </a:endParaRPr>
          </a:p>
          <a:p>
            <a:pPr marL="17780" algn="ctr">
              <a:lnSpc>
                <a:spcPct val="100000"/>
              </a:lnSpc>
            </a:pPr>
            <a:r>
              <a:rPr sz="2100" b="1" dirty="0">
                <a:solidFill>
                  <a:srgbClr val="EA575B"/>
                </a:solidFill>
                <a:latin typeface="Sassoon Sans Rg" pitchFamily="50" charset="0"/>
                <a:cs typeface="Arial"/>
              </a:rPr>
              <a:t>Rules:</a:t>
            </a:r>
            <a:endParaRPr sz="2100" dirty="0">
              <a:latin typeface="Sassoon Sans Rg" pitchFamily="50" charset="0"/>
              <a:cs typeface="Arial"/>
            </a:endParaRPr>
          </a:p>
          <a:p>
            <a:pPr>
              <a:lnSpc>
                <a:spcPct val="100000"/>
              </a:lnSpc>
              <a:spcBef>
                <a:spcPts val="45"/>
              </a:spcBef>
            </a:pPr>
            <a:endParaRPr sz="2500" dirty="0">
              <a:latin typeface="Arial"/>
              <a:cs typeface="Arial"/>
            </a:endParaRPr>
          </a:p>
          <a:p>
            <a:pPr marL="132715" indent="-120650">
              <a:lnSpc>
                <a:spcPct val="100000"/>
              </a:lnSpc>
              <a:buChar char="-"/>
              <a:tabLst>
                <a:tab pos="133350" algn="l"/>
              </a:tabLst>
            </a:pPr>
            <a:r>
              <a:rPr sz="2100" dirty="0">
                <a:solidFill>
                  <a:srgbClr val="1B283D"/>
                </a:solidFill>
                <a:latin typeface="Sassoon Sans Rg" pitchFamily="50" charset="0"/>
                <a:cs typeface="Arial MT"/>
              </a:rPr>
              <a:t>You can’t move your </a:t>
            </a:r>
            <a:r>
              <a:rPr sz="2100" b="1" dirty="0">
                <a:solidFill>
                  <a:srgbClr val="1B283D"/>
                </a:solidFill>
                <a:latin typeface="Sassoon Sans Rg" pitchFamily="50" charset="0"/>
                <a:cs typeface="Arial MT"/>
              </a:rPr>
              <a:t>head</a:t>
            </a:r>
            <a:r>
              <a:rPr sz="2100" dirty="0">
                <a:solidFill>
                  <a:srgbClr val="1B283D"/>
                </a:solidFill>
                <a:latin typeface="Sassoon Sans Rg" pitchFamily="50" charset="0"/>
                <a:cs typeface="Arial MT"/>
              </a:rPr>
              <a:t> lower than the </a:t>
            </a:r>
            <a:r>
              <a:rPr sz="2100" b="1" dirty="0">
                <a:solidFill>
                  <a:srgbClr val="1B283D"/>
                </a:solidFill>
                <a:latin typeface="Sassoon Sans Rg" pitchFamily="50" charset="0"/>
                <a:cs typeface="Arial MT"/>
              </a:rPr>
              <a:t>table</a:t>
            </a:r>
            <a:endParaRPr sz="2100" b="1" dirty="0">
              <a:latin typeface="Sassoon Sans Rg" pitchFamily="50" charset="0"/>
              <a:cs typeface="Arial MT"/>
            </a:endParaRPr>
          </a:p>
          <a:p>
            <a:pPr marL="132715" indent="-120650">
              <a:lnSpc>
                <a:spcPct val="100000"/>
              </a:lnSpc>
              <a:spcBef>
                <a:spcPts val="994"/>
              </a:spcBef>
              <a:buChar char="-"/>
              <a:tabLst>
                <a:tab pos="133350" algn="l"/>
              </a:tabLst>
            </a:pPr>
            <a:r>
              <a:rPr sz="2100" dirty="0">
                <a:solidFill>
                  <a:srgbClr val="1B283D"/>
                </a:solidFill>
                <a:latin typeface="Sassoon Sans Rg" pitchFamily="50" charset="0"/>
                <a:cs typeface="Arial MT"/>
              </a:rPr>
              <a:t>You can only use </a:t>
            </a:r>
            <a:r>
              <a:rPr sz="2100" b="1" dirty="0">
                <a:solidFill>
                  <a:srgbClr val="1B283D"/>
                </a:solidFill>
                <a:latin typeface="Sassoon Sans Rg" pitchFamily="50" charset="0"/>
                <a:cs typeface="Arial MT"/>
              </a:rPr>
              <a:t>mirrors </a:t>
            </a:r>
            <a:r>
              <a:rPr sz="2100" dirty="0">
                <a:solidFill>
                  <a:srgbClr val="1B283D"/>
                </a:solidFill>
                <a:latin typeface="Sassoon Sans Rg" pitchFamily="50" charset="0"/>
                <a:cs typeface="Arial MT"/>
              </a:rPr>
              <a:t>to read the word</a:t>
            </a:r>
            <a:endParaRPr sz="2100" dirty="0">
              <a:latin typeface="Sassoon Sans Rg" pitchFamily="50" charset="0"/>
              <a:cs typeface="Arial MT"/>
            </a:endParaRPr>
          </a:p>
          <a:p>
            <a:pPr>
              <a:lnSpc>
                <a:spcPct val="100000"/>
              </a:lnSpc>
            </a:pPr>
            <a:endParaRPr sz="2400" dirty="0">
              <a:latin typeface="Arial MT"/>
              <a:cs typeface="Arial MT"/>
            </a:endParaRPr>
          </a:p>
          <a:p>
            <a:pPr marL="22860" algn="ctr">
              <a:lnSpc>
                <a:spcPct val="100000"/>
              </a:lnSpc>
              <a:spcBef>
                <a:spcPts val="1590"/>
              </a:spcBef>
            </a:pPr>
            <a:r>
              <a:rPr sz="2100" b="1" dirty="0">
                <a:latin typeface="Sassoon Sans Rg" pitchFamily="50" charset="0"/>
                <a:cs typeface="Arial"/>
              </a:rPr>
              <a:t>What was d</a:t>
            </a:r>
            <a:r>
              <a:rPr lang="en-US" sz="2100" b="1" dirty="0">
                <a:latin typeface="Sassoon Sans Rg" pitchFamily="50" charset="0"/>
                <a:cs typeface="Arial"/>
              </a:rPr>
              <a:t>iffi</a:t>
            </a:r>
            <a:r>
              <a:rPr sz="2100" b="1" dirty="0">
                <a:latin typeface="Sassoon Sans Rg" pitchFamily="50" charset="0"/>
                <a:cs typeface="Arial"/>
              </a:rPr>
              <a:t>cult about this task?</a:t>
            </a:r>
            <a:endParaRPr sz="2100" dirty="0">
              <a:latin typeface="Sassoon Sans Rg" pitchFamily="50" charset="0"/>
              <a:cs typeface="Arial"/>
            </a:endParaRPr>
          </a:p>
          <a:p>
            <a:pPr marL="23495" algn="ctr">
              <a:lnSpc>
                <a:spcPct val="100000"/>
              </a:lnSpc>
              <a:spcBef>
                <a:spcPts val="990"/>
              </a:spcBef>
            </a:pPr>
            <a:r>
              <a:rPr sz="2100" b="1" dirty="0">
                <a:latin typeface="Sassoon Sans Rg" pitchFamily="50" charset="0"/>
                <a:cs typeface="Arial"/>
              </a:rPr>
              <a:t>What could make it easier?</a:t>
            </a:r>
            <a:endParaRPr sz="2100" dirty="0">
              <a:latin typeface="Sassoon Sans Rg" pitchFamily="50" charset="0"/>
              <a:cs typeface="Arial"/>
            </a:endParaRPr>
          </a:p>
          <a:p>
            <a:pPr>
              <a:lnSpc>
                <a:spcPct val="100000"/>
              </a:lnSpc>
              <a:spcBef>
                <a:spcPts val="25"/>
              </a:spcBef>
            </a:pPr>
            <a:endParaRPr sz="2850" dirty="0">
              <a:latin typeface="Arial"/>
              <a:cs typeface="Arial"/>
            </a:endParaRPr>
          </a:p>
          <a:p>
            <a:pPr marL="31115" algn="ctr">
              <a:lnSpc>
                <a:spcPct val="100000"/>
              </a:lnSpc>
            </a:pPr>
            <a:r>
              <a:rPr sz="2100" b="1" spc="-70" dirty="0">
                <a:solidFill>
                  <a:srgbClr val="EA575B"/>
                </a:solidFill>
                <a:latin typeface="Sassoon Sans Rg" pitchFamily="50" charset="0"/>
                <a:cs typeface="Arial"/>
              </a:rPr>
              <a:t>Challenge - if you have time, adapt the task and try again!</a:t>
            </a:r>
            <a:endParaRPr sz="2100" spc="-70" dirty="0">
              <a:latin typeface="Sassoon Sans Rg" pitchFamily="50" charset="0"/>
              <a:cs typeface="Arial"/>
            </a:endParaRPr>
          </a:p>
        </p:txBody>
      </p:sp>
      <p:grpSp>
        <p:nvGrpSpPr>
          <p:cNvPr id="32" name="object 32"/>
          <p:cNvGrpSpPr/>
          <p:nvPr/>
        </p:nvGrpSpPr>
        <p:grpSpPr>
          <a:xfrm>
            <a:off x="0" y="678611"/>
            <a:ext cx="12192000" cy="6179820"/>
            <a:chOff x="0" y="678611"/>
            <a:chExt cx="12192000" cy="6179820"/>
          </a:xfrm>
        </p:grpSpPr>
        <p:pic>
          <p:nvPicPr>
            <p:cNvPr id="33" name="object 33"/>
            <p:cNvPicPr/>
            <p:nvPr/>
          </p:nvPicPr>
          <p:blipFill>
            <a:blip r:embed="rId11" cstate="print"/>
            <a:stretch>
              <a:fillRect/>
            </a:stretch>
          </p:blipFill>
          <p:spPr>
            <a:xfrm>
              <a:off x="10186306" y="678611"/>
              <a:ext cx="2005694" cy="6179388"/>
            </a:xfrm>
            <a:prstGeom prst="rect">
              <a:avLst/>
            </a:prstGeom>
          </p:spPr>
        </p:pic>
        <p:pic>
          <p:nvPicPr>
            <p:cNvPr id="34" name="object 34"/>
            <p:cNvPicPr/>
            <p:nvPr/>
          </p:nvPicPr>
          <p:blipFill>
            <a:blip r:embed="rId12" cstate="print"/>
            <a:stretch>
              <a:fillRect/>
            </a:stretch>
          </p:blipFill>
          <p:spPr>
            <a:xfrm>
              <a:off x="0" y="682501"/>
              <a:ext cx="2394059" cy="6175498"/>
            </a:xfrm>
            <a:prstGeom prst="rect">
              <a:avLst/>
            </a:prstGeom>
          </p:spPr>
        </p:pic>
      </p:grpSp>
      <p:sp>
        <p:nvSpPr>
          <p:cNvPr id="36"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
        <p:nvSpPr>
          <p:cNvPr id="35" name="Прямоугольник 34"/>
          <p:cNvSpPr/>
          <p:nvPr/>
        </p:nvSpPr>
        <p:spPr>
          <a:xfrm>
            <a:off x="2113940" y="1392166"/>
            <a:ext cx="7868260" cy="893834"/>
          </a:xfrm>
          <a:prstGeom prst="rect">
            <a:avLst/>
          </a:prstGeom>
        </p:spPr>
        <p:txBody>
          <a:bodyPr wrap="square">
            <a:spAutoFit/>
          </a:bodyPr>
          <a:lstStyle/>
          <a:p>
            <a:pPr marL="33020" marR="5080" indent="66675" algn="ctr">
              <a:lnSpc>
                <a:spcPct val="123600"/>
              </a:lnSpc>
              <a:spcBef>
                <a:spcPts val="100"/>
              </a:spcBef>
            </a:pPr>
            <a:r>
              <a:rPr lang="en-US" sz="2100" spc="-60" dirty="0">
                <a:solidFill>
                  <a:srgbClr val="383838"/>
                </a:solidFill>
                <a:latin typeface="Sassoon Sans Rg" pitchFamily="50" charset="0"/>
                <a:cs typeface="Arial MT"/>
              </a:rPr>
              <a:t>Write a word on a post-it note and </a:t>
            </a:r>
            <a:r>
              <a:rPr lang="en-US" sz="2100" b="1" spc="-60" dirty="0">
                <a:solidFill>
                  <a:srgbClr val="383838"/>
                </a:solidFill>
                <a:latin typeface="Sassoon Sans Rg" pitchFamily="50" charset="0"/>
                <a:cs typeface="Arial MT"/>
              </a:rPr>
              <a:t>stick it </a:t>
            </a:r>
            <a:r>
              <a:rPr lang="en-US" sz="2100" spc="-60" dirty="0">
                <a:solidFill>
                  <a:srgbClr val="383838"/>
                </a:solidFill>
                <a:latin typeface="Sassoon Sans Rg" pitchFamily="50" charset="0"/>
                <a:cs typeface="Arial MT"/>
              </a:rPr>
              <a:t>under your </a:t>
            </a:r>
            <a:r>
              <a:rPr lang="en-US" sz="2100" b="1" spc="-60" dirty="0">
                <a:solidFill>
                  <a:srgbClr val="383838"/>
                </a:solidFill>
                <a:latin typeface="Sassoon Sans Rg" pitchFamily="50" charset="0"/>
                <a:cs typeface="Arial MT"/>
              </a:rPr>
              <a:t>table </a:t>
            </a:r>
            <a:r>
              <a:rPr lang="en-US" sz="2100" spc="-60" dirty="0">
                <a:solidFill>
                  <a:srgbClr val="383838"/>
                </a:solidFill>
                <a:latin typeface="Sassoon Sans Rg" pitchFamily="50" charset="0"/>
                <a:cs typeface="Arial MT"/>
              </a:rPr>
              <a:t>and your partner needs to try and </a:t>
            </a:r>
            <a:r>
              <a:rPr lang="en-US" sz="2100" b="1" spc="-60" dirty="0">
                <a:solidFill>
                  <a:srgbClr val="383838"/>
                </a:solidFill>
                <a:latin typeface="Sassoon Sans Rg" pitchFamily="50" charset="0"/>
                <a:cs typeface="Arial MT"/>
              </a:rPr>
              <a:t>read the word</a:t>
            </a:r>
            <a:r>
              <a:rPr lang="en-US" sz="2100" spc="-60" dirty="0">
                <a:solidFill>
                  <a:srgbClr val="383838"/>
                </a:solidFill>
                <a:latin typeface="Sassoon Sans Rg" pitchFamily="50" charset="0"/>
                <a:cs typeface="Arial MT"/>
              </a:rPr>
              <a:t>.</a:t>
            </a:r>
            <a:endParaRPr lang="en-US" sz="2100" spc="-60" dirty="0">
              <a:latin typeface="Sassoon Sans Rg" pitchFamily="50" charset="0"/>
              <a:cs typeface="Arial MT"/>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52"/>
            <a:ext cx="12192000" cy="6856730"/>
          </a:xfrm>
          <a:custGeom>
            <a:avLst/>
            <a:gdLst/>
            <a:ahLst/>
            <a:cxnLst/>
            <a:rect l="l" t="t" r="r" b="b"/>
            <a:pathLst>
              <a:path w="12192000" h="6856730">
                <a:moveTo>
                  <a:pt x="12191390" y="0"/>
                </a:moveTo>
                <a:lnTo>
                  <a:pt x="0" y="0"/>
                </a:lnTo>
                <a:lnTo>
                  <a:pt x="0" y="6856247"/>
                </a:lnTo>
                <a:lnTo>
                  <a:pt x="12191390" y="6856247"/>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1739"/>
            <a:ext cx="1865629" cy="1743697"/>
          </a:xfrm>
          <a:prstGeom prst="rect">
            <a:avLst/>
          </a:prstGeom>
        </p:spPr>
      </p:pic>
      <p:pic>
        <p:nvPicPr>
          <p:cNvPr id="4" name="object 4"/>
          <p:cNvPicPr/>
          <p:nvPr/>
        </p:nvPicPr>
        <p:blipFill>
          <a:blip r:embed="rId3" cstate="print"/>
          <a:stretch>
            <a:fillRect/>
          </a:stretch>
        </p:blipFill>
        <p:spPr>
          <a:xfrm>
            <a:off x="11434673" y="2424836"/>
            <a:ext cx="756716" cy="2217729"/>
          </a:xfrm>
          <a:prstGeom prst="rect">
            <a:avLst/>
          </a:prstGeom>
        </p:spPr>
      </p:pic>
      <p:pic>
        <p:nvPicPr>
          <p:cNvPr id="5" name="object 5"/>
          <p:cNvPicPr/>
          <p:nvPr/>
        </p:nvPicPr>
        <p:blipFill>
          <a:blip r:embed="rId4" cstate="print"/>
          <a:stretch>
            <a:fillRect/>
          </a:stretch>
        </p:blipFill>
        <p:spPr>
          <a:xfrm>
            <a:off x="8317693" y="1752"/>
            <a:ext cx="1817275" cy="1472145"/>
          </a:xfrm>
          <a:prstGeom prst="rect">
            <a:avLst/>
          </a:prstGeom>
        </p:spPr>
      </p:pic>
      <p:pic>
        <p:nvPicPr>
          <p:cNvPr id="6" name="object 6"/>
          <p:cNvPicPr/>
          <p:nvPr/>
        </p:nvPicPr>
        <p:blipFill>
          <a:blip r:embed="rId5" cstate="print"/>
          <a:stretch>
            <a:fillRect/>
          </a:stretch>
        </p:blipFill>
        <p:spPr>
          <a:xfrm>
            <a:off x="0" y="1752"/>
            <a:ext cx="1579955" cy="1443337"/>
          </a:xfrm>
          <a:prstGeom prst="rect">
            <a:avLst/>
          </a:prstGeom>
        </p:spPr>
      </p:pic>
      <p:pic>
        <p:nvPicPr>
          <p:cNvPr id="18" name="object 18"/>
          <p:cNvPicPr/>
          <p:nvPr/>
        </p:nvPicPr>
        <p:blipFill>
          <a:blip r:embed="rId6" cstate="print"/>
          <a:stretch>
            <a:fillRect/>
          </a:stretch>
        </p:blipFill>
        <p:spPr>
          <a:xfrm>
            <a:off x="0" y="4367063"/>
            <a:ext cx="2213100" cy="2490936"/>
          </a:xfrm>
          <a:prstGeom prst="rect">
            <a:avLst/>
          </a:prstGeom>
        </p:spPr>
      </p:pic>
      <p:pic>
        <p:nvPicPr>
          <p:cNvPr id="19" name="object 19"/>
          <p:cNvPicPr/>
          <p:nvPr/>
        </p:nvPicPr>
        <p:blipFill>
          <a:blip r:embed="rId7" cstate="print"/>
          <a:stretch>
            <a:fillRect/>
          </a:stretch>
        </p:blipFill>
        <p:spPr>
          <a:xfrm>
            <a:off x="0" y="2298427"/>
            <a:ext cx="685990" cy="1992508"/>
          </a:xfrm>
          <a:prstGeom prst="rect">
            <a:avLst/>
          </a:prstGeom>
        </p:spPr>
      </p:pic>
      <p:pic>
        <p:nvPicPr>
          <p:cNvPr id="20" name="object 20"/>
          <p:cNvPicPr/>
          <p:nvPr/>
        </p:nvPicPr>
        <p:blipFill>
          <a:blip r:embed="rId8" cstate="print"/>
          <a:stretch>
            <a:fillRect/>
          </a:stretch>
        </p:blipFill>
        <p:spPr>
          <a:xfrm>
            <a:off x="9695933" y="5014226"/>
            <a:ext cx="2495453" cy="1843773"/>
          </a:xfrm>
          <a:prstGeom prst="rect">
            <a:avLst/>
          </a:prstGeom>
        </p:spPr>
      </p:pic>
      <p:grpSp>
        <p:nvGrpSpPr>
          <p:cNvPr id="7" name="object 7"/>
          <p:cNvGrpSpPr/>
          <p:nvPr/>
        </p:nvGrpSpPr>
        <p:grpSpPr>
          <a:xfrm>
            <a:off x="201574" y="0"/>
            <a:ext cx="11997690" cy="6671309"/>
            <a:chOff x="201574" y="0"/>
            <a:chExt cx="11997690" cy="6671309"/>
          </a:xfrm>
        </p:grpSpPr>
        <p:pic>
          <p:nvPicPr>
            <p:cNvPr id="8" name="object 8"/>
            <p:cNvPicPr/>
            <p:nvPr/>
          </p:nvPicPr>
          <p:blipFill>
            <a:blip r:embed="rId9" cstate="print"/>
            <a:stretch>
              <a:fillRect/>
            </a:stretch>
          </p:blipFill>
          <p:spPr>
            <a:xfrm>
              <a:off x="1814118" y="1752"/>
              <a:ext cx="1847324" cy="1163101"/>
            </a:xfrm>
            <a:prstGeom prst="rect">
              <a:avLst/>
            </a:prstGeom>
          </p:spPr>
        </p:pic>
        <p:sp>
          <p:nvSpPr>
            <p:cNvPr id="9" name="object 9"/>
            <p:cNvSpPr/>
            <p:nvPr/>
          </p:nvSpPr>
          <p:spPr>
            <a:xfrm>
              <a:off x="207924" y="317891"/>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07924" y="317891"/>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1511" y="6416861"/>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1511" y="6416861"/>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299574" y="6428927"/>
              <a:ext cx="216511" cy="216511"/>
            </a:xfrm>
            <a:prstGeom prst="rect">
              <a:avLst/>
            </a:prstGeom>
          </p:spPr>
        </p:pic>
        <p:sp>
          <p:nvSpPr>
            <p:cNvPr id="16" name="object 16"/>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881370" y="47792"/>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340" dirty="0">
                <a:solidFill>
                  <a:srgbClr val="1B283D"/>
                </a:solidFill>
                <a:latin typeface="Sassoon Sans Rg" pitchFamily="50" charset="0"/>
                <a:cs typeface="Arial"/>
              </a:rPr>
              <a:t>8</a:t>
            </a:r>
            <a:endParaRPr sz="2400" dirty="0">
              <a:latin typeface="Sassoon Sans Rg" pitchFamily="50" charset="0"/>
              <a:cs typeface="Arial"/>
            </a:endParaRPr>
          </a:p>
        </p:txBody>
      </p:sp>
      <p:grpSp>
        <p:nvGrpSpPr>
          <p:cNvPr id="22" name="object 22"/>
          <p:cNvGrpSpPr/>
          <p:nvPr/>
        </p:nvGrpSpPr>
        <p:grpSpPr>
          <a:xfrm>
            <a:off x="5022848" y="96911"/>
            <a:ext cx="2456180" cy="755650"/>
            <a:chOff x="5022848" y="96911"/>
            <a:chExt cx="2456180" cy="755650"/>
          </a:xfrm>
        </p:grpSpPr>
        <p:sp>
          <p:nvSpPr>
            <p:cNvPr id="23" name="object 23"/>
            <p:cNvSpPr/>
            <p:nvPr/>
          </p:nvSpPr>
          <p:spPr>
            <a:xfrm>
              <a:off x="5029198" y="103261"/>
              <a:ext cx="2443480" cy="742950"/>
            </a:xfrm>
            <a:custGeom>
              <a:avLst/>
              <a:gdLst/>
              <a:ahLst/>
              <a:cxnLst/>
              <a:rect l="l" t="t" r="r" b="b"/>
              <a:pathLst>
                <a:path w="2443479" h="742950">
                  <a:moveTo>
                    <a:pt x="2404960" y="0"/>
                  </a:moveTo>
                  <a:lnTo>
                    <a:pt x="38099" y="0"/>
                  </a:lnTo>
                  <a:lnTo>
                    <a:pt x="23306" y="3006"/>
                  </a:lnTo>
                  <a:lnTo>
                    <a:pt x="11191" y="11191"/>
                  </a:lnTo>
                  <a:lnTo>
                    <a:pt x="3006" y="23306"/>
                  </a:lnTo>
                  <a:lnTo>
                    <a:pt x="0" y="38099"/>
                  </a:lnTo>
                  <a:lnTo>
                    <a:pt x="0" y="704341"/>
                  </a:lnTo>
                  <a:lnTo>
                    <a:pt x="3006" y="719135"/>
                  </a:lnTo>
                  <a:lnTo>
                    <a:pt x="11191" y="731250"/>
                  </a:lnTo>
                  <a:lnTo>
                    <a:pt x="23306" y="739435"/>
                  </a:lnTo>
                  <a:lnTo>
                    <a:pt x="38099" y="742441"/>
                  </a:lnTo>
                  <a:lnTo>
                    <a:pt x="2404960" y="742441"/>
                  </a:lnTo>
                  <a:lnTo>
                    <a:pt x="2419754" y="739435"/>
                  </a:lnTo>
                  <a:lnTo>
                    <a:pt x="2431869" y="731250"/>
                  </a:lnTo>
                  <a:lnTo>
                    <a:pt x="2440054" y="719135"/>
                  </a:lnTo>
                  <a:lnTo>
                    <a:pt x="2443060" y="704341"/>
                  </a:lnTo>
                  <a:lnTo>
                    <a:pt x="2443060" y="38099"/>
                  </a:lnTo>
                  <a:lnTo>
                    <a:pt x="2440054" y="23306"/>
                  </a:lnTo>
                  <a:lnTo>
                    <a:pt x="2431869" y="11191"/>
                  </a:lnTo>
                  <a:lnTo>
                    <a:pt x="2419754" y="3006"/>
                  </a:lnTo>
                  <a:lnTo>
                    <a:pt x="2404960" y="0"/>
                  </a:lnTo>
                  <a:close/>
                </a:path>
              </a:pathLst>
            </a:custGeom>
            <a:solidFill>
              <a:srgbClr val="FFF594"/>
            </a:solidFill>
          </p:spPr>
          <p:txBody>
            <a:bodyPr wrap="square" lIns="0" tIns="0" rIns="0" bIns="0" rtlCol="0"/>
            <a:lstStyle/>
            <a:p>
              <a:endParaRPr/>
            </a:p>
          </p:txBody>
        </p:sp>
        <p:sp>
          <p:nvSpPr>
            <p:cNvPr id="24" name="object 24"/>
            <p:cNvSpPr/>
            <p:nvPr/>
          </p:nvSpPr>
          <p:spPr>
            <a:xfrm>
              <a:off x="5029198" y="103261"/>
              <a:ext cx="2443480" cy="742950"/>
            </a:xfrm>
            <a:custGeom>
              <a:avLst/>
              <a:gdLst/>
              <a:ahLst/>
              <a:cxnLst/>
              <a:rect l="l" t="t" r="r" b="b"/>
              <a:pathLst>
                <a:path w="2443479" h="742950">
                  <a:moveTo>
                    <a:pt x="2404960" y="742441"/>
                  </a:moveTo>
                  <a:lnTo>
                    <a:pt x="38099" y="742441"/>
                  </a:lnTo>
                  <a:lnTo>
                    <a:pt x="23306" y="739435"/>
                  </a:lnTo>
                  <a:lnTo>
                    <a:pt x="11191" y="731250"/>
                  </a:lnTo>
                  <a:lnTo>
                    <a:pt x="3006" y="719135"/>
                  </a:lnTo>
                  <a:lnTo>
                    <a:pt x="0" y="704341"/>
                  </a:lnTo>
                  <a:lnTo>
                    <a:pt x="0" y="38099"/>
                  </a:lnTo>
                  <a:lnTo>
                    <a:pt x="3006" y="23306"/>
                  </a:lnTo>
                  <a:lnTo>
                    <a:pt x="11191" y="11191"/>
                  </a:lnTo>
                  <a:lnTo>
                    <a:pt x="23306" y="3006"/>
                  </a:lnTo>
                  <a:lnTo>
                    <a:pt x="38099" y="0"/>
                  </a:lnTo>
                  <a:lnTo>
                    <a:pt x="2404960" y="0"/>
                  </a:lnTo>
                  <a:lnTo>
                    <a:pt x="2419754" y="3006"/>
                  </a:lnTo>
                  <a:lnTo>
                    <a:pt x="2431869" y="11191"/>
                  </a:lnTo>
                  <a:lnTo>
                    <a:pt x="2440054" y="23306"/>
                  </a:lnTo>
                  <a:lnTo>
                    <a:pt x="2443060" y="38099"/>
                  </a:lnTo>
                  <a:lnTo>
                    <a:pt x="2443060" y="704341"/>
                  </a:lnTo>
                  <a:lnTo>
                    <a:pt x="2440054" y="719135"/>
                  </a:lnTo>
                  <a:lnTo>
                    <a:pt x="2431869" y="731250"/>
                  </a:lnTo>
                  <a:lnTo>
                    <a:pt x="2419754" y="739435"/>
                  </a:lnTo>
                  <a:lnTo>
                    <a:pt x="2404960" y="742441"/>
                  </a:lnTo>
                  <a:close/>
                </a:path>
              </a:pathLst>
            </a:custGeom>
            <a:ln w="12700">
              <a:solidFill>
                <a:srgbClr val="000000"/>
              </a:solidFill>
            </a:ln>
          </p:spPr>
          <p:txBody>
            <a:bodyPr wrap="square" lIns="0" tIns="0" rIns="0" bIns="0" rtlCol="0"/>
            <a:lstStyle/>
            <a:p>
              <a:endParaRPr/>
            </a:p>
          </p:txBody>
        </p:sp>
      </p:grpSp>
      <p:sp>
        <p:nvSpPr>
          <p:cNvPr id="25" name="object 25"/>
          <p:cNvSpPr txBox="1">
            <a:spLocks noGrp="1"/>
          </p:cNvSpPr>
          <p:nvPr>
            <p:ph type="title"/>
          </p:nvPr>
        </p:nvSpPr>
        <p:spPr>
          <a:xfrm>
            <a:off x="5041144" y="304800"/>
            <a:ext cx="2419350" cy="430887"/>
          </a:xfrm>
          <a:prstGeom prst="rect">
            <a:avLst/>
          </a:prstGeom>
          <a:noFill/>
        </p:spPr>
        <p:txBody>
          <a:bodyPr vert="horz" wrap="square" lIns="0" tIns="0" rIns="0" bIns="0" rtlCol="0">
            <a:spAutoFit/>
          </a:bodyPr>
          <a:lstStyle/>
          <a:p>
            <a:pPr marL="211454">
              <a:lnSpc>
                <a:spcPts val="2955"/>
              </a:lnSpc>
            </a:pPr>
            <a:r>
              <a:rPr dirty="0">
                <a:latin typeface="Sassoon Sans Rg" pitchFamily="50" charset="0"/>
              </a:rPr>
              <a:t>Activities</a:t>
            </a:r>
          </a:p>
        </p:txBody>
      </p:sp>
      <p:grpSp>
        <p:nvGrpSpPr>
          <p:cNvPr id="26" name="object 26"/>
          <p:cNvGrpSpPr/>
          <p:nvPr/>
        </p:nvGrpSpPr>
        <p:grpSpPr>
          <a:xfrm>
            <a:off x="2093807" y="1930933"/>
            <a:ext cx="8314055" cy="1362710"/>
            <a:chOff x="2093807" y="1930933"/>
            <a:chExt cx="8314055" cy="1362710"/>
          </a:xfrm>
        </p:grpSpPr>
        <p:sp>
          <p:nvSpPr>
            <p:cNvPr id="27" name="object 27"/>
            <p:cNvSpPr/>
            <p:nvPr/>
          </p:nvSpPr>
          <p:spPr>
            <a:xfrm>
              <a:off x="2100157" y="1937283"/>
              <a:ext cx="8301355" cy="1350010"/>
            </a:xfrm>
            <a:custGeom>
              <a:avLst/>
              <a:gdLst/>
              <a:ahLst/>
              <a:cxnLst/>
              <a:rect l="l" t="t" r="r" b="b"/>
              <a:pathLst>
                <a:path w="8301355" h="1350010">
                  <a:moveTo>
                    <a:pt x="8263039" y="0"/>
                  </a:moveTo>
                  <a:lnTo>
                    <a:pt x="38100" y="0"/>
                  </a:lnTo>
                  <a:lnTo>
                    <a:pt x="23268" y="2993"/>
                  </a:lnTo>
                  <a:lnTo>
                    <a:pt x="11158" y="11158"/>
                  </a:lnTo>
                  <a:lnTo>
                    <a:pt x="2993" y="23268"/>
                  </a:lnTo>
                  <a:lnTo>
                    <a:pt x="0" y="38099"/>
                  </a:lnTo>
                  <a:lnTo>
                    <a:pt x="0" y="1311528"/>
                  </a:lnTo>
                  <a:lnTo>
                    <a:pt x="2993" y="1326360"/>
                  </a:lnTo>
                  <a:lnTo>
                    <a:pt x="11158" y="1338470"/>
                  </a:lnTo>
                  <a:lnTo>
                    <a:pt x="23268" y="1346635"/>
                  </a:lnTo>
                  <a:lnTo>
                    <a:pt x="38100" y="1349628"/>
                  </a:lnTo>
                  <a:lnTo>
                    <a:pt x="8263039" y="1349628"/>
                  </a:lnTo>
                  <a:lnTo>
                    <a:pt x="8277870" y="1346635"/>
                  </a:lnTo>
                  <a:lnTo>
                    <a:pt x="8289980" y="1338470"/>
                  </a:lnTo>
                  <a:lnTo>
                    <a:pt x="8298145" y="1326360"/>
                  </a:lnTo>
                  <a:lnTo>
                    <a:pt x="8301139" y="1311528"/>
                  </a:lnTo>
                  <a:lnTo>
                    <a:pt x="8301139" y="38099"/>
                  </a:lnTo>
                  <a:lnTo>
                    <a:pt x="8298145" y="23268"/>
                  </a:lnTo>
                  <a:lnTo>
                    <a:pt x="8289980" y="11158"/>
                  </a:lnTo>
                  <a:lnTo>
                    <a:pt x="8277870" y="2993"/>
                  </a:lnTo>
                  <a:lnTo>
                    <a:pt x="8263039" y="0"/>
                  </a:lnTo>
                  <a:close/>
                </a:path>
              </a:pathLst>
            </a:custGeom>
            <a:solidFill>
              <a:srgbClr val="FFF594"/>
            </a:solidFill>
          </p:spPr>
          <p:txBody>
            <a:bodyPr wrap="square" lIns="0" tIns="0" rIns="0" bIns="0" rtlCol="0"/>
            <a:lstStyle/>
            <a:p>
              <a:endParaRPr/>
            </a:p>
          </p:txBody>
        </p:sp>
        <p:sp>
          <p:nvSpPr>
            <p:cNvPr id="28" name="object 28"/>
            <p:cNvSpPr/>
            <p:nvPr/>
          </p:nvSpPr>
          <p:spPr>
            <a:xfrm>
              <a:off x="2100157" y="1937283"/>
              <a:ext cx="8301355" cy="1350010"/>
            </a:xfrm>
            <a:custGeom>
              <a:avLst/>
              <a:gdLst/>
              <a:ahLst/>
              <a:cxnLst/>
              <a:rect l="l" t="t" r="r" b="b"/>
              <a:pathLst>
                <a:path w="8301355" h="1350010">
                  <a:moveTo>
                    <a:pt x="38100" y="1349628"/>
                  </a:moveTo>
                  <a:lnTo>
                    <a:pt x="8263039" y="1349628"/>
                  </a:lnTo>
                  <a:lnTo>
                    <a:pt x="8277870" y="1346635"/>
                  </a:lnTo>
                  <a:lnTo>
                    <a:pt x="8289980" y="1338470"/>
                  </a:lnTo>
                  <a:lnTo>
                    <a:pt x="8298145" y="1326360"/>
                  </a:lnTo>
                  <a:lnTo>
                    <a:pt x="8301139" y="1311528"/>
                  </a:lnTo>
                  <a:lnTo>
                    <a:pt x="8301139" y="38099"/>
                  </a:lnTo>
                  <a:lnTo>
                    <a:pt x="8298145" y="23268"/>
                  </a:lnTo>
                  <a:lnTo>
                    <a:pt x="8289980" y="11158"/>
                  </a:lnTo>
                  <a:lnTo>
                    <a:pt x="8277870" y="2993"/>
                  </a:lnTo>
                  <a:lnTo>
                    <a:pt x="8263039" y="0"/>
                  </a:lnTo>
                  <a:lnTo>
                    <a:pt x="38100" y="0"/>
                  </a:lnTo>
                  <a:lnTo>
                    <a:pt x="23268" y="2993"/>
                  </a:lnTo>
                  <a:lnTo>
                    <a:pt x="11158" y="11158"/>
                  </a:lnTo>
                  <a:lnTo>
                    <a:pt x="2993" y="23268"/>
                  </a:lnTo>
                  <a:lnTo>
                    <a:pt x="0" y="38099"/>
                  </a:lnTo>
                  <a:lnTo>
                    <a:pt x="0" y="1311528"/>
                  </a:lnTo>
                  <a:lnTo>
                    <a:pt x="2993" y="1326360"/>
                  </a:lnTo>
                  <a:lnTo>
                    <a:pt x="11158" y="1338470"/>
                  </a:lnTo>
                  <a:lnTo>
                    <a:pt x="23268" y="1346635"/>
                  </a:lnTo>
                  <a:lnTo>
                    <a:pt x="38100" y="1349628"/>
                  </a:lnTo>
                  <a:close/>
                </a:path>
              </a:pathLst>
            </a:custGeom>
            <a:ln w="12700">
              <a:solidFill>
                <a:srgbClr val="000000"/>
              </a:solidFill>
            </a:ln>
          </p:spPr>
          <p:txBody>
            <a:bodyPr wrap="square" lIns="0" tIns="0" rIns="0" bIns="0" rtlCol="0"/>
            <a:lstStyle/>
            <a:p>
              <a:endParaRPr/>
            </a:p>
          </p:txBody>
        </p:sp>
      </p:grpSp>
      <p:sp>
        <p:nvSpPr>
          <p:cNvPr id="29" name="object 29"/>
          <p:cNvSpPr txBox="1"/>
          <p:nvPr/>
        </p:nvSpPr>
        <p:spPr>
          <a:xfrm>
            <a:off x="2286000" y="2054025"/>
            <a:ext cx="8059937" cy="3356175"/>
          </a:xfrm>
          <a:prstGeom prst="rect">
            <a:avLst/>
          </a:prstGeom>
        </p:spPr>
        <p:txBody>
          <a:bodyPr vert="horz" wrap="square" lIns="0" tIns="12700" rIns="0" bIns="0" rtlCol="0">
            <a:spAutoFit/>
          </a:bodyPr>
          <a:lstStyle/>
          <a:p>
            <a:pPr marL="2853055" marR="5080" indent="-2840990">
              <a:lnSpc>
                <a:spcPct val="125899"/>
              </a:lnSpc>
              <a:spcBef>
                <a:spcPts val="100"/>
              </a:spcBef>
            </a:pPr>
            <a:r>
              <a:rPr sz="2550" spc="-30" dirty="0">
                <a:solidFill>
                  <a:srgbClr val="1B283D"/>
                </a:solidFill>
                <a:latin typeface="Sassoon Sans Rg" pitchFamily="50" charset="0"/>
                <a:cs typeface="Arial MT"/>
              </a:rPr>
              <a:t>On your worksheets, you have a number of di</a:t>
            </a:r>
            <a:r>
              <a:rPr lang="en-US" sz="2550" spc="-30" dirty="0">
                <a:solidFill>
                  <a:srgbClr val="1B283D"/>
                </a:solidFill>
                <a:latin typeface="Sassoon Sans Rg" pitchFamily="50" charset="0"/>
                <a:cs typeface="Arial MT"/>
              </a:rPr>
              <a:t>ff</a:t>
            </a:r>
            <a:r>
              <a:rPr sz="2550" spc="-30" dirty="0">
                <a:solidFill>
                  <a:srgbClr val="1B283D"/>
                </a:solidFill>
                <a:latin typeface="Sassoon Sans Rg" pitchFamily="50" charset="0"/>
                <a:cs typeface="Arial MT"/>
              </a:rPr>
              <a:t>erent activities  to have a go at.</a:t>
            </a:r>
            <a:endParaRPr sz="2550" spc="-30" dirty="0">
              <a:latin typeface="Sassoon Sans Rg" pitchFamily="50" charset="0"/>
              <a:cs typeface="Arial MT"/>
            </a:endParaRPr>
          </a:p>
          <a:p>
            <a:pPr>
              <a:lnSpc>
                <a:spcPct val="100000"/>
              </a:lnSpc>
            </a:pPr>
            <a:endParaRPr sz="3000" dirty="0">
              <a:latin typeface="Arial MT"/>
              <a:cs typeface="Arial MT"/>
            </a:endParaRPr>
          </a:p>
          <a:p>
            <a:pPr>
              <a:lnSpc>
                <a:spcPct val="100000"/>
              </a:lnSpc>
            </a:pPr>
            <a:endParaRPr sz="3650" dirty="0">
              <a:latin typeface="Sassoon Sans Rg" pitchFamily="50" charset="0"/>
              <a:cs typeface="Arial MT"/>
            </a:endParaRPr>
          </a:p>
          <a:p>
            <a:pPr marR="292735" algn="ctr">
              <a:lnSpc>
                <a:spcPct val="100000"/>
              </a:lnSpc>
            </a:pPr>
            <a:r>
              <a:rPr sz="3450" b="1" dirty="0">
                <a:latin typeface="Sassoon Sans Rg" pitchFamily="50" charset="0"/>
                <a:cs typeface="Arial"/>
              </a:rPr>
              <a:t>- </a:t>
            </a:r>
            <a:r>
              <a:rPr sz="3450" b="1" spc="-30" dirty="0">
                <a:latin typeface="Sassoon Sans Rg" pitchFamily="50" charset="0"/>
                <a:cs typeface="Arial"/>
              </a:rPr>
              <a:t>They all require a mirror.</a:t>
            </a:r>
            <a:endParaRPr sz="3450" spc="-30" dirty="0">
              <a:latin typeface="Sassoon Sans Rg" pitchFamily="50" charset="0"/>
              <a:cs typeface="Arial"/>
            </a:endParaRPr>
          </a:p>
          <a:p>
            <a:pPr marR="293370" algn="ctr">
              <a:lnSpc>
                <a:spcPct val="100000"/>
              </a:lnSpc>
              <a:spcBef>
                <a:spcPts val="2095"/>
              </a:spcBef>
            </a:pPr>
            <a:r>
              <a:rPr sz="3450" b="1" spc="-30" dirty="0">
                <a:latin typeface="Sassoon Sans Rg" pitchFamily="50" charset="0"/>
                <a:cs typeface="Arial"/>
              </a:rPr>
              <a:t>- Some of them require a partner.</a:t>
            </a:r>
            <a:endParaRPr sz="3450" spc="-30" dirty="0">
              <a:latin typeface="Sassoon Sans Rg" pitchFamily="50" charset="0"/>
              <a:cs typeface="Arial"/>
            </a:endParaRPr>
          </a:p>
        </p:txBody>
      </p:sp>
      <p:pic>
        <p:nvPicPr>
          <p:cNvPr id="30" name="object 30"/>
          <p:cNvPicPr/>
          <p:nvPr/>
        </p:nvPicPr>
        <p:blipFill>
          <a:blip r:embed="rId11" cstate="print"/>
          <a:stretch>
            <a:fillRect/>
          </a:stretch>
        </p:blipFill>
        <p:spPr>
          <a:xfrm>
            <a:off x="10046606" y="678611"/>
            <a:ext cx="2145394" cy="6179388"/>
          </a:xfrm>
          <a:prstGeom prst="rect">
            <a:avLst/>
          </a:prstGeom>
        </p:spPr>
      </p:pic>
      <p:sp>
        <p:nvSpPr>
          <p:cNvPr id="32"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pic>
        <p:nvPicPr>
          <p:cNvPr id="33" name="object 30"/>
          <p:cNvPicPr/>
          <p:nvPr/>
        </p:nvPicPr>
        <p:blipFill>
          <a:blip r:embed="rId12" cstate="print"/>
          <a:stretch>
            <a:fillRect/>
          </a:stretch>
        </p:blipFill>
        <p:spPr>
          <a:xfrm>
            <a:off x="0" y="682501"/>
            <a:ext cx="2529103" cy="6175498"/>
          </a:xfrm>
          <a:prstGeom prst="rect">
            <a:avLst/>
          </a:prstGeom>
        </p:spPr>
      </p:pic>
    </p:spTree>
    <p:extLst>
      <p:ext uri="{BB962C8B-B14F-4D97-AF65-F5344CB8AC3E}">
        <p14:creationId xmlns:p14="http://schemas.microsoft.com/office/powerpoint/2010/main" val="9307182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84F31E0-E491-1CB2-3EDB-2888F17D11E8}"/>
              </a:ext>
            </a:extLst>
          </p:cNvPr>
          <p:cNvSpPr txBox="1"/>
          <p:nvPr/>
        </p:nvSpPr>
        <p:spPr>
          <a:xfrm>
            <a:off x="-75" y="143502"/>
            <a:ext cx="6420678" cy="20928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u="sng" dirty="0">
                <a:latin typeface="Comic Sans MS"/>
              </a:rPr>
              <a:t>Thursday 6th February</a:t>
            </a:r>
          </a:p>
          <a:p>
            <a:r>
              <a:rPr lang="en-US" sz="2800" u="sng" dirty="0">
                <a:latin typeface="Comic Sans MS"/>
              </a:rPr>
              <a:t>Wordwork 10.00 - 10.30</a:t>
            </a:r>
          </a:p>
          <a:p>
            <a:endParaRPr lang="en-US" sz="2800" u="sng" dirty="0">
              <a:latin typeface="Comic Sans MS"/>
            </a:endParaRPr>
          </a:p>
          <a:p>
            <a:r>
              <a:rPr lang="en-US" sz="2800" u="sng" dirty="0">
                <a:latin typeface="Comic Sans MS"/>
              </a:rPr>
              <a:t>***Whiteboards***</a:t>
            </a:r>
          </a:p>
          <a:p>
            <a:endParaRPr lang="en-US"/>
          </a:p>
        </p:txBody>
      </p:sp>
    </p:spTree>
    <p:extLst>
      <p:ext uri="{BB962C8B-B14F-4D97-AF65-F5344CB8AC3E}">
        <p14:creationId xmlns:p14="http://schemas.microsoft.com/office/powerpoint/2010/main" val="14911120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card with black text&#10;&#10;AI-generated content may be incorrect.">
            <a:extLst>
              <a:ext uri="{FF2B5EF4-FFF2-40B4-BE49-F238E27FC236}">
                <a16:creationId xmlns:a16="http://schemas.microsoft.com/office/drawing/2014/main" id="{B322868D-96A0-BB34-4AE3-34D34FDEAF38}"/>
              </a:ext>
            </a:extLst>
          </p:cNvPr>
          <p:cNvPicPr>
            <a:picLocks noChangeAspect="1"/>
          </p:cNvPicPr>
          <p:nvPr/>
        </p:nvPicPr>
        <p:blipFill>
          <a:blip r:embed="rId2"/>
          <a:stretch>
            <a:fillRect/>
          </a:stretch>
        </p:blipFill>
        <p:spPr>
          <a:xfrm>
            <a:off x="178279" y="223387"/>
            <a:ext cx="5911971" cy="2026131"/>
          </a:xfrm>
          <a:prstGeom prst="rect">
            <a:avLst/>
          </a:prstGeom>
        </p:spPr>
      </p:pic>
      <p:pic>
        <p:nvPicPr>
          <p:cNvPr id="5" name="Picture 4" descr="A black and white picture of a rectangular and a rectangle&#10;&#10;AI-generated content may be incorrect.">
            <a:extLst>
              <a:ext uri="{FF2B5EF4-FFF2-40B4-BE49-F238E27FC236}">
                <a16:creationId xmlns:a16="http://schemas.microsoft.com/office/drawing/2014/main" id="{8584C70B-02B1-6022-1BFE-0C31E6C4FE38}"/>
              </a:ext>
            </a:extLst>
          </p:cNvPr>
          <p:cNvPicPr>
            <a:picLocks noChangeAspect="1"/>
          </p:cNvPicPr>
          <p:nvPr/>
        </p:nvPicPr>
        <p:blipFill>
          <a:blip r:embed="rId3"/>
          <a:stretch>
            <a:fillRect/>
          </a:stretch>
        </p:blipFill>
        <p:spPr>
          <a:xfrm>
            <a:off x="178729" y="2759464"/>
            <a:ext cx="5911072" cy="2604280"/>
          </a:xfrm>
          <a:prstGeom prst="rect">
            <a:avLst/>
          </a:prstGeom>
        </p:spPr>
      </p:pic>
      <p:pic>
        <p:nvPicPr>
          <p:cNvPr id="6" name="Picture 5" descr="A white card with black letters and a black text&#10;&#10;AI-generated content may be incorrect.">
            <a:extLst>
              <a:ext uri="{FF2B5EF4-FFF2-40B4-BE49-F238E27FC236}">
                <a16:creationId xmlns:a16="http://schemas.microsoft.com/office/drawing/2014/main" id="{3D7665E6-2B86-D588-3A8B-417ABF4DA758}"/>
              </a:ext>
            </a:extLst>
          </p:cNvPr>
          <p:cNvPicPr>
            <a:picLocks noChangeAspect="1"/>
          </p:cNvPicPr>
          <p:nvPr/>
        </p:nvPicPr>
        <p:blipFill>
          <a:blip r:embed="rId4"/>
          <a:stretch>
            <a:fillRect/>
          </a:stretch>
        </p:blipFill>
        <p:spPr>
          <a:xfrm>
            <a:off x="6625716" y="220602"/>
            <a:ext cx="5050946" cy="2304871"/>
          </a:xfrm>
          <a:prstGeom prst="rect">
            <a:avLst/>
          </a:prstGeom>
        </p:spPr>
      </p:pic>
      <p:pic>
        <p:nvPicPr>
          <p:cNvPr id="7" name="Picture 6" descr="A maze game with text and numbers&#10;&#10;AI-generated content may be incorrect.">
            <a:extLst>
              <a:ext uri="{FF2B5EF4-FFF2-40B4-BE49-F238E27FC236}">
                <a16:creationId xmlns:a16="http://schemas.microsoft.com/office/drawing/2014/main" id="{F372EEEB-1AB4-B74C-585F-AC6A6B0072D5}"/>
              </a:ext>
            </a:extLst>
          </p:cNvPr>
          <p:cNvPicPr>
            <a:picLocks noChangeAspect="1"/>
          </p:cNvPicPr>
          <p:nvPr/>
        </p:nvPicPr>
        <p:blipFill>
          <a:blip r:embed="rId5"/>
          <a:stretch>
            <a:fillRect/>
          </a:stretch>
        </p:blipFill>
        <p:spPr>
          <a:xfrm>
            <a:off x="6328823" y="2610748"/>
            <a:ext cx="5759750" cy="4109409"/>
          </a:xfrm>
          <a:prstGeom prst="rect">
            <a:avLst/>
          </a:prstGeom>
        </p:spPr>
      </p:pic>
    </p:spTree>
    <p:extLst>
      <p:ext uri="{BB962C8B-B14F-4D97-AF65-F5344CB8AC3E}">
        <p14:creationId xmlns:p14="http://schemas.microsoft.com/office/powerpoint/2010/main" val="3989690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52"/>
            <a:ext cx="12192000" cy="6856730"/>
          </a:xfrm>
          <a:custGeom>
            <a:avLst/>
            <a:gdLst/>
            <a:ahLst/>
            <a:cxnLst/>
            <a:rect l="l" t="t" r="r" b="b"/>
            <a:pathLst>
              <a:path w="12192000" h="6856730">
                <a:moveTo>
                  <a:pt x="12191390" y="0"/>
                </a:moveTo>
                <a:lnTo>
                  <a:pt x="0" y="0"/>
                </a:lnTo>
                <a:lnTo>
                  <a:pt x="0" y="6856247"/>
                </a:lnTo>
                <a:lnTo>
                  <a:pt x="12191390" y="6856247"/>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1739"/>
            <a:ext cx="1865629" cy="1743697"/>
          </a:xfrm>
          <a:prstGeom prst="rect">
            <a:avLst/>
          </a:prstGeom>
        </p:spPr>
      </p:pic>
      <p:pic>
        <p:nvPicPr>
          <p:cNvPr id="4" name="object 4"/>
          <p:cNvPicPr/>
          <p:nvPr/>
        </p:nvPicPr>
        <p:blipFill>
          <a:blip r:embed="rId3" cstate="print"/>
          <a:stretch>
            <a:fillRect/>
          </a:stretch>
        </p:blipFill>
        <p:spPr>
          <a:xfrm>
            <a:off x="11434673" y="2424836"/>
            <a:ext cx="756716" cy="2217729"/>
          </a:xfrm>
          <a:prstGeom prst="rect">
            <a:avLst/>
          </a:prstGeom>
        </p:spPr>
      </p:pic>
      <p:pic>
        <p:nvPicPr>
          <p:cNvPr id="5" name="object 5"/>
          <p:cNvPicPr/>
          <p:nvPr/>
        </p:nvPicPr>
        <p:blipFill>
          <a:blip r:embed="rId4" cstate="print"/>
          <a:stretch>
            <a:fillRect/>
          </a:stretch>
        </p:blipFill>
        <p:spPr>
          <a:xfrm>
            <a:off x="8317693" y="1752"/>
            <a:ext cx="1817275" cy="1472145"/>
          </a:xfrm>
          <a:prstGeom prst="rect">
            <a:avLst/>
          </a:prstGeom>
        </p:spPr>
      </p:pic>
      <p:pic>
        <p:nvPicPr>
          <p:cNvPr id="6" name="object 6"/>
          <p:cNvPicPr/>
          <p:nvPr/>
        </p:nvPicPr>
        <p:blipFill>
          <a:blip r:embed="rId5" cstate="print"/>
          <a:stretch>
            <a:fillRect/>
          </a:stretch>
        </p:blipFill>
        <p:spPr>
          <a:xfrm>
            <a:off x="0" y="1752"/>
            <a:ext cx="1579955" cy="1443337"/>
          </a:xfrm>
          <a:prstGeom prst="rect">
            <a:avLst/>
          </a:prstGeom>
        </p:spPr>
      </p:pic>
      <p:pic>
        <p:nvPicPr>
          <p:cNvPr id="18" name="object 18"/>
          <p:cNvPicPr/>
          <p:nvPr/>
        </p:nvPicPr>
        <p:blipFill>
          <a:blip r:embed="rId6" cstate="print"/>
          <a:stretch>
            <a:fillRect/>
          </a:stretch>
        </p:blipFill>
        <p:spPr>
          <a:xfrm>
            <a:off x="0" y="4367063"/>
            <a:ext cx="2213100" cy="2490936"/>
          </a:xfrm>
          <a:prstGeom prst="rect">
            <a:avLst/>
          </a:prstGeom>
        </p:spPr>
      </p:pic>
      <p:pic>
        <p:nvPicPr>
          <p:cNvPr id="19" name="object 19"/>
          <p:cNvPicPr/>
          <p:nvPr/>
        </p:nvPicPr>
        <p:blipFill>
          <a:blip r:embed="rId7" cstate="print"/>
          <a:stretch>
            <a:fillRect/>
          </a:stretch>
        </p:blipFill>
        <p:spPr>
          <a:xfrm>
            <a:off x="0" y="2298427"/>
            <a:ext cx="685990" cy="1992508"/>
          </a:xfrm>
          <a:prstGeom prst="rect">
            <a:avLst/>
          </a:prstGeom>
        </p:spPr>
      </p:pic>
      <p:pic>
        <p:nvPicPr>
          <p:cNvPr id="20" name="object 20"/>
          <p:cNvPicPr/>
          <p:nvPr/>
        </p:nvPicPr>
        <p:blipFill>
          <a:blip r:embed="rId8" cstate="print"/>
          <a:stretch>
            <a:fillRect/>
          </a:stretch>
        </p:blipFill>
        <p:spPr>
          <a:xfrm>
            <a:off x="9695933" y="5014226"/>
            <a:ext cx="2495453" cy="1843773"/>
          </a:xfrm>
          <a:prstGeom prst="rect">
            <a:avLst/>
          </a:prstGeom>
        </p:spPr>
      </p:pic>
      <p:grpSp>
        <p:nvGrpSpPr>
          <p:cNvPr id="7" name="object 7"/>
          <p:cNvGrpSpPr/>
          <p:nvPr/>
        </p:nvGrpSpPr>
        <p:grpSpPr>
          <a:xfrm>
            <a:off x="201574" y="0"/>
            <a:ext cx="11997690" cy="6671309"/>
            <a:chOff x="201574" y="0"/>
            <a:chExt cx="11997690" cy="6671309"/>
          </a:xfrm>
        </p:grpSpPr>
        <p:pic>
          <p:nvPicPr>
            <p:cNvPr id="8" name="object 8"/>
            <p:cNvPicPr/>
            <p:nvPr/>
          </p:nvPicPr>
          <p:blipFill>
            <a:blip r:embed="rId9" cstate="print"/>
            <a:stretch>
              <a:fillRect/>
            </a:stretch>
          </p:blipFill>
          <p:spPr>
            <a:xfrm>
              <a:off x="1814118" y="1752"/>
              <a:ext cx="1847324" cy="1163101"/>
            </a:xfrm>
            <a:prstGeom prst="rect">
              <a:avLst/>
            </a:prstGeom>
          </p:spPr>
        </p:pic>
        <p:sp>
          <p:nvSpPr>
            <p:cNvPr id="9" name="object 9"/>
            <p:cNvSpPr/>
            <p:nvPr/>
          </p:nvSpPr>
          <p:spPr>
            <a:xfrm>
              <a:off x="207924" y="317891"/>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07924" y="317891"/>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1511" y="6416861"/>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1511" y="6416861"/>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299574" y="6428927"/>
              <a:ext cx="216511" cy="216511"/>
            </a:xfrm>
            <a:prstGeom prst="rect">
              <a:avLst/>
            </a:prstGeom>
          </p:spPr>
        </p:pic>
        <p:sp>
          <p:nvSpPr>
            <p:cNvPr id="16" name="object 16"/>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881370" y="47792"/>
            <a:ext cx="218440" cy="391160"/>
          </a:xfrm>
          <a:prstGeom prst="rect">
            <a:avLst/>
          </a:prstGeom>
        </p:spPr>
        <p:txBody>
          <a:bodyPr vert="horz" wrap="square" lIns="0" tIns="12700" rIns="0" bIns="0" rtlCol="0">
            <a:spAutoFit/>
          </a:bodyPr>
          <a:lstStyle/>
          <a:p>
            <a:pPr marL="12700">
              <a:lnSpc>
                <a:spcPct val="100000"/>
              </a:lnSpc>
              <a:spcBef>
                <a:spcPts val="100"/>
              </a:spcBef>
            </a:pPr>
            <a:r>
              <a:rPr lang="en-US" sz="2400" b="1" spc="-1340" dirty="0">
                <a:solidFill>
                  <a:srgbClr val="1B283D"/>
                </a:solidFill>
                <a:latin typeface="Sassoon Sans Rg" pitchFamily="50" charset="0"/>
                <a:cs typeface="Arial"/>
              </a:rPr>
              <a:t>9</a:t>
            </a:r>
            <a:endParaRPr sz="2400" dirty="0">
              <a:latin typeface="Sassoon Sans Rg" pitchFamily="50" charset="0"/>
              <a:cs typeface="Arial"/>
            </a:endParaRPr>
          </a:p>
        </p:txBody>
      </p:sp>
      <p:grpSp>
        <p:nvGrpSpPr>
          <p:cNvPr id="22" name="object 22"/>
          <p:cNvGrpSpPr/>
          <p:nvPr/>
        </p:nvGrpSpPr>
        <p:grpSpPr>
          <a:xfrm>
            <a:off x="3176127" y="96911"/>
            <a:ext cx="6149340" cy="755650"/>
            <a:chOff x="3176127" y="96911"/>
            <a:chExt cx="6149340" cy="755650"/>
          </a:xfrm>
        </p:grpSpPr>
        <p:sp>
          <p:nvSpPr>
            <p:cNvPr id="23" name="object 23"/>
            <p:cNvSpPr/>
            <p:nvPr/>
          </p:nvSpPr>
          <p:spPr>
            <a:xfrm>
              <a:off x="3182477" y="103261"/>
              <a:ext cx="6136640" cy="742950"/>
            </a:xfrm>
            <a:custGeom>
              <a:avLst/>
              <a:gdLst/>
              <a:ahLst/>
              <a:cxnLst/>
              <a:rect l="l" t="t" r="r" b="b"/>
              <a:pathLst>
                <a:path w="6136640" h="742950">
                  <a:moveTo>
                    <a:pt x="609840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6098400" y="742441"/>
                  </a:lnTo>
                  <a:lnTo>
                    <a:pt x="6113193" y="739435"/>
                  </a:lnTo>
                  <a:lnTo>
                    <a:pt x="6125308" y="731250"/>
                  </a:lnTo>
                  <a:lnTo>
                    <a:pt x="6133493" y="719135"/>
                  </a:lnTo>
                  <a:lnTo>
                    <a:pt x="6136500" y="704341"/>
                  </a:lnTo>
                  <a:lnTo>
                    <a:pt x="6136500" y="38099"/>
                  </a:lnTo>
                  <a:lnTo>
                    <a:pt x="6133493" y="23306"/>
                  </a:lnTo>
                  <a:lnTo>
                    <a:pt x="6125308" y="11191"/>
                  </a:lnTo>
                  <a:lnTo>
                    <a:pt x="6113193" y="3006"/>
                  </a:lnTo>
                  <a:lnTo>
                    <a:pt x="6098400" y="0"/>
                  </a:lnTo>
                  <a:close/>
                </a:path>
              </a:pathLst>
            </a:custGeom>
            <a:solidFill>
              <a:srgbClr val="FFF594"/>
            </a:solidFill>
          </p:spPr>
          <p:txBody>
            <a:bodyPr wrap="square" lIns="0" tIns="0" rIns="0" bIns="0" rtlCol="0"/>
            <a:lstStyle/>
            <a:p>
              <a:endParaRPr/>
            </a:p>
          </p:txBody>
        </p:sp>
        <p:sp>
          <p:nvSpPr>
            <p:cNvPr id="24" name="object 24"/>
            <p:cNvSpPr/>
            <p:nvPr/>
          </p:nvSpPr>
          <p:spPr>
            <a:xfrm>
              <a:off x="3182477" y="103261"/>
              <a:ext cx="6136640" cy="742950"/>
            </a:xfrm>
            <a:custGeom>
              <a:avLst/>
              <a:gdLst/>
              <a:ahLst/>
              <a:cxnLst/>
              <a:rect l="l" t="t" r="r" b="b"/>
              <a:pathLst>
                <a:path w="6136640" h="742950">
                  <a:moveTo>
                    <a:pt x="609840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6098400" y="0"/>
                  </a:lnTo>
                  <a:lnTo>
                    <a:pt x="6113193" y="3006"/>
                  </a:lnTo>
                  <a:lnTo>
                    <a:pt x="6125308" y="11191"/>
                  </a:lnTo>
                  <a:lnTo>
                    <a:pt x="6133493" y="23306"/>
                  </a:lnTo>
                  <a:lnTo>
                    <a:pt x="6136500" y="38099"/>
                  </a:lnTo>
                  <a:lnTo>
                    <a:pt x="6136500" y="704341"/>
                  </a:lnTo>
                  <a:lnTo>
                    <a:pt x="6133493" y="719135"/>
                  </a:lnTo>
                  <a:lnTo>
                    <a:pt x="6125308" y="731250"/>
                  </a:lnTo>
                  <a:lnTo>
                    <a:pt x="6113193" y="739435"/>
                  </a:lnTo>
                  <a:lnTo>
                    <a:pt x="6098400" y="742441"/>
                  </a:lnTo>
                  <a:close/>
                </a:path>
              </a:pathLst>
            </a:custGeom>
            <a:ln w="12700">
              <a:solidFill>
                <a:srgbClr val="000000"/>
              </a:solidFill>
            </a:ln>
          </p:spPr>
          <p:txBody>
            <a:bodyPr wrap="square" lIns="0" tIns="0" rIns="0" bIns="0" rtlCol="0"/>
            <a:lstStyle/>
            <a:p>
              <a:endParaRPr/>
            </a:p>
          </p:txBody>
        </p:sp>
      </p:grpSp>
      <p:sp>
        <p:nvSpPr>
          <p:cNvPr id="25" name="object 25"/>
          <p:cNvSpPr txBox="1">
            <a:spLocks noGrp="1"/>
          </p:cNvSpPr>
          <p:nvPr>
            <p:ph type="title"/>
          </p:nvPr>
        </p:nvSpPr>
        <p:spPr>
          <a:xfrm>
            <a:off x="3194423" y="172720"/>
            <a:ext cx="6113145" cy="589280"/>
          </a:xfrm>
          <a:prstGeom prst="rect">
            <a:avLst/>
          </a:prstGeom>
        </p:spPr>
        <p:txBody>
          <a:bodyPr vert="horz" wrap="square" lIns="0" tIns="12700" rIns="0" bIns="0" rtlCol="0">
            <a:spAutoFit/>
          </a:bodyPr>
          <a:lstStyle/>
          <a:p>
            <a:pPr marL="640715">
              <a:lnSpc>
                <a:spcPct val="100000"/>
              </a:lnSpc>
              <a:spcBef>
                <a:spcPts val="100"/>
              </a:spcBef>
            </a:pPr>
            <a:r>
              <a:rPr dirty="0">
                <a:latin typeface="Sassoon Sans Rg" pitchFamily="50" charset="0"/>
              </a:rPr>
              <a:t>What did we find out?</a:t>
            </a:r>
          </a:p>
        </p:txBody>
      </p:sp>
      <p:grpSp>
        <p:nvGrpSpPr>
          <p:cNvPr id="26" name="object 26"/>
          <p:cNvGrpSpPr/>
          <p:nvPr/>
        </p:nvGrpSpPr>
        <p:grpSpPr>
          <a:xfrm>
            <a:off x="1742439" y="1508086"/>
            <a:ext cx="9017000" cy="1362710"/>
            <a:chOff x="1742439" y="1508086"/>
            <a:chExt cx="9017000" cy="1362710"/>
          </a:xfrm>
        </p:grpSpPr>
        <p:sp>
          <p:nvSpPr>
            <p:cNvPr id="27" name="object 27"/>
            <p:cNvSpPr/>
            <p:nvPr/>
          </p:nvSpPr>
          <p:spPr>
            <a:xfrm>
              <a:off x="1748789" y="1514436"/>
              <a:ext cx="9004300" cy="1350010"/>
            </a:xfrm>
            <a:custGeom>
              <a:avLst/>
              <a:gdLst/>
              <a:ahLst/>
              <a:cxnLst/>
              <a:rect l="l" t="t" r="r" b="b"/>
              <a:pathLst>
                <a:path w="9004300" h="1350010">
                  <a:moveTo>
                    <a:pt x="8965780" y="0"/>
                  </a:moveTo>
                  <a:lnTo>
                    <a:pt x="38100" y="0"/>
                  </a:lnTo>
                  <a:lnTo>
                    <a:pt x="23268" y="2993"/>
                  </a:lnTo>
                  <a:lnTo>
                    <a:pt x="11158" y="11158"/>
                  </a:lnTo>
                  <a:lnTo>
                    <a:pt x="2993" y="23268"/>
                  </a:lnTo>
                  <a:lnTo>
                    <a:pt x="0" y="38099"/>
                  </a:lnTo>
                  <a:lnTo>
                    <a:pt x="0" y="1311528"/>
                  </a:lnTo>
                  <a:lnTo>
                    <a:pt x="2993" y="1326360"/>
                  </a:lnTo>
                  <a:lnTo>
                    <a:pt x="11158" y="1338470"/>
                  </a:lnTo>
                  <a:lnTo>
                    <a:pt x="23268" y="1346635"/>
                  </a:lnTo>
                  <a:lnTo>
                    <a:pt x="38100" y="1349628"/>
                  </a:lnTo>
                  <a:lnTo>
                    <a:pt x="8965780" y="1349628"/>
                  </a:lnTo>
                  <a:lnTo>
                    <a:pt x="8980611" y="1346635"/>
                  </a:lnTo>
                  <a:lnTo>
                    <a:pt x="8992722" y="1338470"/>
                  </a:lnTo>
                  <a:lnTo>
                    <a:pt x="9000887" y="1326360"/>
                  </a:lnTo>
                  <a:lnTo>
                    <a:pt x="9003880" y="1311528"/>
                  </a:lnTo>
                  <a:lnTo>
                    <a:pt x="9003880" y="38099"/>
                  </a:lnTo>
                  <a:lnTo>
                    <a:pt x="9000887" y="23268"/>
                  </a:lnTo>
                  <a:lnTo>
                    <a:pt x="8992722" y="11158"/>
                  </a:lnTo>
                  <a:lnTo>
                    <a:pt x="8980611" y="2993"/>
                  </a:lnTo>
                  <a:lnTo>
                    <a:pt x="8965780" y="0"/>
                  </a:lnTo>
                  <a:close/>
                </a:path>
              </a:pathLst>
            </a:custGeom>
            <a:solidFill>
              <a:srgbClr val="FFF594"/>
            </a:solidFill>
          </p:spPr>
          <p:txBody>
            <a:bodyPr wrap="square" lIns="0" tIns="0" rIns="0" bIns="0" rtlCol="0"/>
            <a:lstStyle/>
            <a:p>
              <a:endParaRPr/>
            </a:p>
          </p:txBody>
        </p:sp>
        <p:sp>
          <p:nvSpPr>
            <p:cNvPr id="28" name="object 28"/>
            <p:cNvSpPr/>
            <p:nvPr/>
          </p:nvSpPr>
          <p:spPr>
            <a:xfrm>
              <a:off x="1748789" y="1514436"/>
              <a:ext cx="9004300" cy="1350010"/>
            </a:xfrm>
            <a:custGeom>
              <a:avLst/>
              <a:gdLst/>
              <a:ahLst/>
              <a:cxnLst/>
              <a:rect l="l" t="t" r="r" b="b"/>
              <a:pathLst>
                <a:path w="9004300" h="1350010">
                  <a:moveTo>
                    <a:pt x="38100" y="1349628"/>
                  </a:moveTo>
                  <a:lnTo>
                    <a:pt x="8965780" y="1349628"/>
                  </a:lnTo>
                  <a:lnTo>
                    <a:pt x="8980611" y="1346635"/>
                  </a:lnTo>
                  <a:lnTo>
                    <a:pt x="8992722" y="1338470"/>
                  </a:lnTo>
                  <a:lnTo>
                    <a:pt x="9000887" y="1326360"/>
                  </a:lnTo>
                  <a:lnTo>
                    <a:pt x="9003880" y="1311528"/>
                  </a:lnTo>
                  <a:lnTo>
                    <a:pt x="9003880" y="38099"/>
                  </a:lnTo>
                  <a:lnTo>
                    <a:pt x="9000887" y="23268"/>
                  </a:lnTo>
                  <a:lnTo>
                    <a:pt x="8992722" y="11158"/>
                  </a:lnTo>
                  <a:lnTo>
                    <a:pt x="8980611" y="2993"/>
                  </a:lnTo>
                  <a:lnTo>
                    <a:pt x="8965780" y="0"/>
                  </a:lnTo>
                  <a:lnTo>
                    <a:pt x="38100" y="0"/>
                  </a:lnTo>
                  <a:lnTo>
                    <a:pt x="23268" y="2993"/>
                  </a:lnTo>
                  <a:lnTo>
                    <a:pt x="11158" y="11158"/>
                  </a:lnTo>
                  <a:lnTo>
                    <a:pt x="2993" y="23268"/>
                  </a:lnTo>
                  <a:lnTo>
                    <a:pt x="0" y="38099"/>
                  </a:lnTo>
                  <a:lnTo>
                    <a:pt x="0" y="1311528"/>
                  </a:lnTo>
                  <a:lnTo>
                    <a:pt x="2993" y="1326360"/>
                  </a:lnTo>
                  <a:lnTo>
                    <a:pt x="11158" y="1338470"/>
                  </a:lnTo>
                  <a:lnTo>
                    <a:pt x="23268" y="1346635"/>
                  </a:lnTo>
                  <a:lnTo>
                    <a:pt x="38100" y="1349628"/>
                  </a:lnTo>
                  <a:close/>
                </a:path>
              </a:pathLst>
            </a:custGeom>
            <a:ln w="12700">
              <a:solidFill>
                <a:srgbClr val="000000"/>
              </a:solidFill>
            </a:ln>
          </p:spPr>
          <p:txBody>
            <a:bodyPr wrap="square" lIns="0" tIns="0" rIns="0" bIns="0" rtlCol="0"/>
            <a:lstStyle/>
            <a:p>
              <a:endParaRPr/>
            </a:p>
          </p:txBody>
        </p:sp>
      </p:grpSp>
      <p:sp>
        <p:nvSpPr>
          <p:cNvPr id="29" name="object 29"/>
          <p:cNvSpPr txBox="1"/>
          <p:nvPr/>
        </p:nvSpPr>
        <p:spPr>
          <a:xfrm>
            <a:off x="2234653" y="1662431"/>
            <a:ext cx="7595147" cy="1004569"/>
          </a:xfrm>
          <a:prstGeom prst="rect">
            <a:avLst/>
          </a:prstGeom>
        </p:spPr>
        <p:txBody>
          <a:bodyPr vert="horz" wrap="square" lIns="0" tIns="12700" rIns="0" bIns="0" rtlCol="0">
            <a:spAutoFit/>
          </a:bodyPr>
          <a:lstStyle/>
          <a:p>
            <a:pPr marL="1640839" marR="5080" indent="-1628775">
              <a:lnSpc>
                <a:spcPct val="125899"/>
              </a:lnSpc>
              <a:spcBef>
                <a:spcPts val="100"/>
              </a:spcBef>
            </a:pPr>
            <a:r>
              <a:rPr sz="2550" spc="-10" dirty="0">
                <a:solidFill>
                  <a:srgbClr val="1B283D"/>
                </a:solidFill>
                <a:latin typeface="Sassoon Sans Rg" pitchFamily="50" charset="0"/>
                <a:cs typeface="Arial MT"/>
              </a:rPr>
              <a:t>Think about these questions and discuss with your partner  before feeding back to the class.</a:t>
            </a:r>
            <a:endParaRPr sz="2550" spc="-10" dirty="0">
              <a:latin typeface="Sassoon Sans Rg" pitchFamily="50" charset="0"/>
              <a:cs typeface="Arial MT"/>
            </a:endParaRPr>
          </a:p>
        </p:txBody>
      </p:sp>
      <p:sp>
        <p:nvSpPr>
          <p:cNvPr id="30" name="object 30"/>
          <p:cNvSpPr txBox="1"/>
          <p:nvPr/>
        </p:nvSpPr>
        <p:spPr>
          <a:xfrm>
            <a:off x="2971800" y="3556022"/>
            <a:ext cx="6416501" cy="1850507"/>
          </a:xfrm>
          <a:prstGeom prst="rect">
            <a:avLst/>
          </a:prstGeom>
        </p:spPr>
        <p:txBody>
          <a:bodyPr vert="horz" wrap="square" lIns="0" tIns="11430" rIns="0" bIns="0" rtlCol="0">
            <a:spAutoFit/>
          </a:bodyPr>
          <a:lstStyle/>
          <a:p>
            <a:pPr marL="337185" indent="-325120">
              <a:lnSpc>
                <a:spcPct val="100000"/>
              </a:lnSpc>
              <a:spcBef>
                <a:spcPts val="90"/>
              </a:spcBef>
              <a:buAutoNum type="arabicPeriod"/>
              <a:tabLst>
                <a:tab pos="337820" algn="l"/>
              </a:tabLst>
            </a:pPr>
            <a:r>
              <a:rPr sz="2650" spc="-30" dirty="0">
                <a:latin typeface="Sassoon Sans Rg" pitchFamily="50" charset="0"/>
                <a:cs typeface="Arial MT"/>
              </a:rPr>
              <a:t>What did you most enjoy about this lesson?</a:t>
            </a:r>
          </a:p>
          <a:p>
            <a:pPr marL="353695" indent="-341630">
              <a:lnSpc>
                <a:spcPct val="100000"/>
              </a:lnSpc>
              <a:spcBef>
                <a:spcPts val="2370"/>
              </a:spcBef>
              <a:buAutoNum type="arabicPeriod"/>
              <a:tabLst>
                <a:tab pos="354330" algn="l"/>
              </a:tabLst>
            </a:pPr>
            <a:r>
              <a:rPr sz="2650" dirty="0">
                <a:latin typeface="Sassoon Sans Rg" pitchFamily="50" charset="0"/>
                <a:cs typeface="Arial MT"/>
              </a:rPr>
              <a:t>Tell me one thing you have learnt.</a:t>
            </a:r>
          </a:p>
          <a:p>
            <a:pPr marL="353695" indent="-341630">
              <a:lnSpc>
                <a:spcPct val="100000"/>
              </a:lnSpc>
              <a:spcBef>
                <a:spcPts val="2375"/>
              </a:spcBef>
              <a:buAutoNum type="arabicPeriod"/>
              <a:tabLst>
                <a:tab pos="354330" algn="l"/>
              </a:tabLst>
            </a:pPr>
            <a:r>
              <a:rPr sz="2650" dirty="0">
                <a:latin typeface="Sassoon Sans Rg" pitchFamily="50" charset="0"/>
                <a:cs typeface="Arial MT"/>
              </a:rPr>
              <a:t>Did you find anything d</a:t>
            </a:r>
            <a:r>
              <a:rPr lang="en-US" sz="2650" dirty="0">
                <a:latin typeface="Sassoon Sans Rg" pitchFamily="50" charset="0"/>
                <a:cs typeface="Arial MT"/>
              </a:rPr>
              <a:t>iffi</a:t>
            </a:r>
            <a:r>
              <a:rPr sz="2650" dirty="0">
                <a:latin typeface="Sassoon Sans Rg" pitchFamily="50" charset="0"/>
                <a:cs typeface="Arial MT"/>
              </a:rPr>
              <a:t>cult?</a:t>
            </a:r>
          </a:p>
        </p:txBody>
      </p:sp>
      <p:pic>
        <p:nvPicPr>
          <p:cNvPr id="31" name="object 31"/>
          <p:cNvPicPr/>
          <p:nvPr/>
        </p:nvPicPr>
        <p:blipFill>
          <a:blip r:embed="rId11" cstate="print"/>
          <a:stretch>
            <a:fillRect/>
          </a:stretch>
        </p:blipFill>
        <p:spPr>
          <a:xfrm>
            <a:off x="9318980" y="690105"/>
            <a:ext cx="2873019" cy="6167894"/>
          </a:xfrm>
          <a:prstGeom prst="rect">
            <a:avLst/>
          </a:prstGeom>
        </p:spPr>
      </p:pic>
      <p:sp>
        <p:nvSpPr>
          <p:cNvPr id="33"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hite rectangular object with black text&#10;&#10;AI-generated content may be incorrect.">
            <a:extLst>
              <a:ext uri="{FF2B5EF4-FFF2-40B4-BE49-F238E27FC236}">
                <a16:creationId xmlns:a16="http://schemas.microsoft.com/office/drawing/2014/main" id="{E162AE73-7FA1-E841-9D66-9987B124E667}"/>
              </a:ext>
            </a:extLst>
          </p:cNvPr>
          <p:cNvPicPr>
            <a:picLocks noChangeAspect="1"/>
          </p:cNvPicPr>
          <p:nvPr/>
        </p:nvPicPr>
        <p:blipFill>
          <a:blip r:embed="rId2"/>
          <a:stretch>
            <a:fillRect/>
          </a:stretch>
        </p:blipFill>
        <p:spPr>
          <a:xfrm>
            <a:off x="2234051" y="701311"/>
            <a:ext cx="7727650" cy="5452253"/>
          </a:xfrm>
          <a:prstGeom prst="rect">
            <a:avLst/>
          </a:prstGeom>
          <a:ln w="57150">
            <a:solidFill>
              <a:srgbClr val="FF0000"/>
            </a:solidFill>
          </a:ln>
        </p:spPr>
      </p:pic>
    </p:spTree>
    <p:extLst>
      <p:ext uri="{BB962C8B-B14F-4D97-AF65-F5344CB8AC3E}">
        <p14:creationId xmlns:p14="http://schemas.microsoft.com/office/powerpoint/2010/main" val="1642331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AEAE4-AD49-509F-432C-8DD7B934F491}"/>
            </a:ext>
          </a:extLst>
        </p:cNvPr>
        <p:cNvGrpSpPr/>
        <p:nvPr/>
      </p:nvGrpSpPr>
      <p:grpSpPr>
        <a:xfrm>
          <a:off x="0" y="0"/>
          <a:ext cx="0" cy="0"/>
          <a:chOff x="0" y="0"/>
          <a:chExt cx="0" cy="0"/>
        </a:xfrm>
      </p:grpSpPr>
      <p:pic>
        <p:nvPicPr>
          <p:cNvPr id="2" name="Picture 1" descr="A page of a questionnaire&#10;&#10;AI-generated content may be incorrect.">
            <a:extLst>
              <a:ext uri="{FF2B5EF4-FFF2-40B4-BE49-F238E27FC236}">
                <a16:creationId xmlns:a16="http://schemas.microsoft.com/office/drawing/2014/main" id="{3D96124E-B747-78C9-A226-E39E5D1B9A26}"/>
              </a:ext>
            </a:extLst>
          </p:cNvPr>
          <p:cNvPicPr>
            <a:picLocks noChangeAspect="1"/>
          </p:cNvPicPr>
          <p:nvPr/>
        </p:nvPicPr>
        <p:blipFill>
          <a:blip r:embed="rId2"/>
          <a:stretch>
            <a:fillRect/>
          </a:stretch>
        </p:blipFill>
        <p:spPr>
          <a:xfrm>
            <a:off x="1849299" y="339448"/>
            <a:ext cx="8482357" cy="6179102"/>
          </a:xfrm>
          <a:prstGeom prst="rect">
            <a:avLst/>
          </a:prstGeom>
          <a:ln w="57150">
            <a:solidFill>
              <a:srgbClr val="FF0000"/>
            </a:solidFill>
          </a:ln>
        </p:spPr>
      </p:pic>
    </p:spTree>
    <p:extLst>
      <p:ext uri="{BB962C8B-B14F-4D97-AF65-F5344CB8AC3E}">
        <p14:creationId xmlns:p14="http://schemas.microsoft.com/office/powerpoint/2010/main" val="1980363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1752"/>
            <a:ext cx="12192000" cy="6856730"/>
          </a:xfrm>
          <a:custGeom>
            <a:avLst/>
            <a:gdLst/>
            <a:ahLst/>
            <a:cxnLst/>
            <a:rect l="l" t="t" r="r" b="b"/>
            <a:pathLst>
              <a:path w="12192000" h="6856730">
                <a:moveTo>
                  <a:pt x="12191390" y="0"/>
                </a:moveTo>
                <a:lnTo>
                  <a:pt x="0" y="0"/>
                </a:lnTo>
                <a:lnTo>
                  <a:pt x="0" y="6856247"/>
                </a:lnTo>
                <a:lnTo>
                  <a:pt x="12191390" y="6856247"/>
                </a:lnTo>
                <a:lnTo>
                  <a:pt x="12191390" y="0"/>
                </a:lnTo>
                <a:close/>
              </a:path>
            </a:pathLst>
          </a:custGeom>
          <a:solidFill>
            <a:srgbClr val="00586F"/>
          </a:solidFill>
        </p:spPr>
        <p:txBody>
          <a:bodyPr wrap="square" lIns="0" tIns="0" rIns="0" bIns="0" rtlCol="0"/>
          <a:lstStyle/>
          <a:p>
            <a:endParaRPr/>
          </a:p>
        </p:txBody>
      </p:sp>
      <p:pic>
        <p:nvPicPr>
          <p:cNvPr id="3" name="object 3"/>
          <p:cNvPicPr/>
          <p:nvPr/>
        </p:nvPicPr>
        <p:blipFill>
          <a:blip r:embed="rId2" cstate="print"/>
          <a:stretch>
            <a:fillRect/>
          </a:stretch>
        </p:blipFill>
        <p:spPr>
          <a:xfrm>
            <a:off x="10325760" y="1739"/>
            <a:ext cx="1865629" cy="1743697"/>
          </a:xfrm>
          <a:prstGeom prst="rect">
            <a:avLst/>
          </a:prstGeom>
        </p:spPr>
      </p:pic>
      <p:pic>
        <p:nvPicPr>
          <p:cNvPr id="4" name="object 4"/>
          <p:cNvPicPr/>
          <p:nvPr/>
        </p:nvPicPr>
        <p:blipFill>
          <a:blip r:embed="rId3" cstate="print"/>
          <a:stretch>
            <a:fillRect/>
          </a:stretch>
        </p:blipFill>
        <p:spPr>
          <a:xfrm>
            <a:off x="11434673" y="2424836"/>
            <a:ext cx="756716" cy="2217729"/>
          </a:xfrm>
          <a:prstGeom prst="rect">
            <a:avLst/>
          </a:prstGeom>
        </p:spPr>
      </p:pic>
      <p:pic>
        <p:nvPicPr>
          <p:cNvPr id="5" name="object 5"/>
          <p:cNvPicPr/>
          <p:nvPr/>
        </p:nvPicPr>
        <p:blipFill>
          <a:blip r:embed="rId4" cstate="print"/>
          <a:stretch>
            <a:fillRect/>
          </a:stretch>
        </p:blipFill>
        <p:spPr>
          <a:xfrm>
            <a:off x="8317693" y="1752"/>
            <a:ext cx="1817275" cy="1472145"/>
          </a:xfrm>
          <a:prstGeom prst="rect">
            <a:avLst/>
          </a:prstGeom>
        </p:spPr>
      </p:pic>
      <p:pic>
        <p:nvPicPr>
          <p:cNvPr id="6" name="object 6"/>
          <p:cNvPicPr/>
          <p:nvPr/>
        </p:nvPicPr>
        <p:blipFill>
          <a:blip r:embed="rId5" cstate="print"/>
          <a:stretch>
            <a:fillRect/>
          </a:stretch>
        </p:blipFill>
        <p:spPr>
          <a:xfrm>
            <a:off x="0" y="1752"/>
            <a:ext cx="1579955" cy="1443337"/>
          </a:xfrm>
          <a:prstGeom prst="rect">
            <a:avLst/>
          </a:prstGeom>
        </p:spPr>
      </p:pic>
      <p:pic>
        <p:nvPicPr>
          <p:cNvPr id="18" name="object 18"/>
          <p:cNvPicPr/>
          <p:nvPr/>
        </p:nvPicPr>
        <p:blipFill>
          <a:blip r:embed="rId6" cstate="print"/>
          <a:stretch>
            <a:fillRect/>
          </a:stretch>
        </p:blipFill>
        <p:spPr>
          <a:xfrm>
            <a:off x="0" y="4367063"/>
            <a:ext cx="2213100" cy="2490936"/>
          </a:xfrm>
          <a:prstGeom prst="rect">
            <a:avLst/>
          </a:prstGeom>
        </p:spPr>
      </p:pic>
      <p:pic>
        <p:nvPicPr>
          <p:cNvPr id="19" name="object 19"/>
          <p:cNvPicPr/>
          <p:nvPr/>
        </p:nvPicPr>
        <p:blipFill>
          <a:blip r:embed="rId7" cstate="print"/>
          <a:stretch>
            <a:fillRect/>
          </a:stretch>
        </p:blipFill>
        <p:spPr>
          <a:xfrm>
            <a:off x="0" y="2298427"/>
            <a:ext cx="685990" cy="1992508"/>
          </a:xfrm>
          <a:prstGeom prst="rect">
            <a:avLst/>
          </a:prstGeom>
        </p:spPr>
      </p:pic>
      <p:pic>
        <p:nvPicPr>
          <p:cNvPr id="20" name="object 20"/>
          <p:cNvPicPr/>
          <p:nvPr/>
        </p:nvPicPr>
        <p:blipFill>
          <a:blip r:embed="rId8" cstate="print"/>
          <a:stretch>
            <a:fillRect/>
          </a:stretch>
        </p:blipFill>
        <p:spPr>
          <a:xfrm>
            <a:off x="9695933" y="5014226"/>
            <a:ext cx="2495453" cy="1843773"/>
          </a:xfrm>
          <a:prstGeom prst="rect">
            <a:avLst/>
          </a:prstGeom>
        </p:spPr>
      </p:pic>
      <p:grpSp>
        <p:nvGrpSpPr>
          <p:cNvPr id="7" name="object 7"/>
          <p:cNvGrpSpPr/>
          <p:nvPr/>
        </p:nvGrpSpPr>
        <p:grpSpPr>
          <a:xfrm>
            <a:off x="201574" y="0"/>
            <a:ext cx="11997690" cy="6671309"/>
            <a:chOff x="201574" y="0"/>
            <a:chExt cx="11997690" cy="6671309"/>
          </a:xfrm>
        </p:grpSpPr>
        <p:pic>
          <p:nvPicPr>
            <p:cNvPr id="8" name="object 8"/>
            <p:cNvPicPr/>
            <p:nvPr/>
          </p:nvPicPr>
          <p:blipFill>
            <a:blip r:embed="rId9" cstate="print"/>
            <a:stretch>
              <a:fillRect/>
            </a:stretch>
          </p:blipFill>
          <p:spPr>
            <a:xfrm>
              <a:off x="1814118" y="1752"/>
              <a:ext cx="1847324" cy="1163101"/>
            </a:xfrm>
            <a:prstGeom prst="rect">
              <a:avLst/>
            </a:prstGeom>
          </p:spPr>
        </p:pic>
        <p:sp>
          <p:nvSpPr>
            <p:cNvPr id="9" name="object 9"/>
            <p:cNvSpPr/>
            <p:nvPr/>
          </p:nvSpPr>
          <p:spPr>
            <a:xfrm>
              <a:off x="207924" y="317891"/>
              <a:ext cx="11686540" cy="6226175"/>
            </a:xfrm>
            <a:custGeom>
              <a:avLst/>
              <a:gdLst/>
              <a:ahLst/>
              <a:cxnLst/>
              <a:rect l="l" t="t" r="r" b="b"/>
              <a:pathLst>
                <a:path w="11686540" h="6226175">
                  <a:moveTo>
                    <a:pt x="11584559" y="0"/>
                  </a:moveTo>
                  <a:lnTo>
                    <a:pt x="101600" y="0"/>
                  </a:lnTo>
                  <a:lnTo>
                    <a:pt x="62150" y="8016"/>
                  </a:lnTo>
                  <a:lnTo>
                    <a:pt x="29845" y="29845"/>
                  </a:lnTo>
                  <a:lnTo>
                    <a:pt x="8016" y="62150"/>
                  </a:lnTo>
                  <a:lnTo>
                    <a:pt x="0" y="101600"/>
                  </a:lnTo>
                  <a:lnTo>
                    <a:pt x="0" y="6124105"/>
                  </a:lnTo>
                  <a:lnTo>
                    <a:pt x="8016" y="6163554"/>
                  </a:lnTo>
                  <a:lnTo>
                    <a:pt x="29844" y="6195860"/>
                  </a:lnTo>
                  <a:lnTo>
                    <a:pt x="62150" y="6217688"/>
                  </a:lnTo>
                  <a:lnTo>
                    <a:pt x="101600" y="6225705"/>
                  </a:lnTo>
                  <a:lnTo>
                    <a:pt x="11584559" y="6225705"/>
                  </a:lnTo>
                  <a:lnTo>
                    <a:pt x="11624008" y="6217688"/>
                  </a:lnTo>
                  <a:lnTo>
                    <a:pt x="11656314" y="6195860"/>
                  </a:lnTo>
                  <a:lnTo>
                    <a:pt x="11678142" y="6163554"/>
                  </a:lnTo>
                  <a:lnTo>
                    <a:pt x="11686159" y="6124105"/>
                  </a:lnTo>
                  <a:lnTo>
                    <a:pt x="11686159" y="101600"/>
                  </a:lnTo>
                  <a:lnTo>
                    <a:pt x="11678142" y="62150"/>
                  </a:lnTo>
                  <a:lnTo>
                    <a:pt x="11656314" y="29845"/>
                  </a:lnTo>
                  <a:lnTo>
                    <a:pt x="11624008" y="8016"/>
                  </a:lnTo>
                  <a:lnTo>
                    <a:pt x="11584559" y="0"/>
                  </a:lnTo>
                  <a:close/>
                </a:path>
              </a:pathLst>
            </a:custGeom>
            <a:solidFill>
              <a:srgbClr val="FFFFFF"/>
            </a:solidFill>
          </p:spPr>
          <p:txBody>
            <a:bodyPr wrap="square" lIns="0" tIns="0" rIns="0" bIns="0" rtlCol="0"/>
            <a:lstStyle/>
            <a:p>
              <a:endParaRPr/>
            </a:p>
          </p:txBody>
        </p:sp>
        <p:sp>
          <p:nvSpPr>
            <p:cNvPr id="10" name="object 10"/>
            <p:cNvSpPr/>
            <p:nvPr/>
          </p:nvSpPr>
          <p:spPr>
            <a:xfrm>
              <a:off x="207924" y="317891"/>
              <a:ext cx="11686540" cy="6226175"/>
            </a:xfrm>
            <a:custGeom>
              <a:avLst/>
              <a:gdLst/>
              <a:ahLst/>
              <a:cxnLst/>
              <a:rect l="l" t="t" r="r" b="b"/>
              <a:pathLst>
                <a:path w="11686540" h="6226175">
                  <a:moveTo>
                    <a:pt x="11584559" y="6225705"/>
                  </a:moveTo>
                  <a:lnTo>
                    <a:pt x="101600" y="6225705"/>
                  </a:lnTo>
                  <a:lnTo>
                    <a:pt x="62150" y="6217688"/>
                  </a:lnTo>
                  <a:lnTo>
                    <a:pt x="29844" y="6195860"/>
                  </a:lnTo>
                  <a:lnTo>
                    <a:pt x="8016" y="6163554"/>
                  </a:lnTo>
                  <a:lnTo>
                    <a:pt x="0" y="6124105"/>
                  </a:lnTo>
                  <a:lnTo>
                    <a:pt x="0" y="101600"/>
                  </a:lnTo>
                  <a:lnTo>
                    <a:pt x="8016" y="62150"/>
                  </a:lnTo>
                  <a:lnTo>
                    <a:pt x="29845" y="29845"/>
                  </a:lnTo>
                  <a:lnTo>
                    <a:pt x="62150" y="8016"/>
                  </a:lnTo>
                  <a:lnTo>
                    <a:pt x="101600" y="0"/>
                  </a:lnTo>
                  <a:lnTo>
                    <a:pt x="11584559" y="0"/>
                  </a:lnTo>
                  <a:lnTo>
                    <a:pt x="11624008" y="8016"/>
                  </a:lnTo>
                  <a:lnTo>
                    <a:pt x="11656314" y="29845"/>
                  </a:lnTo>
                  <a:lnTo>
                    <a:pt x="11678142" y="62150"/>
                  </a:lnTo>
                  <a:lnTo>
                    <a:pt x="11686159" y="101600"/>
                  </a:lnTo>
                  <a:lnTo>
                    <a:pt x="11686159" y="6124105"/>
                  </a:lnTo>
                  <a:lnTo>
                    <a:pt x="11678142" y="6163554"/>
                  </a:lnTo>
                  <a:lnTo>
                    <a:pt x="11656314" y="6195860"/>
                  </a:lnTo>
                  <a:lnTo>
                    <a:pt x="11624008" y="6217688"/>
                  </a:lnTo>
                  <a:lnTo>
                    <a:pt x="11584559" y="6225705"/>
                  </a:lnTo>
                  <a:close/>
                </a:path>
              </a:pathLst>
            </a:custGeom>
            <a:ln w="12700">
              <a:solidFill>
                <a:srgbClr val="150428"/>
              </a:solidFill>
            </a:ln>
          </p:spPr>
          <p:txBody>
            <a:bodyPr wrap="square" lIns="0" tIns="0" rIns="0" bIns="0" rtlCol="0"/>
            <a:lstStyle/>
            <a:p>
              <a:endParaRPr/>
            </a:p>
          </p:txBody>
        </p:sp>
        <p:sp>
          <p:nvSpPr>
            <p:cNvPr id="11" name="object 11"/>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B1E2F9"/>
            </a:solidFill>
          </p:spPr>
          <p:txBody>
            <a:bodyPr wrap="square" lIns="0" tIns="0" rIns="0" bIns="0" rtlCol="0"/>
            <a:lstStyle/>
            <a:p>
              <a:endParaRPr/>
            </a:p>
          </p:txBody>
        </p:sp>
        <p:sp>
          <p:nvSpPr>
            <p:cNvPr id="12" name="object 12"/>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62E35"/>
              </a:solidFill>
            </a:ln>
          </p:spPr>
          <p:txBody>
            <a:bodyPr wrap="square" lIns="0" tIns="0" rIns="0" bIns="0" rtlCol="0"/>
            <a:lstStyle/>
            <a:p>
              <a:endParaRPr/>
            </a:p>
          </p:txBody>
        </p:sp>
        <p:sp>
          <p:nvSpPr>
            <p:cNvPr id="13" name="object 13"/>
            <p:cNvSpPr/>
            <p:nvPr/>
          </p:nvSpPr>
          <p:spPr>
            <a:xfrm>
              <a:off x="5231511" y="6416861"/>
              <a:ext cx="1793239" cy="240029"/>
            </a:xfrm>
            <a:custGeom>
              <a:avLst/>
              <a:gdLst/>
              <a:ahLst/>
              <a:cxnLst/>
              <a:rect l="l" t="t" r="r" b="b"/>
              <a:pathLst>
                <a:path w="1793240" h="240029">
                  <a:moveTo>
                    <a:pt x="1673161" y="0"/>
                  </a:moveTo>
                  <a:lnTo>
                    <a:pt x="119976" y="0"/>
                  </a:lnTo>
                  <a:lnTo>
                    <a:pt x="73391" y="9466"/>
                  </a:lnTo>
                  <a:lnTo>
                    <a:pt x="35242" y="35242"/>
                  </a:lnTo>
                  <a:lnTo>
                    <a:pt x="9466" y="73391"/>
                  </a:lnTo>
                  <a:lnTo>
                    <a:pt x="0" y="119976"/>
                  </a:lnTo>
                  <a:lnTo>
                    <a:pt x="9466" y="166562"/>
                  </a:lnTo>
                  <a:lnTo>
                    <a:pt x="35242" y="204711"/>
                  </a:lnTo>
                  <a:lnTo>
                    <a:pt x="73391" y="230487"/>
                  </a:lnTo>
                  <a:lnTo>
                    <a:pt x="119976" y="239953"/>
                  </a:lnTo>
                  <a:lnTo>
                    <a:pt x="1673161" y="239953"/>
                  </a:lnTo>
                  <a:lnTo>
                    <a:pt x="1719747" y="230487"/>
                  </a:lnTo>
                  <a:lnTo>
                    <a:pt x="1757895" y="204711"/>
                  </a:lnTo>
                  <a:lnTo>
                    <a:pt x="1783671" y="166562"/>
                  </a:lnTo>
                  <a:lnTo>
                    <a:pt x="1793138" y="119976"/>
                  </a:lnTo>
                  <a:lnTo>
                    <a:pt x="1783671" y="73391"/>
                  </a:lnTo>
                  <a:lnTo>
                    <a:pt x="1757895" y="35242"/>
                  </a:lnTo>
                  <a:lnTo>
                    <a:pt x="1719747" y="9466"/>
                  </a:lnTo>
                  <a:lnTo>
                    <a:pt x="1673161" y="0"/>
                  </a:lnTo>
                  <a:close/>
                </a:path>
              </a:pathLst>
            </a:custGeom>
            <a:solidFill>
              <a:srgbClr val="FFF594"/>
            </a:solidFill>
          </p:spPr>
          <p:txBody>
            <a:bodyPr wrap="square" lIns="0" tIns="0" rIns="0" bIns="0" rtlCol="0"/>
            <a:lstStyle/>
            <a:p>
              <a:endParaRPr/>
            </a:p>
          </p:txBody>
        </p:sp>
        <p:sp>
          <p:nvSpPr>
            <p:cNvPr id="14" name="object 14"/>
            <p:cNvSpPr/>
            <p:nvPr/>
          </p:nvSpPr>
          <p:spPr>
            <a:xfrm>
              <a:off x="5231511" y="6416861"/>
              <a:ext cx="1793239" cy="240029"/>
            </a:xfrm>
            <a:custGeom>
              <a:avLst/>
              <a:gdLst/>
              <a:ahLst/>
              <a:cxnLst/>
              <a:rect l="l" t="t" r="r" b="b"/>
              <a:pathLst>
                <a:path w="1793240" h="240029">
                  <a:moveTo>
                    <a:pt x="1673161" y="239953"/>
                  </a:moveTo>
                  <a:lnTo>
                    <a:pt x="119976" y="239953"/>
                  </a:lnTo>
                  <a:lnTo>
                    <a:pt x="73391" y="230487"/>
                  </a:lnTo>
                  <a:lnTo>
                    <a:pt x="35242" y="204711"/>
                  </a:lnTo>
                  <a:lnTo>
                    <a:pt x="9466" y="166562"/>
                  </a:lnTo>
                  <a:lnTo>
                    <a:pt x="0" y="119976"/>
                  </a:lnTo>
                  <a:lnTo>
                    <a:pt x="9466" y="73391"/>
                  </a:lnTo>
                  <a:lnTo>
                    <a:pt x="35242" y="35242"/>
                  </a:lnTo>
                  <a:lnTo>
                    <a:pt x="73391" y="9466"/>
                  </a:lnTo>
                  <a:lnTo>
                    <a:pt x="119976" y="0"/>
                  </a:lnTo>
                  <a:lnTo>
                    <a:pt x="1673161" y="0"/>
                  </a:lnTo>
                  <a:lnTo>
                    <a:pt x="1719747" y="9466"/>
                  </a:lnTo>
                  <a:lnTo>
                    <a:pt x="1757895" y="35242"/>
                  </a:lnTo>
                  <a:lnTo>
                    <a:pt x="1783671" y="73391"/>
                  </a:lnTo>
                  <a:lnTo>
                    <a:pt x="1793138" y="119976"/>
                  </a:lnTo>
                  <a:lnTo>
                    <a:pt x="1783671" y="166562"/>
                  </a:lnTo>
                  <a:lnTo>
                    <a:pt x="1757895" y="204711"/>
                  </a:lnTo>
                  <a:lnTo>
                    <a:pt x="1719747" y="230487"/>
                  </a:lnTo>
                  <a:lnTo>
                    <a:pt x="1673161" y="239953"/>
                  </a:lnTo>
                  <a:close/>
                </a:path>
              </a:pathLst>
            </a:custGeom>
            <a:ln w="12700">
              <a:solidFill>
                <a:srgbClr val="000000"/>
              </a:solidFill>
            </a:ln>
          </p:spPr>
          <p:txBody>
            <a:bodyPr wrap="square" lIns="0" tIns="0" rIns="0" bIns="0" rtlCol="0"/>
            <a:lstStyle/>
            <a:p>
              <a:endParaRPr/>
            </a:p>
          </p:txBody>
        </p:sp>
        <p:pic>
          <p:nvPicPr>
            <p:cNvPr id="15" name="object 15"/>
            <p:cNvPicPr/>
            <p:nvPr/>
          </p:nvPicPr>
          <p:blipFill>
            <a:blip r:embed="rId10" cstate="print"/>
            <a:stretch>
              <a:fillRect/>
            </a:stretch>
          </p:blipFill>
          <p:spPr>
            <a:xfrm>
              <a:off x="5299574" y="6428927"/>
              <a:ext cx="216511" cy="216511"/>
            </a:xfrm>
            <a:prstGeom prst="rect">
              <a:avLst/>
            </a:prstGeom>
          </p:spPr>
        </p:pic>
        <p:sp>
          <p:nvSpPr>
            <p:cNvPr id="16" name="object 16"/>
            <p:cNvSpPr/>
            <p:nvPr/>
          </p:nvSpPr>
          <p:spPr>
            <a:xfrm>
              <a:off x="11647403" y="0"/>
              <a:ext cx="545465" cy="654050"/>
            </a:xfrm>
            <a:custGeom>
              <a:avLst/>
              <a:gdLst/>
              <a:ahLst/>
              <a:cxnLst/>
              <a:rect l="l" t="t" r="r" b="b"/>
              <a:pathLst>
                <a:path w="545465" h="654050">
                  <a:moveTo>
                    <a:pt x="545211" y="0"/>
                  </a:moveTo>
                  <a:lnTo>
                    <a:pt x="2730" y="0"/>
                  </a:ln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close/>
                </a:path>
              </a:pathLst>
            </a:custGeom>
            <a:solidFill>
              <a:srgbClr val="FFF594"/>
            </a:solidFill>
          </p:spPr>
          <p:txBody>
            <a:bodyPr wrap="square" lIns="0" tIns="0" rIns="0" bIns="0" rtlCol="0"/>
            <a:lstStyle/>
            <a:p>
              <a:endParaRPr/>
            </a:p>
          </p:txBody>
        </p:sp>
        <p:sp>
          <p:nvSpPr>
            <p:cNvPr id="17" name="object 17"/>
            <p:cNvSpPr/>
            <p:nvPr/>
          </p:nvSpPr>
          <p:spPr>
            <a:xfrm>
              <a:off x="11647403" y="0"/>
              <a:ext cx="545465" cy="654050"/>
            </a:xfrm>
            <a:custGeom>
              <a:avLst/>
              <a:gdLst/>
              <a:ahLst/>
              <a:cxnLst/>
              <a:rect l="l" t="t" r="r" b="b"/>
              <a:pathLst>
                <a:path w="545465" h="654050">
                  <a:moveTo>
                    <a:pt x="2730" y="0"/>
                  </a:moveTo>
                  <a:lnTo>
                    <a:pt x="1569" y="13897"/>
                  </a:lnTo>
                  <a:lnTo>
                    <a:pt x="712" y="27876"/>
                  </a:lnTo>
                  <a:lnTo>
                    <a:pt x="181" y="41940"/>
                  </a:lnTo>
                  <a:lnTo>
                    <a:pt x="0" y="56095"/>
                  </a:lnTo>
                  <a:lnTo>
                    <a:pt x="1960" y="104695"/>
                  </a:lnTo>
                  <a:lnTo>
                    <a:pt x="7740" y="152231"/>
                  </a:lnTo>
                  <a:lnTo>
                    <a:pt x="17191" y="198554"/>
                  </a:lnTo>
                  <a:lnTo>
                    <a:pt x="30163" y="243517"/>
                  </a:lnTo>
                  <a:lnTo>
                    <a:pt x="46505" y="286970"/>
                  </a:lnTo>
                  <a:lnTo>
                    <a:pt x="66068" y="328767"/>
                  </a:lnTo>
                  <a:lnTo>
                    <a:pt x="88701" y="368759"/>
                  </a:lnTo>
                  <a:lnTo>
                    <a:pt x="114255" y="406798"/>
                  </a:lnTo>
                  <a:lnTo>
                    <a:pt x="142579" y="442736"/>
                  </a:lnTo>
                  <a:lnTo>
                    <a:pt x="173524" y="476425"/>
                  </a:lnTo>
                  <a:lnTo>
                    <a:pt x="206940" y="507717"/>
                  </a:lnTo>
                  <a:lnTo>
                    <a:pt x="242676" y="536463"/>
                  </a:lnTo>
                  <a:lnTo>
                    <a:pt x="280583" y="562515"/>
                  </a:lnTo>
                  <a:lnTo>
                    <a:pt x="320511" y="585726"/>
                  </a:lnTo>
                  <a:lnTo>
                    <a:pt x="362309" y="605947"/>
                  </a:lnTo>
                  <a:lnTo>
                    <a:pt x="405828" y="623031"/>
                  </a:lnTo>
                  <a:lnTo>
                    <a:pt x="450918" y="636828"/>
                  </a:lnTo>
                  <a:lnTo>
                    <a:pt x="497429" y="647192"/>
                  </a:lnTo>
                  <a:lnTo>
                    <a:pt x="545211" y="653973"/>
                  </a:lnTo>
                  <a:lnTo>
                    <a:pt x="545211" y="0"/>
                  </a:lnTo>
                  <a:lnTo>
                    <a:pt x="2730" y="0"/>
                  </a:lnTo>
                  <a:close/>
                </a:path>
              </a:pathLst>
            </a:custGeom>
            <a:ln w="12700">
              <a:solidFill>
                <a:srgbClr val="000000"/>
              </a:solidFill>
            </a:ln>
          </p:spPr>
          <p:txBody>
            <a:bodyPr wrap="square" lIns="0" tIns="0" rIns="0" bIns="0" rtlCol="0"/>
            <a:lstStyle/>
            <a:p>
              <a:endParaRPr/>
            </a:p>
          </p:txBody>
        </p:sp>
      </p:grpSp>
      <p:sp>
        <p:nvSpPr>
          <p:cNvPr id="21" name="object 21"/>
          <p:cNvSpPr txBox="1"/>
          <p:nvPr/>
        </p:nvSpPr>
        <p:spPr>
          <a:xfrm>
            <a:off x="11779770" y="47792"/>
            <a:ext cx="360680" cy="391160"/>
          </a:xfrm>
          <a:prstGeom prst="rect">
            <a:avLst/>
          </a:prstGeom>
        </p:spPr>
        <p:txBody>
          <a:bodyPr vert="horz" wrap="square" lIns="0" tIns="12700" rIns="0" bIns="0" rtlCol="0">
            <a:spAutoFit/>
          </a:bodyPr>
          <a:lstStyle/>
          <a:p>
            <a:pPr marL="12700">
              <a:lnSpc>
                <a:spcPct val="100000"/>
              </a:lnSpc>
              <a:spcBef>
                <a:spcPts val="100"/>
              </a:spcBef>
            </a:pPr>
            <a:r>
              <a:rPr lang="en-US" sz="2400" b="1" spc="-540" dirty="0">
                <a:solidFill>
                  <a:srgbClr val="1B283D"/>
                </a:solidFill>
                <a:latin typeface="Sassoon Sans Rg" pitchFamily="50" charset="0"/>
                <a:cs typeface="Arial"/>
              </a:rPr>
              <a:t>1  0  </a:t>
            </a:r>
            <a:endParaRPr sz="2400" dirty="0">
              <a:latin typeface="Sassoon Sans Rg" pitchFamily="50" charset="0"/>
              <a:cs typeface="Arial"/>
            </a:endParaRPr>
          </a:p>
        </p:txBody>
      </p:sp>
      <p:grpSp>
        <p:nvGrpSpPr>
          <p:cNvPr id="22" name="object 22"/>
          <p:cNvGrpSpPr/>
          <p:nvPr/>
        </p:nvGrpSpPr>
        <p:grpSpPr>
          <a:xfrm>
            <a:off x="4087286" y="96911"/>
            <a:ext cx="4326890" cy="755650"/>
            <a:chOff x="4087286" y="96911"/>
            <a:chExt cx="4326890" cy="755650"/>
          </a:xfrm>
        </p:grpSpPr>
        <p:sp>
          <p:nvSpPr>
            <p:cNvPr id="23" name="object 23"/>
            <p:cNvSpPr/>
            <p:nvPr/>
          </p:nvSpPr>
          <p:spPr>
            <a:xfrm>
              <a:off x="4093636" y="103261"/>
              <a:ext cx="4314190" cy="742950"/>
            </a:xfrm>
            <a:custGeom>
              <a:avLst/>
              <a:gdLst/>
              <a:ahLst/>
              <a:cxnLst/>
              <a:rect l="l" t="t" r="r" b="b"/>
              <a:pathLst>
                <a:path w="4314190" h="742950">
                  <a:moveTo>
                    <a:pt x="4276090" y="0"/>
                  </a:moveTo>
                  <a:lnTo>
                    <a:pt x="38100" y="0"/>
                  </a:lnTo>
                  <a:lnTo>
                    <a:pt x="23306" y="3006"/>
                  </a:lnTo>
                  <a:lnTo>
                    <a:pt x="11191" y="11191"/>
                  </a:lnTo>
                  <a:lnTo>
                    <a:pt x="3006" y="23306"/>
                  </a:lnTo>
                  <a:lnTo>
                    <a:pt x="0" y="38099"/>
                  </a:lnTo>
                  <a:lnTo>
                    <a:pt x="0" y="704341"/>
                  </a:lnTo>
                  <a:lnTo>
                    <a:pt x="3006" y="719135"/>
                  </a:lnTo>
                  <a:lnTo>
                    <a:pt x="11191" y="731250"/>
                  </a:lnTo>
                  <a:lnTo>
                    <a:pt x="23306" y="739435"/>
                  </a:lnTo>
                  <a:lnTo>
                    <a:pt x="38100" y="742441"/>
                  </a:lnTo>
                  <a:lnTo>
                    <a:pt x="4276090" y="742441"/>
                  </a:lnTo>
                  <a:lnTo>
                    <a:pt x="4290883" y="739435"/>
                  </a:lnTo>
                  <a:lnTo>
                    <a:pt x="4302998" y="731250"/>
                  </a:lnTo>
                  <a:lnTo>
                    <a:pt x="4311183" y="719135"/>
                  </a:lnTo>
                  <a:lnTo>
                    <a:pt x="4314190" y="704341"/>
                  </a:lnTo>
                  <a:lnTo>
                    <a:pt x="4314190" y="38099"/>
                  </a:lnTo>
                  <a:lnTo>
                    <a:pt x="4311183" y="23306"/>
                  </a:lnTo>
                  <a:lnTo>
                    <a:pt x="4302998" y="11191"/>
                  </a:lnTo>
                  <a:lnTo>
                    <a:pt x="4290883" y="3006"/>
                  </a:lnTo>
                  <a:lnTo>
                    <a:pt x="4276090" y="0"/>
                  </a:lnTo>
                  <a:close/>
                </a:path>
              </a:pathLst>
            </a:custGeom>
            <a:solidFill>
              <a:srgbClr val="FFF594"/>
            </a:solidFill>
          </p:spPr>
          <p:txBody>
            <a:bodyPr wrap="square" lIns="0" tIns="0" rIns="0" bIns="0" rtlCol="0"/>
            <a:lstStyle/>
            <a:p>
              <a:endParaRPr/>
            </a:p>
          </p:txBody>
        </p:sp>
        <p:sp>
          <p:nvSpPr>
            <p:cNvPr id="24" name="object 24"/>
            <p:cNvSpPr/>
            <p:nvPr/>
          </p:nvSpPr>
          <p:spPr>
            <a:xfrm>
              <a:off x="4093636" y="103261"/>
              <a:ext cx="4314190" cy="742950"/>
            </a:xfrm>
            <a:custGeom>
              <a:avLst/>
              <a:gdLst/>
              <a:ahLst/>
              <a:cxnLst/>
              <a:rect l="l" t="t" r="r" b="b"/>
              <a:pathLst>
                <a:path w="4314190" h="742950">
                  <a:moveTo>
                    <a:pt x="4276090" y="742441"/>
                  </a:moveTo>
                  <a:lnTo>
                    <a:pt x="38100" y="742441"/>
                  </a:lnTo>
                  <a:lnTo>
                    <a:pt x="23306" y="739435"/>
                  </a:lnTo>
                  <a:lnTo>
                    <a:pt x="11191" y="731250"/>
                  </a:lnTo>
                  <a:lnTo>
                    <a:pt x="3006" y="719135"/>
                  </a:lnTo>
                  <a:lnTo>
                    <a:pt x="0" y="704341"/>
                  </a:lnTo>
                  <a:lnTo>
                    <a:pt x="0" y="38099"/>
                  </a:lnTo>
                  <a:lnTo>
                    <a:pt x="3006" y="23306"/>
                  </a:lnTo>
                  <a:lnTo>
                    <a:pt x="11191" y="11191"/>
                  </a:lnTo>
                  <a:lnTo>
                    <a:pt x="23306" y="3006"/>
                  </a:lnTo>
                  <a:lnTo>
                    <a:pt x="38100" y="0"/>
                  </a:lnTo>
                  <a:lnTo>
                    <a:pt x="4276090" y="0"/>
                  </a:lnTo>
                  <a:lnTo>
                    <a:pt x="4290883" y="3006"/>
                  </a:lnTo>
                  <a:lnTo>
                    <a:pt x="4302998" y="11191"/>
                  </a:lnTo>
                  <a:lnTo>
                    <a:pt x="4311183" y="23306"/>
                  </a:lnTo>
                  <a:lnTo>
                    <a:pt x="4314190" y="38099"/>
                  </a:lnTo>
                  <a:lnTo>
                    <a:pt x="4314190" y="704341"/>
                  </a:lnTo>
                  <a:lnTo>
                    <a:pt x="4311183" y="719135"/>
                  </a:lnTo>
                  <a:lnTo>
                    <a:pt x="4302998" y="731250"/>
                  </a:lnTo>
                  <a:lnTo>
                    <a:pt x="4290883" y="739435"/>
                  </a:lnTo>
                  <a:lnTo>
                    <a:pt x="4276090" y="742441"/>
                  </a:lnTo>
                  <a:close/>
                </a:path>
              </a:pathLst>
            </a:custGeom>
            <a:ln w="12700">
              <a:solidFill>
                <a:srgbClr val="000000"/>
              </a:solidFill>
            </a:ln>
          </p:spPr>
          <p:txBody>
            <a:bodyPr wrap="square" lIns="0" tIns="0" rIns="0" bIns="0" rtlCol="0"/>
            <a:lstStyle/>
            <a:p>
              <a:endParaRPr/>
            </a:p>
          </p:txBody>
        </p:sp>
      </p:grpSp>
      <p:sp>
        <p:nvSpPr>
          <p:cNvPr id="25" name="object 25"/>
          <p:cNvSpPr txBox="1">
            <a:spLocks noGrp="1"/>
          </p:cNvSpPr>
          <p:nvPr>
            <p:ph type="title"/>
          </p:nvPr>
        </p:nvSpPr>
        <p:spPr>
          <a:xfrm>
            <a:off x="4105582" y="172720"/>
            <a:ext cx="4290695" cy="589280"/>
          </a:xfrm>
          <a:prstGeom prst="rect">
            <a:avLst/>
          </a:prstGeom>
        </p:spPr>
        <p:txBody>
          <a:bodyPr vert="horz" wrap="square" lIns="0" tIns="12700" rIns="0" bIns="0" rtlCol="0">
            <a:spAutoFit/>
          </a:bodyPr>
          <a:lstStyle/>
          <a:p>
            <a:pPr algn="ctr">
              <a:lnSpc>
                <a:spcPct val="100000"/>
              </a:lnSpc>
              <a:spcBef>
                <a:spcPts val="100"/>
              </a:spcBef>
            </a:pPr>
            <a:r>
              <a:rPr dirty="0">
                <a:latin typeface="Sassoon Sans Rg" pitchFamily="50" charset="0"/>
              </a:rPr>
              <a:t>End of Topic</a:t>
            </a:r>
          </a:p>
        </p:txBody>
      </p:sp>
      <p:grpSp>
        <p:nvGrpSpPr>
          <p:cNvPr id="26" name="object 26"/>
          <p:cNvGrpSpPr/>
          <p:nvPr/>
        </p:nvGrpSpPr>
        <p:grpSpPr>
          <a:xfrm>
            <a:off x="1587712" y="2321937"/>
            <a:ext cx="9017000" cy="2296160"/>
            <a:chOff x="1587712" y="2321937"/>
            <a:chExt cx="9017000" cy="2296160"/>
          </a:xfrm>
        </p:grpSpPr>
        <p:sp>
          <p:nvSpPr>
            <p:cNvPr id="27" name="object 27"/>
            <p:cNvSpPr/>
            <p:nvPr/>
          </p:nvSpPr>
          <p:spPr>
            <a:xfrm>
              <a:off x="1594062" y="2328287"/>
              <a:ext cx="9004300" cy="2283460"/>
            </a:xfrm>
            <a:custGeom>
              <a:avLst/>
              <a:gdLst/>
              <a:ahLst/>
              <a:cxnLst/>
              <a:rect l="l" t="t" r="r" b="b"/>
              <a:pathLst>
                <a:path w="9004300" h="2283460">
                  <a:moveTo>
                    <a:pt x="8965780" y="0"/>
                  </a:moveTo>
                  <a:lnTo>
                    <a:pt x="38100" y="0"/>
                  </a:lnTo>
                  <a:lnTo>
                    <a:pt x="23268" y="2993"/>
                  </a:lnTo>
                  <a:lnTo>
                    <a:pt x="11158" y="11158"/>
                  </a:lnTo>
                  <a:lnTo>
                    <a:pt x="2993" y="23268"/>
                  </a:lnTo>
                  <a:lnTo>
                    <a:pt x="0" y="38100"/>
                  </a:lnTo>
                  <a:lnTo>
                    <a:pt x="0" y="2244763"/>
                  </a:lnTo>
                  <a:lnTo>
                    <a:pt x="2993" y="2259594"/>
                  </a:lnTo>
                  <a:lnTo>
                    <a:pt x="11158" y="2271704"/>
                  </a:lnTo>
                  <a:lnTo>
                    <a:pt x="23268" y="2279869"/>
                  </a:lnTo>
                  <a:lnTo>
                    <a:pt x="38100" y="2282863"/>
                  </a:lnTo>
                  <a:lnTo>
                    <a:pt x="8965780" y="2282863"/>
                  </a:lnTo>
                  <a:lnTo>
                    <a:pt x="8980611" y="2279869"/>
                  </a:lnTo>
                  <a:lnTo>
                    <a:pt x="8992722" y="2271704"/>
                  </a:lnTo>
                  <a:lnTo>
                    <a:pt x="9000887" y="2259594"/>
                  </a:lnTo>
                  <a:lnTo>
                    <a:pt x="9003880" y="2244763"/>
                  </a:lnTo>
                  <a:lnTo>
                    <a:pt x="9003880" y="38100"/>
                  </a:lnTo>
                  <a:lnTo>
                    <a:pt x="9000887" y="23268"/>
                  </a:lnTo>
                  <a:lnTo>
                    <a:pt x="8992722" y="11158"/>
                  </a:lnTo>
                  <a:lnTo>
                    <a:pt x="8980611" y="2993"/>
                  </a:lnTo>
                  <a:lnTo>
                    <a:pt x="8965780" y="0"/>
                  </a:lnTo>
                  <a:close/>
                </a:path>
              </a:pathLst>
            </a:custGeom>
            <a:solidFill>
              <a:srgbClr val="FFF594"/>
            </a:solidFill>
          </p:spPr>
          <p:txBody>
            <a:bodyPr wrap="square" lIns="0" tIns="0" rIns="0" bIns="0" rtlCol="0"/>
            <a:lstStyle/>
            <a:p>
              <a:endParaRPr/>
            </a:p>
          </p:txBody>
        </p:sp>
        <p:sp>
          <p:nvSpPr>
            <p:cNvPr id="28" name="object 28"/>
            <p:cNvSpPr/>
            <p:nvPr/>
          </p:nvSpPr>
          <p:spPr>
            <a:xfrm>
              <a:off x="1594062" y="2328287"/>
              <a:ext cx="9004300" cy="2283460"/>
            </a:xfrm>
            <a:custGeom>
              <a:avLst/>
              <a:gdLst/>
              <a:ahLst/>
              <a:cxnLst/>
              <a:rect l="l" t="t" r="r" b="b"/>
              <a:pathLst>
                <a:path w="9004300" h="2283460">
                  <a:moveTo>
                    <a:pt x="38100" y="2282863"/>
                  </a:moveTo>
                  <a:lnTo>
                    <a:pt x="8965780" y="2282863"/>
                  </a:lnTo>
                  <a:lnTo>
                    <a:pt x="8980611" y="2279869"/>
                  </a:lnTo>
                  <a:lnTo>
                    <a:pt x="8992722" y="2271704"/>
                  </a:lnTo>
                  <a:lnTo>
                    <a:pt x="9000887" y="2259594"/>
                  </a:lnTo>
                  <a:lnTo>
                    <a:pt x="9003880" y="2244763"/>
                  </a:lnTo>
                  <a:lnTo>
                    <a:pt x="9003880" y="38100"/>
                  </a:lnTo>
                  <a:lnTo>
                    <a:pt x="9000887" y="23268"/>
                  </a:lnTo>
                  <a:lnTo>
                    <a:pt x="8992722" y="11158"/>
                  </a:lnTo>
                  <a:lnTo>
                    <a:pt x="8980611" y="2993"/>
                  </a:lnTo>
                  <a:lnTo>
                    <a:pt x="8965780" y="0"/>
                  </a:lnTo>
                  <a:lnTo>
                    <a:pt x="38100" y="0"/>
                  </a:lnTo>
                  <a:lnTo>
                    <a:pt x="23268" y="2993"/>
                  </a:lnTo>
                  <a:lnTo>
                    <a:pt x="11158" y="11158"/>
                  </a:lnTo>
                  <a:lnTo>
                    <a:pt x="2993" y="23268"/>
                  </a:lnTo>
                  <a:lnTo>
                    <a:pt x="0" y="38100"/>
                  </a:lnTo>
                  <a:lnTo>
                    <a:pt x="0" y="2244763"/>
                  </a:lnTo>
                  <a:lnTo>
                    <a:pt x="2993" y="2259594"/>
                  </a:lnTo>
                  <a:lnTo>
                    <a:pt x="11158" y="2271704"/>
                  </a:lnTo>
                  <a:lnTo>
                    <a:pt x="23268" y="2279869"/>
                  </a:lnTo>
                  <a:lnTo>
                    <a:pt x="38100" y="2282863"/>
                  </a:lnTo>
                  <a:close/>
                </a:path>
              </a:pathLst>
            </a:custGeom>
            <a:ln w="12700">
              <a:solidFill>
                <a:srgbClr val="000000"/>
              </a:solidFill>
            </a:ln>
          </p:spPr>
          <p:txBody>
            <a:bodyPr wrap="square" lIns="0" tIns="0" rIns="0" bIns="0" rtlCol="0"/>
            <a:lstStyle/>
            <a:p>
              <a:endParaRPr/>
            </a:p>
          </p:txBody>
        </p:sp>
      </p:grpSp>
      <p:sp>
        <p:nvSpPr>
          <p:cNvPr id="29" name="object 29"/>
          <p:cNvSpPr txBox="1">
            <a:spLocks noGrp="1"/>
          </p:cNvSpPr>
          <p:nvPr>
            <p:ph type="body" idx="1"/>
          </p:nvPr>
        </p:nvSpPr>
        <p:spPr>
          <a:xfrm>
            <a:off x="2343667" y="2512696"/>
            <a:ext cx="7409933" cy="1983104"/>
          </a:xfrm>
          <a:prstGeom prst="rect">
            <a:avLst/>
          </a:prstGeom>
        </p:spPr>
        <p:txBody>
          <a:bodyPr vert="horz" wrap="square" lIns="0" tIns="12700" rIns="0" bIns="0" rtlCol="0">
            <a:spAutoFit/>
          </a:bodyPr>
          <a:lstStyle/>
          <a:p>
            <a:pPr marL="12700" marR="5080" indent="-635" algn="ctr">
              <a:lnSpc>
                <a:spcPct val="125899"/>
              </a:lnSpc>
              <a:spcBef>
                <a:spcPts val="100"/>
              </a:spcBef>
            </a:pPr>
            <a:r>
              <a:rPr spc="-30" dirty="0">
                <a:latin typeface="Sassoon Sans Rg" pitchFamily="50" charset="0"/>
              </a:rPr>
              <a:t>Now that we have completed our science topic on </a:t>
            </a:r>
            <a:r>
              <a:rPr b="1" spc="-30" dirty="0">
                <a:latin typeface="Sassoon Sans Rg" pitchFamily="50" charset="0"/>
              </a:rPr>
              <a:t>light</a:t>
            </a:r>
            <a:r>
              <a:rPr spc="-30" dirty="0">
                <a:latin typeface="Sassoon Sans Rg" pitchFamily="50" charset="0"/>
              </a:rPr>
              <a:t>, you can go back to the mind map you completed in the first lesson and add anything that you have learnt in a d</a:t>
            </a:r>
            <a:r>
              <a:rPr lang="en-US" spc="-30" dirty="0">
                <a:latin typeface="Sassoon Sans Rg" pitchFamily="50" charset="0"/>
              </a:rPr>
              <a:t>iff</a:t>
            </a:r>
            <a:r>
              <a:rPr spc="-30" dirty="0">
                <a:latin typeface="Sassoon Sans Rg" pitchFamily="50" charset="0"/>
              </a:rPr>
              <a:t>erent colour.</a:t>
            </a:r>
          </a:p>
        </p:txBody>
      </p:sp>
      <p:pic>
        <p:nvPicPr>
          <p:cNvPr id="30" name="object 30"/>
          <p:cNvPicPr/>
          <p:nvPr/>
        </p:nvPicPr>
        <p:blipFill>
          <a:blip r:embed="rId11" cstate="print"/>
          <a:stretch>
            <a:fillRect/>
          </a:stretch>
        </p:blipFill>
        <p:spPr>
          <a:xfrm>
            <a:off x="9508070" y="1048080"/>
            <a:ext cx="2683929" cy="5809919"/>
          </a:xfrm>
          <a:prstGeom prst="rect">
            <a:avLst/>
          </a:prstGeom>
        </p:spPr>
      </p:pic>
      <p:sp>
        <p:nvSpPr>
          <p:cNvPr id="32" name="object 26">
            <a:extLst>
              <a:ext uri="{FF2B5EF4-FFF2-40B4-BE49-F238E27FC236}">
                <a16:creationId xmlns:a16="http://schemas.microsoft.com/office/drawing/2014/main" id="{9AD21FB1-6635-D240-99C1-874F40BF4036}"/>
              </a:ext>
            </a:extLst>
          </p:cNvPr>
          <p:cNvSpPr txBox="1"/>
          <p:nvPr/>
        </p:nvSpPr>
        <p:spPr>
          <a:xfrm>
            <a:off x="5621203" y="6464905"/>
            <a:ext cx="1465397" cy="141064"/>
          </a:xfrm>
          <a:prstGeom prst="rect">
            <a:avLst/>
          </a:prstGeom>
        </p:spPr>
        <p:txBody>
          <a:bodyPr vert="horz" wrap="square" lIns="0" tIns="2540" rIns="0" bIns="0" rtlCol="0">
            <a:spAutoFit/>
          </a:bodyPr>
          <a:lstStyle/>
          <a:p>
            <a:pPr marL="12700">
              <a:lnSpc>
                <a:spcPct val="100000"/>
              </a:lnSpc>
              <a:spcBef>
                <a:spcPts val="20"/>
              </a:spcBef>
            </a:pPr>
            <a:r>
              <a:rPr sz="900" dirty="0">
                <a:solidFill>
                  <a:srgbClr val="1B283E"/>
                </a:solidFill>
                <a:latin typeface="Sassoon Sans Rg" pitchFamily="2" charset="0"/>
                <a:cs typeface="Arial MT"/>
              </a:rPr>
              <a:t>www.grammarsaurus.co.uk</a:t>
            </a:r>
          </a:p>
        </p:txBody>
      </p:sp>
      <p:pic>
        <p:nvPicPr>
          <p:cNvPr id="33" name="object 32"/>
          <p:cNvPicPr/>
          <p:nvPr/>
        </p:nvPicPr>
        <p:blipFill>
          <a:blip r:embed="rId12" cstate="print"/>
          <a:stretch>
            <a:fillRect/>
          </a:stretch>
        </p:blipFill>
        <p:spPr>
          <a:xfrm>
            <a:off x="0" y="682501"/>
            <a:ext cx="2533332" cy="6175498"/>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2AF685A-13E4-EBC2-6896-D1B300240675}"/>
              </a:ext>
            </a:extLst>
          </p:cNvPr>
          <p:cNvSpPr txBox="1"/>
          <p:nvPr/>
        </p:nvSpPr>
        <p:spPr>
          <a:xfrm>
            <a:off x="189661" y="316805"/>
            <a:ext cx="1158381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Thursday 6th February</a:t>
            </a:r>
          </a:p>
          <a:p>
            <a:r>
              <a:rPr lang="en-GB" sz="2800" u="sng" dirty="0">
                <a:solidFill>
                  <a:srgbClr val="1C1C1C"/>
                </a:solidFill>
                <a:latin typeface="Comic Sans MS"/>
                <a:ea typeface="+mn-lt"/>
                <a:cs typeface="+mn-lt"/>
              </a:rPr>
              <a:t>Children's Mental Health Week</a:t>
            </a:r>
          </a:p>
          <a:p>
            <a:endParaRPr lang="en-GB" u="sng" dirty="0">
              <a:latin typeface="Comic Sans MS"/>
            </a:endParaRPr>
          </a:p>
        </p:txBody>
      </p:sp>
      <p:pic>
        <p:nvPicPr>
          <p:cNvPr id="9" name="Picture 8" descr="A cartoon of two women thinking&#10;&#10;AI-generated content may be incorrect.">
            <a:extLst>
              <a:ext uri="{FF2B5EF4-FFF2-40B4-BE49-F238E27FC236}">
                <a16:creationId xmlns:a16="http://schemas.microsoft.com/office/drawing/2014/main" id="{A8396502-CE86-7596-0ECC-543014AE4C30}"/>
              </a:ext>
            </a:extLst>
          </p:cNvPr>
          <p:cNvPicPr>
            <a:picLocks noChangeAspect="1"/>
          </p:cNvPicPr>
          <p:nvPr/>
        </p:nvPicPr>
        <p:blipFill>
          <a:blip r:embed="rId2"/>
          <a:stretch>
            <a:fillRect/>
          </a:stretch>
        </p:blipFill>
        <p:spPr>
          <a:xfrm>
            <a:off x="2450478" y="1631742"/>
            <a:ext cx="7059130" cy="5228948"/>
          </a:xfrm>
          <a:prstGeom prst="rect">
            <a:avLst/>
          </a:prstGeom>
        </p:spPr>
      </p:pic>
    </p:spTree>
    <p:extLst>
      <p:ext uri="{BB962C8B-B14F-4D97-AF65-F5344CB8AC3E}">
        <p14:creationId xmlns:p14="http://schemas.microsoft.com/office/powerpoint/2010/main" val="3538580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Is Mental Health?</a:t>
            </a:r>
            <a:endParaRPr lang="en-GB" dirty="0">
              <a:latin typeface="Twinkl" pitchFamily="2" charset="0"/>
            </a:endParaRPr>
          </a:p>
        </p:txBody>
      </p:sp>
      <p:pic>
        <p:nvPicPr>
          <p:cNvPr id="3" name="Pairs">
            <a:extLst>
              <a:ext uri="{FF2B5EF4-FFF2-40B4-BE49-F238E27FC236}">
                <a16:creationId xmlns:a16="http://schemas.microsoft.com/office/drawing/2014/main" id="{FBE84A28-E45B-BB4E-8193-78F9476727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64448" y="544048"/>
            <a:ext cx="864000" cy="864000"/>
          </a:xfrm>
          <a:prstGeom prst="rect">
            <a:avLst/>
          </a:prstGeom>
        </p:spPr>
      </p:pic>
      <p:pic>
        <p:nvPicPr>
          <p:cNvPr id="5" name="Picture 4" descr="Background pattern&#10;&#10;Description automatically generated">
            <a:extLst>
              <a:ext uri="{FF2B5EF4-FFF2-40B4-BE49-F238E27FC236}">
                <a16:creationId xmlns:a16="http://schemas.microsoft.com/office/drawing/2014/main" id="{AEA79560-F807-7B42-9581-71C3C6FD80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90727" y="1473201"/>
            <a:ext cx="8210546" cy="4905904"/>
          </a:xfrm>
          <a:prstGeom prst="roundRect">
            <a:avLst>
              <a:gd name="adj" fmla="val 1910"/>
            </a:avLst>
          </a:prstGeom>
        </p:spPr>
      </p:pic>
      <p:pic>
        <p:nvPicPr>
          <p:cNvPr id="7" name="Picture 6" descr="Two people writing on paper&#10;&#10;Description automatically generated with low confidence">
            <a:extLst>
              <a:ext uri="{FF2B5EF4-FFF2-40B4-BE49-F238E27FC236}">
                <a16:creationId xmlns:a16="http://schemas.microsoft.com/office/drawing/2014/main" id="{175F778B-CAF8-0543-8D6C-375AD6565AC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90727" y="2501788"/>
            <a:ext cx="8210546" cy="3877318"/>
          </a:xfrm>
          <a:prstGeom prst="roundRect">
            <a:avLst>
              <a:gd name="adj" fmla="val 2854"/>
            </a:avLst>
          </a:prstGeom>
        </p:spPr>
      </p:pic>
      <p:sp>
        <p:nvSpPr>
          <p:cNvPr id="10" name="Rectangle 9">
            <a:extLst>
              <a:ext uri="{FF2B5EF4-FFF2-40B4-BE49-F238E27FC236}">
                <a16:creationId xmlns:a16="http://schemas.microsoft.com/office/drawing/2014/main" id="{9116AC13-9AAE-2642-ABFB-FE74D175C0A6}"/>
              </a:ext>
            </a:extLst>
          </p:cNvPr>
          <p:cNvSpPr/>
          <p:nvPr/>
        </p:nvSpPr>
        <p:spPr>
          <a:xfrm>
            <a:off x="4111015" y="1263788"/>
            <a:ext cx="3960440" cy="586702"/>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solidFill>
                <a:srgbClr val="000000"/>
              </a:solidFill>
            </a:endParaRPr>
          </a:p>
          <a:p>
            <a:pPr algn="ctr"/>
            <a:r>
              <a:rPr lang="en-GB" sz="1800" dirty="0">
                <a:solidFill>
                  <a:srgbClr val="000000"/>
                </a:solidFill>
              </a:rPr>
              <a:t>What does mental health mean?</a:t>
            </a:r>
            <a:endParaRPr lang="en-US" sz="1800" dirty="0"/>
          </a:p>
          <a:p>
            <a:pPr algn="ctr"/>
            <a:endParaRPr lang="en-US" sz="1800" dirty="0"/>
          </a:p>
        </p:txBody>
      </p:sp>
      <p:pic>
        <p:nvPicPr>
          <p:cNvPr id="6" name="Picture 5" descr="A picture containing text, sign, queen, posing&#10;&#10;Description automatically generated">
            <a:extLst>
              <a:ext uri="{FF2B5EF4-FFF2-40B4-BE49-F238E27FC236}">
                <a16:creationId xmlns:a16="http://schemas.microsoft.com/office/drawing/2014/main" id="{60EC6975-216B-1A4D-8729-86C0279AE9E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71703" y="1915644"/>
            <a:ext cx="4439064" cy="4436539"/>
          </a:xfrm>
          <a:prstGeom prst="rect">
            <a:avLst/>
          </a:prstGeom>
        </p:spPr>
      </p:pic>
      <p:sp>
        <p:nvSpPr>
          <p:cNvPr id="11" name="Rectangle 10">
            <a:extLst>
              <a:ext uri="{FF2B5EF4-FFF2-40B4-BE49-F238E27FC236}">
                <a16:creationId xmlns:a16="http://schemas.microsoft.com/office/drawing/2014/main" id="{0F86C138-41ED-194C-B9C1-ECB5451992BE}"/>
              </a:ext>
            </a:extLst>
          </p:cNvPr>
          <p:cNvSpPr/>
          <p:nvPr/>
        </p:nvSpPr>
        <p:spPr>
          <a:xfrm>
            <a:off x="3036952" y="5690714"/>
            <a:ext cx="6690657" cy="61100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800" dirty="0">
                <a:solidFill>
                  <a:srgbClr val="000000"/>
                </a:solidFill>
              </a:rPr>
              <a:t> </a:t>
            </a:r>
            <a:r>
              <a:rPr lang="en-GB" sz="1800" dirty="0">
                <a:solidFill>
                  <a:schemeClr val="bg1"/>
                </a:solidFill>
              </a:rPr>
              <a:t>Talk to a partner and then share your thoughts with the class.</a:t>
            </a:r>
            <a:endParaRPr lang="en-US" sz="1800" dirty="0">
              <a:solidFill>
                <a:schemeClr val="bg1"/>
              </a:solidFill>
            </a:endParaRPr>
          </a:p>
        </p:txBody>
      </p:sp>
      <p:sp>
        <p:nvSpPr>
          <p:cNvPr id="12" name="Rectangle 11">
            <a:extLst>
              <a:ext uri="{FF2B5EF4-FFF2-40B4-BE49-F238E27FC236}">
                <a16:creationId xmlns:a16="http://schemas.microsoft.com/office/drawing/2014/main" id="{4AE94CED-A632-9944-A746-806747D0E011}"/>
              </a:ext>
            </a:extLst>
          </p:cNvPr>
          <p:cNvSpPr/>
          <p:nvPr/>
        </p:nvSpPr>
        <p:spPr>
          <a:xfrm>
            <a:off x="2094791" y="5054729"/>
            <a:ext cx="7992888" cy="123931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800" dirty="0"/>
          </a:p>
          <a:p>
            <a:endParaRPr lang="en-GB" sz="1800" dirty="0"/>
          </a:p>
          <a:p>
            <a:endParaRPr lang="en-GB" sz="1800" dirty="0"/>
          </a:p>
          <a:p>
            <a:r>
              <a:rPr lang="en-GB" sz="1800" dirty="0"/>
              <a:t>Mental health is all about how we are feeling, the thoughts we are having and how this affects the choices we make and how we behave. It is also </a:t>
            </a:r>
            <a:br>
              <a:rPr lang="en-GB" sz="1800" dirty="0"/>
            </a:br>
            <a:r>
              <a:rPr lang="en-GB" sz="1800" dirty="0"/>
              <a:t>how able we are to cope with what is happening in our daily lives.</a:t>
            </a:r>
          </a:p>
          <a:p>
            <a:br>
              <a:rPr lang="en-GB" sz="1800" dirty="0"/>
            </a:br>
            <a:br>
              <a:rPr lang="en-GB" sz="1800" dirty="0"/>
            </a:br>
            <a:endParaRPr lang="en-US" sz="1800" dirty="0"/>
          </a:p>
        </p:txBody>
      </p:sp>
    </p:spTree>
    <p:extLst>
      <p:ext uri="{BB962C8B-B14F-4D97-AF65-F5344CB8AC3E}">
        <p14:creationId xmlns:p14="http://schemas.microsoft.com/office/powerpoint/2010/main" val="3719934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ppt_y</p:attrName>
                                        </p:attrNameLst>
                                      </p:cBhvr>
                                      <p:tavLst>
                                        <p:tav tm="0">
                                          <p:val>
                                            <p:strVal val="#ppt_y+#ppt_h*1.125000"/>
                                          </p:val>
                                        </p:tav>
                                        <p:tav tm="100000">
                                          <p:val>
                                            <p:strVal val="#ppt_y"/>
                                          </p:val>
                                        </p:tav>
                                      </p:tavLst>
                                    </p:anim>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7"/>
                                        </p:tgtEl>
                                        <p:attrNameLst>
                                          <p:attrName>style.visibility</p:attrName>
                                        </p:attrNameLst>
                                      </p:cBhvr>
                                      <p:to>
                                        <p:strVal val="hidden"/>
                                      </p:to>
                                    </p:set>
                                  </p:childTnLst>
                                </p:cTn>
                              </p:par>
                              <p:par>
                                <p:cTn id="18" presetID="9"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1" grpId="1" animBg="1"/>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4EF391-83F9-8F9C-6C3D-09BEB9114875}"/>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096EEB36-DA90-6B19-F640-2E84C06E9C08}"/>
              </a:ext>
            </a:extLst>
          </p:cNvPr>
          <p:cNvSpPr txBox="1"/>
          <p:nvPr/>
        </p:nvSpPr>
        <p:spPr>
          <a:xfrm>
            <a:off x="189661" y="316805"/>
            <a:ext cx="11583814"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u="sng" dirty="0">
                <a:latin typeface="Comic Sans MS"/>
              </a:rPr>
              <a:t>Thursday 6th February</a:t>
            </a:r>
          </a:p>
          <a:p>
            <a:r>
              <a:rPr lang="en-GB" sz="2800" u="sng" dirty="0">
                <a:solidFill>
                  <a:srgbClr val="1C1C1C"/>
                </a:solidFill>
                <a:latin typeface="Comic Sans MS"/>
                <a:ea typeface="+mn-lt"/>
                <a:cs typeface="+mn-lt"/>
              </a:rPr>
              <a:t>Children's Mental Health Week</a:t>
            </a:r>
          </a:p>
          <a:p>
            <a:endParaRPr lang="en-GB" u="sng" dirty="0">
              <a:latin typeface="Comic Sans MS"/>
            </a:endParaRPr>
          </a:p>
        </p:txBody>
      </p:sp>
      <p:sp>
        <p:nvSpPr>
          <p:cNvPr id="2" name="TextBox 1">
            <a:extLst>
              <a:ext uri="{FF2B5EF4-FFF2-40B4-BE49-F238E27FC236}">
                <a16:creationId xmlns:a16="http://schemas.microsoft.com/office/drawing/2014/main" id="{43DBE7CF-1F96-9BA4-C0C2-40507FFC8E44}"/>
              </a:ext>
            </a:extLst>
          </p:cNvPr>
          <p:cNvSpPr txBox="1"/>
          <p:nvPr/>
        </p:nvSpPr>
        <p:spPr>
          <a:xfrm>
            <a:off x="315846" y="1316632"/>
            <a:ext cx="745915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Comic Sans MS"/>
                <a:ea typeface="+mn-lt"/>
                <a:cs typeface="+mn-lt"/>
              </a:rPr>
              <a:t>Just like Riley, we all hold different Islands of Personality in our brains. These islands are created from our past memories, emotions, life experiences and passions. Get into small groups or pairs and discuss what are your Islands of Personality?</a:t>
            </a:r>
            <a:endParaRPr lang="en-US" dirty="0">
              <a:latin typeface="Comic Sans MS"/>
              <a:ea typeface="+mn-lt"/>
              <a:cs typeface="+mn-lt"/>
            </a:endParaRPr>
          </a:p>
        </p:txBody>
      </p:sp>
      <p:sp>
        <p:nvSpPr>
          <p:cNvPr id="5" name="TextBox 4">
            <a:extLst>
              <a:ext uri="{FF2B5EF4-FFF2-40B4-BE49-F238E27FC236}">
                <a16:creationId xmlns:a16="http://schemas.microsoft.com/office/drawing/2014/main" id="{5FDA306E-61C8-E457-9155-725696D78B69}"/>
              </a:ext>
            </a:extLst>
          </p:cNvPr>
          <p:cNvSpPr txBox="1"/>
          <p:nvPr/>
        </p:nvSpPr>
        <p:spPr>
          <a:xfrm>
            <a:off x="310551" y="445831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2"/>
              </a:rPr>
              <a:t>Inside Out: Riley’s Islands</a:t>
            </a:r>
            <a:endParaRPr lang="en-US"/>
          </a:p>
        </p:txBody>
      </p:sp>
      <p:pic>
        <p:nvPicPr>
          <p:cNvPr id="7" name="Picture 6" descr="A group of cartoon characters looking at a scene&#10;&#10;AI-generated content may be incorrect.">
            <a:extLst>
              <a:ext uri="{FF2B5EF4-FFF2-40B4-BE49-F238E27FC236}">
                <a16:creationId xmlns:a16="http://schemas.microsoft.com/office/drawing/2014/main" id="{7EA3C8C2-1CA3-69D3-8151-01C347864725}"/>
              </a:ext>
            </a:extLst>
          </p:cNvPr>
          <p:cNvPicPr>
            <a:picLocks noChangeAspect="1"/>
          </p:cNvPicPr>
          <p:nvPr/>
        </p:nvPicPr>
        <p:blipFill>
          <a:blip r:embed="rId3"/>
          <a:stretch>
            <a:fillRect/>
          </a:stretch>
        </p:blipFill>
        <p:spPr>
          <a:xfrm>
            <a:off x="4915258" y="3242093"/>
            <a:ext cx="6171480" cy="3436188"/>
          </a:xfrm>
          <a:prstGeom prst="rect">
            <a:avLst/>
          </a:prstGeom>
        </p:spPr>
      </p:pic>
      <p:pic>
        <p:nvPicPr>
          <p:cNvPr id="8" name="Picture 7">
            <a:extLst>
              <a:ext uri="{FF2B5EF4-FFF2-40B4-BE49-F238E27FC236}">
                <a16:creationId xmlns:a16="http://schemas.microsoft.com/office/drawing/2014/main" id="{05D34F65-03C1-BE56-8754-D339285E04CC}"/>
              </a:ext>
            </a:extLst>
          </p:cNvPr>
          <p:cNvPicPr>
            <a:picLocks noChangeAspect="1"/>
          </p:cNvPicPr>
          <p:nvPr/>
        </p:nvPicPr>
        <p:blipFill>
          <a:blip r:embed="rId4"/>
          <a:stretch>
            <a:fillRect/>
          </a:stretch>
        </p:blipFill>
        <p:spPr>
          <a:xfrm>
            <a:off x="8138394" y="177021"/>
            <a:ext cx="3937779" cy="2622071"/>
          </a:xfrm>
          <a:prstGeom prst="rect">
            <a:avLst/>
          </a:prstGeom>
        </p:spPr>
      </p:pic>
    </p:spTree>
    <p:extLst>
      <p:ext uri="{BB962C8B-B14F-4D97-AF65-F5344CB8AC3E}">
        <p14:creationId xmlns:p14="http://schemas.microsoft.com/office/powerpoint/2010/main" val="8243641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0C81FDF-5A6A-95F2-2F96-97E63397C8E1}"/>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drawing of a group of people&#10;&#10;AI-generated content may be incorrect.">
            <a:extLst>
              <a:ext uri="{FF2B5EF4-FFF2-40B4-BE49-F238E27FC236}">
                <a16:creationId xmlns:a16="http://schemas.microsoft.com/office/drawing/2014/main" id="{DD6BDFD7-01D5-829C-B22B-B876342A17A3}"/>
              </a:ext>
            </a:extLst>
          </p:cNvPr>
          <p:cNvPicPr>
            <a:picLocks noChangeAspect="1"/>
          </p:cNvPicPr>
          <p:nvPr/>
        </p:nvPicPr>
        <p:blipFill>
          <a:blip r:embed="rId2"/>
          <a:srcRect l="12902" r="-2" b="-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3" name="Picture 2" descr="A poster with drawings and words&#10;&#10;AI-generated content may be incorrect.">
            <a:extLst>
              <a:ext uri="{FF2B5EF4-FFF2-40B4-BE49-F238E27FC236}">
                <a16:creationId xmlns:a16="http://schemas.microsoft.com/office/drawing/2014/main" id="{475E8E24-1AF5-6DB2-E036-5D0BEDF9CBC2}"/>
              </a:ext>
            </a:extLst>
          </p:cNvPr>
          <p:cNvPicPr>
            <a:picLocks noChangeAspect="1"/>
          </p:cNvPicPr>
          <p:nvPr/>
        </p:nvPicPr>
        <p:blipFill>
          <a:blip r:embed="rId3"/>
          <a:srcRect l="4622" r="-1" b="-1"/>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9" name="Picture 8" descr="A drawing of different objects&#10;&#10;AI-generated content may be incorrect.">
            <a:extLst>
              <a:ext uri="{FF2B5EF4-FFF2-40B4-BE49-F238E27FC236}">
                <a16:creationId xmlns:a16="http://schemas.microsoft.com/office/drawing/2014/main" id="{614FD3B9-0915-BF21-7D84-DDDBBDF6631C}"/>
              </a:ext>
            </a:extLst>
          </p:cNvPr>
          <p:cNvPicPr>
            <a:picLocks noChangeAspect="1"/>
          </p:cNvPicPr>
          <p:nvPr/>
        </p:nvPicPr>
        <p:blipFill>
          <a:blip r:embed="rId4"/>
          <a:srcRect r="4796" b="2"/>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16" name="Freeform: Shape 15">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8" name="Freeform: Shape 17">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2378F77-7220-9AA0-7DA9-7D3E81E08075}"/>
              </a:ext>
            </a:extLst>
          </p:cNvPr>
          <p:cNvSpPr txBox="1"/>
          <p:nvPr/>
        </p:nvSpPr>
        <p:spPr>
          <a:xfrm>
            <a:off x="438912" y="1508760"/>
            <a:ext cx="3429000" cy="2898648"/>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nSpc>
                <a:spcPct val="90000"/>
              </a:lnSpc>
              <a:spcBef>
                <a:spcPct val="0"/>
              </a:spcBef>
              <a:spcAft>
                <a:spcPts val="600"/>
              </a:spcAft>
            </a:pPr>
            <a:r>
              <a:rPr lang="en-US" sz="3700" u="sng" kern="1200">
                <a:solidFill>
                  <a:schemeClr val="tx1"/>
                </a:solidFill>
                <a:latin typeface="+mj-lt"/>
                <a:ea typeface="+mj-ea"/>
                <a:cs typeface="+mj-cs"/>
              </a:rPr>
              <a:t>Thursday 6th February</a:t>
            </a:r>
          </a:p>
          <a:p>
            <a:pPr>
              <a:lnSpc>
                <a:spcPct val="90000"/>
              </a:lnSpc>
              <a:spcBef>
                <a:spcPct val="0"/>
              </a:spcBef>
              <a:spcAft>
                <a:spcPts val="600"/>
              </a:spcAft>
            </a:pPr>
            <a:r>
              <a:rPr lang="en-US" sz="3700" u="sng" kern="1200">
                <a:solidFill>
                  <a:schemeClr val="tx1"/>
                </a:solidFill>
                <a:latin typeface="+mj-lt"/>
                <a:ea typeface="+mj-ea"/>
                <a:cs typeface="+mj-cs"/>
              </a:rPr>
              <a:t>Children's Mental Health Week</a:t>
            </a:r>
          </a:p>
          <a:p>
            <a:pPr>
              <a:lnSpc>
                <a:spcPct val="90000"/>
              </a:lnSpc>
              <a:spcBef>
                <a:spcPct val="0"/>
              </a:spcBef>
              <a:spcAft>
                <a:spcPts val="600"/>
              </a:spcAft>
            </a:pPr>
            <a:endParaRPr lang="en-US" sz="3700" u="sng" kern="1200">
              <a:solidFill>
                <a:schemeClr val="tx1"/>
              </a:solidFill>
              <a:latin typeface="+mj-lt"/>
              <a:ea typeface="+mj-ea"/>
              <a:cs typeface="+mj-cs"/>
            </a:endParaRPr>
          </a:p>
        </p:txBody>
      </p:sp>
      <p:sp>
        <p:nvSpPr>
          <p:cNvPr id="20" name="Rectangle 19">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oster with drawings on it&#10;&#10;AI-generated content may be incorrect.">
            <a:extLst>
              <a:ext uri="{FF2B5EF4-FFF2-40B4-BE49-F238E27FC236}">
                <a16:creationId xmlns:a16="http://schemas.microsoft.com/office/drawing/2014/main" id="{F71198C4-3873-692A-198E-0CE4FFA59739}"/>
              </a:ext>
            </a:extLst>
          </p:cNvPr>
          <p:cNvPicPr>
            <a:picLocks noChangeAspect="1"/>
          </p:cNvPicPr>
          <p:nvPr/>
        </p:nvPicPr>
        <p:blipFill>
          <a:blip r:embed="rId5"/>
          <a:srcRect r="5758" b="3"/>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2" name="Rectangle 21">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001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20">
            <a:extLst>
              <a:ext uri="{FF2B5EF4-FFF2-40B4-BE49-F238E27FC236}">
                <a16:creationId xmlns:a16="http://schemas.microsoft.com/office/drawing/2014/main" id="{71A7E039-E1F9-8FEC-8869-8217F3C241EE}"/>
              </a:ext>
            </a:extLst>
          </p:cNvPr>
          <p:cNvSpPr>
            <a:spLocks noGrp="1"/>
          </p:cNvSpPr>
          <p:nvPr>
            <p:ph type="title"/>
          </p:nvPr>
        </p:nvSpPr>
        <p:spPr>
          <a:xfrm>
            <a:off x="1981201" y="479426"/>
            <a:ext cx="8220075" cy="993775"/>
          </a:xfrm>
        </p:spPr>
        <p:txBody>
          <a:bodyPr/>
          <a:lstStyle/>
          <a:p>
            <a:pPr eaLnBrk="1" hangingPunct="1"/>
            <a:r>
              <a:rPr lang="en-GB" altLang="en-US" sz="3600"/>
              <a:t>Inverted Commas</a:t>
            </a:r>
          </a:p>
        </p:txBody>
      </p:sp>
      <p:sp>
        <p:nvSpPr>
          <p:cNvPr id="9219" name="Rectangle 4">
            <a:extLst>
              <a:ext uri="{FF2B5EF4-FFF2-40B4-BE49-F238E27FC236}">
                <a16:creationId xmlns:a16="http://schemas.microsoft.com/office/drawing/2014/main" id="{E46C8E87-6533-B9B1-CB99-40BC4D76F669}"/>
              </a:ext>
            </a:extLst>
          </p:cNvPr>
          <p:cNvSpPr>
            <a:spLocks noChangeArrowheads="1"/>
          </p:cNvSpPr>
          <p:nvPr/>
        </p:nvSpPr>
        <p:spPr bwMode="auto">
          <a:xfrm>
            <a:off x="2279650" y="1238251"/>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There are two places where inverted commas are needed when writing direct speech:</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b="1">
                <a:solidFill>
                  <a:srgbClr val="0079C2"/>
                </a:solidFill>
              </a:rPr>
              <a:t>“</a:t>
            </a:r>
            <a:r>
              <a:rPr lang="en-GB" altLang="en-US">
                <a:solidFill>
                  <a:schemeClr val="tx1"/>
                </a:solidFill>
              </a:rPr>
              <a:t>What’s the matter, Dina?</a:t>
            </a:r>
            <a:r>
              <a:rPr lang="en-GB" altLang="en-US" b="1">
                <a:solidFill>
                  <a:srgbClr val="0079C2"/>
                </a:solidFill>
              </a:rPr>
              <a:t>”</a:t>
            </a:r>
            <a:r>
              <a:rPr lang="en-GB" altLang="en-US">
                <a:solidFill>
                  <a:schemeClr val="tx1"/>
                </a:solidFill>
              </a:rPr>
              <a:t> said Sid.</a:t>
            </a:r>
          </a:p>
        </p:txBody>
      </p:sp>
      <p:sp>
        <p:nvSpPr>
          <p:cNvPr id="9220" name="TextBox 7">
            <a:extLst>
              <a:ext uri="{FF2B5EF4-FFF2-40B4-BE49-F238E27FC236}">
                <a16:creationId xmlns:a16="http://schemas.microsoft.com/office/drawing/2014/main" id="{02795745-45AA-1249-EDAF-227B0AED0D2F}"/>
              </a:ext>
            </a:extLst>
          </p:cNvPr>
          <p:cNvSpPr txBox="1">
            <a:spLocks noChangeArrowheads="1"/>
          </p:cNvSpPr>
          <p:nvPr/>
        </p:nvSpPr>
        <p:spPr bwMode="auto">
          <a:xfrm>
            <a:off x="2289176" y="3416300"/>
            <a:ext cx="3370263" cy="120015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You need to </a:t>
            </a:r>
            <a:r>
              <a:rPr lang="en-GB" altLang="en-US" b="1">
                <a:solidFill>
                  <a:schemeClr val="tx1"/>
                </a:solidFill>
              </a:rPr>
              <a:t>open</a:t>
            </a:r>
            <a:r>
              <a:rPr lang="en-GB" altLang="en-US">
                <a:solidFill>
                  <a:schemeClr val="tx1"/>
                </a:solidFill>
              </a:rPr>
              <a:t> your inverted commas with a “ (66) before the first word which is </a:t>
            </a:r>
          </a:p>
          <a:p>
            <a:pPr algn="ctr" eaLnBrk="1" hangingPunct="1">
              <a:lnSpc>
                <a:spcPct val="100000"/>
              </a:lnSpc>
              <a:spcBef>
                <a:spcPct val="0"/>
              </a:spcBef>
              <a:buFontTx/>
              <a:buNone/>
            </a:pPr>
            <a:r>
              <a:rPr lang="en-GB" altLang="en-US">
                <a:solidFill>
                  <a:schemeClr val="tx1"/>
                </a:solidFill>
              </a:rPr>
              <a:t>being spoken.</a:t>
            </a:r>
            <a:endParaRPr lang="en-GB" altLang="en-US" sz="1400" baseline="-25000">
              <a:solidFill>
                <a:schemeClr val="tx1"/>
              </a:solidFill>
            </a:endParaRPr>
          </a:p>
        </p:txBody>
      </p:sp>
      <p:sp>
        <p:nvSpPr>
          <p:cNvPr id="9221" name="TextBox 10">
            <a:extLst>
              <a:ext uri="{FF2B5EF4-FFF2-40B4-BE49-F238E27FC236}">
                <a16:creationId xmlns:a16="http://schemas.microsoft.com/office/drawing/2014/main" id="{7A5A8158-1A9D-0B8F-A508-9E6BD86DA204}"/>
              </a:ext>
            </a:extLst>
          </p:cNvPr>
          <p:cNvSpPr txBox="1">
            <a:spLocks noChangeArrowheads="1"/>
          </p:cNvSpPr>
          <p:nvPr/>
        </p:nvSpPr>
        <p:spPr bwMode="auto">
          <a:xfrm>
            <a:off x="6535739" y="3408363"/>
            <a:ext cx="3368675" cy="92333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You need to </a:t>
            </a:r>
            <a:r>
              <a:rPr lang="en-GB" altLang="en-US" b="1">
                <a:solidFill>
                  <a:schemeClr val="tx1"/>
                </a:solidFill>
              </a:rPr>
              <a:t>close</a:t>
            </a:r>
            <a:r>
              <a:rPr lang="en-GB" altLang="en-US">
                <a:solidFill>
                  <a:schemeClr val="tx1"/>
                </a:solidFill>
              </a:rPr>
              <a:t> your inverted commas with a ” (99) after the last word </a:t>
            </a:r>
            <a:r>
              <a:rPr lang="en-GB" altLang="en-US" b="1">
                <a:solidFill>
                  <a:schemeClr val="tx1"/>
                </a:solidFill>
              </a:rPr>
              <a:t>which is being spoken</a:t>
            </a:r>
            <a:r>
              <a:rPr lang="en-GB" altLang="en-US">
                <a:solidFill>
                  <a:schemeClr val="tx1"/>
                </a:solidFill>
              </a:rPr>
              <a:t>.</a:t>
            </a:r>
            <a:endParaRPr lang="en-GB" altLang="en-US" sz="1400" baseline="-25000">
              <a:solidFill>
                <a:schemeClr val="tx1"/>
              </a:solidFill>
            </a:endParaRPr>
          </a:p>
        </p:txBody>
      </p:sp>
      <p:cxnSp>
        <p:nvCxnSpPr>
          <p:cNvPr id="14" name="Straight Arrow Connector 13">
            <a:extLst>
              <a:ext uri="{FF2B5EF4-FFF2-40B4-BE49-F238E27FC236}">
                <a16:creationId xmlns:a16="http://schemas.microsoft.com/office/drawing/2014/main" id="{B51B1746-A1D0-25BD-2884-F8BECEE81053}"/>
              </a:ext>
            </a:extLst>
          </p:cNvPr>
          <p:cNvCxnSpPr>
            <a:cxnSpLocks/>
          </p:cNvCxnSpPr>
          <p:nvPr/>
        </p:nvCxnSpPr>
        <p:spPr>
          <a:xfrm flipV="1">
            <a:off x="3894138" y="2266951"/>
            <a:ext cx="355600" cy="530225"/>
          </a:xfrm>
          <a:prstGeom prst="straightConnector1">
            <a:avLst/>
          </a:prstGeom>
          <a:ln w="19050">
            <a:solidFill>
              <a:srgbClr val="F08214"/>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A82731BB-5C62-126A-115B-E6EF8E5D530A}"/>
              </a:ext>
            </a:extLst>
          </p:cNvPr>
          <p:cNvSpPr/>
          <p:nvPr/>
        </p:nvSpPr>
        <p:spPr>
          <a:xfrm>
            <a:off x="2917826" y="2678113"/>
            <a:ext cx="2112963" cy="476250"/>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Inverted Commas</a:t>
            </a:r>
          </a:p>
        </p:txBody>
      </p:sp>
      <p:cxnSp>
        <p:nvCxnSpPr>
          <p:cNvPr id="22" name="Straight Arrow Connector 21">
            <a:extLst>
              <a:ext uri="{FF2B5EF4-FFF2-40B4-BE49-F238E27FC236}">
                <a16:creationId xmlns:a16="http://schemas.microsoft.com/office/drawing/2014/main" id="{076FD780-AB96-7B0B-ECE9-B1F7BE865FA7}"/>
              </a:ext>
            </a:extLst>
          </p:cNvPr>
          <p:cNvCxnSpPr/>
          <p:nvPr/>
        </p:nvCxnSpPr>
        <p:spPr>
          <a:xfrm flipH="1" flipV="1">
            <a:off x="6970713" y="2266950"/>
            <a:ext cx="265112" cy="482600"/>
          </a:xfrm>
          <a:prstGeom prst="straightConnector1">
            <a:avLst/>
          </a:prstGeom>
          <a:ln w="19050">
            <a:solidFill>
              <a:srgbClr val="F08214"/>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8F1B01E-CFE6-1079-983E-B8EF4D08ECB2}"/>
              </a:ext>
            </a:extLst>
          </p:cNvPr>
          <p:cNvSpPr/>
          <p:nvPr/>
        </p:nvSpPr>
        <p:spPr>
          <a:xfrm>
            <a:off x="7162800" y="2678113"/>
            <a:ext cx="2114550" cy="476250"/>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Inverted Commas</a:t>
            </a:r>
          </a:p>
        </p:txBody>
      </p:sp>
      <p:sp>
        <p:nvSpPr>
          <p:cNvPr id="23" name="TextBox 22">
            <a:extLst>
              <a:ext uri="{FF2B5EF4-FFF2-40B4-BE49-F238E27FC236}">
                <a16:creationId xmlns:a16="http://schemas.microsoft.com/office/drawing/2014/main" id="{C8CB32AA-F2BC-34E6-B388-05BC2C226F78}"/>
              </a:ext>
            </a:extLst>
          </p:cNvPr>
          <p:cNvSpPr txBox="1"/>
          <p:nvPr/>
        </p:nvSpPr>
        <p:spPr>
          <a:xfrm>
            <a:off x="2174875" y="4765675"/>
            <a:ext cx="7632700" cy="1200150"/>
          </a:xfrm>
          <a:prstGeom prst="rect">
            <a:avLst/>
          </a:prstGeom>
          <a:noFill/>
        </p:spPr>
        <p:txBody>
          <a:bodyPr wrap="square">
            <a:spAutoFit/>
          </a:bodyPr>
          <a:lstStyle/>
          <a:p>
            <a:pPr algn="ctr" eaLnBrk="1" fontAlgn="auto" hangingPunct="1">
              <a:spcAft>
                <a:spcPts val="0"/>
              </a:spcAft>
              <a:defRPr/>
            </a:pPr>
            <a:r>
              <a:rPr lang="en-GB" altLang="en-US" dirty="0">
                <a:latin typeface="+mn-lt"/>
              </a:rPr>
              <a:t>Imagine that inverted commas are like hands; </a:t>
            </a:r>
          </a:p>
          <a:p>
            <a:pPr algn="ctr" eaLnBrk="1" fontAlgn="auto" hangingPunct="1">
              <a:spcAft>
                <a:spcPts val="0"/>
              </a:spcAft>
              <a:defRPr/>
            </a:pPr>
            <a:r>
              <a:rPr lang="en-GB" altLang="en-US" dirty="0">
                <a:latin typeface="+mn-lt"/>
              </a:rPr>
              <a:t>They hold within them </a:t>
            </a:r>
            <a:r>
              <a:rPr lang="en-GB" altLang="en-US" b="1" dirty="0">
                <a:latin typeface="+mn-lt"/>
              </a:rPr>
              <a:t>only</a:t>
            </a:r>
            <a:r>
              <a:rPr lang="en-GB" altLang="en-US" dirty="0">
                <a:latin typeface="+mn-lt"/>
              </a:rPr>
              <a:t> the words which are being spoken.</a:t>
            </a:r>
            <a:endParaRPr lang="en-GB" altLang="en-US" sz="1400" baseline="-25000" dirty="0">
              <a:latin typeface="+mn-lt"/>
            </a:endParaRPr>
          </a:p>
          <a:p>
            <a:pPr algn="ctr" eaLnBrk="1" fontAlgn="auto" hangingPunct="1">
              <a:spcBef>
                <a:spcPts val="0"/>
              </a:spcBef>
              <a:spcAft>
                <a:spcPts val="0"/>
              </a:spcAft>
              <a:defRPr/>
            </a:pPr>
            <a:endParaRPr lang="en-GB" b="1" dirty="0">
              <a:solidFill>
                <a:schemeClr val="accent5">
                  <a:lumMod val="75000"/>
                </a:schemeClr>
              </a:solidFill>
              <a:latin typeface="+mn-lt"/>
            </a:endParaRPr>
          </a:p>
          <a:p>
            <a:pPr algn="ctr" eaLnBrk="1" fontAlgn="auto" hangingPunct="1">
              <a:spcBef>
                <a:spcPts val="0"/>
              </a:spcBef>
              <a:spcAft>
                <a:spcPts val="0"/>
              </a:spcAft>
              <a:defRPr/>
            </a:pPr>
            <a:r>
              <a:rPr lang="en-GB" b="1" dirty="0">
                <a:solidFill>
                  <a:srgbClr val="0079C2"/>
                </a:solidFill>
                <a:latin typeface="+mn-lt"/>
              </a:rPr>
              <a:t>“</a:t>
            </a:r>
            <a:r>
              <a:rPr lang="en-GB" dirty="0">
                <a:latin typeface="+mn-lt"/>
              </a:rPr>
              <a:t>What’s the matter, Dina</a:t>
            </a:r>
            <a:r>
              <a:rPr lang="en-GB" b="1" dirty="0">
                <a:solidFill>
                  <a:srgbClr val="0079C2"/>
                </a:solidFill>
                <a:latin typeface="+mn-lt"/>
              </a:rPr>
              <a:t>?”</a:t>
            </a:r>
            <a:r>
              <a:rPr lang="en-GB" dirty="0">
                <a:latin typeface="+mn-lt"/>
              </a:rPr>
              <a:t>        </a:t>
            </a:r>
            <a:r>
              <a:rPr lang="en-GB" b="1" dirty="0">
                <a:solidFill>
                  <a:srgbClr val="0079C2"/>
                </a:solidFill>
                <a:latin typeface="+mn-lt"/>
              </a:rPr>
              <a:t>said Sid.</a:t>
            </a:r>
          </a:p>
        </p:txBody>
      </p:sp>
      <p:pic>
        <p:nvPicPr>
          <p:cNvPr id="9227" name="Picture 27">
            <a:extLst>
              <a:ext uri="{FF2B5EF4-FFF2-40B4-BE49-F238E27FC236}">
                <a16:creationId xmlns:a16="http://schemas.microsoft.com/office/drawing/2014/main" id="{AC0AD22D-4015-4582-B0B0-4B11291A6B95}"/>
              </a:ext>
            </a:extLst>
          </p:cNvPr>
          <p:cNvPicPr>
            <a:picLocks noChangeAspect="1"/>
          </p:cNvPicPr>
          <p:nvPr/>
        </p:nvPicPr>
        <p:blipFill>
          <a:blip r:embed="rId2">
            <a:extLst>
              <a:ext uri="{28A0092B-C50C-407E-A947-70E740481C1C}">
                <a14:useLocalDpi xmlns:a14="http://schemas.microsoft.com/office/drawing/2010/main" val="0"/>
              </a:ext>
            </a:extLst>
          </a:blip>
          <a:srcRect l="36096" t="2110" r="39381" b="13101"/>
          <a:stretch>
            <a:fillRect/>
          </a:stretch>
        </p:blipFill>
        <p:spPr bwMode="auto">
          <a:xfrm>
            <a:off x="6705600" y="5427663"/>
            <a:ext cx="4572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8" name="Picture 28">
            <a:extLst>
              <a:ext uri="{FF2B5EF4-FFF2-40B4-BE49-F238E27FC236}">
                <a16:creationId xmlns:a16="http://schemas.microsoft.com/office/drawing/2014/main" id="{674ED650-1AE2-5013-F7F3-84553AE10BE8}"/>
              </a:ext>
            </a:extLst>
          </p:cNvPr>
          <p:cNvPicPr>
            <a:picLocks noChangeAspect="1"/>
          </p:cNvPicPr>
          <p:nvPr/>
        </p:nvPicPr>
        <p:blipFill>
          <a:blip r:embed="rId3">
            <a:extLst>
              <a:ext uri="{28A0092B-C50C-407E-A947-70E740481C1C}">
                <a14:useLocalDpi xmlns:a14="http://schemas.microsoft.com/office/drawing/2010/main" val="0"/>
              </a:ext>
            </a:extLst>
          </a:blip>
          <a:srcRect l="39381" t="2110" r="36096" b="13101"/>
          <a:stretch>
            <a:fillRect/>
          </a:stretch>
        </p:blipFill>
        <p:spPr bwMode="auto">
          <a:xfrm>
            <a:off x="3351213" y="5427663"/>
            <a:ext cx="457200" cy="84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ectangle: Rounded Corners 29">
            <a:hlinkClick r:id="" action="ppaction://hlinkshowjump?jump=previousslide"/>
            <a:extLst>
              <a:ext uri="{FF2B5EF4-FFF2-40B4-BE49-F238E27FC236}">
                <a16:creationId xmlns:a16="http://schemas.microsoft.com/office/drawing/2014/main" id="{29DB2D74-4ABD-E4F8-7793-AF74AF66ED6A}"/>
              </a:ext>
            </a:extLst>
          </p:cNvPr>
          <p:cNvSpPr/>
          <p:nvPr/>
        </p:nvSpPr>
        <p:spPr>
          <a:xfrm>
            <a:off x="2279650" y="5726113"/>
            <a:ext cx="725488" cy="366712"/>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Back</a:t>
            </a:r>
          </a:p>
        </p:txBody>
      </p:sp>
    </p:spTree>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a:extLst>
              <a:ext uri="{FF2B5EF4-FFF2-40B4-BE49-F238E27FC236}">
                <a16:creationId xmlns:a16="http://schemas.microsoft.com/office/drawing/2014/main" id="{91698625-53F1-5563-B2D0-962BCEC9D33C}"/>
              </a:ext>
            </a:extLst>
          </p:cNvPr>
          <p:cNvSpPr>
            <a:spLocks noGrp="1"/>
          </p:cNvSpPr>
          <p:nvPr>
            <p:ph type="title"/>
          </p:nvPr>
        </p:nvSpPr>
        <p:spPr>
          <a:xfrm>
            <a:off x="1981201" y="479426"/>
            <a:ext cx="8220075" cy="993775"/>
          </a:xfrm>
        </p:spPr>
        <p:txBody>
          <a:bodyPr/>
          <a:lstStyle/>
          <a:p>
            <a:pPr eaLnBrk="1" hangingPunct="1"/>
            <a:r>
              <a:rPr lang="en-GB" altLang="en-US" sz="3600"/>
              <a:t>Punctuation</a:t>
            </a:r>
          </a:p>
        </p:txBody>
      </p:sp>
      <p:sp>
        <p:nvSpPr>
          <p:cNvPr id="5" name="Rectangle 4">
            <a:extLst>
              <a:ext uri="{FF2B5EF4-FFF2-40B4-BE49-F238E27FC236}">
                <a16:creationId xmlns:a16="http://schemas.microsoft.com/office/drawing/2014/main" id="{75FD03BA-1E42-1A64-525F-06BB0630C568}"/>
              </a:ext>
            </a:extLst>
          </p:cNvPr>
          <p:cNvSpPr/>
          <p:nvPr/>
        </p:nvSpPr>
        <p:spPr>
          <a:xfrm>
            <a:off x="2279650" y="1238251"/>
            <a:ext cx="7632700" cy="1254125"/>
          </a:xfrm>
          <a:prstGeom prst="rect">
            <a:avLst/>
          </a:prstGeom>
        </p:spPr>
        <p:txBody>
          <a:bodyPr wrap="square" lIns="0" tIns="72000" rIns="0" bIns="72000">
            <a:spAutoFit/>
          </a:bodyPr>
          <a:lstStyle/>
          <a:p>
            <a:pPr eaLnBrk="1" fontAlgn="auto" hangingPunct="1">
              <a:spcBef>
                <a:spcPts val="0"/>
              </a:spcBef>
              <a:spcAft>
                <a:spcPts val="0"/>
              </a:spcAft>
              <a:defRPr/>
            </a:pPr>
            <a:r>
              <a:rPr lang="en-GB" dirty="0">
                <a:latin typeface="+mn-lt"/>
              </a:rPr>
              <a:t>There are two places where other forms of punctuation are needed when writing direct speech:</a:t>
            </a:r>
          </a:p>
          <a:p>
            <a:pPr algn="ctr" eaLnBrk="1" fontAlgn="auto" hangingPunct="1">
              <a:spcBef>
                <a:spcPts val="0"/>
              </a:spcBef>
              <a:spcAft>
                <a:spcPts val="0"/>
              </a:spcAft>
              <a:defRPr/>
            </a:pPr>
            <a:endParaRPr lang="en-GB" dirty="0">
              <a:latin typeface="+mn-lt"/>
            </a:endParaRPr>
          </a:p>
          <a:p>
            <a:pPr algn="ctr" eaLnBrk="1" fontAlgn="auto" hangingPunct="1">
              <a:spcBef>
                <a:spcPts val="0"/>
              </a:spcBef>
              <a:spcAft>
                <a:spcPts val="0"/>
              </a:spcAft>
              <a:defRPr/>
            </a:pPr>
            <a:r>
              <a:rPr lang="en-GB" b="1" dirty="0">
                <a:solidFill>
                  <a:srgbClr val="0079C2"/>
                </a:solidFill>
                <a:latin typeface="+mn-lt"/>
              </a:rPr>
              <a:t>“</a:t>
            </a:r>
            <a:r>
              <a:rPr lang="en-GB" dirty="0">
                <a:latin typeface="+mn-lt"/>
              </a:rPr>
              <a:t>What’s the matter, Dina</a:t>
            </a:r>
            <a:r>
              <a:rPr lang="en-GB" b="1" dirty="0">
                <a:solidFill>
                  <a:srgbClr val="0079C2"/>
                </a:solidFill>
                <a:latin typeface="+mn-lt"/>
              </a:rPr>
              <a:t>?”</a:t>
            </a:r>
            <a:r>
              <a:rPr lang="en-GB" dirty="0">
                <a:latin typeface="+mn-lt"/>
              </a:rPr>
              <a:t> said Sid</a:t>
            </a:r>
            <a:r>
              <a:rPr lang="en-GB" b="1" dirty="0">
                <a:solidFill>
                  <a:schemeClr val="accent5">
                    <a:lumMod val="75000"/>
                  </a:schemeClr>
                </a:solidFill>
                <a:latin typeface="+mn-lt"/>
              </a:rPr>
              <a:t>.</a:t>
            </a:r>
          </a:p>
        </p:txBody>
      </p:sp>
      <p:cxnSp>
        <p:nvCxnSpPr>
          <p:cNvPr id="14" name="Straight Arrow Connector 13">
            <a:extLst>
              <a:ext uri="{FF2B5EF4-FFF2-40B4-BE49-F238E27FC236}">
                <a16:creationId xmlns:a16="http://schemas.microsoft.com/office/drawing/2014/main" id="{07A493EF-EAC6-886D-94C7-5B2981592A52}"/>
              </a:ext>
            </a:extLst>
          </p:cNvPr>
          <p:cNvCxnSpPr>
            <a:cxnSpLocks/>
          </p:cNvCxnSpPr>
          <p:nvPr/>
        </p:nvCxnSpPr>
        <p:spPr>
          <a:xfrm flipV="1">
            <a:off x="6329364" y="2384426"/>
            <a:ext cx="485775" cy="403225"/>
          </a:xfrm>
          <a:prstGeom prst="straightConnector1">
            <a:avLst/>
          </a:prstGeom>
          <a:ln w="19050">
            <a:solidFill>
              <a:srgbClr val="F08214"/>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6AC8CD6-E607-B0EF-C844-BB4CB66DEDE7}"/>
              </a:ext>
            </a:extLst>
          </p:cNvPr>
          <p:cNvCxnSpPr>
            <a:cxnSpLocks/>
            <a:stCxn id="10247" idx="0"/>
          </p:cNvCxnSpPr>
          <p:nvPr/>
        </p:nvCxnSpPr>
        <p:spPr>
          <a:xfrm flipH="1" flipV="1">
            <a:off x="7964488" y="2384425"/>
            <a:ext cx="792162" cy="407988"/>
          </a:xfrm>
          <a:prstGeom prst="straightConnector1">
            <a:avLst/>
          </a:prstGeom>
          <a:ln w="19050">
            <a:solidFill>
              <a:srgbClr val="F08214"/>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71ED104F-B15C-A814-4DBF-9EC3EB652120}"/>
              </a:ext>
            </a:extLst>
          </p:cNvPr>
          <p:cNvSpPr txBox="1"/>
          <p:nvPr/>
        </p:nvSpPr>
        <p:spPr>
          <a:xfrm>
            <a:off x="2174875" y="4765676"/>
            <a:ext cx="7632700" cy="923925"/>
          </a:xfrm>
          <a:prstGeom prst="rect">
            <a:avLst/>
          </a:prstGeom>
          <a:noFill/>
        </p:spPr>
        <p:txBody>
          <a:bodyPr wrap="square">
            <a:spAutoFit/>
          </a:bodyPr>
          <a:lstStyle/>
          <a:p>
            <a:pPr algn="ctr" eaLnBrk="1" fontAlgn="auto" hangingPunct="1">
              <a:spcBef>
                <a:spcPts val="0"/>
              </a:spcBef>
              <a:spcAft>
                <a:spcPts val="0"/>
              </a:spcAft>
              <a:defRPr/>
            </a:pPr>
            <a:r>
              <a:rPr lang="en-GB" dirty="0">
                <a:latin typeface="+mn-lt"/>
              </a:rPr>
              <a:t>Examples of other punctuation in direct speech are:</a:t>
            </a:r>
          </a:p>
          <a:p>
            <a:pPr algn="ctr" eaLnBrk="1" fontAlgn="auto" hangingPunct="1">
              <a:spcBef>
                <a:spcPts val="0"/>
              </a:spcBef>
              <a:spcAft>
                <a:spcPts val="0"/>
              </a:spcAft>
              <a:defRPr/>
            </a:pPr>
            <a:r>
              <a:rPr lang="en-GB" b="1" dirty="0">
                <a:solidFill>
                  <a:srgbClr val="0079C2"/>
                </a:solidFill>
                <a:latin typeface="+mn-lt"/>
              </a:rPr>
              <a:t>“</a:t>
            </a:r>
            <a:r>
              <a:rPr lang="en-GB" dirty="0">
                <a:latin typeface="+mn-lt"/>
              </a:rPr>
              <a:t>How exciting it is</a:t>
            </a:r>
            <a:r>
              <a:rPr lang="en-GB" b="1" dirty="0">
                <a:solidFill>
                  <a:srgbClr val="0079C2"/>
                </a:solidFill>
                <a:latin typeface="+mn-lt"/>
              </a:rPr>
              <a:t>!”</a:t>
            </a:r>
            <a:r>
              <a:rPr lang="en-GB" dirty="0">
                <a:latin typeface="+mn-lt"/>
              </a:rPr>
              <a:t> exclaimed Sarah</a:t>
            </a:r>
            <a:r>
              <a:rPr lang="en-GB" b="1" dirty="0">
                <a:solidFill>
                  <a:schemeClr val="accent5">
                    <a:lumMod val="75000"/>
                  </a:schemeClr>
                </a:solidFill>
                <a:latin typeface="+mn-lt"/>
              </a:rPr>
              <a:t>.</a:t>
            </a:r>
          </a:p>
          <a:p>
            <a:pPr algn="ctr" eaLnBrk="1" fontAlgn="auto" hangingPunct="1">
              <a:spcBef>
                <a:spcPts val="0"/>
              </a:spcBef>
              <a:spcAft>
                <a:spcPts val="0"/>
              </a:spcAft>
              <a:defRPr/>
            </a:pPr>
            <a:r>
              <a:rPr lang="en-GB" b="1" dirty="0">
                <a:solidFill>
                  <a:srgbClr val="0079C2"/>
                </a:solidFill>
                <a:latin typeface="+mn-lt"/>
              </a:rPr>
              <a:t>“</a:t>
            </a:r>
            <a:r>
              <a:rPr lang="en-GB" dirty="0">
                <a:latin typeface="+mn-lt"/>
              </a:rPr>
              <a:t>I don’t know what to do</a:t>
            </a:r>
            <a:r>
              <a:rPr lang="en-GB" b="1" dirty="0">
                <a:solidFill>
                  <a:srgbClr val="0079C2"/>
                </a:solidFill>
                <a:latin typeface="+mn-lt"/>
              </a:rPr>
              <a:t>,”</a:t>
            </a:r>
            <a:r>
              <a:rPr lang="en-GB" dirty="0">
                <a:latin typeface="+mn-lt"/>
              </a:rPr>
              <a:t> said Sayeed</a:t>
            </a:r>
            <a:r>
              <a:rPr lang="en-GB" b="1" dirty="0">
                <a:solidFill>
                  <a:schemeClr val="accent5">
                    <a:lumMod val="75000"/>
                  </a:schemeClr>
                </a:solidFill>
                <a:latin typeface="+mn-lt"/>
              </a:rPr>
              <a:t>.</a:t>
            </a:r>
          </a:p>
        </p:txBody>
      </p:sp>
      <p:sp>
        <p:nvSpPr>
          <p:cNvPr id="10247" name="TextBox 10">
            <a:extLst>
              <a:ext uri="{FF2B5EF4-FFF2-40B4-BE49-F238E27FC236}">
                <a16:creationId xmlns:a16="http://schemas.microsoft.com/office/drawing/2014/main" id="{D89CF787-DAE9-0B85-2F78-B29B7F5570CC}"/>
              </a:ext>
            </a:extLst>
          </p:cNvPr>
          <p:cNvSpPr txBox="1">
            <a:spLocks noChangeArrowheads="1"/>
          </p:cNvSpPr>
          <p:nvPr/>
        </p:nvSpPr>
        <p:spPr bwMode="auto">
          <a:xfrm>
            <a:off x="7607301" y="2792413"/>
            <a:ext cx="2297113" cy="120015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You will need to finish your sentence with a full stop after the reporting clause.</a:t>
            </a:r>
            <a:endParaRPr lang="en-GB" altLang="en-US" sz="1400" baseline="-25000">
              <a:solidFill>
                <a:schemeClr val="tx1"/>
              </a:solidFill>
            </a:endParaRPr>
          </a:p>
        </p:txBody>
      </p:sp>
      <p:sp>
        <p:nvSpPr>
          <p:cNvPr id="10248" name="TextBox 7">
            <a:extLst>
              <a:ext uri="{FF2B5EF4-FFF2-40B4-BE49-F238E27FC236}">
                <a16:creationId xmlns:a16="http://schemas.microsoft.com/office/drawing/2014/main" id="{4559BAA3-74CE-8B4E-AB2C-9462EE31E978}"/>
              </a:ext>
            </a:extLst>
          </p:cNvPr>
          <p:cNvSpPr txBox="1">
            <a:spLocks noChangeArrowheads="1"/>
          </p:cNvSpPr>
          <p:nvPr/>
        </p:nvSpPr>
        <p:spPr bwMode="auto">
          <a:xfrm>
            <a:off x="2279650" y="2787650"/>
            <a:ext cx="4965700" cy="120015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You need to end the speaking with:</a:t>
            </a:r>
          </a:p>
          <a:p>
            <a:pPr eaLnBrk="1" hangingPunct="1">
              <a:lnSpc>
                <a:spcPct val="100000"/>
              </a:lnSpc>
              <a:spcBef>
                <a:spcPct val="0"/>
              </a:spcBef>
            </a:pPr>
            <a:r>
              <a:rPr lang="en-GB" altLang="en-US">
                <a:solidFill>
                  <a:schemeClr val="tx1"/>
                </a:solidFill>
              </a:rPr>
              <a:t> a comma</a:t>
            </a:r>
            <a:endParaRPr lang="en-GB" altLang="en-US" baseline="-25000">
              <a:solidFill>
                <a:schemeClr val="tx1"/>
              </a:solidFill>
            </a:endParaRPr>
          </a:p>
          <a:p>
            <a:pPr eaLnBrk="1" hangingPunct="1">
              <a:lnSpc>
                <a:spcPct val="100000"/>
              </a:lnSpc>
              <a:spcBef>
                <a:spcPct val="0"/>
              </a:spcBef>
            </a:pPr>
            <a:r>
              <a:rPr lang="en-GB" altLang="en-US" baseline="-25000">
                <a:solidFill>
                  <a:schemeClr val="tx1"/>
                </a:solidFill>
              </a:rPr>
              <a:t> </a:t>
            </a:r>
            <a:r>
              <a:rPr lang="en-GB" altLang="en-US">
                <a:solidFill>
                  <a:schemeClr val="tx1"/>
                </a:solidFill>
              </a:rPr>
              <a:t>a question mark, if it is a question.</a:t>
            </a:r>
          </a:p>
          <a:p>
            <a:pPr eaLnBrk="1" hangingPunct="1">
              <a:lnSpc>
                <a:spcPct val="100000"/>
              </a:lnSpc>
              <a:spcBef>
                <a:spcPct val="0"/>
              </a:spcBef>
            </a:pPr>
            <a:r>
              <a:rPr lang="en-GB" altLang="en-US">
                <a:solidFill>
                  <a:schemeClr val="tx1"/>
                </a:solidFill>
              </a:rPr>
              <a:t> an exclamation mark, if it is an exclamation.</a:t>
            </a:r>
          </a:p>
        </p:txBody>
      </p:sp>
      <p:sp>
        <p:nvSpPr>
          <p:cNvPr id="18" name="Rectangle: Rounded Corners 17">
            <a:hlinkClick r:id="" action="ppaction://hlinkshowjump?jump=previousslide"/>
            <a:extLst>
              <a:ext uri="{FF2B5EF4-FFF2-40B4-BE49-F238E27FC236}">
                <a16:creationId xmlns:a16="http://schemas.microsoft.com/office/drawing/2014/main" id="{4FF24827-43F1-0E4C-D9CA-DF9823AD96A2}"/>
              </a:ext>
            </a:extLst>
          </p:cNvPr>
          <p:cNvSpPr/>
          <p:nvPr/>
        </p:nvSpPr>
        <p:spPr>
          <a:xfrm>
            <a:off x="2279650" y="5726113"/>
            <a:ext cx="725488" cy="366712"/>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Back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20">
            <a:extLst>
              <a:ext uri="{FF2B5EF4-FFF2-40B4-BE49-F238E27FC236}">
                <a16:creationId xmlns:a16="http://schemas.microsoft.com/office/drawing/2014/main" id="{CCEBD413-3F65-9B42-FC80-397842A36DB3}"/>
              </a:ext>
            </a:extLst>
          </p:cNvPr>
          <p:cNvSpPr>
            <a:spLocks noGrp="1"/>
          </p:cNvSpPr>
          <p:nvPr>
            <p:ph type="title"/>
          </p:nvPr>
        </p:nvSpPr>
        <p:spPr>
          <a:xfrm>
            <a:off x="1981201" y="479426"/>
            <a:ext cx="8220075" cy="993775"/>
          </a:xfrm>
        </p:spPr>
        <p:txBody>
          <a:bodyPr/>
          <a:lstStyle/>
          <a:p>
            <a:pPr eaLnBrk="1" hangingPunct="1"/>
            <a:r>
              <a:rPr lang="en-GB" altLang="en-US" sz="3600"/>
              <a:t>Reporting Clauses</a:t>
            </a:r>
          </a:p>
        </p:txBody>
      </p:sp>
      <p:sp>
        <p:nvSpPr>
          <p:cNvPr id="11267" name="Rectangle 4">
            <a:extLst>
              <a:ext uri="{FF2B5EF4-FFF2-40B4-BE49-F238E27FC236}">
                <a16:creationId xmlns:a16="http://schemas.microsoft.com/office/drawing/2014/main" id="{F6441964-D709-9A25-E4B8-4FE61FFFEF02}"/>
              </a:ext>
            </a:extLst>
          </p:cNvPr>
          <p:cNvSpPr>
            <a:spLocks noChangeArrowheads="1"/>
          </p:cNvSpPr>
          <p:nvPr/>
        </p:nvSpPr>
        <p:spPr bwMode="auto">
          <a:xfrm>
            <a:off x="2279650" y="1238251"/>
            <a:ext cx="7632700"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After the speech itself, a reporting clause gives a little bit of information about </a:t>
            </a:r>
            <a:r>
              <a:rPr lang="en-GB" altLang="en-US" b="1">
                <a:solidFill>
                  <a:srgbClr val="0079C2"/>
                </a:solidFill>
              </a:rPr>
              <a:t>who is speaking </a:t>
            </a:r>
            <a:r>
              <a:rPr lang="en-GB" altLang="en-US">
                <a:solidFill>
                  <a:schemeClr val="tx1"/>
                </a:solidFill>
              </a:rPr>
              <a:t>and </a:t>
            </a:r>
            <a:r>
              <a:rPr lang="en-GB" altLang="en-US" b="1">
                <a:solidFill>
                  <a:srgbClr val="0079C2"/>
                </a:solidFill>
              </a:rPr>
              <a:t>how it was said</a:t>
            </a:r>
            <a:r>
              <a:rPr lang="en-GB" altLang="en-US">
                <a:solidFill>
                  <a:srgbClr val="0079C2"/>
                </a:solidFill>
              </a:rPr>
              <a:t>.</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“What’s the matter, Dina?” </a:t>
            </a:r>
            <a:r>
              <a:rPr lang="en-GB" altLang="en-US" b="1">
                <a:solidFill>
                  <a:srgbClr val="0079C2"/>
                </a:solidFill>
              </a:rPr>
              <a:t>said Sid</a:t>
            </a:r>
            <a:r>
              <a:rPr lang="en-GB" altLang="en-US">
                <a:solidFill>
                  <a:schemeClr val="tx1"/>
                </a:solidFill>
              </a:rPr>
              <a:t>.</a:t>
            </a:r>
          </a:p>
        </p:txBody>
      </p:sp>
      <p:cxnSp>
        <p:nvCxnSpPr>
          <p:cNvPr id="22" name="Straight Arrow Connector 21">
            <a:extLst>
              <a:ext uri="{FF2B5EF4-FFF2-40B4-BE49-F238E27FC236}">
                <a16:creationId xmlns:a16="http://schemas.microsoft.com/office/drawing/2014/main" id="{116DA0DF-DFD7-8306-716D-FEFB3D95D0FA}"/>
              </a:ext>
            </a:extLst>
          </p:cNvPr>
          <p:cNvCxnSpPr>
            <a:cxnSpLocks/>
          </p:cNvCxnSpPr>
          <p:nvPr/>
        </p:nvCxnSpPr>
        <p:spPr>
          <a:xfrm flipV="1">
            <a:off x="5343526" y="2419351"/>
            <a:ext cx="2144713" cy="269875"/>
          </a:xfrm>
          <a:prstGeom prst="straightConnector1">
            <a:avLst/>
          </a:prstGeom>
          <a:ln w="19050">
            <a:solidFill>
              <a:srgbClr val="F08214"/>
            </a:solidFill>
            <a:tailEnd type="triangle"/>
          </a:ln>
        </p:spPr>
        <p:style>
          <a:lnRef idx="1">
            <a:schemeClr val="accent1"/>
          </a:lnRef>
          <a:fillRef idx="0">
            <a:schemeClr val="accent1"/>
          </a:fillRef>
          <a:effectRef idx="0">
            <a:schemeClr val="accent1"/>
          </a:effectRef>
          <a:fontRef idx="minor">
            <a:schemeClr val="tx1"/>
          </a:fontRef>
        </p:style>
      </p:cxnSp>
      <p:sp>
        <p:nvSpPr>
          <p:cNvPr id="11269" name="TextBox 22">
            <a:extLst>
              <a:ext uri="{FF2B5EF4-FFF2-40B4-BE49-F238E27FC236}">
                <a16:creationId xmlns:a16="http://schemas.microsoft.com/office/drawing/2014/main" id="{69559760-2C7E-ABBB-09DB-40EB393B1E1A}"/>
              </a:ext>
            </a:extLst>
          </p:cNvPr>
          <p:cNvSpPr txBox="1">
            <a:spLocks noChangeArrowheads="1"/>
          </p:cNvSpPr>
          <p:nvPr/>
        </p:nvSpPr>
        <p:spPr bwMode="auto">
          <a:xfrm>
            <a:off x="2179639" y="3105150"/>
            <a:ext cx="33940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If Sid said it in a different way, you could change ‘said’ to...</a:t>
            </a:r>
            <a:endParaRPr lang="en-GB" altLang="en-US" sz="1400" baseline="-25000">
              <a:solidFill>
                <a:schemeClr val="tx1"/>
              </a:solidFill>
            </a:endParaRPr>
          </a:p>
        </p:txBody>
      </p:sp>
      <p:sp>
        <p:nvSpPr>
          <p:cNvPr id="11270" name="TextBox 10">
            <a:extLst>
              <a:ext uri="{FF2B5EF4-FFF2-40B4-BE49-F238E27FC236}">
                <a16:creationId xmlns:a16="http://schemas.microsoft.com/office/drawing/2014/main" id="{B9EB0182-BAB1-D9D6-4AAC-F9EFE983872D}"/>
              </a:ext>
            </a:extLst>
          </p:cNvPr>
          <p:cNvSpPr txBox="1">
            <a:spLocks noChangeArrowheads="1"/>
          </p:cNvSpPr>
          <p:nvPr/>
        </p:nvSpPr>
        <p:spPr bwMode="auto">
          <a:xfrm>
            <a:off x="6859588" y="2601913"/>
            <a:ext cx="3048000" cy="368300"/>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In this case, Sid is speaking.</a:t>
            </a:r>
            <a:endParaRPr lang="en-GB" altLang="en-US" sz="1400" baseline="-25000">
              <a:solidFill>
                <a:schemeClr val="tx1"/>
              </a:solidFill>
            </a:endParaRPr>
          </a:p>
        </p:txBody>
      </p:sp>
      <p:sp>
        <p:nvSpPr>
          <p:cNvPr id="13" name="Rectangle: Rounded Corners 12">
            <a:extLst>
              <a:ext uri="{FF2B5EF4-FFF2-40B4-BE49-F238E27FC236}">
                <a16:creationId xmlns:a16="http://schemas.microsoft.com/office/drawing/2014/main" id="{57F5F870-1E7A-7B44-7484-343ED1C322BE}"/>
              </a:ext>
            </a:extLst>
          </p:cNvPr>
          <p:cNvSpPr/>
          <p:nvPr/>
        </p:nvSpPr>
        <p:spPr>
          <a:xfrm>
            <a:off x="4624388" y="2601913"/>
            <a:ext cx="2112962" cy="368300"/>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Reporting Clauses</a:t>
            </a:r>
          </a:p>
        </p:txBody>
      </p:sp>
      <p:sp>
        <p:nvSpPr>
          <p:cNvPr id="11272" name="TextBox 5">
            <a:extLst>
              <a:ext uri="{FF2B5EF4-FFF2-40B4-BE49-F238E27FC236}">
                <a16:creationId xmlns:a16="http://schemas.microsoft.com/office/drawing/2014/main" id="{E9E95AB0-F36C-4FA9-2B3A-F9946A895643}"/>
              </a:ext>
            </a:extLst>
          </p:cNvPr>
          <p:cNvSpPr txBox="1">
            <a:spLocks noChangeArrowheads="1"/>
          </p:cNvSpPr>
          <p:nvPr/>
        </p:nvSpPr>
        <p:spPr bwMode="auto">
          <a:xfrm>
            <a:off x="2284414" y="5135564"/>
            <a:ext cx="1754187" cy="522287"/>
          </a:xfrm>
          <a:prstGeom prst="rect">
            <a:avLst/>
          </a:prstGeom>
          <a:noFill/>
          <a:ln w="28575">
            <a:solidFill>
              <a:srgbClr val="0079C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sz="1400">
                <a:solidFill>
                  <a:schemeClr val="tx1"/>
                </a:solidFill>
              </a:rPr>
              <a:t>“What’s the matter, </a:t>
            </a:r>
            <a:br>
              <a:rPr lang="en-GB" altLang="en-US" sz="1400">
                <a:solidFill>
                  <a:schemeClr val="tx1"/>
                </a:solidFill>
              </a:rPr>
            </a:br>
            <a:r>
              <a:rPr lang="en-GB" altLang="en-US" sz="1400">
                <a:solidFill>
                  <a:schemeClr val="tx1"/>
                </a:solidFill>
              </a:rPr>
              <a:t>Dina?” </a:t>
            </a:r>
            <a:r>
              <a:rPr lang="en-GB" altLang="en-US" sz="1400" b="1">
                <a:solidFill>
                  <a:srgbClr val="0079C2"/>
                </a:solidFill>
              </a:rPr>
              <a:t>asked Sid</a:t>
            </a:r>
            <a:r>
              <a:rPr lang="en-GB" altLang="en-US" sz="1400">
                <a:solidFill>
                  <a:schemeClr val="tx1"/>
                </a:solidFill>
              </a:rPr>
              <a:t>.</a:t>
            </a:r>
          </a:p>
        </p:txBody>
      </p:sp>
      <p:sp>
        <p:nvSpPr>
          <p:cNvPr id="17" name="TextBox 16">
            <a:extLst>
              <a:ext uri="{FF2B5EF4-FFF2-40B4-BE49-F238E27FC236}">
                <a16:creationId xmlns:a16="http://schemas.microsoft.com/office/drawing/2014/main" id="{F6C30506-9EB9-4A85-9326-40002455E13E}"/>
              </a:ext>
            </a:extLst>
          </p:cNvPr>
          <p:cNvSpPr txBox="1"/>
          <p:nvPr/>
        </p:nvSpPr>
        <p:spPr>
          <a:xfrm>
            <a:off x="4164014" y="5135564"/>
            <a:ext cx="1963737" cy="522287"/>
          </a:xfrm>
          <a:prstGeom prst="rect">
            <a:avLst/>
          </a:prstGeom>
          <a:noFill/>
          <a:ln w="28575">
            <a:solidFill>
              <a:srgbClr val="0079C2"/>
            </a:solidFill>
          </a:ln>
        </p:spPr>
        <p:txBody>
          <a:bodyPr wrap="square">
            <a:spAutoFit/>
          </a:bodyPr>
          <a:lstStyle/>
          <a:p>
            <a:pPr algn="ctr" eaLnBrk="1" fontAlgn="auto" hangingPunct="1">
              <a:spcBef>
                <a:spcPts val="0"/>
              </a:spcBef>
              <a:spcAft>
                <a:spcPts val="0"/>
              </a:spcAft>
              <a:defRPr/>
            </a:pPr>
            <a:r>
              <a:rPr lang="en-GB" sz="1400" dirty="0">
                <a:latin typeface="+mn-lt"/>
              </a:rPr>
              <a:t>“What’s the matter, </a:t>
            </a:r>
            <a:br>
              <a:rPr lang="en-GB" sz="1400" dirty="0">
                <a:latin typeface="+mn-lt"/>
              </a:rPr>
            </a:br>
            <a:r>
              <a:rPr lang="en-GB" sz="1400" dirty="0">
                <a:latin typeface="+mn-lt"/>
              </a:rPr>
              <a:t>Dina?” </a:t>
            </a:r>
            <a:r>
              <a:rPr lang="en-GB" sz="1400" b="1" dirty="0">
                <a:solidFill>
                  <a:schemeClr val="accent5">
                    <a:lumMod val="75000"/>
                  </a:schemeClr>
                </a:solidFill>
                <a:latin typeface="+mn-lt"/>
              </a:rPr>
              <a:t>whispered Sid</a:t>
            </a:r>
            <a:r>
              <a:rPr lang="en-GB" sz="1400" dirty="0">
                <a:latin typeface="+mn-lt"/>
              </a:rPr>
              <a:t>.</a:t>
            </a:r>
          </a:p>
        </p:txBody>
      </p:sp>
      <p:sp>
        <p:nvSpPr>
          <p:cNvPr id="19" name="TextBox 18">
            <a:extLst>
              <a:ext uri="{FF2B5EF4-FFF2-40B4-BE49-F238E27FC236}">
                <a16:creationId xmlns:a16="http://schemas.microsoft.com/office/drawing/2014/main" id="{98CE1B18-C3E1-B830-6832-FC386690DBB5}"/>
              </a:ext>
            </a:extLst>
          </p:cNvPr>
          <p:cNvSpPr txBox="1"/>
          <p:nvPr/>
        </p:nvSpPr>
        <p:spPr>
          <a:xfrm>
            <a:off x="6251576" y="5135564"/>
            <a:ext cx="1725613" cy="522287"/>
          </a:xfrm>
          <a:prstGeom prst="rect">
            <a:avLst/>
          </a:prstGeom>
          <a:noFill/>
          <a:ln w="28575">
            <a:solidFill>
              <a:srgbClr val="0079C2"/>
            </a:solidFill>
          </a:ln>
        </p:spPr>
        <p:txBody>
          <a:bodyPr wrap="square">
            <a:spAutoFit/>
          </a:bodyPr>
          <a:lstStyle/>
          <a:p>
            <a:pPr algn="ctr" eaLnBrk="1" fontAlgn="auto" hangingPunct="1">
              <a:spcBef>
                <a:spcPts val="0"/>
              </a:spcBef>
              <a:spcAft>
                <a:spcPts val="0"/>
              </a:spcAft>
              <a:defRPr/>
            </a:pPr>
            <a:r>
              <a:rPr lang="en-GB" sz="1400" dirty="0">
                <a:latin typeface="+mn-lt"/>
              </a:rPr>
              <a:t>“What’s the matter, </a:t>
            </a:r>
            <a:br>
              <a:rPr lang="en-GB" sz="1400" dirty="0">
                <a:latin typeface="+mn-lt"/>
              </a:rPr>
            </a:br>
            <a:r>
              <a:rPr lang="en-GB" sz="1400" dirty="0">
                <a:latin typeface="+mn-lt"/>
              </a:rPr>
              <a:t>Dina?” </a:t>
            </a:r>
            <a:r>
              <a:rPr lang="en-GB" sz="1400" b="1" dirty="0">
                <a:solidFill>
                  <a:schemeClr val="accent5">
                    <a:lumMod val="75000"/>
                  </a:schemeClr>
                </a:solidFill>
                <a:latin typeface="+mn-lt"/>
              </a:rPr>
              <a:t>uttered Sid</a:t>
            </a:r>
            <a:r>
              <a:rPr lang="en-GB" sz="1400" dirty="0">
                <a:latin typeface="+mn-lt"/>
              </a:rPr>
              <a:t>.</a:t>
            </a:r>
          </a:p>
        </p:txBody>
      </p:sp>
      <p:sp>
        <p:nvSpPr>
          <p:cNvPr id="20" name="TextBox 19">
            <a:extLst>
              <a:ext uri="{FF2B5EF4-FFF2-40B4-BE49-F238E27FC236}">
                <a16:creationId xmlns:a16="http://schemas.microsoft.com/office/drawing/2014/main" id="{0284BDE5-DEA9-5D38-F6C7-1E0B937E97AC}"/>
              </a:ext>
            </a:extLst>
          </p:cNvPr>
          <p:cNvSpPr txBox="1"/>
          <p:nvPr/>
        </p:nvSpPr>
        <p:spPr>
          <a:xfrm>
            <a:off x="8113713" y="5135564"/>
            <a:ext cx="1789112" cy="522287"/>
          </a:xfrm>
          <a:prstGeom prst="rect">
            <a:avLst/>
          </a:prstGeom>
          <a:noFill/>
          <a:ln w="28575">
            <a:solidFill>
              <a:srgbClr val="0079C2"/>
            </a:solidFill>
          </a:ln>
        </p:spPr>
        <p:txBody>
          <a:bodyPr wrap="square">
            <a:spAutoFit/>
          </a:bodyPr>
          <a:lstStyle/>
          <a:p>
            <a:pPr algn="ctr" eaLnBrk="1" fontAlgn="auto" hangingPunct="1">
              <a:spcBef>
                <a:spcPts val="0"/>
              </a:spcBef>
              <a:spcAft>
                <a:spcPts val="0"/>
              </a:spcAft>
              <a:defRPr/>
            </a:pPr>
            <a:r>
              <a:rPr lang="en-GB" sz="1400" dirty="0">
                <a:latin typeface="+mn-lt"/>
              </a:rPr>
              <a:t>“What’s the matter, </a:t>
            </a:r>
            <a:br>
              <a:rPr lang="en-GB" sz="1400" dirty="0">
                <a:latin typeface="+mn-lt"/>
              </a:rPr>
            </a:br>
            <a:r>
              <a:rPr lang="en-GB" sz="1400" dirty="0">
                <a:latin typeface="+mn-lt"/>
              </a:rPr>
              <a:t>Dina?” </a:t>
            </a:r>
            <a:r>
              <a:rPr lang="en-GB" sz="1400" b="1" dirty="0">
                <a:solidFill>
                  <a:schemeClr val="accent5">
                    <a:lumMod val="75000"/>
                  </a:schemeClr>
                </a:solidFill>
                <a:latin typeface="+mn-lt"/>
              </a:rPr>
              <a:t>shouted Sid</a:t>
            </a:r>
            <a:r>
              <a:rPr lang="en-GB" sz="1400" dirty="0">
                <a:latin typeface="+mn-lt"/>
              </a:rPr>
              <a:t>.</a:t>
            </a:r>
          </a:p>
        </p:txBody>
      </p:sp>
      <p:sp>
        <p:nvSpPr>
          <p:cNvPr id="24" name="Rectangle: Rounded Corners 23">
            <a:hlinkClick r:id="" action="ppaction://hlinkshowjump?jump=previousslide"/>
            <a:extLst>
              <a:ext uri="{FF2B5EF4-FFF2-40B4-BE49-F238E27FC236}">
                <a16:creationId xmlns:a16="http://schemas.microsoft.com/office/drawing/2014/main" id="{8E17F293-6D02-55DF-319E-2C76AEB57D1C}"/>
              </a:ext>
            </a:extLst>
          </p:cNvPr>
          <p:cNvSpPr/>
          <p:nvPr/>
        </p:nvSpPr>
        <p:spPr>
          <a:xfrm>
            <a:off x="2279650" y="5735638"/>
            <a:ext cx="725488" cy="366712"/>
          </a:xfrm>
          <a:prstGeom prst="roundRect">
            <a:avLst/>
          </a:prstGeom>
          <a:solidFill>
            <a:srgbClr val="0079C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t>Back</a:t>
            </a:r>
          </a:p>
        </p:txBody>
      </p:sp>
      <p:pic>
        <p:nvPicPr>
          <p:cNvPr id="11277" name="Picture 9">
            <a:extLst>
              <a:ext uri="{FF2B5EF4-FFF2-40B4-BE49-F238E27FC236}">
                <a16:creationId xmlns:a16="http://schemas.microsoft.com/office/drawing/2014/main" id="{8C09F909-3E16-793F-5AA2-26A4F510D9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991351" y="3087689"/>
            <a:ext cx="1336675"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a:extLst>
              <a:ext uri="{FF2B5EF4-FFF2-40B4-BE49-F238E27FC236}">
                <a16:creationId xmlns:a16="http://schemas.microsoft.com/office/drawing/2014/main" id="{D4326660-9EFB-9A28-890A-21558F1CF12F}"/>
              </a:ext>
            </a:extLst>
          </p:cNvPr>
          <p:cNvSpPr>
            <a:spLocks noGrp="1"/>
          </p:cNvSpPr>
          <p:nvPr>
            <p:ph type="title"/>
          </p:nvPr>
        </p:nvSpPr>
        <p:spPr>
          <a:xfrm>
            <a:off x="1981201" y="479426"/>
            <a:ext cx="8220075" cy="993775"/>
          </a:xfrm>
        </p:spPr>
        <p:txBody>
          <a:bodyPr/>
          <a:lstStyle/>
          <a:p>
            <a:pPr eaLnBrk="1" hangingPunct="1"/>
            <a:r>
              <a:rPr lang="en-GB" altLang="en-US" sz="3600"/>
              <a:t>It’s Your Turn…</a:t>
            </a:r>
          </a:p>
        </p:txBody>
      </p:sp>
      <p:sp>
        <p:nvSpPr>
          <p:cNvPr id="12291" name="Rectangle 4">
            <a:extLst>
              <a:ext uri="{FF2B5EF4-FFF2-40B4-BE49-F238E27FC236}">
                <a16:creationId xmlns:a16="http://schemas.microsoft.com/office/drawing/2014/main" id="{A69151A3-343C-BBD9-1573-8B6D826B0797}"/>
              </a:ext>
            </a:extLst>
          </p:cNvPr>
          <p:cNvSpPr>
            <a:spLocks noChangeArrowheads="1"/>
          </p:cNvSpPr>
          <p:nvPr/>
        </p:nvSpPr>
        <p:spPr bwMode="auto">
          <a:xfrm>
            <a:off x="2279650" y="1238251"/>
            <a:ext cx="7632700" cy="10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Here is a conversation between Aminah and her son, Sunil. Write the </a:t>
            </a:r>
            <a:br>
              <a:rPr lang="en-GB" altLang="en-US">
                <a:solidFill>
                  <a:schemeClr val="tx1"/>
                </a:solidFill>
              </a:rPr>
            </a:br>
            <a:r>
              <a:rPr lang="en-GB" altLang="en-US">
                <a:solidFill>
                  <a:schemeClr val="tx1"/>
                </a:solidFill>
              </a:rPr>
              <a:t>direct speech on a whiteboard using inverted commas and the </a:t>
            </a:r>
            <a:br>
              <a:rPr lang="en-GB" altLang="en-US">
                <a:solidFill>
                  <a:schemeClr val="tx1"/>
                </a:solidFill>
              </a:rPr>
            </a:br>
            <a:r>
              <a:rPr lang="en-GB" altLang="en-US">
                <a:solidFill>
                  <a:schemeClr val="tx1"/>
                </a:solidFill>
              </a:rPr>
              <a:t>correct punctuation.</a:t>
            </a:r>
            <a:endParaRPr lang="en-GB" altLang="en-US" sz="2000">
              <a:solidFill>
                <a:schemeClr val="tx1"/>
              </a:solidFill>
            </a:endParaRPr>
          </a:p>
        </p:txBody>
      </p:sp>
      <p:pic>
        <p:nvPicPr>
          <p:cNvPr id="12292" name="Picture 2">
            <a:extLst>
              <a:ext uri="{FF2B5EF4-FFF2-40B4-BE49-F238E27FC236}">
                <a16:creationId xmlns:a16="http://schemas.microsoft.com/office/drawing/2014/main" id="{EF333237-10C2-6ABE-9206-6F848D4E3FA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02100" y="3019425"/>
            <a:ext cx="39878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peech Bubble: Rectangle 8">
            <a:extLst>
              <a:ext uri="{FF2B5EF4-FFF2-40B4-BE49-F238E27FC236}">
                <a16:creationId xmlns:a16="http://schemas.microsoft.com/office/drawing/2014/main" id="{2ED9CA8F-63BA-21D3-5028-EA3A95151C04}"/>
              </a:ext>
            </a:extLst>
          </p:cNvPr>
          <p:cNvSpPr/>
          <p:nvPr/>
        </p:nvSpPr>
        <p:spPr>
          <a:xfrm>
            <a:off x="5681663" y="2617789"/>
            <a:ext cx="2965450" cy="636587"/>
          </a:xfrm>
          <a:prstGeom prst="wedgeRectCallout">
            <a:avLst>
              <a:gd name="adj1" fmla="val -45185"/>
              <a:gd name="adj2" fmla="val 121536"/>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Sunil, can you come and help me send an email?</a:t>
            </a:r>
          </a:p>
        </p:txBody>
      </p:sp>
      <p:sp>
        <p:nvSpPr>
          <p:cNvPr id="12294" name="TextBox 11">
            <a:extLst>
              <a:ext uri="{FF2B5EF4-FFF2-40B4-BE49-F238E27FC236}">
                <a16:creationId xmlns:a16="http://schemas.microsoft.com/office/drawing/2014/main" id="{957C9995-0E3F-CE79-971F-657959C80440}"/>
              </a:ext>
            </a:extLst>
          </p:cNvPr>
          <p:cNvSpPr txBox="1">
            <a:spLocks noChangeArrowheads="1"/>
          </p:cNvSpPr>
          <p:nvPr/>
        </p:nvSpPr>
        <p:spPr bwMode="auto">
          <a:xfrm>
            <a:off x="5608639" y="5838825"/>
            <a:ext cx="974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Aminah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0">
            <a:extLst>
              <a:ext uri="{FF2B5EF4-FFF2-40B4-BE49-F238E27FC236}">
                <a16:creationId xmlns:a16="http://schemas.microsoft.com/office/drawing/2014/main" id="{0B416DD3-348E-0293-F18D-9E8CD713D5C5}"/>
              </a:ext>
            </a:extLst>
          </p:cNvPr>
          <p:cNvSpPr>
            <a:spLocks noGrp="1"/>
          </p:cNvSpPr>
          <p:nvPr>
            <p:ph type="title"/>
          </p:nvPr>
        </p:nvSpPr>
        <p:spPr>
          <a:xfrm>
            <a:off x="1981201" y="479426"/>
            <a:ext cx="8220075" cy="993775"/>
          </a:xfrm>
        </p:spPr>
        <p:txBody>
          <a:bodyPr/>
          <a:lstStyle/>
          <a:p>
            <a:pPr eaLnBrk="1" hangingPunct="1"/>
            <a:r>
              <a:rPr lang="en-GB" altLang="en-US" sz="3600"/>
              <a:t>It’s Your Turn…</a:t>
            </a:r>
          </a:p>
        </p:txBody>
      </p:sp>
      <p:sp>
        <p:nvSpPr>
          <p:cNvPr id="13315" name="Rectangle 4">
            <a:extLst>
              <a:ext uri="{FF2B5EF4-FFF2-40B4-BE49-F238E27FC236}">
                <a16:creationId xmlns:a16="http://schemas.microsoft.com/office/drawing/2014/main" id="{CAF38E2E-938B-1AC9-29DB-EE48F79E3D39}"/>
              </a:ext>
            </a:extLst>
          </p:cNvPr>
          <p:cNvSpPr>
            <a:spLocks noChangeArrowheads="1"/>
          </p:cNvSpPr>
          <p:nvPr/>
        </p:nvSpPr>
        <p:spPr bwMode="auto">
          <a:xfrm>
            <a:off x="2279650" y="1238250"/>
            <a:ext cx="7632700" cy="1561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Here is a conversation between Mr. Miller and Max. Write the direct speech on a whiteboard using inverted commas and the correct punctuation. </a:t>
            </a:r>
          </a:p>
          <a:p>
            <a:pPr algn="ctr" eaLnBrk="1" hangingPunct="1">
              <a:lnSpc>
                <a:spcPct val="100000"/>
              </a:lnSpc>
              <a:spcBef>
                <a:spcPct val="0"/>
              </a:spcBef>
              <a:buFontTx/>
              <a:buNone/>
            </a:pPr>
            <a:endParaRPr lang="en-GB" altLang="en-US">
              <a:solidFill>
                <a:schemeClr val="tx1"/>
              </a:solidFill>
            </a:endParaRPr>
          </a:p>
          <a:p>
            <a:pPr algn="ctr" eaLnBrk="1" hangingPunct="1">
              <a:lnSpc>
                <a:spcPct val="100000"/>
              </a:lnSpc>
              <a:spcBef>
                <a:spcPct val="0"/>
              </a:spcBef>
              <a:buFontTx/>
              <a:buNone/>
            </a:pPr>
            <a:r>
              <a:rPr lang="en-GB" altLang="en-US">
                <a:solidFill>
                  <a:schemeClr val="tx1"/>
                </a:solidFill>
              </a:rPr>
              <a:t>Where more than one person is talking, remember to start new line for each new speaker.</a:t>
            </a:r>
            <a:endParaRPr lang="en-GB" altLang="en-US" sz="2000">
              <a:solidFill>
                <a:schemeClr val="tx1"/>
              </a:solidFill>
            </a:endParaRPr>
          </a:p>
        </p:txBody>
      </p:sp>
      <p:sp>
        <p:nvSpPr>
          <p:cNvPr id="9" name="Speech Bubble: Rectangle 8">
            <a:extLst>
              <a:ext uri="{FF2B5EF4-FFF2-40B4-BE49-F238E27FC236}">
                <a16:creationId xmlns:a16="http://schemas.microsoft.com/office/drawing/2014/main" id="{38127119-492A-711D-9753-DF55D9266D55}"/>
              </a:ext>
            </a:extLst>
          </p:cNvPr>
          <p:cNvSpPr/>
          <p:nvPr/>
        </p:nvSpPr>
        <p:spPr>
          <a:xfrm>
            <a:off x="4613276" y="2973389"/>
            <a:ext cx="3109913" cy="638175"/>
          </a:xfrm>
          <a:prstGeom prst="wedgeRectCallout">
            <a:avLst>
              <a:gd name="adj1" fmla="val -55708"/>
              <a:gd name="adj2" fmla="val 91667"/>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ea typeface="Sassoon Infant Rg" panose="02000503030000020003" pitchFamily="50" charset="0"/>
              </a:rPr>
              <a:t>Please could you take those to Jessica’s classroom?</a:t>
            </a:r>
          </a:p>
        </p:txBody>
      </p:sp>
      <p:sp>
        <p:nvSpPr>
          <p:cNvPr id="13317" name="TextBox 11">
            <a:extLst>
              <a:ext uri="{FF2B5EF4-FFF2-40B4-BE49-F238E27FC236}">
                <a16:creationId xmlns:a16="http://schemas.microsoft.com/office/drawing/2014/main" id="{4AB05BFB-2A30-78AB-FEEA-6D0E3D96DC5F}"/>
              </a:ext>
            </a:extLst>
          </p:cNvPr>
          <p:cNvSpPr txBox="1">
            <a:spLocks noChangeArrowheads="1"/>
          </p:cNvSpPr>
          <p:nvPr/>
        </p:nvSpPr>
        <p:spPr bwMode="auto">
          <a:xfrm>
            <a:off x="3311526" y="2967039"/>
            <a:ext cx="1211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Mr Miller</a:t>
            </a:r>
          </a:p>
        </p:txBody>
      </p:sp>
      <p:sp>
        <p:nvSpPr>
          <p:cNvPr id="13318" name="TextBox 7">
            <a:extLst>
              <a:ext uri="{FF2B5EF4-FFF2-40B4-BE49-F238E27FC236}">
                <a16:creationId xmlns:a16="http://schemas.microsoft.com/office/drawing/2014/main" id="{5CCA2166-05EE-5A90-5F43-ABE1FF62D964}"/>
              </a:ext>
            </a:extLst>
          </p:cNvPr>
          <p:cNvSpPr txBox="1">
            <a:spLocks noChangeArrowheads="1"/>
          </p:cNvSpPr>
          <p:nvPr/>
        </p:nvSpPr>
        <p:spPr bwMode="auto">
          <a:xfrm>
            <a:off x="8512176" y="3697289"/>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Max</a:t>
            </a:r>
          </a:p>
        </p:txBody>
      </p:sp>
      <p:pic>
        <p:nvPicPr>
          <p:cNvPr id="13319" name="Picture 9">
            <a:extLst>
              <a:ext uri="{FF2B5EF4-FFF2-40B4-BE49-F238E27FC236}">
                <a16:creationId xmlns:a16="http://schemas.microsoft.com/office/drawing/2014/main" id="{0FC7FCFE-8FB9-04AD-782B-C4ED855F6E0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23189" y="4067176"/>
            <a:ext cx="1520825" cy="235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12">
            <a:extLst>
              <a:ext uri="{FF2B5EF4-FFF2-40B4-BE49-F238E27FC236}">
                <a16:creationId xmlns:a16="http://schemas.microsoft.com/office/drawing/2014/main" id="{B32E9DD3-1F36-25B1-A014-137F0D096C26}"/>
              </a:ext>
            </a:extLst>
          </p:cNvPr>
          <p:cNvPicPr>
            <a:picLocks noChangeAspect="1"/>
          </p:cNvPicPr>
          <p:nvPr/>
        </p:nvPicPr>
        <p:blipFill>
          <a:blip r:embed="rId3">
            <a:extLst>
              <a:ext uri="{28A0092B-C50C-407E-A947-70E740481C1C}">
                <a14:useLocalDpi xmlns:a14="http://schemas.microsoft.com/office/drawing/2010/main" val="0"/>
              </a:ext>
            </a:extLst>
          </a:blip>
          <a:srcRect t="3706" b="6732"/>
          <a:stretch>
            <a:fillRect/>
          </a:stretch>
        </p:blipFill>
        <p:spPr bwMode="auto">
          <a:xfrm>
            <a:off x="3098801" y="3294064"/>
            <a:ext cx="2257425" cy="312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peech Bubble: Rectangle 14">
            <a:extLst>
              <a:ext uri="{FF2B5EF4-FFF2-40B4-BE49-F238E27FC236}">
                <a16:creationId xmlns:a16="http://schemas.microsoft.com/office/drawing/2014/main" id="{0E421944-4703-9961-01BB-AAA0E1519182}"/>
              </a:ext>
            </a:extLst>
          </p:cNvPr>
          <p:cNvSpPr/>
          <p:nvPr/>
        </p:nvSpPr>
        <p:spPr>
          <a:xfrm>
            <a:off x="5595938" y="3814763"/>
            <a:ext cx="2805112" cy="385762"/>
          </a:xfrm>
          <a:prstGeom prst="wedgeRectCallout">
            <a:avLst>
              <a:gd name="adj1" fmla="val 46471"/>
              <a:gd name="adj2" fmla="val 140695"/>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No problem, sir.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20">
            <a:extLst>
              <a:ext uri="{FF2B5EF4-FFF2-40B4-BE49-F238E27FC236}">
                <a16:creationId xmlns:a16="http://schemas.microsoft.com/office/drawing/2014/main" id="{299A9A38-B706-45F4-925A-091AB7975824}"/>
              </a:ext>
            </a:extLst>
          </p:cNvPr>
          <p:cNvSpPr>
            <a:spLocks noGrp="1"/>
          </p:cNvSpPr>
          <p:nvPr>
            <p:ph type="title"/>
          </p:nvPr>
        </p:nvSpPr>
        <p:spPr>
          <a:xfrm>
            <a:off x="1981201" y="479426"/>
            <a:ext cx="8220075" cy="993775"/>
          </a:xfrm>
        </p:spPr>
        <p:txBody>
          <a:bodyPr/>
          <a:lstStyle/>
          <a:p>
            <a:pPr eaLnBrk="1" hangingPunct="1"/>
            <a:r>
              <a:rPr lang="en-GB" altLang="en-US" sz="3600"/>
              <a:t>It’s Your Turn…</a:t>
            </a:r>
          </a:p>
        </p:txBody>
      </p:sp>
      <p:sp>
        <p:nvSpPr>
          <p:cNvPr id="14339" name="Rectangle 4">
            <a:extLst>
              <a:ext uri="{FF2B5EF4-FFF2-40B4-BE49-F238E27FC236}">
                <a16:creationId xmlns:a16="http://schemas.microsoft.com/office/drawing/2014/main" id="{53BFE855-C68A-A26F-4D82-5706D166B71E}"/>
              </a:ext>
            </a:extLst>
          </p:cNvPr>
          <p:cNvSpPr>
            <a:spLocks noChangeArrowheads="1"/>
          </p:cNvSpPr>
          <p:nvPr/>
        </p:nvSpPr>
        <p:spPr bwMode="auto">
          <a:xfrm>
            <a:off x="2279650" y="1238251"/>
            <a:ext cx="7632700" cy="100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algn="ctr" eaLnBrk="1" hangingPunct="1">
              <a:lnSpc>
                <a:spcPct val="100000"/>
              </a:lnSpc>
              <a:spcBef>
                <a:spcPct val="0"/>
              </a:spcBef>
              <a:buFontTx/>
              <a:buNone/>
            </a:pPr>
            <a:r>
              <a:rPr lang="en-GB" altLang="en-US">
                <a:solidFill>
                  <a:schemeClr val="tx1"/>
                </a:solidFill>
              </a:rPr>
              <a:t>Here is a conversation between three friends. Write the direct speech on a whiteboard using inverted commas and the correct punctuation. Remember: new speaker, new line!</a:t>
            </a:r>
            <a:endParaRPr lang="en-GB" altLang="en-US" sz="2000">
              <a:solidFill>
                <a:schemeClr val="tx1"/>
              </a:solidFill>
            </a:endParaRPr>
          </a:p>
        </p:txBody>
      </p:sp>
      <p:sp>
        <p:nvSpPr>
          <p:cNvPr id="9" name="Speech Bubble: Rectangle 8">
            <a:extLst>
              <a:ext uri="{FF2B5EF4-FFF2-40B4-BE49-F238E27FC236}">
                <a16:creationId xmlns:a16="http://schemas.microsoft.com/office/drawing/2014/main" id="{EA9B377C-400A-0181-D109-F229C4834290}"/>
              </a:ext>
            </a:extLst>
          </p:cNvPr>
          <p:cNvSpPr/>
          <p:nvPr/>
        </p:nvSpPr>
        <p:spPr>
          <a:xfrm>
            <a:off x="7734300" y="3386139"/>
            <a:ext cx="2178050" cy="636587"/>
          </a:xfrm>
          <a:prstGeom prst="wedgeRectCallout">
            <a:avLst>
              <a:gd name="adj1" fmla="val -69512"/>
              <a:gd name="adj2" fmla="val -15863"/>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Do you fancy going out for a meal?</a:t>
            </a:r>
          </a:p>
        </p:txBody>
      </p:sp>
      <p:sp>
        <p:nvSpPr>
          <p:cNvPr id="14341" name="TextBox 7">
            <a:extLst>
              <a:ext uri="{FF2B5EF4-FFF2-40B4-BE49-F238E27FC236}">
                <a16:creationId xmlns:a16="http://schemas.microsoft.com/office/drawing/2014/main" id="{E603C28F-4547-29DE-3063-88639CF62657}"/>
              </a:ext>
            </a:extLst>
          </p:cNvPr>
          <p:cNvSpPr txBox="1">
            <a:spLocks noChangeArrowheads="1"/>
          </p:cNvSpPr>
          <p:nvPr/>
        </p:nvSpPr>
        <p:spPr bwMode="auto">
          <a:xfrm>
            <a:off x="6807201" y="5840414"/>
            <a:ext cx="620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Alex</a:t>
            </a:r>
          </a:p>
        </p:txBody>
      </p:sp>
      <p:pic>
        <p:nvPicPr>
          <p:cNvPr id="14342" name="Picture 2">
            <a:extLst>
              <a:ext uri="{FF2B5EF4-FFF2-40B4-BE49-F238E27FC236}">
                <a16:creationId xmlns:a16="http://schemas.microsoft.com/office/drawing/2014/main" id="{B7FE019E-A617-1E9B-BA28-E0DF958BDFAC}"/>
              </a:ext>
            </a:extLst>
          </p:cNvPr>
          <p:cNvPicPr>
            <a:picLocks noChangeAspect="1"/>
          </p:cNvPicPr>
          <p:nvPr/>
        </p:nvPicPr>
        <p:blipFill>
          <a:blip r:embed="rId2">
            <a:extLst>
              <a:ext uri="{28A0092B-C50C-407E-A947-70E740481C1C}">
                <a14:useLocalDpi xmlns:a14="http://schemas.microsoft.com/office/drawing/2010/main" val="0"/>
              </a:ext>
            </a:extLst>
          </a:blip>
          <a:srcRect l="72575"/>
          <a:stretch>
            <a:fillRect/>
          </a:stretch>
        </p:blipFill>
        <p:spPr bwMode="auto">
          <a:xfrm>
            <a:off x="6788151" y="3414713"/>
            <a:ext cx="561975"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
            <a:extLst>
              <a:ext uri="{FF2B5EF4-FFF2-40B4-BE49-F238E27FC236}">
                <a16:creationId xmlns:a16="http://schemas.microsoft.com/office/drawing/2014/main" id="{7887BB70-B039-A72B-78DD-80DA2E8F868A}"/>
              </a:ext>
            </a:extLst>
          </p:cNvPr>
          <p:cNvPicPr>
            <a:picLocks noChangeAspect="1"/>
          </p:cNvPicPr>
          <p:nvPr/>
        </p:nvPicPr>
        <p:blipFill>
          <a:blip r:embed="rId3">
            <a:extLst>
              <a:ext uri="{28A0092B-C50C-407E-A947-70E740481C1C}">
                <a14:useLocalDpi xmlns:a14="http://schemas.microsoft.com/office/drawing/2010/main" val="0"/>
              </a:ext>
            </a:extLst>
          </a:blip>
          <a:srcRect l="34837" r="26413"/>
          <a:stretch>
            <a:fillRect/>
          </a:stretch>
        </p:blipFill>
        <p:spPr bwMode="auto">
          <a:xfrm>
            <a:off x="5680075" y="3429001"/>
            <a:ext cx="83185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13">
            <a:extLst>
              <a:ext uri="{FF2B5EF4-FFF2-40B4-BE49-F238E27FC236}">
                <a16:creationId xmlns:a16="http://schemas.microsoft.com/office/drawing/2014/main" id="{56EEBBA0-05B1-454F-795A-43B3657EE81E}"/>
              </a:ext>
            </a:extLst>
          </p:cNvPr>
          <p:cNvPicPr>
            <a:picLocks noChangeAspect="1"/>
          </p:cNvPicPr>
          <p:nvPr/>
        </p:nvPicPr>
        <p:blipFill>
          <a:blip r:embed="rId4">
            <a:extLst>
              <a:ext uri="{28A0092B-C50C-407E-A947-70E740481C1C}">
                <a14:useLocalDpi xmlns:a14="http://schemas.microsoft.com/office/drawing/2010/main" val="0"/>
              </a:ext>
            </a:extLst>
          </a:blip>
          <a:srcRect r="64490"/>
          <a:stretch>
            <a:fillRect/>
          </a:stretch>
        </p:blipFill>
        <p:spPr bwMode="auto">
          <a:xfrm>
            <a:off x="4583114" y="3289300"/>
            <a:ext cx="777875"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TextBox 16">
            <a:extLst>
              <a:ext uri="{FF2B5EF4-FFF2-40B4-BE49-F238E27FC236}">
                <a16:creationId xmlns:a16="http://schemas.microsoft.com/office/drawing/2014/main" id="{B46F8299-28FB-CF51-9971-FCA553334AAF}"/>
              </a:ext>
            </a:extLst>
          </p:cNvPr>
          <p:cNvSpPr txBox="1">
            <a:spLocks noChangeArrowheads="1"/>
          </p:cNvSpPr>
          <p:nvPr/>
        </p:nvSpPr>
        <p:spPr bwMode="auto">
          <a:xfrm>
            <a:off x="5649914" y="5830889"/>
            <a:ext cx="879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Janine</a:t>
            </a:r>
          </a:p>
        </p:txBody>
      </p:sp>
      <p:sp>
        <p:nvSpPr>
          <p:cNvPr id="14346" name="TextBox 17">
            <a:extLst>
              <a:ext uri="{FF2B5EF4-FFF2-40B4-BE49-F238E27FC236}">
                <a16:creationId xmlns:a16="http://schemas.microsoft.com/office/drawing/2014/main" id="{B617AD00-AC95-75DB-F837-C5E29A784F98}"/>
              </a:ext>
            </a:extLst>
          </p:cNvPr>
          <p:cNvSpPr txBox="1">
            <a:spLocks noChangeArrowheads="1"/>
          </p:cNvSpPr>
          <p:nvPr/>
        </p:nvSpPr>
        <p:spPr bwMode="auto">
          <a:xfrm>
            <a:off x="4652963" y="5840414"/>
            <a:ext cx="584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ea typeface="Sassoon Infant Rg" panose="02000503030000020003" pitchFamily="50" charset="0"/>
                <a:cs typeface="Sassoon Infant Rg" panose="02000503030000020003" pitchFamily="50" charset="0"/>
              </a:defRPr>
            </a:lvl9pPr>
          </a:lstStyle>
          <a:p>
            <a:pPr eaLnBrk="1" hangingPunct="1">
              <a:lnSpc>
                <a:spcPct val="100000"/>
              </a:lnSpc>
              <a:spcBef>
                <a:spcPct val="0"/>
              </a:spcBef>
              <a:buFontTx/>
              <a:buNone/>
            </a:pPr>
            <a:r>
              <a:rPr lang="en-GB" altLang="en-US">
                <a:solidFill>
                  <a:schemeClr val="tx1"/>
                </a:solidFill>
              </a:rPr>
              <a:t>Lisa</a:t>
            </a:r>
          </a:p>
        </p:txBody>
      </p:sp>
      <p:sp>
        <p:nvSpPr>
          <p:cNvPr id="19" name="Speech Bubble: Rectangle 18">
            <a:extLst>
              <a:ext uri="{FF2B5EF4-FFF2-40B4-BE49-F238E27FC236}">
                <a16:creationId xmlns:a16="http://schemas.microsoft.com/office/drawing/2014/main" id="{D7E4495E-E50F-1A99-686E-552A83A0E1B6}"/>
              </a:ext>
            </a:extLst>
          </p:cNvPr>
          <p:cNvSpPr/>
          <p:nvPr/>
        </p:nvSpPr>
        <p:spPr>
          <a:xfrm>
            <a:off x="6704013" y="2643188"/>
            <a:ext cx="2640012" cy="347662"/>
          </a:xfrm>
          <a:prstGeom prst="wedgeRectCallout">
            <a:avLst>
              <a:gd name="adj1" fmla="val -60562"/>
              <a:gd name="adj2" fmla="val 206486"/>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I don’t really have any.</a:t>
            </a:r>
          </a:p>
        </p:txBody>
      </p:sp>
      <p:sp>
        <p:nvSpPr>
          <p:cNvPr id="20" name="Speech Bubble: Rectangle 19">
            <a:extLst>
              <a:ext uri="{FF2B5EF4-FFF2-40B4-BE49-F238E27FC236}">
                <a16:creationId xmlns:a16="http://schemas.microsoft.com/office/drawing/2014/main" id="{D73864E2-ED28-EDA5-249A-8FFF474A174B}"/>
              </a:ext>
            </a:extLst>
          </p:cNvPr>
          <p:cNvSpPr/>
          <p:nvPr/>
        </p:nvSpPr>
        <p:spPr>
          <a:xfrm>
            <a:off x="2513013" y="2643189"/>
            <a:ext cx="2139950" cy="638175"/>
          </a:xfrm>
          <a:prstGeom prst="wedgeRectCallout">
            <a:avLst>
              <a:gd name="adj1" fmla="val 52047"/>
              <a:gd name="adj2" fmla="val 99135"/>
            </a:avLst>
          </a:prstGeom>
          <a:noFill/>
          <a:ln w="28575">
            <a:solidFill>
              <a:srgbClr val="0079C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dirty="0">
                <a:solidFill>
                  <a:schemeClr val="tx1"/>
                </a:solidFill>
              </a:rPr>
              <a:t>What are your plans for tonight?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lanIt Presentation Template - NEW.pptx" id="{69020B00-A5F5-4D3F-8B9A-289DB732430C}" vid="{C5949826-713A-4F70-82E5-49F7CDEE4894}"/>
    </a:ext>
  </a:extLst>
</a:theme>
</file>

<file path=ppt/theme/theme5.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C2D07FF1-3EB1-4D9E-84F9-D2450425A22C}" vid="{819F8316-0E89-457C-B2A7-A168B6D0BF62}"/>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Custom 2">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00B0F0"/>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255f982-5f1f-41c7-871f-7a91432a5484" xsi:nil="true"/>
    <lcf76f155ced4ddcb4097134ff3c332f xmlns="5519ec2d-3025-400a-aa14-bba49a7e18f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8DABC899185B74BB2030808D3385A9C" ma:contentTypeVersion="18" ma:contentTypeDescription="Create a new document." ma:contentTypeScope="" ma:versionID="0cd5e201c5e6392a389a7288fb1eb275">
  <xsd:schema xmlns:xsd="http://www.w3.org/2001/XMLSchema" xmlns:xs="http://www.w3.org/2001/XMLSchema" xmlns:p="http://schemas.microsoft.com/office/2006/metadata/properties" xmlns:ns2="5519ec2d-3025-400a-aa14-bba49a7e18f3" xmlns:ns3="e255f982-5f1f-41c7-871f-7a91432a5484" targetNamespace="http://schemas.microsoft.com/office/2006/metadata/properties" ma:root="true" ma:fieldsID="c6dba6005af131f6ebb8b46ea4d332e1" ns2:_="" ns3:_="">
    <xsd:import namespace="5519ec2d-3025-400a-aa14-bba49a7e18f3"/>
    <xsd:import namespace="e255f982-5f1f-41c7-871f-7a91432a548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519ec2d-3025-400a-aa14-bba49a7e18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fc6e421-0895-41c1-badf-596bff0fe74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55f982-5f1f-41c7-871f-7a91432a5484"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8320c33-d570-4e0b-b288-e2b6c8d43477}" ma:internalName="TaxCatchAll" ma:showField="CatchAllData" ma:web="e255f982-5f1f-41c7-871f-7a91432a548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FC73F1A-1194-45CE-B890-85BA9B43BD56}">
  <ds:schemaRefs>
    <ds:schemaRef ds:uri="5519ec2d-3025-400a-aa14-bba49a7e18f3"/>
    <ds:schemaRef ds:uri="e255f982-5f1f-41c7-871f-7a91432a5484"/>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66E9D5FE-9982-4450-BA84-486C028E4857}">
  <ds:schemaRefs>
    <ds:schemaRef ds:uri="http://schemas.microsoft.com/sharepoint/v3/contenttype/forms"/>
  </ds:schemaRefs>
</ds:datastoreItem>
</file>

<file path=customXml/itemProps3.xml><?xml version="1.0" encoding="utf-8"?>
<ds:datastoreItem xmlns:ds="http://schemas.openxmlformats.org/officeDocument/2006/customXml" ds:itemID="{E2EB19DE-2A38-4B6B-B0C2-54DA72ECECC2}"/>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38</Slides>
  <Notes>0</Notes>
  <HiddenSlides>0</HiddenSlides>
  <ScaleCrop>false</ScaleCrop>
  <HeadingPairs>
    <vt:vector size="4" baseType="variant">
      <vt:variant>
        <vt:lpstr>Theme</vt:lpstr>
      </vt:variant>
      <vt:variant>
        <vt:i4>7</vt:i4>
      </vt:variant>
      <vt:variant>
        <vt:lpstr>Slide Titles</vt:lpstr>
      </vt:variant>
      <vt:variant>
        <vt:i4>38</vt:i4>
      </vt:variant>
    </vt:vector>
  </HeadingPairs>
  <TitlesOfParts>
    <vt:vector size="45" baseType="lpstr">
      <vt:lpstr>office theme</vt:lpstr>
      <vt:lpstr>office theme</vt:lpstr>
      <vt:lpstr>office theme</vt:lpstr>
      <vt:lpstr>Office Theme</vt:lpstr>
      <vt:lpstr>Office Theme</vt:lpstr>
      <vt:lpstr>Office Theme</vt:lpstr>
      <vt:lpstr>Office Theme</vt:lpstr>
      <vt:lpstr>PowerPoint Presentation</vt:lpstr>
      <vt:lpstr>Reasoning maths paper</vt:lpstr>
      <vt:lpstr>PowerPoint Presentation</vt:lpstr>
      <vt:lpstr>Inverted Commas</vt:lpstr>
      <vt:lpstr>Punctuation</vt:lpstr>
      <vt:lpstr>Reporting Clauses</vt:lpstr>
      <vt:lpstr>It’s Your Turn…</vt:lpstr>
      <vt:lpstr>It’s Your Turn…</vt:lpstr>
      <vt:lpstr>It’s Your Turn…</vt:lpstr>
      <vt:lpstr>Example Answers</vt:lpstr>
      <vt:lpstr>Froggy Freeze Frame</vt:lpstr>
      <vt:lpstr>Froggy Freeze Frame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Light</vt:lpstr>
      <vt:lpstr>Thinking Time...</vt:lpstr>
      <vt:lpstr>Thinking Time...</vt:lpstr>
      <vt:lpstr>Mirrors</vt:lpstr>
      <vt:lpstr>Types of Mirror</vt:lpstr>
      <vt:lpstr>Partner Task 1</vt:lpstr>
      <vt:lpstr>Activities</vt:lpstr>
      <vt:lpstr>PowerPoint Presentation</vt:lpstr>
      <vt:lpstr>What did we find out?</vt:lpstr>
      <vt:lpstr>PowerPoint Presentation</vt:lpstr>
      <vt:lpstr>PowerPoint Presentation</vt:lpstr>
      <vt:lpstr>End of Topic</vt:lpstr>
      <vt:lpstr>PowerPoint Presentation</vt:lpstr>
      <vt:lpstr>What Is Mental Health?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621</cp:revision>
  <dcterms:created xsi:type="dcterms:W3CDTF">2024-09-07T15:58:15Z</dcterms:created>
  <dcterms:modified xsi:type="dcterms:W3CDTF">2025-02-06T08:18:16Z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0x01010098DABC899185B74BB2030808D3385A9C</vt:lpwstr>
  </property>
  <property fmtid="{D5CDD505-2E9C-101B-9397-08002B2CF9AE}" pid="3" name="MediaServiceImageTags">
    <vt:lpwstr/>
  </property>
</Properties>
</file>