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490" r:id="rId6"/>
    <p:sldId id="310" r:id="rId7"/>
    <p:sldId id="524" r:id="rId8"/>
    <p:sldId id="317" r:id="rId9"/>
    <p:sldId id="318" r:id="rId10"/>
    <p:sldId id="489" r:id="rId11"/>
    <p:sldId id="313" r:id="rId12"/>
    <p:sldId id="312" r:id="rId13"/>
    <p:sldId id="311" r:id="rId14"/>
    <p:sldId id="528" r:id="rId15"/>
    <p:sldId id="527" r:id="rId16"/>
    <p:sldId id="512" r:id="rId17"/>
    <p:sldId id="525" r:id="rId18"/>
    <p:sldId id="526" r:id="rId19"/>
    <p:sldId id="542" r:id="rId20"/>
    <p:sldId id="285" r:id="rId21"/>
    <p:sldId id="523" r:id="rId22"/>
    <p:sldId id="261" r:id="rId23"/>
    <p:sldId id="541" r:id="rId24"/>
    <p:sldId id="544" r:id="rId25"/>
    <p:sldId id="543" r:id="rId26"/>
    <p:sldId id="347" r:id="rId27"/>
    <p:sldId id="346" r:id="rId28"/>
    <p:sldId id="348" r:id="rId29"/>
    <p:sldId id="349" r:id="rId30"/>
    <p:sldId id="350" r:id="rId31"/>
    <p:sldId id="545" r:id="rId3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CF675-10F4-4145-80FE-48DB76AE6AF3}" v="1" dt="2025-02-03T16:26:58.041"/>
    <p1510:client id="{4B65E17E-5813-42BD-0566-F8ED85BFCACD}" v="356" dt="2025-02-04T14:01:50.501"/>
    <p1510:client id="{8E0E67BF-A4F6-5BB3-8D21-6C59C3E8B635}" v="78" dt="2025-02-03T22:29:13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Freel" userId="S::afreel@ohacademy.co.uk::f6dead3d-cc44-4b49-aee1-60fe86f08dbd" providerId="AD" clId="Web-{7F5B6FA8-CFF1-485A-A15C-099709BEABE6}"/>
    <pc:docChg chg="modSld">
      <pc:chgData name="A Freel" userId="S::afreel@ohacademy.co.uk::f6dead3d-cc44-4b49-aee1-60fe86f08dbd" providerId="AD" clId="Web-{7F5B6FA8-CFF1-485A-A15C-099709BEABE6}" dt="2024-12-20T13:41:31.484" v="9" actId="20577"/>
      <pc:docMkLst>
        <pc:docMk/>
      </pc:docMkLst>
      <pc:sldChg chg="modSp">
        <pc:chgData name="A Freel" userId="S::afreel@ohacademy.co.uk::f6dead3d-cc44-4b49-aee1-60fe86f08dbd" providerId="AD" clId="Web-{7F5B6FA8-CFF1-485A-A15C-099709BEABE6}" dt="2024-12-20T13:41:31.484" v="9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7F5B6FA8-CFF1-485A-A15C-099709BEABE6}" dt="2024-12-20T13:41:28.250" v="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7F5B6FA8-CFF1-485A-A15C-099709BEABE6}" dt="2024-12-20T13:41:31.484" v="9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A Freel" userId="S::afreel@ohacademy.co.uk::f6dead3d-cc44-4b49-aee1-60fe86f08dbd" providerId="AD" clId="Web-{4B65E17E-5813-42BD-0566-F8ED85BFCACD}"/>
    <pc:docChg chg="addSld modSld sldOrd">
      <pc:chgData name="A Freel" userId="S::afreel@ohacademy.co.uk::f6dead3d-cc44-4b49-aee1-60fe86f08dbd" providerId="AD" clId="Web-{4B65E17E-5813-42BD-0566-F8ED85BFCACD}" dt="2025-02-04T14:01:50.501" v="202"/>
      <pc:docMkLst>
        <pc:docMk/>
      </pc:docMkLst>
      <pc:sldChg chg="addSp delSp modSp ord">
        <pc:chgData name="A Freel" userId="S::afreel@ohacademy.co.uk::f6dead3d-cc44-4b49-aee1-60fe86f08dbd" providerId="AD" clId="Web-{4B65E17E-5813-42BD-0566-F8ED85BFCACD}" dt="2025-02-04T14:01:44.345" v="201" actId="14100"/>
        <pc:sldMkLst>
          <pc:docMk/>
          <pc:sldMk cId="862860688" sldId="523"/>
        </pc:sldMkLst>
        <pc:spChg chg="del">
          <ac:chgData name="A Freel" userId="S::afreel@ohacademy.co.uk::f6dead3d-cc44-4b49-aee1-60fe86f08dbd" providerId="AD" clId="Web-{4B65E17E-5813-42BD-0566-F8ED85BFCACD}" dt="2025-02-04T14:01:36.220" v="197"/>
          <ac:spMkLst>
            <pc:docMk/>
            <pc:sldMk cId="862860688" sldId="523"/>
            <ac:spMk id="20" creationId="{5F71861C-118E-EF9B-42E7-4898C174C010}"/>
          </ac:spMkLst>
        </pc:spChg>
        <pc:spChg chg="del">
          <ac:chgData name="A Freel" userId="S::afreel@ohacademy.co.uk::f6dead3d-cc44-4b49-aee1-60fe86f08dbd" providerId="AD" clId="Web-{4B65E17E-5813-42BD-0566-F8ED85BFCACD}" dt="2025-02-04T14:01:34.829" v="196"/>
          <ac:spMkLst>
            <pc:docMk/>
            <pc:sldMk cId="862860688" sldId="523"/>
            <ac:spMk id="21" creationId="{5F71861C-118E-EF9B-42E7-4898C174C010}"/>
          </ac:spMkLst>
        </pc:spChg>
        <pc:picChg chg="add mod">
          <ac:chgData name="A Freel" userId="S::afreel@ohacademy.co.uk::f6dead3d-cc44-4b49-aee1-60fe86f08dbd" providerId="AD" clId="Web-{4B65E17E-5813-42BD-0566-F8ED85BFCACD}" dt="2025-02-04T14:01:44.345" v="201" actId="14100"/>
          <ac:picMkLst>
            <pc:docMk/>
            <pc:sldMk cId="862860688" sldId="523"/>
            <ac:picMk id="14" creationId="{B633A529-CDC4-20A4-BF2C-16640CF71C46}"/>
          </ac:picMkLst>
        </pc:picChg>
      </pc:sldChg>
      <pc:sldChg chg="addSp delSp modSp new mod setBg">
        <pc:chgData name="A Freel" userId="S::afreel@ohacademy.co.uk::f6dead3d-cc44-4b49-aee1-60fe86f08dbd" providerId="AD" clId="Web-{4B65E17E-5813-42BD-0566-F8ED85BFCACD}" dt="2025-02-04T11:39:05.104" v="64"/>
        <pc:sldMkLst>
          <pc:docMk/>
          <pc:sldMk cId="2666178200" sldId="543"/>
        </pc:sldMkLst>
        <pc:spChg chg="del">
          <ac:chgData name="A Freel" userId="S::afreel@ohacademy.co.uk::f6dead3d-cc44-4b49-aee1-60fe86f08dbd" providerId="AD" clId="Web-{4B65E17E-5813-42BD-0566-F8ED85BFCACD}" dt="2025-02-04T11:32:01.437" v="5"/>
          <ac:spMkLst>
            <pc:docMk/>
            <pc:sldMk cId="2666178200" sldId="543"/>
            <ac:spMk id="2" creationId="{8E6618AE-319C-C1DB-67E9-8ADEC492E0BE}"/>
          </ac:spMkLst>
        </pc:spChg>
        <pc:spChg chg="del mod">
          <ac:chgData name="A Freel" userId="S::afreel@ohacademy.co.uk::f6dead3d-cc44-4b49-aee1-60fe86f08dbd" providerId="AD" clId="Web-{4B65E17E-5813-42BD-0566-F8ED85BFCACD}" dt="2025-02-04T11:31:59.234" v="4"/>
          <ac:spMkLst>
            <pc:docMk/>
            <pc:sldMk cId="2666178200" sldId="543"/>
            <ac:spMk id="3" creationId="{0E672BC4-CE05-5683-8C2F-773A13525478}"/>
          </ac:spMkLst>
        </pc:spChg>
        <pc:spChg chg="add mod">
          <ac:chgData name="A Freel" userId="S::afreel@ohacademy.co.uk::f6dead3d-cc44-4b49-aee1-60fe86f08dbd" providerId="AD" clId="Web-{4B65E17E-5813-42BD-0566-F8ED85BFCACD}" dt="2025-02-04T11:38:08.603" v="44" actId="20577"/>
          <ac:spMkLst>
            <pc:docMk/>
            <pc:sldMk cId="2666178200" sldId="543"/>
            <ac:spMk id="6" creationId="{C36A7ACB-5CEA-7307-C562-C6997494D767}"/>
          </ac:spMkLst>
        </pc:spChg>
        <pc:spChg chg="add">
          <ac:chgData name="A Freel" userId="S::afreel@ohacademy.co.uk::f6dead3d-cc44-4b49-aee1-60fe86f08dbd" providerId="AD" clId="Web-{4B65E17E-5813-42BD-0566-F8ED85BFCACD}" dt="2025-02-04T11:39:05.104" v="64"/>
          <ac:spMkLst>
            <pc:docMk/>
            <pc:sldMk cId="2666178200" sldId="543"/>
            <ac:spMk id="8" creationId="{8952240F-3710-E33F-9506-6930E52DB904}"/>
          </ac:spMkLst>
        </pc:spChg>
        <pc:picChg chg="add mod">
          <ac:chgData name="A Freel" userId="S::afreel@ohacademy.co.uk::f6dead3d-cc44-4b49-aee1-60fe86f08dbd" providerId="AD" clId="Web-{4B65E17E-5813-42BD-0566-F8ED85BFCACD}" dt="2025-02-04T11:33:24.283" v="14" actId="14100"/>
          <ac:picMkLst>
            <pc:docMk/>
            <pc:sldMk cId="2666178200" sldId="543"/>
            <ac:picMk id="4" creationId="{386E2BA1-EC8E-3ED0-121F-390FC21F1A4F}"/>
          </ac:picMkLst>
        </pc:picChg>
        <pc:picChg chg="add mod">
          <ac:chgData name="A Freel" userId="S::afreel@ohacademy.co.uk::f6dead3d-cc44-4b49-aee1-60fe86f08dbd" providerId="AD" clId="Web-{4B65E17E-5813-42BD-0566-F8ED85BFCACD}" dt="2025-02-04T11:33:17.767" v="12" actId="1076"/>
          <ac:picMkLst>
            <pc:docMk/>
            <pc:sldMk cId="2666178200" sldId="543"/>
            <ac:picMk id="5" creationId="{C1BEB29B-F110-7779-8DA5-ADA9465D7B1A}"/>
          </ac:picMkLst>
        </pc:picChg>
      </pc:sldChg>
      <pc:sldChg chg="addSp delSp modSp new mod setBg">
        <pc:chgData name="A Freel" userId="S::afreel@ohacademy.co.uk::f6dead3d-cc44-4b49-aee1-60fe86f08dbd" providerId="AD" clId="Web-{4B65E17E-5813-42BD-0566-F8ED85BFCACD}" dt="2025-02-04T14:00:01.889" v="195" actId="20577"/>
        <pc:sldMkLst>
          <pc:docMk/>
          <pc:sldMk cId="2420737799" sldId="544"/>
        </pc:sldMkLst>
        <pc:spChg chg="del">
          <ac:chgData name="A Freel" userId="S::afreel@ohacademy.co.uk::f6dead3d-cc44-4b49-aee1-60fe86f08dbd" providerId="AD" clId="Web-{4B65E17E-5813-42BD-0566-F8ED85BFCACD}" dt="2025-02-04T11:33:43.424" v="17"/>
          <ac:spMkLst>
            <pc:docMk/>
            <pc:sldMk cId="2420737799" sldId="544"/>
            <ac:spMk id="2" creationId="{3342C858-D882-2496-C96D-B4FF265949B4}"/>
          </ac:spMkLst>
        </pc:spChg>
        <pc:spChg chg="del">
          <ac:chgData name="A Freel" userId="S::afreel@ohacademy.co.uk::f6dead3d-cc44-4b49-aee1-60fe86f08dbd" providerId="AD" clId="Web-{4B65E17E-5813-42BD-0566-F8ED85BFCACD}" dt="2025-02-04T11:33:44.455" v="18"/>
          <ac:spMkLst>
            <pc:docMk/>
            <pc:sldMk cId="2420737799" sldId="544"/>
            <ac:spMk id="3" creationId="{B1B693A5-5E16-F75E-FB17-0E592F672E25}"/>
          </ac:spMkLst>
        </pc:spChg>
        <pc:spChg chg="add del">
          <ac:chgData name="A Freel" userId="S::afreel@ohacademy.co.uk::f6dead3d-cc44-4b49-aee1-60fe86f08dbd" providerId="AD" clId="Web-{4B65E17E-5813-42BD-0566-F8ED85BFCACD}" dt="2025-02-04T11:38:26.478" v="47"/>
          <ac:spMkLst>
            <pc:docMk/>
            <pc:sldMk cId="2420737799" sldId="544"/>
            <ac:spMk id="5" creationId="{B18CABAD-91F1-4B72-1B9A-C75A36AF0E28}"/>
          </ac:spMkLst>
        </pc:spChg>
        <pc:spChg chg="add">
          <ac:chgData name="A Freel" userId="S::afreel@ohacademy.co.uk::f6dead3d-cc44-4b49-aee1-60fe86f08dbd" providerId="AD" clId="Web-{4B65E17E-5813-42BD-0566-F8ED85BFCACD}" dt="2025-02-04T11:38:30.713" v="48"/>
          <ac:spMkLst>
            <pc:docMk/>
            <pc:sldMk cId="2420737799" sldId="544"/>
            <ac:spMk id="8" creationId="{A5EC7045-EAD4-58C2-D200-D7F096418FEF}"/>
          </ac:spMkLst>
        </pc:spChg>
        <pc:spChg chg="add mod">
          <ac:chgData name="A Freel" userId="S::afreel@ohacademy.co.uk::f6dead3d-cc44-4b49-aee1-60fe86f08dbd" providerId="AD" clId="Web-{4B65E17E-5813-42BD-0566-F8ED85BFCACD}" dt="2025-02-04T11:39:00.166" v="63" actId="20577"/>
          <ac:spMkLst>
            <pc:docMk/>
            <pc:sldMk cId="2420737799" sldId="544"/>
            <ac:spMk id="9" creationId="{169755E8-9C97-F813-9249-F2A94B8513C7}"/>
          </ac:spMkLst>
        </pc:spChg>
        <pc:spChg chg="add mod">
          <ac:chgData name="A Freel" userId="S::afreel@ohacademy.co.uk::f6dead3d-cc44-4b49-aee1-60fe86f08dbd" providerId="AD" clId="Web-{4B65E17E-5813-42BD-0566-F8ED85BFCACD}" dt="2025-02-04T14:00:01.889" v="195" actId="20577"/>
          <ac:spMkLst>
            <pc:docMk/>
            <pc:sldMk cId="2420737799" sldId="544"/>
            <ac:spMk id="10" creationId="{81AC3D6C-E55A-5DB6-8B10-DE48580B9BE9}"/>
          </ac:spMkLst>
        </pc:spChg>
        <pc:picChg chg="add mod">
          <ac:chgData name="A Freel" userId="S::afreel@ohacademy.co.uk::f6dead3d-cc44-4b49-aee1-60fe86f08dbd" providerId="AD" clId="Web-{4B65E17E-5813-42BD-0566-F8ED85BFCACD}" dt="2025-02-04T11:37:12.226" v="22" actId="14100"/>
          <ac:picMkLst>
            <pc:docMk/>
            <pc:sldMk cId="2420737799" sldId="544"/>
            <ac:picMk id="4" creationId="{1F40980D-5166-2352-F222-46B8311AF2DF}"/>
          </ac:picMkLst>
        </pc:picChg>
        <pc:picChg chg="add del mod">
          <ac:chgData name="A Freel" userId="S::afreel@ohacademy.co.uk::f6dead3d-cc44-4b49-aee1-60fe86f08dbd" providerId="AD" clId="Web-{4B65E17E-5813-42BD-0566-F8ED85BFCACD}" dt="2025-02-04T11:38:22.665" v="46"/>
          <ac:picMkLst>
            <pc:docMk/>
            <pc:sldMk cId="2420737799" sldId="544"/>
            <ac:picMk id="6" creationId="{443AA52F-D6E6-253D-56CD-B389199B4478}"/>
          </ac:picMkLst>
        </pc:picChg>
      </pc:sldChg>
      <pc:sldChg chg="add replId">
        <pc:chgData name="A Freel" userId="S::afreel@ohacademy.co.uk::f6dead3d-cc44-4b49-aee1-60fe86f08dbd" providerId="AD" clId="Web-{4B65E17E-5813-42BD-0566-F8ED85BFCACD}" dt="2025-02-04T14:01:50.501" v="202"/>
        <pc:sldMkLst>
          <pc:docMk/>
          <pc:sldMk cId="3454062213" sldId="545"/>
        </pc:sldMkLst>
      </pc:sldChg>
    </pc:docChg>
  </pc:docChgLst>
  <pc:docChgLst>
    <pc:chgData name="A Freel" userId="S::afreel@ohacademy.co.uk::f6dead3d-cc44-4b49-aee1-60fe86f08dbd" providerId="AD" clId="Web-{46ACBC0F-C90F-13D2-4AE6-9F3C2F017F1A}"/>
    <pc:docChg chg="addSld delSld modSld sldOrd">
      <pc:chgData name="A Freel" userId="S::afreel@ohacademy.co.uk::f6dead3d-cc44-4b49-aee1-60fe86f08dbd" providerId="AD" clId="Web-{46ACBC0F-C90F-13D2-4AE6-9F3C2F017F1A}" dt="2025-01-24T14:22:50.937" v="89"/>
      <pc:docMkLst>
        <pc:docMk/>
      </pc:docMkLst>
      <pc:sldChg chg="modSp mod setBg">
        <pc:chgData name="A Freel" userId="S::afreel@ohacademy.co.uk::f6dead3d-cc44-4b49-aee1-60fe86f08dbd" providerId="AD" clId="Web-{46ACBC0F-C90F-13D2-4AE6-9F3C2F017F1A}" dt="2025-01-24T14:21:50.575" v="8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46ACBC0F-C90F-13D2-4AE6-9F3C2F017F1A}" dt="2025-01-24T14:03:43.565" v="39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 Freel" userId="S::afreel@ohacademy.co.uk::f6dead3d-cc44-4b49-aee1-60fe86f08dbd" providerId="AD" clId="Web-{46ACBC0F-C90F-13D2-4AE6-9F3C2F017F1A}" dt="2025-01-24T14:03:52.269" v="4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A Freel" userId="S::afreel@ohacademy.co.uk::f6dead3d-cc44-4b49-aee1-60fe86f08dbd" providerId="AD" clId="Web-{46ACBC0F-C90F-13D2-4AE6-9F3C2F017F1A}" dt="2025-01-24T13:42:28.486" v="1"/>
        <pc:sldMkLst>
          <pc:docMk/>
          <pc:sldMk cId="1120572278" sldId="258"/>
        </pc:sldMkLst>
      </pc:sldChg>
      <pc:sldChg chg="add">
        <pc:chgData name="A Freel" userId="S::afreel@ohacademy.co.uk::f6dead3d-cc44-4b49-aee1-60fe86f08dbd" providerId="AD" clId="Web-{46ACBC0F-C90F-13D2-4AE6-9F3C2F017F1A}" dt="2025-01-24T14:22:50.937" v="89"/>
        <pc:sldMkLst>
          <pc:docMk/>
          <pc:sldMk cId="3772315522" sldId="261"/>
        </pc:sldMkLst>
      </pc:sldChg>
      <pc:sldChg chg="add">
        <pc:chgData name="A Freel" userId="S::afreel@ohacademy.co.uk::f6dead3d-cc44-4b49-aee1-60fe86f08dbd" providerId="AD" clId="Web-{46ACBC0F-C90F-13D2-4AE6-9F3C2F017F1A}" dt="2025-01-24T14:22:50.890" v="88"/>
        <pc:sldMkLst>
          <pc:docMk/>
          <pc:sldMk cId="160205333" sldId="285"/>
        </pc:sldMkLst>
      </pc:sldChg>
      <pc:sldChg chg="ord">
        <pc:chgData name="A Freel" userId="S::afreel@ohacademy.co.uk::f6dead3d-cc44-4b49-aee1-60fe86f08dbd" providerId="AD" clId="Web-{46ACBC0F-C90F-13D2-4AE6-9F3C2F017F1A}" dt="2025-01-24T14:21:10.558" v="85"/>
        <pc:sldMkLst>
          <pc:docMk/>
          <pc:sldMk cId="2576454742" sldId="311"/>
        </pc:sldMkLst>
      </pc:sldChg>
      <pc:sldChg chg="add">
        <pc:chgData name="A Freel" userId="S::afreel@ohacademy.co.uk::f6dead3d-cc44-4b49-aee1-60fe86f08dbd" providerId="AD" clId="Web-{46ACBC0F-C90F-13D2-4AE6-9F3C2F017F1A}" dt="2025-01-24T13:42:25.157" v="0"/>
        <pc:sldMkLst>
          <pc:docMk/>
          <pc:sldMk cId="1440636570" sldId="490"/>
        </pc:sldMkLst>
      </pc:sldChg>
      <pc:sldChg chg="modSp add">
        <pc:chgData name="A Freel" userId="S::afreel@ohacademy.co.uk::f6dead3d-cc44-4b49-aee1-60fe86f08dbd" providerId="AD" clId="Web-{46ACBC0F-C90F-13D2-4AE6-9F3C2F017F1A}" dt="2025-01-24T14:17:14.143" v="53" actId="20577"/>
        <pc:sldMkLst>
          <pc:docMk/>
          <pc:sldMk cId="1660985255" sldId="512"/>
        </pc:sldMkLst>
        <pc:spChg chg="mod">
          <ac:chgData name="A Freel" userId="S::afreel@ohacademy.co.uk::f6dead3d-cc44-4b49-aee1-60fe86f08dbd" providerId="AD" clId="Web-{46ACBC0F-C90F-13D2-4AE6-9F3C2F017F1A}" dt="2025-01-24T14:17:14.143" v="53" actId="20577"/>
          <ac:spMkLst>
            <pc:docMk/>
            <pc:sldMk cId="1660985255" sldId="512"/>
            <ac:spMk id="7" creationId="{1E8EEA18-591A-4CEA-022C-D9276002E7C0}"/>
          </ac:spMkLst>
        </pc:spChg>
      </pc:sldChg>
      <pc:sldChg chg="modSp add mod setBg">
        <pc:chgData name="A Freel" userId="S::afreel@ohacademy.co.uk::f6dead3d-cc44-4b49-aee1-60fe86f08dbd" providerId="AD" clId="Web-{46ACBC0F-C90F-13D2-4AE6-9F3C2F017F1A}" dt="2025-01-24T14:01:53.123" v="38"/>
        <pc:sldMkLst>
          <pc:docMk/>
          <pc:sldMk cId="2186170359" sldId="524"/>
        </pc:sldMkLst>
        <pc:spChg chg="mod">
          <ac:chgData name="A Freel" userId="S::afreel@ohacademy.co.uk::f6dead3d-cc44-4b49-aee1-60fe86f08dbd" providerId="AD" clId="Web-{46ACBC0F-C90F-13D2-4AE6-9F3C2F017F1A}" dt="2025-01-24T14:01:42.654" v="37" actId="20577"/>
          <ac:spMkLst>
            <pc:docMk/>
            <pc:sldMk cId="2186170359" sldId="524"/>
            <ac:spMk id="2" creationId="{2E1EF0BA-CEED-E29D-FEE5-9940F07FFB68}"/>
          </ac:spMkLst>
        </pc:spChg>
        <pc:spChg chg="mod">
          <ac:chgData name="A Freel" userId="S::afreel@ohacademy.co.uk::f6dead3d-cc44-4b49-aee1-60fe86f08dbd" providerId="AD" clId="Web-{46ACBC0F-C90F-13D2-4AE6-9F3C2F017F1A}" dt="2025-01-24T14:01:37.217" v="35" actId="20577"/>
          <ac:spMkLst>
            <pc:docMk/>
            <pc:sldMk cId="2186170359" sldId="524"/>
            <ac:spMk id="3" creationId="{C64EAB1E-80D3-6608-8146-DF162FAE764E}"/>
          </ac:spMkLst>
        </pc:spChg>
      </pc:sldChg>
      <pc:sldChg chg="addSp delSp modSp add replId">
        <pc:chgData name="A Freel" userId="S::afreel@ohacademy.co.uk::f6dead3d-cc44-4b49-aee1-60fe86f08dbd" providerId="AD" clId="Web-{46ACBC0F-C90F-13D2-4AE6-9F3C2F017F1A}" dt="2025-01-24T14:17:55.894" v="58" actId="1076"/>
        <pc:sldMkLst>
          <pc:docMk/>
          <pc:sldMk cId="3949198513" sldId="525"/>
        </pc:sldMkLst>
        <pc:picChg chg="add mod">
          <ac:chgData name="A Freel" userId="S::afreel@ohacademy.co.uk::f6dead3d-cc44-4b49-aee1-60fe86f08dbd" providerId="AD" clId="Web-{46ACBC0F-C90F-13D2-4AE6-9F3C2F017F1A}" dt="2025-01-24T14:17:55.894" v="58" actId="1076"/>
          <ac:picMkLst>
            <pc:docMk/>
            <pc:sldMk cId="3949198513" sldId="525"/>
            <ac:picMk id="2" creationId="{DD4A386C-3750-1175-B462-E19634942EF3}"/>
          </ac:picMkLst>
        </pc:picChg>
      </pc:sldChg>
      <pc:sldChg chg="addSp delSp modSp add replId">
        <pc:chgData name="A Freel" userId="S::afreel@ohacademy.co.uk::f6dead3d-cc44-4b49-aee1-60fe86f08dbd" providerId="AD" clId="Web-{46ACBC0F-C90F-13D2-4AE6-9F3C2F017F1A}" dt="2025-01-24T14:18:49.115" v="63"/>
        <pc:sldMkLst>
          <pc:docMk/>
          <pc:sldMk cId="600055278" sldId="526"/>
        </pc:sldMkLst>
        <pc:spChg chg="add">
          <ac:chgData name="A Freel" userId="S::afreel@ohacademy.co.uk::f6dead3d-cc44-4b49-aee1-60fe86f08dbd" providerId="AD" clId="Web-{46ACBC0F-C90F-13D2-4AE6-9F3C2F017F1A}" dt="2025-01-24T14:18:49.115" v="63"/>
          <ac:spMkLst>
            <pc:docMk/>
            <pc:sldMk cId="600055278" sldId="526"/>
            <ac:spMk id="5" creationId="{E42B5B7F-2E45-9E9F-791F-988D6971B89F}"/>
          </ac:spMkLst>
        </pc:spChg>
        <pc:picChg chg="add mod">
          <ac:chgData name="A Freel" userId="S::afreel@ohacademy.co.uk::f6dead3d-cc44-4b49-aee1-60fe86f08dbd" providerId="AD" clId="Web-{46ACBC0F-C90F-13D2-4AE6-9F3C2F017F1A}" dt="2025-01-24T14:18:38.911" v="62" actId="1076"/>
          <ac:picMkLst>
            <pc:docMk/>
            <pc:sldMk cId="600055278" sldId="526"/>
            <ac:picMk id="3" creationId="{A03AC64E-5CA7-2457-4858-2C3144C205DF}"/>
          </ac:picMkLst>
        </pc:picChg>
      </pc:sldChg>
      <pc:sldChg chg="addSp delSp modSp add ord replId">
        <pc:chgData name="A Freel" userId="S::afreel@ohacademy.co.uk::f6dead3d-cc44-4b49-aee1-60fe86f08dbd" providerId="AD" clId="Web-{46ACBC0F-C90F-13D2-4AE6-9F3C2F017F1A}" dt="2025-01-24T14:20:57.167" v="84" actId="20577"/>
        <pc:sldMkLst>
          <pc:docMk/>
          <pc:sldMk cId="2201239619" sldId="527"/>
        </pc:sldMkLst>
        <pc:spChg chg="add mod">
          <ac:chgData name="A Freel" userId="S::afreel@ohacademy.co.uk::f6dead3d-cc44-4b49-aee1-60fe86f08dbd" providerId="AD" clId="Web-{46ACBC0F-C90F-13D2-4AE6-9F3C2F017F1A}" dt="2025-01-24T14:20:57.167" v="84" actId="20577"/>
          <ac:spMkLst>
            <pc:docMk/>
            <pc:sldMk cId="2201239619" sldId="527"/>
            <ac:spMk id="5" creationId="{7B107B7A-B3BC-7C89-1BBE-B763740323D2}"/>
          </ac:spMkLst>
        </pc:spChg>
      </pc:sldChg>
      <pc:sldChg chg="addSp modSp add ord replId">
        <pc:chgData name="A Freel" userId="S::afreel@ohacademy.co.uk::f6dead3d-cc44-4b49-aee1-60fe86f08dbd" providerId="AD" clId="Web-{46ACBC0F-C90F-13D2-4AE6-9F3C2F017F1A}" dt="2025-01-24T14:21:14.433" v="86"/>
        <pc:sldMkLst>
          <pc:docMk/>
          <pc:sldMk cId="377851345" sldId="528"/>
        </pc:sldMkLst>
        <pc:spChg chg="add mod">
          <ac:chgData name="A Freel" userId="S::afreel@ohacademy.co.uk::f6dead3d-cc44-4b49-aee1-60fe86f08dbd" providerId="AD" clId="Web-{46ACBC0F-C90F-13D2-4AE6-9F3C2F017F1A}" dt="2025-01-24T14:20:22.993" v="77" actId="20577"/>
          <ac:spMkLst>
            <pc:docMk/>
            <pc:sldMk cId="377851345" sldId="528"/>
            <ac:spMk id="2" creationId="{54D36CFC-6508-BC97-FE21-790DE39E96EA}"/>
          </ac:spMkLst>
        </pc:spChg>
      </pc:sldChg>
    </pc:docChg>
  </pc:docChgLst>
  <pc:docChgLst>
    <pc:chgData name="A Freel" userId="S::afreel@ohacademy.co.uk::f6dead3d-cc44-4b49-aee1-60fe86f08dbd" providerId="AD" clId="Web-{1967509C-6A26-1A0E-364E-9C09FF1960B5}"/>
    <pc:docChg chg="addSld modSld sldOrd">
      <pc:chgData name="A Freel" userId="S::afreel@ohacademy.co.uk::f6dead3d-cc44-4b49-aee1-60fe86f08dbd" providerId="AD" clId="Web-{1967509C-6A26-1A0E-364E-9C09FF1960B5}" dt="2025-01-31T14:33:31.103" v="328" actId="20577"/>
      <pc:docMkLst>
        <pc:docMk/>
      </pc:docMkLst>
      <pc:sldChg chg="addSp modSp">
        <pc:chgData name="A Freel" userId="S::afreel@ohacademy.co.uk::f6dead3d-cc44-4b49-aee1-60fe86f08dbd" providerId="AD" clId="Web-{1967509C-6A26-1A0E-364E-9C09FF1960B5}" dt="2025-01-31T14:12:46.255" v="68" actId="20577"/>
        <pc:sldMkLst>
          <pc:docMk/>
          <pc:sldMk cId="3609926218" sldId="348"/>
        </pc:sldMkLst>
        <pc:spChg chg="mod">
          <ac:chgData name="A Freel" userId="S::afreel@ohacademy.co.uk::f6dead3d-cc44-4b49-aee1-60fe86f08dbd" providerId="AD" clId="Web-{1967509C-6A26-1A0E-364E-9C09FF1960B5}" dt="2025-01-31T14:12:00.706" v="30" actId="1076"/>
          <ac:spMkLst>
            <pc:docMk/>
            <pc:sldMk cId="3609926218" sldId="348"/>
            <ac:spMk id="3" creationId="{FEA3411E-047E-F32A-FE4E-56228BC8E8C1}"/>
          </ac:spMkLst>
        </pc:spChg>
        <pc:spChg chg="mod">
          <ac:chgData name="A Freel" userId="S::afreel@ohacademy.co.uk::f6dead3d-cc44-4b49-aee1-60fe86f08dbd" providerId="AD" clId="Web-{1967509C-6A26-1A0E-364E-9C09FF1960B5}" dt="2025-01-31T14:11:56.550" v="29" actId="1076"/>
          <ac:spMkLst>
            <pc:docMk/>
            <pc:sldMk cId="3609926218" sldId="348"/>
            <ac:spMk id="5" creationId="{3AED052A-BCFB-FBDE-0893-9ECABABF9E30}"/>
          </ac:spMkLst>
        </pc:spChg>
        <pc:spChg chg="add mod">
          <ac:chgData name="A Freel" userId="S::afreel@ohacademy.co.uk::f6dead3d-cc44-4b49-aee1-60fe86f08dbd" providerId="AD" clId="Web-{1967509C-6A26-1A0E-364E-9C09FF1960B5}" dt="2025-01-31T14:12:46.255" v="68" actId="20577"/>
          <ac:spMkLst>
            <pc:docMk/>
            <pc:sldMk cId="3609926218" sldId="348"/>
            <ac:spMk id="7" creationId="{823AFAEE-3D0B-A0A7-86ED-58A40C7B8B3A}"/>
          </ac:spMkLst>
        </pc:spChg>
        <pc:picChg chg="mod">
          <ac:chgData name="A Freel" userId="S::afreel@ohacademy.co.uk::f6dead3d-cc44-4b49-aee1-60fe86f08dbd" providerId="AD" clId="Web-{1967509C-6A26-1A0E-364E-9C09FF1960B5}" dt="2025-01-31T14:12:02.362" v="31" actId="1076"/>
          <ac:picMkLst>
            <pc:docMk/>
            <pc:sldMk cId="3609926218" sldId="348"/>
            <ac:picMk id="2" creationId="{88094985-0BD5-D301-3B1F-17CB54068C93}"/>
          </ac:picMkLst>
        </pc:picChg>
        <pc:picChg chg="add mod">
          <ac:chgData name="A Freel" userId="S::afreel@ohacademy.co.uk::f6dead3d-cc44-4b49-aee1-60fe86f08dbd" providerId="AD" clId="Web-{1967509C-6A26-1A0E-364E-9C09FF1960B5}" dt="2025-01-31T14:12:06.066" v="33" actId="1076"/>
          <ac:picMkLst>
            <pc:docMk/>
            <pc:sldMk cId="3609926218" sldId="348"/>
            <ac:picMk id="4" creationId="{AD6499CA-0447-56BE-A4F1-28B765881C3D}"/>
          </ac:picMkLst>
        </pc:picChg>
      </pc:sldChg>
      <pc:sldChg chg="addSp delSp modSp add">
        <pc:chgData name="A Freel" userId="S::afreel@ohacademy.co.uk::f6dead3d-cc44-4b49-aee1-60fe86f08dbd" providerId="AD" clId="Web-{1967509C-6A26-1A0E-364E-9C09FF1960B5}" dt="2025-01-31T13:57:39.124" v="27" actId="1076"/>
        <pc:sldMkLst>
          <pc:docMk/>
          <pc:sldMk cId="862860688" sldId="523"/>
        </pc:sldMkLst>
        <pc:spChg chg="add mod">
          <ac:chgData name="A Freel" userId="S::afreel@ohacademy.co.uk::f6dead3d-cc44-4b49-aee1-60fe86f08dbd" providerId="AD" clId="Web-{1967509C-6A26-1A0E-364E-9C09FF1960B5}" dt="2025-01-31T13:57:39.124" v="27" actId="1076"/>
          <ac:spMkLst>
            <pc:docMk/>
            <pc:sldMk cId="862860688" sldId="523"/>
            <ac:spMk id="11" creationId="{1FC3FA6F-2FB9-4AFB-E56B-2AD68245764A}"/>
          </ac:spMkLst>
        </pc:spChg>
        <pc:picChg chg="add mod">
          <ac:chgData name="A Freel" userId="S::afreel@ohacademy.co.uk::f6dead3d-cc44-4b49-aee1-60fe86f08dbd" providerId="AD" clId="Web-{1967509C-6A26-1A0E-364E-9C09FF1960B5}" dt="2025-01-31T13:57:04.185" v="7" actId="14100"/>
          <ac:picMkLst>
            <pc:docMk/>
            <pc:sldMk cId="862860688" sldId="523"/>
            <ac:picMk id="3" creationId="{FA7E0013-D91F-01E1-5559-82C32808647E}"/>
          </ac:picMkLst>
        </pc:picChg>
      </pc:sldChg>
      <pc:sldChg chg="addSp delSp modSp">
        <pc:chgData name="A Freel" userId="S::afreel@ohacademy.co.uk::f6dead3d-cc44-4b49-aee1-60fe86f08dbd" providerId="AD" clId="Web-{1967509C-6A26-1A0E-364E-9C09FF1960B5}" dt="2025-01-31T14:30:46.330" v="185" actId="20577"/>
        <pc:sldMkLst>
          <pc:docMk/>
          <pc:sldMk cId="2201239619" sldId="527"/>
        </pc:sldMkLst>
        <pc:spChg chg="add mod ord">
          <ac:chgData name="A Freel" userId="S::afreel@ohacademy.co.uk::f6dead3d-cc44-4b49-aee1-60fe86f08dbd" providerId="AD" clId="Web-{1967509C-6A26-1A0E-364E-9C09FF1960B5}" dt="2025-01-31T14:27:08.196" v="87"/>
          <ac:spMkLst>
            <pc:docMk/>
            <pc:sldMk cId="2201239619" sldId="527"/>
            <ac:spMk id="8" creationId="{590A7CF0-E961-0F2A-10F8-58A2A195468B}"/>
          </ac:spMkLst>
        </pc:spChg>
        <pc:spChg chg="add mod ord">
          <ac:chgData name="A Freel" userId="S::afreel@ohacademy.co.uk::f6dead3d-cc44-4b49-aee1-60fe86f08dbd" providerId="AD" clId="Web-{1967509C-6A26-1A0E-364E-9C09FF1960B5}" dt="2025-01-31T14:27:45.229" v="92"/>
          <ac:spMkLst>
            <pc:docMk/>
            <pc:sldMk cId="2201239619" sldId="527"/>
            <ac:spMk id="10" creationId="{3FDD8D67-6428-8C83-D0BD-CA6CD951BFDB}"/>
          </ac:spMkLst>
        </pc:spChg>
        <pc:spChg chg="add mod">
          <ac:chgData name="A Freel" userId="S::afreel@ohacademy.co.uk::f6dead3d-cc44-4b49-aee1-60fe86f08dbd" providerId="AD" clId="Web-{1967509C-6A26-1A0E-364E-9C09FF1960B5}" dt="2025-01-31T14:30:46.330" v="185" actId="20577"/>
          <ac:spMkLst>
            <pc:docMk/>
            <pc:sldMk cId="2201239619" sldId="527"/>
            <ac:spMk id="11" creationId="{1DFDDA42-BC6B-43DB-B07B-D0CA66ABC5DD}"/>
          </ac:spMkLst>
        </pc:spChg>
        <pc:picChg chg="add mod">
          <ac:chgData name="A Freel" userId="S::afreel@ohacademy.co.uk::f6dead3d-cc44-4b49-aee1-60fe86f08dbd" providerId="AD" clId="Web-{1967509C-6A26-1A0E-364E-9C09FF1960B5}" dt="2025-01-31T14:17:16.094" v="78" actId="1076"/>
          <ac:picMkLst>
            <pc:docMk/>
            <pc:sldMk cId="2201239619" sldId="527"/>
            <ac:picMk id="3" creationId="{A1944DB1-9B9E-B68E-F491-38AF208580A7}"/>
          </ac:picMkLst>
        </pc:picChg>
        <pc:picChg chg="add mod">
          <ac:chgData name="A Freel" userId="S::afreel@ohacademy.co.uk::f6dead3d-cc44-4b49-aee1-60fe86f08dbd" providerId="AD" clId="Web-{1967509C-6A26-1A0E-364E-9C09FF1960B5}" dt="2025-01-31T14:27:47.698" v="93" actId="1076"/>
          <ac:picMkLst>
            <pc:docMk/>
            <pc:sldMk cId="2201239619" sldId="527"/>
            <ac:picMk id="6" creationId="{CB133C2F-9AA0-DACA-A470-D4AB53449438}"/>
          </ac:picMkLst>
        </pc:picChg>
        <pc:picChg chg="add mod">
          <ac:chgData name="A Freel" userId="S::afreel@ohacademy.co.uk::f6dead3d-cc44-4b49-aee1-60fe86f08dbd" providerId="AD" clId="Web-{1967509C-6A26-1A0E-364E-9C09FF1960B5}" dt="2025-01-31T14:29:36.562" v="120" actId="14100"/>
          <ac:picMkLst>
            <pc:docMk/>
            <pc:sldMk cId="2201239619" sldId="527"/>
            <ac:picMk id="12" creationId="{34EE06F6-8DD9-261E-48D5-D850B73EB8ED}"/>
          </ac:picMkLst>
        </pc:picChg>
      </pc:sldChg>
      <pc:sldChg chg="addSp modSp">
        <pc:chgData name="A Freel" userId="S::afreel@ohacademy.co.uk::f6dead3d-cc44-4b49-aee1-60fe86f08dbd" providerId="AD" clId="Web-{1967509C-6A26-1A0E-364E-9C09FF1960B5}" dt="2025-01-31T14:32:04.521" v="256" actId="20577"/>
        <pc:sldMkLst>
          <pc:docMk/>
          <pc:sldMk cId="377851345" sldId="528"/>
        </pc:sldMkLst>
        <pc:spChg chg="mod">
          <ac:chgData name="A Freel" userId="S::afreel@ohacademy.co.uk::f6dead3d-cc44-4b49-aee1-60fe86f08dbd" providerId="AD" clId="Web-{1967509C-6A26-1A0E-364E-9C09FF1960B5}" dt="2025-01-31T14:32:04.521" v="256" actId="20577"/>
          <ac:spMkLst>
            <pc:docMk/>
            <pc:sldMk cId="377851345" sldId="528"/>
            <ac:spMk id="2" creationId="{54D36CFC-6508-BC97-FE21-790DE39E96EA}"/>
          </ac:spMkLst>
        </pc:spChg>
        <pc:spChg chg="add mod">
          <ac:chgData name="A Freel" userId="S::afreel@ohacademy.co.uk::f6dead3d-cc44-4b49-aee1-60fe86f08dbd" providerId="AD" clId="Web-{1967509C-6A26-1A0E-364E-9C09FF1960B5}" dt="2025-01-31T14:31:56.989" v="254" actId="20577"/>
          <ac:spMkLst>
            <pc:docMk/>
            <pc:sldMk cId="377851345" sldId="528"/>
            <ac:spMk id="3" creationId="{7CAE5551-3CBE-0B12-80D8-444DE5E7226C}"/>
          </ac:spMkLst>
        </pc:spChg>
      </pc:sldChg>
      <pc:sldChg chg="add mod setBg">
        <pc:chgData name="A Freel" userId="S::afreel@ohacademy.co.uk::f6dead3d-cc44-4b49-aee1-60fe86f08dbd" providerId="AD" clId="Web-{1967509C-6A26-1A0E-364E-9C09FF1960B5}" dt="2025-01-31T14:12:56.599" v="69"/>
        <pc:sldMkLst>
          <pc:docMk/>
          <pc:sldMk cId="4018164479" sldId="541"/>
        </pc:sldMkLst>
      </pc:sldChg>
      <pc:sldChg chg="addSp modSp add ord replId">
        <pc:chgData name="A Freel" userId="S::afreel@ohacademy.co.uk::f6dead3d-cc44-4b49-aee1-60fe86f08dbd" providerId="AD" clId="Web-{1967509C-6A26-1A0E-364E-9C09FF1960B5}" dt="2025-01-31T14:33:31.103" v="328" actId="20577"/>
        <pc:sldMkLst>
          <pc:docMk/>
          <pc:sldMk cId="1275800728" sldId="542"/>
        </pc:sldMkLst>
        <pc:spChg chg="add mod">
          <ac:chgData name="A Freel" userId="S::afreel@ohacademy.co.uk::f6dead3d-cc44-4b49-aee1-60fe86f08dbd" providerId="AD" clId="Web-{1967509C-6A26-1A0E-364E-9C09FF1960B5}" dt="2025-01-31T14:33:31.103" v="328" actId="20577"/>
          <ac:spMkLst>
            <pc:docMk/>
            <pc:sldMk cId="1275800728" sldId="542"/>
            <ac:spMk id="3" creationId="{E9CB555E-A967-53AC-315D-5B336AC99DF3}"/>
          </ac:spMkLst>
        </pc:spChg>
        <pc:picChg chg="mod">
          <ac:chgData name="A Freel" userId="S::afreel@ohacademy.co.uk::f6dead3d-cc44-4b49-aee1-60fe86f08dbd" providerId="AD" clId="Web-{1967509C-6A26-1A0E-364E-9C09FF1960B5}" dt="2025-01-31T14:32:27.428" v="259" actId="1076"/>
          <ac:picMkLst>
            <pc:docMk/>
            <pc:sldMk cId="1275800728" sldId="542"/>
            <ac:picMk id="2" creationId="{EF1DC583-C55F-0620-0561-A6718A49A1C2}"/>
          </ac:picMkLst>
        </pc:picChg>
      </pc:sldChg>
    </pc:docChg>
  </pc:docChgLst>
  <pc:docChgLst>
    <pc:chgData name="P McKenzie-Cook" userId="6605cc89-aaff-4d80-9ee6-20e4afa4ef0c" providerId="ADAL" clId="{088CF675-10F4-4145-80FE-48DB76AE6AF3}"/>
    <pc:docChg chg="custSel modSld">
      <pc:chgData name="P McKenzie-Cook" userId="6605cc89-aaff-4d80-9ee6-20e4afa4ef0c" providerId="ADAL" clId="{088CF675-10F4-4145-80FE-48DB76AE6AF3}" dt="2025-02-03T16:27:57.615" v="103" actId="1076"/>
      <pc:docMkLst>
        <pc:docMk/>
      </pc:docMkLst>
      <pc:sldChg chg="addSp modSp mod">
        <pc:chgData name="P McKenzie-Cook" userId="6605cc89-aaff-4d80-9ee6-20e4afa4ef0c" providerId="ADAL" clId="{088CF675-10F4-4145-80FE-48DB76AE6AF3}" dt="2025-02-03T16:27:57.615" v="103" actId="1076"/>
        <pc:sldMkLst>
          <pc:docMk/>
          <pc:sldMk cId="862860688" sldId="523"/>
        </pc:sldMkLst>
        <pc:spChg chg="add mod">
          <ac:chgData name="P McKenzie-Cook" userId="6605cc89-aaff-4d80-9ee6-20e4afa4ef0c" providerId="ADAL" clId="{088CF675-10F4-4145-80FE-48DB76AE6AF3}" dt="2025-02-03T16:27:57.615" v="103" actId="1076"/>
          <ac:spMkLst>
            <pc:docMk/>
            <pc:sldMk cId="862860688" sldId="523"/>
            <ac:spMk id="15" creationId="{009A6EFF-548A-190F-3409-D5FD9F1D9E55}"/>
          </ac:spMkLst>
        </pc:spChg>
      </pc:sldChg>
    </pc:docChg>
  </pc:docChgLst>
  <pc:docChgLst>
    <pc:chgData name="P McKenzie-Cook" userId="S::pmckenzie-cook@ohacademy.co.uk::6605cc89-aaff-4d80-9ee6-20e4afa4ef0c" providerId="AD" clId="Web-{8E0E67BF-A4F6-5BB3-8D21-6C59C3E8B635}"/>
    <pc:docChg chg="modSld">
      <pc:chgData name="P McKenzie-Cook" userId="S::pmckenzie-cook@ohacademy.co.uk::6605cc89-aaff-4d80-9ee6-20e4afa4ef0c" providerId="AD" clId="Web-{8E0E67BF-A4F6-5BB3-8D21-6C59C3E8B635}" dt="2025-02-03T22:29:13.823" v="47"/>
      <pc:docMkLst>
        <pc:docMk/>
      </pc:docMkLst>
      <pc:sldChg chg="addSp delSp modSp">
        <pc:chgData name="P McKenzie-Cook" userId="S::pmckenzie-cook@ohacademy.co.uk::6605cc89-aaff-4d80-9ee6-20e4afa4ef0c" providerId="AD" clId="Web-{8E0E67BF-A4F6-5BB3-8D21-6C59C3E8B635}" dt="2025-02-03T22:29:13.823" v="47"/>
        <pc:sldMkLst>
          <pc:docMk/>
          <pc:sldMk cId="862860688" sldId="523"/>
        </pc:sldMkLst>
        <pc:spChg chg="add mod">
          <ac:chgData name="P McKenzie-Cook" userId="S::pmckenzie-cook@ohacademy.co.uk::6605cc89-aaff-4d80-9ee6-20e4afa4ef0c" providerId="AD" clId="Web-{8E0E67BF-A4F6-5BB3-8D21-6C59C3E8B635}" dt="2025-02-02T18:30:08.359" v="40" actId="20577"/>
          <ac:spMkLst>
            <pc:docMk/>
            <pc:sldMk cId="862860688" sldId="523"/>
            <ac:spMk id="13" creationId="{D98DBAD1-F3FA-A1A3-CE32-F8BDF1F0EA98}"/>
          </ac:spMkLst>
        </pc:spChg>
        <pc:spChg chg="add del mod">
          <ac:chgData name="P McKenzie-Cook" userId="S::pmckenzie-cook@ohacademy.co.uk::6605cc89-aaff-4d80-9ee6-20e4afa4ef0c" providerId="AD" clId="Web-{8E0E67BF-A4F6-5BB3-8D21-6C59C3E8B635}" dt="2025-02-03T22:29:13.823" v="47"/>
          <ac:spMkLst>
            <pc:docMk/>
            <pc:sldMk cId="862860688" sldId="523"/>
            <ac:spMk id="14" creationId="{EFE3E912-B492-E3FA-0387-9BD21AD64BEC}"/>
          </ac:spMkLst>
        </pc:spChg>
        <pc:picChg chg="add mod">
          <ac:chgData name="P McKenzie-Cook" userId="S::pmckenzie-cook@ohacademy.co.uk::6605cc89-aaff-4d80-9ee6-20e4afa4ef0c" providerId="AD" clId="Web-{8E0E67BF-A4F6-5BB3-8D21-6C59C3E8B635}" dt="2025-02-02T18:29:14.560" v="2" actId="1076"/>
          <ac:picMkLst>
            <pc:docMk/>
            <pc:sldMk cId="862860688" sldId="523"/>
            <ac:picMk id="12" creationId="{891E4C93-1242-583F-C25A-9C371DEA34B1}"/>
          </ac:picMkLst>
        </pc:picChg>
      </pc:sldChg>
    </pc:docChg>
  </pc:docChgLst>
  <pc:docChgLst>
    <pc:chgData name="A Freel" userId="S::afreel@ohacademy.co.uk::f6dead3d-cc44-4b49-aee1-60fe86f08dbd" providerId="AD" clId="Web-{536E03DC-487B-6D0F-F9F5-B4D0EB3C5FAC}"/>
    <pc:docChg chg="addSld delSld modSld">
      <pc:chgData name="A Freel" userId="S::afreel@ohacademy.co.uk::f6dead3d-cc44-4b49-aee1-60fe86f08dbd" providerId="AD" clId="Web-{536E03DC-487B-6D0F-F9F5-B4D0EB3C5FAC}" dt="2024-12-20T13:59:08.448" v="38"/>
      <pc:docMkLst>
        <pc:docMk/>
      </pc:docMkLst>
      <pc:sldChg chg="add">
        <pc:chgData name="A Freel" userId="S::afreel@ohacademy.co.uk::f6dead3d-cc44-4b49-aee1-60fe86f08dbd" providerId="AD" clId="Web-{536E03DC-487B-6D0F-F9F5-B4D0EB3C5FAC}" dt="2024-12-20T13:47:40.599" v="0"/>
        <pc:sldMkLst>
          <pc:docMk/>
          <pc:sldMk cId="1120572278" sldId="258"/>
        </pc:sldMkLst>
      </pc:sldChg>
      <pc:sldChg chg="modSp add">
        <pc:chgData name="A Freel" userId="S::afreel@ohacademy.co.uk::f6dead3d-cc44-4b49-aee1-60fe86f08dbd" providerId="AD" clId="Web-{536E03DC-487B-6D0F-F9F5-B4D0EB3C5FAC}" dt="2024-12-20T13:56:00.161" v="14" actId="20577"/>
        <pc:sldMkLst>
          <pc:docMk/>
          <pc:sldMk cId="3352421561" sldId="310"/>
        </pc:sldMkLst>
        <pc:spChg chg="mod">
          <ac:chgData name="A Freel" userId="S::afreel@ohacademy.co.uk::f6dead3d-cc44-4b49-aee1-60fe86f08dbd" providerId="AD" clId="Web-{536E03DC-487B-6D0F-F9F5-B4D0EB3C5FAC}" dt="2024-12-20T13:56:00.161" v="14" actId="20577"/>
          <ac:spMkLst>
            <pc:docMk/>
            <pc:sldMk cId="3352421561" sldId="310"/>
            <ac:spMk id="6" creationId="{F3866C31-0780-0D73-241E-EE05A61E3BEA}"/>
          </ac:spMkLst>
        </pc:spChg>
      </pc:sldChg>
      <pc:sldChg chg="addSp add">
        <pc:chgData name="A Freel" userId="S::afreel@ohacademy.co.uk::f6dead3d-cc44-4b49-aee1-60fe86f08dbd" providerId="AD" clId="Web-{536E03DC-487B-6D0F-F9F5-B4D0EB3C5FAC}" dt="2024-12-20T13:56:20.897" v="22"/>
        <pc:sldMkLst>
          <pc:docMk/>
          <pc:sldMk cId="2576454742" sldId="311"/>
        </pc:sldMkLst>
        <pc:spChg chg="add">
          <ac:chgData name="A Freel" userId="S::afreel@ohacademy.co.uk::f6dead3d-cc44-4b49-aee1-60fe86f08dbd" providerId="AD" clId="Web-{536E03DC-487B-6D0F-F9F5-B4D0EB3C5FAC}" dt="2024-12-20T13:56:20.897" v="22"/>
          <ac:spMkLst>
            <pc:docMk/>
            <pc:sldMk cId="2576454742" sldId="311"/>
            <ac:spMk id="4" creationId="{9BF7577D-8768-ED42-EFB4-25D11D68F22D}"/>
          </ac:spMkLst>
        </pc:spChg>
      </pc:sldChg>
      <pc:sldChg chg="addSp add">
        <pc:chgData name="A Freel" userId="S::afreel@ohacademy.co.uk::f6dead3d-cc44-4b49-aee1-60fe86f08dbd" providerId="AD" clId="Web-{536E03DC-487B-6D0F-F9F5-B4D0EB3C5FAC}" dt="2024-12-20T13:56:19.350" v="21"/>
        <pc:sldMkLst>
          <pc:docMk/>
          <pc:sldMk cId="2829057860" sldId="312"/>
        </pc:sldMkLst>
        <pc:spChg chg="add">
          <ac:chgData name="A Freel" userId="S::afreel@ohacademy.co.uk::f6dead3d-cc44-4b49-aee1-60fe86f08dbd" providerId="AD" clId="Web-{536E03DC-487B-6D0F-F9F5-B4D0EB3C5FAC}" dt="2024-12-20T13:56:19.350" v="21"/>
          <ac:spMkLst>
            <pc:docMk/>
            <pc:sldMk cId="2829057860" sldId="312"/>
            <ac:spMk id="7" creationId="{9E5FF3D3-6EE0-B00D-3746-078A0926A852}"/>
          </ac:spMkLst>
        </pc:spChg>
      </pc:sldChg>
      <pc:sldChg chg="addSp add">
        <pc:chgData name="A Freel" userId="S::afreel@ohacademy.co.uk::f6dead3d-cc44-4b49-aee1-60fe86f08dbd" providerId="AD" clId="Web-{536E03DC-487B-6D0F-F9F5-B4D0EB3C5FAC}" dt="2024-12-20T13:56:17.334" v="20"/>
        <pc:sldMkLst>
          <pc:docMk/>
          <pc:sldMk cId="2327696423" sldId="313"/>
        </pc:sldMkLst>
        <pc:spChg chg="add">
          <ac:chgData name="A Freel" userId="S::afreel@ohacademy.co.uk::f6dead3d-cc44-4b49-aee1-60fe86f08dbd" providerId="AD" clId="Web-{536E03DC-487B-6D0F-F9F5-B4D0EB3C5FAC}" dt="2024-12-20T13:56:17.334" v="20"/>
          <ac:spMkLst>
            <pc:docMk/>
            <pc:sldMk cId="2327696423" sldId="313"/>
            <ac:spMk id="19" creationId="{3C2E8262-6D22-878B-C293-E9430095C75D}"/>
          </ac:spMkLst>
        </pc:spChg>
      </pc:sldChg>
      <pc:sldChg chg="addSp add">
        <pc:chgData name="A Freel" userId="S::afreel@ohacademy.co.uk::f6dead3d-cc44-4b49-aee1-60fe86f08dbd" providerId="AD" clId="Web-{536E03DC-487B-6D0F-F9F5-B4D0EB3C5FAC}" dt="2024-12-20T13:56:11.724" v="17"/>
        <pc:sldMkLst>
          <pc:docMk/>
          <pc:sldMk cId="1991475758" sldId="317"/>
        </pc:sldMkLst>
        <pc:spChg chg="add">
          <ac:chgData name="A Freel" userId="S::afreel@ohacademy.co.uk::f6dead3d-cc44-4b49-aee1-60fe86f08dbd" providerId="AD" clId="Web-{536E03DC-487B-6D0F-F9F5-B4D0EB3C5FAC}" dt="2024-12-20T13:56:11.724" v="17"/>
          <ac:spMkLst>
            <pc:docMk/>
            <pc:sldMk cId="1991475758" sldId="317"/>
            <ac:spMk id="8" creationId="{20A30F4F-3909-B272-E89E-F9A36CC2DAE2}"/>
          </ac:spMkLst>
        </pc:spChg>
      </pc:sldChg>
      <pc:sldChg chg="addSp add">
        <pc:chgData name="A Freel" userId="S::afreel@ohacademy.co.uk::f6dead3d-cc44-4b49-aee1-60fe86f08dbd" providerId="AD" clId="Web-{536E03DC-487B-6D0F-F9F5-B4D0EB3C5FAC}" dt="2024-12-20T13:56:13.552" v="18"/>
        <pc:sldMkLst>
          <pc:docMk/>
          <pc:sldMk cId="1073136846" sldId="318"/>
        </pc:sldMkLst>
        <pc:spChg chg="add">
          <ac:chgData name="A Freel" userId="S::afreel@ohacademy.co.uk::f6dead3d-cc44-4b49-aee1-60fe86f08dbd" providerId="AD" clId="Web-{536E03DC-487B-6D0F-F9F5-B4D0EB3C5FAC}" dt="2024-12-20T13:56:13.552" v="18"/>
          <ac:spMkLst>
            <pc:docMk/>
            <pc:sldMk cId="1073136846" sldId="318"/>
            <ac:spMk id="7" creationId="{16DBE9A8-53DF-EDB9-9F02-F26636534656}"/>
          </ac:spMkLst>
        </pc:spChg>
      </pc:sldChg>
      <pc:sldChg chg="addSp delSp add">
        <pc:chgData name="A Freel" userId="S::afreel@ohacademy.co.uk::f6dead3d-cc44-4b49-aee1-60fe86f08dbd" providerId="AD" clId="Web-{536E03DC-487B-6D0F-F9F5-B4D0EB3C5FAC}" dt="2024-12-20T13:58:53.229" v="32"/>
        <pc:sldMkLst>
          <pc:docMk/>
          <pc:sldMk cId="3188550576" sldId="346"/>
        </pc:sldMkLst>
        <pc:spChg chg="add">
          <ac:chgData name="A Freel" userId="S::afreel@ohacademy.co.uk::f6dead3d-cc44-4b49-aee1-60fe86f08dbd" providerId="AD" clId="Web-{536E03DC-487B-6D0F-F9F5-B4D0EB3C5FAC}" dt="2024-12-20T13:58:53.229" v="32"/>
          <ac:spMkLst>
            <pc:docMk/>
            <pc:sldMk cId="3188550576" sldId="346"/>
            <ac:spMk id="3" creationId="{F211B18D-8287-83D7-B7B2-5A7614E613CD}"/>
          </ac:spMkLst>
        </pc:spChg>
      </pc:sldChg>
      <pc:sldChg chg="modSp add">
        <pc:chgData name="A Freel" userId="S::afreel@ohacademy.co.uk::f6dead3d-cc44-4b49-aee1-60fe86f08dbd" providerId="AD" clId="Web-{536E03DC-487B-6D0F-F9F5-B4D0EB3C5FAC}" dt="2024-12-20T13:58:44.791" v="30" actId="20577"/>
        <pc:sldMkLst>
          <pc:docMk/>
          <pc:sldMk cId="3633573450" sldId="347"/>
        </pc:sldMkLst>
        <pc:spChg chg="mod">
          <ac:chgData name="A Freel" userId="S::afreel@ohacademy.co.uk::f6dead3d-cc44-4b49-aee1-60fe86f08dbd" providerId="AD" clId="Web-{536E03DC-487B-6D0F-F9F5-B4D0EB3C5FAC}" dt="2024-12-20T13:58:44.791" v="30" actId="20577"/>
          <ac:spMkLst>
            <pc:docMk/>
            <pc:sldMk cId="3633573450" sldId="347"/>
            <ac:spMk id="4" creationId="{25FBBA21-5FDC-8707-181E-160FB9130638}"/>
          </ac:spMkLst>
        </pc:spChg>
      </pc:sldChg>
      <pc:sldChg chg="addSp delSp add">
        <pc:chgData name="A Freel" userId="S::afreel@ohacademy.co.uk::f6dead3d-cc44-4b49-aee1-60fe86f08dbd" providerId="AD" clId="Web-{536E03DC-487B-6D0F-F9F5-B4D0EB3C5FAC}" dt="2024-12-20T13:58:57.479" v="34"/>
        <pc:sldMkLst>
          <pc:docMk/>
          <pc:sldMk cId="3609926218" sldId="348"/>
        </pc:sldMkLst>
        <pc:spChg chg="add">
          <ac:chgData name="A Freel" userId="S::afreel@ohacademy.co.uk::f6dead3d-cc44-4b49-aee1-60fe86f08dbd" providerId="AD" clId="Web-{536E03DC-487B-6D0F-F9F5-B4D0EB3C5FAC}" dt="2024-12-20T13:58:57.479" v="34"/>
          <ac:spMkLst>
            <pc:docMk/>
            <pc:sldMk cId="3609926218" sldId="348"/>
            <ac:spMk id="6" creationId="{9479D129-5000-3590-2074-128AFE90A69F}"/>
          </ac:spMkLst>
        </pc:spChg>
      </pc:sldChg>
      <pc:sldChg chg="addSp delSp add">
        <pc:chgData name="A Freel" userId="S::afreel@ohacademy.co.uk::f6dead3d-cc44-4b49-aee1-60fe86f08dbd" providerId="AD" clId="Web-{536E03DC-487B-6D0F-F9F5-B4D0EB3C5FAC}" dt="2024-12-20T13:59:01.292" v="36"/>
        <pc:sldMkLst>
          <pc:docMk/>
          <pc:sldMk cId="684408689" sldId="349"/>
        </pc:sldMkLst>
        <pc:spChg chg="add">
          <ac:chgData name="A Freel" userId="S::afreel@ohacademy.co.uk::f6dead3d-cc44-4b49-aee1-60fe86f08dbd" providerId="AD" clId="Web-{536E03DC-487B-6D0F-F9F5-B4D0EB3C5FAC}" dt="2024-12-20T13:59:01.292" v="36"/>
          <ac:spMkLst>
            <pc:docMk/>
            <pc:sldMk cId="684408689" sldId="349"/>
            <ac:spMk id="4" creationId="{E3C4B11E-BE46-187C-A5F6-A32BB20B2FE7}"/>
          </ac:spMkLst>
        </pc:spChg>
      </pc:sldChg>
      <pc:sldChg chg="addSp delSp add">
        <pc:chgData name="A Freel" userId="S::afreel@ohacademy.co.uk::f6dead3d-cc44-4b49-aee1-60fe86f08dbd" providerId="AD" clId="Web-{536E03DC-487B-6D0F-F9F5-B4D0EB3C5FAC}" dt="2024-12-20T13:59:08.448" v="38"/>
        <pc:sldMkLst>
          <pc:docMk/>
          <pc:sldMk cId="1035648485" sldId="350"/>
        </pc:sldMkLst>
        <pc:spChg chg="add">
          <ac:chgData name="A Freel" userId="S::afreel@ohacademy.co.uk::f6dead3d-cc44-4b49-aee1-60fe86f08dbd" providerId="AD" clId="Web-{536E03DC-487B-6D0F-F9F5-B4D0EB3C5FAC}" dt="2024-12-20T13:59:08.448" v="38"/>
          <ac:spMkLst>
            <pc:docMk/>
            <pc:sldMk cId="1035648485" sldId="350"/>
            <ac:spMk id="4" creationId="{62B78BDD-EDD0-89AE-C877-1A83767B9CBA}"/>
          </ac:spMkLst>
        </pc:spChg>
      </pc:sldChg>
      <pc:sldChg chg="addSp add">
        <pc:chgData name="A Freel" userId="S::afreel@ohacademy.co.uk::f6dead3d-cc44-4b49-aee1-60fe86f08dbd" providerId="AD" clId="Web-{536E03DC-487B-6D0F-F9F5-B4D0EB3C5FAC}" dt="2024-12-20T13:56:15.724" v="19"/>
        <pc:sldMkLst>
          <pc:docMk/>
          <pc:sldMk cId="4277078984" sldId="489"/>
        </pc:sldMkLst>
        <pc:spChg chg="add">
          <ac:chgData name="A Freel" userId="S::afreel@ohacademy.co.uk::f6dead3d-cc44-4b49-aee1-60fe86f08dbd" providerId="AD" clId="Web-{536E03DC-487B-6D0F-F9F5-B4D0EB3C5FAC}" dt="2024-12-20T13:56:15.724" v="19"/>
          <ac:spMkLst>
            <pc:docMk/>
            <pc:sldMk cId="4277078984" sldId="489"/>
            <ac:spMk id="7" creationId="{16FBB3A4-94A3-16C3-60A4-481619C052B2}"/>
          </ac:spMkLst>
        </pc:spChg>
      </pc:sldChg>
      <pc:sldChg chg="add del">
        <pc:chgData name="A Freel" userId="S::afreel@ohacademy.co.uk::f6dead3d-cc44-4b49-aee1-60fe86f08dbd" providerId="AD" clId="Web-{536E03DC-487B-6D0F-F9F5-B4D0EB3C5FAC}" dt="2024-12-20T13:56:06.255" v="16"/>
        <pc:sldMkLst>
          <pc:docMk/>
          <pc:sldMk cId="4136174307" sldId="490"/>
        </pc:sldMkLst>
      </pc:sldChg>
      <pc:sldMasterChg chg="addSldLayout">
        <pc:chgData name="A Freel" userId="S::afreel@ohacademy.co.uk::f6dead3d-cc44-4b49-aee1-60fe86f08dbd" providerId="AD" clId="Web-{536E03DC-487B-6D0F-F9F5-B4D0EB3C5FAC}" dt="2024-12-20T13:58:12.150" v="23"/>
        <pc:sldMasterMkLst>
          <pc:docMk/>
          <pc:sldMasterMk cId="2460954070" sldId="2147483660"/>
        </pc:sldMasterMkLst>
        <pc:sldLayoutChg chg="add">
          <pc:chgData name="A Freel" userId="S::afreel@ohacademy.co.uk::f6dead3d-cc44-4b49-aee1-60fe86f08dbd" providerId="AD" clId="Web-{536E03DC-487B-6D0F-F9F5-B4D0EB3C5FAC}" dt="2024-12-20T13:58:12.150" v="23"/>
          <pc:sldLayoutMkLst>
            <pc:docMk/>
            <pc:sldMasterMk cId="2460954070" sldId="2147483660"/>
            <pc:sldLayoutMk cId="1930674020" sldId="214748367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01T11:49:1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22939 7541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E337-800E-4D97-80DB-EF6191F41F4A}" type="datetimeFigureOut"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263F9-04F7-4D6C-9376-D75652646D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4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53E86-E4A9-3975-DF50-9C584887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0A6C5-88CE-D11F-EFA7-6F50946B6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C95BB-EF4B-0CFD-DEB7-AB66204A8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51C7-68A1-F35F-4807-83F5AFD09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0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0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C9FA-517C-40DC-9183-35B2EDD9551A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98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06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Wednesday 5th February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-1323754" y="263885"/>
            <a:ext cx="1484336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>
                <a:latin typeface="Sassoon Primary"/>
                <a:cs typeface="Calibri"/>
              </a:rPr>
              <a:t>Let's spell!</a:t>
            </a:r>
            <a:endParaRPr lang="en-US"/>
          </a:p>
          <a:p>
            <a:pPr algn="ctr"/>
            <a:r>
              <a:rPr lang="en-GB" sz="4000" b="1">
                <a:latin typeface="Sassoon Primary"/>
                <a:cs typeface="Calibri"/>
              </a:rPr>
              <a:t>How many sounds? Write it.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2F06-EEB0-50BF-A164-DA1CE0E84D05}"/>
              </a:ext>
            </a:extLst>
          </p:cNvPr>
          <p:cNvSpPr txBox="1"/>
          <p:nvPr/>
        </p:nvSpPr>
        <p:spPr>
          <a:xfrm>
            <a:off x="629625" y="3689858"/>
            <a:ext cx="1261028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500" b="1">
                <a:latin typeface="Sassoon Primary"/>
                <a:cs typeface="Calibri"/>
              </a:rPr>
              <a:t>Listen</a:t>
            </a:r>
            <a:r>
              <a:rPr lang="en-GB" sz="3500">
                <a:latin typeface="Sassoon Primary"/>
                <a:cs typeface="Calibri"/>
              </a:rPr>
              <a:t> to the sentence, </a:t>
            </a:r>
            <a:r>
              <a:rPr lang="en-GB" sz="3500" b="1">
                <a:latin typeface="Sassoon Primary"/>
                <a:cs typeface="Calibri"/>
              </a:rPr>
              <a:t>say it</a:t>
            </a:r>
            <a:r>
              <a:rPr lang="en-GB" sz="3500">
                <a:latin typeface="Sassoon Primary"/>
                <a:cs typeface="Calibri"/>
              </a:rPr>
              <a:t>, </a:t>
            </a:r>
            <a:r>
              <a:rPr lang="en-GB" sz="3500" b="1">
                <a:latin typeface="Sassoon Primary"/>
                <a:cs typeface="Calibri"/>
              </a:rPr>
              <a:t>write it</a:t>
            </a:r>
            <a:r>
              <a:rPr lang="en-GB" sz="3500">
                <a:latin typeface="Sassoon Primary"/>
                <a:cs typeface="Calibri"/>
              </a:rPr>
              <a:t> and </a:t>
            </a:r>
            <a:r>
              <a:rPr lang="en-GB" sz="3500" b="1">
                <a:latin typeface="Sassoon Primary"/>
                <a:cs typeface="Calibri"/>
              </a:rPr>
              <a:t>read it</a:t>
            </a:r>
            <a:r>
              <a:rPr lang="en-GB" sz="3500">
                <a:latin typeface="Sassoon Primary"/>
                <a:cs typeface="Calibri"/>
              </a:rPr>
              <a:t>!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C1174-EA70-C596-2684-1A3F7869DDD7}"/>
              </a:ext>
            </a:extLst>
          </p:cNvPr>
          <p:cNvSpPr txBox="1"/>
          <p:nvPr/>
        </p:nvSpPr>
        <p:spPr>
          <a:xfrm>
            <a:off x="629624" y="1985941"/>
            <a:ext cx="12610284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000">
                <a:latin typeface="Sassoon Primary"/>
                <a:cs typeface="Calibri"/>
              </a:rPr>
              <a:t> visit   fizzy</a:t>
            </a:r>
            <a:r>
              <a:rPr lang="en-GB" sz="7000">
                <a:solidFill>
                  <a:srgbClr val="000000"/>
                </a:solidFill>
                <a:latin typeface="Sassoon Primary"/>
                <a:cs typeface="Calibri"/>
              </a:rPr>
              <a:t>   </a:t>
            </a:r>
            <a:r>
              <a:rPr lang="en-GB" sz="7000">
                <a:solidFill>
                  <a:schemeClr val="accent6"/>
                </a:solidFill>
                <a:latin typeface="Sassoon Primary"/>
                <a:cs typeface="Calibri"/>
              </a:rPr>
              <a:t>could </a:t>
            </a:r>
            <a:r>
              <a:rPr lang="en-GB" sz="3500">
                <a:latin typeface="Sassoon Primary"/>
                <a:cs typeface="Calibri"/>
              </a:rPr>
              <a:t>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pic>
        <p:nvPicPr>
          <p:cNvPr id="8" name="Picture 7" descr="A person with a mustache&#10;&#10;Description automatically generated">
            <a:extLst>
              <a:ext uri="{FF2B5EF4-FFF2-40B4-BE49-F238E27FC236}">
                <a16:creationId xmlns:a16="http://schemas.microsoft.com/office/drawing/2014/main" id="{9811E174-6598-BCF5-DF40-FF7D21E9A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10125054" y="1719191"/>
            <a:ext cx="1692481" cy="115455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94DE69-F069-2BF9-98A1-B1DA702D45E6}"/>
              </a:ext>
            </a:extLst>
          </p:cNvPr>
          <p:cNvSpPr txBox="1"/>
          <p:nvPr/>
        </p:nvSpPr>
        <p:spPr>
          <a:xfrm>
            <a:off x="9686192" y="160948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44BAC-859F-7CB9-97FA-469563374851}"/>
              </a:ext>
            </a:extLst>
          </p:cNvPr>
          <p:cNvSpPr txBox="1"/>
          <p:nvPr/>
        </p:nvSpPr>
        <p:spPr>
          <a:xfrm>
            <a:off x="2195958" y="4885775"/>
            <a:ext cx="7212784" cy="1785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500" b="1" u="sng">
                <a:solidFill>
                  <a:srgbClr val="FF0000"/>
                </a:solidFill>
                <a:latin typeface="Sassoon Primary"/>
                <a:cs typeface="Calibri"/>
              </a:rPr>
              <a:t>Challenge</a:t>
            </a:r>
            <a:r>
              <a:rPr lang="en-GB" sz="3500">
                <a:solidFill>
                  <a:srgbClr val="FF0000"/>
                </a:solidFill>
                <a:latin typeface="Sassoon Primary"/>
                <a:cs typeface="Calibri"/>
              </a:rPr>
              <a:t> </a:t>
            </a:r>
            <a:endParaRPr lang="en-US"/>
          </a:p>
          <a:p>
            <a:pPr algn="ctr"/>
            <a:r>
              <a:rPr lang="en-GB" sz="3500">
                <a:latin typeface="Sassoon Primary"/>
                <a:cs typeface="Calibri"/>
              </a:rPr>
              <a:t>Extend the sentence using 'and' </a:t>
            </a:r>
          </a:p>
          <a:p>
            <a:endParaRPr lang="en-GB" sz="4000">
              <a:latin typeface="Sassoon Primary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7577D-8768-ED42-EFB4-25D11D68F22D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257645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8EEA18-591A-4CEA-022C-D9276002E7C0}"/>
              </a:ext>
            </a:extLst>
          </p:cNvPr>
          <p:cNvSpPr txBox="1"/>
          <p:nvPr/>
        </p:nvSpPr>
        <p:spPr>
          <a:xfrm>
            <a:off x="8208469" y="125620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Wednesday 5th February 2025</a:t>
            </a:r>
            <a:endParaRPr lang="en-GB" u="sng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A9B96-AB43-93D0-E898-98A065B57424}"/>
              </a:ext>
            </a:extLst>
          </p:cNvPr>
          <p:cNvSpPr txBox="1"/>
          <p:nvPr/>
        </p:nvSpPr>
        <p:spPr>
          <a:xfrm>
            <a:off x="234726" y="110459"/>
            <a:ext cx="575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ea typeface="Calibri"/>
                <a:cs typeface="Calibri"/>
              </a:rPr>
              <a:t>TBAT: describe the characteristics of a superhero.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36CFC-6508-BC97-FE21-790DE39E96EA}"/>
              </a:ext>
            </a:extLst>
          </p:cNvPr>
          <p:cNvSpPr txBox="1"/>
          <p:nvPr/>
        </p:nvSpPr>
        <p:spPr>
          <a:xfrm>
            <a:off x="242146" y="875075"/>
            <a:ext cx="1181112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Sassoon Primary"/>
              </a:rPr>
              <a:t>3 in 3 </a:t>
            </a:r>
            <a:r>
              <a:rPr lang="en-GB" sz="4000">
                <a:latin typeface="Sassoon Primary"/>
              </a:rPr>
              <a:t>Add the correct end punctuation to each sentence.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E5551-3CBE-0B12-80D8-444DE5E7226C}"/>
              </a:ext>
            </a:extLst>
          </p:cNvPr>
          <p:cNvSpPr txBox="1"/>
          <p:nvPr/>
        </p:nvSpPr>
        <p:spPr>
          <a:xfrm>
            <a:off x="1988835" y="2580110"/>
            <a:ext cx="817034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latin typeface="Sassoon Primary"/>
              </a:rPr>
              <a:t>Pick up the boots</a:t>
            </a:r>
            <a:endParaRPr lang="en-US" sz="4400" b="1"/>
          </a:p>
          <a:p>
            <a:pPr algn="ctr"/>
            <a:endParaRPr lang="en-GB" sz="4400" b="1">
              <a:latin typeface="Sassoon Primary"/>
            </a:endParaRPr>
          </a:p>
          <a:p>
            <a:pPr algn="ctr"/>
            <a:r>
              <a:rPr lang="en-GB" sz="4400" b="1">
                <a:latin typeface="Sassoon Primary"/>
              </a:rPr>
              <a:t>My friend Fred is playing at the park.</a:t>
            </a:r>
          </a:p>
          <a:p>
            <a:pPr algn="ctr"/>
            <a:endParaRPr lang="en-GB" sz="4400" b="1">
              <a:latin typeface="Sassoon Primary"/>
            </a:endParaRPr>
          </a:p>
          <a:p>
            <a:pPr algn="ctr"/>
            <a:r>
              <a:rPr lang="en-GB" sz="4400" b="1">
                <a:latin typeface="Sassoon Primary"/>
              </a:rPr>
              <a:t>Sing louder</a:t>
            </a:r>
          </a:p>
        </p:txBody>
      </p:sp>
    </p:spTree>
    <p:extLst>
      <p:ext uri="{BB962C8B-B14F-4D97-AF65-F5344CB8AC3E}">
        <p14:creationId xmlns:p14="http://schemas.microsoft.com/office/powerpoint/2010/main" val="37785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DD8D67-6428-8C83-D0BD-CA6CD951BFDB}"/>
              </a:ext>
            </a:extLst>
          </p:cNvPr>
          <p:cNvSpPr/>
          <p:nvPr/>
        </p:nvSpPr>
        <p:spPr>
          <a:xfrm>
            <a:off x="4649573" y="2082901"/>
            <a:ext cx="2620424" cy="4179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0A7CF0-E961-0F2A-10F8-58A2A195468B}"/>
              </a:ext>
            </a:extLst>
          </p:cNvPr>
          <p:cNvSpPr/>
          <p:nvPr/>
        </p:nvSpPr>
        <p:spPr>
          <a:xfrm>
            <a:off x="642681" y="2128122"/>
            <a:ext cx="3250604" cy="40715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EEA18-591A-4CEA-022C-D9276002E7C0}"/>
              </a:ext>
            </a:extLst>
          </p:cNvPr>
          <p:cNvSpPr txBox="1"/>
          <p:nvPr/>
        </p:nvSpPr>
        <p:spPr>
          <a:xfrm>
            <a:off x="8208469" y="125620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Wednesday 5th February 2025</a:t>
            </a:r>
            <a:endParaRPr lang="en-GB" u="sng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A9B96-AB43-93D0-E898-98A065B57424}"/>
              </a:ext>
            </a:extLst>
          </p:cNvPr>
          <p:cNvSpPr txBox="1"/>
          <p:nvPr/>
        </p:nvSpPr>
        <p:spPr>
          <a:xfrm>
            <a:off x="234726" y="110459"/>
            <a:ext cx="575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ea typeface="Calibri"/>
                <a:cs typeface="Calibri"/>
              </a:rPr>
              <a:t>TBAT: describe the characteristics of a superhero.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07B7A-B3BC-7C89-1BBE-B763740323D2}"/>
              </a:ext>
            </a:extLst>
          </p:cNvPr>
          <p:cNvSpPr txBox="1"/>
          <p:nvPr/>
        </p:nvSpPr>
        <p:spPr>
          <a:xfrm>
            <a:off x="251915" y="875075"/>
            <a:ext cx="35268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3200" b="1">
                <a:latin typeface="Sassoon Primary"/>
              </a:rPr>
              <a:t>/ </a:t>
            </a:r>
            <a:r>
              <a:rPr lang="en-GB" sz="3200" b="1">
                <a:solidFill>
                  <a:schemeClr val="accent6"/>
                </a:solidFill>
                <a:latin typeface="Sassoon Primary"/>
              </a:rPr>
              <a:t>Green</a:t>
            </a:r>
          </a:p>
        </p:txBody>
      </p:sp>
      <p:pic>
        <p:nvPicPr>
          <p:cNvPr id="3" name="Picture 2" descr="A cartoon of a person lifting a large rock&#10;&#10;AI-generated content may be incorrect.">
            <a:extLst>
              <a:ext uri="{FF2B5EF4-FFF2-40B4-BE49-F238E27FC236}">
                <a16:creationId xmlns:a16="http://schemas.microsoft.com/office/drawing/2014/main" id="{A1944DB1-9B9E-B68E-F491-38AF20858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98" y="2326664"/>
            <a:ext cx="2480897" cy="3279287"/>
          </a:xfrm>
          <a:prstGeom prst="rect">
            <a:avLst/>
          </a:prstGeom>
        </p:spPr>
      </p:pic>
      <p:pic>
        <p:nvPicPr>
          <p:cNvPr id="6" name="Picture 5" descr="A cartoon of a person wearing a garment&#10;&#10;AI-generated content may be incorrect.">
            <a:extLst>
              <a:ext uri="{FF2B5EF4-FFF2-40B4-BE49-F238E27FC236}">
                <a16:creationId xmlns:a16="http://schemas.microsoft.com/office/drawing/2014/main" id="{CB133C2F-9AA0-DACA-A470-D4AB5344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453" y="2325077"/>
            <a:ext cx="1493556" cy="3673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FDDA42-BC6B-43DB-B07B-D0CA66ABC5DD}"/>
              </a:ext>
            </a:extLst>
          </p:cNvPr>
          <p:cNvSpPr txBox="1"/>
          <p:nvPr/>
        </p:nvSpPr>
        <p:spPr>
          <a:xfrm>
            <a:off x="7552197" y="2660738"/>
            <a:ext cx="4367373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0070C0"/>
                </a:solidFill>
                <a:latin typeface="Sassoon Primary"/>
              </a:rPr>
              <a:t>Blue, think of 3 words to describe the superhero.</a:t>
            </a:r>
            <a:r>
              <a:rPr lang="en-GB" sz="2000">
                <a:latin typeface="Sassoon Primary"/>
              </a:rPr>
              <a:t> </a:t>
            </a:r>
          </a:p>
          <a:p>
            <a:endParaRPr lang="en-GB" sz="2000">
              <a:latin typeface="Sassoon Primary"/>
            </a:endParaRPr>
          </a:p>
          <a:p>
            <a:r>
              <a:rPr lang="en-GB" sz="2000">
                <a:solidFill>
                  <a:srgbClr val="00B050"/>
                </a:solidFill>
                <a:latin typeface="Sassoon Primary"/>
              </a:rPr>
              <a:t>Green, think of 3 words to describe the villain. </a:t>
            </a:r>
          </a:p>
          <a:p>
            <a:endParaRPr lang="en-GB" sz="2000">
              <a:latin typeface="Sassoon Primary"/>
            </a:endParaRPr>
          </a:p>
          <a:p>
            <a:r>
              <a:rPr lang="en-GB" sz="2000">
                <a:solidFill>
                  <a:srgbClr val="7030A0"/>
                </a:solidFill>
                <a:latin typeface="Sassoon Primary"/>
              </a:rPr>
              <a:t>Then put them into a sentence to describe each character. </a:t>
            </a:r>
          </a:p>
          <a:p>
            <a:endParaRPr lang="en-GB" sz="2000">
              <a:solidFill>
                <a:srgbClr val="7030A0"/>
              </a:solidFill>
              <a:latin typeface="Sassoon Primary"/>
            </a:endParaRPr>
          </a:p>
          <a:p>
            <a:r>
              <a:rPr lang="en-GB" sz="2000">
                <a:solidFill>
                  <a:srgbClr val="7030A0"/>
                </a:solidFill>
                <a:latin typeface="Sassoon Primary"/>
              </a:rPr>
              <a:t>The superhero is........</a:t>
            </a:r>
          </a:p>
          <a:p>
            <a:endParaRPr lang="en-GB" sz="2000">
              <a:solidFill>
                <a:srgbClr val="7030A0"/>
              </a:solidFill>
              <a:latin typeface="Sassoon Primary"/>
            </a:endParaRPr>
          </a:p>
          <a:p>
            <a:r>
              <a:rPr lang="en-GB" sz="2000">
                <a:solidFill>
                  <a:srgbClr val="7030A0"/>
                </a:solidFill>
                <a:latin typeface="Sassoon Primary"/>
              </a:rPr>
              <a:t>The </a:t>
            </a:r>
            <a:r>
              <a:rPr lang="en-GB" sz="2000" err="1">
                <a:solidFill>
                  <a:srgbClr val="7030A0"/>
                </a:solidFill>
                <a:latin typeface="Sassoon Primary"/>
              </a:rPr>
              <a:t>villian</a:t>
            </a:r>
            <a:r>
              <a:rPr lang="en-GB" sz="2000">
                <a:solidFill>
                  <a:srgbClr val="7030A0"/>
                </a:solidFill>
                <a:latin typeface="Sassoon Primary"/>
              </a:rPr>
              <a:t> is........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12" name="Picture 11" descr="A digital clock with red numbers&#10;&#10;AI-generated content may be incorrect.">
            <a:extLst>
              <a:ext uri="{FF2B5EF4-FFF2-40B4-BE49-F238E27FC236}">
                <a16:creationId xmlns:a16="http://schemas.microsoft.com/office/drawing/2014/main" id="{34EE06F6-8DD9-261E-48D5-D850B73EB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403" y="878864"/>
            <a:ext cx="3380886" cy="14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8EEA18-591A-4CEA-022C-D9276002E7C0}"/>
              </a:ext>
            </a:extLst>
          </p:cNvPr>
          <p:cNvSpPr txBox="1"/>
          <p:nvPr/>
        </p:nvSpPr>
        <p:spPr>
          <a:xfrm>
            <a:off x="8208469" y="125620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Wednesday 5th February 2025</a:t>
            </a:r>
            <a:endParaRPr lang="en-GB" u="sng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A9B96-AB43-93D0-E898-98A065B57424}"/>
              </a:ext>
            </a:extLst>
          </p:cNvPr>
          <p:cNvSpPr txBox="1"/>
          <p:nvPr/>
        </p:nvSpPr>
        <p:spPr>
          <a:xfrm>
            <a:off x="234726" y="110459"/>
            <a:ext cx="575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ea typeface="Calibri"/>
                <a:cs typeface="Calibri"/>
              </a:rPr>
              <a:t>TBAT: describe the characteristics of a superhero. </a:t>
            </a:r>
          </a:p>
        </p:txBody>
      </p:sp>
      <p:pic>
        <p:nvPicPr>
          <p:cNvPr id="5" name="Picture 4" descr="A cartoon of a person with a rope&#10;&#10;Description automatically generated">
            <a:extLst>
              <a:ext uri="{FF2B5EF4-FFF2-40B4-BE49-F238E27FC236}">
                <a16:creationId xmlns:a16="http://schemas.microsoft.com/office/drawing/2014/main" id="{675D7754-52BB-61D7-B475-78E3643D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97" y="1166328"/>
            <a:ext cx="4225649" cy="4867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2AA16A-15B7-0F23-CE05-236163CD4DFD}"/>
              </a:ext>
            </a:extLst>
          </p:cNvPr>
          <p:cNvSpPr txBox="1"/>
          <p:nvPr/>
        </p:nvSpPr>
        <p:spPr>
          <a:xfrm>
            <a:off x="5868173" y="1063175"/>
            <a:ext cx="5150185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Today, we are going to think about what it takes to be a good superhero. </a:t>
            </a:r>
          </a:p>
          <a:p>
            <a:endParaRPr lang="en-GB" sz="2400">
              <a:latin typeface="Sassoon Primary"/>
              <a:cs typeface="Calibri"/>
            </a:endParaRPr>
          </a:p>
          <a:p>
            <a:endParaRPr lang="en-GB" sz="2400">
              <a:latin typeface="Sassoon Primary"/>
              <a:cs typeface="Calibri"/>
            </a:endParaRPr>
          </a:p>
          <a:p>
            <a:endParaRPr lang="en-GB" sz="2400">
              <a:latin typeface="Sassoon Primary"/>
              <a:cs typeface="Calibri"/>
            </a:endParaRPr>
          </a:p>
          <a:p>
            <a:r>
              <a:rPr lang="en-GB" sz="2400">
                <a:latin typeface="Sassoon Primary"/>
                <a:cs typeface="Calibri"/>
              </a:rPr>
              <a:t>With your partner, stand like a superhero and discuss what is a good super hero needs to be. </a:t>
            </a:r>
            <a:endParaRPr lang="en-GB">
              <a:cs typeface="Calibri"/>
            </a:endParaRPr>
          </a:p>
          <a:p>
            <a:endParaRPr lang="en-GB" sz="2400">
              <a:latin typeface="Sassoon Primary"/>
              <a:cs typeface="Calibri"/>
            </a:endParaRPr>
          </a:p>
          <a:p>
            <a:r>
              <a:rPr lang="en-GB" sz="2400">
                <a:latin typeface="Sassoon Primary"/>
                <a:cs typeface="Calibri"/>
              </a:rPr>
              <a:t>Why do they need those characteristics?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98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8EEA18-591A-4CEA-022C-D9276002E7C0}"/>
              </a:ext>
            </a:extLst>
          </p:cNvPr>
          <p:cNvSpPr txBox="1"/>
          <p:nvPr/>
        </p:nvSpPr>
        <p:spPr>
          <a:xfrm>
            <a:off x="8208469" y="125620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Wednesday 5th February 2025</a:t>
            </a:r>
            <a:endParaRPr lang="en-GB" u="sng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A9B96-AB43-93D0-E898-98A065B57424}"/>
              </a:ext>
            </a:extLst>
          </p:cNvPr>
          <p:cNvSpPr txBox="1"/>
          <p:nvPr/>
        </p:nvSpPr>
        <p:spPr>
          <a:xfrm>
            <a:off x="234726" y="110459"/>
            <a:ext cx="575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ea typeface="Calibri"/>
                <a:cs typeface="Calibri"/>
              </a:rPr>
              <a:t>TBAT: describe the characteristics of a superhero. </a:t>
            </a:r>
          </a:p>
        </p:txBody>
      </p:sp>
      <p:pic>
        <p:nvPicPr>
          <p:cNvPr id="2" name="Picture 1" descr="A black and white drawing of a person wearing a cape&#10;&#10;Description automatically generated">
            <a:extLst>
              <a:ext uri="{FF2B5EF4-FFF2-40B4-BE49-F238E27FC236}">
                <a16:creationId xmlns:a16="http://schemas.microsoft.com/office/drawing/2014/main" id="{DD4A386C-3750-1175-B462-E1963494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87" y="1129376"/>
            <a:ext cx="49339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8EEA18-591A-4CEA-022C-D9276002E7C0}"/>
              </a:ext>
            </a:extLst>
          </p:cNvPr>
          <p:cNvSpPr txBox="1"/>
          <p:nvPr/>
        </p:nvSpPr>
        <p:spPr>
          <a:xfrm>
            <a:off x="8208469" y="125620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Wednesday 5th February 2025</a:t>
            </a:r>
            <a:endParaRPr lang="en-GB" u="sng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A9B96-AB43-93D0-E898-98A065B57424}"/>
              </a:ext>
            </a:extLst>
          </p:cNvPr>
          <p:cNvSpPr txBox="1"/>
          <p:nvPr/>
        </p:nvSpPr>
        <p:spPr>
          <a:xfrm>
            <a:off x="234726" y="110459"/>
            <a:ext cx="575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ea typeface="Calibri"/>
                <a:cs typeface="Calibri"/>
              </a:rPr>
              <a:t>TBAT: describe the characteristics of a superhero. </a:t>
            </a:r>
          </a:p>
        </p:txBody>
      </p:sp>
      <p:pic>
        <p:nvPicPr>
          <p:cNvPr id="3" name="Picture 2" descr="A close up of a cartoon&#10;&#10;Description automatically generated">
            <a:extLst>
              <a:ext uri="{FF2B5EF4-FFF2-40B4-BE49-F238E27FC236}">
                <a16:creationId xmlns:a16="http://schemas.microsoft.com/office/drawing/2014/main" id="{A03AC64E-5CA7-2457-4858-2C3144C2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00" y="1315715"/>
            <a:ext cx="5495925" cy="3667125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42B5B7F-2E45-9E9F-791F-988D6971B89F}"/>
              </a:ext>
            </a:extLst>
          </p:cNvPr>
          <p:cNvSpPr txBox="1"/>
          <p:nvPr/>
        </p:nvSpPr>
        <p:spPr>
          <a:xfrm>
            <a:off x="483261" y="5743907"/>
            <a:ext cx="11045974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>
                <a:latin typeface="Sassoon Primary"/>
                <a:cs typeface="Calibri"/>
              </a:rPr>
              <a:t>What does it take to be a good side kick?</a:t>
            </a:r>
            <a:endParaRPr lang="en-GB" sz="400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60005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7B626-422C-7B5C-87D5-CB988472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8486C9-65AD-9855-44BF-D7BF6C6FA296}"/>
              </a:ext>
            </a:extLst>
          </p:cNvPr>
          <p:cNvSpPr txBox="1"/>
          <p:nvPr/>
        </p:nvSpPr>
        <p:spPr>
          <a:xfrm>
            <a:off x="8208469" y="125620"/>
            <a:ext cx="39788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>
                <a:latin typeface="Sassoon Primary"/>
                <a:cs typeface="Calibri"/>
              </a:rPr>
              <a:t>Wednesday 5th February 2025</a:t>
            </a:r>
            <a:endParaRPr lang="en-GB" u="sng">
              <a:latin typeface="Sassoon Primar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FCAB5-AA75-B37E-98BA-FA03AF92C336}"/>
              </a:ext>
            </a:extLst>
          </p:cNvPr>
          <p:cNvSpPr txBox="1"/>
          <p:nvPr/>
        </p:nvSpPr>
        <p:spPr>
          <a:xfrm>
            <a:off x="234726" y="110459"/>
            <a:ext cx="5754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Sassoon Primary"/>
                <a:ea typeface="Calibri"/>
                <a:cs typeface="Calibri"/>
              </a:rPr>
              <a:t>TBAT: describe the characteristics of a superhero. </a:t>
            </a:r>
          </a:p>
        </p:txBody>
      </p:sp>
      <p:pic>
        <p:nvPicPr>
          <p:cNvPr id="2" name="Picture 1" descr="A black and white drawing of a person wearing a cape&#10;&#10;Description automatically generated">
            <a:extLst>
              <a:ext uri="{FF2B5EF4-FFF2-40B4-BE49-F238E27FC236}">
                <a16:creationId xmlns:a16="http://schemas.microsoft.com/office/drawing/2014/main" id="{EF1DC583-C55F-0620-0561-A6718A49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4" y="1119607"/>
            <a:ext cx="4933950" cy="5467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B555E-A967-53AC-315D-5B336AC99DF3}"/>
              </a:ext>
            </a:extLst>
          </p:cNvPr>
          <p:cNvSpPr txBox="1"/>
          <p:nvPr/>
        </p:nvSpPr>
        <p:spPr>
          <a:xfrm>
            <a:off x="5697743" y="1531940"/>
            <a:ext cx="587243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Sassoon Primary"/>
              </a:rPr>
              <a:t>Write some characteristics of a superhero around the character. </a:t>
            </a:r>
            <a:endParaRPr lang="en-US" sz="2800">
              <a:latin typeface="Sassoon Primary"/>
            </a:endParaRPr>
          </a:p>
          <a:p>
            <a:endParaRPr lang="en-GB" sz="2800">
              <a:latin typeface="Sassoon Primary"/>
            </a:endParaRPr>
          </a:p>
          <a:p>
            <a:endParaRPr lang="en-GB" sz="2800">
              <a:latin typeface="Sassoon Primary"/>
            </a:endParaRPr>
          </a:p>
          <a:p>
            <a:endParaRPr lang="en-GB" sz="2800">
              <a:latin typeface="Sassoon Primary"/>
            </a:endParaRPr>
          </a:p>
          <a:p>
            <a:r>
              <a:rPr lang="en-GB" sz="2800">
                <a:solidFill>
                  <a:srgbClr val="FF0000"/>
                </a:solidFill>
                <a:latin typeface="Sassoon Primary"/>
              </a:rPr>
              <a:t>Challenge: </a:t>
            </a:r>
          </a:p>
          <a:p>
            <a:endParaRPr lang="en-GB" sz="2800">
              <a:solidFill>
                <a:srgbClr val="FF0000"/>
              </a:solidFill>
              <a:latin typeface="Sassoon Primary"/>
            </a:endParaRPr>
          </a:p>
          <a:p>
            <a:r>
              <a:rPr lang="en-GB" sz="2800">
                <a:solidFill>
                  <a:srgbClr val="FF0000"/>
                </a:solidFill>
                <a:latin typeface="Sassoon Primary"/>
              </a:rPr>
              <a:t>Write a short paragraph about your hero.</a:t>
            </a:r>
          </a:p>
        </p:txBody>
      </p:sp>
    </p:spTree>
    <p:extLst>
      <p:ext uri="{BB962C8B-B14F-4D97-AF65-F5344CB8AC3E}">
        <p14:creationId xmlns:p14="http://schemas.microsoft.com/office/powerpoint/2010/main" val="127580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606D-D40B-3AD2-0B23-2CACD997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3F23ED-72AD-B39A-08C4-36D3FAB1D74A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308CD3-C9BB-80BB-EE10-0BAAB860796C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27820B-6037-666F-4A5B-706EBA85FAF9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2155AE-15B6-A413-F74A-B102E5A77432}"/>
              </a:ext>
            </a:extLst>
          </p:cNvPr>
          <p:cNvSpPr txBox="1"/>
          <p:nvPr/>
        </p:nvSpPr>
        <p:spPr>
          <a:xfrm>
            <a:off x="49074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5B764-0079-9A46-9058-29D012F525FC}"/>
              </a:ext>
            </a:extLst>
          </p:cNvPr>
          <p:cNvSpPr txBox="1"/>
          <p:nvPr/>
        </p:nvSpPr>
        <p:spPr>
          <a:xfrm>
            <a:off x="1427654" y="430459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6AE84-F5F8-CEE4-7BA5-99F003A3EA8F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Sassoon Primary"/>
              </a:rPr>
              <a:t>Maths</a:t>
            </a:r>
            <a:r>
              <a:rPr lang="en-US" sz="2800">
                <a:latin typeface="Sassoon Primary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81A2-DA8D-F3C1-1B4A-E0FD999557A6}"/>
              </a:ext>
            </a:extLst>
          </p:cNvPr>
          <p:cNvSpPr txBox="1"/>
          <p:nvPr/>
        </p:nvSpPr>
        <p:spPr>
          <a:xfrm>
            <a:off x="6585828" y="4304591"/>
            <a:ext cx="37028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Creative Zone</a:t>
            </a:r>
          </a:p>
          <a:p>
            <a:endParaRPr lang="en-US" sz="2800">
              <a:latin typeface="Sassoon Primary"/>
            </a:endParaRPr>
          </a:p>
        </p:txBody>
      </p:sp>
      <p:pic>
        <p:nvPicPr>
          <p:cNvPr id="3" name="Picture 2" descr="A book with text on it&#10;&#10;AI-generated content may be incorrect.">
            <a:extLst>
              <a:ext uri="{FF2B5EF4-FFF2-40B4-BE49-F238E27FC236}">
                <a16:creationId xmlns:a16="http://schemas.microsoft.com/office/drawing/2014/main" id="{FA7E0013-D91F-01E1-5559-82C32808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" y="2233136"/>
            <a:ext cx="2803770" cy="1903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3FA6F-2FB9-4AFB-E56B-2AD68245764A}"/>
              </a:ext>
            </a:extLst>
          </p:cNvPr>
          <p:cNvSpPr txBox="1"/>
          <p:nvPr/>
        </p:nvSpPr>
        <p:spPr>
          <a:xfrm>
            <a:off x="3386438" y="2385748"/>
            <a:ext cx="2101114" cy="1579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Plan a superhero story.</a:t>
            </a:r>
            <a:r>
              <a:rPr lang="en-GB"/>
              <a:t> </a:t>
            </a:r>
          </a:p>
        </p:txBody>
      </p:sp>
      <p:pic>
        <p:nvPicPr>
          <p:cNvPr id="12" name="Picture 11" descr="A bubble wrap art with a paintbrush&#10;&#10;AI-generated content may be incorrect.">
            <a:extLst>
              <a:ext uri="{FF2B5EF4-FFF2-40B4-BE49-F238E27FC236}">
                <a16:creationId xmlns:a16="http://schemas.microsoft.com/office/drawing/2014/main" id="{891E4C93-1242-583F-C25A-9C371DEA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41" y="4566208"/>
            <a:ext cx="2061519" cy="2112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8DBAD1-F3FA-A1A3-CE32-F8BDF1F0EA98}"/>
              </a:ext>
            </a:extLst>
          </p:cNvPr>
          <p:cNvSpPr txBox="1"/>
          <p:nvPr/>
        </p:nvSpPr>
        <p:spPr>
          <a:xfrm>
            <a:off x="5882420" y="4925175"/>
            <a:ext cx="31496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Explore printing with bubble wrap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A6EFF-548A-190F-3409-D5FD9F1D9E55}"/>
              </a:ext>
            </a:extLst>
          </p:cNvPr>
          <p:cNvSpPr txBox="1"/>
          <p:nvPr/>
        </p:nvSpPr>
        <p:spPr>
          <a:xfrm>
            <a:off x="5487552" y="2211718"/>
            <a:ext cx="42161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Order the numbers on the table from greatest to smallest.</a:t>
            </a:r>
          </a:p>
        </p:txBody>
      </p:sp>
      <p:pic>
        <p:nvPicPr>
          <p:cNvPr id="14" name="Picture 13" descr="A coloring page of a baptismal theme&#10;&#10;AI-generated content may be incorrect.">
            <a:extLst>
              <a:ext uri="{FF2B5EF4-FFF2-40B4-BE49-F238E27FC236}">
                <a16:creationId xmlns:a16="http://schemas.microsoft.com/office/drawing/2014/main" id="{B633A529-CDC4-20A4-BF2C-16640CF71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4826977"/>
            <a:ext cx="3157416" cy="19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6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31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ine of blue and grey lines&#10;&#10;Description automatically generated">
            <a:extLst>
              <a:ext uri="{FF2B5EF4-FFF2-40B4-BE49-F238E27FC236}">
                <a16:creationId xmlns:a16="http://schemas.microsoft.com/office/drawing/2014/main" id="{604768FA-990E-5175-1325-265C264B6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79" y="1492024"/>
            <a:ext cx="7962900" cy="17240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Sassoon Primary"/>
              </a:rPr>
              <a:t>Morning Challenges: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8698876" y="16284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6" name="Picture 5" descr="A close-up of a letter&#10;&#10;AI-generated content may be incorrect.">
            <a:extLst>
              <a:ext uri="{FF2B5EF4-FFF2-40B4-BE49-F238E27FC236}">
                <a16:creationId xmlns:a16="http://schemas.microsoft.com/office/drawing/2014/main" id="{4BD8F910-3023-2CF2-D490-43A5357E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788" y="3652905"/>
            <a:ext cx="1666875" cy="2686050"/>
          </a:xfrm>
          <a:prstGeom prst="rect">
            <a:avLst/>
          </a:prstGeom>
        </p:spPr>
      </p:pic>
      <p:pic>
        <p:nvPicPr>
          <p:cNvPr id="7" name="Picture 6" descr="A cloud with blue lines&#10;&#10;AI-generated content may be incorrect.">
            <a:extLst>
              <a:ext uri="{FF2B5EF4-FFF2-40B4-BE49-F238E27FC236}">
                <a16:creationId xmlns:a16="http://schemas.microsoft.com/office/drawing/2014/main" id="{372F6CA8-C899-D4E0-04D9-70790EF25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45" y="3778676"/>
            <a:ext cx="3692346" cy="2488171"/>
          </a:xfrm>
          <a:prstGeom prst="rect">
            <a:avLst/>
          </a:prstGeom>
        </p:spPr>
      </p:pic>
      <p:pic>
        <p:nvPicPr>
          <p:cNvPr id="8" name="Picture 7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E6890DE-4CCC-A3DA-ABFB-AB30CEB17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989" y="3423096"/>
            <a:ext cx="4043429" cy="1600200"/>
          </a:xfrm>
          <a:prstGeom prst="rect">
            <a:avLst/>
          </a:prstGeom>
        </p:spPr>
      </p:pic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122D6A4-C0B6-4AF3-9608-F67032442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622" y="5404901"/>
            <a:ext cx="4253516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36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9CF4-DB63-3CA1-7315-7FEE44AD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Sassoon Primary"/>
              </a:rPr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5D57133-BA1C-C8CB-FDCF-F580575E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04" y="1359091"/>
            <a:ext cx="5303043" cy="53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bile phone holding a globe&#10;&#10;AI-generated content may be incorrect.">
            <a:extLst>
              <a:ext uri="{FF2B5EF4-FFF2-40B4-BE49-F238E27FC236}">
                <a16:creationId xmlns:a16="http://schemas.microsoft.com/office/drawing/2014/main" id="{1F40980D-5166-2352-F222-46B8311A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4" y="1274674"/>
            <a:ext cx="5856533" cy="43515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C7045-EAD4-58C2-D200-D7F096418FEF}"/>
              </a:ext>
            </a:extLst>
          </p:cNvPr>
          <p:cNvSpPr txBox="1"/>
          <p:nvPr/>
        </p:nvSpPr>
        <p:spPr>
          <a:xfrm>
            <a:off x="311164" y="180148"/>
            <a:ext cx="58957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TBAT; explain what I need to do if something upsets me online.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755E8-9C97-F813-9249-F2A94B8513C7}"/>
              </a:ext>
            </a:extLst>
          </p:cNvPr>
          <p:cNvSpPr txBox="1"/>
          <p:nvPr/>
        </p:nvSpPr>
        <p:spPr>
          <a:xfrm>
            <a:off x="7700016" y="241884"/>
            <a:ext cx="44480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latin typeface="Sassoon Primary"/>
              </a:rPr>
              <a:t>Wednesday 5th February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C3D6C-E55A-5DB6-8B10-DE48580B9BE9}"/>
              </a:ext>
            </a:extLst>
          </p:cNvPr>
          <p:cNvSpPr txBox="1"/>
          <p:nvPr/>
        </p:nvSpPr>
        <p:spPr>
          <a:xfrm>
            <a:off x="6826540" y="1881330"/>
            <a:ext cx="49855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Sassoon Primary"/>
              </a:rPr>
              <a:t>We will be joining a Safer Internet Day and Children's Mental Health Week challenge. </a:t>
            </a:r>
          </a:p>
          <a:p>
            <a:endParaRPr lang="en-GB" sz="2400" dirty="0">
              <a:latin typeface="Sassoon Primary"/>
            </a:endParaRPr>
          </a:p>
          <a:p>
            <a:r>
              <a:rPr lang="en-GB" sz="2400" dirty="0">
                <a:latin typeface="Sassoon Primary"/>
              </a:rPr>
              <a:t>We will talk through a story and you need to think about how each part of the story would make you feel and what you might do about it.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73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white page with text&#10;&#10;AI-generated content may be incorrect.">
            <a:extLst>
              <a:ext uri="{FF2B5EF4-FFF2-40B4-BE49-F238E27FC236}">
                <a16:creationId xmlns:a16="http://schemas.microsoft.com/office/drawing/2014/main" id="{386E2BA1-EC8E-3ED0-121F-390FC21F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1" y="976923"/>
            <a:ext cx="4477563" cy="5720495"/>
          </a:xfrm>
          <a:prstGeom prst="rect">
            <a:avLst/>
          </a:prstGeom>
        </p:spPr>
      </p:pic>
      <p:pic>
        <p:nvPicPr>
          <p:cNvPr id="5" name="Picture 4" descr="A group of cartoon faces&#10;&#10;AI-generated content may be incorrect.">
            <a:extLst>
              <a:ext uri="{FF2B5EF4-FFF2-40B4-BE49-F238E27FC236}">
                <a16:creationId xmlns:a16="http://schemas.microsoft.com/office/drawing/2014/main" id="{C1BEB29B-F110-7779-8DA5-ADA9465D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19" y="1718408"/>
            <a:ext cx="4829175" cy="449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A7ACB-5CEA-7307-C562-C6997494D767}"/>
              </a:ext>
            </a:extLst>
          </p:cNvPr>
          <p:cNvSpPr txBox="1"/>
          <p:nvPr/>
        </p:nvSpPr>
        <p:spPr>
          <a:xfrm>
            <a:off x="311164" y="180148"/>
            <a:ext cx="58957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Sassoon Primary"/>
              </a:rPr>
              <a:t>TBAT; explain what I need to do if something upsets me online.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2240F-3710-E33F-9506-6930E52DB904}"/>
              </a:ext>
            </a:extLst>
          </p:cNvPr>
          <p:cNvSpPr txBox="1"/>
          <p:nvPr/>
        </p:nvSpPr>
        <p:spPr>
          <a:xfrm>
            <a:off x="7700016" y="241884"/>
            <a:ext cx="44480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latin typeface="Sassoon Primary"/>
              </a:rPr>
              <a:t>Wednesday 5th February 2025</a:t>
            </a:r>
          </a:p>
        </p:txBody>
      </p:sp>
    </p:spTree>
    <p:extLst>
      <p:ext uri="{BB962C8B-B14F-4D97-AF65-F5344CB8AC3E}">
        <p14:creationId xmlns:p14="http://schemas.microsoft.com/office/powerpoint/2010/main" val="2666178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FBBA21-5FDC-8707-181E-160FB9130638}"/>
              </a:ext>
            </a:extLst>
          </p:cNvPr>
          <p:cNvSpPr txBox="1"/>
          <p:nvPr/>
        </p:nvSpPr>
        <p:spPr>
          <a:xfrm>
            <a:off x="7603635" y="689741"/>
            <a:ext cx="40781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>
                <a:latin typeface="Sassoon Primary"/>
                <a:cs typeface="Calibri"/>
              </a:rPr>
              <a:t>Wednesday 5th February 2025</a:t>
            </a:r>
            <a:endParaRPr lang="en-GB" sz="2000" u="sng">
              <a:latin typeface="Sassoon Prima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D052A-BCFB-FBDE-0893-9ECABABF9E30}"/>
              </a:ext>
            </a:extLst>
          </p:cNvPr>
          <p:cNvSpPr txBox="1"/>
          <p:nvPr/>
        </p:nvSpPr>
        <p:spPr>
          <a:xfrm>
            <a:off x="667844" y="821120"/>
            <a:ext cx="4944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/>
                <a:cs typeface="Calibri"/>
              </a:rPr>
              <a:t>TBAT: explain what tool I used to change my text, and use undo to- remove changes.  </a:t>
            </a:r>
            <a:endParaRPr lang="en-GB">
              <a:latin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47BB9-3C3B-06BD-6A0F-28B2760A5CC6}"/>
              </a:ext>
            </a:extLst>
          </p:cNvPr>
          <p:cNvSpPr txBox="1"/>
          <p:nvPr/>
        </p:nvSpPr>
        <p:spPr>
          <a:xfrm>
            <a:off x="1048844" y="1668517"/>
            <a:ext cx="4609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Bahnschrift"/>
                <a:cs typeface="Calibri"/>
              </a:rPr>
              <a:t>3 in 3- What am I?</a:t>
            </a:r>
            <a:endParaRPr lang="en-GB" sz="3600">
              <a:latin typeface="Bahnschrift"/>
            </a:endParaRPr>
          </a:p>
        </p:txBody>
      </p:sp>
      <p:pic>
        <p:nvPicPr>
          <p:cNvPr id="3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9C20BA-78DE-F952-5644-BDD06B438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7" y="2424384"/>
            <a:ext cx="3365062" cy="2289510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FCCDE0-E349-02D3-949E-DCC345B4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606" y="2318683"/>
            <a:ext cx="3916854" cy="2089256"/>
          </a:xfrm>
          <a:prstGeom prst="rect">
            <a:avLst/>
          </a:prstGeom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EF5F3F-8805-78F2-362B-308E12EEB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331" y="4463786"/>
            <a:ext cx="4083268" cy="21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3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D052A-BCFB-FBDE-0893-9ECABABF9E30}"/>
              </a:ext>
            </a:extLst>
          </p:cNvPr>
          <p:cNvSpPr txBox="1"/>
          <p:nvPr/>
        </p:nvSpPr>
        <p:spPr>
          <a:xfrm>
            <a:off x="667844" y="821120"/>
            <a:ext cx="4944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/>
                <a:cs typeface="Calibri"/>
              </a:rPr>
              <a:t>TBAT: explain what tool I used to change my text, and use undo to- remove changes.  </a:t>
            </a:r>
            <a:endParaRPr lang="en-GB">
              <a:latin typeface="Comic Sans MS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8B3FC46-7046-A86E-AAF0-2FDDC4C3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04" y="1836673"/>
            <a:ext cx="6255406" cy="2256239"/>
          </a:xfrm>
          <a:prstGeom prst="rect">
            <a:avLst/>
          </a:prstGeom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4DD6A6-09F9-604A-0028-97F36C4C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641" y="4458854"/>
            <a:ext cx="6124027" cy="2013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1B18D-8287-83D7-B7B2-5A7614E613CD}"/>
              </a:ext>
            </a:extLst>
          </p:cNvPr>
          <p:cNvSpPr txBox="1"/>
          <p:nvPr/>
        </p:nvSpPr>
        <p:spPr>
          <a:xfrm>
            <a:off x="7603635" y="689741"/>
            <a:ext cx="40781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>
                <a:latin typeface="Sassoon Primary"/>
                <a:cs typeface="Calibri"/>
              </a:rPr>
              <a:t>Wednesday 5th February 2025</a:t>
            </a:r>
            <a:endParaRPr lang="en-GB" sz="2000" u="sng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3188550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D052A-BCFB-FBDE-0893-9ECABABF9E30}"/>
              </a:ext>
            </a:extLst>
          </p:cNvPr>
          <p:cNvSpPr txBox="1"/>
          <p:nvPr/>
        </p:nvSpPr>
        <p:spPr>
          <a:xfrm>
            <a:off x="208690" y="244735"/>
            <a:ext cx="4944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/>
                <a:cs typeface="Calibri"/>
              </a:rPr>
              <a:t>TBAT: explain what tool I used to change my text, and use undo to- remove changes.  </a:t>
            </a:r>
            <a:endParaRPr lang="en-GB">
              <a:latin typeface="Comic Sans MS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88094985-0BD5-D301-3B1F-17CB5406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6" y="2047820"/>
            <a:ext cx="8208579" cy="4159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3411E-047E-F32A-FE4E-56228BC8E8C1}"/>
              </a:ext>
            </a:extLst>
          </p:cNvPr>
          <p:cNvSpPr txBox="1"/>
          <p:nvPr/>
        </p:nvSpPr>
        <p:spPr>
          <a:xfrm>
            <a:off x="210543" y="1079500"/>
            <a:ext cx="43574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solidFill>
                  <a:schemeClr val="accent1"/>
                </a:solidFill>
                <a:latin typeface="Comic Sans MS"/>
                <a:cs typeface="Calibri"/>
              </a:rPr>
              <a:t>Blue</a:t>
            </a:r>
            <a:r>
              <a:rPr lang="en-GB" sz="4000" b="1">
                <a:latin typeface="Comic Sans MS"/>
                <a:cs typeface="Calibri"/>
              </a:rPr>
              <a:t>/ </a:t>
            </a:r>
            <a:r>
              <a:rPr lang="en-GB" sz="4000" b="1">
                <a:solidFill>
                  <a:schemeClr val="accent6"/>
                </a:solidFill>
                <a:latin typeface="Comic Sans MS"/>
                <a:cs typeface="Calibri"/>
              </a:rPr>
              <a:t>Green</a:t>
            </a:r>
            <a:endParaRPr lang="en-GB" sz="4000" b="1">
              <a:solidFill>
                <a:schemeClr val="accent6"/>
              </a:solidFill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9D129-5000-3590-2074-128AFE90A69F}"/>
              </a:ext>
            </a:extLst>
          </p:cNvPr>
          <p:cNvSpPr txBox="1"/>
          <p:nvPr/>
        </p:nvSpPr>
        <p:spPr>
          <a:xfrm>
            <a:off x="7603635" y="689741"/>
            <a:ext cx="40781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>
                <a:latin typeface="Sassoon Primary"/>
                <a:cs typeface="Calibri"/>
              </a:rPr>
              <a:t>Wednesday 5th February 2025</a:t>
            </a:r>
            <a:endParaRPr lang="en-GB" sz="2000" u="sng">
              <a:latin typeface="Sassoon Primary"/>
            </a:endParaRPr>
          </a:p>
        </p:txBody>
      </p:sp>
      <p:pic>
        <p:nvPicPr>
          <p:cNvPr id="4" name="Picture 3" descr="A digital clock with red numbers&#10;&#10;AI-generated content may be incorrect.">
            <a:extLst>
              <a:ext uri="{FF2B5EF4-FFF2-40B4-BE49-F238E27FC236}">
                <a16:creationId xmlns:a16="http://schemas.microsoft.com/office/drawing/2014/main" id="{AD6499CA-0447-56BE-A4F1-28B765881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353" y="1337056"/>
            <a:ext cx="2628900" cy="1114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AFAEE-3D0B-A0A7-86ED-58A40C7B8B3A}"/>
              </a:ext>
            </a:extLst>
          </p:cNvPr>
          <p:cNvSpPr txBox="1"/>
          <p:nvPr/>
        </p:nvSpPr>
        <p:spPr>
          <a:xfrm>
            <a:off x="9084137" y="2969813"/>
            <a:ext cx="275480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What other buttons would cause the same effect?</a:t>
            </a:r>
          </a:p>
        </p:txBody>
      </p:sp>
    </p:spTree>
    <p:extLst>
      <p:ext uri="{BB962C8B-B14F-4D97-AF65-F5344CB8AC3E}">
        <p14:creationId xmlns:p14="http://schemas.microsoft.com/office/powerpoint/2010/main" val="360992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D052A-BCFB-FBDE-0893-9ECABABF9E30}"/>
              </a:ext>
            </a:extLst>
          </p:cNvPr>
          <p:cNvSpPr txBox="1"/>
          <p:nvPr/>
        </p:nvSpPr>
        <p:spPr>
          <a:xfrm>
            <a:off x="667844" y="821120"/>
            <a:ext cx="4944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/>
                <a:cs typeface="Calibri"/>
              </a:rPr>
              <a:t>TBAT: explain what tool I used to change my text, and use undo to- remove changes.  </a:t>
            </a:r>
            <a:endParaRPr lang="en-GB">
              <a:latin typeface="Comic Sans MS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295250F7-AB30-0BAA-BAA9-28C12130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7" y="2025864"/>
            <a:ext cx="7937062" cy="3909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4B11E-BE46-187C-A5F6-A32BB20B2FE7}"/>
              </a:ext>
            </a:extLst>
          </p:cNvPr>
          <p:cNvSpPr txBox="1"/>
          <p:nvPr/>
        </p:nvSpPr>
        <p:spPr>
          <a:xfrm>
            <a:off x="7603635" y="689741"/>
            <a:ext cx="40781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>
                <a:latin typeface="Sassoon Primary"/>
                <a:cs typeface="Calibri"/>
              </a:rPr>
              <a:t>Wednesday 5th February 2025</a:t>
            </a:r>
            <a:endParaRPr lang="en-GB" sz="2000" u="sng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684408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D052A-BCFB-FBDE-0893-9ECABABF9E30}"/>
              </a:ext>
            </a:extLst>
          </p:cNvPr>
          <p:cNvSpPr txBox="1"/>
          <p:nvPr/>
        </p:nvSpPr>
        <p:spPr>
          <a:xfrm>
            <a:off x="667844" y="821120"/>
            <a:ext cx="49442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omic Sans MS"/>
                <a:cs typeface="Calibri"/>
              </a:rPr>
              <a:t>TBAT: explain what tool I used to change my text, and use undo to- remove changes.  </a:t>
            </a:r>
            <a:endParaRPr lang="en-GB">
              <a:latin typeface="Comic Sans MS"/>
            </a:endParaRP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D2A66A8-462D-A5B4-10D9-EC5DC266F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10" y="2004164"/>
            <a:ext cx="8374993" cy="3821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78BDD-EDD0-89AE-C877-1A83767B9CBA}"/>
              </a:ext>
            </a:extLst>
          </p:cNvPr>
          <p:cNvSpPr txBox="1"/>
          <p:nvPr/>
        </p:nvSpPr>
        <p:spPr>
          <a:xfrm>
            <a:off x="7603635" y="689741"/>
            <a:ext cx="40781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>
                <a:latin typeface="Sassoon Primary"/>
                <a:cs typeface="Calibri"/>
              </a:rPr>
              <a:t>Wednesday 5th February 2025</a:t>
            </a:r>
            <a:endParaRPr lang="en-GB" sz="2000" u="sng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1035648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6BAAF-5CDF-E144-DE3A-628049527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1471-89F4-592A-0BA5-51EA31C6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0A1BC-3950-DF24-0F5B-E1246CF9B2DC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5462EA-3794-FE86-52DF-09DEFE6F314C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3AD487-5109-D625-2163-2E047702D94F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7F2CBA-9121-2F14-8F0E-D934D9B609C7}"/>
              </a:ext>
            </a:extLst>
          </p:cNvPr>
          <p:cNvSpPr txBox="1"/>
          <p:nvPr/>
        </p:nvSpPr>
        <p:spPr>
          <a:xfrm>
            <a:off x="49074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452D6-9697-6D1D-BF55-142C2332F980}"/>
              </a:ext>
            </a:extLst>
          </p:cNvPr>
          <p:cNvSpPr txBox="1"/>
          <p:nvPr/>
        </p:nvSpPr>
        <p:spPr>
          <a:xfrm>
            <a:off x="1427654" y="430459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44ED0-1E88-22BE-D154-DD66EC7FC206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latin typeface="Sassoon Primary"/>
              </a:rPr>
              <a:t>Maths</a:t>
            </a:r>
            <a:r>
              <a:rPr lang="en-US" sz="2800">
                <a:latin typeface="Sassoon Primary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29025-3780-F3C7-F433-9084F14DA936}"/>
              </a:ext>
            </a:extLst>
          </p:cNvPr>
          <p:cNvSpPr txBox="1"/>
          <p:nvPr/>
        </p:nvSpPr>
        <p:spPr>
          <a:xfrm>
            <a:off x="6585828" y="4304591"/>
            <a:ext cx="37028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Sassoon Primary"/>
              </a:rPr>
              <a:t>Creative Zone</a:t>
            </a:r>
          </a:p>
          <a:p>
            <a:endParaRPr lang="en-US" sz="2800">
              <a:latin typeface="Sassoon Primary"/>
            </a:endParaRPr>
          </a:p>
        </p:txBody>
      </p:sp>
      <p:pic>
        <p:nvPicPr>
          <p:cNvPr id="3" name="Picture 2" descr="A book with text on it&#10;&#10;AI-generated content may be incorrect.">
            <a:extLst>
              <a:ext uri="{FF2B5EF4-FFF2-40B4-BE49-F238E27FC236}">
                <a16:creationId xmlns:a16="http://schemas.microsoft.com/office/drawing/2014/main" id="{3414FCFC-8EDC-12E4-496E-838AB63B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" y="2233136"/>
            <a:ext cx="2803770" cy="1903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D770EF-264E-EDD9-B23A-4C561BE6C8D3}"/>
              </a:ext>
            </a:extLst>
          </p:cNvPr>
          <p:cNvSpPr txBox="1"/>
          <p:nvPr/>
        </p:nvSpPr>
        <p:spPr>
          <a:xfrm>
            <a:off x="3386438" y="2385748"/>
            <a:ext cx="2101114" cy="1579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Sassoon Primary"/>
              </a:rPr>
              <a:t>Plan a superhero story.</a:t>
            </a:r>
            <a:r>
              <a:rPr lang="en-GB"/>
              <a:t> </a:t>
            </a:r>
          </a:p>
        </p:txBody>
      </p:sp>
      <p:pic>
        <p:nvPicPr>
          <p:cNvPr id="12" name="Picture 11" descr="A bubble wrap art with a paintbrush&#10;&#10;AI-generated content may be incorrect.">
            <a:extLst>
              <a:ext uri="{FF2B5EF4-FFF2-40B4-BE49-F238E27FC236}">
                <a16:creationId xmlns:a16="http://schemas.microsoft.com/office/drawing/2014/main" id="{5208214B-2FF8-2693-B1EC-BB960EB99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41" y="4566208"/>
            <a:ext cx="2061519" cy="2112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74ABC0-C63D-087A-041A-2B12928A1B29}"/>
              </a:ext>
            </a:extLst>
          </p:cNvPr>
          <p:cNvSpPr txBox="1"/>
          <p:nvPr/>
        </p:nvSpPr>
        <p:spPr>
          <a:xfrm>
            <a:off x="5882420" y="4925175"/>
            <a:ext cx="31496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Explore printing with bubble wrap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839089-9770-93F2-3969-479CE9AC8552}"/>
              </a:ext>
            </a:extLst>
          </p:cNvPr>
          <p:cNvSpPr txBox="1"/>
          <p:nvPr/>
        </p:nvSpPr>
        <p:spPr>
          <a:xfrm>
            <a:off x="5487552" y="2211718"/>
            <a:ext cx="42161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Order the numbers on the table from greatest to smallest.</a:t>
            </a:r>
          </a:p>
        </p:txBody>
      </p:sp>
      <p:pic>
        <p:nvPicPr>
          <p:cNvPr id="14" name="Picture 13" descr="A coloring page of a baptismal theme&#10;&#10;AI-generated content may be incorrect.">
            <a:extLst>
              <a:ext uri="{FF2B5EF4-FFF2-40B4-BE49-F238E27FC236}">
                <a16:creationId xmlns:a16="http://schemas.microsoft.com/office/drawing/2014/main" id="{E22584A3-EBCC-5A24-34C4-73E157CF6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0" y="4826977"/>
            <a:ext cx="3157416" cy="190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6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66C31-0780-0D73-241E-EE05A61E3BEA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829304" y="1043770"/>
            <a:ext cx="1073843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srgbClr val="000000"/>
                </a:solidFill>
                <a:latin typeface="Sassoon Primary"/>
                <a:cs typeface="Calibri"/>
              </a:rPr>
              <a:t>Lesson focus: </a:t>
            </a:r>
          </a:p>
          <a:p>
            <a:endParaRPr lang="en-GB" sz="4400">
              <a:latin typeface="Sassoon Primary"/>
              <a:cs typeface="Calibri"/>
            </a:endParaRPr>
          </a:p>
          <a:p>
            <a:pPr algn="ctr"/>
            <a:r>
              <a:rPr lang="en-GB" sz="4400">
                <a:latin typeface="Sassoon Primary"/>
                <a:cs typeface="Calibri"/>
              </a:rPr>
              <a:t>Read words with the /s/z phoneme </a:t>
            </a:r>
          </a:p>
          <a:p>
            <a:endParaRPr lang="en-GB" sz="5400">
              <a:latin typeface="Sassoon Primary"/>
              <a:cs typeface="Calibri"/>
            </a:endParaRPr>
          </a:p>
          <a:p>
            <a:endParaRPr lang="en-GB" sz="5400">
              <a:latin typeface="Sassoon Primary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5FAFE-AEDF-EAE9-4681-410383979DC3}"/>
              </a:ext>
            </a:extLst>
          </p:cNvPr>
          <p:cNvSpPr txBox="1"/>
          <p:nvPr/>
        </p:nvSpPr>
        <p:spPr>
          <a:xfrm>
            <a:off x="-314560" y="106138"/>
            <a:ext cx="82592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>
                <a:latin typeface="Sassoon Primary"/>
                <a:cs typeface="Calibri"/>
              </a:rPr>
              <a:t>                                                      </a:t>
            </a:r>
            <a:r>
              <a:rPr lang="en-GB" sz="4400" b="1">
                <a:latin typeface="Sassoon Primary"/>
                <a:cs typeface="Calibri"/>
              </a:rPr>
              <a:t>Phonics     </a:t>
            </a:r>
            <a:r>
              <a:rPr lang="en-GB" sz="2400" b="1">
                <a:latin typeface="Sassoon Primary"/>
                <a:cs typeface="Calibri"/>
              </a:rPr>
              <a:t>      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42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F0BA-CEED-E29D-FEE5-9940F07F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>
                <a:latin typeface="Sassoon Primary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AB1E-80D3-6608-8146-DF162FAE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950"/>
            <a:ext cx="10515600" cy="5844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9600">
                <a:latin typeface="Comic Sans MS"/>
              </a:rPr>
              <a:t>c     se       </a:t>
            </a:r>
            <a:r>
              <a:rPr lang="en-GB" sz="9600" err="1">
                <a:latin typeface="Comic Sans MS"/>
              </a:rPr>
              <a:t>ce</a:t>
            </a:r>
            <a:r>
              <a:rPr lang="en-GB" sz="9600">
                <a:latin typeface="Comic Sans MS"/>
              </a:rPr>
              <a:t> </a:t>
            </a:r>
            <a:endParaRPr lang="en-US"/>
          </a:p>
          <a:p>
            <a:pPr marL="0" indent="0">
              <a:buNone/>
            </a:pPr>
            <a:r>
              <a:rPr lang="en-GB" sz="9600">
                <a:latin typeface="Comic Sans MS"/>
              </a:rPr>
              <a:t>   s      </a:t>
            </a:r>
            <a:r>
              <a:rPr lang="en-GB" sz="9600" err="1">
                <a:latin typeface="Comic Sans MS"/>
              </a:rPr>
              <a:t>zz</a:t>
            </a:r>
            <a:r>
              <a:rPr lang="en-GB" sz="9600">
                <a:latin typeface="Comic Sans MS"/>
              </a:rPr>
              <a:t>       ss</a:t>
            </a:r>
          </a:p>
        </p:txBody>
      </p:sp>
    </p:spTree>
    <p:extLst>
      <p:ext uri="{BB962C8B-B14F-4D97-AF65-F5344CB8AC3E}">
        <p14:creationId xmlns:p14="http://schemas.microsoft.com/office/powerpoint/2010/main" val="218617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E348C95-D0DC-E6EC-FF01-73E872FE24E0}"/>
              </a:ext>
            </a:extLst>
          </p:cNvPr>
          <p:cNvSpPr txBox="1">
            <a:spLocks/>
          </p:cNvSpPr>
          <p:nvPr/>
        </p:nvSpPr>
        <p:spPr>
          <a:xfrm>
            <a:off x="843251" y="582040"/>
            <a:ext cx="12222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Today's Grapheme</a:t>
            </a: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2C41CD-6C8C-0327-3189-062D97A81E33}"/>
              </a:ext>
            </a:extLst>
          </p:cNvPr>
          <p:cNvSpPr txBox="1">
            <a:spLocks/>
          </p:cNvSpPr>
          <p:nvPr/>
        </p:nvSpPr>
        <p:spPr>
          <a:xfrm>
            <a:off x="3961713" y="3190906"/>
            <a:ext cx="4401204" cy="18289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9600">
              <a:latin typeface="Sassoon Primary"/>
              <a:cs typeface="Calibri"/>
            </a:endParaRPr>
          </a:p>
          <a:p>
            <a:pPr marL="0" indent="0" algn="ctr">
              <a:buNone/>
            </a:pPr>
            <a:r>
              <a:rPr lang="en-GB" sz="9600" err="1">
                <a:latin typeface="Sassoon Primary"/>
                <a:cs typeface="Calibri"/>
              </a:rPr>
              <a:t>ce</a:t>
            </a:r>
            <a:r>
              <a:rPr lang="en-GB" sz="9600">
                <a:latin typeface="Sassoon Primary"/>
                <a:cs typeface="Calibri"/>
              </a:rPr>
              <a:t>/se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30F4F-3909-B272-E89E-F9A36CC2DAE2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199147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00C9A4-8D3C-FFBF-20A7-BFFA24404438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EA2E2A-A6CB-3C11-63E1-91F3F7DF0471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3A605-D9DF-9D6C-1928-0F6CD7BCC01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F654-5828-B20E-4BD4-FC2B2E35F93D}"/>
              </a:ext>
            </a:extLst>
          </p:cNvPr>
          <p:cNvSpPr txBox="1"/>
          <p:nvPr/>
        </p:nvSpPr>
        <p:spPr>
          <a:xfrm>
            <a:off x="6023728" y="61829"/>
            <a:ext cx="7553854" cy="84638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Sassoon Primary"/>
                <a:cs typeface="Calibri" panose="020F0502020204030204"/>
              </a:rPr>
              <a:t>face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space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success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visit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fizzy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princess</a:t>
            </a:r>
          </a:p>
          <a:p>
            <a:r>
              <a:rPr lang="en-US" sz="6000">
                <a:latin typeface="Sassoon Primary"/>
                <a:cs typeface="Calibri" panose="020F0502020204030204"/>
              </a:rPr>
              <a:t>tease</a:t>
            </a:r>
          </a:p>
          <a:p>
            <a:endParaRPr lang="en-US" sz="6000">
              <a:latin typeface="Sassoon Primary"/>
              <a:cs typeface="Calibri" panose="020F0502020204030204"/>
            </a:endParaRPr>
          </a:p>
          <a:p>
            <a:pPr algn="l"/>
            <a:endParaRPr lang="en-US" sz="3200">
              <a:latin typeface="Sassoon Primary"/>
              <a:cs typeface="Calibri" panose="020F0502020204030204"/>
            </a:endParaRPr>
          </a:p>
          <a:p>
            <a:endParaRPr lang="en-US" sz="3200">
              <a:latin typeface="Sassoon Primar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C17B4-D9BE-5376-7F87-C2AA79B715F5}"/>
              </a:ext>
            </a:extLst>
          </p:cNvPr>
          <p:cNvSpPr txBox="1"/>
          <p:nvPr/>
        </p:nvSpPr>
        <p:spPr>
          <a:xfrm>
            <a:off x="469703" y="3125424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Where in the word?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BE9A8-53DF-EDB9-9F02-F26636534656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107313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19ABD-14C2-8AED-6B6A-BB3F2D590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8E20C-E6D0-8745-4C0E-5BB9BBBAC722}"/>
              </a:ext>
            </a:extLst>
          </p:cNvPr>
          <p:cNvSpPr txBox="1"/>
          <p:nvPr/>
        </p:nvSpPr>
        <p:spPr>
          <a:xfrm>
            <a:off x="86425" y="106217"/>
            <a:ext cx="2165928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Teach and </a:t>
            </a:r>
            <a:r>
              <a:rPr lang="en-US" b="1" u="sng" err="1">
                <a:latin typeface="Sassoon Primary"/>
              </a:rPr>
              <a:t>Practise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C4639-C958-10F6-8CDB-79059D8D3C48}"/>
              </a:ext>
            </a:extLst>
          </p:cNvPr>
          <p:cNvSpPr txBox="1"/>
          <p:nvPr/>
        </p:nvSpPr>
        <p:spPr>
          <a:xfrm>
            <a:off x="4724400" y="39206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74E88-1CEA-253E-4C8C-6AAF57CF8E7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A2B34-EE01-A6DC-7C0C-D0627D150879}"/>
              </a:ext>
            </a:extLst>
          </p:cNvPr>
          <p:cNvSpPr txBox="1"/>
          <p:nvPr/>
        </p:nvSpPr>
        <p:spPr>
          <a:xfrm>
            <a:off x="3331103" y="104718"/>
            <a:ext cx="4855104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Sort the words</a:t>
            </a:r>
            <a:endParaRPr lang="en-US"/>
          </a:p>
        </p:txBody>
      </p:sp>
      <p:pic>
        <p:nvPicPr>
          <p:cNvPr id="11" name="Picture 10" descr="A green snake and a zebra&#10;&#10;Description automatically generated">
            <a:extLst>
              <a:ext uri="{FF2B5EF4-FFF2-40B4-BE49-F238E27FC236}">
                <a16:creationId xmlns:a16="http://schemas.microsoft.com/office/drawing/2014/main" id="{38A8A073-B4E3-F441-F2D3-9786A25F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56" y="852237"/>
            <a:ext cx="2090774" cy="126331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BC3ECE-36E0-F513-A521-5032F6FF363F}"/>
              </a:ext>
            </a:extLst>
          </p:cNvPr>
          <p:cNvCxnSpPr/>
          <p:nvPr/>
        </p:nvCxnSpPr>
        <p:spPr>
          <a:xfrm flipH="1">
            <a:off x="5871410" y="2239879"/>
            <a:ext cx="18047" cy="4273215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D00201-956C-4B9A-DEC1-239DA036758F}"/>
              </a:ext>
            </a:extLst>
          </p:cNvPr>
          <p:cNvSpPr txBox="1"/>
          <p:nvPr/>
        </p:nvSpPr>
        <p:spPr>
          <a:xfrm>
            <a:off x="373339" y="6120507"/>
            <a:ext cx="11231840" cy="6309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 panose="020F0502020204030204"/>
              </a:rPr>
              <a:t>horse   fence   ice   cosmic   cheese     puzzle noise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BB3A4-94A3-16C3-60A4-481619C052B2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427707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213BF-728F-5616-E013-7CD1907A2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4669067" y="2321327"/>
            <a:ext cx="3100064" cy="2138801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1F615-2BE6-B723-60F2-91721913BD8C}"/>
              </a:ext>
            </a:extLst>
          </p:cNvPr>
          <p:cNvSpPr txBox="1"/>
          <p:nvPr/>
        </p:nvSpPr>
        <p:spPr>
          <a:xfrm>
            <a:off x="86425" y="106217"/>
            <a:ext cx="233416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Sassoon Primary"/>
              </a:rPr>
              <a:t>Revisit and review</a:t>
            </a:r>
          </a:p>
        </p:txBody>
      </p:sp>
      <p:pic>
        <p:nvPicPr>
          <p:cNvPr id="7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663937-D4DB-6A7D-7B3D-9FC475CF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8" y="5535835"/>
            <a:ext cx="1112817" cy="112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F60429-C3F7-B124-B875-346AA0B533B2}"/>
              </a:ext>
            </a:extLst>
          </p:cNvPr>
          <p:cNvSpPr txBox="1"/>
          <p:nvPr/>
        </p:nvSpPr>
        <p:spPr>
          <a:xfrm>
            <a:off x="3971192" y="2974730"/>
            <a:ext cx="1143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  <a:cs typeface="Calibri"/>
              </a:rPr>
              <a:t>tricky words</a:t>
            </a:r>
            <a:endParaRPr lang="en-GB" sz="2400">
              <a:latin typeface="Sassoon Primary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FE7D65-CF4D-E8BF-0D83-241526821050}"/>
              </a:ext>
            </a:extLst>
          </p:cNvPr>
          <p:cNvSpPr txBox="1">
            <a:spLocks/>
          </p:cNvSpPr>
          <p:nvPr/>
        </p:nvSpPr>
        <p:spPr>
          <a:xfrm>
            <a:off x="4984239" y="5125327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BCAF-037B-4AF8-A998-449978A45F19}"/>
              </a:ext>
            </a:extLst>
          </p:cNvPr>
          <p:cNvSpPr txBox="1">
            <a:spLocks/>
          </p:cNvSpPr>
          <p:nvPr/>
        </p:nvSpPr>
        <p:spPr>
          <a:xfrm>
            <a:off x="6709103" y="501587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9A9684-A84B-F9C9-9C9C-B9748EE85733}"/>
              </a:ext>
            </a:extLst>
          </p:cNvPr>
          <p:cNvSpPr txBox="1">
            <a:spLocks/>
          </p:cNvSpPr>
          <p:nvPr/>
        </p:nvSpPr>
        <p:spPr>
          <a:xfrm>
            <a:off x="2511797" y="291072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Ms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FA057F-0B07-5FB0-1882-FCDF256EAEC5}"/>
              </a:ext>
            </a:extLst>
          </p:cNvPr>
          <p:cNvSpPr txBox="1">
            <a:spLocks/>
          </p:cNvSpPr>
          <p:nvPr/>
        </p:nvSpPr>
        <p:spPr>
          <a:xfrm>
            <a:off x="7830429" y="388607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5C20B-DA05-2FF6-3ECE-262BE97E698E}"/>
              </a:ext>
            </a:extLst>
          </p:cNvPr>
          <p:cNvSpPr txBox="1">
            <a:spLocks/>
          </p:cNvSpPr>
          <p:nvPr/>
        </p:nvSpPr>
        <p:spPr>
          <a:xfrm>
            <a:off x="7663415" y="2549960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08CDF-9D74-0D3A-CBED-E93BECCD3021}"/>
              </a:ext>
            </a:extLst>
          </p:cNvPr>
          <p:cNvSpPr txBox="1">
            <a:spLocks/>
          </p:cNvSpPr>
          <p:nvPr/>
        </p:nvSpPr>
        <p:spPr>
          <a:xfrm>
            <a:off x="5398291" y="4877713"/>
            <a:ext cx="3713287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9600">
              <a:latin typeface="Sassoon Primary"/>
              <a:cs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93389F-9C66-008D-3EEF-83B17CA1DFAA}"/>
              </a:ext>
            </a:extLst>
          </p:cNvPr>
          <p:cNvSpPr txBox="1">
            <a:spLocks/>
          </p:cNvSpPr>
          <p:nvPr/>
        </p:nvSpPr>
        <p:spPr>
          <a:xfrm>
            <a:off x="4878846" y="282365"/>
            <a:ext cx="4435181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school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CC088-71D8-B714-FCA0-87A6C4AB2B42}"/>
              </a:ext>
            </a:extLst>
          </p:cNvPr>
          <p:cNvSpPr txBox="1"/>
          <p:nvPr/>
        </p:nvSpPr>
        <p:spPr>
          <a:xfrm>
            <a:off x="1701269" y="4963582"/>
            <a:ext cx="4855104" cy="11695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500">
                <a:latin typeface="Sassoon Primary"/>
                <a:cs typeface="Calibri"/>
              </a:rPr>
              <a:t>Read the tricky words</a:t>
            </a:r>
          </a:p>
          <a:p>
            <a:pPr algn="ctr"/>
            <a:endParaRPr lang="en-US" sz="3500">
              <a:latin typeface="Sassoon Primary"/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76C2EB-5131-CF9D-163A-582B6963F613}"/>
              </a:ext>
            </a:extLst>
          </p:cNvPr>
          <p:cNvSpPr txBox="1">
            <a:spLocks/>
          </p:cNvSpPr>
          <p:nvPr/>
        </p:nvSpPr>
        <p:spPr>
          <a:xfrm>
            <a:off x="6775488" y="4567499"/>
            <a:ext cx="5046786" cy="15002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different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0D2AA4C-89E7-D54A-59F2-3129EEC4718E}"/>
              </a:ext>
            </a:extLst>
          </p:cNvPr>
          <p:cNvSpPr txBox="1">
            <a:spLocks/>
          </p:cNvSpPr>
          <p:nvPr/>
        </p:nvSpPr>
        <p:spPr>
          <a:xfrm>
            <a:off x="176501" y="1904956"/>
            <a:ext cx="43271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Mrs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91C7B48-BC1A-7EEB-E3B7-D6DF41CEABC8}"/>
              </a:ext>
            </a:extLst>
          </p:cNvPr>
          <p:cNvSpPr txBox="1">
            <a:spLocks/>
          </p:cNvSpPr>
          <p:nvPr/>
        </p:nvSpPr>
        <p:spPr>
          <a:xfrm>
            <a:off x="256711" y="3519192"/>
            <a:ext cx="43271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Mr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1C879AF-200A-54A6-C750-4204EF74FDF6}"/>
              </a:ext>
            </a:extLst>
          </p:cNvPr>
          <p:cNvSpPr txBox="1">
            <a:spLocks/>
          </p:cNvSpPr>
          <p:nvPr/>
        </p:nvSpPr>
        <p:spPr>
          <a:xfrm>
            <a:off x="8418132" y="2155613"/>
            <a:ext cx="4327120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>
                <a:latin typeface="Sassoon Primary"/>
                <a:cs typeface="Calibri"/>
              </a:rPr>
              <a:t>call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2E8262-6D22-878B-C293-E9430095C75D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232769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4251767" y="432122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EA665-A566-0DD6-FDA7-9C7A2F594908}"/>
              </a:ext>
            </a:extLst>
          </p:cNvPr>
          <p:cNvSpPr txBox="1"/>
          <p:nvPr/>
        </p:nvSpPr>
        <p:spPr>
          <a:xfrm>
            <a:off x="2046280" y="4401967"/>
            <a:ext cx="126102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digraphs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  <a:p>
            <a:r>
              <a:rPr lang="en-GB" sz="4000">
                <a:latin typeface="Sassoon Primary"/>
                <a:cs typeface="Calibri"/>
              </a:rPr>
              <a:t>What </a:t>
            </a:r>
            <a:r>
              <a:rPr lang="en-GB" sz="4000" b="1" u="sng">
                <a:latin typeface="Sassoon Primary"/>
                <a:cs typeface="Calibri"/>
              </a:rPr>
              <a:t>tricky words</a:t>
            </a:r>
            <a:r>
              <a:rPr lang="en-GB" sz="4000">
                <a:latin typeface="Sassoon Primary"/>
                <a:cs typeface="Calibri"/>
              </a:rPr>
              <a:t> can you see?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C56FDA-A8D1-32F9-3A70-053397386427}"/>
                  </a:ext>
                </a:extLst>
              </p14:cNvPr>
              <p14:cNvContentPartPr/>
              <p14:nvPr/>
            </p14:nvContentPartPr>
            <p14:xfrm>
              <a:off x="11839221" y="3612443"/>
              <a:ext cx="14111" cy="141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C56FDA-A8D1-32F9-3A70-0533973864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3671" y="2906893"/>
                <a:ext cx="1411100" cy="14111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776F4959-19AD-C9C5-4FBC-6AC92E884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737" y="1752972"/>
            <a:ext cx="8752974" cy="1918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FF3D3-6EE0-B00D-3746-078A0926A852}"/>
              </a:ext>
            </a:extLst>
          </p:cNvPr>
          <p:cNvSpPr txBox="1"/>
          <p:nvPr/>
        </p:nvSpPr>
        <p:spPr>
          <a:xfrm>
            <a:off x="8568022" y="101891"/>
            <a:ext cx="35428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u="sng">
                <a:latin typeface="Sassoon Primary"/>
              </a:rPr>
              <a:t>Wednesday 5th </a:t>
            </a:r>
            <a:r>
              <a:rPr lang="en-GB" b="1" u="sng" err="1">
                <a:latin typeface="Sassoon Primary"/>
              </a:rPr>
              <a:t>Febuary</a:t>
            </a:r>
            <a:r>
              <a:rPr lang="en-GB" b="1" u="sng">
                <a:latin typeface="Sassoon Primary"/>
              </a:rPr>
              <a:t> 2025</a:t>
            </a:r>
          </a:p>
          <a:p>
            <a:r>
              <a:rPr lang="en-GB" b="1" u="sng">
                <a:latin typeface="Sassoon Primary"/>
              </a:rPr>
              <a:t>5/2/25</a:t>
            </a:r>
          </a:p>
        </p:txBody>
      </p:sp>
    </p:spTree>
    <p:extLst>
      <p:ext uri="{BB962C8B-B14F-4D97-AF65-F5344CB8AC3E}">
        <p14:creationId xmlns:p14="http://schemas.microsoft.com/office/powerpoint/2010/main" val="282905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B9DD090-D899-40E0-8A19-95562EC3C4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FCC3D3-8099-477F-8C31-1A3963966C7F}"/>
</file>

<file path=customXml/itemProps3.xml><?xml version="1.0" encoding="utf-8"?>
<ds:datastoreItem xmlns:ds="http://schemas.openxmlformats.org/officeDocument/2006/customXml" ds:itemID="{A45E9A74-271D-4F58-9761-C1E68C6DB67F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Wednesday 5th February 2025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Independent Challenges:</vt:lpstr>
      <vt:lpstr>Lunch</vt:lpstr>
      <vt:lpstr>Toothbrushing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Challenges: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49</cp:revision>
  <dcterms:created xsi:type="dcterms:W3CDTF">2024-12-20T13:41:19Z</dcterms:created>
  <dcterms:modified xsi:type="dcterms:W3CDTF">2025-02-04T14:01:55Z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262900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