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6" r:id="rId5"/>
    <p:sldId id="477" r:id="rId6"/>
    <p:sldId id="276" r:id="rId7"/>
    <p:sldId id="524" r:id="rId8"/>
    <p:sldId id="282" r:id="rId9"/>
    <p:sldId id="283" r:id="rId10"/>
    <p:sldId id="280" r:id="rId11"/>
    <p:sldId id="279" r:id="rId12"/>
    <p:sldId id="322" r:id="rId13"/>
    <p:sldId id="277" r:id="rId14"/>
    <p:sldId id="401" r:id="rId15"/>
    <p:sldId id="404" r:id="rId16"/>
    <p:sldId id="278" r:id="rId17"/>
    <p:sldId id="324" r:id="rId18"/>
    <p:sldId id="328" r:id="rId19"/>
    <p:sldId id="264" r:id="rId20"/>
    <p:sldId id="402" r:id="rId21"/>
    <p:sldId id="329" r:id="rId22"/>
    <p:sldId id="526" r:id="rId23"/>
    <p:sldId id="290" r:id="rId24"/>
    <p:sldId id="406" r:id="rId25"/>
    <p:sldId id="407" r:id="rId26"/>
    <p:sldId id="333" r:id="rId27"/>
    <p:sldId id="293" r:id="rId28"/>
    <p:sldId id="334" r:id="rId29"/>
    <p:sldId id="268" r:id="rId30"/>
    <p:sldId id="542" r:id="rId31"/>
    <p:sldId id="295" r:id="rId32"/>
    <p:sldId id="523" r:id="rId33"/>
    <p:sldId id="285" r:id="rId34"/>
    <p:sldId id="543" r:id="rId35"/>
    <p:sldId id="544" r:id="rId36"/>
    <p:sldId id="545" r:id="rId37"/>
    <p:sldId id="261" r:id="rId38"/>
    <p:sldId id="541" r:id="rId39"/>
    <p:sldId id="271" r:id="rId40"/>
    <p:sldId id="470" r:id="rId41"/>
    <p:sldId id="525" r:id="rId42"/>
    <p:sldId id="471" r:id="rId43"/>
    <p:sldId id="472" r:id="rId44"/>
    <p:sldId id="473" r:id="rId45"/>
    <p:sldId id="474" r:id="rId46"/>
    <p:sldId id="475" r:id="rId47"/>
    <p:sldId id="476" r:id="rId48"/>
    <p:sldId id="546" r:id="rId4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42829-86A8-B639-2F1D-24376DE45A06}" v="110" dt="2025-02-04T07:43:20.465"/>
    <p1510:client id="{2BC50005-D8B9-9846-EE35-9FFC00128B82}" v="7" dt="2025-02-02T16:24:37.538"/>
    <p1510:client id="{2D1E02CA-C41C-4622-B3C0-B5F062CD42A2}" v="4" dt="2025-02-03T16:20:19.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2BC50005-D8B9-9846-EE35-9FFC00128B82}"/>
    <pc:docChg chg="modSld">
      <pc:chgData name="A Freel" userId="S::afreel@ohacademy.co.uk::f6dead3d-cc44-4b49-aee1-60fe86f08dbd" providerId="AD" clId="Web-{2BC50005-D8B9-9846-EE35-9FFC00128B82}" dt="2025-02-02T16:24:37.538" v="6" actId="1076"/>
      <pc:docMkLst>
        <pc:docMk/>
      </pc:docMkLst>
      <pc:sldChg chg="addSp modSp">
        <pc:chgData name="A Freel" userId="S::afreel@ohacademy.co.uk::f6dead3d-cc44-4b49-aee1-60fe86f08dbd" providerId="AD" clId="Web-{2BC50005-D8B9-9846-EE35-9FFC00128B82}" dt="2025-02-02T16:24:37.538" v="6" actId="1076"/>
        <pc:sldMkLst>
          <pc:docMk/>
          <pc:sldMk cId="862860688" sldId="523"/>
        </pc:sldMkLst>
        <pc:picChg chg="add mod">
          <ac:chgData name="A Freel" userId="S::afreel@ohacademy.co.uk::f6dead3d-cc44-4b49-aee1-60fe86f08dbd" providerId="AD" clId="Web-{2BC50005-D8B9-9846-EE35-9FFC00128B82}" dt="2025-02-02T16:24:25.662" v="4" actId="1076"/>
          <ac:picMkLst>
            <pc:docMk/>
            <pc:sldMk cId="862860688" sldId="523"/>
            <ac:picMk id="11" creationId="{7BC7A7AD-9E2A-E770-1F7E-76E8983EC816}"/>
          </ac:picMkLst>
        </pc:picChg>
        <pc:picChg chg="add mod">
          <ac:chgData name="A Freel" userId="S::afreel@ohacademy.co.uk::f6dead3d-cc44-4b49-aee1-60fe86f08dbd" providerId="AD" clId="Web-{2BC50005-D8B9-9846-EE35-9FFC00128B82}" dt="2025-02-02T16:24:37.538" v="6" actId="1076"/>
          <ac:picMkLst>
            <pc:docMk/>
            <pc:sldMk cId="862860688" sldId="523"/>
            <ac:picMk id="13" creationId="{3DF97DF9-5B1A-F01A-537E-86C94F96E1AF}"/>
          </ac:picMkLst>
        </pc:picChg>
      </pc:sldChg>
    </pc:docChg>
  </pc:docChgLst>
  <pc:docChgLst>
    <pc:chgData name="A Freel" userId="S::afreel@ohacademy.co.uk::f6dead3d-cc44-4b49-aee1-60fe86f08dbd" providerId="AD" clId="Web-{05B02B42-8604-4965-B523-42C20F17CA89}"/>
    <pc:docChg chg="modSld">
      <pc:chgData name="A Freel" userId="S::afreel@ohacademy.co.uk::f6dead3d-cc44-4b49-aee1-60fe86f08dbd" providerId="AD" clId="Web-{05B02B42-8604-4965-B523-42C20F17CA89}" dt="2024-12-20T13:40:57.148" v="15" actId="20577"/>
      <pc:docMkLst>
        <pc:docMk/>
      </pc:docMkLst>
      <pc:sldChg chg="modSp">
        <pc:chgData name="A Freel" userId="S::afreel@ohacademy.co.uk::f6dead3d-cc44-4b49-aee1-60fe86f08dbd" providerId="AD" clId="Web-{05B02B42-8604-4965-B523-42C20F17CA89}" dt="2024-12-20T13:40:57.148" v="15" actId="20577"/>
        <pc:sldMkLst>
          <pc:docMk/>
          <pc:sldMk cId="109857222" sldId="256"/>
        </pc:sldMkLst>
        <pc:spChg chg="mod">
          <ac:chgData name="A Freel" userId="S::afreel@ohacademy.co.uk::f6dead3d-cc44-4b49-aee1-60fe86f08dbd" providerId="AD" clId="Web-{05B02B42-8604-4965-B523-42C20F17CA89}" dt="2024-12-20T13:40:51.664" v="11" actId="20577"/>
          <ac:spMkLst>
            <pc:docMk/>
            <pc:sldMk cId="109857222" sldId="256"/>
            <ac:spMk id="2" creationId="{00000000-0000-0000-0000-000000000000}"/>
          </ac:spMkLst>
        </pc:spChg>
        <pc:spChg chg="mod">
          <ac:chgData name="A Freel" userId="S::afreel@ohacademy.co.uk::f6dead3d-cc44-4b49-aee1-60fe86f08dbd" providerId="AD" clId="Web-{05B02B42-8604-4965-B523-42C20F17CA89}" dt="2024-12-20T13:40:57.148" v="15" actId="20577"/>
          <ac:spMkLst>
            <pc:docMk/>
            <pc:sldMk cId="109857222" sldId="256"/>
            <ac:spMk id="3" creationId="{00000000-0000-0000-0000-000000000000}"/>
          </ac:spMkLst>
        </pc:spChg>
      </pc:sldChg>
    </pc:docChg>
  </pc:docChgLst>
  <pc:docChgLst>
    <pc:chgData name="A Freel" userId="S::afreel@ohacademy.co.uk::f6dead3d-cc44-4b49-aee1-60fe86f08dbd" providerId="AD" clId="Web-{979BC13B-F6C2-6A50-79AE-36F87928B0C6}"/>
    <pc:docChg chg="addSld delSld modSld">
      <pc:chgData name="A Freel" userId="S::afreel@ohacademy.co.uk::f6dead3d-cc44-4b49-aee1-60fe86f08dbd" providerId="AD" clId="Web-{979BC13B-F6C2-6A50-79AE-36F87928B0C6}" dt="2025-01-24T14:22:43.280" v="44"/>
      <pc:docMkLst>
        <pc:docMk/>
      </pc:docMkLst>
      <pc:sldChg chg="modSp mod setBg">
        <pc:chgData name="A Freel" userId="S::afreel@ohacademy.co.uk::f6dead3d-cc44-4b49-aee1-60fe86f08dbd" providerId="AD" clId="Web-{979BC13B-F6C2-6A50-79AE-36F87928B0C6}" dt="2025-01-24T13:54:57.114" v="6"/>
        <pc:sldMkLst>
          <pc:docMk/>
          <pc:sldMk cId="109857222" sldId="256"/>
        </pc:sldMkLst>
        <pc:spChg chg="mod">
          <ac:chgData name="A Freel" userId="S::afreel@ohacademy.co.uk::f6dead3d-cc44-4b49-aee1-60fe86f08dbd" providerId="AD" clId="Web-{979BC13B-F6C2-6A50-79AE-36F87928B0C6}" dt="2025-01-24T13:54:44.160" v="2" actId="20577"/>
          <ac:spMkLst>
            <pc:docMk/>
            <pc:sldMk cId="109857222" sldId="256"/>
            <ac:spMk id="2" creationId="{00000000-0000-0000-0000-000000000000}"/>
          </ac:spMkLst>
        </pc:spChg>
        <pc:spChg chg="mod">
          <ac:chgData name="A Freel" userId="S::afreel@ohacademy.co.uk::f6dead3d-cc44-4b49-aee1-60fe86f08dbd" providerId="AD" clId="Web-{979BC13B-F6C2-6A50-79AE-36F87928B0C6}" dt="2025-01-24T13:54:50.848" v="5" actId="20577"/>
          <ac:spMkLst>
            <pc:docMk/>
            <pc:sldMk cId="109857222" sldId="256"/>
            <ac:spMk id="3" creationId="{00000000-0000-0000-0000-000000000000}"/>
          </ac:spMkLst>
        </pc:spChg>
      </pc:sldChg>
      <pc:sldChg chg="del">
        <pc:chgData name="A Freel" userId="S::afreel@ohacademy.co.uk::f6dead3d-cc44-4b49-aee1-60fe86f08dbd" providerId="AD" clId="Web-{979BC13B-F6C2-6A50-79AE-36F87928B0C6}" dt="2025-01-24T13:42:14.382" v="1"/>
        <pc:sldMkLst>
          <pc:docMk/>
          <pc:sldMk cId="1120572278" sldId="258"/>
        </pc:sldMkLst>
      </pc:sldChg>
      <pc:sldChg chg="add">
        <pc:chgData name="A Freel" userId="S::afreel@ohacademy.co.uk::f6dead3d-cc44-4b49-aee1-60fe86f08dbd" providerId="AD" clId="Web-{979BC13B-F6C2-6A50-79AE-36F87928B0C6}" dt="2025-01-24T14:22:43.280" v="44"/>
        <pc:sldMkLst>
          <pc:docMk/>
          <pc:sldMk cId="3772315522" sldId="261"/>
        </pc:sldMkLst>
      </pc:sldChg>
      <pc:sldChg chg="add">
        <pc:chgData name="A Freel" userId="S::afreel@ohacademy.co.uk::f6dead3d-cc44-4b49-aee1-60fe86f08dbd" providerId="AD" clId="Web-{979BC13B-F6C2-6A50-79AE-36F87928B0C6}" dt="2025-01-24T14:22:43.264" v="43"/>
        <pc:sldMkLst>
          <pc:docMk/>
          <pc:sldMk cId="160205333" sldId="285"/>
        </pc:sldMkLst>
      </pc:sldChg>
      <pc:sldChg chg="add">
        <pc:chgData name="A Freel" userId="S::afreel@ohacademy.co.uk::f6dead3d-cc44-4b49-aee1-60fe86f08dbd" providerId="AD" clId="Web-{979BC13B-F6C2-6A50-79AE-36F87928B0C6}" dt="2025-01-24T13:42:13.085" v="0"/>
        <pc:sldMkLst>
          <pc:docMk/>
          <pc:sldMk cId="2704590861" sldId="477"/>
        </pc:sldMkLst>
      </pc:sldChg>
      <pc:sldChg chg="modSp add mod setBg">
        <pc:chgData name="A Freel" userId="S::afreel@ohacademy.co.uk::f6dead3d-cc44-4b49-aee1-60fe86f08dbd" providerId="AD" clId="Web-{979BC13B-F6C2-6A50-79AE-36F87928B0C6}" dt="2025-01-24T13:59:57.047" v="42" actId="20577"/>
        <pc:sldMkLst>
          <pc:docMk/>
          <pc:sldMk cId="2186170359" sldId="524"/>
        </pc:sldMkLst>
        <pc:spChg chg="mod">
          <ac:chgData name="A Freel" userId="S::afreel@ohacademy.co.uk::f6dead3d-cc44-4b49-aee1-60fe86f08dbd" providerId="AD" clId="Web-{979BC13B-F6C2-6A50-79AE-36F87928B0C6}" dt="2025-01-24T13:59:32.343" v="35" actId="20577"/>
          <ac:spMkLst>
            <pc:docMk/>
            <pc:sldMk cId="2186170359" sldId="524"/>
            <ac:spMk id="2" creationId="{2E1EF0BA-CEED-E29D-FEE5-9940F07FFB68}"/>
          </ac:spMkLst>
        </pc:spChg>
        <pc:spChg chg="mod">
          <ac:chgData name="A Freel" userId="S::afreel@ohacademy.co.uk::f6dead3d-cc44-4b49-aee1-60fe86f08dbd" providerId="AD" clId="Web-{979BC13B-F6C2-6A50-79AE-36F87928B0C6}" dt="2025-01-24T13:59:57.047" v="42" actId="20577"/>
          <ac:spMkLst>
            <pc:docMk/>
            <pc:sldMk cId="2186170359" sldId="524"/>
            <ac:spMk id="3" creationId="{C64EAB1E-80D3-6608-8146-DF162FAE764E}"/>
          </ac:spMkLst>
        </pc:spChg>
      </pc:sldChg>
      <pc:sldMasterChg chg="addSldLayout">
        <pc:chgData name="A Freel" userId="S::afreel@ohacademy.co.uk::f6dead3d-cc44-4b49-aee1-60fe86f08dbd" providerId="AD" clId="Web-{979BC13B-F6C2-6A50-79AE-36F87928B0C6}" dt="2025-01-24T14:22:43.280" v="44"/>
        <pc:sldMasterMkLst>
          <pc:docMk/>
          <pc:sldMasterMk cId="2460954070" sldId="2147483660"/>
        </pc:sldMasterMkLst>
        <pc:sldLayoutChg chg="add">
          <pc:chgData name="A Freel" userId="S::afreel@ohacademy.co.uk::f6dead3d-cc44-4b49-aee1-60fe86f08dbd" providerId="AD" clId="Web-{979BC13B-F6C2-6A50-79AE-36F87928B0C6}" dt="2025-01-24T14:22:43.280" v="44"/>
          <pc:sldLayoutMkLst>
            <pc:docMk/>
            <pc:sldMasterMk cId="2460954070" sldId="2147483660"/>
            <pc:sldLayoutMk cId="3759163774" sldId="2147483672"/>
          </pc:sldLayoutMkLst>
        </pc:sldLayoutChg>
      </pc:sldMasterChg>
    </pc:docChg>
  </pc:docChgLst>
  <pc:docChgLst>
    <pc:chgData name="A Freel" userId="S::afreel@ohacademy.co.uk::f6dead3d-cc44-4b49-aee1-60fe86f08dbd" providerId="AD" clId="Web-{0ED42829-86A8-B639-2F1D-24376DE45A06}"/>
    <pc:docChg chg="addSld modSld">
      <pc:chgData name="A Freel" userId="S::afreel@ohacademy.co.uk::f6dead3d-cc44-4b49-aee1-60fe86f08dbd" providerId="AD" clId="Web-{0ED42829-86A8-B639-2F1D-24376DE45A06}" dt="2025-02-04T07:43:20.465" v="59" actId="20577"/>
      <pc:docMkLst>
        <pc:docMk/>
      </pc:docMkLst>
      <pc:sldChg chg="modSp add">
        <pc:chgData name="A Freel" userId="S::afreel@ohacademy.co.uk::f6dead3d-cc44-4b49-aee1-60fe86f08dbd" providerId="AD" clId="Web-{0ED42829-86A8-B639-2F1D-24376DE45A06}" dt="2025-02-04T07:43:20.465" v="59" actId="20577"/>
        <pc:sldMkLst>
          <pc:docMk/>
          <pc:sldMk cId="4042425961" sldId="271"/>
        </pc:sldMkLst>
        <pc:spChg chg="mod">
          <ac:chgData name="A Freel" userId="S::afreel@ohacademy.co.uk::f6dead3d-cc44-4b49-aee1-60fe86f08dbd" providerId="AD" clId="Web-{0ED42829-86A8-B639-2F1D-24376DE45A06}" dt="2025-02-04T07:43:20.465" v="59" actId="20577"/>
          <ac:spMkLst>
            <pc:docMk/>
            <pc:sldMk cId="4042425961" sldId="271"/>
            <ac:spMk id="2" creationId="{7C99EAB0-959E-0C3E-D0C2-D92816B421AE}"/>
          </ac:spMkLst>
        </pc:spChg>
        <pc:spChg chg="mod">
          <ac:chgData name="A Freel" userId="S::afreel@ohacademy.co.uk::f6dead3d-cc44-4b49-aee1-60fe86f08dbd" providerId="AD" clId="Web-{0ED42829-86A8-B639-2F1D-24376DE45A06}" dt="2025-02-04T07:43:14.605" v="57" actId="20577"/>
          <ac:spMkLst>
            <pc:docMk/>
            <pc:sldMk cId="4042425961" sldId="271"/>
            <ac:spMk id="3" creationId="{65632587-27F2-0525-024A-C0C9B726839A}"/>
          </ac:spMkLst>
        </pc:spChg>
        <pc:picChg chg="mod">
          <ac:chgData name="A Freel" userId="S::afreel@ohacademy.co.uk::f6dead3d-cc44-4b49-aee1-60fe86f08dbd" providerId="AD" clId="Web-{0ED42829-86A8-B639-2F1D-24376DE45A06}" dt="2025-02-04T07:43:16.746" v="58" actId="1076"/>
          <ac:picMkLst>
            <pc:docMk/>
            <pc:sldMk cId="4042425961" sldId="271"/>
            <ac:picMk id="5" creationId="{17B325E1-6C73-3A84-DB44-8A1D54A430C1}"/>
          </ac:picMkLst>
        </pc:picChg>
      </pc:sldChg>
      <pc:sldChg chg="addSp delSp modSp">
        <pc:chgData name="A Freel" userId="S::afreel@ohacademy.co.uk::f6dead3d-cc44-4b49-aee1-60fe86f08dbd" providerId="AD" clId="Web-{0ED42829-86A8-B639-2F1D-24376DE45A06}" dt="2025-02-04T07:41:55.275" v="53" actId="20577"/>
        <pc:sldMkLst>
          <pc:docMk/>
          <pc:sldMk cId="862860688" sldId="523"/>
        </pc:sldMkLst>
        <pc:spChg chg="add mod">
          <ac:chgData name="A Freel" userId="S::afreel@ohacademy.co.uk::f6dead3d-cc44-4b49-aee1-60fe86f08dbd" providerId="AD" clId="Web-{0ED42829-86A8-B639-2F1D-24376DE45A06}" dt="2025-02-04T07:41:55.275" v="53" actId="20577"/>
          <ac:spMkLst>
            <pc:docMk/>
            <pc:sldMk cId="862860688" sldId="523"/>
            <ac:spMk id="17" creationId="{F502C8FA-831C-CE61-82E4-BC529CA4E42C}"/>
          </ac:spMkLst>
        </pc:spChg>
        <pc:picChg chg="del">
          <ac:chgData name="A Freel" userId="S::afreel@ohacademy.co.uk::f6dead3d-cc44-4b49-aee1-60fe86f08dbd" providerId="AD" clId="Web-{0ED42829-86A8-B639-2F1D-24376DE45A06}" dt="2025-02-04T07:38:51.864" v="0"/>
          <ac:picMkLst>
            <pc:docMk/>
            <pc:sldMk cId="862860688" sldId="523"/>
            <ac:picMk id="11" creationId="{7BC7A7AD-9E2A-E770-1F7E-76E8983EC816}"/>
          </ac:picMkLst>
        </pc:picChg>
        <pc:picChg chg="del">
          <ac:chgData name="A Freel" userId="S::afreel@ohacademy.co.uk::f6dead3d-cc44-4b49-aee1-60fe86f08dbd" providerId="AD" clId="Web-{0ED42829-86A8-B639-2F1D-24376DE45A06}" dt="2025-02-04T07:39:14.223" v="1"/>
          <ac:picMkLst>
            <pc:docMk/>
            <pc:sldMk cId="862860688" sldId="523"/>
            <ac:picMk id="13" creationId="{3DF97DF9-5B1A-F01A-537E-86C94F96E1AF}"/>
          </ac:picMkLst>
        </pc:picChg>
        <pc:picChg chg="add mod">
          <ac:chgData name="A Freel" userId="S::afreel@ohacademy.co.uk::f6dead3d-cc44-4b49-aee1-60fe86f08dbd" providerId="AD" clId="Web-{0ED42829-86A8-B639-2F1D-24376DE45A06}" dt="2025-02-04T07:41:06.867" v="5" actId="1076"/>
          <ac:picMkLst>
            <pc:docMk/>
            <pc:sldMk cId="862860688" sldId="523"/>
            <ac:picMk id="14" creationId="{41124409-670F-1CE4-C0E6-A0FA5B0C7E3B}"/>
          </ac:picMkLst>
        </pc:picChg>
      </pc:sldChg>
      <pc:sldChg chg="add replId">
        <pc:chgData name="A Freel" userId="S::afreel@ohacademy.co.uk::f6dead3d-cc44-4b49-aee1-60fe86f08dbd" providerId="AD" clId="Web-{0ED42829-86A8-B639-2F1D-24376DE45A06}" dt="2025-02-04T07:42:01.681" v="54"/>
        <pc:sldMkLst>
          <pc:docMk/>
          <pc:sldMk cId="1618634590" sldId="546"/>
        </pc:sldMkLst>
      </pc:sldChg>
    </pc:docChg>
  </pc:docChgLst>
  <pc:docChgLst>
    <pc:chgData name="P McKenzie-Cook" userId="6605cc89-aaff-4d80-9ee6-20e4afa4ef0c" providerId="ADAL" clId="{2D1E02CA-C41C-4622-B3C0-B5F062CD42A2}"/>
    <pc:docChg chg="undo custSel addSld delSld modSld sldOrd modMainMaster">
      <pc:chgData name="P McKenzie-Cook" userId="6605cc89-aaff-4d80-9ee6-20e4afa4ef0c" providerId="ADAL" clId="{2D1E02CA-C41C-4622-B3C0-B5F062CD42A2}" dt="2025-02-03T16:24:12.754" v="1387" actId="14100"/>
      <pc:docMkLst>
        <pc:docMk/>
      </pc:docMkLst>
      <pc:sldChg chg="setBg">
        <pc:chgData name="P McKenzie-Cook" userId="6605cc89-aaff-4d80-9ee6-20e4afa4ef0c" providerId="ADAL" clId="{2D1E02CA-C41C-4622-B3C0-B5F062CD42A2}" dt="2025-01-31T13:52:25.654" v="10"/>
        <pc:sldMkLst>
          <pc:docMk/>
          <pc:sldMk cId="109857222" sldId="256"/>
        </pc:sldMkLst>
      </pc:sldChg>
      <pc:sldChg chg="setBg">
        <pc:chgData name="P McKenzie-Cook" userId="6605cc89-aaff-4d80-9ee6-20e4afa4ef0c" providerId="ADAL" clId="{2D1E02CA-C41C-4622-B3C0-B5F062CD42A2}" dt="2025-01-31T13:52:25.654" v="10"/>
        <pc:sldMkLst>
          <pc:docMk/>
          <pc:sldMk cId="3772315522" sldId="261"/>
        </pc:sldMkLst>
      </pc:sldChg>
      <pc:sldChg chg="del setBg">
        <pc:chgData name="P McKenzie-Cook" userId="6605cc89-aaff-4d80-9ee6-20e4afa4ef0c" providerId="ADAL" clId="{2D1E02CA-C41C-4622-B3C0-B5F062CD42A2}" dt="2025-01-31T13:52:25.654" v="10"/>
        <pc:sldMkLst>
          <pc:docMk/>
          <pc:sldMk cId="3745506808" sldId="264"/>
        </pc:sldMkLst>
      </pc:sldChg>
      <pc:sldChg chg="addSp modSp del mod ord setBg">
        <pc:chgData name="P McKenzie-Cook" userId="6605cc89-aaff-4d80-9ee6-20e4afa4ef0c" providerId="ADAL" clId="{2D1E02CA-C41C-4622-B3C0-B5F062CD42A2}" dt="2025-01-31T14:05:44.067" v="143" actId="20577"/>
        <pc:sldMkLst>
          <pc:docMk/>
          <pc:sldMk cId="302259929" sldId="268"/>
        </pc:sldMkLst>
        <pc:spChg chg="mod">
          <ac:chgData name="P McKenzie-Cook" userId="6605cc89-aaff-4d80-9ee6-20e4afa4ef0c" providerId="ADAL" clId="{2D1E02CA-C41C-4622-B3C0-B5F062CD42A2}" dt="2025-01-31T14:05:44.067" v="143" actId="20577"/>
          <ac:spMkLst>
            <pc:docMk/>
            <pc:sldMk cId="302259929" sldId="268"/>
            <ac:spMk id="3" creationId="{0D6586CD-F69D-AF86-04E1-9AE1C77DBE13}"/>
          </ac:spMkLst>
        </pc:spChg>
        <pc:spChg chg="mod">
          <ac:chgData name="P McKenzie-Cook" userId="6605cc89-aaff-4d80-9ee6-20e4afa4ef0c" providerId="ADAL" clId="{2D1E02CA-C41C-4622-B3C0-B5F062CD42A2}" dt="2025-01-31T14:01:03.808" v="125" actId="404"/>
          <ac:spMkLst>
            <pc:docMk/>
            <pc:sldMk cId="302259929" sldId="268"/>
            <ac:spMk id="4" creationId="{00000000-0000-0000-0000-000000000000}"/>
          </ac:spMkLst>
        </pc:spChg>
        <pc:picChg chg="add mod">
          <ac:chgData name="P McKenzie-Cook" userId="6605cc89-aaff-4d80-9ee6-20e4afa4ef0c" providerId="ADAL" clId="{2D1E02CA-C41C-4622-B3C0-B5F062CD42A2}" dt="2025-01-31T14:01:31.936" v="133" actId="1076"/>
          <ac:picMkLst>
            <pc:docMk/>
            <pc:sldMk cId="302259929" sldId="268"/>
            <ac:picMk id="2" creationId="{6F48E388-EB6B-7B01-0479-042AF54C2698}"/>
          </ac:picMkLst>
        </pc:picChg>
        <pc:picChg chg="mod modCrop">
          <ac:chgData name="P McKenzie-Cook" userId="6605cc89-aaff-4d80-9ee6-20e4afa4ef0c" providerId="ADAL" clId="{2D1E02CA-C41C-4622-B3C0-B5F062CD42A2}" dt="2025-01-31T14:01:29.301" v="132" actId="1076"/>
          <ac:picMkLst>
            <pc:docMk/>
            <pc:sldMk cId="302259929" sldId="268"/>
            <ac:picMk id="8" creationId="{CA021988-2BB0-C658-2CE9-1D08EEF9505B}"/>
          </ac:picMkLst>
        </pc:picChg>
      </pc:sldChg>
      <pc:sldChg chg="del setBg">
        <pc:chgData name="P McKenzie-Cook" userId="6605cc89-aaff-4d80-9ee6-20e4afa4ef0c" providerId="ADAL" clId="{2D1E02CA-C41C-4622-B3C0-B5F062CD42A2}" dt="2025-01-31T13:53:15.348" v="44" actId="47"/>
        <pc:sldMkLst>
          <pc:docMk/>
          <pc:sldMk cId="3189735415" sldId="275"/>
        </pc:sldMkLst>
      </pc:sldChg>
      <pc:sldChg chg="setBg">
        <pc:chgData name="P McKenzie-Cook" userId="6605cc89-aaff-4d80-9ee6-20e4afa4ef0c" providerId="ADAL" clId="{2D1E02CA-C41C-4622-B3C0-B5F062CD42A2}" dt="2025-01-31T13:52:25.654" v="10"/>
        <pc:sldMkLst>
          <pc:docMk/>
          <pc:sldMk cId="2775359954" sldId="276"/>
        </pc:sldMkLst>
      </pc:sldChg>
      <pc:sldChg chg="setBg">
        <pc:chgData name="P McKenzie-Cook" userId="6605cc89-aaff-4d80-9ee6-20e4afa4ef0c" providerId="ADAL" clId="{2D1E02CA-C41C-4622-B3C0-B5F062CD42A2}" dt="2025-01-31T13:52:25.654" v="10"/>
        <pc:sldMkLst>
          <pc:docMk/>
          <pc:sldMk cId="2756575416" sldId="277"/>
        </pc:sldMkLst>
      </pc:sldChg>
      <pc:sldChg chg="modSp del mod setBg">
        <pc:chgData name="P McKenzie-Cook" userId="6605cc89-aaff-4d80-9ee6-20e4afa4ef0c" providerId="ADAL" clId="{2D1E02CA-C41C-4622-B3C0-B5F062CD42A2}" dt="2025-01-31T14:05:15.155" v="137" actId="20577"/>
        <pc:sldMkLst>
          <pc:docMk/>
          <pc:sldMk cId="1315796236" sldId="278"/>
        </pc:sldMkLst>
        <pc:spChg chg="mod">
          <ac:chgData name="P McKenzie-Cook" userId="6605cc89-aaff-4d80-9ee6-20e4afa4ef0c" providerId="ADAL" clId="{2D1E02CA-C41C-4622-B3C0-B5F062CD42A2}" dt="2025-01-31T14:05:15.155" v="137" actId="20577"/>
          <ac:spMkLst>
            <pc:docMk/>
            <pc:sldMk cId="1315796236" sldId="278"/>
            <ac:spMk id="5" creationId="{596BB479-5691-CE43-6AA8-F41BB58B607B}"/>
          </ac:spMkLst>
        </pc:spChg>
      </pc:sldChg>
      <pc:sldChg chg="setBg">
        <pc:chgData name="P McKenzie-Cook" userId="6605cc89-aaff-4d80-9ee6-20e4afa4ef0c" providerId="ADAL" clId="{2D1E02CA-C41C-4622-B3C0-B5F062CD42A2}" dt="2025-01-31T13:52:25.654" v="10"/>
        <pc:sldMkLst>
          <pc:docMk/>
          <pc:sldMk cId="3120174382" sldId="279"/>
        </pc:sldMkLst>
      </pc:sldChg>
      <pc:sldChg chg="setBg">
        <pc:chgData name="P McKenzie-Cook" userId="6605cc89-aaff-4d80-9ee6-20e4afa4ef0c" providerId="ADAL" clId="{2D1E02CA-C41C-4622-B3C0-B5F062CD42A2}" dt="2025-01-31T13:52:25.654" v="10"/>
        <pc:sldMkLst>
          <pc:docMk/>
          <pc:sldMk cId="48544144" sldId="280"/>
        </pc:sldMkLst>
      </pc:sldChg>
      <pc:sldChg chg="setBg">
        <pc:chgData name="P McKenzie-Cook" userId="6605cc89-aaff-4d80-9ee6-20e4afa4ef0c" providerId="ADAL" clId="{2D1E02CA-C41C-4622-B3C0-B5F062CD42A2}" dt="2025-01-31T13:52:25.654" v="10"/>
        <pc:sldMkLst>
          <pc:docMk/>
          <pc:sldMk cId="1682164778" sldId="282"/>
        </pc:sldMkLst>
      </pc:sldChg>
      <pc:sldChg chg="setBg">
        <pc:chgData name="P McKenzie-Cook" userId="6605cc89-aaff-4d80-9ee6-20e4afa4ef0c" providerId="ADAL" clId="{2D1E02CA-C41C-4622-B3C0-B5F062CD42A2}" dt="2025-01-31T13:52:25.654" v="10"/>
        <pc:sldMkLst>
          <pc:docMk/>
          <pc:sldMk cId="3239033370" sldId="283"/>
        </pc:sldMkLst>
      </pc:sldChg>
      <pc:sldChg chg="setBg">
        <pc:chgData name="P McKenzie-Cook" userId="6605cc89-aaff-4d80-9ee6-20e4afa4ef0c" providerId="ADAL" clId="{2D1E02CA-C41C-4622-B3C0-B5F062CD42A2}" dt="2025-01-31T13:52:25.654" v="10"/>
        <pc:sldMkLst>
          <pc:docMk/>
          <pc:sldMk cId="160205333" sldId="285"/>
        </pc:sldMkLst>
      </pc:sldChg>
      <pc:sldChg chg="del setBg">
        <pc:chgData name="P McKenzie-Cook" userId="6605cc89-aaff-4d80-9ee6-20e4afa4ef0c" providerId="ADAL" clId="{2D1E02CA-C41C-4622-B3C0-B5F062CD42A2}" dt="2025-01-31T13:52:25.654" v="10"/>
        <pc:sldMkLst>
          <pc:docMk/>
          <pc:sldMk cId="4265450786" sldId="290"/>
        </pc:sldMkLst>
      </pc:sldChg>
      <pc:sldChg chg="modSp del mod setBg">
        <pc:chgData name="P McKenzie-Cook" userId="6605cc89-aaff-4d80-9ee6-20e4afa4ef0c" providerId="ADAL" clId="{2D1E02CA-C41C-4622-B3C0-B5F062CD42A2}" dt="2025-01-31T13:58:26.253" v="116" actId="207"/>
        <pc:sldMkLst>
          <pc:docMk/>
          <pc:sldMk cId="2462540290" sldId="293"/>
        </pc:sldMkLst>
        <pc:spChg chg="mod">
          <ac:chgData name="P McKenzie-Cook" userId="6605cc89-aaff-4d80-9ee6-20e4afa4ef0c" providerId="ADAL" clId="{2D1E02CA-C41C-4622-B3C0-B5F062CD42A2}" dt="2025-01-31T13:57:59.267" v="103" actId="20577"/>
          <ac:spMkLst>
            <pc:docMk/>
            <pc:sldMk cId="2462540290" sldId="293"/>
            <ac:spMk id="2" creationId="{00000000-0000-0000-0000-000000000000}"/>
          </ac:spMkLst>
        </pc:spChg>
        <pc:spChg chg="mod">
          <ac:chgData name="P McKenzie-Cook" userId="6605cc89-aaff-4d80-9ee6-20e4afa4ef0c" providerId="ADAL" clId="{2D1E02CA-C41C-4622-B3C0-B5F062CD42A2}" dt="2025-01-31T13:58:15.971" v="110" actId="207"/>
          <ac:spMkLst>
            <pc:docMk/>
            <pc:sldMk cId="2462540290" sldId="293"/>
            <ac:spMk id="4" creationId="{00000000-0000-0000-0000-000000000000}"/>
          </ac:spMkLst>
        </pc:spChg>
        <pc:spChg chg="mod">
          <ac:chgData name="P McKenzie-Cook" userId="6605cc89-aaff-4d80-9ee6-20e4afa4ef0c" providerId="ADAL" clId="{2D1E02CA-C41C-4622-B3C0-B5F062CD42A2}" dt="2025-01-31T13:58:26.253" v="116" actId="207"/>
          <ac:spMkLst>
            <pc:docMk/>
            <pc:sldMk cId="2462540290" sldId="293"/>
            <ac:spMk id="5" creationId="{73FD614B-1A7E-2345-2F54-171498407CD3}"/>
          </ac:spMkLst>
        </pc:spChg>
        <pc:spChg chg="mod">
          <ac:chgData name="P McKenzie-Cook" userId="6605cc89-aaff-4d80-9ee6-20e4afa4ef0c" providerId="ADAL" clId="{2D1E02CA-C41C-4622-B3C0-B5F062CD42A2}" dt="2025-01-31T13:58:05.952" v="105" actId="1076"/>
          <ac:spMkLst>
            <pc:docMk/>
            <pc:sldMk cId="2462540290" sldId="293"/>
            <ac:spMk id="6" creationId="{B70D0FF0-DE70-4B8F-5514-DB24EF8D8504}"/>
          </ac:spMkLst>
        </pc:spChg>
      </pc:sldChg>
      <pc:sldChg chg="modSp del mod setBg">
        <pc:chgData name="P McKenzie-Cook" userId="6605cc89-aaff-4d80-9ee6-20e4afa4ef0c" providerId="ADAL" clId="{2D1E02CA-C41C-4622-B3C0-B5F062CD42A2}" dt="2025-01-31T14:01:38.001" v="134" actId="47"/>
        <pc:sldMkLst>
          <pc:docMk/>
          <pc:sldMk cId="4006606826" sldId="294"/>
        </pc:sldMkLst>
      </pc:sldChg>
      <pc:sldChg chg="modSp del mod setBg">
        <pc:chgData name="P McKenzie-Cook" userId="6605cc89-aaff-4d80-9ee6-20e4afa4ef0c" providerId="ADAL" clId="{2D1E02CA-C41C-4622-B3C0-B5F062CD42A2}" dt="2025-01-31T14:01:45.468" v="136" actId="14100"/>
        <pc:sldMkLst>
          <pc:docMk/>
          <pc:sldMk cId="2809893910" sldId="295"/>
        </pc:sldMkLst>
        <pc:spChg chg="mod">
          <ac:chgData name="P McKenzie-Cook" userId="6605cc89-aaff-4d80-9ee6-20e4afa4ef0c" providerId="ADAL" clId="{2D1E02CA-C41C-4622-B3C0-B5F062CD42A2}" dt="2025-01-31T13:52:14.614" v="8" actId="27636"/>
          <ac:spMkLst>
            <pc:docMk/>
            <pc:sldMk cId="2809893910" sldId="295"/>
            <ac:spMk id="11" creationId="{00000000-0000-0000-0000-000000000000}"/>
          </ac:spMkLst>
        </pc:spChg>
        <pc:grpChg chg="mod">
          <ac:chgData name="P McKenzie-Cook" userId="6605cc89-aaff-4d80-9ee6-20e4afa4ef0c" providerId="ADAL" clId="{2D1E02CA-C41C-4622-B3C0-B5F062CD42A2}" dt="2025-01-31T14:01:45.468" v="136" actId="14100"/>
          <ac:grpSpMkLst>
            <pc:docMk/>
            <pc:sldMk cId="2809893910" sldId="295"/>
            <ac:grpSpMk id="5" creationId="{0E27D902-7C2E-32D2-7006-4743DE45CF30}"/>
          </ac:grpSpMkLst>
        </pc:grpChg>
      </pc:sldChg>
      <pc:sldChg chg="setBg">
        <pc:chgData name="P McKenzie-Cook" userId="6605cc89-aaff-4d80-9ee6-20e4afa4ef0c" providerId="ADAL" clId="{2D1E02CA-C41C-4622-B3C0-B5F062CD42A2}" dt="2025-01-31T13:52:25.654" v="10"/>
        <pc:sldMkLst>
          <pc:docMk/>
          <pc:sldMk cId="4285156216" sldId="322"/>
        </pc:sldMkLst>
      </pc:sldChg>
      <pc:sldChg chg="del setBg">
        <pc:chgData name="P McKenzie-Cook" userId="6605cc89-aaff-4d80-9ee6-20e4afa4ef0c" providerId="ADAL" clId="{2D1E02CA-C41C-4622-B3C0-B5F062CD42A2}" dt="2025-01-31T13:52:25.654" v="10"/>
        <pc:sldMkLst>
          <pc:docMk/>
          <pc:sldMk cId="3557743929" sldId="324"/>
        </pc:sldMkLst>
      </pc:sldChg>
      <pc:sldChg chg="addSp modSp del mod setBg">
        <pc:chgData name="P McKenzie-Cook" userId="6605cc89-aaff-4d80-9ee6-20e4afa4ef0c" providerId="ADAL" clId="{2D1E02CA-C41C-4622-B3C0-B5F062CD42A2}" dt="2025-01-31T14:07:41.008" v="235" actId="5793"/>
        <pc:sldMkLst>
          <pc:docMk/>
          <pc:sldMk cId="38152814" sldId="328"/>
        </pc:sldMkLst>
        <pc:spChg chg="mod">
          <ac:chgData name="P McKenzie-Cook" userId="6605cc89-aaff-4d80-9ee6-20e4afa4ef0c" providerId="ADAL" clId="{2D1E02CA-C41C-4622-B3C0-B5F062CD42A2}" dt="2025-01-31T14:07:41.008" v="235" actId="5793"/>
          <ac:spMkLst>
            <pc:docMk/>
            <pc:sldMk cId="38152814" sldId="328"/>
            <ac:spMk id="2" creationId="{00000000-0000-0000-0000-000000000000}"/>
          </ac:spMkLst>
        </pc:spChg>
        <pc:spChg chg="mod">
          <ac:chgData name="P McKenzie-Cook" userId="6605cc89-aaff-4d80-9ee6-20e4afa4ef0c" providerId="ADAL" clId="{2D1E02CA-C41C-4622-B3C0-B5F062CD42A2}" dt="2025-01-31T14:06:07.414" v="145" actId="1076"/>
          <ac:spMkLst>
            <pc:docMk/>
            <pc:sldMk cId="38152814" sldId="328"/>
            <ac:spMk id="3" creationId="{E62CB7D5-F87C-F367-271B-5CAFAEC78001}"/>
          </ac:spMkLst>
        </pc:spChg>
        <pc:spChg chg="mod">
          <ac:chgData name="P McKenzie-Cook" userId="6605cc89-aaff-4d80-9ee6-20e4afa4ef0c" providerId="ADAL" clId="{2D1E02CA-C41C-4622-B3C0-B5F062CD42A2}" dt="2025-01-31T14:06:32.861" v="169" actId="1076"/>
          <ac:spMkLst>
            <pc:docMk/>
            <pc:sldMk cId="38152814" sldId="328"/>
            <ac:spMk id="4" creationId="{0D6EC960-B063-F4BB-E0E2-1687473DA7E8}"/>
          </ac:spMkLst>
        </pc:spChg>
        <pc:spChg chg="add mod">
          <ac:chgData name="P McKenzie-Cook" userId="6605cc89-aaff-4d80-9ee6-20e4afa4ef0c" providerId="ADAL" clId="{2D1E02CA-C41C-4622-B3C0-B5F062CD42A2}" dt="2025-01-31T14:07:28.508" v="211" actId="1076"/>
          <ac:spMkLst>
            <pc:docMk/>
            <pc:sldMk cId="38152814" sldId="328"/>
            <ac:spMk id="5" creationId="{4019504B-EA5E-DE04-DEEF-D7D50FE2FC91}"/>
          </ac:spMkLst>
        </pc:spChg>
        <pc:grpChg chg="mod">
          <ac:chgData name="P McKenzie-Cook" userId="6605cc89-aaff-4d80-9ee6-20e4afa4ef0c" providerId="ADAL" clId="{2D1E02CA-C41C-4622-B3C0-B5F062CD42A2}" dt="2025-01-31T14:06:14.921" v="147" actId="1076"/>
          <ac:grpSpMkLst>
            <pc:docMk/>
            <pc:sldMk cId="38152814" sldId="328"/>
            <ac:grpSpMk id="271" creationId="{28847936-A311-4618-0D57-34FDADED349F}"/>
          </ac:grpSpMkLst>
        </pc:grpChg>
        <pc:grpChg chg="mod">
          <ac:chgData name="P McKenzie-Cook" userId="6605cc89-aaff-4d80-9ee6-20e4afa4ef0c" providerId="ADAL" clId="{2D1E02CA-C41C-4622-B3C0-B5F062CD42A2}" dt="2025-01-31T14:06:29.208" v="168" actId="1036"/>
          <ac:grpSpMkLst>
            <pc:docMk/>
            <pc:sldMk cId="38152814" sldId="328"/>
            <ac:grpSpMk id="272" creationId="{13942D94-2284-152B-27F1-B5FE6F4BDA8F}"/>
          </ac:grpSpMkLst>
        </pc:grpChg>
        <pc:grpChg chg="mod">
          <ac:chgData name="P McKenzie-Cook" userId="6605cc89-aaff-4d80-9ee6-20e4afa4ef0c" providerId="ADAL" clId="{2D1E02CA-C41C-4622-B3C0-B5F062CD42A2}" dt="2025-01-31T14:06:29.208" v="168" actId="1036"/>
          <ac:grpSpMkLst>
            <pc:docMk/>
            <pc:sldMk cId="38152814" sldId="328"/>
            <ac:grpSpMk id="313" creationId="{603AC3FD-6B58-FE73-46A0-F279F4FAAA20}"/>
          </ac:grpSpMkLst>
        </pc:grpChg>
        <pc:grpChg chg="mod">
          <ac:chgData name="P McKenzie-Cook" userId="6605cc89-aaff-4d80-9ee6-20e4afa4ef0c" providerId="ADAL" clId="{2D1E02CA-C41C-4622-B3C0-B5F062CD42A2}" dt="2025-01-31T14:06:29.208" v="168" actId="1036"/>
          <ac:grpSpMkLst>
            <pc:docMk/>
            <pc:sldMk cId="38152814" sldId="328"/>
            <ac:grpSpMk id="354" creationId="{5EAA644D-42D0-B47F-7A82-5B600089D9F6}"/>
          </ac:grpSpMkLst>
        </pc:grpChg>
        <pc:grpChg chg="mod">
          <ac:chgData name="P McKenzie-Cook" userId="6605cc89-aaff-4d80-9ee6-20e4afa4ef0c" providerId="ADAL" clId="{2D1E02CA-C41C-4622-B3C0-B5F062CD42A2}" dt="2025-01-31T14:06:18.888" v="149" actId="1076"/>
          <ac:grpSpMkLst>
            <pc:docMk/>
            <pc:sldMk cId="38152814" sldId="328"/>
            <ac:grpSpMk id="445" creationId="{1CDF2632-800C-B8B9-B502-BF8BE889637B}"/>
          </ac:grpSpMkLst>
        </pc:grpChg>
        <pc:grpChg chg="mod">
          <ac:chgData name="P McKenzie-Cook" userId="6605cc89-aaff-4d80-9ee6-20e4afa4ef0c" providerId="ADAL" clId="{2D1E02CA-C41C-4622-B3C0-B5F062CD42A2}" dt="2025-01-31T14:06:16.480" v="148" actId="1076"/>
          <ac:grpSpMkLst>
            <pc:docMk/>
            <pc:sldMk cId="38152814" sldId="328"/>
            <ac:grpSpMk id="446" creationId="{EE0DDB2E-53B0-03DD-E88E-30242958996F}"/>
          </ac:grpSpMkLst>
        </pc:grpChg>
        <pc:grpChg chg="mod">
          <ac:chgData name="P McKenzie-Cook" userId="6605cc89-aaff-4d80-9ee6-20e4afa4ef0c" providerId="ADAL" clId="{2D1E02CA-C41C-4622-B3C0-B5F062CD42A2}" dt="2025-01-31T14:06:29.208" v="168" actId="1036"/>
          <ac:grpSpMkLst>
            <pc:docMk/>
            <pc:sldMk cId="38152814" sldId="328"/>
            <ac:grpSpMk id="477" creationId="{4262CAA6-F258-F950-A822-4835748F1445}"/>
          </ac:grpSpMkLst>
        </pc:grpChg>
        <pc:grpChg chg="mod">
          <ac:chgData name="P McKenzie-Cook" userId="6605cc89-aaff-4d80-9ee6-20e4afa4ef0c" providerId="ADAL" clId="{2D1E02CA-C41C-4622-B3C0-B5F062CD42A2}" dt="2025-01-31T14:06:29.208" v="168" actId="1036"/>
          <ac:grpSpMkLst>
            <pc:docMk/>
            <pc:sldMk cId="38152814" sldId="328"/>
            <ac:grpSpMk id="481" creationId="{BDB3FE15-CC09-9F4F-16DA-72EBECFCCF08}"/>
          </ac:grpSpMkLst>
        </pc:grpChg>
        <pc:graphicFrameChg chg="mod">
          <ac:chgData name="P McKenzie-Cook" userId="6605cc89-aaff-4d80-9ee6-20e4afa4ef0c" providerId="ADAL" clId="{2D1E02CA-C41C-4622-B3C0-B5F062CD42A2}" dt="2025-01-31T14:06:13.154" v="146" actId="1076"/>
          <ac:graphicFrameMkLst>
            <pc:docMk/>
            <pc:sldMk cId="38152814" sldId="328"/>
            <ac:graphicFrameMk id="6" creationId="{CEFF5B78-0F98-1CEC-2A7D-DE35F78E263D}"/>
          </ac:graphicFrameMkLst>
        </pc:graphicFrameChg>
        <pc:graphicFrameChg chg="mod">
          <ac:chgData name="P McKenzie-Cook" userId="6605cc89-aaff-4d80-9ee6-20e4afa4ef0c" providerId="ADAL" clId="{2D1E02CA-C41C-4622-B3C0-B5F062CD42A2}" dt="2025-01-31T14:06:29.208" v="168" actId="1036"/>
          <ac:graphicFrameMkLst>
            <pc:docMk/>
            <pc:sldMk cId="38152814" sldId="328"/>
            <ac:graphicFrameMk id="29" creationId="{47530A3F-7CC3-0058-69A0-5E24AB54C670}"/>
          </ac:graphicFrameMkLst>
        </pc:graphicFrameChg>
      </pc:sldChg>
      <pc:sldChg chg="modSp del mod setBg">
        <pc:chgData name="P McKenzie-Cook" userId="6605cc89-aaff-4d80-9ee6-20e4afa4ef0c" providerId="ADAL" clId="{2D1E02CA-C41C-4622-B3C0-B5F062CD42A2}" dt="2025-01-31T13:52:25.654" v="10"/>
        <pc:sldMkLst>
          <pc:docMk/>
          <pc:sldMk cId="2488656790" sldId="329"/>
        </pc:sldMkLst>
        <pc:spChg chg="mod">
          <ac:chgData name="P McKenzie-Cook" userId="6605cc89-aaff-4d80-9ee6-20e4afa4ef0c" providerId="ADAL" clId="{2D1E02CA-C41C-4622-B3C0-B5F062CD42A2}" dt="2025-01-31T13:52:14.560" v="3" actId="27636"/>
          <ac:spMkLst>
            <pc:docMk/>
            <pc:sldMk cId="2488656790" sldId="329"/>
            <ac:spMk id="2" creationId="{00000000-0000-0000-0000-000000000000}"/>
          </ac:spMkLst>
        </pc:spChg>
      </pc:sldChg>
      <pc:sldChg chg="modSp del mod setBg">
        <pc:chgData name="P McKenzie-Cook" userId="6605cc89-aaff-4d80-9ee6-20e4afa4ef0c" providerId="ADAL" clId="{2D1E02CA-C41C-4622-B3C0-B5F062CD42A2}" dt="2025-01-31T13:56:30.097" v="83" actId="47"/>
        <pc:sldMkLst>
          <pc:docMk/>
          <pc:sldMk cId="971121605" sldId="331"/>
        </pc:sldMkLst>
      </pc:sldChg>
      <pc:sldChg chg="del setBg">
        <pc:chgData name="P McKenzie-Cook" userId="6605cc89-aaff-4d80-9ee6-20e4afa4ef0c" providerId="ADAL" clId="{2D1E02CA-C41C-4622-B3C0-B5F062CD42A2}" dt="2025-01-31T13:52:25.654" v="10"/>
        <pc:sldMkLst>
          <pc:docMk/>
          <pc:sldMk cId="3381768051" sldId="333"/>
        </pc:sldMkLst>
      </pc:sldChg>
      <pc:sldChg chg="del setBg">
        <pc:chgData name="P McKenzie-Cook" userId="6605cc89-aaff-4d80-9ee6-20e4afa4ef0c" providerId="ADAL" clId="{2D1E02CA-C41C-4622-B3C0-B5F062CD42A2}" dt="2025-01-31T13:52:25.654" v="10"/>
        <pc:sldMkLst>
          <pc:docMk/>
          <pc:sldMk cId="426403630" sldId="334"/>
        </pc:sldMkLst>
      </pc:sldChg>
      <pc:sldChg chg="modSp del mod setBg">
        <pc:chgData name="P McKenzie-Cook" userId="6605cc89-aaff-4d80-9ee6-20e4afa4ef0c" providerId="ADAL" clId="{2D1E02CA-C41C-4622-B3C0-B5F062CD42A2}" dt="2025-01-31T13:56:24.408" v="81" actId="47"/>
        <pc:sldMkLst>
          <pc:docMk/>
          <pc:sldMk cId="1381435538" sldId="396"/>
        </pc:sldMkLst>
      </pc:sldChg>
      <pc:sldChg chg="addSp delSp modSp del mod setBg">
        <pc:chgData name="P McKenzie-Cook" userId="6605cc89-aaff-4d80-9ee6-20e4afa4ef0c" providerId="ADAL" clId="{2D1E02CA-C41C-4622-B3C0-B5F062CD42A2}" dt="2025-01-31T13:53:03.418" v="43" actId="1076"/>
        <pc:sldMkLst>
          <pc:docMk/>
          <pc:sldMk cId="1349999650" sldId="401"/>
        </pc:sldMkLst>
        <pc:spChg chg="mod">
          <ac:chgData name="P McKenzie-Cook" userId="6605cc89-aaff-4d80-9ee6-20e4afa4ef0c" providerId="ADAL" clId="{2D1E02CA-C41C-4622-B3C0-B5F062CD42A2}" dt="2025-01-31T13:53:03.418" v="43" actId="1076"/>
          <ac:spMkLst>
            <pc:docMk/>
            <pc:sldMk cId="1349999650" sldId="401"/>
            <ac:spMk id="5" creationId="{00000000-0000-0000-0000-000000000000}"/>
          </ac:spMkLst>
        </pc:spChg>
      </pc:sldChg>
      <pc:sldChg chg="addSp modSp del mod setBg">
        <pc:chgData name="P McKenzie-Cook" userId="6605cc89-aaff-4d80-9ee6-20e4afa4ef0c" providerId="ADAL" clId="{2D1E02CA-C41C-4622-B3C0-B5F062CD42A2}" dt="2025-01-31T14:09:11.862" v="324" actId="207"/>
        <pc:sldMkLst>
          <pc:docMk/>
          <pc:sldMk cId="3573639430" sldId="402"/>
        </pc:sldMkLst>
        <pc:spChg chg="mod">
          <ac:chgData name="P McKenzie-Cook" userId="6605cc89-aaff-4d80-9ee6-20e4afa4ef0c" providerId="ADAL" clId="{2D1E02CA-C41C-4622-B3C0-B5F062CD42A2}" dt="2025-01-31T13:55:53.190" v="77" actId="207"/>
          <ac:spMkLst>
            <pc:docMk/>
            <pc:sldMk cId="3573639430" sldId="402"/>
            <ac:spMk id="2" creationId="{00000000-0000-0000-0000-000000000000}"/>
          </ac:spMkLst>
        </pc:spChg>
        <pc:spChg chg="add mod">
          <ac:chgData name="P McKenzie-Cook" userId="6605cc89-aaff-4d80-9ee6-20e4afa4ef0c" providerId="ADAL" clId="{2D1E02CA-C41C-4622-B3C0-B5F062CD42A2}" dt="2025-01-31T14:09:11.862" v="324" actId="207"/>
          <ac:spMkLst>
            <pc:docMk/>
            <pc:sldMk cId="3573639430" sldId="402"/>
            <ac:spMk id="3" creationId="{A2659ABE-E2A6-3E64-79C6-8505D3783D88}"/>
          </ac:spMkLst>
        </pc:spChg>
        <pc:spChg chg="mod">
          <ac:chgData name="P McKenzie-Cook" userId="6605cc89-aaff-4d80-9ee6-20e4afa4ef0c" providerId="ADAL" clId="{2D1E02CA-C41C-4622-B3C0-B5F062CD42A2}" dt="2025-01-31T13:55:24.476" v="59" actId="1076"/>
          <ac:spMkLst>
            <pc:docMk/>
            <pc:sldMk cId="3573639430" sldId="402"/>
            <ac:spMk id="5" creationId="{97DE811D-319B-1188-D614-E668DEA0D961}"/>
          </ac:spMkLst>
        </pc:spChg>
        <pc:spChg chg="mod">
          <ac:chgData name="P McKenzie-Cook" userId="6605cc89-aaff-4d80-9ee6-20e4afa4ef0c" providerId="ADAL" clId="{2D1E02CA-C41C-4622-B3C0-B5F062CD42A2}" dt="2025-01-31T13:55:26.977" v="60" actId="1076"/>
          <ac:spMkLst>
            <pc:docMk/>
            <pc:sldMk cId="3573639430" sldId="402"/>
            <ac:spMk id="6" creationId="{B2A9D14A-AD19-19F6-97D4-204CCBDF5E6B}"/>
          </ac:spMkLst>
        </pc:spChg>
      </pc:sldChg>
      <pc:sldChg chg="modSp del mod setBg">
        <pc:chgData name="P McKenzie-Cook" userId="6605cc89-aaff-4d80-9ee6-20e4afa4ef0c" providerId="ADAL" clId="{2D1E02CA-C41C-4622-B3C0-B5F062CD42A2}" dt="2025-01-31T13:56:27.679" v="82" actId="47"/>
        <pc:sldMkLst>
          <pc:docMk/>
          <pc:sldMk cId="2962507835" sldId="403"/>
        </pc:sldMkLst>
      </pc:sldChg>
      <pc:sldChg chg="modSp del mod setBg">
        <pc:chgData name="P McKenzie-Cook" userId="6605cc89-aaff-4d80-9ee6-20e4afa4ef0c" providerId="ADAL" clId="{2D1E02CA-C41C-4622-B3C0-B5F062CD42A2}" dt="2025-01-31T13:53:44.145" v="55" actId="1076"/>
        <pc:sldMkLst>
          <pc:docMk/>
          <pc:sldMk cId="4032336259" sldId="404"/>
        </pc:sldMkLst>
        <pc:spChg chg="mod">
          <ac:chgData name="P McKenzie-Cook" userId="6605cc89-aaff-4d80-9ee6-20e4afa4ef0c" providerId="ADAL" clId="{2D1E02CA-C41C-4622-B3C0-B5F062CD42A2}" dt="2025-01-31T13:53:38.572" v="47" actId="1076"/>
          <ac:spMkLst>
            <pc:docMk/>
            <pc:sldMk cId="4032336259" sldId="404"/>
            <ac:spMk id="3" creationId="{2195CA43-8B82-B8D0-3BBB-AAC1169BD41F}"/>
          </ac:spMkLst>
        </pc:spChg>
        <pc:spChg chg="mod">
          <ac:chgData name="P McKenzie-Cook" userId="6605cc89-aaff-4d80-9ee6-20e4afa4ef0c" providerId="ADAL" clId="{2D1E02CA-C41C-4622-B3C0-B5F062CD42A2}" dt="2025-01-31T13:53:35.703" v="46" actId="1076"/>
          <ac:spMkLst>
            <pc:docMk/>
            <pc:sldMk cId="4032336259" sldId="404"/>
            <ac:spMk id="6" creationId="{E77EAC8C-CB2E-69C1-39C7-B666E33F707C}"/>
          </ac:spMkLst>
        </pc:spChg>
        <pc:spChg chg="mod">
          <ac:chgData name="P McKenzie-Cook" userId="6605cc89-aaff-4d80-9ee6-20e4afa4ef0c" providerId="ADAL" clId="{2D1E02CA-C41C-4622-B3C0-B5F062CD42A2}" dt="2025-01-31T13:53:44.145" v="55" actId="1076"/>
          <ac:spMkLst>
            <pc:docMk/>
            <pc:sldMk cId="4032336259" sldId="404"/>
            <ac:spMk id="15" creationId="{00000000-0000-0000-0000-000000000000}"/>
          </ac:spMkLst>
        </pc:spChg>
      </pc:sldChg>
      <pc:sldChg chg="del setBg">
        <pc:chgData name="P McKenzie-Cook" userId="6605cc89-aaff-4d80-9ee6-20e4afa4ef0c" providerId="ADAL" clId="{2D1E02CA-C41C-4622-B3C0-B5F062CD42A2}" dt="2025-01-31T13:52:25.654" v="10"/>
        <pc:sldMkLst>
          <pc:docMk/>
          <pc:sldMk cId="1678492226" sldId="406"/>
        </pc:sldMkLst>
      </pc:sldChg>
      <pc:sldChg chg="modSp del mod setBg">
        <pc:chgData name="P McKenzie-Cook" userId="6605cc89-aaff-4d80-9ee6-20e4afa4ef0c" providerId="ADAL" clId="{2D1E02CA-C41C-4622-B3C0-B5F062CD42A2}" dt="2025-01-31T13:57:09.668" v="84" actId="14100"/>
        <pc:sldMkLst>
          <pc:docMk/>
          <pc:sldMk cId="2916378802" sldId="407"/>
        </pc:sldMkLst>
        <pc:spChg chg="mod">
          <ac:chgData name="P McKenzie-Cook" userId="6605cc89-aaff-4d80-9ee6-20e4afa4ef0c" providerId="ADAL" clId="{2D1E02CA-C41C-4622-B3C0-B5F062CD42A2}" dt="2025-01-31T13:57:09.668" v="84" actId="14100"/>
          <ac:spMkLst>
            <pc:docMk/>
            <pc:sldMk cId="2916378802" sldId="407"/>
            <ac:spMk id="290" creationId="{7DEFACE2-2AD2-B9CA-5974-06A20BB86C24}"/>
          </ac:spMkLst>
        </pc:spChg>
      </pc:sldChg>
      <pc:sldChg chg="setBg">
        <pc:chgData name="P McKenzie-Cook" userId="6605cc89-aaff-4d80-9ee6-20e4afa4ef0c" providerId="ADAL" clId="{2D1E02CA-C41C-4622-B3C0-B5F062CD42A2}" dt="2025-01-31T13:52:25.654" v="10"/>
        <pc:sldMkLst>
          <pc:docMk/>
          <pc:sldMk cId="2266792099" sldId="470"/>
        </pc:sldMkLst>
      </pc:sldChg>
      <pc:sldChg chg="setBg">
        <pc:chgData name="P McKenzie-Cook" userId="6605cc89-aaff-4d80-9ee6-20e4afa4ef0c" providerId="ADAL" clId="{2D1E02CA-C41C-4622-B3C0-B5F062CD42A2}" dt="2025-01-31T13:52:25.654" v="10"/>
        <pc:sldMkLst>
          <pc:docMk/>
          <pc:sldMk cId="3472483617" sldId="471"/>
        </pc:sldMkLst>
      </pc:sldChg>
      <pc:sldChg chg="setBg">
        <pc:chgData name="P McKenzie-Cook" userId="6605cc89-aaff-4d80-9ee6-20e4afa4ef0c" providerId="ADAL" clId="{2D1E02CA-C41C-4622-B3C0-B5F062CD42A2}" dt="2025-01-31T13:52:25.654" v="10"/>
        <pc:sldMkLst>
          <pc:docMk/>
          <pc:sldMk cId="3652523520" sldId="472"/>
        </pc:sldMkLst>
      </pc:sldChg>
      <pc:sldChg chg="setBg">
        <pc:chgData name="P McKenzie-Cook" userId="6605cc89-aaff-4d80-9ee6-20e4afa4ef0c" providerId="ADAL" clId="{2D1E02CA-C41C-4622-B3C0-B5F062CD42A2}" dt="2025-01-31T13:52:25.654" v="10"/>
        <pc:sldMkLst>
          <pc:docMk/>
          <pc:sldMk cId="183655855" sldId="475"/>
        </pc:sldMkLst>
      </pc:sldChg>
      <pc:sldChg chg="setBg">
        <pc:chgData name="P McKenzie-Cook" userId="6605cc89-aaff-4d80-9ee6-20e4afa4ef0c" providerId="ADAL" clId="{2D1E02CA-C41C-4622-B3C0-B5F062CD42A2}" dt="2025-01-31T13:52:25.654" v="10"/>
        <pc:sldMkLst>
          <pc:docMk/>
          <pc:sldMk cId="573539611" sldId="476"/>
        </pc:sldMkLst>
      </pc:sldChg>
      <pc:sldChg chg="setBg">
        <pc:chgData name="P McKenzie-Cook" userId="6605cc89-aaff-4d80-9ee6-20e4afa4ef0c" providerId="ADAL" clId="{2D1E02CA-C41C-4622-B3C0-B5F062CD42A2}" dt="2025-01-31T13:52:25.654" v="10"/>
        <pc:sldMkLst>
          <pc:docMk/>
          <pc:sldMk cId="2704590861" sldId="477"/>
        </pc:sldMkLst>
      </pc:sldChg>
      <pc:sldChg chg="addSp delSp modSp mod setBg">
        <pc:chgData name="P McKenzie-Cook" userId="6605cc89-aaff-4d80-9ee6-20e4afa4ef0c" providerId="ADAL" clId="{2D1E02CA-C41C-4622-B3C0-B5F062CD42A2}" dt="2025-02-03T16:24:12.754" v="1387" actId="14100"/>
        <pc:sldMkLst>
          <pc:docMk/>
          <pc:sldMk cId="862860688" sldId="523"/>
        </pc:sldMkLst>
        <pc:spChg chg="add mod">
          <ac:chgData name="P McKenzie-Cook" userId="6605cc89-aaff-4d80-9ee6-20e4afa4ef0c" providerId="ADAL" clId="{2D1E02CA-C41C-4622-B3C0-B5F062CD42A2}" dt="2025-01-31T14:38:24.295" v="499" actId="1076"/>
          <ac:spMkLst>
            <pc:docMk/>
            <pc:sldMk cId="862860688" sldId="523"/>
            <ac:spMk id="3" creationId="{568772F1-9584-210B-0C30-04E003E8C2C9}"/>
          </ac:spMkLst>
        </pc:spChg>
        <pc:spChg chg="add mod">
          <ac:chgData name="P McKenzie-Cook" userId="6605cc89-aaff-4d80-9ee6-20e4afa4ef0c" providerId="ADAL" clId="{2D1E02CA-C41C-4622-B3C0-B5F062CD42A2}" dt="2025-02-03T16:24:05.233" v="1386" actId="20577"/>
          <ac:spMkLst>
            <pc:docMk/>
            <pc:sldMk cId="862860688" sldId="523"/>
            <ac:spMk id="19" creationId="{975AF44F-CC78-FDD5-F0ED-0822CC8A05D9}"/>
          </ac:spMkLst>
        </pc:spChg>
        <pc:spChg chg="del mod">
          <ac:chgData name="P McKenzie-Cook" userId="6605cc89-aaff-4d80-9ee6-20e4afa4ef0c" providerId="ADAL" clId="{2D1E02CA-C41C-4622-B3C0-B5F062CD42A2}" dt="2025-02-02T18:07:50.340" v="576"/>
          <ac:spMkLst>
            <pc:docMk/>
            <pc:sldMk cId="862860688" sldId="523"/>
            <ac:spMk id="20" creationId="{5F71861C-118E-EF9B-42E7-4898C174C010}"/>
          </ac:spMkLst>
        </pc:spChg>
        <pc:picChg chg="mod">
          <ac:chgData name="P McKenzie-Cook" userId="6605cc89-aaff-4d80-9ee6-20e4afa4ef0c" providerId="ADAL" clId="{2D1E02CA-C41C-4622-B3C0-B5F062CD42A2}" dt="2025-02-03T16:24:12.754" v="1387" actId="14100"/>
          <ac:picMkLst>
            <pc:docMk/>
            <pc:sldMk cId="862860688" sldId="523"/>
            <ac:picMk id="11" creationId="{7BC7A7AD-9E2A-E770-1F7E-76E8983EC816}"/>
          </ac:picMkLst>
        </pc:picChg>
        <pc:picChg chg="add mod">
          <ac:chgData name="P McKenzie-Cook" userId="6605cc89-aaff-4d80-9ee6-20e4afa4ef0c" providerId="ADAL" clId="{2D1E02CA-C41C-4622-B3C0-B5F062CD42A2}" dt="2025-01-31T14:40:17.811" v="502" actId="1076"/>
          <ac:picMkLst>
            <pc:docMk/>
            <pc:sldMk cId="862860688" sldId="523"/>
            <ac:picMk id="12" creationId="{9D0CE757-1242-8B2B-440A-F95957EC369E}"/>
          </ac:picMkLst>
        </pc:picChg>
        <pc:picChg chg="mod">
          <ac:chgData name="P McKenzie-Cook" userId="6605cc89-aaff-4d80-9ee6-20e4afa4ef0c" providerId="ADAL" clId="{2D1E02CA-C41C-4622-B3C0-B5F062CD42A2}" dt="2025-02-02T18:05:27.920" v="568" actId="1076"/>
          <ac:picMkLst>
            <pc:docMk/>
            <pc:sldMk cId="862860688" sldId="523"/>
            <ac:picMk id="13" creationId="{3DF97DF9-5B1A-F01A-537E-86C94F96E1AF}"/>
          </ac:picMkLst>
        </pc:picChg>
        <pc:picChg chg="add mod">
          <ac:chgData name="P McKenzie-Cook" userId="6605cc89-aaff-4d80-9ee6-20e4afa4ef0c" providerId="ADAL" clId="{2D1E02CA-C41C-4622-B3C0-B5F062CD42A2}" dt="2025-02-03T16:20:13.753" v="1234" actId="1076"/>
          <ac:picMkLst>
            <pc:docMk/>
            <pc:sldMk cId="862860688" sldId="523"/>
            <ac:picMk id="18" creationId="{E83A9256-F896-A57B-F379-FCD3BE2800E8}"/>
          </ac:picMkLst>
        </pc:picChg>
      </pc:sldChg>
      <pc:sldChg chg="setBg">
        <pc:chgData name="P McKenzie-Cook" userId="6605cc89-aaff-4d80-9ee6-20e4afa4ef0c" providerId="ADAL" clId="{2D1E02CA-C41C-4622-B3C0-B5F062CD42A2}" dt="2025-01-31T13:52:25.654" v="10"/>
        <pc:sldMkLst>
          <pc:docMk/>
          <pc:sldMk cId="2186170359" sldId="524"/>
        </pc:sldMkLst>
      </pc:sldChg>
      <pc:sldChg chg="setBg">
        <pc:chgData name="P McKenzie-Cook" userId="6605cc89-aaff-4d80-9ee6-20e4afa4ef0c" providerId="ADAL" clId="{2D1E02CA-C41C-4622-B3C0-B5F062CD42A2}" dt="2025-01-31T13:52:25.654" v="10"/>
        <pc:sldMkLst>
          <pc:docMk/>
          <pc:sldMk cId="3860104074" sldId="525"/>
        </pc:sldMkLst>
      </pc:sldChg>
      <pc:sldChg chg="del ord setBg">
        <pc:chgData name="P McKenzie-Cook" userId="6605cc89-aaff-4d80-9ee6-20e4afa4ef0c" providerId="ADAL" clId="{2D1E02CA-C41C-4622-B3C0-B5F062CD42A2}" dt="2025-01-31T13:56:21.672" v="80"/>
        <pc:sldMkLst>
          <pc:docMk/>
          <pc:sldMk cId="3122806212" sldId="526"/>
        </pc:sldMkLst>
      </pc:sldChg>
      <pc:sldChg chg="addSp modSp new mod">
        <pc:chgData name="P McKenzie-Cook" userId="6605cc89-aaff-4d80-9ee6-20e4afa4ef0c" providerId="ADAL" clId="{2D1E02CA-C41C-4622-B3C0-B5F062CD42A2}" dt="2025-01-31T14:36:41.411" v="336" actId="1076"/>
        <pc:sldMkLst>
          <pc:docMk/>
          <pc:sldMk cId="946793820" sldId="542"/>
        </pc:sldMkLst>
        <pc:picChg chg="add mod">
          <ac:chgData name="P McKenzie-Cook" userId="6605cc89-aaff-4d80-9ee6-20e4afa4ef0c" providerId="ADAL" clId="{2D1E02CA-C41C-4622-B3C0-B5F062CD42A2}" dt="2025-01-31T14:35:32.347" v="329" actId="14100"/>
          <ac:picMkLst>
            <pc:docMk/>
            <pc:sldMk cId="946793820" sldId="542"/>
            <ac:picMk id="5" creationId="{22827CBD-D86B-6201-E9EA-3BBD9A64710E}"/>
          </ac:picMkLst>
        </pc:picChg>
        <pc:picChg chg="add mod">
          <ac:chgData name="P McKenzie-Cook" userId="6605cc89-aaff-4d80-9ee6-20e4afa4ef0c" providerId="ADAL" clId="{2D1E02CA-C41C-4622-B3C0-B5F062CD42A2}" dt="2025-01-31T14:36:11.492" v="332" actId="1076"/>
          <ac:picMkLst>
            <pc:docMk/>
            <pc:sldMk cId="946793820" sldId="542"/>
            <ac:picMk id="7" creationId="{952AF4CB-98FB-A2AD-A81B-EF6CC4A0B659}"/>
          </ac:picMkLst>
        </pc:picChg>
        <pc:picChg chg="add mod">
          <ac:chgData name="P McKenzie-Cook" userId="6605cc89-aaff-4d80-9ee6-20e4afa4ef0c" providerId="ADAL" clId="{2D1E02CA-C41C-4622-B3C0-B5F062CD42A2}" dt="2025-01-31T14:36:41.411" v="336" actId="1076"/>
          <ac:picMkLst>
            <pc:docMk/>
            <pc:sldMk cId="946793820" sldId="542"/>
            <ac:picMk id="9" creationId="{D12BB247-CAF4-333D-A597-E002FD871099}"/>
          </ac:picMkLst>
        </pc:picChg>
      </pc:sldChg>
      <pc:sldChg chg="addSp delSp modSp new mod">
        <pc:chgData name="P McKenzie-Cook" userId="6605cc89-aaff-4d80-9ee6-20e4afa4ef0c" providerId="ADAL" clId="{2D1E02CA-C41C-4622-B3C0-B5F062CD42A2}" dt="2025-02-02T18:19:16.764" v="862" actId="14100"/>
        <pc:sldMkLst>
          <pc:docMk/>
          <pc:sldMk cId="1124839139" sldId="543"/>
        </pc:sldMkLst>
        <pc:spChg chg="mod">
          <ac:chgData name="P McKenzie-Cook" userId="6605cc89-aaff-4d80-9ee6-20e4afa4ef0c" providerId="ADAL" clId="{2D1E02CA-C41C-4622-B3C0-B5F062CD42A2}" dt="2025-02-02T18:15:14.130" v="611" actId="20577"/>
          <ac:spMkLst>
            <pc:docMk/>
            <pc:sldMk cId="1124839139" sldId="543"/>
            <ac:spMk id="2" creationId="{3104C7DA-CAFD-2384-924B-E5CDA8200421}"/>
          </ac:spMkLst>
        </pc:spChg>
        <pc:spChg chg="del mod">
          <ac:chgData name="P McKenzie-Cook" userId="6605cc89-aaff-4d80-9ee6-20e4afa4ef0c" providerId="ADAL" clId="{2D1E02CA-C41C-4622-B3C0-B5F062CD42A2}" dt="2025-02-02T18:15:33.414" v="613" actId="22"/>
          <ac:spMkLst>
            <pc:docMk/>
            <pc:sldMk cId="1124839139" sldId="543"/>
            <ac:spMk id="3" creationId="{881AAF61-78FB-128F-A194-EFA198279BD4}"/>
          </ac:spMkLst>
        </pc:spChg>
        <pc:spChg chg="add mod">
          <ac:chgData name="P McKenzie-Cook" userId="6605cc89-aaff-4d80-9ee6-20e4afa4ef0c" providerId="ADAL" clId="{2D1E02CA-C41C-4622-B3C0-B5F062CD42A2}" dt="2025-02-02T18:19:16.764" v="862" actId="14100"/>
          <ac:spMkLst>
            <pc:docMk/>
            <pc:sldMk cId="1124839139" sldId="543"/>
            <ac:spMk id="6" creationId="{6090CDDE-4B35-89B6-9D33-3B67BC7AE655}"/>
          </ac:spMkLst>
        </pc:spChg>
        <pc:picChg chg="add mod ord">
          <ac:chgData name="P McKenzie-Cook" userId="6605cc89-aaff-4d80-9ee6-20e4afa4ef0c" providerId="ADAL" clId="{2D1E02CA-C41C-4622-B3C0-B5F062CD42A2}" dt="2025-02-02T18:15:37.970" v="614" actId="1076"/>
          <ac:picMkLst>
            <pc:docMk/>
            <pc:sldMk cId="1124839139" sldId="543"/>
            <ac:picMk id="5" creationId="{C77E712D-F030-E96E-A786-DEFBD6DE9DD1}"/>
          </ac:picMkLst>
        </pc:picChg>
      </pc:sldChg>
      <pc:sldChg chg="addSp delSp modSp new mod">
        <pc:chgData name="P McKenzie-Cook" userId="6605cc89-aaff-4d80-9ee6-20e4afa4ef0c" providerId="ADAL" clId="{2D1E02CA-C41C-4622-B3C0-B5F062CD42A2}" dt="2025-02-02T18:21:25.516" v="1007" actId="403"/>
        <pc:sldMkLst>
          <pc:docMk/>
          <pc:sldMk cId="1694084768" sldId="544"/>
        </pc:sldMkLst>
        <pc:spChg chg="del">
          <ac:chgData name="P McKenzie-Cook" userId="6605cc89-aaff-4d80-9ee6-20e4afa4ef0c" providerId="ADAL" clId="{2D1E02CA-C41C-4622-B3C0-B5F062CD42A2}" dt="2025-02-02T18:19:21.583" v="863" actId="478"/>
          <ac:spMkLst>
            <pc:docMk/>
            <pc:sldMk cId="1694084768" sldId="544"/>
            <ac:spMk id="2" creationId="{36F41D2F-3B2E-AC13-AB23-733F819CD52C}"/>
          </ac:spMkLst>
        </pc:spChg>
        <pc:spChg chg="mod">
          <ac:chgData name="P McKenzie-Cook" userId="6605cc89-aaff-4d80-9ee6-20e4afa4ef0c" providerId="ADAL" clId="{2D1E02CA-C41C-4622-B3C0-B5F062CD42A2}" dt="2025-02-02T18:21:25.516" v="1007" actId="403"/>
          <ac:spMkLst>
            <pc:docMk/>
            <pc:sldMk cId="1694084768" sldId="544"/>
            <ac:spMk id="3" creationId="{0F06BFB7-B737-5D58-39D6-4134D056E3B9}"/>
          </ac:spMkLst>
        </pc:spChg>
        <pc:spChg chg="add mod">
          <ac:chgData name="P McKenzie-Cook" userId="6605cc89-aaff-4d80-9ee6-20e4afa4ef0c" providerId="ADAL" clId="{2D1E02CA-C41C-4622-B3C0-B5F062CD42A2}" dt="2025-02-02T18:20:19.124" v="919" actId="1076"/>
          <ac:spMkLst>
            <pc:docMk/>
            <pc:sldMk cId="1694084768" sldId="544"/>
            <ac:spMk id="4" creationId="{BB09D720-AC1E-8151-778D-DD595A9DF524}"/>
          </ac:spMkLst>
        </pc:spChg>
        <pc:spChg chg="add del mod">
          <ac:chgData name="P McKenzie-Cook" userId="6605cc89-aaff-4d80-9ee6-20e4afa4ef0c" providerId="ADAL" clId="{2D1E02CA-C41C-4622-B3C0-B5F062CD42A2}" dt="2025-02-02T18:20:23.085" v="921" actId="478"/>
          <ac:spMkLst>
            <pc:docMk/>
            <pc:sldMk cId="1694084768" sldId="544"/>
            <ac:spMk id="5" creationId="{3F3E5495-C27F-635E-06DF-A688718796FD}"/>
          </ac:spMkLst>
        </pc:spChg>
        <pc:picChg chg="add mod">
          <ac:chgData name="P McKenzie-Cook" userId="6605cc89-aaff-4d80-9ee6-20e4afa4ef0c" providerId="ADAL" clId="{2D1E02CA-C41C-4622-B3C0-B5F062CD42A2}" dt="2025-02-02T18:20:40.680" v="924" actId="14100"/>
          <ac:picMkLst>
            <pc:docMk/>
            <pc:sldMk cId="1694084768" sldId="544"/>
            <ac:picMk id="7" creationId="{56716B31-A7E1-74B1-39F3-6C010C95EFF0}"/>
          </ac:picMkLst>
        </pc:picChg>
      </pc:sldChg>
      <pc:sldChg chg="modSp new mod">
        <pc:chgData name="P McKenzie-Cook" userId="6605cc89-aaff-4d80-9ee6-20e4afa4ef0c" providerId="ADAL" clId="{2D1E02CA-C41C-4622-B3C0-B5F062CD42A2}" dt="2025-02-02T18:22:54.449" v="1231" actId="403"/>
        <pc:sldMkLst>
          <pc:docMk/>
          <pc:sldMk cId="3436985850" sldId="545"/>
        </pc:sldMkLst>
        <pc:spChg chg="mod">
          <ac:chgData name="P McKenzie-Cook" userId="6605cc89-aaff-4d80-9ee6-20e4afa4ef0c" providerId="ADAL" clId="{2D1E02CA-C41C-4622-B3C0-B5F062CD42A2}" dt="2025-02-02T18:22:00.205" v="1027" actId="20577"/>
          <ac:spMkLst>
            <pc:docMk/>
            <pc:sldMk cId="3436985850" sldId="545"/>
            <ac:spMk id="2" creationId="{FB30EC00-460E-E5B0-D59D-9F116A0D8293}"/>
          </ac:spMkLst>
        </pc:spChg>
        <pc:spChg chg="mod">
          <ac:chgData name="P McKenzie-Cook" userId="6605cc89-aaff-4d80-9ee6-20e4afa4ef0c" providerId="ADAL" clId="{2D1E02CA-C41C-4622-B3C0-B5F062CD42A2}" dt="2025-02-02T18:22:54.449" v="1231" actId="403"/>
          <ac:spMkLst>
            <pc:docMk/>
            <pc:sldMk cId="3436985850" sldId="545"/>
            <ac:spMk id="3" creationId="{826C72AA-7D9D-97AD-F2DC-7304283BBE0D}"/>
          </ac:spMkLst>
        </pc:spChg>
      </pc:sldChg>
      <pc:sldMasterChg chg="setBg delSldLayout modSldLayout">
        <pc:chgData name="P McKenzie-Cook" userId="6605cc89-aaff-4d80-9ee6-20e4afa4ef0c" providerId="ADAL" clId="{2D1E02CA-C41C-4622-B3C0-B5F062CD42A2}" dt="2025-01-31T13:56:24.408" v="81" actId="47"/>
        <pc:sldMasterMkLst>
          <pc:docMk/>
          <pc:sldMasterMk cId="2460954070" sldId="2147483660"/>
        </pc:sldMasterMkLst>
        <pc:sldLayoutChg chg="setBg">
          <pc:chgData name="P McKenzie-Cook" userId="6605cc89-aaff-4d80-9ee6-20e4afa4ef0c" providerId="ADAL" clId="{2D1E02CA-C41C-4622-B3C0-B5F062CD42A2}" dt="2025-01-31T13:52:25.654" v="10"/>
          <pc:sldLayoutMkLst>
            <pc:docMk/>
            <pc:sldMasterMk cId="2460954070" sldId="2147483660"/>
            <pc:sldLayoutMk cId="2385387890" sldId="2147483661"/>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949138452" sldId="2147483662"/>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2591524520" sldId="2147483663"/>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1203092039" sldId="2147483664"/>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3733172339" sldId="2147483665"/>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3210312558" sldId="2147483666"/>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3146388984" sldId="2147483667"/>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3171841454" sldId="2147483668"/>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1718958274" sldId="2147483669"/>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2202905451" sldId="2147483670"/>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3479445657" sldId="2147483671"/>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3759163774" sldId="2147483672"/>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2135127891" sldId="2147483673"/>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3032158127" sldId="2147483674"/>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2681334978" sldId="2147483675"/>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3764218845" sldId="2147483676"/>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4278212190" sldId="2147483677"/>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163848984" sldId="2147483678"/>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783944117" sldId="2147483679"/>
          </pc:sldLayoutMkLst>
        </pc:sldLayoutChg>
        <pc:sldLayoutChg chg="setBg">
          <pc:chgData name="P McKenzie-Cook" userId="6605cc89-aaff-4d80-9ee6-20e4afa4ef0c" providerId="ADAL" clId="{2D1E02CA-C41C-4622-B3C0-B5F062CD42A2}" dt="2025-01-31T13:52:25.654" v="10"/>
          <pc:sldLayoutMkLst>
            <pc:docMk/>
            <pc:sldMasterMk cId="2460954070" sldId="2147483660"/>
            <pc:sldLayoutMk cId="132573861" sldId="2147483680"/>
          </pc:sldLayoutMkLst>
        </pc:sldLayoutChg>
        <pc:sldLayoutChg chg="del setBg">
          <pc:chgData name="P McKenzie-Cook" userId="6605cc89-aaff-4d80-9ee6-20e4afa4ef0c" providerId="ADAL" clId="{2D1E02CA-C41C-4622-B3C0-B5F062CD42A2}" dt="2025-01-31T13:56:24.408" v="81" actId="47"/>
          <pc:sldLayoutMkLst>
            <pc:docMk/>
            <pc:sldMasterMk cId="2460954070" sldId="2147483660"/>
            <pc:sldLayoutMk cId="1463746834" sldId="2147483681"/>
          </pc:sldLayoutMkLst>
        </pc:sldLayoutChg>
      </pc:sldMasterChg>
    </pc:docChg>
  </pc:docChgLst>
  <pc:docChgLst>
    <pc:chgData name="A Freel" userId="S::afreel@ohacademy.co.uk::f6dead3d-cc44-4b49-aee1-60fe86f08dbd" providerId="AD" clId="Web-{E8832D03-E459-CDB8-84DF-04CEA192A4D9}"/>
    <pc:docChg chg="addSld delSld modSld">
      <pc:chgData name="A Freel" userId="S::afreel@ohacademy.co.uk::f6dead3d-cc44-4b49-aee1-60fe86f08dbd" providerId="AD" clId="Web-{E8832D03-E459-CDB8-84DF-04CEA192A4D9}" dt="2024-12-20T13:58:04.627" v="46"/>
      <pc:docMkLst>
        <pc:docMk/>
      </pc:docMkLst>
      <pc:sldChg chg="add">
        <pc:chgData name="A Freel" userId="S::afreel@ohacademy.co.uk::f6dead3d-cc44-4b49-aee1-60fe86f08dbd" providerId="AD" clId="Web-{E8832D03-E459-CDB8-84DF-04CEA192A4D9}" dt="2024-12-20T13:47:38.599" v="0"/>
        <pc:sldMkLst>
          <pc:docMk/>
          <pc:sldMk cId="1120572278" sldId="258"/>
        </pc:sldMkLst>
      </pc:sldChg>
      <pc:sldChg chg="addSp modSp add">
        <pc:chgData name="A Freel" userId="S::afreel@ohacademy.co.uk::f6dead3d-cc44-4b49-aee1-60fe86f08dbd" providerId="AD" clId="Web-{E8832D03-E459-CDB8-84DF-04CEA192A4D9}" dt="2024-12-20T13:54:01.845" v="24" actId="20577"/>
        <pc:sldMkLst>
          <pc:docMk/>
          <pc:sldMk cId="2775359954" sldId="276"/>
        </pc:sldMkLst>
        <pc:spChg chg="add mod">
          <ac:chgData name="A Freel" userId="S::afreel@ohacademy.co.uk::f6dead3d-cc44-4b49-aee1-60fe86f08dbd" providerId="AD" clId="Web-{E8832D03-E459-CDB8-84DF-04CEA192A4D9}" dt="2024-12-20T13:54:01.845" v="24" actId="20577"/>
          <ac:spMkLst>
            <pc:docMk/>
            <pc:sldMk cId="2775359954" sldId="276"/>
            <ac:spMk id="2" creationId="{194BE6E6-9F6C-B816-85A0-41A89B3E9075}"/>
          </ac:spMkLst>
        </pc:spChg>
      </pc:sldChg>
      <pc:sldChg chg="addSp add">
        <pc:chgData name="A Freel" userId="S::afreel@ohacademy.co.uk::f6dead3d-cc44-4b49-aee1-60fe86f08dbd" providerId="AD" clId="Web-{E8832D03-E459-CDB8-84DF-04CEA192A4D9}" dt="2024-12-20T13:54:20.300" v="30"/>
        <pc:sldMkLst>
          <pc:docMk/>
          <pc:sldMk cId="2756575416" sldId="277"/>
        </pc:sldMkLst>
        <pc:spChg chg="add">
          <ac:chgData name="A Freel" userId="S::afreel@ohacademy.co.uk::f6dead3d-cc44-4b49-aee1-60fe86f08dbd" providerId="AD" clId="Web-{E8832D03-E459-CDB8-84DF-04CEA192A4D9}" dt="2024-12-20T13:54:20.300" v="30"/>
          <ac:spMkLst>
            <pc:docMk/>
            <pc:sldMk cId="2756575416" sldId="277"/>
            <ac:spMk id="9" creationId="{1C533A43-A360-CE7C-DC65-A49DCAF9BC88}"/>
          </ac:spMkLst>
        </pc:spChg>
      </pc:sldChg>
      <pc:sldChg chg="addSp add">
        <pc:chgData name="A Freel" userId="S::afreel@ohacademy.co.uk::f6dead3d-cc44-4b49-aee1-60fe86f08dbd" providerId="AD" clId="Web-{E8832D03-E459-CDB8-84DF-04CEA192A4D9}" dt="2024-12-20T13:54:16.253" v="28"/>
        <pc:sldMkLst>
          <pc:docMk/>
          <pc:sldMk cId="3120174382" sldId="279"/>
        </pc:sldMkLst>
        <pc:spChg chg="add">
          <ac:chgData name="A Freel" userId="S::afreel@ohacademy.co.uk::f6dead3d-cc44-4b49-aee1-60fe86f08dbd" providerId="AD" clId="Web-{E8832D03-E459-CDB8-84DF-04CEA192A4D9}" dt="2024-12-20T13:54:16.253" v="28"/>
          <ac:spMkLst>
            <pc:docMk/>
            <pc:sldMk cId="3120174382" sldId="279"/>
            <ac:spMk id="20" creationId="{BEAA7B22-D2D0-91F0-8C58-38D2C114BE7A}"/>
          </ac:spMkLst>
        </pc:spChg>
      </pc:sldChg>
      <pc:sldChg chg="addSp add">
        <pc:chgData name="A Freel" userId="S::afreel@ohacademy.co.uk::f6dead3d-cc44-4b49-aee1-60fe86f08dbd" providerId="AD" clId="Web-{E8832D03-E459-CDB8-84DF-04CEA192A4D9}" dt="2024-12-20T13:54:13.299" v="27"/>
        <pc:sldMkLst>
          <pc:docMk/>
          <pc:sldMk cId="48544144" sldId="280"/>
        </pc:sldMkLst>
        <pc:spChg chg="add">
          <ac:chgData name="A Freel" userId="S::afreel@ohacademy.co.uk::f6dead3d-cc44-4b49-aee1-60fe86f08dbd" providerId="AD" clId="Web-{E8832D03-E459-CDB8-84DF-04CEA192A4D9}" dt="2024-12-20T13:54:13.299" v="27"/>
          <ac:spMkLst>
            <pc:docMk/>
            <pc:sldMk cId="48544144" sldId="280"/>
            <ac:spMk id="5" creationId="{716704D4-422D-571E-7AC6-6F1FD2E8DC4C}"/>
          </ac:spMkLst>
        </pc:spChg>
      </pc:sldChg>
      <pc:sldChg chg="addSp add">
        <pc:chgData name="A Freel" userId="S::afreel@ohacademy.co.uk::f6dead3d-cc44-4b49-aee1-60fe86f08dbd" providerId="AD" clId="Web-{E8832D03-E459-CDB8-84DF-04CEA192A4D9}" dt="2024-12-20T13:54:07.018" v="25"/>
        <pc:sldMkLst>
          <pc:docMk/>
          <pc:sldMk cId="1682164778" sldId="282"/>
        </pc:sldMkLst>
        <pc:spChg chg="add">
          <ac:chgData name="A Freel" userId="S::afreel@ohacademy.co.uk::f6dead3d-cc44-4b49-aee1-60fe86f08dbd" providerId="AD" clId="Web-{E8832D03-E459-CDB8-84DF-04CEA192A4D9}" dt="2024-12-20T13:54:07.018" v="25"/>
          <ac:spMkLst>
            <pc:docMk/>
            <pc:sldMk cId="1682164778" sldId="282"/>
            <ac:spMk id="11" creationId="{ABAD2596-7CC8-47DE-53F9-46041D77E8FE}"/>
          </ac:spMkLst>
        </pc:spChg>
      </pc:sldChg>
      <pc:sldChg chg="addSp add">
        <pc:chgData name="A Freel" userId="S::afreel@ohacademy.co.uk::f6dead3d-cc44-4b49-aee1-60fe86f08dbd" providerId="AD" clId="Web-{E8832D03-E459-CDB8-84DF-04CEA192A4D9}" dt="2024-12-20T13:54:10.190" v="26"/>
        <pc:sldMkLst>
          <pc:docMk/>
          <pc:sldMk cId="3239033370" sldId="283"/>
        </pc:sldMkLst>
        <pc:spChg chg="add">
          <ac:chgData name="A Freel" userId="S::afreel@ohacademy.co.uk::f6dead3d-cc44-4b49-aee1-60fe86f08dbd" providerId="AD" clId="Web-{E8832D03-E459-CDB8-84DF-04CEA192A4D9}" dt="2024-12-20T13:54:10.190" v="26"/>
          <ac:spMkLst>
            <pc:docMk/>
            <pc:sldMk cId="3239033370" sldId="283"/>
            <ac:spMk id="12" creationId="{41CFC61C-E0A4-B9F1-C1E8-711B44784DAA}"/>
          </ac:spMkLst>
        </pc:spChg>
      </pc:sldChg>
      <pc:sldChg chg="add del">
        <pc:chgData name="A Freel" userId="S::afreel@ohacademy.co.uk::f6dead3d-cc44-4b49-aee1-60fe86f08dbd" providerId="AD" clId="Web-{E8832D03-E459-CDB8-84DF-04CEA192A4D9}" dt="2024-12-20T13:52:58.435" v="7"/>
        <pc:sldMkLst>
          <pc:docMk/>
          <pc:sldMk cId="2737407305" sldId="284"/>
        </pc:sldMkLst>
      </pc:sldChg>
      <pc:sldChg chg="addSp add">
        <pc:chgData name="A Freel" userId="S::afreel@ohacademy.co.uk::f6dead3d-cc44-4b49-aee1-60fe86f08dbd" providerId="AD" clId="Web-{E8832D03-E459-CDB8-84DF-04CEA192A4D9}" dt="2024-12-20T13:54:18.081" v="29"/>
        <pc:sldMkLst>
          <pc:docMk/>
          <pc:sldMk cId="4285156216" sldId="322"/>
        </pc:sldMkLst>
        <pc:spChg chg="add">
          <ac:chgData name="A Freel" userId="S::afreel@ohacademy.co.uk::f6dead3d-cc44-4b49-aee1-60fe86f08dbd" providerId="AD" clId="Web-{E8832D03-E459-CDB8-84DF-04CEA192A4D9}" dt="2024-12-20T13:54:18.081" v="29"/>
          <ac:spMkLst>
            <pc:docMk/>
            <pc:sldMk cId="4285156216" sldId="322"/>
            <ac:spMk id="5" creationId="{E1324E12-AA75-4AD0-B4D9-5C0CCE16F1EE}"/>
          </ac:spMkLst>
        </pc:spChg>
      </pc:sldChg>
      <pc:sldChg chg="modSp add">
        <pc:chgData name="A Freel" userId="S::afreel@ohacademy.co.uk::f6dead3d-cc44-4b49-aee1-60fe86f08dbd" providerId="AD" clId="Web-{E8832D03-E459-CDB8-84DF-04CEA192A4D9}" dt="2024-12-20T13:57:27.766" v="42" actId="20577"/>
        <pc:sldMkLst>
          <pc:docMk/>
          <pc:sldMk cId="2266792099" sldId="470"/>
        </pc:sldMkLst>
        <pc:spChg chg="mod">
          <ac:chgData name="A Freel" userId="S::afreel@ohacademy.co.uk::f6dead3d-cc44-4b49-aee1-60fe86f08dbd" providerId="AD" clId="Web-{E8832D03-E459-CDB8-84DF-04CEA192A4D9}" dt="2024-12-20T13:57:27.766" v="42" actId="20577"/>
          <ac:spMkLst>
            <pc:docMk/>
            <pc:sldMk cId="2266792099" sldId="470"/>
            <ac:spMk id="3" creationId="{8A6A6F32-C4F9-0A7A-A379-ED25990F53C7}"/>
          </ac:spMkLst>
        </pc:spChg>
      </pc:sldChg>
      <pc:sldChg chg="addSp delSp add">
        <pc:chgData name="A Freel" userId="S::afreel@ohacademy.co.uk::f6dead3d-cc44-4b49-aee1-60fe86f08dbd" providerId="AD" clId="Web-{E8832D03-E459-CDB8-84DF-04CEA192A4D9}" dt="2024-12-20T13:57:33.828" v="44"/>
        <pc:sldMkLst>
          <pc:docMk/>
          <pc:sldMk cId="3472483617" sldId="471"/>
        </pc:sldMkLst>
        <pc:spChg chg="add">
          <ac:chgData name="A Freel" userId="S::afreel@ohacademy.co.uk::f6dead3d-cc44-4b49-aee1-60fe86f08dbd" providerId="AD" clId="Web-{E8832D03-E459-CDB8-84DF-04CEA192A4D9}" dt="2024-12-20T13:57:33.828" v="44"/>
          <ac:spMkLst>
            <pc:docMk/>
            <pc:sldMk cId="3472483617" sldId="471"/>
            <ac:spMk id="4" creationId="{B663A106-23CF-BD30-0E55-6F74073B3082}"/>
          </ac:spMkLst>
        </pc:spChg>
      </pc:sldChg>
      <pc:sldChg chg="add">
        <pc:chgData name="A Freel" userId="S::afreel@ohacademy.co.uk::f6dead3d-cc44-4b49-aee1-60fe86f08dbd" providerId="AD" clId="Web-{E8832D03-E459-CDB8-84DF-04CEA192A4D9}" dt="2024-12-20T13:56:44.294" v="33"/>
        <pc:sldMkLst>
          <pc:docMk/>
          <pc:sldMk cId="3652523520" sldId="472"/>
        </pc:sldMkLst>
      </pc:sldChg>
      <pc:sldChg chg="add">
        <pc:chgData name="A Freel" userId="S::afreel@ohacademy.co.uk::f6dead3d-cc44-4b49-aee1-60fe86f08dbd" providerId="AD" clId="Web-{E8832D03-E459-CDB8-84DF-04CEA192A4D9}" dt="2024-12-20T13:56:50.622" v="34"/>
        <pc:sldMkLst>
          <pc:docMk/>
          <pc:sldMk cId="1901626701" sldId="473"/>
        </pc:sldMkLst>
      </pc:sldChg>
      <pc:sldChg chg="add">
        <pc:chgData name="A Freel" userId="S::afreel@ohacademy.co.uk::f6dead3d-cc44-4b49-aee1-60fe86f08dbd" providerId="AD" clId="Web-{E8832D03-E459-CDB8-84DF-04CEA192A4D9}" dt="2024-12-20T13:56:56.310" v="35"/>
        <pc:sldMkLst>
          <pc:docMk/>
          <pc:sldMk cId="4240314273" sldId="474"/>
        </pc:sldMkLst>
      </pc:sldChg>
      <pc:sldChg chg="add">
        <pc:chgData name="A Freel" userId="S::afreel@ohacademy.co.uk::f6dead3d-cc44-4b49-aee1-60fe86f08dbd" providerId="AD" clId="Web-{E8832D03-E459-CDB8-84DF-04CEA192A4D9}" dt="2024-12-20T13:57:02.983" v="36"/>
        <pc:sldMkLst>
          <pc:docMk/>
          <pc:sldMk cId="183655855" sldId="475"/>
        </pc:sldMkLst>
      </pc:sldChg>
      <pc:sldChg chg="addSp delSp add">
        <pc:chgData name="A Freel" userId="S::afreel@ohacademy.co.uk::f6dead3d-cc44-4b49-aee1-60fe86f08dbd" providerId="AD" clId="Web-{E8832D03-E459-CDB8-84DF-04CEA192A4D9}" dt="2024-12-20T13:58:04.627" v="46"/>
        <pc:sldMkLst>
          <pc:docMk/>
          <pc:sldMk cId="573539611" sldId="476"/>
        </pc:sldMkLst>
        <pc:spChg chg="add">
          <ac:chgData name="A Freel" userId="S::afreel@ohacademy.co.uk::f6dead3d-cc44-4b49-aee1-60fe86f08dbd" providerId="AD" clId="Web-{E8832D03-E459-CDB8-84DF-04CEA192A4D9}" dt="2024-12-20T13:58:04.627" v="46"/>
          <ac:spMkLst>
            <pc:docMk/>
            <pc:sldMk cId="573539611" sldId="476"/>
            <ac:spMk id="6" creationId="{402A5A91-5D10-8C32-7B50-D9E0499DB430}"/>
          </ac:spMkLst>
        </pc:spChg>
      </pc:sldChg>
    </pc:docChg>
  </pc:docChgLst>
  <pc:docChgLst>
    <pc:chgData name="A Freel" userId="S::afreel@ohacademy.co.uk::f6dead3d-cc44-4b49-aee1-60fe86f08dbd" providerId="AD" clId="Web-{BE0E9B50-DEF0-C645-B081-460E7833E2C3}"/>
    <pc:docChg chg="addSld delSld modSld">
      <pc:chgData name="A Freel" userId="S::afreel@ohacademy.co.uk::f6dead3d-cc44-4b49-aee1-60fe86f08dbd" providerId="AD" clId="Web-{BE0E9B50-DEF0-C645-B081-460E7833E2C3}" dt="2025-01-31T14:47:36.979" v="273" actId="20577"/>
      <pc:docMkLst>
        <pc:docMk/>
      </pc:docMkLst>
      <pc:sldChg chg="addSp delSp modSp add mod setBg">
        <pc:chgData name="A Freel" userId="S::afreel@ohacademy.co.uk::f6dead3d-cc44-4b49-aee1-60fe86f08dbd" providerId="AD" clId="Web-{BE0E9B50-DEF0-C645-B081-460E7833E2C3}" dt="2025-01-31T13:29:18.017" v="56" actId="1076"/>
        <pc:sldMkLst>
          <pc:docMk/>
          <pc:sldMk cId="862860688" sldId="523"/>
        </pc:sldMkLst>
        <pc:spChg chg="add mod">
          <ac:chgData name="A Freel" userId="S::afreel@ohacademy.co.uk::f6dead3d-cc44-4b49-aee1-60fe86f08dbd" providerId="AD" clId="Web-{BE0E9B50-DEF0-C645-B081-460E7833E2C3}" dt="2025-01-31T13:29:18.017" v="56" actId="1076"/>
          <ac:spMkLst>
            <pc:docMk/>
            <pc:sldMk cId="862860688" sldId="523"/>
            <ac:spMk id="16" creationId="{D0ADE87E-A772-4DF7-1B54-A0166DBE5B2A}"/>
          </ac:spMkLst>
        </pc:spChg>
        <pc:picChg chg="add mod">
          <ac:chgData name="A Freel" userId="S::afreel@ohacademy.co.uk::f6dead3d-cc44-4b49-aee1-60fe86f08dbd" providerId="AD" clId="Web-{BE0E9B50-DEF0-C645-B081-460E7833E2C3}" dt="2025-01-31T13:28:38.719" v="30" actId="1076"/>
          <ac:picMkLst>
            <pc:docMk/>
            <pc:sldMk cId="862860688" sldId="523"/>
            <ac:picMk id="15" creationId="{B824EA0C-D48D-5736-B7E4-ED101CBEED5C}"/>
          </ac:picMkLst>
        </pc:picChg>
      </pc:sldChg>
      <pc:sldChg chg="new del">
        <pc:chgData name="A Freel" userId="S::afreel@ohacademy.co.uk::f6dead3d-cc44-4b49-aee1-60fe86f08dbd" providerId="AD" clId="Web-{BE0E9B50-DEF0-C645-B081-460E7833E2C3}" dt="2025-01-31T13:19:28.823" v="1"/>
        <pc:sldMkLst>
          <pc:docMk/>
          <pc:sldMk cId="853499499" sldId="525"/>
        </pc:sldMkLst>
      </pc:sldChg>
      <pc:sldChg chg="addSp delSp modSp add replId">
        <pc:chgData name="A Freel" userId="S::afreel@ohacademy.co.uk::f6dead3d-cc44-4b49-aee1-60fe86f08dbd" providerId="AD" clId="Web-{BE0E9B50-DEF0-C645-B081-460E7833E2C3}" dt="2025-01-31T14:47:36.979" v="273" actId="20577"/>
        <pc:sldMkLst>
          <pc:docMk/>
          <pc:sldMk cId="3860104074" sldId="525"/>
        </pc:sldMkLst>
        <pc:spChg chg="add mod">
          <ac:chgData name="A Freel" userId="S::afreel@ohacademy.co.uk::f6dead3d-cc44-4b49-aee1-60fe86f08dbd" providerId="AD" clId="Web-{BE0E9B50-DEF0-C645-B081-460E7833E2C3}" dt="2025-01-31T14:47:36.979" v="273" actId="20577"/>
          <ac:spMkLst>
            <pc:docMk/>
            <pc:sldMk cId="3860104074" sldId="525"/>
            <ac:spMk id="8" creationId="{1CBE8C5D-1292-4F22-7914-C5CFEBFE9019}"/>
          </ac:spMkLst>
        </pc:spChg>
        <pc:spChg chg="add">
          <ac:chgData name="A Freel" userId="S::afreel@ohacademy.co.uk::f6dead3d-cc44-4b49-aee1-60fe86f08dbd" providerId="AD" clId="Web-{BE0E9B50-DEF0-C645-B081-460E7833E2C3}" dt="2025-01-31T13:19:53.106" v="7"/>
          <ac:spMkLst>
            <pc:docMk/>
            <pc:sldMk cId="3860104074" sldId="525"/>
            <ac:spMk id="11" creationId="{24C5A6C5-7BD5-35A1-5B69-EEAF9D43B41B}"/>
          </ac:spMkLst>
        </pc:spChg>
        <pc:spChg chg="add mod">
          <ac:chgData name="A Freel" userId="S::afreel@ohacademy.co.uk::f6dead3d-cc44-4b49-aee1-60fe86f08dbd" providerId="AD" clId="Web-{BE0E9B50-DEF0-C645-B081-460E7833E2C3}" dt="2025-01-31T13:20:17.294" v="19" actId="20577"/>
          <ac:spMkLst>
            <pc:docMk/>
            <pc:sldMk cId="3860104074" sldId="525"/>
            <ac:spMk id="12" creationId="{C2DFDE00-C573-7D5E-12A0-69B18E09C21C}"/>
          </ac:spMkLst>
        </pc:spChg>
        <pc:picChg chg="add mod">
          <ac:chgData name="A Freel" userId="S::afreel@ohacademy.co.uk::f6dead3d-cc44-4b49-aee1-60fe86f08dbd" providerId="AD" clId="Web-{BE0E9B50-DEF0-C645-B081-460E7833E2C3}" dt="2025-01-31T14:43:00.408" v="64" actId="1076"/>
          <ac:picMkLst>
            <pc:docMk/>
            <pc:sldMk cId="3860104074" sldId="525"/>
            <ac:picMk id="2" creationId="{FCF5CAD9-0560-E59F-94CA-52E328DBBB47}"/>
          </ac:picMkLst>
        </pc:picChg>
        <pc:picChg chg="add mod">
          <ac:chgData name="A Freel" userId="S::afreel@ohacademy.co.uk::f6dead3d-cc44-4b49-aee1-60fe86f08dbd" providerId="AD" clId="Web-{BE0E9B50-DEF0-C645-B081-460E7833E2C3}" dt="2025-01-31T14:43:02.705" v="65" actId="14100"/>
          <ac:picMkLst>
            <pc:docMk/>
            <pc:sldMk cId="3860104074" sldId="525"/>
            <ac:picMk id="4" creationId="{22C7B856-37CD-A70C-2412-E99644A5898D}"/>
          </ac:picMkLst>
        </pc:picChg>
        <pc:picChg chg="add mod">
          <ac:chgData name="A Freel" userId="S::afreel@ohacademy.co.uk::f6dead3d-cc44-4b49-aee1-60fe86f08dbd" providerId="AD" clId="Web-{BE0E9B50-DEF0-C645-B081-460E7833E2C3}" dt="2025-01-31T14:43:37.988" v="67" actId="1076"/>
          <ac:picMkLst>
            <pc:docMk/>
            <pc:sldMk cId="3860104074" sldId="525"/>
            <ac:picMk id="5" creationId="{9B510903-6E4C-87F0-E04F-D83E8F24250F}"/>
          </ac:picMkLst>
        </pc:picChg>
        <pc:picChg chg="add mod">
          <ac:chgData name="A Freel" userId="S::afreel@ohacademy.co.uk::f6dead3d-cc44-4b49-aee1-60fe86f08dbd" providerId="AD" clId="Web-{BE0E9B50-DEF0-C645-B081-460E7833E2C3}" dt="2025-01-31T14:44:24.255" v="70" actId="1076"/>
          <ac:picMkLst>
            <pc:docMk/>
            <pc:sldMk cId="3860104074" sldId="525"/>
            <ac:picMk id="7" creationId="{90E58506-221B-15BA-CBA2-94827C1291C9}"/>
          </ac:picMkLst>
        </pc:picChg>
      </pc:sldChg>
      <pc:sldChg chg="add">
        <pc:chgData name="A Freel" userId="S::afreel@ohacademy.co.uk::f6dead3d-cc44-4b49-aee1-60fe86f08dbd" providerId="AD" clId="Web-{BE0E9B50-DEF0-C645-B081-460E7833E2C3}" dt="2025-01-31T14:05:09.206" v="57"/>
        <pc:sldMkLst>
          <pc:docMk/>
          <pc:sldMk cId="4018164479" sldId="54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6T09:49:00.716"/>
    </inkml:context>
    <inkml:brush xml:id="br0">
      <inkml:brushProperty name="width" value="0.1" units="cm"/>
      <inkml:brushProperty name="height" value="0.1" units="cm"/>
    </inkml:brush>
  </inkml:definitions>
  <inkml:trace contextRef="#ctx0" brushRef="#br0">31570 15356 16383 0 0,'10'0'0'0'0,"12"0"0"0"0,12 0 0 0 0,0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6T09:49:00.731"/>
    </inkml:context>
    <inkml:brush xml:id="br0">
      <inkml:brushProperty name="width" value="0.1" units="cm"/>
      <inkml:brushProperty name="height" value="0.1" units="cm"/>
    </inkml:brush>
  </inkml:definitions>
  <inkml:trace contextRef="#ctx0" brushRef="#br0">32205 2381 16383 0 0,'10'0'0'0'0,"2"0"0"0"0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6T09:49:00.732"/>
    </inkml:context>
    <inkml:brush xml:id="br0">
      <inkml:brushProperty name="width" value="0.1" units="cm"/>
      <inkml:brushProperty name="height" value="0.1" units="cm"/>
    </inkml:brush>
  </inkml:definitions>
  <inkml:trace contextRef="#ctx0" brushRef="#br0">32736 2275 16383 0 0,'-14'5'0'0'0,"-15"6"0"0"0,-6 1 0 0 0,-3-1 0 0 0,1-7 0 0 0,7-5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13:24:16.823"/>
    </inkml:context>
    <inkml:brush xml:id="br0">
      <inkml:brushProperty name="width" value="0.1" units="cm"/>
      <inkml:brushProperty name="height" value="0.1" units="cm"/>
    </inkml:brush>
  </inkml:definitions>
  <inkml:trace contextRef="#ctx0" brushRef="#br0">20944 5641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A613A-4B76-4654-8807-59024146EA10}" type="datetimeFigureOut">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73DC4-9BF6-4D32-962E-9548ADA86383}" type="slidenum">
              <a:t>‹#›</a:t>
            </a:fld>
            <a:endParaRPr lang="en-US"/>
          </a:p>
        </p:txBody>
      </p:sp>
    </p:spTree>
    <p:extLst>
      <p:ext uri="{BB962C8B-B14F-4D97-AF65-F5344CB8AC3E}">
        <p14:creationId xmlns:p14="http://schemas.microsoft.com/office/powerpoint/2010/main" val="346732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a:t>
            </a:fld>
            <a:endParaRPr lang="en-GB"/>
          </a:p>
        </p:txBody>
      </p:sp>
    </p:spTree>
    <p:extLst>
      <p:ext uri="{BB962C8B-B14F-4D97-AF65-F5344CB8AC3E}">
        <p14:creationId xmlns:p14="http://schemas.microsoft.com/office/powerpoint/2010/main" val="99204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Representing and comparing two numbers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use interlocking cubes to represent the numbers 12 and 32 on a place value chart and discuss which has the greater value. Take feedback, listening particularly for whether pupils can explain that 32 has a greater value because it has three tens as opposed to one ten.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Share the pictorial representation on the next slide. Explain that when we compare 2-digit numbers we look at the ten first, because they have a greater value than the ones.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32 has more groups of ten than 12. It has three groups of ten and 12 has one group of ten. So 32 has a greater value than 12. </a:t>
            </a:r>
          </a:p>
          <a:p>
            <a:pPr algn="l" rtl="0" fontAlgn="base"/>
            <a:r>
              <a:rPr lang="en-GB" sz="1200" b="0" i="0" dirty="0">
                <a:solidFill>
                  <a:srgbClr val="000000"/>
                </a:solidFill>
                <a:effectLst/>
                <a:latin typeface="Arial" panose="020B0604020202020204" pitchFamily="34" charset="0"/>
              </a:rPr>
              <a:t>Ensure all pupils have a chance to repeat these key sentence structures.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Repeat for other pairs where the number of tens differ but the number of ones is the same.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Discuss an example where both numbers have the same number of tens, e.g. 29 and 25.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Which number has more groups of ten?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Neither of them. 29 and 25 both have two tens. They have an equal number of tens.  </a:t>
            </a:r>
          </a:p>
          <a:p>
            <a:pPr algn="l" rtl="0" fontAlgn="base"/>
            <a:r>
              <a:rPr lang="en-GB" sz="1200" b="0" i="0" dirty="0">
                <a:solidFill>
                  <a:srgbClr val="000000"/>
                </a:solidFill>
                <a:effectLst/>
                <a:latin typeface="Arial" panose="020B0604020202020204" pitchFamily="34" charset="0"/>
              </a:rPr>
              <a:t>Discuss how in this case it is necessary to compare the ones.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29 has a greater number of ones. Nine is greater than five. So 29 has a greater value than 25. </a:t>
            </a:r>
          </a:p>
          <a:p>
            <a:pPr algn="l" rtl="0" fontAlgn="base"/>
            <a:r>
              <a:rPr lang="en-GB" sz="1200" b="0" i="0" dirty="0">
                <a:solidFill>
                  <a:srgbClr val="000000"/>
                </a:solidFill>
                <a:effectLst/>
                <a:latin typeface="Arial" panose="020B0604020202020204" pitchFamily="34" charset="0"/>
              </a:rPr>
              <a:t>Repeat for other pairs where the number of tens is the same and the number of ones differs.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15</a:t>
            </a:fld>
            <a:endParaRPr lang="en-GB" dirty="0"/>
          </a:p>
        </p:txBody>
      </p:sp>
    </p:spTree>
    <p:extLst>
      <p:ext uri="{BB962C8B-B14F-4D97-AF65-F5344CB8AC3E}">
        <p14:creationId xmlns:p14="http://schemas.microsoft.com/office/powerpoint/2010/main" val="361838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Talk Task:</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Using comparative language</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have concrete manipulatives of a type that can be grouped into tens and ones (not a fixed ten like Dienes), a large place value chart and the Task Sheet.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 A represents the first number on their place value chart and says how many groups of ten and how many ones it has. Pupil B does the same for the second number. Pupil A says which number has a greater value and how they know. Pupils swap roles so that both have a chance to compare and explain.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16</a:t>
            </a:fld>
            <a:endParaRPr lang="en-GB" dirty="0"/>
          </a:p>
        </p:txBody>
      </p:sp>
    </p:spTree>
    <p:extLst>
      <p:ext uri="{BB962C8B-B14F-4D97-AF65-F5344CB8AC3E}">
        <p14:creationId xmlns:p14="http://schemas.microsoft.com/office/powerpoint/2010/main" val="42874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Develop Learning</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Ordering a set of numbers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the numbers 32 and 23 and ask pupils what’s the same and what’s different. Invite pupils to make concrete representations on place value charts to compare the tens and ones.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Then show three numbers: 37, 34 and 27. Invite pupils to create each number using concrete manipulatives on place value charts. Support pupils to order the numbers from least to greatest value, using the concrete representations to support their reasoning. Remind pupils to begin by comparing the tens, and if the number of tens is the same, compare the ones. Ensure pupils are practising key sentence structures, e.g.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34 has a greater value than 27 because 34 has three groups of ten and 27 has two groups of ten. </a:t>
            </a: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17</a:t>
            </a:fld>
            <a:endParaRPr lang="en-GB" dirty="0"/>
          </a:p>
        </p:txBody>
      </p:sp>
    </p:spTree>
    <p:extLst>
      <p:ext uri="{BB962C8B-B14F-4D97-AF65-F5344CB8AC3E}">
        <p14:creationId xmlns:p14="http://schemas.microsoft.com/office/powerpoint/2010/main" val="248658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Develop Learning</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Ordering a set of numbers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the numbers 32 and 23 and ask pupils what’s the same and what’s different. Invite pupils to make concrete representations on place value charts to compare the tens and ones.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Then show three numbers: 37, 34 and 27. Invite pupils to create each number using concrete manipulatives on place value charts. Support pupils to order the numbers from least to greatest value, using the concrete representations to support their reasoning. Remind pupils to begin by comparing the tens, and if the number of tens is the same, compare the ones. Ensure pupils are practising key sentence structures, e.g.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34 has a greater value than 27 because 34 has three groups of ten and 27 has two groups of ten. </a:t>
            </a: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18</a:t>
            </a:fld>
            <a:endParaRPr lang="en-GB" dirty="0"/>
          </a:p>
        </p:txBody>
      </p:sp>
    </p:spTree>
    <p:extLst>
      <p:ext uri="{BB962C8B-B14F-4D97-AF65-F5344CB8AC3E}">
        <p14:creationId xmlns:p14="http://schemas.microsoft.com/office/powerpoint/2010/main" val="165252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Plenary:</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Addressing a misconception</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Ask pupils to look at the statement: ‘I think 16 is greater than 32 because it has six ones and 32 only has two ones.’ Pupils discuss whether they agree or disagree, explaining their reasoning using manipulatives.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19</a:t>
            </a:fld>
            <a:endParaRPr lang="en-GB" dirty="0"/>
          </a:p>
        </p:txBody>
      </p:sp>
    </p:spTree>
    <p:extLst>
      <p:ext uri="{BB962C8B-B14F-4D97-AF65-F5344CB8AC3E}">
        <p14:creationId xmlns:p14="http://schemas.microsoft.com/office/powerpoint/2010/main" val="83848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Identifying and comparing two numbers on the number line</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This lesson builds on learning from Unit 4 Lesson 6, where pupils compared and ordered numbers up to 20 on a number line.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a 0–50 number line.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When we move to the right on the number line, what happens to the value of the numbers?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The numbers increase in value. Each number is one greater than the number next to it.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When we move to the left, what happens to the value of the numbers?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The numbers decrease in value. Each number is one less than the number next to it. </a:t>
            </a:r>
          </a:p>
          <a:p>
            <a:pPr algn="l" rtl="0" fontAlgn="base"/>
            <a:r>
              <a:rPr lang="en-GB" sz="1200" b="0" i="0" dirty="0">
                <a:solidFill>
                  <a:srgbClr val="000000"/>
                </a:solidFill>
                <a:effectLst/>
                <a:latin typeface="Arial" panose="020B0604020202020204" pitchFamily="34" charset="0"/>
              </a:rPr>
              <a:t>Explain that we can use this to compare the value of numbers.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Pick two numbers and circle them on the number line. Use this sentence structure: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48 has a greater value than 41. 48 is further along the number line.   </a:t>
            </a:r>
          </a:p>
          <a:p>
            <a:pPr algn="l" rtl="0" fontAlgn="base"/>
            <a:r>
              <a:rPr lang="en-GB" sz="1200" b="0" i="0" dirty="0">
                <a:solidFill>
                  <a:srgbClr val="000000"/>
                </a:solidFill>
                <a:effectLst/>
                <a:latin typeface="Arial" panose="020B0604020202020204" pitchFamily="34" charset="0"/>
              </a:rPr>
              <a:t>Repeat for another pair, using the number line on the next slide and this sentence structure: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29 has a smaller value than 30. 29 is closer to zero on the number line.   </a:t>
            </a:r>
          </a:p>
          <a:p>
            <a:pPr algn="l" rtl="0" fontAlgn="base"/>
            <a:r>
              <a:rPr lang="en-GB" sz="1200" b="0" i="0" dirty="0">
                <a:solidFill>
                  <a:srgbClr val="000000"/>
                </a:solidFill>
                <a:effectLst/>
                <a:latin typeface="Arial" panose="020B0604020202020204" pitchFamily="34" charset="0"/>
              </a:rPr>
              <a:t>Demonstrate the same comparison using two bead strings, holding them one on top of the other to see which has the greater value. The next slide can be used to support this.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(Note: when using bead strings, encourage pupils to move beads in blocks of ten and then ones to reinforce previous learning in this unit.)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20</a:t>
            </a:fld>
            <a:endParaRPr lang="en-GB" dirty="0"/>
          </a:p>
        </p:txBody>
      </p:sp>
    </p:spTree>
    <p:extLst>
      <p:ext uri="{BB962C8B-B14F-4D97-AF65-F5344CB8AC3E}">
        <p14:creationId xmlns:p14="http://schemas.microsoft.com/office/powerpoint/2010/main" val="743133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Identifying and comparing two numbers on the number line</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This lesson builds on learning from Unit 4 Lesson 6, where pupils compared and ordered numbers up to 20 on a number line.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a 0–50 number line.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When we move to the right on the number line, what happens to the value of the numbers?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The numbers increase in value. Each number is one greater than the number next to it.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When we move to the left, what happens to the value of the numbers?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The numbers decrease in value. Each number is one less than the number next to it. </a:t>
            </a:r>
          </a:p>
          <a:p>
            <a:pPr algn="l" rtl="0" fontAlgn="base"/>
            <a:r>
              <a:rPr lang="en-GB" sz="1200" b="0" i="0" dirty="0">
                <a:solidFill>
                  <a:srgbClr val="000000"/>
                </a:solidFill>
                <a:effectLst/>
                <a:latin typeface="Arial" panose="020B0604020202020204" pitchFamily="34" charset="0"/>
              </a:rPr>
              <a:t>Explain that we can use this to compare the value of numbers.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Pick two numbers and circle them on the number line. Use this sentence structure: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48 has a greater value than 41. 48 is further along the number line.   </a:t>
            </a:r>
          </a:p>
          <a:p>
            <a:pPr algn="l" rtl="0" fontAlgn="base"/>
            <a:r>
              <a:rPr lang="en-GB" sz="1200" b="0" i="0" dirty="0">
                <a:solidFill>
                  <a:srgbClr val="000000"/>
                </a:solidFill>
                <a:effectLst/>
                <a:latin typeface="Arial" panose="020B0604020202020204" pitchFamily="34" charset="0"/>
              </a:rPr>
              <a:t>Repeat for another pair, using the number line on the next slide and this sentence structure: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29 has a smaller value than 30. 29 is closer to zero on the number line.   </a:t>
            </a:r>
          </a:p>
          <a:p>
            <a:pPr algn="l" rtl="0" fontAlgn="base"/>
            <a:r>
              <a:rPr lang="en-GB" sz="1200" b="0" i="0" dirty="0">
                <a:solidFill>
                  <a:srgbClr val="000000"/>
                </a:solidFill>
                <a:effectLst/>
                <a:latin typeface="Arial" panose="020B0604020202020204" pitchFamily="34" charset="0"/>
              </a:rPr>
              <a:t>Demonstrate the same comparison using two bead strings, holding them one on top of the other to see which has the greater value. The next slide can be used to support this.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(Note: when using bead strings, encourage pupils to move beads in blocks of ten and then ones to reinforce previous learning in this unit.)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21</a:t>
            </a:fld>
            <a:endParaRPr lang="en-GB" dirty="0"/>
          </a:p>
        </p:txBody>
      </p:sp>
    </p:spTree>
    <p:extLst>
      <p:ext uri="{BB962C8B-B14F-4D97-AF65-F5344CB8AC3E}">
        <p14:creationId xmlns:p14="http://schemas.microsoft.com/office/powerpoint/2010/main" val="3965921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Identifying and comparing two numbers on the number line</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This lesson builds on learning from Unit 4 Lesson 6, where pupils compared and ordered numbers up to 20 on a number line.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Show a 0–50 number line.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When we move to the right on the number line, what happens to the value of the numbers?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The numbers increase in value. Each number is one greater than the number next to it.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When we move to the left, what happens to the value of the numbers?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The numbers decrease in value. Each number is one less than the number next to it. </a:t>
            </a:r>
          </a:p>
          <a:p>
            <a:pPr algn="l" rtl="0" fontAlgn="base"/>
            <a:r>
              <a:rPr lang="en-GB" sz="1200" b="0" i="0" dirty="0">
                <a:solidFill>
                  <a:srgbClr val="000000"/>
                </a:solidFill>
                <a:effectLst/>
                <a:latin typeface="Arial" panose="020B0604020202020204" pitchFamily="34" charset="0"/>
              </a:rPr>
              <a:t>Explain that we can use this to compare the value of numbers.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Pick two numbers and circle them on the number line. Use this sentence structure: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48 has a greater value than 41. 48 is further along the number line.   </a:t>
            </a:r>
          </a:p>
          <a:p>
            <a:pPr algn="l" rtl="0" fontAlgn="base"/>
            <a:r>
              <a:rPr lang="en-GB" sz="1200" b="0" i="0" dirty="0">
                <a:solidFill>
                  <a:srgbClr val="000000"/>
                </a:solidFill>
                <a:effectLst/>
                <a:latin typeface="Arial" panose="020B0604020202020204" pitchFamily="34" charset="0"/>
              </a:rPr>
              <a:t>Repeat for another pair, using the number line on the next slide and this sentence structure: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29 has a smaller value than 30. 29 is closer to zero on the number line.   </a:t>
            </a:r>
          </a:p>
          <a:p>
            <a:pPr algn="l" rtl="0" fontAlgn="base"/>
            <a:r>
              <a:rPr lang="en-GB" sz="1200" b="0" i="0" dirty="0">
                <a:solidFill>
                  <a:srgbClr val="000000"/>
                </a:solidFill>
                <a:effectLst/>
                <a:latin typeface="Arial" panose="020B0604020202020204" pitchFamily="34" charset="0"/>
              </a:rPr>
              <a:t>Demonstrate the same comparison using two bead strings, holding them one on top of the other to see which has the greater value. The next slide can be used to support this.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(Note: when using bead strings, encourage pupils to move beads in blocks of ten and then ones to reinforce previous learning in this unit.)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22</a:t>
            </a:fld>
            <a:endParaRPr lang="en-GB" dirty="0"/>
          </a:p>
        </p:txBody>
      </p:sp>
    </p:spTree>
    <p:extLst>
      <p:ext uri="{BB962C8B-B14F-4D97-AF65-F5344CB8AC3E}">
        <p14:creationId xmlns:p14="http://schemas.microsoft.com/office/powerpoint/2010/main" val="29618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Talk Task: </a:t>
            </a:r>
            <a:r>
              <a:rPr lang="en-GB" sz="1200" b="1" i="1" dirty="0">
                <a:solidFill>
                  <a:srgbClr val="000000"/>
                </a:solidFill>
                <a:effectLst/>
                <a:latin typeface="Arial" panose="020B0604020202020204" pitchFamily="34" charset="0"/>
              </a:rPr>
              <a:t>Using comparative language</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have a copy of the Task Sheet between them and a bead string each.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 A circles the first number on the number line and makes it on a bead string (moving blocks of ten first, then individual beads for the ones). Pupil B does the same for the second number. Pupil A says whether their number is greater or smaller and explains why. Pupil B does the same for their number.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23</a:t>
            </a:fld>
            <a:endParaRPr lang="en-GB" dirty="0"/>
          </a:p>
        </p:txBody>
      </p:sp>
    </p:spTree>
    <p:extLst>
      <p:ext uri="{BB962C8B-B14F-4D97-AF65-F5344CB8AC3E}">
        <p14:creationId xmlns:p14="http://schemas.microsoft.com/office/powerpoint/2010/main" val="76679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Develop Learning</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Identifying relative positions of numbers on a number line</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work in pairs, with a bead string each. Give them a number and ask them to show numbers greater and less than it. For example: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Pupil A/B, show your partner a number greater/less than 26. How do you know it is greater/less?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I made 29. I know it is greater than 26 because I made 26 and added three more beads.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I have made 18. I know it is less than 26 because it has one ten and 26 has two tens </a:t>
            </a:r>
          </a:p>
          <a:p>
            <a:pPr algn="l" rtl="0" fontAlgn="base"/>
            <a:r>
              <a:rPr lang="en-GB" sz="1200" b="0" i="0" dirty="0">
                <a:solidFill>
                  <a:srgbClr val="000000"/>
                </a:solidFill>
                <a:effectLst/>
                <a:latin typeface="Arial" panose="020B0604020202020204" pitchFamily="34" charset="0"/>
              </a:rPr>
              <a:t>Take feedback from a pair of pupils, marking their numbers on the number line on the next slide. Model the following sentence and have pupils repeat: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26 is between __ and __.  </a:t>
            </a:r>
          </a:p>
          <a:p>
            <a:pPr algn="l" rtl="0" fontAlgn="base"/>
            <a:r>
              <a:rPr lang="en-GB" sz="1200" b="0" i="0" dirty="0">
                <a:solidFill>
                  <a:srgbClr val="000000"/>
                </a:solidFill>
                <a:effectLst/>
                <a:latin typeface="Arial" panose="020B0604020202020204" pitchFamily="34" charset="0"/>
              </a:rPr>
              <a:t>Repeat with other examples.</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24</a:t>
            </a:fld>
            <a:endParaRPr lang="en-GB" dirty="0"/>
          </a:p>
        </p:txBody>
      </p:sp>
    </p:spTree>
    <p:extLst>
      <p:ext uri="{BB962C8B-B14F-4D97-AF65-F5344CB8AC3E}">
        <p14:creationId xmlns:p14="http://schemas.microsoft.com/office/powerpoint/2010/main" val="6362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5</a:t>
            </a:fld>
            <a:endParaRPr lang="en-GB"/>
          </a:p>
        </p:txBody>
      </p:sp>
    </p:spTree>
    <p:extLst>
      <p:ext uri="{BB962C8B-B14F-4D97-AF65-F5344CB8AC3E}">
        <p14:creationId xmlns:p14="http://schemas.microsoft.com/office/powerpoint/2010/main" val="452082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Develop Learning</a:t>
            </a:r>
            <a:r>
              <a:rPr lang="en-GB" sz="1200" b="0" i="0" dirty="0">
                <a:solidFill>
                  <a:srgbClr val="000000"/>
                </a:solidFill>
                <a:effectLst/>
                <a:latin typeface="Arial" panose="020B0604020202020204" pitchFamily="34" charset="0"/>
              </a:rPr>
              <a:t>: </a:t>
            </a:r>
            <a:r>
              <a:rPr lang="en-GB" sz="1200" b="1" i="1" dirty="0">
                <a:solidFill>
                  <a:srgbClr val="000000"/>
                </a:solidFill>
                <a:effectLst/>
                <a:latin typeface="Arial" panose="020B0604020202020204" pitchFamily="34" charset="0"/>
              </a:rPr>
              <a:t>Identifying relative positions of numbers on a number line</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work in pairs, with a bead string each. Give them a number and ask them to show numbers greater and less than it. For example: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Pupil A/B, show your partner a number greater/less than 26. How do you know it is greater/less?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I made 29. I know it is greater than 26 because I made 26 and added three more beads.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I have made 18. I know it is less than 26 because it has one ten and 26 has two tens </a:t>
            </a:r>
          </a:p>
          <a:p>
            <a:pPr algn="l" rtl="0" fontAlgn="base"/>
            <a:r>
              <a:rPr lang="en-GB" sz="1200" b="0" i="0" dirty="0">
                <a:solidFill>
                  <a:srgbClr val="000000"/>
                </a:solidFill>
                <a:effectLst/>
                <a:latin typeface="Arial" panose="020B0604020202020204" pitchFamily="34" charset="0"/>
              </a:rPr>
              <a:t>Take feedback from a pair of pupils, marking their numbers on the number line on the next slide. Model the following sentence and have pupils repeat: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26 is between __ and __.  </a:t>
            </a:r>
          </a:p>
          <a:p>
            <a:pPr algn="l" rtl="0" fontAlgn="base"/>
            <a:r>
              <a:rPr lang="en-GB" sz="1200" b="0" i="0" dirty="0">
                <a:solidFill>
                  <a:srgbClr val="000000"/>
                </a:solidFill>
                <a:effectLst/>
                <a:latin typeface="Arial" panose="020B0604020202020204" pitchFamily="34" charset="0"/>
              </a:rPr>
              <a:t>Repeat with other examples.</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25</a:t>
            </a:fld>
            <a:endParaRPr lang="en-GB" dirty="0"/>
          </a:p>
        </p:txBody>
      </p:sp>
    </p:spTree>
    <p:extLst>
      <p:ext uri="{BB962C8B-B14F-4D97-AF65-F5344CB8AC3E}">
        <p14:creationId xmlns:p14="http://schemas.microsoft.com/office/powerpoint/2010/main" val="2246876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Independent Task</a:t>
            </a:r>
            <a:r>
              <a:rPr lang="en-GB" sz="1200" b="1" i="1" dirty="0">
                <a:solidFill>
                  <a:srgbClr val="000000"/>
                </a:solidFill>
                <a:effectLst/>
                <a:latin typeface="Arial" panose="020B0604020202020204" pitchFamily="34" charset="0"/>
              </a:rPr>
              <a:t> </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have one copy of the Task Sheet between two. They also need a large place value chart and concrete manipulatives. They represent each number to compare and order and talk about how they know which number has the greatest/least value.  </a:t>
            </a:r>
            <a:endParaRPr lang="en-GB" b="0" i="0" dirty="0">
              <a:solidFill>
                <a:srgbClr val="000000"/>
              </a:solidFill>
              <a:effectLst/>
              <a:latin typeface="Segoe UI" panose="020B0502040204020203" pitchFamily="34" charset="0"/>
            </a:endParaRPr>
          </a:p>
          <a:p>
            <a:pPr algn="l" rtl="0" fontAlgn="base"/>
            <a:r>
              <a:rPr lang="en-GB" sz="1200" b="1" i="0" dirty="0">
                <a:solidFill>
                  <a:srgbClr val="000000"/>
                </a:solidFill>
                <a:effectLst/>
                <a:latin typeface="Arial" panose="020B0604020202020204" pitchFamily="34" charset="0"/>
              </a:rPr>
              <a:t>Possible adaptations: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The sets of numbers for pupils to order could be adapted, e.g. they could all have different tens values (8, 13 and 25).  </a:t>
            </a:r>
          </a:p>
          <a:p>
            <a:pPr algn="l" rtl="0" fontAlgn="base">
              <a:buFont typeface="Arial" panose="020B0604020202020204" pitchFamily="34" charset="0"/>
              <a:buChar char="•"/>
            </a:pPr>
            <a:r>
              <a:rPr lang="en-GB" sz="1200" b="0" i="0" dirty="0">
                <a:solidFill>
                  <a:srgbClr val="000000"/>
                </a:solidFill>
                <a:effectLst/>
                <a:latin typeface="Arial" panose="020B0604020202020204" pitchFamily="34" charset="0"/>
              </a:rPr>
              <a:t>Pupils could be provided with pictorial representations of the values, which they then ‘copy’ using manipulatives and then order.  </a:t>
            </a: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26</a:t>
            </a:fld>
            <a:endParaRPr lang="en-GB" dirty="0"/>
          </a:p>
        </p:txBody>
      </p:sp>
    </p:spTree>
    <p:extLst>
      <p:ext uri="{BB962C8B-B14F-4D97-AF65-F5344CB8AC3E}">
        <p14:creationId xmlns:p14="http://schemas.microsoft.com/office/powerpoint/2010/main" val="1234044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Plenary: </a:t>
            </a:r>
            <a:r>
              <a:rPr lang="en-GB" sz="1200" b="1" i="1" dirty="0">
                <a:solidFill>
                  <a:srgbClr val="000000"/>
                </a:solidFill>
                <a:effectLst/>
                <a:latin typeface="Arial" panose="020B0604020202020204" pitchFamily="34" charset="0"/>
              </a:rPr>
              <a:t>Guess my number</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Play ‘guess my number’. Tell pupils you are thinking of a number and its value is greater than 20 but less than 40. Pupils must ask comparative questions (not just guess the number), e.g. </a:t>
            </a:r>
            <a:r>
              <a:rPr lang="en-GB" sz="1200" b="0" i="1" dirty="0">
                <a:solidFill>
                  <a:srgbClr val="000000"/>
                </a:solidFill>
                <a:effectLst/>
                <a:latin typeface="Arial" panose="020B0604020202020204" pitchFamily="34" charset="0"/>
              </a:rPr>
              <a:t>Is it greater than 27?</a:t>
            </a:r>
            <a:r>
              <a:rPr lang="en-GB" sz="1200" b="0" i="0" dirty="0">
                <a:solidFill>
                  <a:srgbClr val="000000"/>
                </a:solidFill>
                <a:effectLst/>
                <a:latin typeface="Arial" panose="020B0604020202020204" pitchFamily="34" charset="0"/>
              </a:rPr>
              <a:t> If the answer is yes, model crossing off all the numbers less than 27. If pupils do not offer questions using ‘between’, model this, e.g. </a:t>
            </a:r>
            <a:r>
              <a:rPr lang="en-GB" sz="1200" b="0" i="1" dirty="0">
                <a:solidFill>
                  <a:srgbClr val="000000"/>
                </a:solidFill>
                <a:effectLst/>
                <a:latin typeface="Arial" panose="020B0604020202020204" pitchFamily="34" charset="0"/>
              </a:rPr>
              <a:t>Is it between 34 and 40?</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28</a:t>
            </a:fld>
            <a:endParaRPr lang="en-GB" dirty="0"/>
          </a:p>
        </p:txBody>
      </p:sp>
    </p:spTree>
    <p:extLst>
      <p:ext uri="{BB962C8B-B14F-4D97-AF65-F5344CB8AC3E}">
        <p14:creationId xmlns:p14="http://schemas.microsoft.com/office/powerpoint/2010/main" val="2017350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6</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7</a:t>
            </a:fld>
            <a:endParaRPr lang="en-GB"/>
          </a:p>
        </p:txBody>
      </p:sp>
    </p:spTree>
    <p:extLst>
      <p:ext uri="{BB962C8B-B14F-4D97-AF65-F5344CB8AC3E}">
        <p14:creationId xmlns:p14="http://schemas.microsoft.com/office/powerpoint/2010/main" val="568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8</a:t>
            </a:fld>
            <a:endParaRPr lang="en-GB"/>
          </a:p>
        </p:txBody>
      </p:sp>
    </p:spTree>
    <p:extLst>
      <p:ext uri="{BB962C8B-B14F-4D97-AF65-F5344CB8AC3E}">
        <p14:creationId xmlns:p14="http://schemas.microsoft.com/office/powerpoint/2010/main" val="313070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B4CC8-3D7F-4978-75C9-37AFA7F00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FB7E8-E773-1C55-39E0-D3763916E6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80AE9-AF14-CB84-F62A-C7D71093795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4E219D-96D0-828E-DF5B-6D30E8CA1634}"/>
              </a:ext>
            </a:extLst>
          </p:cNvPr>
          <p:cNvSpPr>
            <a:spLocks noGrp="1"/>
          </p:cNvSpPr>
          <p:nvPr>
            <p:ph type="sldNum" sz="quarter" idx="5"/>
          </p:nvPr>
        </p:nvSpPr>
        <p:spPr/>
        <p:txBody>
          <a:bodyPr/>
          <a:lstStyle/>
          <a:p>
            <a:fld id="{1966C9FA-517C-40DC-9183-35B2EDD9551A}" type="slidenum">
              <a:rPr lang="en-GB"/>
              <a:t>9</a:t>
            </a:fld>
            <a:endParaRPr lang="en-GB"/>
          </a:p>
        </p:txBody>
      </p:sp>
    </p:spTree>
    <p:extLst>
      <p:ext uri="{BB962C8B-B14F-4D97-AF65-F5344CB8AC3E}">
        <p14:creationId xmlns:p14="http://schemas.microsoft.com/office/powerpoint/2010/main" val="170917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10</a:t>
            </a:fld>
            <a:endParaRPr lang="en-GB"/>
          </a:p>
        </p:txBody>
      </p:sp>
    </p:spTree>
    <p:extLst>
      <p:ext uri="{BB962C8B-B14F-4D97-AF65-F5344CB8AC3E}">
        <p14:creationId xmlns:p14="http://schemas.microsoft.com/office/powerpoint/2010/main" val="361698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Do Now: </a:t>
            </a:r>
            <a:r>
              <a:rPr lang="en-GB" sz="1200" b="1" i="1" dirty="0">
                <a:solidFill>
                  <a:srgbClr val="000000"/>
                </a:solidFill>
                <a:effectLst/>
                <a:latin typeface="Arial" panose="020B0604020202020204" pitchFamily="34" charset="0"/>
              </a:rPr>
              <a:t>Reading and writing numbers to 20</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On mini whiteboards, pupils write the numbers from zero to 20 in numerals and words. They could do this independently or use the printable resources ‘0–20 numerals and words’ as a prompt.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12</a:t>
            </a:fld>
            <a:endParaRPr lang="en-GB" dirty="0"/>
          </a:p>
        </p:txBody>
      </p:sp>
    </p:spTree>
    <p:extLst>
      <p:ext uri="{BB962C8B-B14F-4D97-AF65-F5344CB8AC3E}">
        <p14:creationId xmlns:p14="http://schemas.microsoft.com/office/powerpoint/2010/main" val="267178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a:t>
            </a:r>
            <a:r>
              <a:rPr lang="en-GB" sz="1200" b="1" i="1" dirty="0">
                <a:solidFill>
                  <a:srgbClr val="000000"/>
                </a:solidFill>
                <a:effectLst/>
                <a:latin typeface="Arial" panose="020B0604020202020204" pitchFamily="34" charset="0"/>
              </a:rPr>
              <a:t> Representing and comparing two numbers</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use interlocking cubes to represent the numbers 12 and 32 on a place value chart and discuss which has the greater value. Take feedback, listening particularly for whether pupils can explain that 32 has a greater value because it has three tens as opposed to one ten.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Share the pictorial representation on the next slide. Explain that when we compare 2-digit numbers we look at the ten first, because they have a greater value than the ones.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32 has more groups of ten than 12. It has three groups of ten and 12 has one group of ten. So 32 has a greater value than 12. </a:t>
            </a:r>
          </a:p>
          <a:p>
            <a:pPr algn="l" rtl="0" fontAlgn="base"/>
            <a:r>
              <a:rPr lang="en-GB" sz="1200" b="0" i="0" dirty="0">
                <a:solidFill>
                  <a:srgbClr val="000000"/>
                </a:solidFill>
                <a:effectLst/>
                <a:latin typeface="Arial" panose="020B0604020202020204" pitchFamily="34" charset="0"/>
              </a:rPr>
              <a:t>Ensure all pupils have a chance to repeat these key sentence structures.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Repeat for other pairs where the number of tens differ but the number of ones is the same.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Discuss an example where both numbers have the same number of tens, e.g. 29 and 25.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Which number has more groups of ten? </a:t>
            </a: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Neither of them. 29 and 25 both have two tens. They have an equal number of tens.  </a:t>
            </a:r>
          </a:p>
          <a:p>
            <a:pPr algn="l" rtl="0" fontAlgn="base"/>
            <a:r>
              <a:rPr lang="en-GB" sz="1200" b="0" i="0" dirty="0">
                <a:solidFill>
                  <a:srgbClr val="000000"/>
                </a:solidFill>
                <a:effectLst/>
                <a:latin typeface="Arial" panose="020B0604020202020204" pitchFamily="34" charset="0"/>
              </a:rPr>
              <a:t>Discuss how in this case it is necessary to compare the ones.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29 has a greater number of ones. Nine is greater than five. So 29 has a greater value than 25. </a:t>
            </a:r>
          </a:p>
          <a:p>
            <a:pPr algn="l" rtl="0" fontAlgn="base"/>
            <a:r>
              <a:rPr lang="en-GB" sz="1200" b="0" i="0" dirty="0">
                <a:solidFill>
                  <a:srgbClr val="000000"/>
                </a:solidFill>
                <a:effectLst/>
                <a:latin typeface="Arial" panose="020B0604020202020204" pitchFamily="34" charset="0"/>
              </a:rPr>
              <a:t>Repeat for other pairs where the number of tens is the same and the number of ones differs.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14</a:t>
            </a:fld>
            <a:endParaRPr lang="en-GB" dirty="0"/>
          </a:p>
        </p:txBody>
      </p:sp>
    </p:spTree>
    <p:extLst>
      <p:ext uri="{BB962C8B-B14F-4D97-AF65-F5344CB8AC3E}">
        <p14:creationId xmlns:p14="http://schemas.microsoft.com/office/powerpoint/2010/main" val="239068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916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1a_Title_Owl_NumberAndPlaceVa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7674-D72D-F4D3-8874-04996BB6E162}"/>
              </a:ext>
            </a:extLst>
          </p:cNvPr>
          <p:cNvSpPr>
            <a:spLocks noGrp="1"/>
          </p:cNvSpPr>
          <p:nvPr>
            <p:ph type="title" hasCustomPrompt="1"/>
          </p:nvPr>
        </p:nvSpPr>
        <p:spPr/>
        <p:txBody>
          <a:bodyPr/>
          <a:lstStyle>
            <a:lvl1pPr>
              <a:defRPr/>
            </a:lvl1pPr>
          </a:lstStyle>
          <a:p>
            <a:r>
              <a:rPr lang="en-US" dirty="0"/>
              <a:t>Unit title</a:t>
            </a:r>
            <a:endParaRPr lang="en-GB" dirty="0"/>
          </a:p>
        </p:txBody>
      </p:sp>
      <p:sp>
        <p:nvSpPr>
          <p:cNvPr id="4" name="Text Placeholder 3">
            <a:extLst>
              <a:ext uri="{FF2B5EF4-FFF2-40B4-BE49-F238E27FC236}">
                <a16:creationId xmlns:a16="http://schemas.microsoft.com/office/drawing/2014/main" id="{4DCC3023-2279-9A03-EE12-7006F6BBAC5D}"/>
              </a:ext>
            </a:extLst>
          </p:cNvPr>
          <p:cNvSpPr>
            <a:spLocks noGrp="1"/>
          </p:cNvSpPr>
          <p:nvPr>
            <p:ph type="body" sz="quarter" idx="10" hasCustomPrompt="1"/>
          </p:nvPr>
        </p:nvSpPr>
        <p:spPr>
          <a:xfrm>
            <a:off x="418539" y="5106988"/>
            <a:ext cx="5784850" cy="615950"/>
          </a:xfrm>
        </p:spPr>
        <p:txBody>
          <a:bodyPr/>
          <a:lstStyle>
            <a:lvl1pPr>
              <a:defRPr/>
            </a:lvl1pPr>
          </a:lstStyle>
          <a:p>
            <a:pPr lvl="0"/>
            <a:r>
              <a:rPr lang="en-US" dirty="0"/>
              <a:t>Week / lesson title</a:t>
            </a:r>
          </a:p>
        </p:txBody>
      </p:sp>
      <p:pic>
        <p:nvPicPr>
          <p:cNvPr id="6" name="Picture 5">
            <a:extLst>
              <a:ext uri="{FF2B5EF4-FFF2-40B4-BE49-F238E27FC236}">
                <a16:creationId xmlns:a16="http://schemas.microsoft.com/office/drawing/2014/main" id="{56DD294F-045D-D9B6-A776-4D6960221C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80514" y="978382"/>
            <a:ext cx="4320508" cy="5400000"/>
          </a:xfrm>
          <a:prstGeom prst="rect">
            <a:avLst/>
          </a:prstGeom>
        </p:spPr>
      </p:pic>
    </p:spTree>
    <p:extLst>
      <p:ext uri="{BB962C8B-B14F-4D97-AF65-F5344CB8AC3E}">
        <p14:creationId xmlns:p14="http://schemas.microsoft.com/office/powerpoint/2010/main" val="213512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32158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2681334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6421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dirty="0"/>
              <a:t>star words</a:t>
            </a:r>
          </a:p>
          <a:p>
            <a:pPr lvl="0"/>
            <a:r>
              <a:rPr lang="en-US" dirty="0"/>
              <a:t>on two rows</a:t>
            </a:r>
          </a:p>
        </p:txBody>
      </p:sp>
    </p:spTree>
    <p:extLst>
      <p:ext uri="{BB962C8B-B14F-4D97-AF65-F5344CB8AC3E}">
        <p14:creationId xmlns:p14="http://schemas.microsoft.com/office/powerpoint/2010/main" val="4278212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4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dirty="0"/>
              <a:t>Click to edit Master text styles</a:t>
            </a:r>
          </a:p>
          <a:p>
            <a:pPr lvl="1"/>
            <a:r>
              <a:rPr lang="en-US" dirty="0"/>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dirty="0"/>
              <a:t>Slide title (if needed)</a:t>
            </a:r>
          </a:p>
        </p:txBody>
      </p:sp>
    </p:spTree>
    <p:extLst>
      <p:ext uri="{BB962C8B-B14F-4D97-AF65-F5344CB8AC3E}">
        <p14:creationId xmlns:p14="http://schemas.microsoft.com/office/powerpoint/2010/main" val="78394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13257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03/02/2025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03/02/2025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03/02/2025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03/02/2025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4.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youtube.com/watch?v=LnroTxz7US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30.png"/></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 Primary"/>
              </a:rPr>
              <a:t>Tuesday 4th February 2025</a:t>
            </a:r>
          </a:p>
        </p:txBody>
      </p:sp>
      <p:sp>
        <p:nvSpPr>
          <p:cNvPr id="3" name="Subtitle 2"/>
          <p:cNvSpPr>
            <a:spLocks noGrp="1"/>
          </p:cNvSpPr>
          <p:nvPr>
            <p:ph type="subTitle" idx="1"/>
          </p:nvPr>
        </p:nvSpPr>
        <p:spPr/>
        <p:txBody>
          <a:bodyPr vert="horz" lIns="91440" tIns="45720" rIns="91440" bIns="45720" rtlCol="0" anchor="t">
            <a:normAutofit/>
          </a:bodyPr>
          <a:lstStyle/>
          <a:p>
            <a:r>
              <a:rPr lang="en-GB" sz="3600" dirty="0">
                <a:latin typeface="Sassoon Primary"/>
              </a:rPr>
              <a:t>4/2/25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BEA665-A566-0DD6-FDA7-9C7A2F594908}"/>
              </a:ext>
            </a:extLst>
          </p:cNvPr>
          <p:cNvSpPr txBox="1"/>
          <p:nvPr/>
        </p:nvSpPr>
        <p:spPr>
          <a:xfrm>
            <a:off x="-1323754" y="263885"/>
            <a:ext cx="148433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Sassoon Primary"/>
                <a:cs typeface="Calibri"/>
              </a:rPr>
              <a:t>Let's spell!</a:t>
            </a:r>
            <a:endParaRPr lang="en-US"/>
          </a:p>
          <a:p>
            <a:pPr algn="ctr"/>
            <a:r>
              <a:rPr lang="en-GB" sz="4000" b="1">
                <a:latin typeface="Sassoon Primary"/>
                <a:cs typeface="Calibri"/>
              </a:rPr>
              <a:t>How many sounds? Write it.</a:t>
            </a:r>
          </a:p>
          <a:p>
            <a:endParaRPr lang="en-GB" sz="4000">
              <a:latin typeface="Sassoon Primary"/>
              <a:cs typeface="Calibri"/>
            </a:endParaRPr>
          </a:p>
        </p:txBody>
      </p:sp>
      <p:sp>
        <p:nvSpPr>
          <p:cNvPr id="3" name="TextBox 2">
            <a:extLst>
              <a:ext uri="{FF2B5EF4-FFF2-40B4-BE49-F238E27FC236}">
                <a16:creationId xmlns:a16="http://schemas.microsoft.com/office/drawing/2014/main" id="{B8272F06-EEB0-50BF-A164-DA1CE0E84D05}"/>
              </a:ext>
            </a:extLst>
          </p:cNvPr>
          <p:cNvSpPr txBox="1"/>
          <p:nvPr/>
        </p:nvSpPr>
        <p:spPr>
          <a:xfrm>
            <a:off x="629625" y="3689858"/>
            <a:ext cx="1261028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latin typeface="Sassoon Primary"/>
                <a:cs typeface="Calibri"/>
              </a:rPr>
              <a:t>Listen</a:t>
            </a:r>
            <a:r>
              <a:rPr lang="en-GB" sz="3500">
                <a:latin typeface="Sassoon Primary"/>
                <a:cs typeface="Calibri"/>
              </a:rPr>
              <a:t> to the sentence, </a:t>
            </a:r>
            <a:r>
              <a:rPr lang="en-GB" sz="3500" b="1">
                <a:latin typeface="Sassoon Primary"/>
                <a:cs typeface="Calibri"/>
              </a:rPr>
              <a:t>say it</a:t>
            </a:r>
            <a:r>
              <a:rPr lang="en-GB" sz="3500">
                <a:latin typeface="Sassoon Primary"/>
                <a:cs typeface="Calibri"/>
              </a:rPr>
              <a:t>, </a:t>
            </a:r>
            <a:r>
              <a:rPr lang="en-GB" sz="3500" b="1">
                <a:latin typeface="Sassoon Primary"/>
                <a:cs typeface="Calibri"/>
              </a:rPr>
              <a:t>write it</a:t>
            </a:r>
            <a:r>
              <a:rPr lang="en-GB" sz="3500">
                <a:latin typeface="Sassoon Primary"/>
                <a:cs typeface="Calibri"/>
              </a:rPr>
              <a:t> and </a:t>
            </a:r>
            <a:r>
              <a:rPr lang="en-GB" sz="3500" b="1">
                <a:latin typeface="Sassoon Primary"/>
                <a:cs typeface="Calibri"/>
              </a:rPr>
              <a:t>read it</a:t>
            </a:r>
            <a:r>
              <a:rPr lang="en-GB" sz="3500">
                <a:latin typeface="Sassoon Primary"/>
                <a:cs typeface="Calibri"/>
              </a:rPr>
              <a:t>!</a:t>
            </a:r>
          </a:p>
          <a:p>
            <a:endParaRPr lang="en-GB" sz="4000">
              <a:latin typeface="Sassoon Primary"/>
              <a:cs typeface="Calibri"/>
            </a:endParaRPr>
          </a:p>
        </p:txBody>
      </p:sp>
      <p:sp>
        <p:nvSpPr>
          <p:cNvPr id="5" name="TextBox 4">
            <a:extLst>
              <a:ext uri="{FF2B5EF4-FFF2-40B4-BE49-F238E27FC236}">
                <a16:creationId xmlns:a16="http://schemas.microsoft.com/office/drawing/2014/main" id="{462C1174-EA70-C596-2684-1A3F7869DDD7}"/>
              </a:ext>
            </a:extLst>
          </p:cNvPr>
          <p:cNvSpPr txBox="1"/>
          <p:nvPr/>
        </p:nvSpPr>
        <p:spPr>
          <a:xfrm>
            <a:off x="629624" y="1985941"/>
            <a:ext cx="1261028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0">
                <a:latin typeface="Sassoon Primary"/>
                <a:cs typeface="Calibri"/>
              </a:rPr>
              <a:t>happy    secret   </a:t>
            </a:r>
            <a:r>
              <a:rPr lang="en-GB" sz="7000">
                <a:solidFill>
                  <a:schemeClr val="accent6"/>
                </a:solidFill>
                <a:latin typeface="Sassoon Primary"/>
                <a:cs typeface="Calibri"/>
              </a:rPr>
              <a:t>want</a:t>
            </a:r>
            <a:r>
              <a:rPr lang="en-GB" sz="7000">
                <a:latin typeface="Sassoon Primary"/>
                <a:cs typeface="Calibri"/>
              </a:rPr>
              <a:t>  </a:t>
            </a:r>
            <a:r>
              <a:rPr lang="en-GB" sz="7000">
                <a:solidFill>
                  <a:srgbClr val="00B050"/>
                </a:solidFill>
                <a:latin typeface="Sassoon Primary"/>
                <a:cs typeface="Calibri"/>
              </a:rPr>
              <a:t> </a:t>
            </a:r>
            <a:r>
              <a:rPr lang="en-GB" sz="3500">
                <a:latin typeface="Sassoon Primary"/>
                <a:cs typeface="Calibri"/>
              </a:rPr>
              <a:t> </a:t>
            </a:r>
          </a:p>
          <a:p>
            <a:endParaRPr lang="en-GB" sz="4000">
              <a:latin typeface="Sassoon Primary"/>
              <a:cs typeface="Calibri"/>
            </a:endParaRPr>
          </a:p>
        </p:txBody>
      </p:sp>
      <p:pic>
        <p:nvPicPr>
          <p:cNvPr id="8" name="Picture 7" descr="A person with a mustache&#10;&#10;Description automatically generated">
            <a:extLst>
              <a:ext uri="{FF2B5EF4-FFF2-40B4-BE49-F238E27FC236}">
                <a16:creationId xmlns:a16="http://schemas.microsoft.com/office/drawing/2014/main" id="{9811E174-6598-BCF5-DF40-FF7D21E9A510}"/>
              </a:ext>
            </a:extLst>
          </p:cNvPr>
          <p:cNvPicPr>
            <a:picLocks noChangeAspect="1"/>
          </p:cNvPicPr>
          <p:nvPr/>
        </p:nvPicPr>
        <p:blipFill rotWithShape="1">
          <a:blip r:embed="rId3"/>
          <a:srcRect r="3328"/>
          <a:stretch/>
        </p:blipFill>
        <p:spPr>
          <a:xfrm>
            <a:off x="10125054" y="1719191"/>
            <a:ext cx="1692481" cy="115455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0" name="TextBox 9">
            <a:extLst>
              <a:ext uri="{FF2B5EF4-FFF2-40B4-BE49-F238E27FC236}">
                <a16:creationId xmlns:a16="http://schemas.microsoft.com/office/drawing/2014/main" id="{7B94DE69-F069-2BF9-98A1-B1DA702D45E6}"/>
              </a:ext>
            </a:extLst>
          </p:cNvPr>
          <p:cNvSpPr txBox="1"/>
          <p:nvPr/>
        </p:nvSpPr>
        <p:spPr>
          <a:xfrm>
            <a:off x="9686192" y="160948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11" name="TextBox 10">
            <a:extLst>
              <a:ext uri="{FF2B5EF4-FFF2-40B4-BE49-F238E27FC236}">
                <a16:creationId xmlns:a16="http://schemas.microsoft.com/office/drawing/2014/main" id="{67E44BAC-859F-7CB9-97FA-469563374851}"/>
              </a:ext>
            </a:extLst>
          </p:cNvPr>
          <p:cNvSpPr txBox="1"/>
          <p:nvPr/>
        </p:nvSpPr>
        <p:spPr>
          <a:xfrm>
            <a:off x="2195958" y="4885775"/>
            <a:ext cx="7212784" cy="178510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500" b="1" u="sng">
                <a:solidFill>
                  <a:srgbClr val="FF0000"/>
                </a:solidFill>
                <a:latin typeface="Sassoon Primary"/>
                <a:cs typeface="Calibri"/>
              </a:rPr>
              <a:t>Challenge</a:t>
            </a:r>
            <a:r>
              <a:rPr lang="en-GB" sz="3500">
                <a:solidFill>
                  <a:srgbClr val="FF0000"/>
                </a:solidFill>
                <a:latin typeface="Sassoon Primary"/>
                <a:cs typeface="Calibri"/>
              </a:rPr>
              <a:t> </a:t>
            </a:r>
            <a:endParaRPr lang="en-US"/>
          </a:p>
          <a:p>
            <a:pPr algn="ctr"/>
            <a:r>
              <a:rPr lang="en-GB" sz="3500">
                <a:latin typeface="Sassoon Primary"/>
                <a:cs typeface="Calibri"/>
              </a:rPr>
              <a:t>Extend the sentence using 'and' </a:t>
            </a:r>
          </a:p>
          <a:p>
            <a:endParaRPr lang="en-GB" sz="4000">
              <a:latin typeface="Sassoon Primary"/>
              <a:cs typeface="Calibri"/>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9CC10BC-77AC-97FB-8C91-2E23C99F73C0}"/>
                  </a:ext>
                </a:extLst>
              </p14:cNvPr>
              <p14:cNvContentPartPr/>
              <p14:nvPr/>
            </p14:nvContentPartPr>
            <p14:xfrm>
              <a:off x="13274843" y="764507"/>
              <a:ext cx="12532" cy="12532"/>
            </p14:xfrm>
          </p:contentPart>
        </mc:Choice>
        <mc:Fallback xmlns="">
          <p:pic>
            <p:nvPicPr>
              <p:cNvPr id="2" name="Ink 1">
                <a:extLst>
                  <a:ext uri="{FF2B5EF4-FFF2-40B4-BE49-F238E27FC236}">
                    <a16:creationId xmlns:a16="http://schemas.microsoft.com/office/drawing/2014/main" id="{29CC10BC-77AC-97FB-8C91-2E23C99F73C0}"/>
                  </a:ext>
                </a:extLst>
              </p:cNvPr>
              <p:cNvPicPr/>
              <p:nvPr/>
            </p:nvPicPr>
            <p:blipFill>
              <a:blip r:embed="rId5"/>
              <a:stretch>
                <a:fillRect/>
              </a:stretch>
            </p:blipFill>
            <p:spPr>
              <a:xfrm>
                <a:off x="13247600" y="137907"/>
                <a:ext cx="66474" cy="125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4748A38-BAD9-086D-3D8E-2716B04281C6}"/>
                  </a:ext>
                </a:extLst>
              </p14:cNvPr>
              <p14:cNvContentPartPr/>
              <p14:nvPr/>
            </p14:nvContentPartPr>
            <p14:xfrm>
              <a:off x="13439573" y="714374"/>
              <a:ext cx="65873" cy="15287"/>
            </p14:xfrm>
          </p:contentPart>
        </mc:Choice>
        <mc:Fallback xmlns="">
          <p:pic>
            <p:nvPicPr>
              <p:cNvPr id="4" name="Ink 3">
                <a:extLst>
                  <a:ext uri="{FF2B5EF4-FFF2-40B4-BE49-F238E27FC236}">
                    <a16:creationId xmlns:a16="http://schemas.microsoft.com/office/drawing/2014/main" id="{64748A38-BAD9-086D-3D8E-2716B04281C6}"/>
                  </a:ext>
                </a:extLst>
              </p:cNvPr>
              <p:cNvPicPr/>
              <p:nvPr/>
            </p:nvPicPr>
            <p:blipFill>
              <a:blip r:embed="rId7"/>
              <a:stretch>
                <a:fillRect/>
              </a:stretch>
            </p:blipFill>
            <p:spPr>
              <a:xfrm>
                <a:off x="13421673" y="697002"/>
                <a:ext cx="101316" cy="49683"/>
              </a:xfrm>
              <a:prstGeom prst="rect">
                <a:avLst/>
              </a:prstGeom>
            </p:spPr>
          </p:pic>
        </mc:Fallback>
      </mc:AlternateContent>
      <p:sp>
        <p:nvSpPr>
          <p:cNvPr id="9" name="TextBox 8">
            <a:extLst>
              <a:ext uri="{FF2B5EF4-FFF2-40B4-BE49-F238E27FC236}">
                <a16:creationId xmlns:a16="http://schemas.microsoft.com/office/drawing/2014/main" id="{1C533A43-A360-CE7C-DC65-A49DCAF9BC88}"/>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Sassoon Primary"/>
              </a:rPr>
              <a:t>Tuesday 4th February 2025</a:t>
            </a:r>
          </a:p>
          <a:p>
            <a:r>
              <a:rPr lang="en-US" u="sng" dirty="0">
                <a:latin typeface="Sassoon Primary"/>
              </a:rPr>
              <a:t>4/2/25</a:t>
            </a:r>
          </a:p>
        </p:txBody>
      </p:sp>
    </p:spTree>
    <p:extLst>
      <p:ext uri="{BB962C8B-B14F-4D97-AF65-F5344CB8AC3E}">
        <p14:creationId xmlns:p14="http://schemas.microsoft.com/office/powerpoint/2010/main" val="275657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7A411-D1E6-2172-C3B6-2D495223804E}"/>
              </a:ext>
            </a:extLst>
          </p:cNvPr>
          <p:cNvSpPr>
            <a:spLocks noGrp="1"/>
          </p:cNvSpPr>
          <p:nvPr>
            <p:ph type="title"/>
          </p:nvPr>
        </p:nvSpPr>
        <p:spPr/>
        <p:txBody>
          <a:bodyPr/>
          <a:lstStyle/>
          <a:p>
            <a:r>
              <a:rPr lang="en-US" dirty="0"/>
              <a:t>Year 1 Unit 8: Numbers to 50</a:t>
            </a:r>
            <a:endParaRPr lang="en-GB" dirty="0"/>
          </a:p>
        </p:txBody>
      </p:sp>
      <p:sp>
        <p:nvSpPr>
          <p:cNvPr id="5" name="Text Placeholder 4"/>
          <p:cNvSpPr>
            <a:spLocks noGrp="1"/>
          </p:cNvSpPr>
          <p:nvPr>
            <p:ph type="body" sz="quarter" idx="10"/>
          </p:nvPr>
        </p:nvSpPr>
        <p:spPr>
          <a:xfrm>
            <a:off x="516510" y="3429000"/>
            <a:ext cx="6570090" cy="2273526"/>
          </a:xfrm>
        </p:spPr>
        <p:txBody>
          <a:bodyPr>
            <a:normAutofit/>
          </a:bodyPr>
          <a:lstStyle/>
          <a:p>
            <a:r>
              <a:rPr lang="en-US" sz="4000" dirty="0"/>
              <a:t>TBAT: Compare and order numbers to 50</a:t>
            </a:r>
          </a:p>
        </p:txBody>
      </p:sp>
    </p:spTree>
    <p:extLst>
      <p:ext uri="{BB962C8B-B14F-4D97-AF65-F5344CB8AC3E}">
        <p14:creationId xmlns:p14="http://schemas.microsoft.com/office/powerpoint/2010/main" val="134999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838200" y="441240"/>
            <a:ext cx="10515600" cy="1325563"/>
          </a:xfrm>
        </p:spPr>
        <p:txBody>
          <a:bodyPr>
            <a:normAutofit/>
          </a:bodyPr>
          <a:lstStyle/>
          <a:p>
            <a:r>
              <a:rPr lang="en-US" dirty="0"/>
              <a:t>3 in3 </a:t>
            </a:r>
            <a:br>
              <a:rPr lang="en-US" dirty="0"/>
            </a:br>
            <a:r>
              <a:rPr lang="en-US" dirty="0"/>
              <a:t>Reading and writing numbers to 20</a:t>
            </a:r>
          </a:p>
        </p:txBody>
      </p:sp>
      <p:sp>
        <p:nvSpPr>
          <p:cNvPr id="2" name="Text Placeholder 3">
            <a:extLst>
              <a:ext uri="{FF2B5EF4-FFF2-40B4-BE49-F238E27FC236}">
                <a16:creationId xmlns:a16="http://schemas.microsoft.com/office/drawing/2014/main" id="{4FCC6DB5-1DAE-E2B9-9222-709055A20431}"/>
              </a:ext>
            </a:extLst>
          </p:cNvPr>
          <p:cNvSpPr txBox="1">
            <a:spLocks/>
          </p:cNvSpPr>
          <p:nvPr/>
        </p:nvSpPr>
        <p:spPr>
          <a:xfrm>
            <a:off x="6661439" y="2049831"/>
            <a:ext cx="2556452" cy="523220"/>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p:txBody>
      </p:sp>
      <p:sp>
        <p:nvSpPr>
          <p:cNvPr id="3" name="Text Placeholder 3">
            <a:extLst>
              <a:ext uri="{FF2B5EF4-FFF2-40B4-BE49-F238E27FC236}">
                <a16:creationId xmlns:a16="http://schemas.microsoft.com/office/drawing/2014/main" id="{2195CA43-8B82-B8D0-3BBB-AAC1169BD41F}"/>
              </a:ext>
            </a:extLst>
          </p:cNvPr>
          <p:cNvSpPr txBox="1">
            <a:spLocks/>
          </p:cNvSpPr>
          <p:nvPr/>
        </p:nvSpPr>
        <p:spPr>
          <a:xfrm>
            <a:off x="2805257" y="2499846"/>
            <a:ext cx="2556452" cy="2308324"/>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spcAft>
                <a:spcPts val="1800"/>
              </a:spcAft>
            </a:pPr>
            <a:r>
              <a:rPr lang="en-GB" dirty="0">
                <a:ea typeface="Cambria Math" panose="02040503050406030204" pitchFamily="18" charset="0"/>
              </a:rPr>
              <a:t>one</a:t>
            </a:r>
          </a:p>
          <a:p>
            <a:pPr>
              <a:spcBef>
                <a:spcPts val="1800"/>
              </a:spcBef>
              <a:spcAft>
                <a:spcPts val="1800"/>
              </a:spcAft>
            </a:pPr>
            <a:r>
              <a:rPr lang="en-GB" dirty="0">
                <a:ea typeface="Cambria Math" panose="02040503050406030204" pitchFamily="18" charset="0"/>
              </a:rPr>
              <a:t>two</a:t>
            </a:r>
          </a:p>
          <a:p>
            <a:pPr>
              <a:spcBef>
                <a:spcPts val="1800"/>
              </a:spcBef>
              <a:spcAft>
                <a:spcPts val="1800"/>
              </a:spcAft>
            </a:pPr>
            <a:r>
              <a:rPr lang="en-GB" dirty="0">
                <a:ea typeface="Cambria Math" panose="02040503050406030204" pitchFamily="18" charset="0"/>
              </a:rPr>
              <a:t>three</a:t>
            </a:r>
            <a:r>
              <a:rPr lang="en-GB" dirty="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p:txBody>
      </p:sp>
      <p:sp>
        <p:nvSpPr>
          <p:cNvPr id="6" name="Text Placeholder 5">
            <a:extLst>
              <a:ext uri="{FF2B5EF4-FFF2-40B4-BE49-F238E27FC236}">
                <a16:creationId xmlns:a16="http://schemas.microsoft.com/office/drawing/2014/main" id="{E77EAC8C-CB2E-69C1-39C7-B666E33F707C}"/>
              </a:ext>
            </a:extLst>
          </p:cNvPr>
          <p:cNvSpPr>
            <a:spLocks noGrp="1"/>
          </p:cNvSpPr>
          <p:nvPr>
            <p:ph type="body" sz="quarter" idx="10"/>
          </p:nvPr>
        </p:nvSpPr>
        <p:spPr>
          <a:xfrm>
            <a:off x="838200" y="2573051"/>
            <a:ext cx="1535834" cy="2308324"/>
          </a:xfrm>
        </p:spPr>
        <p:txBody>
          <a:bodyPr/>
          <a:lstStyle/>
          <a:p>
            <a:pPr>
              <a:spcBef>
                <a:spcPts val="1800"/>
              </a:spcBef>
              <a:spcAft>
                <a:spcPts val="1800"/>
              </a:spcAft>
            </a:pPr>
            <a:r>
              <a:rPr lang="en-GB" dirty="0">
                <a:latin typeface="Cambria Math" panose="02040503050406030204" pitchFamily="18" charset="0"/>
                <a:ea typeface="Cambria Math" panose="02040503050406030204" pitchFamily="18" charset="0"/>
              </a:rPr>
              <a:t>1</a:t>
            </a:r>
          </a:p>
          <a:p>
            <a:pPr>
              <a:spcBef>
                <a:spcPts val="1800"/>
              </a:spcBef>
              <a:spcAft>
                <a:spcPts val="1800"/>
              </a:spcAft>
            </a:pPr>
            <a:r>
              <a:rPr lang="en-GB" dirty="0">
                <a:latin typeface="Cambria Math" panose="02040503050406030204" pitchFamily="18" charset="0"/>
                <a:ea typeface="Cambria Math" panose="02040503050406030204" pitchFamily="18" charset="0"/>
              </a:rPr>
              <a:t>2</a:t>
            </a:r>
          </a:p>
          <a:p>
            <a:pPr>
              <a:spcBef>
                <a:spcPts val="1800"/>
              </a:spcBef>
              <a:spcAft>
                <a:spcPts val="1800"/>
              </a:spcAft>
            </a:pPr>
            <a:r>
              <a:rPr lang="en-GB" dirty="0">
                <a:latin typeface="Cambria Math" panose="02040503050406030204" pitchFamily="18" charset="0"/>
                <a:ea typeface="Cambria Math" panose="02040503050406030204" pitchFamily="18" charset="0"/>
              </a:rPr>
              <a:t>3</a:t>
            </a:r>
            <a:endParaRPr lang="en-GB" dirty="0"/>
          </a:p>
        </p:txBody>
      </p:sp>
    </p:spTree>
    <p:extLst>
      <p:ext uri="{BB962C8B-B14F-4D97-AF65-F5344CB8AC3E}">
        <p14:creationId xmlns:p14="http://schemas.microsoft.com/office/powerpoint/2010/main" val="403233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6BB479-5691-CE43-6AA8-F41BB58B607B}"/>
              </a:ext>
            </a:extLst>
          </p:cNvPr>
          <p:cNvSpPr>
            <a:spLocks noGrp="1"/>
          </p:cNvSpPr>
          <p:nvPr>
            <p:ph type="title"/>
          </p:nvPr>
        </p:nvSpPr>
        <p:spPr>
          <a:xfrm>
            <a:off x="141514" y="107361"/>
            <a:ext cx="10526485" cy="1064383"/>
          </a:xfrm>
        </p:spPr>
        <p:txBody>
          <a:bodyPr>
            <a:noAutofit/>
          </a:bodyPr>
          <a:lstStyle/>
          <a:p>
            <a:r>
              <a:rPr lang="en-US" sz="3600" dirty="0">
                <a:latin typeface="Century Gothic"/>
                <a:cs typeface="Century Gothic"/>
              </a:rPr>
              <a:t>To compare and order numbers to 50</a:t>
            </a:r>
            <a:endParaRPr lang="en-GB" sz="3600" dirty="0"/>
          </a:p>
        </p:txBody>
      </p:sp>
      <p:sp>
        <p:nvSpPr>
          <p:cNvPr id="2" name="Star: 5 Points 1">
            <a:extLst>
              <a:ext uri="{FF2B5EF4-FFF2-40B4-BE49-F238E27FC236}">
                <a16:creationId xmlns:a16="http://schemas.microsoft.com/office/drawing/2014/main" id="{932C8C4C-7507-4039-9809-3AE36DCC5732}"/>
              </a:ext>
            </a:extLst>
          </p:cNvPr>
          <p:cNvSpPr/>
          <p:nvPr/>
        </p:nvSpPr>
        <p:spPr>
          <a:xfrm>
            <a:off x="619403" y="4332600"/>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tar: 5 Points 7">
            <a:extLst>
              <a:ext uri="{FF2B5EF4-FFF2-40B4-BE49-F238E27FC236}">
                <a16:creationId xmlns:a16="http://schemas.microsoft.com/office/drawing/2014/main" id="{CAE3CB7E-38A6-4F8D-A1E6-D405E43ECEB1}"/>
              </a:ext>
            </a:extLst>
          </p:cNvPr>
          <p:cNvSpPr/>
          <p:nvPr/>
        </p:nvSpPr>
        <p:spPr>
          <a:xfrm>
            <a:off x="3742533" y="1078491"/>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tar: 5 Points 8">
            <a:extLst>
              <a:ext uri="{FF2B5EF4-FFF2-40B4-BE49-F238E27FC236}">
                <a16:creationId xmlns:a16="http://schemas.microsoft.com/office/drawing/2014/main" id="{82265CE6-8C2B-4289-85E8-95F1B3AEE60F}"/>
              </a:ext>
            </a:extLst>
          </p:cNvPr>
          <p:cNvSpPr/>
          <p:nvPr/>
        </p:nvSpPr>
        <p:spPr>
          <a:xfrm>
            <a:off x="8497221" y="3154226"/>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tar: 5 Points 9">
            <a:extLst>
              <a:ext uri="{FF2B5EF4-FFF2-40B4-BE49-F238E27FC236}">
                <a16:creationId xmlns:a16="http://schemas.microsoft.com/office/drawing/2014/main" id="{A727E20B-A05A-4A07-9C4E-FA02DA600BF9}"/>
              </a:ext>
            </a:extLst>
          </p:cNvPr>
          <p:cNvSpPr/>
          <p:nvPr/>
        </p:nvSpPr>
        <p:spPr>
          <a:xfrm>
            <a:off x="9176728" y="1078491"/>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Star: 5 Points 10">
            <a:extLst>
              <a:ext uri="{FF2B5EF4-FFF2-40B4-BE49-F238E27FC236}">
                <a16:creationId xmlns:a16="http://schemas.microsoft.com/office/drawing/2014/main" id="{6B96B244-4919-4FE5-916A-C02C084E0BCF}"/>
              </a:ext>
            </a:extLst>
          </p:cNvPr>
          <p:cNvSpPr/>
          <p:nvPr/>
        </p:nvSpPr>
        <p:spPr>
          <a:xfrm>
            <a:off x="4259693" y="3154227"/>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F9359851-D1CA-1C53-5E1C-73043A0AB36E}"/>
              </a:ext>
            </a:extLst>
          </p:cNvPr>
          <p:cNvSpPr txBox="1"/>
          <p:nvPr/>
        </p:nvSpPr>
        <p:spPr>
          <a:xfrm>
            <a:off x="821006" y="1451491"/>
            <a:ext cx="1973755" cy="646331"/>
          </a:xfrm>
          <a:prstGeom prst="rect">
            <a:avLst/>
          </a:prstGeom>
          <a:noFill/>
        </p:spPr>
        <p:txBody>
          <a:bodyPr wrap="square" rtlCol="0">
            <a:spAutoFit/>
          </a:bodyPr>
          <a:lstStyle/>
          <a:p>
            <a:r>
              <a:rPr lang="en-GB" sz="3600" b="1" dirty="0">
                <a:latin typeface="Century Gothic" panose="020B0502020202020204" pitchFamily="34" charset="0"/>
              </a:rPr>
              <a:t>greater</a:t>
            </a:r>
          </a:p>
        </p:txBody>
      </p:sp>
      <p:sp>
        <p:nvSpPr>
          <p:cNvPr id="6" name="TextBox 5">
            <a:extLst>
              <a:ext uri="{FF2B5EF4-FFF2-40B4-BE49-F238E27FC236}">
                <a16:creationId xmlns:a16="http://schemas.microsoft.com/office/drawing/2014/main" id="{4204FA2E-9C41-EAB4-9426-E40379FDA4A2}"/>
              </a:ext>
            </a:extLst>
          </p:cNvPr>
          <p:cNvSpPr txBox="1"/>
          <p:nvPr/>
        </p:nvSpPr>
        <p:spPr>
          <a:xfrm>
            <a:off x="5989913" y="954174"/>
            <a:ext cx="1973755" cy="646331"/>
          </a:xfrm>
          <a:prstGeom prst="rect">
            <a:avLst/>
          </a:prstGeom>
          <a:noFill/>
        </p:spPr>
        <p:txBody>
          <a:bodyPr wrap="square" rtlCol="0">
            <a:spAutoFit/>
          </a:bodyPr>
          <a:lstStyle/>
          <a:p>
            <a:r>
              <a:rPr lang="en-GB" sz="3600" b="1" dirty="0">
                <a:latin typeface="Century Gothic" panose="020B0502020202020204" pitchFamily="34" charset="0"/>
              </a:rPr>
              <a:t>smaller</a:t>
            </a:r>
          </a:p>
        </p:txBody>
      </p:sp>
      <p:sp>
        <p:nvSpPr>
          <p:cNvPr id="7" name="TextBox 6">
            <a:extLst>
              <a:ext uri="{FF2B5EF4-FFF2-40B4-BE49-F238E27FC236}">
                <a16:creationId xmlns:a16="http://schemas.microsoft.com/office/drawing/2014/main" id="{A64E3250-D046-5D7B-CD12-3D7F2BB8E58A}"/>
              </a:ext>
            </a:extLst>
          </p:cNvPr>
          <p:cNvSpPr txBox="1"/>
          <p:nvPr/>
        </p:nvSpPr>
        <p:spPr>
          <a:xfrm>
            <a:off x="2409445" y="2486674"/>
            <a:ext cx="2296779" cy="646331"/>
          </a:xfrm>
          <a:prstGeom prst="rect">
            <a:avLst/>
          </a:prstGeom>
          <a:noFill/>
        </p:spPr>
        <p:txBody>
          <a:bodyPr wrap="square" rtlCol="0">
            <a:spAutoFit/>
          </a:bodyPr>
          <a:lstStyle/>
          <a:p>
            <a:r>
              <a:rPr lang="en-GB" sz="3600" b="1" dirty="0">
                <a:latin typeface="Century Gothic" panose="020B0502020202020204" pitchFamily="34" charset="0"/>
              </a:rPr>
              <a:t>greatest</a:t>
            </a:r>
          </a:p>
        </p:txBody>
      </p:sp>
      <p:sp>
        <p:nvSpPr>
          <p:cNvPr id="12" name="TextBox 11">
            <a:extLst>
              <a:ext uri="{FF2B5EF4-FFF2-40B4-BE49-F238E27FC236}">
                <a16:creationId xmlns:a16="http://schemas.microsoft.com/office/drawing/2014/main" id="{FDA46371-5174-0BF3-EEC0-DCDCB69BF501}"/>
              </a:ext>
            </a:extLst>
          </p:cNvPr>
          <p:cNvSpPr txBox="1"/>
          <p:nvPr/>
        </p:nvSpPr>
        <p:spPr>
          <a:xfrm>
            <a:off x="7510343" y="2389915"/>
            <a:ext cx="1973755" cy="646331"/>
          </a:xfrm>
          <a:prstGeom prst="rect">
            <a:avLst/>
          </a:prstGeom>
          <a:noFill/>
        </p:spPr>
        <p:txBody>
          <a:bodyPr wrap="square" rtlCol="0">
            <a:spAutoFit/>
          </a:bodyPr>
          <a:lstStyle/>
          <a:p>
            <a:r>
              <a:rPr lang="en-GB" sz="3600" b="1" dirty="0">
                <a:latin typeface="Century Gothic" panose="020B0502020202020204" pitchFamily="34" charset="0"/>
              </a:rPr>
              <a:t>smallest</a:t>
            </a:r>
          </a:p>
        </p:txBody>
      </p:sp>
      <p:sp>
        <p:nvSpPr>
          <p:cNvPr id="13" name="TextBox 12">
            <a:extLst>
              <a:ext uri="{FF2B5EF4-FFF2-40B4-BE49-F238E27FC236}">
                <a16:creationId xmlns:a16="http://schemas.microsoft.com/office/drawing/2014/main" id="{0A55526E-E67F-D47D-6E9D-FFDFDE32CF6C}"/>
              </a:ext>
            </a:extLst>
          </p:cNvPr>
          <p:cNvSpPr txBox="1"/>
          <p:nvPr/>
        </p:nvSpPr>
        <p:spPr>
          <a:xfrm>
            <a:off x="5501759" y="3663891"/>
            <a:ext cx="1973755" cy="646331"/>
          </a:xfrm>
          <a:prstGeom prst="rect">
            <a:avLst/>
          </a:prstGeom>
          <a:noFill/>
        </p:spPr>
        <p:txBody>
          <a:bodyPr wrap="square" rtlCol="0">
            <a:spAutoFit/>
          </a:bodyPr>
          <a:lstStyle/>
          <a:p>
            <a:r>
              <a:rPr lang="en-GB" sz="3600" b="1" dirty="0">
                <a:latin typeface="Century Gothic" panose="020B0502020202020204" pitchFamily="34" charset="0"/>
              </a:rPr>
              <a:t>order</a:t>
            </a:r>
          </a:p>
        </p:txBody>
      </p:sp>
      <p:sp>
        <p:nvSpPr>
          <p:cNvPr id="14" name="TextBox 13">
            <a:extLst>
              <a:ext uri="{FF2B5EF4-FFF2-40B4-BE49-F238E27FC236}">
                <a16:creationId xmlns:a16="http://schemas.microsoft.com/office/drawing/2014/main" id="{9F6E199B-03B6-7568-EFE0-16466EFCD03D}"/>
              </a:ext>
            </a:extLst>
          </p:cNvPr>
          <p:cNvSpPr txBox="1"/>
          <p:nvPr/>
        </p:nvSpPr>
        <p:spPr>
          <a:xfrm>
            <a:off x="575973" y="3491843"/>
            <a:ext cx="1973755" cy="646331"/>
          </a:xfrm>
          <a:prstGeom prst="rect">
            <a:avLst/>
          </a:prstGeom>
          <a:noFill/>
        </p:spPr>
        <p:txBody>
          <a:bodyPr wrap="square" rtlCol="0">
            <a:spAutoFit/>
          </a:bodyPr>
          <a:lstStyle/>
          <a:p>
            <a:r>
              <a:rPr lang="en-GB" sz="3600" b="1" dirty="0">
                <a:latin typeface="Century Gothic" panose="020B0502020202020204" pitchFamily="34" charset="0"/>
              </a:rPr>
              <a:t>less</a:t>
            </a:r>
          </a:p>
        </p:txBody>
      </p:sp>
      <p:sp>
        <p:nvSpPr>
          <p:cNvPr id="15" name="TextBox 14">
            <a:extLst>
              <a:ext uri="{FF2B5EF4-FFF2-40B4-BE49-F238E27FC236}">
                <a16:creationId xmlns:a16="http://schemas.microsoft.com/office/drawing/2014/main" id="{C54B982A-5C59-B410-3EDD-538A2F601CEC}"/>
              </a:ext>
            </a:extLst>
          </p:cNvPr>
          <p:cNvSpPr txBox="1"/>
          <p:nvPr/>
        </p:nvSpPr>
        <p:spPr>
          <a:xfrm>
            <a:off x="2285938" y="4265628"/>
            <a:ext cx="1973755" cy="646331"/>
          </a:xfrm>
          <a:prstGeom prst="rect">
            <a:avLst/>
          </a:prstGeom>
          <a:noFill/>
        </p:spPr>
        <p:txBody>
          <a:bodyPr wrap="square" rtlCol="0">
            <a:spAutoFit/>
          </a:bodyPr>
          <a:lstStyle/>
          <a:p>
            <a:r>
              <a:rPr lang="en-GB" sz="3600" b="1" dirty="0">
                <a:latin typeface="Century Gothic" panose="020B0502020202020204" pitchFamily="34" charset="0"/>
              </a:rPr>
              <a:t>least</a:t>
            </a:r>
          </a:p>
        </p:txBody>
      </p:sp>
      <p:sp>
        <p:nvSpPr>
          <p:cNvPr id="16" name="TextBox 15">
            <a:extLst>
              <a:ext uri="{FF2B5EF4-FFF2-40B4-BE49-F238E27FC236}">
                <a16:creationId xmlns:a16="http://schemas.microsoft.com/office/drawing/2014/main" id="{2CE28FDE-291B-4E07-6B38-CCA31E8589A9}"/>
              </a:ext>
            </a:extLst>
          </p:cNvPr>
          <p:cNvSpPr txBox="1"/>
          <p:nvPr/>
        </p:nvSpPr>
        <p:spPr>
          <a:xfrm>
            <a:off x="3272814" y="5528393"/>
            <a:ext cx="3295765" cy="646331"/>
          </a:xfrm>
          <a:prstGeom prst="rect">
            <a:avLst/>
          </a:prstGeom>
          <a:noFill/>
        </p:spPr>
        <p:txBody>
          <a:bodyPr wrap="square" rtlCol="0">
            <a:spAutoFit/>
          </a:bodyPr>
          <a:lstStyle/>
          <a:p>
            <a:r>
              <a:rPr lang="en-GB" sz="3600" b="1" dirty="0">
                <a:latin typeface="Century Gothic" panose="020B0502020202020204" pitchFamily="34" charset="0"/>
              </a:rPr>
              <a:t>groups of ten</a:t>
            </a:r>
          </a:p>
        </p:txBody>
      </p:sp>
      <p:sp>
        <p:nvSpPr>
          <p:cNvPr id="17" name="TextBox 16">
            <a:extLst>
              <a:ext uri="{FF2B5EF4-FFF2-40B4-BE49-F238E27FC236}">
                <a16:creationId xmlns:a16="http://schemas.microsoft.com/office/drawing/2014/main" id="{1C7D5227-DB0D-27C2-018A-DB70A30B412D}"/>
              </a:ext>
            </a:extLst>
          </p:cNvPr>
          <p:cNvSpPr txBox="1"/>
          <p:nvPr/>
        </p:nvSpPr>
        <p:spPr>
          <a:xfrm>
            <a:off x="7124058" y="4938233"/>
            <a:ext cx="1973755" cy="646331"/>
          </a:xfrm>
          <a:prstGeom prst="rect">
            <a:avLst/>
          </a:prstGeom>
          <a:noFill/>
        </p:spPr>
        <p:txBody>
          <a:bodyPr wrap="square" rtlCol="0">
            <a:spAutoFit/>
          </a:bodyPr>
          <a:lstStyle/>
          <a:p>
            <a:r>
              <a:rPr lang="en-GB" sz="3600" b="1" dirty="0">
                <a:latin typeface="Century Gothic" panose="020B0502020202020204" pitchFamily="34" charset="0"/>
              </a:rPr>
              <a:t>ones</a:t>
            </a:r>
          </a:p>
        </p:txBody>
      </p:sp>
    </p:spTree>
    <p:extLst>
      <p:ext uri="{BB962C8B-B14F-4D97-AF65-F5344CB8AC3E}">
        <p14:creationId xmlns:p14="http://schemas.microsoft.com/office/powerpoint/2010/main" val="131579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 these numbers on a place value chart</a:t>
            </a:r>
          </a:p>
        </p:txBody>
      </p:sp>
      <p:sp>
        <p:nvSpPr>
          <p:cNvPr id="4" name="Text Placeholder 3"/>
          <p:cNvSpPr>
            <a:spLocks noGrp="1"/>
          </p:cNvSpPr>
          <p:nvPr>
            <p:ph type="body" sz="quarter" idx="10"/>
          </p:nvPr>
        </p:nvSpPr>
        <p:spPr>
          <a:xfrm>
            <a:off x="218769" y="3796198"/>
            <a:ext cx="10606548" cy="1107996"/>
          </a:xfrm>
        </p:spPr>
        <p:txBody>
          <a:bodyPr/>
          <a:lstStyle/>
          <a:p>
            <a:r>
              <a:rPr lang="en-GB" sz="2800" dirty="0">
                <a:latin typeface="Century Gothic" panose="020B0502020202020204" pitchFamily="34" charset="0"/>
              </a:rPr>
              <a:t>Which number has the greater value?</a:t>
            </a:r>
          </a:p>
          <a:p>
            <a:r>
              <a:rPr lang="en-GB" sz="2800" dirty="0">
                <a:latin typeface="Century Gothic" panose="020B0502020202020204" pitchFamily="34" charset="0"/>
              </a:rPr>
              <a:t>How do you know?</a:t>
            </a:r>
          </a:p>
        </p:txBody>
      </p:sp>
      <p:sp>
        <p:nvSpPr>
          <p:cNvPr id="6" name="Rounded Rectangle 6">
            <a:extLst>
              <a:ext uri="{FF2B5EF4-FFF2-40B4-BE49-F238E27FC236}">
                <a16:creationId xmlns:a16="http://schemas.microsoft.com/office/drawing/2014/main" id="{8F2DAC16-C316-33CA-CA0A-CBDB9D71C96A}"/>
              </a:ext>
            </a:extLst>
          </p:cNvPr>
          <p:cNvSpPr/>
          <p:nvPr/>
        </p:nvSpPr>
        <p:spPr>
          <a:xfrm>
            <a:off x="3090838" y="1834339"/>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Cambria Math" panose="02040503050406030204" pitchFamily="18" charset="0"/>
                <a:ea typeface="Cambria Math" panose="02040503050406030204" pitchFamily="18" charset="0"/>
                <a:cs typeface="Century Gothic"/>
              </a:rPr>
              <a:t>12</a:t>
            </a:r>
          </a:p>
        </p:txBody>
      </p:sp>
      <p:sp>
        <p:nvSpPr>
          <p:cNvPr id="7" name="Rounded Rectangle 6">
            <a:extLst>
              <a:ext uri="{FF2B5EF4-FFF2-40B4-BE49-F238E27FC236}">
                <a16:creationId xmlns:a16="http://schemas.microsoft.com/office/drawing/2014/main" id="{43543EC1-8494-E4FD-653D-6ABFB212F251}"/>
              </a:ext>
            </a:extLst>
          </p:cNvPr>
          <p:cNvSpPr/>
          <p:nvPr/>
        </p:nvSpPr>
        <p:spPr>
          <a:xfrm>
            <a:off x="6004914" y="1834338"/>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Cambria Math" panose="02040503050406030204" pitchFamily="18" charset="0"/>
                <a:ea typeface="Cambria Math" panose="02040503050406030204" pitchFamily="18" charset="0"/>
                <a:cs typeface="Century Gothic"/>
              </a:rPr>
              <a:t>32</a:t>
            </a:r>
          </a:p>
        </p:txBody>
      </p:sp>
      <p:grpSp>
        <p:nvGrpSpPr>
          <p:cNvPr id="8" name="Group 7">
            <a:extLst>
              <a:ext uri="{FF2B5EF4-FFF2-40B4-BE49-F238E27FC236}">
                <a16:creationId xmlns:a16="http://schemas.microsoft.com/office/drawing/2014/main" id="{77CF4BD3-D940-5D6B-D588-F1163E6AF12D}"/>
              </a:ext>
            </a:extLst>
          </p:cNvPr>
          <p:cNvGrpSpPr/>
          <p:nvPr/>
        </p:nvGrpSpPr>
        <p:grpSpPr>
          <a:xfrm>
            <a:off x="5367130" y="5535108"/>
            <a:ext cx="4357563" cy="1088867"/>
            <a:chOff x="7354249" y="5492270"/>
            <a:chExt cx="4357563" cy="1088867"/>
          </a:xfrm>
        </p:grpSpPr>
        <p:sp>
          <p:nvSpPr>
            <p:cNvPr id="9" name="Rounded Rectangle 7">
              <a:extLst>
                <a:ext uri="{FF2B5EF4-FFF2-40B4-BE49-F238E27FC236}">
                  <a16:creationId xmlns:a16="http://schemas.microsoft.com/office/drawing/2014/main" id="{9742F186-8084-F7B1-78EF-85A808ECADFC}"/>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a:ln>
                  <a:noFill/>
                </a:ln>
                <a:solidFill>
                  <a:srgbClr val="E50E46"/>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848C9234-C0E0-D548-F9BB-CDAB4CE04D6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11" name="Picture 10">
              <a:extLst>
                <a:ext uri="{FF2B5EF4-FFF2-40B4-BE49-F238E27FC236}">
                  <a16:creationId xmlns:a16="http://schemas.microsoft.com/office/drawing/2014/main" id="{F6A04BE9-12AA-B87D-AF98-A3C5DEE7909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2" name="TextBox 11">
              <a:extLst>
                <a:ext uri="{FF2B5EF4-FFF2-40B4-BE49-F238E27FC236}">
                  <a16:creationId xmlns:a16="http://schemas.microsoft.com/office/drawing/2014/main" id="{26FC0734-2772-51C9-294C-105F24CC6430}"/>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dirty="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representation, ‘live’ in the lesson</a:t>
              </a:r>
            </a:p>
          </p:txBody>
        </p:sp>
      </p:grpSp>
    </p:spTree>
    <p:extLst>
      <p:ext uri="{BB962C8B-B14F-4D97-AF65-F5344CB8AC3E}">
        <p14:creationId xmlns:p14="http://schemas.microsoft.com/office/powerpoint/2010/main" val="355774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47530A3F-7CC3-0058-69A0-5E24AB54C670}"/>
              </a:ext>
            </a:extLst>
          </p:cNvPr>
          <p:cNvGraphicFramePr>
            <a:graphicFrameLocks noGrp="1"/>
          </p:cNvGraphicFramePr>
          <p:nvPr>
            <p:extLst>
              <p:ext uri="{D42A27DB-BD31-4B8C-83A1-F6EECF244321}">
                <p14:modId xmlns:p14="http://schemas.microsoft.com/office/powerpoint/2010/main" val="2265837664"/>
              </p:ext>
            </p:extLst>
          </p:nvPr>
        </p:nvGraphicFramePr>
        <p:xfrm>
          <a:off x="6719170" y="1955525"/>
          <a:ext cx="2314532" cy="3099951"/>
        </p:xfrm>
        <a:graphic>
          <a:graphicData uri="http://schemas.openxmlformats.org/drawingml/2006/table">
            <a:tbl>
              <a:tblPr firstRow="1" bandRow="1"/>
              <a:tblGrid>
                <a:gridCol w="1157266">
                  <a:extLst>
                    <a:ext uri="{9D8B030D-6E8A-4147-A177-3AD203B41FA5}">
                      <a16:colId xmlns:a16="http://schemas.microsoft.com/office/drawing/2014/main" val="2246490870"/>
                    </a:ext>
                  </a:extLst>
                </a:gridCol>
                <a:gridCol w="1157266">
                  <a:extLst>
                    <a:ext uri="{9D8B030D-6E8A-4147-A177-3AD203B41FA5}">
                      <a16:colId xmlns:a16="http://schemas.microsoft.com/office/drawing/2014/main" val="3922320186"/>
                    </a:ext>
                  </a:extLst>
                </a:gridCol>
              </a:tblGrid>
              <a:tr h="619029">
                <a:tc>
                  <a:txBody>
                    <a:bodyPr/>
                    <a:lstStyle/>
                    <a:p>
                      <a:pPr algn="ctr"/>
                      <a:r>
                        <a:rPr lang="en-GB" sz="2400" b="1" dirty="0">
                          <a:solidFill>
                            <a:schemeClr val="tx1"/>
                          </a:solidFill>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400" b="1" dirty="0">
                          <a:solidFill>
                            <a:schemeClr val="tx1"/>
                          </a:solidFill>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83250037"/>
                  </a:ext>
                </a:extLst>
              </a:tr>
              <a:tr h="2480922">
                <a:tc>
                  <a:txBody>
                    <a:bodyPr/>
                    <a:lstStyle/>
                    <a:p>
                      <a:pPr algn="ctr"/>
                      <a:endParaRPr lang="en-GB" sz="28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674499"/>
                  </a:ext>
                </a:extLst>
              </a:tr>
            </a:tbl>
          </a:graphicData>
        </a:graphic>
      </p:graphicFrame>
      <p:graphicFrame>
        <p:nvGraphicFramePr>
          <p:cNvPr id="6" name="Table 5">
            <a:extLst>
              <a:ext uri="{FF2B5EF4-FFF2-40B4-BE49-F238E27FC236}">
                <a16:creationId xmlns:a16="http://schemas.microsoft.com/office/drawing/2014/main" id="{CEFF5B78-0F98-1CEC-2A7D-DE35F78E263D}"/>
              </a:ext>
            </a:extLst>
          </p:cNvPr>
          <p:cNvGraphicFramePr>
            <a:graphicFrameLocks noGrp="1"/>
          </p:cNvGraphicFramePr>
          <p:nvPr>
            <p:extLst>
              <p:ext uri="{D42A27DB-BD31-4B8C-83A1-F6EECF244321}">
                <p14:modId xmlns:p14="http://schemas.microsoft.com/office/powerpoint/2010/main" val="3046070304"/>
              </p:ext>
            </p:extLst>
          </p:nvPr>
        </p:nvGraphicFramePr>
        <p:xfrm>
          <a:off x="1792271" y="1905285"/>
          <a:ext cx="2314532" cy="3099951"/>
        </p:xfrm>
        <a:graphic>
          <a:graphicData uri="http://schemas.openxmlformats.org/drawingml/2006/table">
            <a:tbl>
              <a:tblPr firstRow="1" bandRow="1"/>
              <a:tblGrid>
                <a:gridCol w="1157266">
                  <a:extLst>
                    <a:ext uri="{9D8B030D-6E8A-4147-A177-3AD203B41FA5}">
                      <a16:colId xmlns:a16="http://schemas.microsoft.com/office/drawing/2014/main" val="2246490870"/>
                    </a:ext>
                  </a:extLst>
                </a:gridCol>
                <a:gridCol w="1157266">
                  <a:extLst>
                    <a:ext uri="{9D8B030D-6E8A-4147-A177-3AD203B41FA5}">
                      <a16:colId xmlns:a16="http://schemas.microsoft.com/office/drawing/2014/main" val="3922320186"/>
                    </a:ext>
                  </a:extLst>
                </a:gridCol>
              </a:tblGrid>
              <a:tr h="619029">
                <a:tc>
                  <a:txBody>
                    <a:bodyPr/>
                    <a:lstStyle/>
                    <a:p>
                      <a:pPr algn="ctr"/>
                      <a:r>
                        <a:rPr lang="en-GB" sz="2400" b="1" dirty="0">
                          <a:solidFill>
                            <a:schemeClr val="tx1"/>
                          </a:solidFill>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400" b="1" dirty="0">
                          <a:solidFill>
                            <a:schemeClr val="tx1"/>
                          </a:solidFill>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83250037"/>
                  </a:ext>
                </a:extLst>
              </a:tr>
              <a:tr h="2480922">
                <a:tc>
                  <a:txBody>
                    <a:bodyPr/>
                    <a:lstStyle/>
                    <a:p>
                      <a:pPr algn="ctr"/>
                      <a:endParaRPr lang="en-GB" sz="28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674499"/>
                  </a:ext>
                </a:extLst>
              </a:tr>
            </a:tbl>
          </a:graphicData>
        </a:graphic>
      </p:graphicFrame>
      <p:sp>
        <p:nvSpPr>
          <p:cNvPr id="2" name="Title 1"/>
          <p:cNvSpPr>
            <a:spLocks noGrp="1"/>
          </p:cNvSpPr>
          <p:nvPr>
            <p:ph type="title"/>
          </p:nvPr>
        </p:nvSpPr>
        <p:spPr>
          <a:xfrm>
            <a:off x="294946" y="511581"/>
            <a:ext cx="11259531" cy="1325563"/>
          </a:xfrm>
        </p:spPr>
        <p:txBody>
          <a:bodyPr>
            <a:normAutofit/>
          </a:bodyPr>
          <a:lstStyle/>
          <a:p>
            <a:r>
              <a:rPr lang="en-US" sz="3600" dirty="0"/>
              <a:t>Which number has the greater value? I know this because…</a:t>
            </a:r>
          </a:p>
        </p:txBody>
      </p:sp>
      <p:sp>
        <p:nvSpPr>
          <p:cNvPr id="3" name="Rounded Rectangle 6">
            <a:extLst>
              <a:ext uri="{FF2B5EF4-FFF2-40B4-BE49-F238E27FC236}">
                <a16:creationId xmlns:a16="http://schemas.microsoft.com/office/drawing/2014/main" id="{E62CB7D5-F87C-F367-271B-5CAFAEC78001}"/>
              </a:ext>
            </a:extLst>
          </p:cNvPr>
          <p:cNvSpPr/>
          <p:nvPr/>
        </p:nvSpPr>
        <p:spPr>
          <a:xfrm>
            <a:off x="433779" y="1900480"/>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Cambria Math" panose="02040503050406030204" pitchFamily="18" charset="0"/>
                <a:ea typeface="Cambria Math" panose="02040503050406030204" pitchFamily="18" charset="0"/>
                <a:cs typeface="Century Gothic"/>
              </a:rPr>
              <a:t>12</a:t>
            </a:r>
          </a:p>
        </p:txBody>
      </p:sp>
      <p:sp>
        <p:nvSpPr>
          <p:cNvPr id="4" name="Rounded Rectangle 6">
            <a:extLst>
              <a:ext uri="{FF2B5EF4-FFF2-40B4-BE49-F238E27FC236}">
                <a16:creationId xmlns:a16="http://schemas.microsoft.com/office/drawing/2014/main" id="{0D6EC960-B063-F4BB-E0E2-1687473DA7E8}"/>
              </a:ext>
            </a:extLst>
          </p:cNvPr>
          <p:cNvSpPr/>
          <p:nvPr/>
        </p:nvSpPr>
        <p:spPr>
          <a:xfrm>
            <a:off x="5145299" y="1837144"/>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Cambria Math" panose="02040503050406030204" pitchFamily="18" charset="0"/>
                <a:ea typeface="Cambria Math" panose="02040503050406030204" pitchFamily="18" charset="0"/>
                <a:cs typeface="Century Gothic"/>
              </a:rPr>
              <a:t>32</a:t>
            </a:r>
          </a:p>
        </p:txBody>
      </p:sp>
      <p:grpSp>
        <p:nvGrpSpPr>
          <p:cNvPr id="271" name="Group 270">
            <a:extLst>
              <a:ext uri="{FF2B5EF4-FFF2-40B4-BE49-F238E27FC236}">
                <a16:creationId xmlns:a16="http://schemas.microsoft.com/office/drawing/2014/main" id="{28847936-A311-4618-0D57-34FDADED349F}"/>
              </a:ext>
            </a:extLst>
          </p:cNvPr>
          <p:cNvGrpSpPr>
            <a:grpSpLocks noChangeAspect="1"/>
          </p:cNvGrpSpPr>
          <p:nvPr/>
        </p:nvGrpSpPr>
        <p:grpSpPr>
          <a:xfrm>
            <a:off x="2333678" y="2587465"/>
            <a:ext cx="211556" cy="2158353"/>
            <a:chOff x="4490389" y="2976333"/>
            <a:chExt cx="264445" cy="2697941"/>
          </a:xfrm>
        </p:grpSpPr>
        <p:grpSp>
          <p:nvGrpSpPr>
            <p:cNvPr id="9" name="Group 8">
              <a:extLst>
                <a:ext uri="{FF2B5EF4-FFF2-40B4-BE49-F238E27FC236}">
                  <a16:creationId xmlns:a16="http://schemas.microsoft.com/office/drawing/2014/main" id="{AF25B16D-61D5-CDCF-AE92-0E6571C823F0}"/>
                </a:ext>
              </a:extLst>
            </p:cNvPr>
            <p:cNvGrpSpPr>
              <a:grpSpLocks noChangeAspect="1"/>
            </p:cNvGrpSpPr>
            <p:nvPr/>
          </p:nvGrpSpPr>
          <p:grpSpPr>
            <a:xfrm>
              <a:off x="4490389" y="5354765"/>
              <a:ext cx="264445" cy="319509"/>
              <a:chOff x="2305050" y="5353050"/>
              <a:chExt cx="600075" cy="725025"/>
            </a:xfrm>
          </p:grpSpPr>
          <p:sp>
            <p:nvSpPr>
              <p:cNvPr id="10" name="Rectangle: Top Corners Rounded 9">
                <a:extLst>
                  <a:ext uri="{FF2B5EF4-FFF2-40B4-BE49-F238E27FC236}">
                    <a16:creationId xmlns:a16="http://schemas.microsoft.com/office/drawing/2014/main" id="{DF52BBA5-3A4C-9BED-4722-D620E7FB546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93ABD701-DB7C-917D-58FF-49D78CC08EB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D43271B6-1294-3AFC-1192-41198D66DAB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id="{55886F04-A5B2-C939-9F77-35485A8E50D8}"/>
                </a:ext>
              </a:extLst>
            </p:cNvPr>
            <p:cNvGrpSpPr>
              <a:grpSpLocks noChangeAspect="1"/>
            </p:cNvGrpSpPr>
            <p:nvPr/>
          </p:nvGrpSpPr>
          <p:grpSpPr>
            <a:xfrm>
              <a:off x="4490389" y="5090493"/>
              <a:ext cx="264445" cy="319509"/>
              <a:chOff x="2305050" y="5353050"/>
              <a:chExt cx="600075" cy="725025"/>
            </a:xfrm>
          </p:grpSpPr>
          <p:sp>
            <p:nvSpPr>
              <p:cNvPr id="31" name="Rectangle: Top Corners Rounded 30">
                <a:extLst>
                  <a:ext uri="{FF2B5EF4-FFF2-40B4-BE49-F238E27FC236}">
                    <a16:creationId xmlns:a16="http://schemas.microsoft.com/office/drawing/2014/main" id="{1ECF257C-1043-21B2-F175-3BFB4A12A6C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0" name="Rectangle 239">
                <a:extLst>
                  <a:ext uri="{FF2B5EF4-FFF2-40B4-BE49-F238E27FC236}">
                    <a16:creationId xmlns:a16="http://schemas.microsoft.com/office/drawing/2014/main" id="{C03D0DE2-B37D-9CD2-D13A-C6FC488DA83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1" name="Oval 240">
                <a:extLst>
                  <a:ext uri="{FF2B5EF4-FFF2-40B4-BE49-F238E27FC236}">
                    <a16:creationId xmlns:a16="http://schemas.microsoft.com/office/drawing/2014/main" id="{31A8FD56-2F7A-14C7-9B8A-44867D8B588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2" name="Group 241">
              <a:extLst>
                <a:ext uri="{FF2B5EF4-FFF2-40B4-BE49-F238E27FC236}">
                  <a16:creationId xmlns:a16="http://schemas.microsoft.com/office/drawing/2014/main" id="{49FD8E59-2643-53EE-BF0F-E6DC533AA59E}"/>
                </a:ext>
              </a:extLst>
            </p:cNvPr>
            <p:cNvGrpSpPr>
              <a:grpSpLocks noChangeAspect="1"/>
            </p:cNvGrpSpPr>
            <p:nvPr/>
          </p:nvGrpSpPr>
          <p:grpSpPr>
            <a:xfrm>
              <a:off x="4490389" y="4826223"/>
              <a:ext cx="264445" cy="319509"/>
              <a:chOff x="2305050" y="5353050"/>
              <a:chExt cx="600075" cy="725025"/>
            </a:xfrm>
          </p:grpSpPr>
          <p:sp>
            <p:nvSpPr>
              <p:cNvPr id="243" name="Rectangle: Top Corners Rounded 242">
                <a:extLst>
                  <a:ext uri="{FF2B5EF4-FFF2-40B4-BE49-F238E27FC236}">
                    <a16:creationId xmlns:a16="http://schemas.microsoft.com/office/drawing/2014/main" id="{330E30E6-3A34-C232-0339-148395E7466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Rectangle 243">
                <a:extLst>
                  <a:ext uri="{FF2B5EF4-FFF2-40B4-BE49-F238E27FC236}">
                    <a16:creationId xmlns:a16="http://schemas.microsoft.com/office/drawing/2014/main" id="{2102B231-D0A3-6EDB-CF4A-C6DF7C68CFD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5" name="Oval 244">
                <a:extLst>
                  <a:ext uri="{FF2B5EF4-FFF2-40B4-BE49-F238E27FC236}">
                    <a16:creationId xmlns:a16="http://schemas.microsoft.com/office/drawing/2014/main" id="{B28C6F66-1ED8-6F8E-75EE-30AED220F91A}"/>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6" name="Group 245">
              <a:extLst>
                <a:ext uri="{FF2B5EF4-FFF2-40B4-BE49-F238E27FC236}">
                  <a16:creationId xmlns:a16="http://schemas.microsoft.com/office/drawing/2014/main" id="{0510B623-0BD5-5EC8-498C-24D1ED12B77F}"/>
                </a:ext>
              </a:extLst>
            </p:cNvPr>
            <p:cNvGrpSpPr>
              <a:grpSpLocks noChangeAspect="1"/>
            </p:cNvGrpSpPr>
            <p:nvPr/>
          </p:nvGrpSpPr>
          <p:grpSpPr>
            <a:xfrm>
              <a:off x="4490389" y="4561953"/>
              <a:ext cx="264445" cy="319509"/>
              <a:chOff x="2305050" y="5353050"/>
              <a:chExt cx="600075" cy="725025"/>
            </a:xfrm>
          </p:grpSpPr>
          <p:sp>
            <p:nvSpPr>
              <p:cNvPr id="247" name="Rectangle: Top Corners Rounded 246">
                <a:extLst>
                  <a:ext uri="{FF2B5EF4-FFF2-40B4-BE49-F238E27FC236}">
                    <a16:creationId xmlns:a16="http://schemas.microsoft.com/office/drawing/2014/main" id="{E209A33F-B20C-6987-E45F-48D70BC6EBF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Rectangle 247">
                <a:extLst>
                  <a:ext uri="{FF2B5EF4-FFF2-40B4-BE49-F238E27FC236}">
                    <a16:creationId xmlns:a16="http://schemas.microsoft.com/office/drawing/2014/main" id="{DAE1BA36-151B-EB07-4C8E-56ED87F8F77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Oval 248">
                <a:extLst>
                  <a:ext uri="{FF2B5EF4-FFF2-40B4-BE49-F238E27FC236}">
                    <a16:creationId xmlns:a16="http://schemas.microsoft.com/office/drawing/2014/main" id="{E6D56B7C-4D95-BA53-BDE6-FF1E3838E55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0" name="Group 249">
              <a:extLst>
                <a:ext uri="{FF2B5EF4-FFF2-40B4-BE49-F238E27FC236}">
                  <a16:creationId xmlns:a16="http://schemas.microsoft.com/office/drawing/2014/main" id="{2945592E-58BD-78A0-5E92-86596AE658B8}"/>
                </a:ext>
              </a:extLst>
            </p:cNvPr>
            <p:cNvGrpSpPr>
              <a:grpSpLocks noChangeAspect="1"/>
            </p:cNvGrpSpPr>
            <p:nvPr/>
          </p:nvGrpSpPr>
          <p:grpSpPr>
            <a:xfrm>
              <a:off x="4490389" y="4297683"/>
              <a:ext cx="264445" cy="319509"/>
              <a:chOff x="2305050" y="5353050"/>
              <a:chExt cx="600075" cy="725025"/>
            </a:xfrm>
          </p:grpSpPr>
          <p:sp>
            <p:nvSpPr>
              <p:cNvPr id="251" name="Rectangle: Top Corners Rounded 250">
                <a:extLst>
                  <a:ext uri="{FF2B5EF4-FFF2-40B4-BE49-F238E27FC236}">
                    <a16:creationId xmlns:a16="http://schemas.microsoft.com/office/drawing/2014/main" id="{911BEBC8-51AE-BE07-4F21-60016E83D700}"/>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Rectangle 251">
                <a:extLst>
                  <a:ext uri="{FF2B5EF4-FFF2-40B4-BE49-F238E27FC236}">
                    <a16:creationId xmlns:a16="http://schemas.microsoft.com/office/drawing/2014/main" id="{C69528EC-63D2-E0FF-C9CE-80C36912AEF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Oval 252">
                <a:extLst>
                  <a:ext uri="{FF2B5EF4-FFF2-40B4-BE49-F238E27FC236}">
                    <a16:creationId xmlns:a16="http://schemas.microsoft.com/office/drawing/2014/main" id="{E944AA9A-0AFB-1588-C64F-F97D5F93C3B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4" name="Group 253">
              <a:extLst>
                <a:ext uri="{FF2B5EF4-FFF2-40B4-BE49-F238E27FC236}">
                  <a16:creationId xmlns:a16="http://schemas.microsoft.com/office/drawing/2014/main" id="{83A9FD61-3B91-F3C9-2626-9EFBF0711478}"/>
                </a:ext>
              </a:extLst>
            </p:cNvPr>
            <p:cNvGrpSpPr>
              <a:grpSpLocks noChangeAspect="1"/>
            </p:cNvGrpSpPr>
            <p:nvPr/>
          </p:nvGrpSpPr>
          <p:grpSpPr>
            <a:xfrm>
              <a:off x="4490389" y="4033413"/>
              <a:ext cx="264445" cy="319509"/>
              <a:chOff x="2305050" y="5353050"/>
              <a:chExt cx="600075" cy="725025"/>
            </a:xfrm>
          </p:grpSpPr>
          <p:sp>
            <p:nvSpPr>
              <p:cNvPr id="255" name="Rectangle: Top Corners Rounded 254">
                <a:extLst>
                  <a:ext uri="{FF2B5EF4-FFF2-40B4-BE49-F238E27FC236}">
                    <a16:creationId xmlns:a16="http://schemas.microsoft.com/office/drawing/2014/main" id="{80AF2870-8BEC-9086-29D1-12B2F37BF8A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C837DEB1-0798-E2A5-F603-D561CF339D07}"/>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24A0F3E4-76C4-55E2-3E19-7190A508ED5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0" name="Group 99">
              <a:extLst>
                <a:ext uri="{FF2B5EF4-FFF2-40B4-BE49-F238E27FC236}">
                  <a16:creationId xmlns:a16="http://schemas.microsoft.com/office/drawing/2014/main" id="{EA71B923-1840-2C55-A000-5B4434463244}"/>
                </a:ext>
              </a:extLst>
            </p:cNvPr>
            <p:cNvGrpSpPr>
              <a:grpSpLocks noChangeAspect="1"/>
            </p:cNvGrpSpPr>
            <p:nvPr/>
          </p:nvGrpSpPr>
          <p:grpSpPr>
            <a:xfrm>
              <a:off x="4490389" y="3769143"/>
              <a:ext cx="264445" cy="319509"/>
              <a:chOff x="2305050" y="5353050"/>
              <a:chExt cx="600075" cy="725025"/>
            </a:xfrm>
          </p:grpSpPr>
          <p:sp>
            <p:nvSpPr>
              <p:cNvPr id="256" name="Rectangle: Top Corners Rounded 255">
                <a:extLst>
                  <a:ext uri="{FF2B5EF4-FFF2-40B4-BE49-F238E27FC236}">
                    <a16:creationId xmlns:a16="http://schemas.microsoft.com/office/drawing/2014/main" id="{1CA4F081-7C4F-B2C7-EBD0-52EC82B82FC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7" name="Rectangle 256">
                <a:extLst>
                  <a:ext uri="{FF2B5EF4-FFF2-40B4-BE49-F238E27FC236}">
                    <a16:creationId xmlns:a16="http://schemas.microsoft.com/office/drawing/2014/main" id="{766D017D-940E-2152-85F1-81D451962D6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8" name="Oval 257">
                <a:extLst>
                  <a:ext uri="{FF2B5EF4-FFF2-40B4-BE49-F238E27FC236}">
                    <a16:creationId xmlns:a16="http://schemas.microsoft.com/office/drawing/2014/main" id="{358F2D4F-FCE8-08B3-3044-B4BF5339B94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9" name="Group 258">
              <a:extLst>
                <a:ext uri="{FF2B5EF4-FFF2-40B4-BE49-F238E27FC236}">
                  <a16:creationId xmlns:a16="http://schemas.microsoft.com/office/drawing/2014/main" id="{C848E652-33AD-921C-5D31-57CD95005551}"/>
                </a:ext>
              </a:extLst>
            </p:cNvPr>
            <p:cNvGrpSpPr>
              <a:grpSpLocks noChangeAspect="1"/>
            </p:cNvGrpSpPr>
            <p:nvPr/>
          </p:nvGrpSpPr>
          <p:grpSpPr>
            <a:xfrm>
              <a:off x="4490389" y="3504873"/>
              <a:ext cx="264445" cy="319509"/>
              <a:chOff x="2305050" y="5353050"/>
              <a:chExt cx="600075" cy="725025"/>
            </a:xfrm>
          </p:grpSpPr>
          <p:sp>
            <p:nvSpPr>
              <p:cNvPr id="260" name="Rectangle: Top Corners Rounded 259">
                <a:extLst>
                  <a:ext uri="{FF2B5EF4-FFF2-40B4-BE49-F238E27FC236}">
                    <a16:creationId xmlns:a16="http://schemas.microsoft.com/office/drawing/2014/main" id="{022B7461-C285-3EF4-4E02-78D11824A7C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1" name="Rectangle 260">
                <a:extLst>
                  <a:ext uri="{FF2B5EF4-FFF2-40B4-BE49-F238E27FC236}">
                    <a16:creationId xmlns:a16="http://schemas.microsoft.com/office/drawing/2014/main" id="{07E0F367-7B35-1027-738D-0AE612EA99F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2" name="Oval 261">
                <a:extLst>
                  <a:ext uri="{FF2B5EF4-FFF2-40B4-BE49-F238E27FC236}">
                    <a16:creationId xmlns:a16="http://schemas.microsoft.com/office/drawing/2014/main" id="{D69A9EB4-77CD-F254-9950-CD8749C4B321}"/>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3" name="Group 262">
              <a:extLst>
                <a:ext uri="{FF2B5EF4-FFF2-40B4-BE49-F238E27FC236}">
                  <a16:creationId xmlns:a16="http://schemas.microsoft.com/office/drawing/2014/main" id="{B64D8BE2-CAE0-8C02-CC0A-73159DF825CC}"/>
                </a:ext>
              </a:extLst>
            </p:cNvPr>
            <p:cNvGrpSpPr>
              <a:grpSpLocks noChangeAspect="1"/>
            </p:cNvGrpSpPr>
            <p:nvPr/>
          </p:nvGrpSpPr>
          <p:grpSpPr>
            <a:xfrm>
              <a:off x="4490389" y="3240603"/>
              <a:ext cx="264445" cy="319509"/>
              <a:chOff x="2305050" y="5353050"/>
              <a:chExt cx="600075" cy="725025"/>
            </a:xfrm>
          </p:grpSpPr>
          <p:sp>
            <p:nvSpPr>
              <p:cNvPr id="264" name="Rectangle: Top Corners Rounded 263">
                <a:extLst>
                  <a:ext uri="{FF2B5EF4-FFF2-40B4-BE49-F238E27FC236}">
                    <a16:creationId xmlns:a16="http://schemas.microsoft.com/office/drawing/2014/main" id="{59E0FBF5-2261-F31D-BFE3-C65988294DEF}"/>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5" name="Rectangle 264">
                <a:extLst>
                  <a:ext uri="{FF2B5EF4-FFF2-40B4-BE49-F238E27FC236}">
                    <a16:creationId xmlns:a16="http://schemas.microsoft.com/office/drawing/2014/main" id="{064BAED1-C140-E681-009E-03EE1AA3C1C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6" name="Oval 265">
                <a:extLst>
                  <a:ext uri="{FF2B5EF4-FFF2-40B4-BE49-F238E27FC236}">
                    <a16:creationId xmlns:a16="http://schemas.microsoft.com/office/drawing/2014/main" id="{7E2A18C0-8E36-1E24-8C1F-252B4D45481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7" name="Group 266">
              <a:extLst>
                <a:ext uri="{FF2B5EF4-FFF2-40B4-BE49-F238E27FC236}">
                  <a16:creationId xmlns:a16="http://schemas.microsoft.com/office/drawing/2014/main" id="{4E08EC31-DD5E-F8D4-B251-1CEA1C1B7DAB}"/>
                </a:ext>
              </a:extLst>
            </p:cNvPr>
            <p:cNvGrpSpPr>
              <a:grpSpLocks noChangeAspect="1"/>
            </p:cNvGrpSpPr>
            <p:nvPr/>
          </p:nvGrpSpPr>
          <p:grpSpPr>
            <a:xfrm>
              <a:off x="4490389" y="2976333"/>
              <a:ext cx="264445" cy="319509"/>
              <a:chOff x="2305050" y="5353050"/>
              <a:chExt cx="600075" cy="725025"/>
            </a:xfrm>
          </p:grpSpPr>
          <p:sp>
            <p:nvSpPr>
              <p:cNvPr id="268" name="Rectangle: Top Corners Rounded 267">
                <a:extLst>
                  <a:ext uri="{FF2B5EF4-FFF2-40B4-BE49-F238E27FC236}">
                    <a16:creationId xmlns:a16="http://schemas.microsoft.com/office/drawing/2014/main" id="{C9798BEC-C519-6B96-C32A-11B60AF7E5EB}"/>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9" name="Rectangle 268">
                <a:extLst>
                  <a:ext uri="{FF2B5EF4-FFF2-40B4-BE49-F238E27FC236}">
                    <a16:creationId xmlns:a16="http://schemas.microsoft.com/office/drawing/2014/main" id="{04FE45D5-F62D-A91A-9474-49CF9650258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0" name="Oval 269">
                <a:extLst>
                  <a:ext uri="{FF2B5EF4-FFF2-40B4-BE49-F238E27FC236}">
                    <a16:creationId xmlns:a16="http://schemas.microsoft.com/office/drawing/2014/main" id="{0AB87148-FDE8-AE8E-F64A-CC6C431F483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72" name="Group 271">
            <a:extLst>
              <a:ext uri="{FF2B5EF4-FFF2-40B4-BE49-F238E27FC236}">
                <a16:creationId xmlns:a16="http://schemas.microsoft.com/office/drawing/2014/main" id="{13942D94-2284-152B-27F1-B5FE6F4BDA8F}"/>
              </a:ext>
            </a:extLst>
          </p:cNvPr>
          <p:cNvGrpSpPr>
            <a:grpSpLocks noChangeAspect="1"/>
          </p:cNvGrpSpPr>
          <p:nvPr/>
        </p:nvGrpSpPr>
        <p:grpSpPr>
          <a:xfrm>
            <a:off x="6864452" y="2736313"/>
            <a:ext cx="211556" cy="2158353"/>
            <a:chOff x="4490389" y="2976333"/>
            <a:chExt cx="264445" cy="2697941"/>
          </a:xfrm>
        </p:grpSpPr>
        <p:grpSp>
          <p:nvGrpSpPr>
            <p:cNvPr id="273" name="Group 272">
              <a:extLst>
                <a:ext uri="{FF2B5EF4-FFF2-40B4-BE49-F238E27FC236}">
                  <a16:creationId xmlns:a16="http://schemas.microsoft.com/office/drawing/2014/main" id="{692FFF93-9B24-7B15-EC2C-9B914695DBB1}"/>
                </a:ext>
              </a:extLst>
            </p:cNvPr>
            <p:cNvGrpSpPr>
              <a:grpSpLocks noChangeAspect="1"/>
            </p:cNvGrpSpPr>
            <p:nvPr/>
          </p:nvGrpSpPr>
          <p:grpSpPr>
            <a:xfrm>
              <a:off x="4490389" y="5354765"/>
              <a:ext cx="264445" cy="319509"/>
              <a:chOff x="2305050" y="5353050"/>
              <a:chExt cx="600075" cy="725025"/>
            </a:xfrm>
          </p:grpSpPr>
          <p:sp>
            <p:nvSpPr>
              <p:cNvPr id="310" name="Rectangle: Top Corners Rounded 309">
                <a:extLst>
                  <a:ext uri="{FF2B5EF4-FFF2-40B4-BE49-F238E27FC236}">
                    <a16:creationId xmlns:a16="http://schemas.microsoft.com/office/drawing/2014/main" id="{CD3967C3-5CC0-A19E-4ACA-675E004D6E40}"/>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1" name="Rectangle 310">
                <a:extLst>
                  <a:ext uri="{FF2B5EF4-FFF2-40B4-BE49-F238E27FC236}">
                    <a16:creationId xmlns:a16="http://schemas.microsoft.com/office/drawing/2014/main" id="{89D431E3-C716-F48C-99A9-D8718D5EAC6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2" name="Oval 311">
                <a:extLst>
                  <a:ext uri="{FF2B5EF4-FFF2-40B4-BE49-F238E27FC236}">
                    <a16:creationId xmlns:a16="http://schemas.microsoft.com/office/drawing/2014/main" id="{3FDBAAC5-7D17-D411-DAC9-3C0297E22F7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4" name="Group 273">
              <a:extLst>
                <a:ext uri="{FF2B5EF4-FFF2-40B4-BE49-F238E27FC236}">
                  <a16:creationId xmlns:a16="http://schemas.microsoft.com/office/drawing/2014/main" id="{34FBBCE2-94C0-DAE7-317D-101E09312C61}"/>
                </a:ext>
              </a:extLst>
            </p:cNvPr>
            <p:cNvGrpSpPr>
              <a:grpSpLocks noChangeAspect="1"/>
            </p:cNvGrpSpPr>
            <p:nvPr/>
          </p:nvGrpSpPr>
          <p:grpSpPr>
            <a:xfrm>
              <a:off x="4490389" y="5090493"/>
              <a:ext cx="264445" cy="319509"/>
              <a:chOff x="2305050" y="5353050"/>
              <a:chExt cx="600075" cy="725025"/>
            </a:xfrm>
          </p:grpSpPr>
          <p:sp>
            <p:nvSpPr>
              <p:cNvPr id="307" name="Rectangle: Top Corners Rounded 306">
                <a:extLst>
                  <a:ext uri="{FF2B5EF4-FFF2-40B4-BE49-F238E27FC236}">
                    <a16:creationId xmlns:a16="http://schemas.microsoft.com/office/drawing/2014/main" id="{8EB3C99C-973D-7FC9-8C81-716259877A5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8" name="Rectangle 307">
                <a:extLst>
                  <a:ext uri="{FF2B5EF4-FFF2-40B4-BE49-F238E27FC236}">
                    <a16:creationId xmlns:a16="http://schemas.microsoft.com/office/drawing/2014/main" id="{79EA5245-B6E2-DFCF-EE04-88EBCB311C1D}"/>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9" name="Oval 308">
                <a:extLst>
                  <a:ext uri="{FF2B5EF4-FFF2-40B4-BE49-F238E27FC236}">
                    <a16:creationId xmlns:a16="http://schemas.microsoft.com/office/drawing/2014/main" id="{33CD8F49-6907-B430-6CCD-073C791EBD3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5" name="Group 274">
              <a:extLst>
                <a:ext uri="{FF2B5EF4-FFF2-40B4-BE49-F238E27FC236}">
                  <a16:creationId xmlns:a16="http://schemas.microsoft.com/office/drawing/2014/main" id="{33F8E34A-7749-3BD1-D409-0536412A4412}"/>
                </a:ext>
              </a:extLst>
            </p:cNvPr>
            <p:cNvGrpSpPr>
              <a:grpSpLocks noChangeAspect="1"/>
            </p:cNvGrpSpPr>
            <p:nvPr/>
          </p:nvGrpSpPr>
          <p:grpSpPr>
            <a:xfrm>
              <a:off x="4490389" y="4826223"/>
              <a:ext cx="264445" cy="319509"/>
              <a:chOff x="2305050" y="5353050"/>
              <a:chExt cx="600075" cy="725025"/>
            </a:xfrm>
          </p:grpSpPr>
          <p:sp>
            <p:nvSpPr>
              <p:cNvPr id="304" name="Rectangle: Top Corners Rounded 303">
                <a:extLst>
                  <a:ext uri="{FF2B5EF4-FFF2-40B4-BE49-F238E27FC236}">
                    <a16:creationId xmlns:a16="http://schemas.microsoft.com/office/drawing/2014/main" id="{1489A6B1-2E65-428D-2D8F-5367FE1F544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5" name="Rectangle 304">
                <a:extLst>
                  <a:ext uri="{FF2B5EF4-FFF2-40B4-BE49-F238E27FC236}">
                    <a16:creationId xmlns:a16="http://schemas.microsoft.com/office/drawing/2014/main" id="{7F8FAB65-DD41-DE83-EEBC-E8A645149CE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6" name="Oval 305">
                <a:extLst>
                  <a:ext uri="{FF2B5EF4-FFF2-40B4-BE49-F238E27FC236}">
                    <a16:creationId xmlns:a16="http://schemas.microsoft.com/office/drawing/2014/main" id="{868AB4B6-B81A-DCDA-28CC-474DBD099A5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6" name="Group 275">
              <a:extLst>
                <a:ext uri="{FF2B5EF4-FFF2-40B4-BE49-F238E27FC236}">
                  <a16:creationId xmlns:a16="http://schemas.microsoft.com/office/drawing/2014/main" id="{405FB958-D6AC-F14A-0943-D57C6B826974}"/>
                </a:ext>
              </a:extLst>
            </p:cNvPr>
            <p:cNvGrpSpPr>
              <a:grpSpLocks noChangeAspect="1"/>
            </p:cNvGrpSpPr>
            <p:nvPr/>
          </p:nvGrpSpPr>
          <p:grpSpPr>
            <a:xfrm>
              <a:off x="4490389" y="4561953"/>
              <a:ext cx="264445" cy="319509"/>
              <a:chOff x="2305050" y="5353050"/>
              <a:chExt cx="600075" cy="725025"/>
            </a:xfrm>
          </p:grpSpPr>
          <p:sp>
            <p:nvSpPr>
              <p:cNvPr id="301" name="Rectangle: Top Corners Rounded 300">
                <a:extLst>
                  <a:ext uri="{FF2B5EF4-FFF2-40B4-BE49-F238E27FC236}">
                    <a16:creationId xmlns:a16="http://schemas.microsoft.com/office/drawing/2014/main" id="{BA3527AB-0D03-EB23-3E2F-AEFBC53D22B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2" name="Rectangle 301">
                <a:extLst>
                  <a:ext uri="{FF2B5EF4-FFF2-40B4-BE49-F238E27FC236}">
                    <a16:creationId xmlns:a16="http://schemas.microsoft.com/office/drawing/2014/main" id="{6B15C600-884B-3347-3E6A-37E7A964448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3" name="Oval 302">
                <a:extLst>
                  <a:ext uri="{FF2B5EF4-FFF2-40B4-BE49-F238E27FC236}">
                    <a16:creationId xmlns:a16="http://schemas.microsoft.com/office/drawing/2014/main" id="{CDC9361B-A32D-18A4-6109-87AC80F1426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7" name="Group 276">
              <a:extLst>
                <a:ext uri="{FF2B5EF4-FFF2-40B4-BE49-F238E27FC236}">
                  <a16:creationId xmlns:a16="http://schemas.microsoft.com/office/drawing/2014/main" id="{C72E428D-6232-D8D3-3922-DFBAAA96DA68}"/>
                </a:ext>
              </a:extLst>
            </p:cNvPr>
            <p:cNvGrpSpPr>
              <a:grpSpLocks noChangeAspect="1"/>
            </p:cNvGrpSpPr>
            <p:nvPr/>
          </p:nvGrpSpPr>
          <p:grpSpPr>
            <a:xfrm>
              <a:off x="4490389" y="4297683"/>
              <a:ext cx="264445" cy="319509"/>
              <a:chOff x="2305050" y="5353050"/>
              <a:chExt cx="600075" cy="725025"/>
            </a:xfrm>
          </p:grpSpPr>
          <p:sp>
            <p:nvSpPr>
              <p:cNvPr id="298" name="Rectangle: Top Corners Rounded 297">
                <a:extLst>
                  <a:ext uri="{FF2B5EF4-FFF2-40B4-BE49-F238E27FC236}">
                    <a16:creationId xmlns:a16="http://schemas.microsoft.com/office/drawing/2014/main" id="{8553A2C1-8834-6040-3796-84B699C61189}"/>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9" name="Rectangle 298">
                <a:extLst>
                  <a:ext uri="{FF2B5EF4-FFF2-40B4-BE49-F238E27FC236}">
                    <a16:creationId xmlns:a16="http://schemas.microsoft.com/office/drawing/2014/main" id="{A455910B-776C-009B-61CB-770CCE7F39B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0" name="Oval 299">
                <a:extLst>
                  <a:ext uri="{FF2B5EF4-FFF2-40B4-BE49-F238E27FC236}">
                    <a16:creationId xmlns:a16="http://schemas.microsoft.com/office/drawing/2014/main" id="{AB2A86EA-17B2-CF16-5640-1ECCEB16852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8" name="Group 277">
              <a:extLst>
                <a:ext uri="{FF2B5EF4-FFF2-40B4-BE49-F238E27FC236}">
                  <a16:creationId xmlns:a16="http://schemas.microsoft.com/office/drawing/2014/main" id="{DF78C8D6-9FEC-9370-0AFA-8DB17F5DEC51}"/>
                </a:ext>
              </a:extLst>
            </p:cNvPr>
            <p:cNvGrpSpPr>
              <a:grpSpLocks noChangeAspect="1"/>
            </p:cNvGrpSpPr>
            <p:nvPr/>
          </p:nvGrpSpPr>
          <p:grpSpPr>
            <a:xfrm>
              <a:off x="4490389" y="4033413"/>
              <a:ext cx="264445" cy="319509"/>
              <a:chOff x="2305050" y="5353050"/>
              <a:chExt cx="600075" cy="725025"/>
            </a:xfrm>
          </p:grpSpPr>
          <p:sp>
            <p:nvSpPr>
              <p:cNvPr id="295" name="Rectangle: Top Corners Rounded 294">
                <a:extLst>
                  <a:ext uri="{FF2B5EF4-FFF2-40B4-BE49-F238E27FC236}">
                    <a16:creationId xmlns:a16="http://schemas.microsoft.com/office/drawing/2014/main" id="{33FA7F51-D2F1-1F07-851E-599E1C1DE1C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6" name="Rectangle 295">
                <a:extLst>
                  <a:ext uri="{FF2B5EF4-FFF2-40B4-BE49-F238E27FC236}">
                    <a16:creationId xmlns:a16="http://schemas.microsoft.com/office/drawing/2014/main" id="{9447A0AA-3A7E-E863-9253-23DFBEB7EFF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7" name="Oval 296">
                <a:extLst>
                  <a:ext uri="{FF2B5EF4-FFF2-40B4-BE49-F238E27FC236}">
                    <a16:creationId xmlns:a16="http://schemas.microsoft.com/office/drawing/2014/main" id="{141960B1-6BA0-105E-0807-02D4BD72D9D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9" name="Group 278">
              <a:extLst>
                <a:ext uri="{FF2B5EF4-FFF2-40B4-BE49-F238E27FC236}">
                  <a16:creationId xmlns:a16="http://schemas.microsoft.com/office/drawing/2014/main" id="{3D708DC4-36BD-9A5A-5402-580BB3C15540}"/>
                </a:ext>
              </a:extLst>
            </p:cNvPr>
            <p:cNvGrpSpPr>
              <a:grpSpLocks noChangeAspect="1"/>
            </p:cNvGrpSpPr>
            <p:nvPr/>
          </p:nvGrpSpPr>
          <p:grpSpPr>
            <a:xfrm>
              <a:off x="4490389" y="3769143"/>
              <a:ext cx="264445" cy="319509"/>
              <a:chOff x="2305050" y="5353050"/>
              <a:chExt cx="600075" cy="725025"/>
            </a:xfrm>
          </p:grpSpPr>
          <p:sp>
            <p:nvSpPr>
              <p:cNvPr id="292" name="Rectangle: Top Corners Rounded 291">
                <a:extLst>
                  <a:ext uri="{FF2B5EF4-FFF2-40B4-BE49-F238E27FC236}">
                    <a16:creationId xmlns:a16="http://schemas.microsoft.com/office/drawing/2014/main" id="{549AD50C-EE5A-1EF1-4063-B1861636AD1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3" name="Rectangle 292">
                <a:extLst>
                  <a:ext uri="{FF2B5EF4-FFF2-40B4-BE49-F238E27FC236}">
                    <a16:creationId xmlns:a16="http://schemas.microsoft.com/office/drawing/2014/main" id="{847957D7-7269-0005-0347-26562317759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4" name="Oval 293">
                <a:extLst>
                  <a:ext uri="{FF2B5EF4-FFF2-40B4-BE49-F238E27FC236}">
                    <a16:creationId xmlns:a16="http://schemas.microsoft.com/office/drawing/2014/main" id="{AD3CF422-6A4C-39A9-ADF8-02A66EE9C7E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0" name="Group 279">
              <a:extLst>
                <a:ext uri="{FF2B5EF4-FFF2-40B4-BE49-F238E27FC236}">
                  <a16:creationId xmlns:a16="http://schemas.microsoft.com/office/drawing/2014/main" id="{9922DD66-EACA-0FCF-C39F-72EBD648A030}"/>
                </a:ext>
              </a:extLst>
            </p:cNvPr>
            <p:cNvGrpSpPr>
              <a:grpSpLocks noChangeAspect="1"/>
            </p:cNvGrpSpPr>
            <p:nvPr/>
          </p:nvGrpSpPr>
          <p:grpSpPr>
            <a:xfrm>
              <a:off x="4490389" y="3504873"/>
              <a:ext cx="264445" cy="319509"/>
              <a:chOff x="2305050" y="5353050"/>
              <a:chExt cx="600075" cy="725025"/>
            </a:xfrm>
          </p:grpSpPr>
          <p:sp>
            <p:nvSpPr>
              <p:cNvPr id="289" name="Rectangle: Top Corners Rounded 288">
                <a:extLst>
                  <a:ext uri="{FF2B5EF4-FFF2-40B4-BE49-F238E27FC236}">
                    <a16:creationId xmlns:a16="http://schemas.microsoft.com/office/drawing/2014/main" id="{DD7904AD-7710-F900-D435-31F0FD5AB64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0" name="Rectangle 289">
                <a:extLst>
                  <a:ext uri="{FF2B5EF4-FFF2-40B4-BE49-F238E27FC236}">
                    <a16:creationId xmlns:a16="http://schemas.microsoft.com/office/drawing/2014/main" id="{6D3BE7C7-CA42-36E8-2C81-411258C104C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1" name="Oval 290">
                <a:extLst>
                  <a:ext uri="{FF2B5EF4-FFF2-40B4-BE49-F238E27FC236}">
                    <a16:creationId xmlns:a16="http://schemas.microsoft.com/office/drawing/2014/main" id="{C5A12024-92EF-1B85-8B6D-BFD79A463DF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1" name="Group 280">
              <a:extLst>
                <a:ext uri="{FF2B5EF4-FFF2-40B4-BE49-F238E27FC236}">
                  <a16:creationId xmlns:a16="http://schemas.microsoft.com/office/drawing/2014/main" id="{3732CC3D-AB4D-737F-B56D-35BCD305E141}"/>
                </a:ext>
              </a:extLst>
            </p:cNvPr>
            <p:cNvGrpSpPr>
              <a:grpSpLocks noChangeAspect="1"/>
            </p:cNvGrpSpPr>
            <p:nvPr/>
          </p:nvGrpSpPr>
          <p:grpSpPr>
            <a:xfrm>
              <a:off x="4490389" y="3240603"/>
              <a:ext cx="264445" cy="319509"/>
              <a:chOff x="2305050" y="5353050"/>
              <a:chExt cx="600075" cy="725025"/>
            </a:xfrm>
          </p:grpSpPr>
          <p:sp>
            <p:nvSpPr>
              <p:cNvPr id="286" name="Rectangle: Top Corners Rounded 285">
                <a:extLst>
                  <a:ext uri="{FF2B5EF4-FFF2-40B4-BE49-F238E27FC236}">
                    <a16:creationId xmlns:a16="http://schemas.microsoft.com/office/drawing/2014/main" id="{18744095-7847-EB4F-0E5C-778BC3CD4C27}"/>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7" name="Rectangle 286">
                <a:extLst>
                  <a:ext uri="{FF2B5EF4-FFF2-40B4-BE49-F238E27FC236}">
                    <a16:creationId xmlns:a16="http://schemas.microsoft.com/office/drawing/2014/main" id="{75C68963-22E6-3657-868E-C7124979FBB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8" name="Oval 287">
                <a:extLst>
                  <a:ext uri="{FF2B5EF4-FFF2-40B4-BE49-F238E27FC236}">
                    <a16:creationId xmlns:a16="http://schemas.microsoft.com/office/drawing/2014/main" id="{A1D03C20-9826-D0BA-80D7-505F032BEBF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2" name="Group 281">
              <a:extLst>
                <a:ext uri="{FF2B5EF4-FFF2-40B4-BE49-F238E27FC236}">
                  <a16:creationId xmlns:a16="http://schemas.microsoft.com/office/drawing/2014/main" id="{1FF22599-5B3C-6516-AEB5-6E941A3B4050}"/>
                </a:ext>
              </a:extLst>
            </p:cNvPr>
            <p:cNvGrpSpPr>
              <a:grpSpLocks noChangeAspect="1"/>
            </p:cNvGrpSpPr>
            <p:nvPr/>
          </p:nvGrpSpPr>
          <p:grpSpPr>
            <a:xfrm>
              <a:off x="4490389" y="2976333"/>
              <a:ext cx="264445" cy="319509"/>
              <a:chOff x="2305050" y="5353050"/>
              <a:chExt cx="600075" cy="725025"/>
            </a:xfrm>
          </p:grpSpPr>
          <p:sp>
            <p:nvSpPr>
              <p:cNvPr id="283" name="Rectangle: Top Corners Rounded 282">
                <a:extLst>
                  <a:ext uri="{FF2B5EF4-FFF2-40B4-BE49-F238E27FC236}">
                    <a16:creationId xmlns:a16="http://schemas.microsoft.com/office/drawing/2014/main" id="{10566B82-E795-B420-155B-7F0DF597033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4" name="Rectangle 283">
                <a:extLst>
                  <a:ext uri="{FF2B5EF4-FFF2-40B4-BE49-F238E27FC236}">
                    <a16:creationId xmlns:a16="http://schemas.microsoft.com/office/drawing/2014/main" id="{0A3D9C0B-B98F-7C52-718D-1C86C791DBF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5" name="Oval 284">
                <a:extLst>
                  <a:ext uri="{FF2B5EF4-FFF2-40B4-BE49-F238E27FC236}">
                    <a16:creationId xmlns:a16="http://schemas.microsoft.com/office/drawing/2014/main" id="{3F2A892A-3B7A-F1D4-582A-26211704551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13" name="Group 312">
            <a:extLst>
              <a:ext uri="{FF2B5EF4-FFF2-40B4-BE49-F238E27FC236}">
                <a16:creationId xmlns:a16="http://schemas.microsoft.com/office/drawing/2014/main" id="{603AC3FD-6B58-FE73-46A0-F279F4FAAA20}"/>
              </a:ext>
            </a:extLst>
          </p:cNvPr>
          <p:cNvGrpSpPr>
            <a:grpSpLocks noChangeAspect="1"/>
          </p:cNvGrpSpPr>
          <p:nvPr/>
        </p:nvGrpSpPr>
        <p:grpSpPr>
          <a:xfrm>
            <a:off x="7199988" y="2736313"/>
            <a:ext cx="211556" cy="2158353"/>
            <a:chOff x="4490389" y="2976333"/>
            <a:chExt cx="264445" cy="2697941"/>
          </a:xfrm>
        </p:grpSpPr>
        <p:grpSp>
          <p:nvGrpSpPr>
            <p:cNvPr id="314" name="Group 313">
              <a:extLst>
                <a:ext uri="{FF2B5EF4-FFF2-40B4-BE49-F238E27FC236}">
                  <a16:creationId xmlns:a16="http://schemas.microsoft.com/office/drawing/2014/main" id="{F22BF2EA-C63A-D6E9-AA3B-9924112B7C41}"/>
                </a:ext>
              </a:extLst>
            </p:cNvPr>
            <p:cNvGrpSpPr>
              <a:grpSpLocks noChangeAspect="1"/>
            </p:cNvGrpSpPr>
            <p:nvPr/>
          </p:nvGrpSpPr>
          <p:grpSpPr>
            <a:xfrm>
              <a:off x="4490389" y="5354765"/>
              <a:ext cx="264445" cy="319509"/>
              <a:chOff x="2305050" y="5353050"/>
              <a:chExt cx="600075" cy="725025"/>
            </a:xfrm>
          </p:grpSpPr>
          <p:sp>
            <p:nvSpPr>
              <p:cNvPr id="351" name="Rectangle: Top Corners Rounded 350">
                <a:extLst>
                  <a:ext uri="{FF2B5EF4-FFF2-40B4-BE49-F238E27FC236}">
                    <a16:creationId xmlns:a16="http://schemas.microsoft.com/office/drawing/2014/main" id="{DD001E01-B311-EDDB-99A3-B95DDA6B4D8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2" name="Rectangle 351">
                <a:extLst>
                  <a:ext uri="{FF2B5EF4-FFF2-40B4-BE49-F238E27FC236}">
                    <a16:creationId xmlns:a16="http://schemas.microsoft.com/office/drawing/2014/main" id="{60569EEA-1A46-678B-E1B9-88418C48B3E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3" name="Oval 352">
                <a:extLst>
                  <a:ext uri="{FF2B5EF4-FFF2-40B4-BE49-F238E27FC236}">
                    <a16:creationId xmlns:a16="http://schemas.microsoft.com/office/drawing/2014/main" id="{488CBBF4-94C1-F084-1C27-392986AB708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5" name="Group 314">
              <a:extLst>
                <a:ext uri="{FF2B5EF4-FFF2-40B4-BE49-F238E27FC236}">
                  <a16:creationId xmlns:a16="http://schemas.microsoft.com/office/drawing/2014/main" id="{2FE04B5C-7545-70D7-F6EC-918B6BFF3C6D}"/>
                </a:ext>
              </a:extLst>
            </p:cNvPr>
            <p:cNvGrpSpPr>
              <a:grpSpLocks noChangeAspect="1"/>
            </p:cNvGrpSpPr>
            <p:nvPr/>
          </p:nvGrpSpPr>
          <p:grpSpPr>
            <a:xfrm>
              <a:off x="4490389" y="5090493"/>
              <a:ext cx="264445" cy="319509"/>
              <a:chOff x="2305050" y="5353050"/>
              <a:chExt cx="600075" cy="725025"/>
            </a:xfrm>
          </p:grpSpPr>
          <p:sp>
            <p:nvSpPr>
              <p:cNvPr id="348" name="Rectangle: Top Corners Rounded 347">
                <a:extLst>
                  <a:ext uri="{FF2B5EF4-FFF2-40B4-BE49-F238E27FC236}">
                    <a16:creationId xmlns:a16="http://schemas.microsoft.com/office/drawing/2014/main" id="{6771FFFA-75B8-D999-E5ED-DF358016D06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9" name="Rectangle 348">
                <a:extLst>
                  <a:ext uri="{FF2B5EF4-FFF2-40B4-BE49-F238E27FC236}">
                    <a16:creationId xmlns:a16="http://schemas.microsoft.com/office/drawing/2014/main" id="{3B1BB93E-DBDE-AA8F-C698-0C34DAF156EA}"/>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0" name="Oval 349">
                <a:extLst>
                  <a:ext uri="{FF2B5EF4-FFF2-40B4-BE49-F238E27FC236}">
                    <a16:creationId xmlns:a16="http://schemas.microsoft.com/office/drawing/2014/main" id="{415DD46A-747C-1041-95E5-582F96AAE7F1}"/>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6" name="Group 315">
              <a:extLst>
                <a:ext uri="{FF2B5EF4-FFF2-40B4-BE49-F238E27FC236}">
                  <a16:creationId xmlns:a16="http://schemas.microsoft.com/office/drawing/2014/main" id="{CCA44167-23F4-29F2-7D7F-FBAA1FD8B9C6}"/>
                </a:ext>
              </a:extLst>
            </p:cNvPr>
            <p:cNvGrpSpPr>
              <a:grpSpLocks noChangeAspect="1"/>
            </p:cNvGrpSpPr>
            <p:nvPr/>
          </p:nvGrpSpPr>
          <p:grpSpPr>
            <a:xfrm>
              <a:off x="4490389" y="4826223"/>
              <a:ext cx="264445" cy="319509"/>
              <a:chOff x="2305050" y="5353050"/>
              <a:chExt cx="600075" cy="725025"/>
            </a:xfrm>
          </p:grpSpPr>
          <p:sp>
            <p:nvSpPr>
              <p:cNvPr id="345" name="Rectangle: Top Corners Rounded 344">
                <a:extLst>
                  <a:ext uri="{FF2B5EF4-FFF2-40B4-BE49-F238E27FC236}">
                    <a16:creationId xmlns:a16="http://schemas.microsoft.com/office/drawing/2014/main" id="{C755E5FB-269C-EEDF-307F-02116BB32D2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6" name="Rectangle 345">
                <a:extLst>
                  <a:ext uri="{FF2B5EF4-FFF2-40B4-BE49-F238E27FC236}">
                    <a16:creationId xmlns:a16="http://schemas.microsoft.com/office/drawing/2014/main" id="{CF191D2F-426F-BC7C-B989-2418FA6BC47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7" name="Oval 346">
                <a:extLst>
                  <a:ext uri="{FF2B5EF4-FFF2-40B4-BE49-F238E27FC236}">
                    <a16:creationId xmlns:a16="http://schemas.microsoft.com/office/drawing/2014/main" id="{13953FC5-490E-98BA-8236-378F665A89D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7" name="Group 316">
              <a:extLst>
                <a:ext uri="{FF2B5EF4-FFF2-40B4-BE49-F238E27FC236}">
                  <a16:creationId xmlns:a16="http://schemas.microsoft.com/office/drawing/2014/main" id="{BC0EA142-CA6D-57BD-E27A-BB794E26534E}"/>
                </a:ext>
              </a:extLst>
            </p:cNvPr>
            <p:cNvGrpSpPr>
              <a:grpSpLocks noChangeAspect="1"/>
            </p:cNvGrpSpPr>
            <p:nvPr/>
          </p:nvGrpSpPr>
          <p:grpSpPr>
            <a:xfrm>
              <a:off x="4490389" y="4561953"/>
              <a:ext cx="264445" cy="319509"/>
              <a:chOff x="2305050" y="5353050"/>
              <a:chExt cx="600075" cy="725025"/>
            </a:xfrm>
          </p:grpSpPr>
          <p:sp>
            <p:nvSpPr>
              <p:cNvPr id="342" name="Rectangle: Top Corners Rounded 341">
                <a:extLst>
                  <a:ext uri="{FF2B5EF4-FFF2-40B4-BE49-F238E27FC236}">
                    <a16:creationId xmlns:a16="http://schemas.microsoft.com/office/drawing/2014/main" id="{85C5DA5F-0585-3E14-1367-832DD93713D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3" name="Rectangle 342">
                <a:extLst>
                  <a:ext uri="{FF2B5EF4-FFF2-40B4-BE49-F238E27FC236}">
                    <a16:creationId xmlns:a16="http://schemas.microsoft.com/office/drawing/2014/main" id="{7A1BFAE6-ED6F-6C7B-80F5-B6055C4ECFA7}"/>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4" name="Oval 343">
                <a:extLst>
                  <a:ext uri="{FF2B5EF4-FFF2-40B4-BE49-F238E27FC236}">
                    <a16:creationId xmlns:a16="http://schemas.microsoft.com/office/drawing/2014/main" id="{417B7BBB-F066-D7B5-E27E-4A3B402AFDA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8" name="Group 317">
              <a:extLst>
                <a:ext uri="{FF2B5EF4-FFF2-40B4-BE49-F238E27FC236}">
                  <a16:creationId xmlns:a16="http://schemas.microsoft.com/office/drawing/2014/main" id="{A64F4447-8EB0-7464-D014-7EA4C7707281}"/>
                </a:ext>
              </a:extLst>
            </p:cNvPr>
            <p:cNvGrpSpPr>
              <a:grpSpLocks noChangeAspect="1"/>
            </p:cNvGrpSpPr>
            <p:nvPr/>
          </p:nvGrpSpPr>
          <p:grpSpPr>
            <a:xfrm>
              <a:off x="4490389" y="4297683"/>
              <a:ext cx="264445" cy="319509"/>
              <a:chOff x="2305050" y="5353050"/>
              <a:chExt cx="600075" cy="725025"/>
            </a:xfrm>
          </p:grpSpPr>
          <p:sp>
            <p:nvSpPr>
              <p:cNvPr id="339" name="Rectangle: Top Corners Rounded 338">
                <a:extLst>
                  <a:ext uri="{FF2B5EF4-FFF2-40B4-BE49-F238E27FC236}">
                    <a16:creationId xmlns:a16="http://schemas.microsoft.com/office/drawing/2014/main" id="{6CAB4354-9947-98E7-8418-76E93D38FE4B}"/>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0" name="Rectangle 339">
                <a:extLst>
                  <a:ext uri="{FF2B5EF4-FFF2-40B4-BE49-F238E27FC236}">
                    <a16:creationId xmlns:a16="http://schemas.microsoft.com/office/drawing/2014/main" id="{AE7575E5-5FFD-E2D3-6BBF-6ACA53E8AEC8}"/>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1" name="Oval 340">
                <a:extLst>
                  <a:ext uri="{FF2B5EF4-FFF2-40B4-BE49-F238E27FC236}">
                    <a16:creationId xmlns:a16="http://schemas.microsoft.com/office/drawing/2014/main" id="{AC2A0B6B-5F83-FF24-8D88-3D82306BC97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9" name="Group 318">
              <a:extLst>
                <a:ext uri="{FF2B5EF4-FFF2-40B4-BE49-F238E27FC236}">
                  <a16:creationId xmlns:a16="http://schemas.microsoft.com/office/drawing/2014/main" id="{97ADECEB-F187-70C5-756B-F273C66E2EC8}"/>
                </a:ext>
              </a:extLst>
            </p:cNvPr>
            <p:cNvGrpSpPr>
              <a:grpSpLocks noChangeAspect="1"/>
            </p:cNvGrpSpPr>
            <p:nvPr/>
          </p:nvGrpSpPr>
          <p:grpSpPr>
            <a:xfrm>
              <a:off x="4490389" y="4033413"/>
              <a:ext cx="264445" cy="319509"/>
              <a:chOff x="2305050" y="5353050"/>
              <a:chExt cx="600075" cy="725025"/>
            </a:xfrm>
          </p:grpSpPr>
          <p:sp>
            <p:nvSpPr>
              <p:cNvPr id="336" name="Rectangle: Top Corners Rounded 335">
                <a:extLst>
                  <a:ext uri="{FF2B5EF4-FFF2-40B4-BE49-F238E27FC236}">
                    <a16:creationId xmlns:a16="http://schemas.microsoft.com/office/drawing/2014/main" id="{7469D3A1-46BB-1FA8-F1D1-79A5177284E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7" name="Rectangle 336">
                <a:extLst>
                  <a:ext uri="{FF2B5EF4-FFF2-40B4-BE49-F238E27FC236}">
                    <a16:creationId xmlns:a16="http://schemas.microsoft.com/office/drawing/2014/main" id="{52272209-CC1D-6C20-5A97-1F813220CB0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8" name="Oval 337">
                <a:extLst>
                  <a:ext uri="{FF2B5EF4-FFF2-40B4-BE49-F238E27FC236}">
                    <a16:creationId xmlns:a16="http://schemas.microsoft.com/office/drawing/2014/main" id="{E1D2255B-7776-5752-CE6F-4D6FF64652E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0" name="Group 319">
              <a:extLst>
                <a:ext uri="{FF2B5EF4-FFF2-40B4-BE49-F238E27FC236}">
                  <a16:creationId xmlns:a16="http://schemas.microsoft.com/office/drawing/2014/main" id="{80C4953E-290D-7AB0-D3AC-5749670939DA}"/>
                </a:ext>
              </a:extLst>
            </p:cNvPr>
            <p:cNvGrpSpPr>
              <a:grpSpLocks noChangeAspect="1"/>
            </p:cNvGrpSpPr>
            <p:nvPr/>
          </p:nvGrpSpPr>
          <p:grpSpPr>
            <a:xfrm>
              <a:off x="4490389" y="3769143"/>
              <a:ext cx="264445" cy="319509"/>
              <a:chOff x="2305050" y="5353050"/>
              <a:chExt cx="600075" cy="725025"/>
            </a:xfrm>
          </p:grpSpPr>
          <p:sp>
            <p:nvSpPr>
              <p:cNvPr id="333" name="Rectangle: Top Corners Rounded 332">
                <a:extLst>
                  <a:ext uri="{FF2B5EF4-FFF2-40B4-BE49-F238E27FC236}">
                    <a16:creationId xmlns:a16="http://schemas.microsoft.com/office/drawing/2014/main" id="{865F22EF-2E87-D3B1-CD73-2EB576B5548F}"/>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4" name="Rectangle 333">
                <a:extLst>
                  <a:ext uri="{FF2B5EF4-FFF2-40B4-BE49-F238E27FC236}">
                    <a16:creationId xmlns:a16="http://schemas.microsoft.com/office/drawing/2014/main" id="{C50F15A5-110F-F78B-87CA-269C17CC70C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5" name="Oval 334">
                <a:extLst>
                  <a:ext uri="{FF2B5EF4-FFF2-40B4-BE49-F238E27FC236}">
                    <a16:creationId xmlns:a16="http://schemas.microsoft.com/office/drawing/2014/main" id="{562B64DE-E78C-F342-4F32-63E30E05C6B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1" name="Group 320">
              <a:extLst>
                <a:ext uri="{FF2B5EF4-FFF2-40B4-BE49-F238E27FC236}">
                  <a16:creationId xmlns:a16="http://schemas.microsoft.com/office/drawing/2014/main" id="{6B21D306-4C33-C08E-E292-60D928F5D8E8}"/>
                </a:ext>
              </a:extLst>
            </p:cNvPr>
            <p:cNvGrpSpPr>
              <a:grpSpLocks noChangeAspect="1"/>
            </p:cNvGrpSpPr>
            <p:nvPr/>
          </p:nvGrpSpPr>
          <p:grpSpPr>
            <a:xfrm>
              <a:off x="4490389" y="3504873"/>
              <a:ext cx="264445" cy="319509"/>
              <a:chOff x="2305050" y="5353050"/>
              <a:chExt cx="600075" cy="725025"/>
            </a:xfrm>
          </p:grpSpPr>
          <p:sp>
            <p:nvSpPr>
              <p:cNvPr id="330" name="Rectangle: Top Corners Rounded 329">
                <a:extLst>
                  <a:ext uri="{FF2B5EF4-FFF2-40B4-BE49-F238E27FC236}">
                    <a16:creationId xmlns:a16="http://schemas.microsoft.com/office/drawing/2014/main" id="{20E2BEDD-B2A9-2DB6-8A25-D5BD13DD186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1" name="Rectangle 330">
                <a:extLst>
                  <a:ext uri="{FF2B5EF4-FFF2-40B4-BE49-F238E27FC236}">
                    <a16:creationId xmlns:a16="http://schemas.microsoft.com/office/drawing/2014/main" id="{401DE85E-DAD8-DE31-4845-0C46B590D29D}"/>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2" name="Oval 331">
                <a:extLst>
                  <a:ext uri="{FF2B5EF4-FFF2-40B4-BE49-F238E27FC236}">
                    <a16:creationId xmlns:a16="http://schemas.microsoft.com/office/drawing/2014/main" id="{3D85AD7D-6F96-55A6-ADF4-799C8ED01D7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2" name="Group 321">
              <a:extLst>
                <a:ext uri="{FF2B5EF4-FFF2-40B4-BE49-F238E27FC236}">
                  <a16:creationId xmlns:a16="http://schemas.microsoft.com/office/drawing/2014/main" id="{5AC382F9-FE4A-ED4F-8237-972A3564FAE4}"/>
                </a:ext>
              </a:extLst>
            </p:cNvPr>
            <p:cNvGrpSpPr>
              <a:grpSpLocks noChangeAspect="1"/>
            </p:cNvGrpSpPr>
            <p:nvPr/>
          </p:nvGrpSpPr>
          <p:grpSpPr>
            <a:xfrm>
              <a:off x="4490389" y="3240603"/>
              <a:ext cx="264445" cy="319509"/>
              <a:chOff x="2305050" y="5353050"/>
              <a:chExt cx="600075" cy="725025"/>
            </a:xfrm>
          </p:grpSpPr>
          <p:sp>
            <p:nvSpPr>
              <p:cNvPr id="327" name="Rectangle: Top Corners Rounded 326">
                <a:extLst>
                  <a:ext uri="{FF2B5EF4-FFF2-40B4-BE49-F238E27FC236}">
                    <a16:creationId xmlns:a16="http://schemas.microsoft.com/office/drawing/2014/main" id="{460E74E2-5123-5B61-31C8-0EF4CDF4152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8" name="Rectangle 327">
                <a:extLst>
                  <a:ext uri="{FF2B5EF4-FFF2-40B4-BE49-F238E27FC236}">
                    <a16:creationId xmlns:a16="http://schemas.microsoft.com/office/drawing/2014/main" id="{61D28F87-177E-C10B-32E4-D1224AC83A8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9" name="Oval 328">
                <a:extLst>
                  <a:ext uri="{FF2B5EF4-FFF2-40B4-BE49-F238E27FC236}">
                    <a16:creationId xmlns:a16="http://schemas.microsoft.com/office/drawing/2014/main" id="{00601221-B78B-F11C-92B3-18A8543B991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3" name="Group 322">
              <a:extLst>
                <a:ext uri="{FF2B5EF4-FFF2-40B4-BE49-F238E27FC236}">
                  <a16:creationId xmlns:a16="http://schemas.microsoft.com/office/drawing/2014/main" id="{C2A2A48D-530F-425D-AF3C-99B64FEEC1A2}"/>
                </a:ext>
              </a:extLst>
            </p:cNvPr>
            <p:cNvGrpSpPr>
              <a:grpSpLocks noChangeAspect="1"/>
            </p:cNvGrpSpPr>
            <p:nvPr/>
          </p:nvGrpSpPr>
          <p:grpSpPr>
            <a:xfrm>
              <a:off x="4490389" y="2976333"/>
              <a:ext cx="264445" cy="319509"/>
              <a:chOff x="2305050" y="5353050"/>
              <a:chExt cx="600075" cy="725025"/>
            </a:xfrm>
          </p:grpSpPr>
          <p:sp>
            <p:nvSpPr>
              <p:cNvPr id="324" name="Rectangle: Top Corners Rounded 323">
                <a:extLst>
                  <a:ext uri="{FF2B5EF4-FFF2-40B4-BE49-F238E27FC236}">
                    <a16:creationId xmlns:a16="http://schemas.microsoft.com/office/drawing/2014/main" id="{D4687058-9324-BBCA-4CAD-5B0B1560028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 name="Rectangle 324">
                <a:extLst>
                  <a:ext uri="{FF2B5EF4-FFF2-40B4-BE49-F238E27FC236}">
                    <a16:creationId xmlns:a16="http://schemas.microsoft.com/office/drawing/2014/main" id="{DB1A2033-19D8-3C76-187E-46E26D16277A}"/>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6" name="Oval 325">
                <a:extLst>
                  <a:ext uri="{FF2B5EF4-FFF2-40B4-BE49-F238E27FC236}">
                    <a16:creationId xmlns:a16="http://schemas.microsoft.com/office/drawing/2014/main" id="{53A675B8-0813-0A8B-BEC2-F69736E346A6}"/>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54" name="Group 353">
            <a:extLst>
              <a:ext uri="{FF2B5EF4-FFF2-40B4-BE49-F238E27FC236}">
                <a16:creationId xmlns:a16="http://schemas.microsoft.com/office/drawing/2014/main" id="{5EAA644D-42D0-B47F-7A82-5B600089D9F6}"/>
              </a:ext>
            </a:extLst>
          </p:cNvPr>
          <p:cNvGrpSpPr>
            <a:grpSpLocks noChangeAspect="1"/>
          </p:cNvGrpSpPr>
          <p:nvPr/>
        </p:nvGrpSpPr>
        <p:grpSpPr>
          <a:xfrm>
            <a:off x="7535524" y="2736313"/>
            <a:ext cx="211556" cy="2158353"/>
            <a:chOff x="4490389" y="2976333"/>
            <a:chExt cx="264445" cy="2697941"/>
          </a:xfrm>
        </p:grpSpPr>
        <p:grpSp>
          <p:nvGrpSpPr>
            <p:cNvPr id="355" name="Group 354">
              <a:extLst>
                <a:ext uri="{FF2B5EF4-FFF2-40B4-BE49-F238E27FC236}">
                  <a16:creationId xmlns:a16="http://schemas.microsoft.com/office/drawing/2014/main" id="{4AB582EF-97F2-286A-7E2E-4E73BA3848B1}"/>
                </a:ext>
              </a:extLst>
            </p:cNvPr>
            <p:cNvGrpSpPr>
              <a:grpSpLocks noChangeAspect="1"/>
            </p:cNvGrpSpPr>
            <p:nvPr/>
          </p:nvGrpSpPr>
          <p:grpSpPr>
            <a:xfrm>
              <a:off x="4490389" y="5354765"/>
              <a:ext cx="264445" cy="319509"/>
              <a:chOff x="2305050" y="5353050"/>
              <a:chExt cx="600075" cy="725025"/>
            </a:xfrm>
          </p:grpSpPr>
          <p:sp>
            <p:nvSpPr>
              <p:cNvPr id="392" name="Rectangle: Top Corners Rounded 391">
                <a:extLst>
                  <a:ext uri="{FF2B5EF4-FFF2-40B4-BE49-F238E27FC236}">
                    <a16:creationId xmlns:a16="http://schemas.microsoft.com/office/drawing/2014/main" id="{43EA6697-1859-298F-8181-71AD40F18DA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3" name="Rectangle 392">
                <a:extLst>
                  <a:ext uri="{FF2B5EF4-FFF2-40B4-BE49-F238E27FC236}">
                    <a16:creationId xmlns:a16="http://schemas.microsoft.com/office/drawing/2014/main" id="{0FBBA6CD-D17F-A40B-5148-400B2EF0FA0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4" name="Oval 393">
                <a:extLst>
                  <a:ext uri="{FF2B5EF4-FFF2-40B4-BE49-F238E27FC236}">
                    <a16:creationId xmlns:a16="http://schemas.microsoft.com/office/drawing/2014/main" id="{3446FC22-06F7-DBE3-C70A-4188B25B70B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6" name="Group 355">
              <a:extLst>
                <a:ext uri="{FF2B5EF4-FFF2-40B4-BE49-F238E27FC236}">
                  <a16:creationId xmlns:a16="http://schemas.microsoft.com/office/drawing/2014/main" id="{4C6A828C-3BD2-F5B3-AD07-913AC2BAFF9F}"/>
                </a:ext>
              </a:extLst>
            </p:cNvPr>
            <p:cNvGrpSpPr>
              <a:grpSpLocks noChangeAspect="1"/>
            </p:cNvGrpSpPr>
            <p:nvPr/>
          </p:nvGrpSpPr>
          <p:grpSpPr>
            <a:xfrm>
              <a:off x="4490389" y="5090493"/>
              <a:ext cx="264445" cy="319509"/>
              <a:chOff x="2305050" y="5353050"/>
              <a:chExt cx="600075" cy="725025"/>
            </a:xfrm>
          </p:grpSpPr>
          <p:sp>
            <p:nvSpPr>
              <p:cNvPr id="389" name="Rectangle: Top Corners Rounded 388">
                <a:extLst>
                  <a:ext uri="{FF2B5EF4-FFF2-40B4-BE49-F238E27FC236}">
                    <a16:creationId xmlns:a16="http://schemas.microsoft.com/office/drawing/2014/main" id="{63D846F0-890E-2B71-E0C2-BC229938060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0" name="Rectangle 389">
                <a:extLst>
                  <a:ext uri="{FF2B5EF4-FFF2-40B4-BE49-F238E27FC236}">
                    <a16:creationId xmlns:a16="http://schemas.microsoft.com/office/drawing/2014/main" id="{435A12B1-1590-D122-3907-609E763AD11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1" name="Oval 390">
                <a:extLst>
                  <a:ext uri="{FF2B5EF4-FFF2-40B4-BE49-F238E27FC236}">
                    <a16:creationId xmlns:a16="http://schemas.microsoft.com/office/drawing/2014/main" id="{A1582FE5-BF6E-6642-5EE3-AA2003F56B66}"/>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7" name="Group 356">
              <a:extLst>
                <a:ext uri="{FF2B5EF4-FFF2-40B4-BE49-F238E27FC236}">
                  <a16:creationId xmlns:a16="http://schemas.microsoft.com/office/drawing/2014/main" id="{C5E6BCCC-B2FA-6351-6B2A-F1FA6297565F}"/>
                </a:ext>
              </a:extLst>
            </p:cNvPr>
            <p:cNvGrpSpPr>
              <a:grpSpLocks noChangeAspect="1"/>
            </p:cNvGrpSpPr>
            <p:nvPr/>
          </p:nvGrpSpPr>
          <p:grpSpPr>
            <a:xfrm>
              <a:off x="4490389" y="4826223"/>
              <a:ext cx="264445" cy="319509"/>
              <a:chOff x="2305050" y="5353050"/>
              <a:chExt cx="600075" cy="725025"/>
            </a:xfrm>
          </p:grpSpPr>
          <p:sp>
            <p:nvSpPr>
              <p:cNvPr id="386" name="Rectangle: Top Corners Rounded 385">
                <a:extLst>
                  <a:ext uri="{FF2B5EF4-FFF2-40B4-BE49-F238E27FC236}">
                    <a16:creationId xmlns:a16="http://schemas.microsoft.com/office/drawing/2014/main" id="{A5DF0C6B-CF86-EB53-4375-C32CCF2B202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7" name="Rectangle 386">
                <a:extLst>
                  <a:ext uri="{FF2B5EF4-FFF2-40B4-BE49-F238E27FC236}">
                    <a16:creationId xmlns:a16="http://schemas.microsoft.com/office/drawing/2014/main" id="{02F11047-0D4C-3933-CAFA-4EA596E5BD7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8" name="Oval 387">
                <a:extLst>
                  <a:ext uri="{FF2B5EF4-FFF2-40B4-BE49-F238E27FC236}">
                    <a16:creationId xmlns:a16="http://schemas.microsoft.com/office/drawing/2014/main" id="{7839E50B-8DBE-7B4B-2AD2-F34E700F3F9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8" name="Group 357">
              <a:extLst>
                <a:ext uri="{FF2B5EF4-FFF2-40B4-BE49-F238E27FC236}">
                  <a16:creationId xmlns:a16="http://schemas.microsoft.com/office/drawing/2014/main" id="{2909B1C1-55EF-066D-992C-9DA38FF28A29}"/>
                </a:ext>
              </a:extLst>
            </p:cNvPr>
            <p:cNvGrpSpPr>
              <a:grpSpLocks noChangeAspect="1"/>
            </p:cNvGrpSpPr>
            <p:nvPr/>
          </p:nvGrpSpPr>
          <p:grpSpPr>
            <a:xfrm>
              <a:off x="4490389" y="4561953"/>
              <a:ext cx="264445" cy="319509"/>
              <a:chOff x="2305050" y="5353050"/>
              <a:chExt cx="600075" cy="725025"/>
            </a:xfrm>
          </p:grpSpPr>
          <p:sp>
            <p:nvSpPr>
              <p:cNvPr id="383" name="Rectangle: Top Corners Rounded 382">
                <a:extLst>
                  <a:ext uri="{FF2B5EF4-FFF2-40B4-BE49-F238E27FC236}">
                    <a16:creationId xmlns:a16="http://schemas.microsoft.com/office/drawing/2014/main" id="{935AB961-9BF1-8FA2-BF7E-A01375201E5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4" name="Rectangle 383">
                <a:extLst>
                  <a:ext uri="{FF2B5EF4-FFF2-40B4-BE49-F238E27FC236}">
                    <a16:creationId xmlns:a16="http://schemas.microsoft.com/office/drawing/2014/main" id="{358DEFE4-2B24-3378-5770-2D3EAB23066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5" name="Oval 384">
                <a:extLst>
                  <a:ext uri="{FF2B5EF4-FFF2-40B4-BE49-F238E27FC236}">
                    <a16:creationId xmlns:a16="http://schemas.microsoft.com/office/drawing/2014/main" id="{A7FBACD2-CCB4-4B2F-96A0-40FCCAF1CDD1}"/>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9" name="Group 358">
              <a:extLst>
                <a:ext uri="{FF2B5EF4-FFF2-40B4-BE49-F238E27FC236}">
                  <a16:creationId xmlns:a16="http://schemas.microsoft.com/office/drawing/2014/main" id="{26FF001D-9723-FB8E-2DE7-E660035A907E}"/>
                </a:ext>
              </a:extLst>
            </p:cNvPr>
            <p:cNvGrpSpPr>
              <a:grpSpLocks noChangeAspect="1"/>
            </p:cNvGrpSpPr>
            <p:nvPr/>
          </p:nvGrpSpPr>
          <p:grpSpPr>
            <a:xfrm>
              <a:off x="4490389" y="4297683"/>
              <a:ext cx="264445" cy="319509"/>
              <a:chOff x="2305050" y="5353050"/>
              <a:chExt cx="600075" cy="725025"/>
            </a:xfrm>
          </p:grpSpPr>
          <p:sp>
            <p:nvSpPr>
              <p:cNvPr id="380" name="Rectangle: Top Corners Rounded 379">
                <a:extLst>
                  <a:ext uri="{FF2B5EF4-FFF2-40B4-BE49-F238E27FC236}">
                    <a16:creationId xmlns:a16="http://schemas.microsoft.com/office/drawing/2014/main" id="{7139E6AA-3A23-06E1-A233-3544E3B4070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1" name="Rectangle 380">
                <a:extLst>
                  <a:ext uri="{FF2B5EF4-FFF2-40B4-BE49-F238E27FC236}">
                    <a16:creationId xmlns:a16="http://schemas.microsoft.com/office/drawing/2014/main" id="{7B8A4AAC-39C1-8BC1-0C2D-929677E64CA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2" name="Oval 381">
                <a:extLst>
                  <a:ext uri="{FF2B5EF4-FFF2-40B4-BE49-F238E27FC236}">
                    <a16:creationId xmlns:a16="http://schemas.microsoft.com/office/drawing/2014/main" id="{A3AD099D-8211-1235-582E-46521F1454B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0" name="Group 359">
              <a:extLst>
                <a:ext uri="{FF2B5EF4-FFF2-40B4-BE49-F238E27FC236}">
                  <a16:creationId xmlns:a16="http://schemas.microsoft.com/office/drawing/2014/main" id="{0FDA934D-8A9E-4A00-4603-8A9F5B36C2D7}"/>
                </a:ext>
              </a:extLst>
            </p:cNvPr>
            <p:cNvGrpSpPr>
              <a:grpSpLocks noChangeAspect="1"/>
            </p:cNvGrpSpPr>
            <p:nvPr/>
          </p:nvGrpSpPr>
          <p:grpSpPr>
            <a:xfrm>
              <a:off x="4490389" y="4033413"/>
              <a:ext cx="264445" cy="319509"/>
              <a:chOff x="2305050" y="5353050"/>
              <a:chExt cx="600075" cy="725025"/>
            </a:xfrm>
          </p:grpSpPr>
          <p:sp>
            <p:nvSpPr>
              <p:cNvPr id="377" name="Rectangle: Top Corners Rounded 376">
                <a:extLst>
                  <a:ext uri="{FF2B5EF4-FFF2-40B4-BE49-F238E27FC236}">
                    <a16:creationId xmlns:a16="http://schemas.microsoft.com/office/drawing/2014/main" id="{0E6F53AF-0CE9-3460-8ADC-31098FEC8B7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8" name="Rectangle 377">
                <a:extLst>
                  <a:ext uri="{FF2B5EF4-FFF2-40B4-BE49-F238E27FC236}">
                    <a16:creationId xmlns:a16="http://schemas.microsoft.com/office/drawing/2014/main" id="{5AECDF9C-AA33-9718-A316-E81907B81B08}"/>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9" name="Oval 378">
                <a:extLst>
                  <a:ext uri="{FF2B5EF4-FFF2-40B4-BE49-F238E27FC236}">
                    <a16:creationId xmlns:a16="http://schemas.microsoft.com/office/drawing/2014/main" id="{815F24E6-9BB6-AA1D-BD0B-1C945F420E8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1" name="Group 360">
              <a:extLst>
                <a:ext uri="{FF2B5EF4-FFF2-40B4-BE49-F238E27FC236}">
                  <a16:creationId xmlns:a16="http://schemas.microsoft.com/office/drawing/2014/main" id="{73B3CF11-7A68-DFE6-3777-71EB24364A5E}"/>
                </a:ext>
              </a:extLst>
            </p:cNvPr>
            <p:cNvGrpSpPr>
              <a:grpSpLocks noChangeAspect="1"/>
            </p:cNvGrpSpPr>
            <p:nvPr/>
          </p:nvGrpSpPr>
          <p:grpSpPr>
            <a:xfrm>
              <a:off x="4490389" y="3769143"/>
              <a:ext cx="264445" cy="319509"/>
              <a:chOff x="2305050" y="5353050"/>
              <a:chExt cx="600075" cy="725025"/>
            </a:xfrm>
          </p:grpSpPr>
          <p:sp>
            <p:nvSpPr>
              <p:cNvPr id="374" name="Rectangle: Top Corners Rounded 373">
                <a:extLst>
                  <a:ext uri="{FF2B5EF4-FFF2-40B4-BE49-F238E27FC236}">
                    <a16:creationId xmlns:a16="http://schemas.microsoft.com/office/drawing/2014/main" id="{B3FB42F5-9A79-7688-3AB6-EA203FD76EF3}"/>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5" name="Rectangle 374">
                <a:extLst>
                  <a:ext uri="{FF2B5EF4-FFF2-40B4-BE49-F238E27FC236}">
                    <a16:creationId xmlns:a16="http://schemas.microsoft.com/office/drawing/2014/main" id="{F0E0B641-88AD-1ED6-EDA0-1577594AC38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6" name="Oval 375">
                <a:extLst>
                  <a:ext uri="{FF2B5EF4-FFF2-40B4-BE49-F238E27FC236}">
                    <a16:creationId xmlns:a16="http://schemas.microsoft.com/office/drawing/2014/main" id="{927B48A2-9A7E-7EA3-285D-D2C96A66097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2" name="Group 361">
              <a:extLst>
                <a:ext uri="{FF2B5EF4-FFF2-40B4-BE49-F238E27FC236}">
                  <a16:creationId xmlns:a16="http://schemas.microsoft.com/office/drawing/2014/main" id="{6ECD0B2F-68EC-7577-B8B2-82DF2D13ACA7}"/>
                </a:ext>
              </a:extLst>
            </p:cNvPr>
            <p:cNvGrpSpPr>
              <a:grpSpLocks noChangeAspect="1"/>
            </p:cNvGrpSpPr>
            <p:nvPr/>
          </p:nvGrpSpPr>
          <p:grpSpPr>
            <a:xfrm>
              <a:off x="4490389" y="3504873"/>
              <a:ext cx="264445" cy="319509"/>
              <a:chOff x="2305050" y="5353050"/>
              <a:chExt cx="600075" cy="725025"/>
            </a:xfrm>
          </p:grpSpPr>
          <p:sp>
            <p:nvSpPr>
              <p:cNvPr id="371" name="Rectangle: Top Corners Rounded 370">
                <a:extLst>
                  <a:ext uri="{FF2B5EF4-FFF2-40B4-BE49-F238E27FC236}">
                    <a16:creationId xmlns:a16="http://schemas.microsoft.com/office/drawing/2014/main" id="{9513E52F-EDBE-D71B-3E0D-589039F26E5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2" name="Rectangle 371">
                <a:extLst>
                  <a:ext uri="{FF2B5EF4-FFF2-40B4-BE49-F238E27FC236}">
                    <a16:creationId xmlns:a16="http://schemas.microsoft.com/office/drawing/2014/main" id="{6A782D34-C394-3411-EF2A-BAE462A41490}"/>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3" name="Oval 372">
                <a:extLst>
                  <a:ext uri="{FF2B5EF4-FFF2-40B4-BE49-F238E27FC236}">
                    <a16:creationId xmlns:a16="http://schemas.microsoft.com/office/drawing/2014/main" id="{ADF3EC8C-A0A0-6595-673E-B33B8B1D2EB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3" name="Group 362">
              <a:extLst>
                <a:ext uri="{FF2B5EF4-FFF2-40B4-BE49-F238E27FC236}">
                  <a16:creationId xmlns:a16="http://schemas.microsoft.com/office/drawing/2014/main" id="{0CD5D16A-37E5-C031-7B3E-22E7F602A5AA}"/>
                </a:ext>
              </a:extLst>
            </p:cNvPr>
            <p:cNvGrpSpPr>
              <a:grpSpLocks noChangeAspect="1"/>
            </p:cNvGrpSpPr>
            <p:nvPr/>
          </p:nvGrpSpPr>
          <p:grpSpPr>
            <a:xfrm>
              <a:off x="4490389" y="3240603"/>
              <a:ext cx="264445" cy="319509"/>
              <a:chOff x="2305050" y="5353050"/>
              <a:chExt cx="600075" cy="725025"/>
            </a:xfrm>
          </p:grpSpPr>
          <p:sp>
            <p:nvSpPr>
              <p:cNvPr id="368" name="Rectangle: Top Corners Rounded 367">
                <a:extLst>
                  <a:ext uri="{FF2B5EF4-FFF2-40B4-BE49-F238E27FC236}">
                    <a16:creationId xmlns:a16="http://schemas.microsoft.com/office/drawing/2014/main" id="{A8E5D405-84E3-F731-B5CF-995E43E969D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9" name="Rectangle 368">
                <a:extLst>
                  <a:ext uri="{FF2B5EF4-FFF2-40B4-BE49-F238E27FC236}">
                    <a16:creationId xmlns:a16="http://schemas.microsoft.com/office/drawing/2014/main" id="{627F374A-2B49-C1E7-C3C2-A9F04A1BA30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0" name="Oval 369">
                <a:extLst>
                  <a:ext uri="{FF2B5EF4-FFF2-40B4-BE49-F238E27FC236}">
                    <a16:creationId xmlns:a16="http://schemas.microsoft.com/office/drawing/2014/main" id="{FD4D1F55-66A5-CA1B-40BF-EAF9D20E0277}"/>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4" name="Group 363">
              <a:extLst>
                <a:ext uri="{FF2B5EF4-FFF2-40B4-BE49-F238E27FC236}">
                  <a16:creationId xmlns:a16="http://schemas.microsoft.com/office/drawing/2014/main" id="{06FB06E6-47A0-C1CF-7513-B2BBE6829C0D}"/>
                </a:ext>
              </a:extLst>
            </p:cNvPr>
            <p:cNvGrpSpPr>
              <a:grpSpLocks noChangeAspect="1"/>
            </p:cNvGrpSpPr>
            <p:nvPr/>
          </p:nvGrpSpPr>
          <p:grpSpPr>
            <a:xfrm>
              <a:off x="4490389" y="2976333"/>
              <a:ext cx="264445" cy="319509"/>
              <a:chOff x="2305050" y="5353050"/>
              <a:chExt cx="600075" cy="725025"/>
            </a:xfrm>
          </p:grpSpPr>
          <p:sp>
            <p:nvSpPr>
              <p:cNvPr id="365" name="Rectangle: Top Corners Rounded 364">
                <a:extLst>
                  <a:ext uri="{FF2B5EF4-FFF2-40B4-BE49-F238E27FC236}">
                    <a16:creationId xmlns:a16="http://schemas.microsoft.com/office/drawing/2014/main" id="{503ECDCF-A7DB-662E-4B5D-5371D40960A3}"/>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6" name="Rectangle 365">
                <a:extLst>
                  <a:ext uri="{FF2B5EF4-FFF2-40B4-BE49-F238E27FC236}">
                    <a16:creationId xmlns:a16="http://schemas.microsoft.com/office/drawing/2014/main" id="{5E91860F-05D0-91D9-DBD7-218044938C9E}"/>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7" name="Oval 366">
                <a:extLst>
                  <a:ext uri="{FF2B5EF4-FFF2-40B4-BE49-F238E27FC236}">
                    <a16:creationId xmlns:a16="http://schemas.microsoft.com/office/drawing/2014/main" id="{DB18AEC2-EC56-BF39-7209-C91A55616E1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445" name="Group 444">
            <a:extLst>
              <a:ext uri="{FF2B5EF4-FFF2-40B4-BE49-F238E27FC236}">
                <a16:creationId xmlns:a16="http://schemas.microsoft.com/office/drawing/2014/main" id="{1CDF2632-800C-B8B9-B502-BF8BE889637B}"/>
              </a:ext>
            </a:extLst>
          </p:cNvPr>
          <p:cNvGrpSpPr>
            <a:grpSpLocks noChangeAspect="1"/>
          </p:cNvGrpSpPr>
          <p:nvPr/>
        </p:nvGrpSpPr>
        <p:grpSpPr>
          <a:xfrm>
            <a:off x="3633786" y="2853811"/>
            <a:ext cx="211556" cy="255607"/>
            <a:chOff x="2305050" y="5353050"/>
            <a:chExt cx="600075" cy="725025"/>
          </a:xfrm>
        </p:grpSpPr>
        <p:sp>
          <p:nvSpPr>
            <p:cNvPr id="450" name="Rectangle: Top Corners Rounded 449">
              <a:extLst>
                <a:ext uri="{FF2B5EF4-FFF2-40B4-BE49-F238E27FC236}">
                  <a16:creationId xmlns:a16="http://schemas.microsoft.com/office/drawing/2014/main" id="{D99C9CDB-7452-3ED9-207D-32B8B23C06B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1" name="Rectangle 450">
              <a:extLst>
                <a:ext uri="{FF2B5EF4-FFF2-40B4-BE49-F238E27FC236}">
                  <a16:creationId xmlns:a16="http://schemas.microsoft.com/office/drawing/2014/main" id="{5942542C-0809-F362-02DC-A27EBC2839A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2" name="Oval 451">
              <a:extLst>
                <a:ext uri="{FF2B5EF4-FFF2-40B4-BE49-F238E27FC236}">
                  <a16:creationId xmlns:a16="http://schemas.microsoft.com/office/drawing/2014/main" id="{E77B0872-7F73-35A0-4838-35C7239310E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6" name="Group 445">
            <a:extLst>
              <a:ext uri="{FF2B5EF4-FFF2-40B4-BE49-F238E27FC236}">
                <a16:creationId xmlns:a16="http://schemas.microsoft.com/office/drawing/2014/main" id="{EE0DDB2E-53B0-03DD-E88E-30242958996F}"/>
              </a:ext>
            </a:extLst>
          </p:cNvPr>
          <p:cNvGrpSpPr>
            <a:grpSpLocks noChangeAspect="1"/>
          </p:cNvGrpSpPr>
          <p:nvPr/>
        </p:nvGrpSpPr>
        <p:grpSpPr>
          <a:xfrm>
            <a:off x="3187310" y="2778256"/>
            <a:ext cx="211556" cy="255607"/>
            <a:chOff x="2305050" y="5353050"/>
            <a:chExt cx="600075" cy="725025"/>
          </a:xfrm>
        </p:grpSpPr>
        <p:sp>
          <p:nvSpPr>
            <p:cNvPr id="447" name="Rectangle: Top Corners Rounded 446">
              <a:extLst>
                <a:ext uri="{FF2B5EF4-FFF2-40B4-BE49-F238E27FC236}">
                  <a16:creationId xmlns:a16="http://schemas.microsoft.com/office/drawing/2014/main" id="{1085B9C7-5722-0F4B-0891-D0D1CF79A78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8" name="Rectangle 447">
              <a:extLst>
                <a:ext uri="{FF2B5EF4-FFF2-40B4-BE49-F238E27FC236}">
                  <a16:creationId xmlns:a16="http://schemas.microsoft.com/office/drawing/2014/main" id="{8F2B8EFC-3EA7-5D46-F434-8A222341E25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9" name="Oval 448">
              <a:extLst>
                <a:ext uri="{FF2B5EF4-FFF2-40B4-BE49-F238E27FC236}">
                  <a16:creationId xmlns:a16="http://schemas.microsoft.com/office/drawing/2014/main" id="{5E5E7B5F-CE40-61E9-7CC8-6DBD9408E7C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77" name="Group 476">
            <a:extLst>
              <a:ext uri="{FF2B5EF4-FFF2-40B4-BE49-F238E27FC236}">
                <a16:creationId xmlns:a16="http://schemas.microsoft.com/office/drawing/2014/main" id="{4262CAA6-F258-F950-A822-4835748F1445}"/>
              </a:ext>
            </a:extLst>
          </p:cNvPr>
          <p:cNvGrpSpPr>
            <a:grpSpLocks noChangeAspect="1"/>
          </p:cNvGrpSpPr>
          <p:nvPr/>
        </p:nvGrpSpPr>
        <p:grpSpPr>
          <a:xfrm>
            <a:off x="8579110" y="2735776"/>
            <a:ext cx="211556" cy="255607"/>
            <a:chOff x="2305050" y="5353050"/>
            <a:chExt cx="600075" cy="725025"/>
          </a:xfrm>
        </p:grpSpPr>
        <p:sp>
          <p:nvSpPr>
            <p:cNvPr id="478" name="Rectangle: Top Corners Rounded 477">
              <a:extLst>
                <a:ext uri="{FF2B5EF4-FFF2-40B4-BE49-F238E27FC236}">
                  <a16:creationId xmlns:a16="http://schemas.microsoft.com/office/drawing/2014/main" id="{F3AE4532-D1E2-F60B-84DB-FA7D0EC261F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9" name="Rectangle 478">
              <a:extLst>
                <a:ext uri="{FF2B5EF4-FFF2-40B4-BE49-F238E27FC236}">
                  <a16:creationId xmlns:a16="http://schemas.microsoft.com/office/drawing/2014/main" id="{E30E9B84-0326-6CC3-5A15-99B76792862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0" name="Oval 479">
              <a:extLst>
                <a:ext uri="{FF2B5EF4-FFF2-40B4-BE49-F238E27FC236}">
                  <a16:creationId xmlns:a16="http://schemas.microsoft.com/office/drawing/2014/main" id="{16927C12-0ECD-9BAF-8013-AC572F72C007}"/>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1" name="Group 480">
            <a:extLst>
              <a:ext uri="{FF2B5EF4-FFF2-40B4-BE49-F238E27FC236}">
                <a16:creationId xmlns:a16="http://schemas.microsoft.com/office/drawing/2014/main" id="{BDB3FE15-CC09-9F4F-16DA-72EBECFCCF08}"/>
              </a:ext>
            </a:extLst>
          </p:cNvPr>
          <p:cNvGrpSpPr>
            <a:grpSpLocks noChangeAspect="1"/>
          </p:cNvGrpSpPr>
          <p:nvPr/>
        </p:nvGrpSpPr>
        <p:grpSpPr>
          <a:xfrm>
            <a:off x="8103865" y="2735776"/>
            <a:ext cx="211556" cy="255607"/>
            <a:chOff x="2305050" y="5353050"/>
            <a:chExt cx="600075" cy="725025"/>
          </a:xfrm>
        </p:grpSpPr>
        <p:sp>
          <p:nvSpPr>
            <p:cNvPr id="482" name="Rectangle: Top Corners Rounded 481">
              <a:extLst>
                <a:ext uri="{FF2B5EF4-FFF2-40B4-BE49-F238E27FC236}">
                  <a16:creationId xmlns:a16="http://schemas.microsoft.com/office/drawing/2014/main" id="{1ECE54B4-8010-5776-53DB-85C7973F6DCA}"/>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3" name="Rectangle 482">
              <a:extLst>
                <a:ext uri="{FF2B5EF4-FFF2-40B4-BE49-F238E27FC236}">
                  <a16:creationId xmlns:a16="http://schemas.microsoft.com/office/drawing/2014/main" id="{A84824C1-2B3E-F27B-B544-411961F98B10}"/>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4" name="Oval 483">
              <a:extLst>
                <a:ext uri="{FF2B5EF4-FFF2-40B4-BE49-F238E27FC236}">
                  <a16:creationId xmlns:a16="http://schemas.microsoft.com/office/drawing/2014/main" id="{CC7BDEAF-15DC-4B3A-B9D1-A820E44F077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85" name="Rectangular Callout 14">
            <a:extLst>
              <a:ext uri="{FF2B5EF4-FFF2-40B4-BE49-F238E27FC236}">
                <a16:creationId xmlns:a16="http://schemas.microsoft.com/office/drawing/2014/main" id="{DA501479-433C-A315-22C6-E4BC8A4366C8}"/>
              </a:ext>
            </a:extLst>
          </p:cNvPr>
          <p:cNvSpPr/>
          <p:nvPr/>
        </p:nvSpPr>
        <p:spPr>
          <a:xfrm>
            <a:off x="2207388" y="5355088"/>
            <a:ext cx="7777223" cy="982925"/>
          </a:xfrm>
          <a:prstGeom prst="wedgeRectCallout">
            <a:avLst>
              <a:gd name="adj1" fmla="val 70187"/>
              <a:gd name="adj2" fmla="val 792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12 has a smaller value than 32. It only has one ten. </a:t>
            </a:r>
          </a:p>
          <a:p>
            <a:pPr algn="ctr"/>
            <a:r>
              <a:rPr lang="en-GB" sz="2400" dirty="0">
                <a:solidFill>
                  <a:schemeClr val="tx1"/>
                </a:solidFill>
                <a:latin typeface="Century Gothic" panose="020B0502020202020204" pitchFamily="34" charset="0"/>
              </a:rPr>
              <a:t>32 has a greater value than 12. It has three tens.</a:t>
            </a:r>
          </a:p>
        </p:txBody>
      </p:sp>
      <p:sp>
        <p:nvSpPr>
          <p:cNvPr id="5" name="TextBox 4">
            <a:extLst>
              <a:ext uri="{FF2B5EF4-FFF2-40B4-BE49-F238E27FC236}">
                <a16:creationId xmlns:a16="http://schemas.microsoft.com/office/drawing/2014/main" id="{4019504B-EA5E-DE04-DEEF-D7D50FE2FC91}"/>
              </a:ext>
            </a:extLst>
          </p:cNvPr>
          <p:cNvSpPr txBox="1"/>
          <p:nvPr/>
        </p:nvSpPr>
        <p:spPr>
          <a:xfrm>
            <a:off x="294946" y="279761"/>
            <a:ext cx="3338840" cy="646331"/>
          </a:xfrm>
          <a:prstGeom prst="rect">
            <a:avLst/>
          </a:prstGeom>
          <a:noFill/>
        </p:spPr>
        <p:txBody>
          <a:bodyPr wrap="square" rtlCol="0">
            <a:spAutoFit/>
          </a:bodyPr>
          <a:lstStyle/>
          <a:p>
            <a:r>
              <a:rPr lang="en-GB" dirty="0">
                <a:solidFill>
                  <a:schemeClr val="tx2">
                    <a:lumMod val="50000"/>
                    <a:lumOff val="50000"/>
                  </a:schemeClr>
                </a:solidFill>
              </a:rPr>
              <a:t>Blue</a:t>
            </a:r>
            <a:r>
              <a:rPr lang="en-GB" dirty="0"/>
              <a:t>/</a:t>
            </a:r>
            <a:r>
              <a:rPr lang="en-GB" dirty="0">
                <a:solidFill>
                  <a:schemeClr val="accent3">
                    <a:lumMod val="60000"/>
                    <a:lumOff val="40000"/>
                  </a:schemeClr>
                </a:solidFill>
              </a:rPr>
              <a:t>Green</a:t>
            </a:r>
          </a:p>
          <a:p>
            <a:endParaRPr lang="en-GB" dirty="0">
              <a:solidFill>
                <a:schemeClr val="accent3">
                  <a:lumMod val="60000"/>
                  <a:lumOff val="40000"/>
                </a:schemeClr>
              </a:solidFill>
            </a:endParaRPr>
          </a:p>
        </p:txBody>
      </p:sp>
    </p:spTree>
    <p:extLst>
      <p:ext uri="{BB962C8B-B14F-4D97-AF65-F5344CB8AC3E}">
        <p14:creationId xmlns:p14="http://schemas.microsoft.com/office/powerpoint/2010/main" val="38152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CDC0C3-E442-88DF-6E1D-05E63056000F}"/>
              </a:ext>
            </a:extLst>
          </p:cNvPr>
          <p:cNvSpPr>
            <a:spLocks noGrp="1"/>
          </p:cNvSpPr>
          <p:nvPr>
            <p:ph type="body" sz="quarter" idx="11"/>
          </p:nvPr>
        </p:nvSpPr>
        <p:spPr>
          <a:xfrm>
            <a:off x="1110521" y="5675955"/>
            <a:ext cx="8761504" cy="935641"/>
          </a:xfrm>
        </p:spPr>
        <p:txBody>
          <a:bodyPr/>
          <a:lstStyle/>
          <a:p>
            <a:r>
              <a:rPr lang="en-GB" dirty="0"/>
              <a:t>greater      greatest      smaller      smallest      less      least      order      groups of ten      ones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674" y="2663739"/>
            <a:ext cx="2158821" cy="2973953"/>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06810" y="2663740"/>
            <a:ext cx="1495564" cy="2973954"/>
          </a:xfrm>
          <a:prstGeom prst="rect">
            <a:avLst/>
          </a:prstGeom>
        </p:spPr>
      </p:pic>
      <p:sp>
        <p:nvSpPr>
          <p:cNvPr id="15" name="Rectangular Callout 14"/>
          <p:cNvSpPr/>
          <p:nvPr/>
        </p:nvSpPr>
        <p:spPr>
          <a:xfrm>
            <a:off x="354702" y="685328"/>
            <a:ext cx="2608232" cy="1632256"/>
          </a:xfrm>
          <a:prstGeom prst="wedgeRectCallout">
            <a:avLst>
              <a:gd name="adj1" fmla="val -26630"/>
              <a:gd name="adj2" fmla="val 7475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have made 29. </a:t>
            </a:r>
          </a:p>
          <a:p>
            <a:pPr algn="ctr"/>
            <a:r>
              <a:rPr lang="en-GB" sz="2400" dirty="0">
                <a:solidFill>
                  <a:schemeClr val="tx1"/>
                </a:solidFill>
                <a:latin typeface="Century Gothic" panose="020B0502020202020204" pitchFamily="34" charset="0"/>
              </a:rPr>
              <a:t>It has two groups of ten and nine ones.</a:t>
            </a:r>
          </a:p>
        </p:txBody>
      </p:sp>
      <p:sp>
        <p:nvSpPr>
          <p:cNvPr id="16" name="Rectangular Callout 15"/>
          <p:cNvSpPr/>
          <p:nvPr/>
        </p:nvSpPr>
        <p:spPr>
          <a:xfrm flipH="1">
            <a:off x="8029761" y="685329"/>
            <a:ext cx="2624788" cy="1632256"/>
          </a:xfrm>
          <a:prstGeom prst="wedgeRectCallout">
            <a:avLst>
              <a:gd name="adj1" fmla="val -27643"/>
              <a:gd name="adj2" fmla="val 7410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have made 21. </a:t>
            </a:r>
          </a:p>
          <a:p>
            <a:pPr algn="ctr"/>
            <a:r>
              <a:rPr lang="en-GB" sz="2400" dirty="0">
                <a:solidFill>
                  <a:schemeClr val="tx1"/>
                </a:solidFill>
                <a:latin typeface="Century Gothic" panose="020B0502020202020204" pitchFamily="34" charset="0"/>
              </a:rPr>
              <a:t>It has two groups of ten and one one.</a:t>
            </a:r>
            <a:r>
              <a:rPr lang="en-GB" sz="2400" dirty="0">
                <a:latin typeface="Century Gothic" panose="020B0502020202020204" pitchFamily="34" charset="0"/>
              </a:rPr>
              <a:t>.</a:t>
            </a:r>
          </a:p>
        </p:txBody>
      </p:sp>
      <p:sp>
        <p:nvSpPr>
          <p:cNvPr id="10" name="Rectangular Callout 9"/>
          <p:cNvSpPr/>
          <p:nvPr/>
        </p:nvSpPr>
        <p:spPr>
          <a:xfrm>
            <a:off x="2330754" y="4014757"/>
            <a:ext cx="6020143" cy="1368838"/>
          </a:xfrm>
          <a:prstGeom prst="wedgeRectCallout">
            <a:avLst>
              <a:gd name="adj1" fmla="val -62926"/>
              <a:gd name="adj2" fmla="val -5424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29 has a greater value than 21. They both have two groups of ten, but 29 has nine ones and 21 only has one one.</a:t>
            </a:r>
          </a:p>
        </p:txBody>
      </p:sp>
      <p:grpSp>
        <p:nvGrpSpPr>
          <p:cNvPr id="6" name="Group 5">
            <a:extLst>
              <a:ext uri="{FF2B5EF4-FFF2-40B4-BE49-F238E27FC236}">
                <a16:creationId xmlns:a16="http://schemas.microsoft.com/office/drawing/2014/main" id="{14853200-9CCE-4E42-96EE-EDD32B11E88B}"/>
              </a:ext>
            </a:extLst>
          </p:cNvPr>
          <p:cNvGrpSpPr/>
          <p:nvPr/>
        </p:nvGrpSpPr>
        <p:grpSpPr>
          <a:xfrm>
            <a:off x="4405675" y="260886"/>
            <a:ext cx="2171197" cy="540000"/>
            <a:chOff x="863600" y="4578653"/>
            <a:chExt cx="2171197" cy="540000"/>
          </a:xfrm>
        </p:grpSpPr>
        <p:sp>
          <p:nvSpPr>
            <p:cNvPr id="7" name="Rectangle: Rounded Corners 6">
              <a:extLst>
                <a:ext uri="{FF2B5EF4-FFF2-40B4-BE49-F238E27FC236}">
                  <a16:creationId xmlns:a16="http://schemas.microsoft.com/office/drawing/2014/main" id="{063D97D2-BE93-AAD0-8690-9D10A0025607}"/>
                </a:ext>
              </a:extLst>
            </p:cNvPr>
            <p:cNvSpPr/>
            <p:nvPr/>
          </p:nvSpPr>
          <p:spPr>
            <a:xfrm>
              <a:off x="863600" y="4578653"/>
              <a:ext cx="810000" cy="5400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ambria Math" panose="02040503050406030204" pitchFamily="18" charset="0"/>
                  <a:ea typeface="Cambria Math" panose="02040503050406030204" pitchFamily="18" charset="0"/>
                </a:rPr>
                <a:t>29</a:t>
              </a:r>
            </a:p>
          </p:txBody>
        </p:sp>
        <p:sp>
          <p:nvSpPr>
            <p:cNvPr id="8" name="Rectangle: Rounded Corners 7">
              <a:extLst>
                <a:ext uri="{FF2B5EF4-FFF2-40B4-BE49-F238E27FC236}">
                  <a16:creationId xmlns:a16="http://schemas.microsoft.com/office/drawing/2014/main" id="{88206847-16BB-80F8-38F7-A254C6D0DC66}"/>
                </a:ext>
              </a:extLst>
            </p:cNvPr>
            <p:cNvSpPr/>
            <p:nvPr/>
          </p:nvSpPr>
          <p:spPr>
            <a:xfrm>
              <a:off x="2224797" y="4578653"/>
              <a:ext cx="810000" cy="5400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ambria Math" panose="02040503050406030204" pitchFamily="18" charset="0"/>
                  <a:ea typeface="Cambria Math" panose="02040503050406030204" pitchFamily="18" charset="0"/>
                </a:rPr>
                <a:t>21</a:t>
              </a:r>
            </a:p>
          </p:txBody>
        </p:sp>
        <p:sp>
          <p:nvSpPr>
            <p:cNvPr id="9" name="TextBox 8">
              <a:extLst>
                <a:ext uri="{FF2B5EF4-FFF2-40B4-BE49-F238E27FC236}">
                  <a16:creationId xmlns:a16="http://schemas.microsoft.com/office/drawing/2014/main" id="{5381A1BA-130B-5DFC-7C96-2C9039E0E3A0}"/>
                </a:ext>
              </a:extLst>
            </p:cNvPr>
            <p:cNvSpPr txBox="1"/>
            <p:nvPr/>
          </p:nvSpPr>
          <p:spPr>
            <a:xfrm>
              <a:off x="1685344" y="4587043"/>
              <a:ext cx="527709" cy="523220"/>
            </a:xfrm>
            <a:prstGeom prst="rect">
              <a:avLst/>
            </a:prstGeom>
            <a:noFill/>
          </p:spPr>
          <p:txBody>
            <a:bodyPr wrap="none" rtlCol="0" anchor="ctr" anchorCtr="0">
              <a:spAutoFit/>
            </a:bodyPr>
            <a:lstStyle/>
            <a:p>
              <a:pPr algn="ctr"/>
              <a:r>
                <a:rPr lang="en-GB" sz="2800" dirty="0">
                  <a:latin typeface="Century Gothic" panose="020B0502020202020204" pitchFamily="34" charset="0"/>
                </a:rPr>
                <a:t>or</a:t>
              </a:r>
            </a:p>
          </p:txBody>
        </p:sp>
      </p:grpSp>
      <p:graphicFrame>
        <p:nvGraphicFramePr>
          <p:cNvPr id="11" name="Table 10">
            <a:extLst>
              <a:ext uri="{FF2B5EF4-FFF2-40B4-BE49-F238E27FC236}">
                <a16:creationId xmlns:a16="http://schemas.microsoft.com/office/drawing/2014/main" id="{03C063E0-127C-A964-E73F-6A888A15840F}"/>
              </a:ext>
            </a:extLst>
          </p:cNvPr>
          <p:cNvGraphicFramePr>
            <a:graphicFrameLocks noGrp="1"/>
          </p:cNvGraphicFramePr>
          <p:nvPr/>
        </p:nvGraphicFramePr>
        <p:xfrm>
          <a:off x="5755128" y="1400231"/>
          <a:ext cx="2016568" cy="2130312"/>
        </p:xfrm>
        <a:graphic>
          <a:graphicData uri="http://schemas.openxmlformats.org/drawingml/2006/table">
            <a:tbl>
              <a:tblPr firstRow="1" bandRow="1"/>
              <a:tblGrid>
                <a:gridCol w="1008284">
                  <a:extLst>
                    <a:ext uri="{9D8B030D-6E8A-4147-A177-3AD203B41FA5}">
                      <a16:colId xmlns:a16="http://schemas.microsoft.com/office/drawing/2014/main" val="2246490870"/>
                    </a:ext>
                  </a:extLst>
                </a:gridCol>
                <a:gridCol w="1008284">
                  <a:extLst>
                    <a:ext uri="{9D8B030D-6E8A-4147-A177-3AD203B41FA5}">
                      <a16:colId xmlns:a16="http://schemas.microsoft.com/office/drawing/2014/main" val="3922320186"/>
                    </a:ext>
                  </a:extLst>
                </a:gridCol>
              </a:tblGrid>
              <a:tr h="431432">
                <a:tc>
                  <a:txBody>
                    <a:bodyPr/>
                    <a:lstStyle/>
                    <a:p>
                      <a:pPr algn="ctr"/>
                      <a:r>
                        <a:rPr lang="en-GB" sz="2000" b="1" dirty="0">
                          <a:solidFill>
                            <a:schemeClr val="tx1"/>
                          </a:solidFill>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000" b="1" dirty="0">
                          <a:solidFill>
                            <a:schemeClr val="tx1"/>
                          </a:solidFill>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83250037"/>
                  </a:ext>
                </a:extLst>
              </a:tr>
              <a:tr h="1698880">
                <a:tc>
                  <a:txBody>
                    <a:bodyPr/>
                    <a:lstStyle/>
                    <a:p>
                      <a:pPr algn="ctr"/>
                      <a:endParaRPr lang="en-GB" sz="28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674499"/>
                  </a:ext>
                </a:extLst>
              </a:tr>
            </a:tbl>
          </a:graphicData>
        </a:graphic>
      </p:graphicFrame>
      <p:graphicFrame>
        <p:nvGraphicFramePr>
          <p:cNvPr id="147" name="Table 146">
            <a:extLst>
              <a:ext uri="{FF2B5EF4-FFF2-40B4-BE49-F238E27FC236}">
                <a16:creationId xmlns:a16="http://schemas.microsoft.com/office/drawing/2014/main" id="{76208485-49E8-5914-9DC2-20A396FE4378}"/>
              </a:ext>
            </a:extLst>
          </p:cNvPr>
          <p:cNvGraphicFramePr>
            <a:graphicFrameLocks noGrp="1"/>
          </p:cNvGraphicFramePr>
          <p:nvPr/>
        </p:nvGraphicFramePr>
        <p:xfrm>
          <a:off x="3210851" y="1403554"/>
          <a:ext cx="2016568" cy="2130312"/>
        </p:xfrm>
        <a:graphic>
          <a:graphicData uri="http://schemas.openxmlformats.org/drawingml/2006/table">
            <a:tbl>
              <a:tblPr firstRow="1" bandRow="1"/>
              <a:tblGrid>
                <a:gridCol w="1008284">
                  <a:extLst>
                    <a:ext uri="{9D8B030D-6E8A-4147-A177-3AD203B41FA5}">
                      <a16:colId xmlns:a16="http://schemas.microsoft.com/office/drawing/2014/main" val="2246490870"/>
                    </a:ext>
                  </a:extLst>
                </a:gridCol>
                <a:gridCol w="1008284">
                  <a:extLst>
                    <a:ext uri="{9D8B030D-6E8A-4147-A177-3AD203B41FA5}">
                      <a16:colId xmlns:a16="http://schemas.microsoft.com/office/drawing/2014/main" val="3922320186"/>
                    </a:ext>
                  </a:extLst>
                </a:gridCol>
              </a:tblGrid>
              <a:tr h="431432">
                <a:tc>
                  <a:txBody>
                    <a:bodyPr/>
                    <a:lstStyle/>
                    <a:p>
                      <a:pPr algn="ctr"/>
                      <a:r>
                        <a:rPr lang="en-GB" sz="2000" b="1" dirty="0">
                          <a:solidFill>
                            <a:schemeClr val="tx1"/>
                          </a:solidFill>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000" b="1" dirty="0">
                          <a:solidFill>
                            <a:schemeClr val="tx1"/>
                          </a:solidFill>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83250037"/>
                  </a:ext>
                </a:extLst>
              </a:tr>
              <a:tr h="1698880">
                <a:tc>
                  <a:txBody>
                    <a:bodyPr/>
                    <a:lstStyle/>
                    <a:p>
                      <a:pPr algn="ctr"/>
                      <a:endParaRPr lang="en-GB" sz="28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dirty="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674499"/>
                  </a:ext>
                </a:extLst>
              </a:tr>
            </a:tbl>
          </a:graphicData>
        </a:graphic>
      </p:graphicFrame>
      <p:grpSp>
        <p:nvGrpSpPr>
          <p:cNvPr id="13" name="Group 12">
            <a:extLst>
              <a:ext uri="{FF2B5EF4-FFF2-40B4-BE49-F238E27FC236}">
                <a16:creationId xmlns:a16="http://schemas.microsoft.com/office/drawing/2014/main" id="{F3D01098-4C02-A85A-68CB-6CC5D9D09447}"/>
              </a:ext>
            </a:extLst>
          </p:cNvPr>
          <p:cNvGrpSpPr>
            <a:grpSpLocks noChangeAspect="1"/>
          </p:cNvGrpSpPr>
          <p:nvPr/>
        </p:nvGrpSpPr>
        <p:grpSpPr>
          <a:xfrm>
            <a:off x="3437975" y="1894024"/>
            <a:ext cx="154457" cy="1575814"/>
            <a:chOff x="4490389" y="2976333"/>
            <a:chExt cx="264445" cy="2697941"/>
          </a:xfrm>
          <a:solidFill>
            <a:srgbClr val="89C978"/>
          </a:solidFill>
        </p:grpSpPr>
        <p:grpSp>
          <p:nvGrpSpPr>
            <p:cNvPr id="17" name="Group 16">
              <a:extLst>
                <a:ext uri="{FF2B5EF4-FFF2-40B4-BE49-F238E27FC236}">
                  <a16:creationId xmlns:a16="http://schemas.microsoft.com/office/drawing/2014/main" id="{C72A3363-E667-AE60-B94B-20A7AA268EBB}"/>
                </a:ext>
              </a:extLst>
            </p:cNvPr>
            <p:cNvGrpSpPr>
              <a:grpSpLocks noChangeAspect="1"/>
            </p:cNvGrpSpPr>
            <p:nvPr/>
          </p:nvGrpSpPr>
          <p:grpSpPr>
            <a:xfrm>
              <a:off x="4490389" y="5354765"/>
              <a:ext cx="264445" cy="319509"/>
              <a:chOff x="2305050" y="5353050"/>
              <a:chExt cx="600075" cy="725025"/>
            </a:xfrm>
            <a:grpFill/>
          </p:grpSpPr>
          <p:sp>
            <p:nvSpPr>
              <p:cNvPr id="54" name="Rectangle: Top Corners Rounded 53">
                <a:extLst>
                  <a:ext uri="{FF2B5EF4-FFF2-40B4-BE49-F238E27FC236}">
                    <a16:creationId xmlns:a16="http://schemas.microsoft.com/office/drawing/2014/main" id="{FAA50972-487A-6453-4373-75BB427A9A4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CA7001D5-BCB5-A0F8-3BB5-4B72B41A883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C8D17FC0-3483-899B-ECB4-5124FE052C49}"/>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9B754F51-F76E-089D-E7CE-06E358BB6D7A}"/>
                </a:ext>
              </a:extLst>
            </p:cNvPr>
            <p:cNvGrpSpPr>
              <a:grpSpLocks noChangeAspect="1"/>
            </p:cNvGrpSpPr>
            <p:nvPr/>
          </p:nvGrpSpPr>
          <p:grpSpPr>
            <a:xfrm>
              <a:off x="4490389" y="5090493"/>
              <a:ext cx="264445" cy="319509"/>
              <a:chOff x="2305050" y="5353050"/>
              <a:chExt cx="600075" cy="725025"/>
            </a:xfrm>
            <a:grpFill/>
          </p:grpSpPr>
          <p:sp>
            <p:nvSpPr>
              <p:cNvPr id="51" name="Rectangle: Top Corners Rounded 50">
                <a:extLst>
                  <a:ext uri="{FF2B5EF4-FFF2-40B4-BE49-F238E27FC236}">
                    <a16:creationId xmlns:a16="http://schemas.microsoft.com/office/drawing/2014/main" id="{E5416EDA-3EC1-D930-D2CB-A7F6A070253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A49D1C66-82BE-AD07-BE26-1975F5274E4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9AF49455-DF6D-804C-D6CB-6A8746E6A3A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FD20D520-3376-C64B-454D-E757A419C635}"/>
                </a:ext>
              </a:extLst>
            </p:cNvPr>
            <p:cNvGrpSpPr>
              <a:grpSpLocks noChangeAspect="1"/>
            </p:cNvGrpSpPr>
            <p:nvPr/>
          </p:nvGrpSpPr>
          <p:grpSpPr>
            <a:xfrm>
              <a:off x="4490389" y="4826223"/>
              <a:ext cx="264445" cy="319509"/>
              <a:chOff x="2305050" y="5353050"/>
              <a:chExt cx="600075" cy="725025"/>
            </a:xfrm>
            <a:grpFill/>
          </p:grpSpPr>
          <p:sp>
            <p:nvSpPr>
              <p:cNvPr id="48" name="Rectangle: Top Corners Rounded 47">
                <a:extLst>
                  <a:ext uri="{FF2B5EF4-FFF2-40B4-BE49-F238E27FC236}">
                    <a16:creationId xmlns:a16="http://schemas.microsoft.com/office/drawing/2014/main" id="{7C029C45-63E4-047D-D642-267E0DE746F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1D113F15-E555-9B74-2862-7DD43703FA9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470F4377-F216-93E4-0658-D7940639CFE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18A9E4E4-43BB-1054-8310-0039CCB1E1EB}"/>
                </a:ext>
              </a:extLst>
            </p:cNvPr>
            <p:cNvGrpSpPr>
              <a:grpSpLocks noChangeAspect="1"/>
            </p:cNvGrpSpPr>
            <p:nvPr/>
          </p:nvGrpSpPr>
          <p:grpSpPr>
            <a:xfrm>
              <a:off x="4490389" y="4561953"/>
              <a:ext cx="264445" cy="319509"/>
              <a:chOff x="2305050" y="5353050"/>
              <a:chExt cx="600075" cy="725025"/>
            </a:xfrm>
            <a:grpFill/>
          </p:grpSpPr>
          <p:sp>
            <p:nvSpPr>
              <p:cNvPr id="45" name="Rectangle: Top Corners Rounded 44">
                <a:extLst>
                  <a:ext uri="{FF2B5EF4-FFF2-40B4-BE49-F238E27FC236}">
                    <a16:creationId xmlns:a16="http://schemas.microsoft.com/office/drawing/2014/main" id="{24695EDA-B66A-C3C6-9D51-9715667E73C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CA4898B-AD1C-4780-0229-99BB8815FCC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446F45C8-D131-1AB6-939B-1BCE480DE09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a16="http://schemas.microsoft.com/office/drawing/2014/main" id="{D2D57F1F-B76A-9F4F-681D-2FF27A003A10}"/>
                </a:ext>
              </a:extLst>
            </p:cNvPr>
            <p:cNvGrpSpPr>
              <a:grpSpLocks noChangeAspect="1"/>
            </p:cNvGrpSpPr>
            <p:nvPr/>
          </p:nvGrpSpPr>
          <p:grpSpPr>
            <a:xfrm>
              <a:off x="4490389" y="4297683"/>
              <a:ext cx="264445" cy="319509"/>
              <a:chOff x="2305050" y="5353050"/>
              <a:chExt cx="600075" cy="725025"/>
            </a:xfrm>
            <a:grpFill/>
          </p:grpSpPr>
          <p:sp>
            <p:nvSpPr>
              <p:cNvPr id="42" name="Rectangle: Top Corners Rounded 41">
                <a:extLst>
                  <a:ext uri="{FF2B5EF4-FFF2-40B4-BE49-F238E27FC236}">
                    <a16:creationId xmlns:a16="http://schemas.microsoft.com/office/drawing/2014/main" id="{7A67DE97-4AA4-80F5-0376-B74FAE00221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8B281232-5939-B6F6-BE83-14D2F0388CF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F5F94CE7-39DA-DCA8-370E-8F1743E409B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C5A21CE3-8130-5B5D-2B23-86DF6DB94183}"/>
                </a:ext>
              </a:extLst>
            </p:cNvPr>
            <p:cNvGrpSpPr>
              <a:grpSpLocks noChangeAspect="1"/>
            </p:cNvGrpSpPr>
            <p:nvPr/>
          </p:nvGrpSpPr>
          <p:grpSpPr>
            <a:xfrm>
              <a:off x="4490389" y="4033413"/>
              <a:ext cx="264445" cy="319509"/>
              <a:chOff x="2305050" y="5353050"/>
              <a:chExt cx="600075" cy="725025"/>
            </a:xfrm>
            <a:grpFill/>
          </p:grpSpPr>
          <p:sp>
            <p:nvSpPr>
              <p:cNvPr id="39" name="Rectangle: Top Corners Rounded 38">
                <a:extLst>
                  <a:ext uri="{FF2B5EF4-FFF2-40B4-BE49-F238E27FC236}">
                    <a16:creationId xmlns:a16="http://schemas.microsoft.com/office/drawing/2014/main" id="{44FED6C2-6C46-96F7-8D63-4275157D8C2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B3EED46E-B5F6-8867-8B6E-D435E4C2883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37DCE60B-4431-2DA8-401C-7A24FDFFCFE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 name="Group 22">
              <a:extLst>
                <a:ext uri="{FF2B5EF4-FFF2-40B4-BE49-F238E27FC236}">
                  <a16:creationId xmlns:a16="http://schemas.microsoft.com/office/drawing/2014/main" id="{52DF1594-0FC6-4A5B-9AF8-4FA9CB7DB00A}"/>
                </a:ext>
              </a:extLst>
            </p:cNvPr>
            <p:cNvGrpSpPr>
              <a:grpSpLocks noChangeAspect="1"/>
            </p:cNvGrpSpPr>
            <p:nvPr/>
          </p:nvGrpSpPr>
          <p:grpSpPr>
            <a:xfrm>
              <a:off x="4490389" y="3769143"/>
              <a:ext cx="264445" cy="319509"/>
              <a:chOff x="2305050" y="5353050"/>
              <a:chExt cx="600075" cy="725025"/>
            </a:xfrm>
            <a:grpFill/>
          </p:grpSpPr>
          <p:sp>
            <p:nvSpPr>
              <p:cNvPr id="36" name="Rectangle: Top Corners Rounded 35">
                <a:extLst>
                  <a:ext uri="{FF2B5EF4-FFF2-40B4-BE49-F238E27FC236}">
                    <a16:creationId xmlns:a16="http://schemas.microsoft.com/office/drawing/2014/main" id="{6EC9F51C-F7F1-EAF7-60AF-615B4784812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479F900C-FF18-6554-09A6-51B952AD08B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CB01A14D-F5A1-0105-668E-B2C686EBB83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 name="Group 23">
              <a:extLst>
                <a:ext uri="{FF2B5EF4-FFF2-40B4-BE49-F238E27FC236}">
                  <a16:creationId xmlns:a16="http://schemas.microsoft.com/office/drawing/2014/main" id="{948952A5-4843-4072-CAA6-907A48324C9B}"/>
                </a:ext>
              </a:extLst>
            </p:cNvPr>
            <p:cNvGrpSpPr>
              <a:grpSpLocks noChangeAspect="1"/>
            </p:cNvGrpSpPr>
            <p:nvPr/>
          </p:nvGrpSpPr>
          <p:grpSpPr>
            <a:xfrm>
              <a:off x="4490389" y="3504873"/>
              <a:ext cx="264445" cy="319509"/>
              <a:chOff x="2305050" y="5353050"/>
              <a:chExt cx="600075" cy="725025"/>
            </a:xfrm>
            <a:grpFill/>
          </p:grpSpPr>
          <p:sp>
            <p:nvSpPr>
              <p:cNvPr id="33" name="Rectangle: Top Corners Rounded 32">
                <a:extLst>
                  <a:ext uri="{FF2B5EF4-FFF2-40B4-BE49-F238E27FC236}">
                    <a16:creationId xmlns:a16="http://schemas.microsoft.com/office/drawing/2014/main" id="{48A30876-C367-4E37-1B19-65452C701CF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4437CFF-41DF-AF75-01D5-A9822870C8D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B8D6B9D5-7E0E-6DC0-9B8E-AF3DFD56D92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oup 24">
              <a:extLst>
                <a:ext uri="{FF2B5EF4-FFF2-40B4-BE49-F238E27FC236}">
                  <a16:creationId xmlns:a16="http://schemas.microsoft.com/office/drawing/2014/main" id="{A333087D-0C7B-23F8-50C6-6C0DDB681ED5}"/>
                </a:ext>
              </a:extLst>
            </p:cNvPr>
            <p:cNvGrpSpPr>
              <a:grpSpLocks noChangeAspect="1"/>
            </p:cNvGrpSpPr>
            <p:nvPr/>
          </p:nvGrpSpPr>
          <p:grpSpPr>
            <a:xfrm>
              <a:off x="4490389" y="3240603"/>
              <a:ext cx="264445" cy="319509"/>
              <a:chOff x="2305050" y="5353050"/>
              <a:chExt cx="600075" cy="725025"/>
            </a:xfrm>
            <a:grpFill/>
          </p:grpSpPr>
          <p:sp>
            <p:nvSpPr>
              <p:cNvPr id="30" name="Rectangle: Top Corners Rounded 29">
                <a:extLst>
                  <a:ext uri="{FF2B5EF4-FFF2-40B4-BE49-F238E27FC236}">
                    <a16:creationId xmlns:a16="http://schemas.microsoft.com/office/drawing/2014/main" id="{9BADECC5-F4AA-503D-EEE5-38497ADF96A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1B345BB3-823C-1820-9FAF-7DFDE8132A8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E4356E00-1F80-125F-B552-0FFF9E8A6229}"/>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C0FF5D3A-4514-8584-0178-1ED40D5C8C75}"/>
                </a:ext>
              </a:extLst>
            </p:cNvPr>
            <p:cNvGrpSpPr>
              <a:grpSpLocks noChangeAspect="1"/>
            </p:cNvGrpSpPr>
            <p:nvPr/>
          </p:nvGrpSpPr>
          <p:grpSpPr>
            <a:xfrm>
              <a:off x="4490389" y="2976333"/>
              <a:ext cx="264445" cy="319509"/>
              <a:chOff x="2305050" y="5353050"/>
              <a:chExt cx="600075" cy="725025"/>
            </a:xfrm>
            <a:grpFill/>
          </p:grpSpPr>
          <p:sp>
            <p:nvSpPr>
              <p:cNvPr id="27" name="Rectangle: Top Corners Rounded 26">
                <a:extLst>
                  <a:ext uri="{FF2B5EF4-FFF2-40B4-BE49-F238E27FC236}">
                    <a16:creationId xmlns:a16="http://schemas.microsoft.com/office/drawing/2014/main" id="{CB4CE6C4-0842-9D8E-10A0-686C51571D9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E6EDB951-6A4A-9D09-D531-057C13AAE26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3C577086-F57D-BFD0-6461-892C670E207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56" name="Group 155">
            <a:extLst>
              <a:ext uri="{FF2B5EF4-FFF2-40B4-BE49-F238E27FC236}">
                <a16:creationId xmlns:a16="http://schemas.microsoft.com/office/drawing/2014/main" id="{B58DDE86-4371-C4AE-2B54-6A652220A2EE}"/>
              </a:ext>
            </a:extLst>
          </p:cNvPr>
          <p:cNvGrpSpPr>
            <a:grpSpLocks noChangeAspect="1"/>
          </p:cNvGrpSpPr>
          <p:nvPr/>
        </p:nvGrpSpPr>
        <p:grpSpPr>
          <a:xfrm>
            <a:off x="5976403" y="1894024"/>
            <a:ext cx="154457" cy="1575814"/>
            <a:chOff x="4490389" y="2976333"/>
            <a:chExt cx="264445" cy="2697941"/>
          </a:xfrm>
          <a:solidFill>
            <a:srgbClr val="A63DB1"/>
          </a:solidFill>
        </p:grpSpPr>
        <p:grpSp>
          <p:nvGrpSpPr>
            <p:cNvPr id="157" name="Group 156">
              <a:extLst>
                <a:ext uri="{FF2B5EF4-FFF2-40B4-BE49-F238E27FC236}">
                  <a16:creationId xmlns:a16="http://schemas.microsoft.com/office/drawing/2014/main" id="{ACC99D6E-0FF2-EC2A-23C7-8BECE7BB58C8}"/>
                </a:ext>
              </a:extLst>
            </p:cNvPr>
            <p:cNvGrpSpPr>
              <a:grpSpLocks noChangeAspect="1"/>
            </p:cNvGrpSpPr>
            <p:nvPr/>
          </p:nvGrpSpPr>
          <p:grpSpPr>
            <a:xfrm>
              <a:off x="4490389" y="5354765"/>
              <a:ext cx="264445" cy="319509"/>
              <a:chOff x="2305050" y="5353050"/>
              <a:chExt cx="600075" cy="725025"/>
            </a:xfrm>
            <a:grpFill/>
          </p:grpSpPr>
          <p:sp>
            <p:nvSpPr>
              <p:cNvPr id="194" name="Rectangle: Top Corners Rounded 193">
                <a:extLst>
                  <a:ext uri="{FF2B5EF4-FFF2-40B4-BE49-F238E27FC236}">
                    <a16:creationId xmlns:a16="http://schemas.microsoft.com/office/drawing/2014/main" id="{37FFA757-0E89-2E79-7FEA-7E7E9FEE291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Rectangle 194">
                <a:extLst>
                  <a:ext uri="{FF2B5EF4-FFF2-40B4-BE49-F238E27FC236}">
                    <a16:creationId xmlns:a16="http://schemas.microsoft.com/office/drawing/2014/main" id="{DA3B1D3E-5294-A981-2920-FDA0BD5379C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Oval 195">
                <a:extLst>
                  <a:ext uri="{FF2B5EF4-FFF2-40B4-BE49-F238E27FC236}">
                    <a16:creationId xmlns:a16="http://schemas.microsoft.com/office/drawing/2014/main" id="{E9281B45-D25F-75B8-0806-D649CBAA1166}"/>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8" name="Group 157">
              <a:extLst>
                <a:ext uri="{FF2B5EF4-FFF2-40B4-BE49-F238E27FC236}">
                  <a16:creationId xmlns:a16="http://schemas.microsoft.com/office/drawing/2014/main" id="{659DFF19-31A6-D29A-A305-3BC9830D79AA}"/>
                </a:ext>
              </a:extLst>
            </p:cNvPr>
            <p:cNvGrpSpPr>
              <a:grpSpLocks noChangeAspect="1"/>
            </p:cNvGrpSpPr>
            <p:nvPr/>
          </p:nvGrpSpPr>
          <p:grpSpPr>
            <a:xfrm>
              <a:off x="4490389" y="5090493"/>
              <a:ext cx="264445" cy="319509"/>
              <a:chOff x="2305050" y="5353050"/>
              <a:chExt cx="600075" cy="725025"/>
            </a:xfrm>
            <a:grpFill/>
          </p:grpSpPr>
          <p:sp>
            <p:nvSpPr>
              <p:cNvPr id="191" name="Rectangle: Top Corners Rounded 190">
                <a:extLst>
                  <a:ext uri="{FF2B5EF4-FFF2-40B4-BE49-F238E27FC236}">
                    <a16:creationId xmlns:a16="http://schemas.microsoft.com/office/drawing/2014/main" id="{5B1DA099-D170-45A3-0EBE-0D40A584476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Rectangle 191">
                <a:extLst>
                  <a:ext uri="{FF2B5EF4-FFF2-40B4-BE49-F238E27FC236}">
                    <a16:creationId xmlns:a16="http://schemas.microsoft.com/office/drawing/2014/main" id="{76C735BC-820B-706F-3A98-FCE66D60E76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Oval 192">
                <a:extLst>
                  <a:ext uri="{FF2B5EF4-FFF2-40B4-BE49-F238E27FC236}">
                    <a16:creationId xmlns:a16="http://schemas.microsoft.com/office/drawing/2014/main" id="{30E832E7-60B9-EF5A-D6D6-D0CFC894D1CB}"/>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9" name="Group 158">
              <a:extLst>
                <a:ext uri="{FF2B5EF4-FFF2-40B4-BE49-F238E27FC236}">
                  <a16:creationId xmlns:a16="http://schemas.microsoft.com/office/drawing/2014/main" id="{111C880F-CA69-23FB-A72D-7524A399389A}"/>
                </a:ext>
              </a:extLst>
            </p:cNvPr>
            <p:cNvGrpSpPr>
              <a:grpSpLocks noChangeAspect="1"/>
            </p:cNvGrpSpPr>
            <p:nvPr/>
          </p:nvGrpSpPr>
          <p:grpSpPr>
            <a:xfrm>
              <a:off x="4490389" y="4826223"/>
              <a:ext cx="264445" cy="319509"/>
              <a:chOff x="2305050" y="5353050"/>
              <a:chExt cx="600075" cy="725025"/>
            </a:xfrm>
            <a:grpFill/>
          </p:grpSpPr>
          <p:sp>
            <p:nvSpPr>
              <p:cNvPr id="188" name="Rectangle: Top Corners Rounded 187">
                <a:extLst>
                  <a:ext uri="{FF2B5EF4-FFF2-40B4-BE49-F238E27FC236}">
                    <a16:creationId xmlns:a16="http://schemas.microsoft.com/office/drawing/2014/main" id="{4500801D-A324-6C0F-DB4A-C5360CACF5A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Rectangle 188">
                <a:extLst>
                  <a:ext uri="{FF2B5EF4-FFF2-40B4-BE49-F238E27FC236}">
                    <a16:creationId xmlns:a16="http://schemas.microsoft.com/office/drawing/2014/main" id="{EC8341FB-AE36-8059-C305-4F9995E2F98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Oval 189">
                <a:extLst>
                  <a:ext uri="{FF2B5EF4-FFF2-40B4-BE49-F238E27FC236}">
                    <a16:creationId xmlns:a16="http://schemas.microsoft.com/office/drawing/2014/main" id="{0968ABD3-A360-49FF-B929-E753C2639C28}"/>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0" name="Group 159">
              <a:extLst>
                <a:ext uri="{FF2B5EF4-FFF2-40B4-BE49-F238E27FC236}">
                  <a16:creationId xmlns:a16="http://schemas.microsoft.com/office/drawing/2014/main" id="{2C5DBE9E-18F2-6839-B111-4E0030FA2FCC}"/>
                </a:ext>
              </a:extLst>
            </p:cNvPr>
            <p:cNvGrpSpPr>
              <a:grpSpLocks noChangeAspect="1"/>
            </p:cNvGrpSpPr>
            <p:nvPr/>
          </p:nvGrpSpPr>
          <p:grpSpPr>
            <a:xfrm>
              <a:off x="4490389" y="4561953"/>
              <a:ext cx="264445" cy="319509"/>
              <a:chOff x="2305050" y="5353050"/>
              <a:chExt cx="600075" cy="725025"/>
            </a:xfrm>
            <a:grpFill/>
          </p:grpSpPr>
          <p:sp>
            <p:nvSpPr>
              <p:cNvPr id="185" name="Rectangle: Top Corners Rounded 184">
                <a:extLst>
                  <a:ext uri="{FF2B5EF4-FFF2-40B4-BE49-F238E27FC236}">
                    <a16:creationId xmlns:a16="http://schemas.microsoft.com/office/drawing/2014/main" id="{103F3E78-9B9B-3C4D-C9B8-2CA6EE77A2C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6" name="Rectangle 185">
                <a:extLst>
                  <a:ext uri="{FF2B5EF4-FFF2-40B4-BE49-F238E27FC236}">
                    <a16:creationId xmlns:a16="http://schemas.microsoft.com/office/drawing/2014/main" id="{B56BE453-1305-022F-03D3-911EAAC4A83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CB7A3391-68CD-4795-36EE-7F5597F94184}"/>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1" name="Group 160">
              <a:extLst>
                <a:ext uri="{FF2B5EF4-FFF2-40B4-BE49-F238E27FC236}">
                  <a16:creationId xmlns:a16="http://schemas.microsoft.com/office/drawing/2014/main" id="{9EDA6EAE-0290-4849-497A-6A9FFD726E75}"/>
                </a:ext>
              </a:extLst>
            </p:cNvPr>
            <p:cNvGrpSpPr>
              <a:grpSpLocks noChangeAspect="1"/>
            </p:cNvGrpSpPr>
            <p:nvPr/>
          </p:nvGrpSpPr>
          <p:grpSpPr>
            <a:xfrm>
              <a:off x="4490389" y="4297683"/>
              <a:ext cx="264445" cy="319509"/>
              <a:chOff x="2305050" y="5353050"/>
              <a:chExt cx="600075" cy="725025"/>
            </a:xfrm>
            <a:grpFill/>
          </p:grpSpPr>
          <p:sp>
            <p:nvSpPr>
              <p:cNvPr id="182" name="Rectangle: Top Corners Rounded 181">
                <a:extLst>
                  <a:ext uri="{FF2B5EF4-FFF2-40B4-BE49-F238E27FC236}">
                    <a16:creationId xmlns:a16="http://schemas.microsoft.com/office/drawing/2014/main" id="{495B07A3-CE68-D734-3C01-434AAAF3538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Rectangle 182">
                <a:extLst>
                  <a:ext uri="{FF2B5EF4-FFF2-40B4-BE49-F238E27FC236}">
                    <a16:creationId xmlns:a16="http://schemas.microsoft.com/office/drawing/2014/main" id="{C1814C26-08EC-51F9-2545-84DA02A4BF8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Oval 183">
                <a:extLst>
                  <a:ext uri="{FF2B5EF4-FFF2-40B4-BE49-F238E27FC236}">
                    <a16:creationId xmlns:a16="http://schemas.microsoft.com/office/drawing/2014/main" id="{971248D9-31EA-319A-FDDF-2BEE3449ACDE}"/>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39D1D587-AF89-2B83-8011-F4B292F789D3}"/>
                </a:ext>
              </a:extLst>
            </p:cNvPr>
            <p:cNvGrpSpPr>
              <a:grpSpLocks noChangeAspect="1"/>
            </p:cNvGrpSpPr>
            <p:nvPr/>
          </p:nvGrpSpPr>
          <p:grpSpPr>
            <a:xfrm>
              <a:off x="4490389" y="4033413"/>
              <a:ext cx="264445" cy="319509"/>
              <a:chOff x="2305050" y="5353050"/>
              <a:chExt cx="600075" cy="725025"/>
            </a:xfrm>
            <a:grpFill/>
          </p:grpSpPr>
          <p:sp>
            <p:nvSpPr>
              <p:cNvPr id="179" name="Rectangle: Top Corners Rounded 178">
                <a:extLst>
                  <a:ext uri="{FF2B5EF4-FFF2-40B4-BE49-F238E27FC236}">
                    <a16:creationId xmlns:a16="http://schemas.microsoft.com/office/drawing/2014/main" id="{84508EA5-31CE-9F42-08EE-0C9FAB1E6F6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Rectangle 179">
                <a:extLst>
                  <a:ext uri="{FF2B5EF4-FFF2-40B4-BE49-F238E27FC236}">
                    <a16:creationId xmlns:a16="http://schemas.microsoft.com/office/drawing/2014/main" id="{5072982B-E164-5742-9392-EFC6D54CCF1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Oval 180">
                <a:extLst>
                  <a:ext uri="{FF2B5EF4-FFF2-40B4-BE49-F238E27FC236}">
                    <a16:creationId xmlns:a16="http://schemas.microsoft.com/office/drawing/2014/main" id="{7821E9A5-D719-AA2F-5CE8-E0E271F0F0F1}"/>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3" name="Group 162">
              <a:extLst>
                <a:ext uri="{FF2B5EF4-FFF2-40B4-BE49-F238E27FC236}">
                  <a16:creationId xmlns:a16="http://schemas.microsoft.com/office/drawing/2014/main" id="{CA3DB420-A038-579F-015A-27EBBAE417AD}"/>
                </a:ext>
              </a:extLst>
            </p:cNvPr>
            <p:cNvGrpSpPr>
              <a:grpSpLocks noChangeAspect="1"/>
            </p:cNvGrpSpPr>
            <p:nvPr/>
          </p:nvGrpSpPr>
          <p:grpSpPr>
            <a:xfrm>
              <a:off x="4490389" y="3769143"/>
              <a:ext cx="264445" cy="319509"/>
              <a:chOff x="2305050" y="5353050"/>
              <a:chExt cx="600075" cy="725025"/>
            </a:xfrm>
            <a:grpFill/>
          </p:grpSpPr>
          <p:sp>
            <p:nvSpPr>
              <p:cNvPr id="176" name="Rectangle: Top Corners Rounded 175">
                <a:extLst>
                  <a:ext uri="{FF2B5EF4-FFF2-40B4-BE49-F238E27FC236}">
                    <a16:creationId xmlns:a16="http://schemas.microsoft.com/office/drawing/2014/main" id="{DD7EB4FF-8733-836D-0740-9C010EDBCA9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Rectangle 176">
                <a:extLst>
                  <a:ext uri="{FF2B5EF4-FFF2-40B4-BE49-F238E27FC236}">
                    <a16:creationId xmlns:a16="http://schemas.microsoft.com/office/drawing/2014/main" id="{F787260B-D4BF-2A94-0E66-D4E9CEE195A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Oval 177">
                <a:extLst>
                  <a:ext uri="{FF2B5EF4-FFF2-40B4-BE49-F238E27FC236}">
                    <a16:creationId xmlns:a16="http://schemas.microsoft.com/office/drawing/2014/main" id="{3813E840-0D1C-97A7-4569-D29E3B871195}"/>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4" name="Group 163">
              <a:extLst>
                <a:ext uri="{FF2B5EF4-FFF2-40B4-BE49-F238E27FC236}">
                  <a16:creationId xmlns:a16="http://schemas.microsoft.com/office/drawing/2014/main" id="{A5EC645C-3D41-136D-BA28-A9DEA2C63C6A}"/>
                </a:ext>
              </a:extLst>
            </p:cNvPr>
            <p:cNvGrpSpPr>
              <a:grpSpLocks noChangeAspect="1"/>
            </p:cNvGrpSpPr>
            <p:nvPr/>
          </p:nvGrpSpPr>
          <p:grpSpPr>
            <a:xfrm>
              <a:off x="4490389" y="3504873"/>
              <a:ext cx="264445" cy="319509"/>
              <a:chOff x="2305050" y="5353050"/>
              <a:chExt cx="600075" cy="725025"/>
            </a:xfrm>
            <a:grpFill/>
          </p:grpSpPr>
          <p:sp>
            <p:nvSpPr>
              <p:cNvPr id="173" name="Rectangle: Top Corners Rounded 172">
                <a:extLst>
                  <a:ext uri="{FF2B5EF4-FFF2-40B4-BE49-F238E27FC236}">
                    <a16:creationId xmlns:a16="http://schemas.microsoft.com/office/drawing/2014/main" id="{CFCB2EE2-43DE-2529-07DD-AF7E39E5BE3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Rectangle 173">
                <a:extLst>
                  <a:ext uri="{FF2B5EF4-FFF2-40B4-BE49-F238E27FC236}">
                    <a16:creationId xmlns:a16="http://schemas.microsoft.com/office/drawing/2014/main" id="{C36E87D2-A338-1585-327F-9B6D59071D5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Oval 174">
                <a:extLst>
                  <a:ext uri="{FF2B5EF4-FFF2-40B4-BE49-F238E27FC236}">
                    <a16:creationId xmlns:a16="http://schemas.microsoft.com/office/drawing/2014/main" id="{8953F13C-20A6-10FB-35F3-B761B9BAB333}"/>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5" name="Group 164">
              <a:extLst>
                <a:ext uri="{FF2B5EF4-FFF2-40B4-BE49-F238E27FC236}">
                  <a16:creationId xmlns:a16="http://schemas.microsoft.com/office/drawing/2014/main" id="{AF0084BC-D842-6014-8A27-F18161BEB50F}"/>
                </a:ext>
              </a:extLst>
            </p:cNvPr>
            <p:cNvGrpSpPr>
              <a:grpSpLocks noChangeAspect="1"/>
            </p:cNvGrpSpPr>
            <p:nvPr/>
          </p:nvGrpSpPr>
          <p:grpSpPr>
            <a:xfrm>
              <a:off x="4490389" y="3240603"/>
              <a:ext cx="264445" cy="319509"/>
              <a:chOff x="2305050" y="5353050"/>
              <a:chExt cx="600075" cy="725025"/>
            </a:xfrm>
            <a:grpFill/>
          </p:grpSpPr>
          <p:sp>
            <p:nvSpPr>
              <p:cNvPr id="170" name="Rectangle: Top Corners Rounded 169">
                <a:extLst>
                  <a:ext uri="{FF2B5EF4-FFF2-40B4-BE49-F238E27FC236}">
                    <a16:creationId xmlns:a16="http://schemas.microsoft.com/office/drawing/2014/main" id="{4ED1D1D7-AD24-985E-1682-4EE2C467D57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Rectangle 170">
                <a:extLst>
                  <a:ext uri="{FF2B5EF4-FFF2-40B4-BE49-F238E27FC236}">
                    <a16:creationId xmlns:a16="http://schemas.microsoft.com/office/drawing/2014/main" id="{5EFE6F44-5E22-62AA-E05E-FBE4394BF64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Oval 171">
                <a:extLst>
                  <a:ext uri="{FF2B5EF4-FFF2-40B4-BE49-F238E27FC236}">
                    <a16:creationId xmlns:a16="http://schemas.microsoft.com/office/drawing/2014/main" id="{24CD83C7-4852-A6DD-E566-B6A4FD26CB4F}"/>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6" name="Group 165">
              <a:extLst>
                <a:ext uri="{FF2B5EF4-FFF2-40B4-BE49-F238E27FC236}">
                  <a16:creationId xmlns:a16="http://schemas.microsoft.com/office/drawing/2014/main" id="{5D510DBF-ED80-F908-40DE-93DB0F0588EF}"/>
                </a:ext>
              </a:extLst>
            </p:cNvPr>
            <p:cNvGrpSpPr>
              <a:grpSpLocks noChangeAspect="1"/>
            </p:cNvGrpSpPr>
            <p:nvPr/>
          </p:nvGrpSpPr>
          <p:grpSpPr>
            <a:xfrm>
              <a:off x="4490389" y="2976333"/>
              <a:ext cx="264445" cy="319509"/>
              <a:chOff x="2305050" y="5353050"/>
              <a:chExt cx="600075" cy="725025"/>
            </a:xfrm>
            <a:grpFill/>
          </p:grpSpPr>
          <p:sp>
            <p:nvSpPr>
              <p:cNvPr id="167" name="Rectangle: Top Corners Rounded 166">
                <a:extLst>
                  <a:ext uri="{FF2B5EF4-FFF2-40B4-BE49-F238E27FC236}">
                    <a16:creationId xmlns:a16="http://schemas.microsoft.com/office/drawing/2014/main" id="{83DEF3FE-8912-EA08-A118-787858B438C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Rectangle 167">
                <a:extLst>
                  <a:ext uri="{FF2B5EF4-FFF2-40B4-BE49-F238E27FC236}">
                    <a16:creationId xmlns:a16="http://schemas.microsoft.com/office/drawing/2014/main" id="{416F3CCE-AD8E-37B8-0E6B-E9B303262AC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Oval 168">
                <a:extLst>
                  <a:ext uri="{FF2B5EF4-FFF2-40B4-BE49-F238E27FC236}">
                    <a16:creationId xmlns:a16="http://schemas.microsoft.com/office/drawing/2014/main" id="{F2AC06A4-E344-A26A-B8D9-4876AFF0A7C1}"/>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97" name="Group 196">
            <a:extLst>
              <a:ext uri="{FF2B5EF4-FFF2-40B4-BE49-F238E27FC236}">
                <a16:creationId xmlns:a16="http://schemas.microsoft.com/office/drawing/2014/main" id="{0FFEFACF-C66E-92A8-767C-F6806930F4D5}"/>
              </a:ext>
            </a:extLst>
          </p:cNvPr>
          <p:cNvGrpSpPr>
            <a:grpSpLocks noChangeAspect="1"/>
          </p:cNvGrpSpPr>
          <p:nvPr/>
        </p:nvGrpSpPr>
        <p:grpSpPr>
          <a:xfrm>
            <a:off x="3824712" y="1894024"/>
            <a:ext cx="154457" cy="1575814"/>
            <a:chOff x="4490389" y="2976333"/>
            <a:chExt cx="264445" cy="2697941"/>
          </a:xfrm>
          <a:solidFill>
            <a:srgbClr val="89C978"/>
          </a:solidFill>
        </p:grpSpPr>
        <p:grpSp>
          <p:nvGrpSpPr>
            <p:cNvPr id="198" name="Group 197">
              <a:extLst>
                <a:ext uri="{FF2B5EF4-FFF2-40B4-BE49-F238E27FC236}">
                  <a16:creationId xmlns:a16="http://schemas.microsoft.com/office/drawing/2014/main" id="{5D9DF80F-34EC-99BC-F8EE-7BF71020D56B}"/>
                </a:ext>
              </a:extLst>
            </p:cNvPr>
            <p:cNvGrpSpPr>
              <a:grpSpLocks noChangeAspect="1"/>
            </p:cNvGrpSpPr>
            <p:nvPr/>
          </p:nvGrpSpPr>
          <p:grpSpPr>
            <a:xfrm>
              <a:off x="4490389" y="5354765"/>
              <a:ext cx="264445" cy="319509"/>
              <a:chOff x="2305050" y="5353050"/>
              <a:chExt cx="600075" cy="725025"/>
            </a:xfrm>
            <a:grpFill/>
          </p:grpSpPr>
          <p:sp>
            <p:nvSpPr>
              <p:cNvPr id="235" name="Rectangle: Top Corners Rounded 234">
                <a:extLst>
                  <a:ext uri="{FF2B5EF4-FFF2-40B4-BE49-F238E27FC236}">
                    <a16:creationId xmlns:a16="http://schemas.microsoft.com/office/drawing/2014/main" id="{35489476-5BEC-C373-65DA-20C4DB7E9F0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Rectangle 235">
                <a:extLst>
                  <a:ext uri="{FF2B5EF4-FFF2-40B4-BE49-F238E27FC236}">
                    <a16:creationId xmlns:a16="http://schemas.microsoft.com/office/drawing/2014/main" id="{B4BAFF61-D1AA-D5B2-24B1-A6D5EE8653F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7" name="Oval 236">
                <a:extLst>
                  <a:ext uri="{FF2B5EF4-FFF2-40B4-BE49-F238E27FC236}">
                    <a16:creationId xmlns:a16="http://schemas.microsoft.com/office/drawing/2014/main" id="{C8DA9449-E514-19D6-6274-4B1F4E59F123}"/>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9" name="Group 198">
              <a:extLst>
                <a:ext uri="{FF2B5EF4-FFF2-40B4-BE49-F238E27FC236}">
                  <a16:creationId xmlns:a16="http://schemas.microsoft.com/office/drawing/2014/main" id="{DD1F1E18-9524-F215-9515-85D3F3376812}"/>
                </a:ext>
              </a:extLst>
            </p:cNvPr>
            <p:cNvGrpSpPr>
              <a:grpSpLocks noChangeAspect="1"/>
            </p:cNvGrpSpPr>
            <p:nvPr/>
          </p:nvGrpSpPr>
          <p:grpSpPr>
            <a:xfrm>
              <a:off x="4490389" y="5090493"/>
              <a:ext cx="264445" cy="319509"/>
              <a:chOff x="2305050" y="5353050"/>
              <a:chExt cx="600075" cy="725025"/>
            </a:xfrm>
            <a:grpFill/>
          </p:grpSpPr>
          <p:sp>
            <p:nvSpPr>
              <p:cNvPr id="232" name="Rectangle: Top Corners Rounded 231">
                <a:extLst>
                  <a:ext uri="{FF2B5EF4-FFF2-40B4-BE49-F238E27FC236}">
                    <a16:creationId xmlns:a16="http://schemas.microsoft.com/office/drawing/2014/main" id="{6B67CD0F-EA15-C505-299D-63524326550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3" name="Rectangle 232">
                <a:extLst>
                  <a:ext uri="{FF2B5EF4-FFF2-40B4-BE49-F238E27FC236}">
                    <a16:creationId xmlns:a16="http://schemas.microsoft.com/office/drawing/2014/main" id="{479B006E-1858-F20B-5584-A39A5DE57D1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4" name="Oval 233">
                <a:extLst>
                  <a:ext uri="{FF2B5EF4-FFF2-40B4-BE49-F238E27FC236}">
                    <a16:creationId xmlns:a16="http://schemas.microsoft.com/office/drawing/2014/main" id="{246599A1-F856-48E3-BCFC-9119D2A3B0B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0" name="Group 199">
              <a:extLst>
                <a:ext uri="{FF2B5EF4-FFF2-40B4-BE49-F238E27FC236}">
                  <a16:creationId xmlns:a16="http://schemas.microsoft.com/office/drawing/2014/main" id="{2E58BA29-72D3-1CBA-3822-12285EEBCB91}"/>
                </a:ext>
              </a:extLst>
            </p:cNvPr>
            <p:cNvGrpSpPr>
              <a:grpSpLocks noChangeAspect="1"/>
            </p:cNvGrpSpPr>
            <p:nvPr/>
          </p:nvGrpSpPr>
          <p:grpSpPr>
            <a:xfrm>
              <a:off x="4490389" y="4826223"/>
              <a:ext cx="264445" cy="319509"/>
              <a:chOff x="2305050" y="5353050"/>
              <a:chExt cx="600075" cy="725025"/>
            </a:xfrm>
            <a:grpFill/>
          </p:grpSpPr>
          <p:sp>
            <p:nvSpPr>
              <p:cNvPr id="229" name="Rectangle: Top Corners Rounded 228">
                <a:extLst>
                  <a:ext uri="{FF2B5EF4-FFF2-40B4-BE49-F238E27FC236}">
                    <a16:creationId xmlns:a16="http://schemas.microsoft.com/office/drawing/2014/main" id="{2349B057-1661-1F96-A27C-0786190F0E4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BACEBA34-2AF2-C603-AA29-D8B2349914F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1" name="Oval 230">
                <a:extLst>
                  <a:ext uri="{FF2B5EF4-FFF2-40B4-BE49-F238E27FC236}">
                    <a16:creationId xmlns:a16="http://schemas.microsoft.com/office/drawing/2014/main" id="{52A458D2-CC68-71B1-1A53-46F07FFB9A74}"/>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1" name="Group 200">
              <a:extLst>
                <a:ext uri="{FF2B5EF4-FFF2-40B4-BE49-F238E27FC236}">
                  <a16:creationId xmlns:a16="http://schemas.microsoft.com/office/drawing/2014/main" id="{82C3087F-30AD-A1DE-80AD-D82380E2724D}"/>
                </a:ext>
              </a:extLst>
            </p:cNvPr>
            <p:cNvGrpSpPr>
              <a:grpSpLocks noChangeAspect="1"/>
            </p:cNvGrpSpPr>
            <p:nvPr/>
          </p:nvGrpSpPr>
          <p:grpSpPr>
            <a:xfrm>
              <a:off x="4490389" y="4561953"/>
              <a:ext cx="264445" cy="319509"/>
              <a:chOff x="2305050" y="5353050"/>
              <a:chExt cx="600075" cy="725025"/>
            </a:xfrm>
            <a:grpFill/>
          </p:grpSpPr>
          <p:sp>
            <p:nvSpPr>
              <p:cNvPr id="226" name="Rectangle: Top Corners Rounded 225">
                <a:extLst>
                  <a:ext uri="{FF2B5EF4-FFF2-40B4-BE49-F238E27FC236}">
                    <a16:creationId xmlns:a16="http://schemas.microsoft.com/office/drawing/2014/main" id="{4368B589-DFDF-B929-F0EB-1D5E57048D6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ABB759C7-B1F1-A0AF-2868-0C5FE0D6227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Oval 227">
                <a:extLst>
                  <a:ext uri="{FF2B5EF4-FFF2-40B4-BE49-F238E27FC236}">
                    <a16:creationId xmlns:a16="http://schemas.microsoft.com/office/drawing/2014/main" id="{60900A01-AE80-0D58-ED36-BAD521A4C157}"/>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2" name="Group 201">
              <a:extLst>
                <a:ext uri="{FF2B5EF4-FFF2-40B4-BE49-F238E27FC236}">
                  <a16:creationId xmlns:a16="http://schemas.microsoft.com/office/drawing/2014/main" id="{949CF7A1-C456-1EFF-72AA-6FC6A99EED71}"/>
                </a:ext>
              </a:extLst>
            </p:cNvPr>
            <p:cNvGrpSpPr>
              <a:grpSpLocks noChangeAspect="1"/>
            </p:cNvGrpSpPr>
            <p:nvPr/>
          </p:nvGrpSpPr>
          <p:grpSpPr>
            <a:xfrm>
              <a:off x="4490389" y="4297683"/>
              <a:ext cx="264445" cy="319509"/>
              <a:chOff x="2305050" y="5353050"/>
              <a:chExt cx="600075" cy="725025"/>
            </a:xfrm>
            <a:grpFill/>
          </p:grpSpPr>
          <p:sp>
            <p:nvSpPr>
              <p:cNvPr id="223" name="Rectangle: Top Corners Rounded 222">
                <a:extLst>
                  <a:ext uri="{FF2B5EF4-FFF2-40B4-BE49-F238E27FC236}">
                    <a16:creationId xmlns:a16="http://schemas.microsoft.com/office/drawing/2014/main" id="{A14F4330-5D08-4863-13D9-3516FC0AF4B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4" name="Rectangle 223">
                <a:extLst>
                  <a:ext uri="{FF2B5EF4-FFF2-40B4-BE49-F238E27FC236}">
                    <a16:creationId xmlns:a16="http://schemas.microsoft.com/office/drawing/2014/main" id="{7E988950-B9A1-1F96-07A0-7981D30EF2C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5" name="Oval 224">
                <a:extLst>
                  <a:ext uri="{FF2B5EF4-FFF2-40B4-BE49-F238E27FC236}">
                    <a16:creationId xmlns:a16="http://schemas.microsoft.com/office/drawing/2014/main" id="{ED1B14CB-CC76-2146-A326-AA3416230B0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3" name="Group 202">
              <a:extLst>
                <a:ext uri="{FF2B5EF4-FFF2-40B4-BE49-F238E27FC236}">
                  <a16:creationId xmlns:a16="http://schemas.microsoft.com/office/drawing/2014/main" id="{EF517117-6348-DC4C-1AE0-1C350CEC7692}"/>
                </a:ext>
              </a:extLst>
            </p:cNvPr>
            <p:cNvGrpSpPr>
              <a:grpSpLocks noChangeAspect="1"/>
            </p:cNvGrpSpPr>
            <p:nvPr/>
          </p:nvGrpSpPr>
          <p:grpSpPr>
            <a:xfrm>
              <a:off x="4490389" y="4033413"/>
              <a:ext cx="264445" cy="319509"/>
              <a:chOff x="2305050" y="5353050"/>
              <a:chExt cx="600075" cy="725025"/>
            </a:xfrm>
            <a:grpFill/>
          </p:grpSpPr>
          <p:sp>
            <p:nvSpPr>
              <p:cNvPr id="220" name="Rectangle: Top Corners Rounded 219">
                <a:extLst>
                  <a:ext uri="{FF2B5EF4-FFF2-40B4-BE49-F238E27FC236}">
                    <a16:creationId xmlns:a16="http://schemas.microsoft.com/office/drawing/2014/main" id="{92A0F670-47EE-DFAD-57DA-40A039092EB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Rectangle 220">
                <a:extLst>
                  <a:ext uri="{FF2B5EF4-FFF2-40B4-BE49-F238E27FC236}">
                    <a16:creationId xmlns:a16="http://schemas.microsoft.com/office/drawing/2014/main" id="{D202DF12-EA45-F61E-ACE1-C929A62178D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Oval 221">
                <a:extLst>
                  <a:ext uri="{FF2B5EF4-FFF2-40B4-BE49-F238E27FC236}">
                    <a16:creationId xmlns:a16="http://schemas.microsoft.com/office/drawing/2014/main" id="{B93A1160-1B62-622B-26B2-AA15FF22EEF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4" name="Group 203">
              <a:extLst>
                <a:ext uri="{FF2B5EF4-FFF2-40B4-BE49-F238E27FC236}">
                  <a16:creationId xmlns:a16="http://schemas.microsoft.com/office/drawing/2014/main" id="{1C280F42-820C-B828-B52E-8A139B6D7481}"/>
                </a:ext>
              </a:extLst>
            </p:cNvPr>
            <p:cNvGrpSpPr>
              <a:grpSpLocks noChangeAspect="1"/>
            </p:cNvGrpSpPr>
            <p:nvPr/>
          </p:nvGrpSpPr>
          <p:grpSpPr>
            <a:xfrm>
              <a:off x="4490389" y="3769143"/>
              <a:ext cx="264445" cy="319509"/>
              <a:chOff x="2305050" y="5353050"/>
              <a:chExt cx="600075" cy="725025"/>
            </a:xfrm>
            <a:grpFill/>
          </p:grpSpPr>
          <p:sp>
            <p:nvSpPr>
              <p:cNvPr id="217" name="Rectangle: Top Corners Rounded 216">
                <a:extLst>
                  <a:ext uri="{FF2B5EF4-FFF2-40B4-BE49-F238E27FC236}">
                    <a16:creationId xmlns:a16="http://schemas.microsoft.com/office/drawing/2014/main" id="{03E0DD69-2A3B-C012-CE18-A9034870376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Rectangle 217">
                <a:extLst>
                  <a:ext uri="{FF2B5EF4-FFF2-40B4-BE49-F238E27FC236}">
                    <a16:creationId xmlns:a16="http://schemas.microsoft.com/office/drawing/2014/main" id="{C759069C-DD4D-5DAA-62B4-98C52CD28EE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Oval 218">
                <a:extLst>
                  <a:ext uri="{FF2B5EF4-FFF2-40B4-BE49-F238E27FC236}">
                    <a16:creationId xmlns:a16="http://schemas.microsoft.com/office/drawing/2014/main" id="{E982674A-2737-344D-83AE-775810F3E7E6}"/>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5" name="Group 204">
              <a:extLst>
                <a:ext uri="{FF2B5EF4-FFF2-40B4-BE49-F238E27FC236}">
                  <a16:creationId xmlns:a16="http://schemas.microsoft.com/office/drawing/2014/main" id="{950AD87D-E796-33A5-4CB2-F45FB69AFE2A}"/>
                </a:ext>
              </a:extLst>
            </p:cNvPr>
            <p:cNvGrpSpPr>
              <a:grpSpLocks noChangeAspect="1"/>
            </p:cNvGrpSpPr>
            <p:nvPr/>
          </p:nvGrpSpPr>
          <p:grpSpPr>
            <a:xfrm>
              <a:off x="4490389" y="3504873"/>
              <a:ext cx="264445" cy="319509"/>
              <a:chOff x="2305050" y="5353050"/>
              <a:chExt cx="600075" cy="725025"/>
            </a:xfrm>
            <a:grpFill/>
          </p:grpSpPr>
          <p:sp>
            <p:nvSpPr>
              <p:cNvPr id="214" name="Rectangle: Top Corners Rounded 213">
                <a:extLst>
                  <a:ext uri="{FF2B5EF4-FFF2-40B4-BE49-F238E27FC236}">
                    <a16:creationId xmlns:a16="http://schemas.microsoft.com/office/drawing/2014/main" id="{8ED5B4D3-A99B-D27D-7E10-E6BD5235D99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 name="Rectangle 214">
                <a:extLst>
                  <a:ext uri="{FF2B5EF4-FFF2-40B4-BE49-F238E27FC236}">
                    <a16:creationId xmlns:a16="http://schemas.microsoft.com/office/drawing/2014/main" id="{73A0C47D-BCD6-D098-AB23-720DC8DF76C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Oval 215">
                <a:extLst>
                  <a:ext uri="{FF2B5EF4-FFF2-40B4-BE49-F238E27FC236}">
                    <a16:creationId xmlns:a16="http://schemas.microsoft.com/office/drawing/2014/main" id="{94BE170F-A689-FA3F-F595-DB5E82BEC80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6" name="Group 205">
              <a:extLst>
                <a:ext uri="{FF2B5EF4-FFF2-40B4-BE49-F238E27FC236}">
                  <a16:creationId xmlns:a16="http://schemas.microsoft.com/office/drawing/2014/main" id="{92AB608C-F2D0-0F42-08BC-5C2F4FFC884C}"/>
                </a:ext>
              </a:extLst>
            </p:cNvPr>
            <p:cNvGrpSpPr>
              <a:grpSpLocks noChangeAspect="1"/>
            </p:cNvGrpSpPr>
            <p:nvPr/>
          </p:nvGrpSpPr>
          <p:grpSpPr>
            <a:xfrm>
              <a:off x="4490389" y="3240603"/>
              <a:ext cx="264445" cy="319509"/>
              <a:chOff x="2305050" y="5353050"/>
              <a:chExt cx="600075" cy="725025"/>
            </a:xfrm>
            <a:grpFill/>
          </p:grpSpPr>
          <p:sp>
            <p:nvSpPr>
              <p:cNvPr id="211" name="Rectangle: Top Corners Rounded 210">
                <a:extLst>
                  <a:ext uri="{FF2B5EF4-FFF2-40B4-BE49-F238E27FC236}">
                    <a16:creationId xmlns:a16="http://schemas.microsoft.com/office/drawing/2014/main" id="{D3A9E170-A3B2-C492-4F1E-67813714284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9CB9BC4B-F591-01BC-2D60-15A2D3B6B15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Oval 212">
                <a:extLst>
                  <a:ext uri="{FF2B5EF4-FFF2-40B4-BE49-F238E27FC236}">
                    <a16:creationId xmlns:a16="http://schemas.microsoft.com/office/drawing/2014/main" id="{771C7250-C52E-B634-AB15-4275C433B0F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7" name="Group 206">
              <a:extLst>
                <a:ext uri="{FF2B5EF4-FFF2-40B4-BE49-F238E27FC236}">
                  <a16:creationId xmlns:a16="http://schemas.microsoft.com/office/drawing/2014/main" id="{4569DCCF-C9FF-82F0-403C-1ADB1E55F5CD}"/>
                </a:ext>
              </a:extLst>
            </p:cNvPr>
            <p:cNvGrpSpPr>
              <a:grpSpLocks noChangeAspect="1"/>
            </p:cNvGrpSpPr>
            <p:nvPr/>
          </p:nvGrpSpPr>
          <p:grpSpPr>
            <a:xfrm>
              <a:off x="4490389" y="2976333"/>
              <a:ext cx="264445" cy="319509"/>
              <a:chOff x="2305050" y="5353050"/>
              <a:chExt cx="600075" cy="725025"/>
            </a:xfrm>
            <a:grpFill/>
          </p:grpSpPr>
          <p:sp>
            <p:nvSpPr>
              <p:cNvPr id="208" name="Rectangle: Top Corners Rounded 207">
                <a:extLst>
                  <a:ext uri="{FF2B5EF4-FFF2-40B4-BE49-F238E27FC236}">
                    <a16:creationId xmlns:a16="http://schemas.microsoft.com/office/drawing/2014/main" id="{A4972F32-1AC3-3CD9-968D-E32A1F3F93A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Rectangle 208">
                <a:extLst>
                  <a:ext uri="{FF2B5EF4-FFF2-40B4-BE49-F238E27FC236}">
                    <a16:creationId xmlns:a16="http://schemas.microsoft.com/office/drawing/2014/main" id="{36F67C1A-EC6C-43A6-DA7A-E617412FC1C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Oval 209">
                <a:extLst>
                  <a:ext uri="{FF2B5EF4-FFF2-40B4-BE49-F238E27FC236}">
                    <a16:creationId xmlns:a16="http://schemas.microsoft.com/office/drawing/2014/main" id="{E67CA63E-B31E-2AF4-23B9-42B558A83D34}"/>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38" name="Group 237">
            <a:extLst>
              <a:ext uri="{FF2B5EF4-FFF2-40B4-BE49-F238E27FC236}">
                <a16:creationId xmlns:a16="http://schemas.microsoft.com/office/drawing/2014/main" id="{6F779031-9A2B-F078-C658-F28BF851AEC0}"/>
              </a:ext>
            </a:extLst>
          </p:cNvPr>
          <p:cNvGrpSpPr>
            <a:grpSpLocks noChangeAspect="1"/>
          </p:cNvGrpSpPr>
          <p:nvPr/>
        </p:nvGrpSpPr>
        <p:grpSpPr>
          <a:xfrm>
            <a:off x="6384216" y="1894024"/>
            <a:ext cx="154457" cy="1575814"/>
            <a:chOff x="4490389" y="2976333"/>
            <a:chExt cx="264445" cy="2697941"/>
          </a:xfrm>
          <a:solidFill>
            <a:srgbClr val="A63DB1"/>
          </a:solidFill>
        </p:grpSpPr>
        <p:grpSp>
          <p:nvGrpSpPr>
            <p:cNvPr id="239" name="Group 238">
              <a:extLst>
                <a:ext uri="{FF2B5EF4-FFF2-40B4-BE49-F238E27FC236}">
                  <a16:creationId xmlns:a16="http://schemas.microsoft.com/office/drawing/2014/main" id="{836695D1-5F5D-26CB-0845-D36C6E29F641}"/>
                </a:ext>
              </a:extLst>
            </p:cNvPr>
            <p:cNvGrpSpPr>
              <a:grpSpLocks noChangeAspect="1"/>
            </p:cNvGrpSpPr>
            <p:nvPr/>
          </p:nvGrpSpPr>
          <p:grpSpPr>
            <a:xfrm>
              <a:off x="4490389" y="5354765"/>
              <a:ext cx="264445" cy="319509"/>
              <a:chOff x="2305050" y="5353050"/>
              <a:chExt cx="600075" cy="725025"/>
            </a:xfrm>
            <a:grpFill/>
          </p:grpSpPr>
          <p:sp>
            <p:nvSpPr>
              <p:cNvPr id="276" name="Rectangle: Top Corners Rounded 275">
                <a:extLst>
                  <a:ext uri="{FF2B5EF4-FFF2-40B4-BE49-F238E27FC236}">
                    <a16:creationId xmlns:a16="http://schemas.microsoft.com/office/drawing/2014/main" id="{0EE9704A-2806-C576-473B-FF455B384A3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7" name="Rectangle 276">
                <a:extLst>
                  <a:ext uri="{FF2B5EF4-FFF2-40B4-BE49-F238E27FC236}">
                    <a16:creationId xmlns:a16="http://schemas.microsoft.com/office/drawing/2014/main" id="{2FEC6848-2477-B015-9743-8CC41AB7BB3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8" name="Oval 277">
                <a:extLst>
                  <a:ext uri="{FF2B5EF4-FFF2-40B4-BE49-F238E27FC236}">
                    <a16:creationId xmlns:a16="http://schemas.microsoft.com/office/drawing/2014/main" id="{C36AF1E5-45B0-6BAF-C8CC-270008B1B4F0}"/>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0" name="Group 239">
              <a:extLst>
                <a:ext uri="{FF2B5EF4-FFF2-40B4-BE49-F238E27FC236}">
                  <a16:creationId xmlns:a16="http://schemas.microsoft.com/office/drawing/2014/main" id="{FAADAB7E-A554-930A-51F3-9E602DBE77EF}"/>
                </a:ext>
              </a:extLst>
            </p:cNvPr>
            <p:cNvGrpSpPr>
              <a:grpSpLocks noChangeAspect="1"/>
            </p:cNvGrpSpPr>
            <p:nvPr/>
          </p:nvGrpSpPr>
          <p:grpSpPr>
            <a:xfrm>
              <a:off x="4490389" y="5090493"/>
              <a:ext cx="264445" cy="319509"/>
              <a:chOff x="2305050" y="5353050"/>
              <a:chExt cx="600075" cy="725025"/>
            </a:xfrm>
            <a:grpFill/>
          </p:grpSpPr>
          <p:sp>
            <p:nvSpPr>
              <p:cNvPr id="273" name="Rectangle: Top Corners Rounded 272">
                <a:extLst>
                  <a:ext uri="{FF2B5EF4-FFF2-40B4-BE49-F238E27FC236}">
                    <a16:creationId xmlns:a16="http://schemas.microsoft.com/office/drawing/2014/main" id="{9203FCC2-32A8-484F-0F7E-33EA5EDA880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4" name="Rectangle 273">
                <a:extLst>
                  <a:ext uri="{FF2B5EF4-FFF2-40B4-BE49-F238E27FC236}">
                    <a16:creationId xmlns:a16="http://schemas.microsoft.com/office/drawing/2014/main" id="{890A28B2-68E2-7D58-F1DE-E2DB5C2EE12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5" name="Oval 274">
                <a:extLst>
                  <a:ext uri="{FF2B5EF4-FFF2-40B4-BE49-F238E27FC236}">
                    <a16:creationId xmlns:a16="http://schemas.microsoft.com/office/drawing/2014/main" id="{8950ECA7-623C-A1E6-1E9C-905B22735E5C}"/>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1" name="Group 240">
              <a:extLst>
                <a:ext uri="{FF2B5EF4-FFF2-40B4-BE49-F238E27FC236}">
                  <a16:creationId xmlns:a16="http://schemas.microsoft.com/office/drawing/2014/main" id="{92B826C5-A2D9-C911-D3FE-F87F8BD024DE}"/>
                </a:ext>
              </a:extLst>
            </p:cNvPr>
            <p:cNvGrpSpPr>
              <a:grpSpLocks noChangeAspect="1"/>
            </p:cNvGrpSpPr>
            <p:nvPr/>
          </p:nvGrpSpPr>
          <p:grpSpPr>
            <a:xfrm>
              <a:off x="4490389" y="4826223"/>
              <a:ext cx="264445" cy="319509"/>
              <a:chOff x="2305050" y="5353050"/>
              <a:chExt cx="600075" cy="725025"/>
            </a:xfrm>
            <a:grpFill/>
          </p:grpSpPr>
          <p:sp>
            <p:nvSpPr>
              <p:cNvPr id="270" name="Rectangle: Top Corners Rounded 269">
                <a:extLst>
                  <a:ext uri="{FF2B5EF4-FFF2-40B4-BE49-F238E27FC236}">
                    <a16:creationId xmlns:a16="http://schemas.microsoft.com/office/drawing/2014/main" id="{07BCC7A9-5237-688F-EEB5-CCCF2E4B82D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1" name="Rectangle 270">
                <a:extLst>
                  <a:ext uri="{FF2B5EF4-FFF2-40B4-BE49-F238E27FC236}">
                    <a16:creationId xmlns:a16="http://schemas.microsoft.com/office/drawing/2014/main" id="{5B9FC7D9-914D-3169-A081-3AB2E9E9677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2" name="Oval 271">
                <a:extLst>
                  <a:ext uri="{FF2B5EF4-FFF2-40B4-BE49-F238E27FC236}">
                    <a16:creationId xmlns:a16="http://schemas.microsoft.com/office/drawing/2014/main" id="{1B930426-329A-3ACB-2395-BB72D49B6EE6}"/>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2" name="Group 241">
              <a:extLst>
                <a:ext uri="{FF2B5EF4-FFF2-40B4-BE49-F238E27FC236}">
                  <a16:creationId xmlns:a16="http://schemas.microsoft.com/office/drawing/2014/main" id="{9691F867-2BD5-D003-35A8-932C55512286}"/>
                </a:ext>
              </a:extLst>
            </p:cNvPr>
            <p:cNvGrpSpPr>
              <a:grpSpLocks noChangeAspect="1"/>
            </p:cNvGrpSpPr>
            <p:nvPr/>
          </p:nvGrpSpPr>
          <p:grpSpPr>
            <a:xfrm>
              <a:off x="4490389" y="4561953"/>
              <a:ext cx="264445" cy="319509"/>
              <a:chOff x="2305050" y="5353050"/>
              <a:chExt cx="600075" cy="725025"/>
            </a:xfrm>
            <a:grpFill/>
          </p:grpSpPr>
          <p:sp>
            <p:nvSpPr>
              <p:cNvPr id="267" name="Rectangle: Top Corners Rounded 266">
                <a:extLst>
                  <a:ext uri="{FF2B5EF4-FFF2-40B4-BE49-F238E27FC236}">
                    <a16:creationId xmlns:a16="http://schemas.microsoft.com/office/drawing/2014/main" id="{0286BD62-6CB1-C189-50E4-9E899B155AB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8" name="Rectangle 267">
                <a:extLst>
                  <a:ext uri="{FF2B5EF4-FFF2-40B4-BE49-F238E27FC236}">
                    <a16:creationId xmlns:a16="http://schemas.microsoft.com/office/drawing/2014/main" id="{EF6CE1D6-A277-C86D-4C99-01305ACAAAF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9" name="Oval 268">
                <a:extLst>
                  <a:ext uri="{FF2B5EF4-FFF2-40B4-BE49-F238E27FC236}">
                    <a16:creationId xmlns:a16="http://schemas.microsoft.com/office/drawing/2014/main" id="{ACE6A304-9472-AD8B-E0E6-31F65D5C9C01}"/>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3" name="Group 242">
              <a:extLst>
                <a:ext uri="{FF2B5EF4-FFF2-40B4-BE49-F238E27FC236}">
                  <a16:creationId xmlns:a16="http://schemas.microsoft.com/office/drawing/2014/main" id="{640B1EE4-6650-5290-0530-A50996FC975B}"/>
                </a:ext>
              </a:extLst>
            </p:cNvPr>
            <p:cNvGrpSpPr>
              <a:grpSpLocks noChangeAspect="1"/>
            </p:cNvGrpSpPr>
            <p:nvPr/>
          </p:nvGrpSpPr>
          <p:grpSpPr>
            <a:xfrm>
              <a:off x="4490389" y="4297683"/>
              <a:ext cx="264445" cy="319509"/>
              <a:chOff x="2305050" y="5353050"/>
              <a:chExt cx="600075" cy="725025"/>
            </a:xfrm>
            <a:grpFill/>
          </p:grpSpPr>
          <p:sp>
            <p:nvSpPr>
              <p:cNvPr id="264" name="Rectangle: Top Corners Rounded 263">
                <a:extLst>
                  <a:ext uri="{FF2B5EF4-FFF2-40B4-BE49-F238E27FC236}">
                    <a16:creationId xmlns:a16="http://schemas.microsoft.com/office/drawing/2014/main" id="{C12DF158-C605-9D7D-4B70-D488D7785D7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5" name="Rectangle 264">
                <a:extLst>
                  <a:ext uri="{FF2B5EF4-FFF2-40B4-BE49-F238E27FC236}">
                    <a16:creationId xmlns:a16="http://schemas.microsoft.com/office/drawing/2014/main" id="{D8E1D4F5-C9E0-0A8C-3A82-FB43C8BEBF08}"/>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6" name="Oval 265">
                <a:extLst>
                  <a:ext uri="{FF2B5EF4-FFF2-40B4-BE49-F238E27FC236}">
                    <a16:creationId xmlns:a16="http://schemas.microsoft.com/office/drawing/2014/main" id="{E95EF0B8-D4A8-D964-FAA0-CFC8C664A700}"/>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4" name="Group 243">
              <a:extLst>
                <a:ext uri="{FF2B5EF4-FFF2-40B4-BE49-F238E27FC236}">
                  <a16:creationId xmlns:a16="http://schemas.microsoft.com/office/drawing/2014/main" id="{B581EAD5-AE9A-85AE-F5E3-F14853469348}"/>
                </a:ext>
              </a:extLst>
            </p:cNvPr>
            <p:cNvGrpSpPr>
              <a:grpSpLocks noChangeAspect="1"/>
            </p:cNvGrpSpPr>
            <p:nvPr/>
          </p:nvGrpSpPr>
          <p:grpSpPr>
            <a:xfrm>
              <a:off x="4490389" y="4033413"/>
              <a:ext cx="264445" cy="319509"/>
              <a:chOff x="2305050" y="5353050"/>
              <a:chExt cx="600075" cy="725025"/>
            </a:xfrm>
            <a:grpFill/>
          </p:grpSpPr>
          <p:sp>
            <p:nvSpPr>
              <p:cNvPr id="261" name="Rectangle: Top Corners Rounded 260">
                <a:extLst>
                  <a:ext uri="{FF2B5EF4-FFF2-40B4-BE49-F238E27FC236}">
                    <a16:creationId xmlns:a16="http://schemas.microsoft.com/office/drawing/2014/main" id="{0DA58B75-9416-77BF-27E9-2AF327E1CAB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2" name="Rectangle 261">
                <a:extLst>
                  <a:ext uri="{FF2B5EF4-FFF2-40B4-BE49-F238E27FC236}">
                    <a16:creationId xmlns:a16="http://schemas.microsoft.com/office/drawing/2014/main" id="{BB4BD2B3-72CB-4633-8C49-E0B2B0FFBF88}"/>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3" name="Oval 262">
                <a:extLst>
                  <a:ext uri="{FF2B5EF4-FFF2-40B4-BE49-F238E27FC236}">
                    <a16:creationId xmlns:a16="http://schemas.microsoft.com/office/drawing/2014/main" id="{07335F1F-00FA-583A-78B8-203800B54573}"/>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5" name="Group 244">
              <a:extLst>
                <a:ext uri="{FF2B5EF4-FFF2-40B4-BE49-F238E27FC236}">
                  <a16:creationId xmlns:a16="http://schemas.microsoft.com/office/drawing/2014/main" id="{D5BAD78D-70B6-895D-0412-E3DE9912F789}"/>
                </a:ext>
              </a:extLst>
            </p:cNvPr>
            <p:cNvGrpSpPr>
              <a:grpSpLocks noChangeAspect="1"/>
            </p:cNvGrpSpPr>
            <p:nvPr/>
          </p:nvGrpSpPr>
          <p:grpSpPr>
            <a:xfrm>
              <a:off x="4490389" y="3769143"/>
              <a:ext cx="264445" cy="319509"/>
              <a:chOff x="2305050" y="5353050"/>
              <a:chExt cx="600075" cy="725025"/>
            </a:xfrm>
            <a:grpFill/>
          </p:grpSpPr>
          <p:sp>
            <p:nvSpPr>
              <p:cNvPr id="258" name="Rectangle: Top Corners Rounded 257">
                <a:extLst>
                  <a:ext uri="{FF2B5EF4-FFF2-40B4-BE49-F238E27FC236}">
                    <a16:creationId xmlns:a16="http://schemas.microsoft.com/office/drawing/2014/main" id="{70C03F75-4962-C14E-E897-E547B397F2E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9" name="Rectangle 258">
                <a:extLst>
                  <a:ext uri="{FF2B5EF4-FFF2-40B4-BE49-F238E27FC236}">
                    <a16:creationId xmlns:a16="http://schemas.microsoft.com/office/drawing/2014/main" id="{CB19588C-346E-9B8A-BEB3-634131590A8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0" name="Oval 259">
                <a:extLst>
                  <a:ext uri="{FF2B5EF4-FFF2-40B4-BE49-F238E27FC236}">
                    <a16:creationId xmlns:a16="http://schemas.microsoft.com/office/drawing/2014/main" id="{F62D668D-3F91-D2B5-BFFB-85E663AA93B7}"/>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6" name="Group 245">
              <a:extLst>
                <a:ext uri="{FF2B5EF4-FFF2-40B4-BE49-F238E27FC236}">
                  <a16:creationId xmlns:a16="http://schemas.microsoft.com/office/drawing/2014/main" id="{49FED21C-D797-A2A5-B439-BD78364EB044}"/>
                </a:ext>
              </a:extLst>
            </p:cNvPr>
            <p:cNvGrpSpPr>
              <a:grpSpLocks noChangeAspect="1"/>
            </p:cNvGrpSpPr>
            <p:nvPr/>
          </p:nvGrpSpPr>
          <p:grpSpPr>
            <a:xfrm>
              <a:off x="4490389" y="3504873"/>
              <a:ext cx="264445" cy="319509"/>
              <a:chOff x="2305050" y="5353050"/>
              <a:chExt cx="600075" cy="725025"/>
            </a:xfrm>
            <a:grpFill/>
          </p:grpSpPr>
          <p:sp>
            <p:nvSpPr>
              <p:cNvPr id="255" name="Rectangle: Top Corners Rounded 254">
                <a:extLst>
                  <a:ext uri="{FF2B5EF4-FFF2-40B4-BE49-F238E27FC236}">
                    <a16:creationId xmlns:a16="http://schemas.microsoft.com/office/drawing/2014/main" id="{40E9272A-5010-4C9C-1034-CEDD5CC5F5F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6" name="Rectangle 255">
                <a:extLst>
                  <a:ext uri="{FF2B5EF4-FFF2-40B4-BE49-F238E27FC236}">
                    <a16:creationId xmlns:a16="http://schemas.microsoft.com/office/drawing/2014/main" id="{1A4F05A7-98B9-0392-40CD-B1E803BC64C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7" name="Oval 256">
                <a:extLst>
                  <a:ext uri="{FF2B5EF4-FFF2-40B4-BE49-F238E27FC236}">
                    <a16:creationId xmlns:a16="http://schemas.microsoft.com/office/drawing/2014/main" id="{B9EB3230-A3D9-AAF3-E395-6A8CF5F36D34}"/>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7" name="Group 246">
              <a:extLst>
                <a:ext uri="{FF2B5EF4-FFF2-40B4-BE49-F238E27FC236}">
                  <a16:creationId xmlns:a16="http://schemas.microsoft.com/office/drawing/2014/main" id="{876E1FE5-9394-7FA1-FB5F-77A2F4E8EE24}"/>
                </a:ext>
              </a:extLst>
            </p:cNvPr>
            <p:cNvGrpSpPr>
              <a:grpSpLocks noChangeAspect="1"/>
            </p:cNvGrpSpPr>
            <p:nvPr/>
          </p:nvGrpSpPr>
          <p:grpSpPr>
            <a:xfrm>
              <a:off x="4490389" y="3240603"/>
              <a:ext cx="264445" cy="319509"/>
              <a:chOff x="2305050" y="5353050"/>
              <a:chExt cx="600075" cy="725025"/>
            </a:xfrm>
            <a:grpFill/>
          </p:grpSpPr>
          <p:sp>
            <p:nvSpPr>
              <p:cNvPr id="252" name="Rectangle: Top Corners Rounded 251">
                <a:extLst>
                  <a:ext uri="{FF2B5EF4-FFF2-40B4-BE49-F238E27FC236}">
                    <a16:creationId xmlns:a16="http://schemas.microsoft.com/office/drawing/2014/main" id="{55DC7F89-112B-A695-3171-FB6C3AD1399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Rectangle 252">
                <a:extLst>
                  <a:ext uri="{FF2B5EF4-FFF2-40B4-BE49-F238E27FC236}">
                    <a16:creationId xmlns:a16="http://schemas.microsoft.com/office/drawing/2014/main" id="{3B0C1036-CE5A-82C8-4BD5-EAB834F9C2D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4" name="Oval 253">
                <a:extLst>
                  <a:ext uri="{FF2B5EF4-FFF2-40B4-BE49-F238E27FC236}">
                    <a16:creationId xmlns:a16="http://schemas.microsoft.com/office/drawing/2014/main" id="{BC60DB1B-A245-8A65-012E-A987006DC892}"/>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8" name="Group 247">
              <a:extLst>
                <a:ext uri="{FF2B5EF4-FFF2-40B4-BE49-F238E27FC236}">
                  <a16:creationId xmlns:a16="http://schemas.microsoft.com/office/drawing/2014/main" id="{314BDE56-671E-FBE1-A68B-003BFEC735FF}"/>
                </a:ext>
              </a:extLst>
            </p:cNvPr>
            <p:cNvGrpSpPr>
              <a:grpSpLocks noChangeAspect="1"/>
            </p:cNvGrpSpPr>
            <p:nvPr/>
          </p:nvGrpSpPr>
          <p:grpSpPr>
            <a:xfrm>
              <a:off x="4490389" y="2976333"/>
              <a:ext cx="264445" cy="319509"/>
              <a:chOff x="2305050" y="5353050"/>
              <a:chExt cx="600075" cy="725025"/>
            </a:xfrm>
            <a:grpFill/>
          </p:grpSpPr>
          <p:sp>
            <p:nvSpPr>
              <p:cNvPr id="249" name="Rectangle: Top Corners Rounded 248">
                <a:extLst>
                  <a:ext uri="{FF2B5EF4-FFF2-40B4-BE49-F238E27FC236}">
                    <a16:creationId xmlns:a16="http://schemas.microsoft.com/office/drawing/2014/main" id="{5A354FC9-49EE-843E-BD5F-91F996566CB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0" name="Rectangle 249">
                <a:extLst>
                  <a:ext uri="{FF2B5EF4-FFF2-40B4-BE49-F238E27FC236}">
                    <a16:creationId xmlns:a16="http://schemas.microsoft.com/office/drawing/2014/main" id="{68B9DF8D-6B36-FEBA-3FE4-5F4A706272A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Oval 250">
                <a:extLst>
                  <a:ext uri="{FF2B5EF4-FFF2-40B4-BE49-F238E27FC236}">
                    <a16:creationId xmlns:a16="http://schemas.microsoft.com/office/drawing/2014/main" id="{9D54D31C-1636-77E9-DA69-B91E9B47B6F2}"/>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81" name="Group 280">
            <a:extLst>
              <a:ext uri="{FF2B5EF4-FFF2-40B4-BE49-F238E27FC236}">
                <a16:creationId xmlns:a16="http://schemas.microsoft.com/office/drawing/2014/main" id="{D745B04A-B7EF-FAD1-9C1C-5E4A1B7C6AD5}"/>
              </a:ext>
            </a:extLst>
          </p:cNvPr>
          <p:cNvGrpSpPr>
            <a:grpSpLocks noChangeAspect="1"/>
          </p:cNvGrpSpPr>
          <p:nvPr/>
        </p:nvGrpSpPr>
        <p:grpSpPr>
          <a:xfrm>
            <a:off x="4444728" y="3199068"/>
            <a:ext cx="154457" cy="186619"/>
            <a:chOff x="2305050" y="5353050"/>
            <a:chExt cx="600075" cy="725025"/>
          </a:xfrm>
          <a:solidFill>
            <a:srgbClr val="89C978"/>
          </a:solidFill>
        </p:grpSpPr>
        <p:sp>
          <p:nvSpPr>
            <p:cNvPr id="314" name="Rectangle: Top Corners Rounded 313">
              <a:extLst>
                <a:ext uri="{FF2B5EF4-FFF2-40B4-BE49-F238E27FC236}">
                  <a16:creationId xmlns:a16="http://schemas.microsoft.com/office/drawing/2014/main" id="{EE98D1E8-62F7-7C36-1742-4ABA6005476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5" name="Rectangle 314">
              <a:extLst>
                <a:ext uri="{FF2B5EF4-FFF2-40B4-BE49-F238E27FC236}">
                  <a16:creationId xmlns:a16="http://schemas.microsoft.com/office/drawing/2014/main" id="{D4EFAB13-F666-2F62-D081-BC15CD3487B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6" name="Oval 315">
              <a:extLst>
                <a:ext uri="{FF2B5EF4-FFF2-40B4-BE49-F238E27FC236}">
                  <a16:creationId xmlns:a16="http://schemas.microsoft.com/office/drawing/2014/main" id="{63601A65-8BB3-0C70-A4AC-8E2F94FFD7D3}"/>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2" name="Group 281">
            <a:extLst>
              <a:ext uri="{FF2B5EF4-FFF2-40B4-BE49-F238E27FC236}">
                <a16:creationId xmlns:a16="http://schemas.microsoft.com/office/drawing/2014/main" id="{B433903B-0222-3C03-6344-780237C28398}"/>
              </a:ext>
            </a:extLst>
          </p:cNvPr>
          <p:cNvGrpSpPr>
            <a:grpSpLocks noChangeAspect="1"/>
          </p:cNvGrpSpPr>
          <p:nvPr/>
        </p:nvGrpSpPr>
        <p:grpSpPr>
          <a:xfrm>
            <a:off x="4879460" y="2899762"/>
            <a:ext cx="154457" cy="186619"/>
            <a:chOff x="2305050" y="5353050"/>
            <a:chExt cx="600075" cy="725025"/>
          </a:xfrm>
          <a:solidFill>
            <a:srgbClr val="89C978"/>
          </a:solidFill>
        </p:grpSpPr>
        <p:sp>
          <p:nvSpPr>
            <p:cNvPr id="311" name="Rectangle: Top Corners Rounded 310">
              <a:extLst>
                <a:ext uri="{FF2B5EF4-FFF2-40B4-BE49-F238E27FC236}">
                  <a16:creationId xmlns:a16="http://schemas.microsoft.com/office/drawing/2014/main" id="{28F5969D-C75E-BEB1-BC84-13D597AD082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2" name="Rectangle 311">
              <a:extLst>
                <a:ext uri="{FF2B5EF4-FFF2-40B4-BE49-F238E27FC236}">
                  <a16:creationId xmlns:a16="http://schemas.microsoft.com/office/drawing/2014/main" id="{8CCCC49D-3D69-EE7A-FB03-14747064295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3" name="Oval 312">
              <a:extLst>
                <a:ext uri="{FF2B5EF4-FFF2-40B4-BE49-F238E27FC236}">
                  <a16:creationId xmlns:a16="http://schemas.microsoft.com/office/drawing/2014/main" id="{7350F90C-8A8E-076D-F859-0CED38DEF12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3" name="Group 282">
            <a:extLst>
              <a:ext uri="{FF2B5EF4-FFF2-40B4-BE49-F238E27FC236}">
                <a16:creationId xmlns:a16="http://schemas.microsoft.com/office/drawing/2014/main" id="{DCFBBAAC-AA51-24DE-FC42-75849B1BAC13}"/>
              </a:ext>
            </a:extLst>
          </p:cNvPr>
          <p:cNvGrpSpPr>
            <a:grpSpLocks noChangeAspect="1"/>
          </p:cNvGrpSpPr>
          <p:nvPr/>
        </p:nvGrpSpPr>
        <p:grpSpPr>
          <a:xfrm>
            <a:off x="4455886" y="2923054"/>
            <a:ext cx="154457" cy="186619"/>
            <a:chOff x="2305050" y="5353050"/>
            <a:chExt cx="600075" cy="725025"/>
          </a:xfrm>
          <a:solidFill>
            <a:srgbClr val="89C978"/>
          </a:solidFill>
        </p:grpSpPr>
        <p:sp>
          <p:nvSpPr>
            <p:cNvPr id="308" name="Rectangle: Top Corners Rounded 307">
              <a:extLst>
                <a:ext uri="{FF2B5EF4-FFF2-40B4-BE49-F238E27FC236}">
                  <a16:creationId xmlns:a16="http://schemas.microsoft.com/office/drawing/2014/main" id="{190C4682-1EAE-42DC-2DFD-D2778A4140A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9" name="Rectangle 308">
              <a:extLst>
                <a:ext uri="{FF2B5EF4-FFF2-40B4-BE49-F238E27FC236}">
                  <a16:creationId xmlns:a16="http://schemas.microsoft.com/office/drawing/2014/main" id="{43CFD718-C038-348F-DE80-E2FE26E1B5A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0" name="Oval 309">
              <a:extLst>
                <a:ext uri="{FF2B5EF4-FFF2-40B4-BE49-F238E27FC236}">
                  <a16:creationId xmlns:a16="http://schemas.microsoft.com/office/drawing/2014/main" id="{EE0B737A-684E-938C-1C71-E537453B0D92}"/>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4" name="Group 283">
            <a:extLst>
              <a:ext uri="{FF2B5EF4-FFF2-40B4-BE49-F238E27FC236}">
                <a16:creationId xmlns:a16="http://schemas.microsoft.com/office/drawing/2014/main" id="{C71EF8C3-4402-AB31-0C09-C6C279606D3A}"/>
              </a:ext>
            </a:extLst>
          </p:cNvPr>
          <p:cNvGrpSpPr>
            <a:grpSpLocks noChangeAspect="1"/>
          </p:cNvGrpSpPr>
          <p:nvPr/>
        </p:nvGrpSpPr>
        <p:grpSpPr>
          <a:xfrm>
            <a:off x="4879460" y="2556630"/>
            <a:ext cx="154457" cy="186619"/>
            <a:chOff x="2305050" y="5353050"/>
            <a:chExt cx="600075" cy="725025"/>
          </a:xfrm>
          <a:solidFill>
            <a:srgbClr val="89C978"/>
          </a:solidFill>
        </p:grpSpPr>
        <p:sp>
          <p:nvSpPr>
            <p:cNvPr id="305" name="Rectangle: Top Corners Rounded 304">
              <a:extLst>
                <a:ext uri="{FF2B5EF4-FFF2-40B4-BE49-F238E27FC236}">
                  <a16:creationId xmlns:a16="http://schemas.microsoft.com/office/drawing/2014/main" id="{2D5890C5-E30C-A6AF-3F67-AE2048A9374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6" name="Rectangle 305">
              <a:extLst>
                <a:ext uri="{FF2B5EF4-FFF2-40B4-BE49-F238E27FC236}">
                  <a16:creationId xmlns:a16="http://schemas.microsoft.com/office/drawing/2014/main" id="{9507B3EC-6C75-5B28-6F32-AB2B0F15F95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7" name="Oval 306">
              <a:extLst>
                <a:ext uri="{FF2B5EF4-FFF2-40B4-BE49-F238E27FC236}">
                  <a16:creationId xmlns:a16="http://schemas.microsoft.com/office/drawing/2014/main" id="{460823E0-0A23-BDDB-6E54-334E20302E0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5" name="Group 284">
            <a:extLst>
              <a:ext uri="{FF2B5EF4-FFF2-40B4-BE49-F238E27FC236}">
                <a16:creationId xmlns:a16="http://schemas.microsoft.com/office/drawing/2014/main" id="{B9DB25DB-8E48-9C14-D921-0D58D15B1B0B}"/>
              </a:ext>
            </a:extLst>
          </p:cNvPr>
          <p:cNvGrpSpPr>
            <a:grpSpLocks noChangeAspect="1"/>
          </p:cNvGrpSpPr>
          <p:nvPr/>
        </p:nvGrpSpPr>
        <p:grpSpPr>
          <a:xfrm>
            <a:off x="4444728" y="2624868"/>
            <a:ext cx="154457" cy="186619"/>
            <a:chOff x="2305050" y="5353050"/>
            <a:chExt cx="600075" cy="725025"/>
          </a:xfrm>
          <a:solidFill>
            <a:srgbClr val="89C978"/>
          </a:solidFill>
        </p:grpSpPr>
        <p:sp>
          <p:nvSpPr>
            <p:cNvPr id="302" name="Rectangle: Top Corners Rounded 301">
              <a:extLst>
                <a:ext uri="{FF2B5EF4-FFF2-40B4-BE49-F238E27FC236}">
                  <a16:creationId xmlns:a16="http://schemas.microsoft.com/office/drawing/2014/main" id="{9C461CD2-C27A-9721-7BCC-1304FFED53C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3" name="Rectangle 302">
              <a:extLst>
                <a:ext uri="{FF2B5EF4-FFF2-40B4-BE49-F238E27FC236}">
                  <a16:creationId xmlns:a16="http://schemas.microsoft.com/office/drawing/2014/main" id="{F623F05F-3541-CD69-EDA4-6F4CA638A1E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4" name="Oval 303">
              <a:extLst>
                <a:ext uri="{FF2B5EF4-FFF2-40B4-BE49-F238E27FC236}">
                  <a16:creationId xmlns:a16="http://schemas.microsoft.com/office/drawing/2014/main" id="{96700CDB-E179-57D1-9F0F-A76C4B21A4A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6" name="Group 285">
            <a:extLst>
              <a:ext uri="{FF2B5EF4-FFF2-40B4-BE49-F238E27FC236}">
                <a16:creationId xmlns:a16="http://schemas.microsoft.com/office/drawing/2014/main" id="{A5187484-36CB-E005-9AD7-15E89906386E}"/>
              </a:ext>
            </a:extLst>
          </p:cNvPr>
          <p:cNvGrpSpPr>
            <a:grpSpLocks noChangeAspect="1"/>
          </p:cNvGrpSpPr>
          <p:nvPr/>
        </p:nvGrpSpPr>
        <p:grpSpPr>
          <a:xfrm>
            <a:off x="4843751" y="2249021"/>
            <a:ext cx="154457" cy="186619"/>
            <a:chOff x="2305050" y="5353050"/>
            <a:chExt cx="600075" cy="725025"/>
          </a:xfrm>
          <a:solidFill>
            <a:srgbClr val="89C978"/>
          </a:solidFill>
        </p:grpSpPr>
        <p:sp>
          <p:nvSpPr>
            <p:cNvPr id="299" name="Rectangle: Top Corners Rounded 298">
              <a:extLst>
                <a:ext uri="{FF2B5EF4-FFF2-40B4-BE49-F238E27FC236}">
                  <a16:creationId xmlns:a16="http://schemas.microsoft.com/office/drawing/2014/main" id="{36D5919F-FBA5-B434-A127-C368932099C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0" name="Rectangle 299">
              <a:extLst>
                <a:ext uri="{FF2B5EF4-FFF2-40B4-BE49-F238E27FC236}">
                  <a16:creationId xmlns:a16="http://schemas.microsoft.com/office/drawing/2014/main" id="{C61143C3-0E30-4A4F-E4D6-2C9625D2C20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1" name="Oval 300">
              <a:extLst>
                <a:ext uri="{FF2B5EF4-FFF2-40B4-BE49-F238E27FC236}">
                  <a16:creationId xmlns:a16="http://schemas.microsoft.com/office/drawing/2014/main" id="{9AD67FB2-B966-0C1E-C22F-0D1293830A4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7" name="Group 286">
            <a:extLst>
              <a:ext uri="{FF2B5EF4-FFF2-40B4-BE49-F238E27FC236}">
                <a16:creationId xmlns:a16="http://schemas.microsoft.com/office/drawing/2014/main" id="{06F7E0B7-27F7-2C3A-FCB0-3A4596F53BFA}"/>
              </a:ext>
            </a:extLst>
          </p:cNvPr>
          <p:cNvGrpSpPr>
            <a:grpSpLocks noChangeAspect="1"/>
          </p:cNvGrpSpPr>
          <p:nvPr/>
        </p:nvGrpSpPr>
        <p:grpSpPr>
          <a:xfrm>
            <a:off x="4321907" y="2295651"/>
            <a:ext cx="154457" cy="186619"/>
            <a:chOff x="2305050" y="5353050"/>
            <a:chExt cx="600075" cy="725025"/>
          </a:xfrm>
          <a:solidFill>
            <a:srgbClr val="89C978"/>
          </a:solidFill>
        </p:grpSpPr>
        <p:sp>
          <p:nvSpPr>
            <p:cNvPr id="296" name="Rectangle: Top Corners Rounded 295">
              <a:extLst>
                <a:ext uri="{FF2B5EF4-FFF2-40B4-BE49-F238E27FC236}">
                  <a16:creationId xmlns:a16="http://schemas.microsoft.com/office/drawing/2014/main" id="{3ED4E187-7589-00AD-14D1-231BA7ED803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7" name="Rectangle 296">
              <a:extLst>
                <a:ext uri="{FF2B5EF4-FFF2-40B4-BE49-F238E27FC236}">
                  <a16:creationId xmlns:a16="http://schemas.microsoft.com/office/drawing/2014/main" id="{E6C90E57-6F87-2772-9191-D13D5871357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8" name="Oval 297">
              <a:extLst>
                <a:ext uri="{FF2B5EF4-FFF2-40B4-BE49-F238E27FC236}">
                  <a16:creationId xmlns:a16="http://schemas.microsoft.com/office/drawing/2014/main" id="{31CA12B2-1836-13F5-8158-690FE0C5462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8" name="Group 287">
            <a:extLst>
              <a:ext uri="{FF2B5EF4-FFF2-40B4-BE49-F238E27FC236}">
                <a16:creationId xmlns:a16="http://schemas.microsoft.com/office/drawing/2014/main" id="{2A1CDAAA-FDE7-2BF1-30D1-147F5036A4CA}"/>
              </a:ext>
            </a:extLst>
          </p:cNvPr>
          <p:cNvGrpSpPr>
            <a:grpSpLocks noChangeAspect="1"/>
          </p:cNvGrpSpPr>
          <p:nvPr/>
        </p:nvGrpSpPr>
        <p:grpSpPr>
          <a:xfrm>
            <a:off x="4869829" y="1972888"/>
            <a:ext cx="154457" cy="186619"/>
            <a:chOff x="2305050" y="5353050"/>
            <a:chExt cx="600075" cy="725025"/>
          </a:xfrm>
          <a:solidFill>
            <a:srgbClr val="89C978"/>
          </a:solidFill>
        </p:grpSpPr>
        <p:sp>
          <p:nvSpPr>
            <p:cNvPr id="293" name="Rectangle: Top Corners Rounded 292">
              <a:extLst>
                <a:ext uri="{FF2B5EF4-FFF2-40B4-BE49-F238E27FC236}">
                  <a16:creationId xmlns:a16="http://schemas.microsoft.com/office/drawing/2014/main" id="{05892043-2150-0A1A-8D20-096C5CA5D1D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4" name="Rectangle 293">
              <a:extLst>
                <a:ext uri="{FF2B5EF4-FFF2-40B4-BE49-F238E27FC236}">
                  <a16:creationId xmlns:a16="http://schemas.microsoft.com/office/drawing/2014/main" id="{00F3AA55-295E-0A33-68C8-DF717E36CF5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5" name="Oval 294">
              <a:extLst>
                <a:ext uri="{FF2B5EF4-FFF2-40B4-BE49-F238E27FC236}">
                  <a16:creationId xmlns:a16="http://schemas.microsoft.com/office/drawing/2014/main" id="{1CD66B44-534F-FAEC-6809-E826A3F856E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9" name="Group 288">
            <a:extLst>
              <a:ext uri="{FF2B5EF4-FFF2-40B4-BE49-F238E27FC236}">
                <a16:creationId xmlns:a16="http://schemas.microsoft.com/office/drawing/2014/main" id="{ACFC4967-EADC-8D8E-96E5-913445A88F90}"/>
              </a:ext>
            </a:extLst>
          </p:cNvPr>
          <p:cNvGrpSpPr>
            <a:grpSpLocks noChangeAspect="1"/>
          </p:cNvGrpSpPr>
          <p:nvPr/>
        </p:nvGrpSpPr>
        <p:grpSpPr>
          <a:xfrm>
            <a:off x="4358201" y="1972231"/>
            <a:ext cx="154457" cy="186619"/>
            <a:chOff x="2305050" y="5353050"/>
            <a:chExt cx="600075" cy="725025"/>
          </a:xfrm>
          <a:solidFill>
            <a:srgbClr val="89C978"/>
          </a:solidFill>
        </p:grpSpPr>
        <p:sp>
          <p:nvSpPr>
            <p:cNvPr id="290" name="Rectangle: Top Corners Rounded 289">
              <a:extLst>
                <a:ext uri="{FF2B5EF4-FFF2-40B4-BE49-F238E27FC236}">
                  <a16:creationId xmlns:a16="http://schemas.microsoft.com/office/drawing/2014/main" id="{45F062A0-D839-A15D-AFA2-CEE8057416D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1" name="Rectangle 290">
              <a:extLst>
                <a:ext uri="{FF2B5EF4-FFF2-40B4-BE49-F238E27FC236}">
                  <a16:creationId xmlns:a16="http://schemas.microsoft.com/office/drawing/2014/main" id="{A2F5B0FF-05B0-081F-4E3C-DC35D246408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2" name="Oval 291">
              <a:extLst>
                <a:ext uri="{FF2B5EF4-FFF2-40B4-BE49-F238E27FC236}">
                  <a16:creationId xmlns:a16="http://schemas.microsoft.com/office/drawing/2014/main" id="{0CE6C24D-E4DD-B5A7-60DA-4BE4B0AFD65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0" name="Group 329">
            <a:extLst>
              <a:ext uri="{FF2B5EF4-FFF2-40B4-BE49-F238E27FC236}">
                <a16:creationId xmlns:a16="http://schemas.microsoft.com/office/drawing/2014/main" id="{8FAA0813-87D1-A59A-F4AF-B1F8CEEF2345}"/>
              </a:ext>
            </a:extLst>
          </p:cNvPr>
          <p:cNvGrpSpPr>
            <a:grpSpLocks noChangeAspect="1"/>
          </p:cNvGrpSpPr>
          <p:nvPr/>
        </p:nvGrpSpPr>
        <p:grpSpPr>
          <a:xfrm>
            <a:off x="7125141" y="2036027"/>
            <a:ext cx="154457" cy="186619"/>
            <a:chOff x="2305050" y="5353050"/>
            <a:chExt cx="600075" cy="725025"/>
          </a:xfrm>
          <a:solidFill>
            <a:srgbClr val="A63DB1"/>
          </a:solidFill>
        </p:grpSpPr>
        <p:sp>
          <p:nvSpPr>
            <p:cNvPr id="331" name="Rectangle: Top Corners Rounded 330">
              <a:extLst>
                <a:ext uri="{FF2B5EF4-FFF2-40B4-BE49-F238E27FC236}">
                  <a16:creationId xmlns:a16="http://schemas.microsoft.com/office/drawing/2014/main" id="{C7C104EA-1957-AA55-F14E-BBB77812F2D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2" name="Rectangle 331">
              <a:extLst>
                <a:ext uri="{FF2B5EF4-FFF2-40B4-BE49-F238E27FC236}">
                  <a16:creationId xmlns:a16="http://schemas.microsoft.com/office/drawing/2014/main" id="{95A46F79-90A5-F57E-ECFF-E1EDDCF2362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3" name="Oval 332">
              <a:extLst>
                <a:ext uri="{FF2B5EF4-FFF2-40B4-BE49-F238E27FC236}">
                  <a16:creationId xmlns:a16="http://schemas.microsoft.com/office/drawing/2014/main" id="{6A983471-004A-F414-0374-A5BD28132893}"/>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74550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5628"/>
            <a:ext cx="10515600" cy="1325563"/>
          </a:xfrm>
        </p:spPr>
        <p:txBody>
          <a:bodyPr/>
          <a:lstStyle/>
          <a:p>
            <a:r>
              <a:rPr lang="en-US" dirty="0">
                <a:solidFill>
                  <a:schemeClr val="tx2">
                    <a:lumMod val="75000"/>
                    <a:lumOff val="25000"/>
                  </a:schemeClr>
                </a:solidFill>
              </a:rPr>
              <a:t>Blue/ </a:t>
            </a:r>
            <a:r>
              <a:rPr lang="en-US" dirty="0">
                <a:solidFill>
                  <a:schemeClr val="accent3">
                    <a:lumMod val="60000"/>
                    <a:lumOff val="40000"/>
                  </a:schemeClr>
                </a:solidFill>
              </a:rPr>
              <a:t>green</a:t>
            </a:r>
            <a:br>
              <a:rPr lang="en-US" dirty="0">
                <a:solidFill>
                  <a:schemeClr val="tx2">
                    <a:lumMod val="75000"/>
                    <a:lumOff val="25000"/>
                  </a:schemeClr>
                </a:solidFill>
              </a:rPr>
            </a:br>
            <a:r>
              <a:rPr lang="en-US" dirty="0">
                <a:solidFill>
                  <a:schemeClr val="tx2">
                    <a:lumMod val="75000"/>
                    <a:lumOff val="25000"/>
                  </a:schemeClr>
                </a:solidFill>
              </a:rPr>
              <a:t>What’s the same? </a:t>
            </a:r>
            <a:r>
              <a:rPr lang="en-US" dirty="0">
                <a:solidFill>
                  <a:schemeClr val="accent3">
                    <a:lumMod val="60000"/>
                    <a:lumOff val="40000"/>
                  </a:schemeClr>
                </a:solidFill>
              </a:rPr>
              <a:t>What’s different?</a:t>
            </a:r>
          </a:p>
        </p:txBody>
      </p:sp>
      <p:sp>
        <p:nvSpPr>
          <p:cNvPr id="5" name="Rounded Rectangle 6">
            <a:extLst>
              <a:ext uri="{FF2B5EF4-FFF2-40B4-BE49-F238E27FC236}">
                <a16:creationId xmlns:a16="http://schemas.microsoft.com/office/drawing/2014/main" id="{97DE811D-319B-1188-D614-E668DEA0D961}"/>
              </a:ext>
            </a:extLst>
          </p:cNvPr>
          <p:cNvSpPr/>
          <p:nvPr/>
        </p:nvSpPr>
        <p:spPr>
          <a:xfrm>
            <a:off x="3156152" y="2817263"/>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Cambria Math" panose="02040503050406030204" pitchFamily="18" charset="0"/>
                <a:ea typeface="Cambria Math" panose="02040503050406030204" pitchFamily="18" charset="0"/>
                <a:cs typeface="Century Gothic"/>
              </a:rPr>
              <a:t>32</a:t>
            </a:r>
          </a:p>
        </p:txBody>
      </p:sp>
      <p:sp>
        <p:nvSpPr>
          <p:cNvPr id="6" name="Rounded Rectangle 6">
            <a:extLst>
              <a:ext uri="{FF2B5EF4-FFF2-40B4-BE49-F238E27FC236}">
                <a16:creationId xmlns:a16="http://schemas.microsoft.com/office/drawing/2014/main" id="{B2A9D14A-AD19-19F6-97D4-204CCBDF5E6B}"/>
              </a:ext>
            </a:extLst>
          </p:cNvPr>
          <p:cNvSpPr/>
          <p:nvPr/>
        </p:nvSpPr>
        <p:spPr>
          <a:xfrm>
            <a:off x="6112111" y="2817262"/>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Cambria Math" panose="02040503050406030204" pitchFamily="18" charset="0"/>
                <a:ea typeface="Cambria Math" panose="02040503050406030204" pitchFamily="18" charset="0"/>
                <a:cs typeface="Century Gothic"/>
              </a:rPr>
              <a:t>23</a:t>
            </a:r>
          </a:p>
        </p:txBody>
      </p:sp>
      <p:grpSp>
        <p:nvGrpSpPr>
          <p:cNvPr id="7" name="Group 6">
            <a:extLst>
              <a:ext uri="{FF2B5EF4-FFF2-40B4-BE49-F238E27FC236}">
                <a16:creationId xmlns:a16="http://schemas.microsoft.com/office/drawing/2014/main" id="{F524D1E0-2BC8-9077-203C-1F43E5046446}"/>
              </a:ext>
            </a:extLst>
          </p:cNvPr>
          <p:cNvGrpSpPr/>
          <p:nvPr/>
        </p:nvGrpSpPr>
        <p:grpSpPr>
          <a:xfrm>
            <a:off x="5367130" y="5535108"/>
            <a:ext cx="4357563" cy="1088867"/>
            <a:chOff x="7354249" y="5492270"/>
            <a:chExt cx="4357563" cy="1088867"/>
          </a:xfrm>
        </p:grpSpPr>
        <p:sp>
          <p:nvSpPr>
            <p:cNvPr id="8" name="Rounded Rectangle 7">
              <a:extLst>
                <a:ext uri="{FF2B5EF4-FFF2-40B4-BE49-F238E27FC236}">
                  <a16:creationId xmlns:a16="http://schemas.microsoft.com/office/drawing/2014/main" id="{76934053-8926-B919-0167-66D9AA06E34A}"/>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a:ln>
                  <a:noFill/>
                </a:ln>
                <a:solidFill>
                  <a:srgbClr val="E50E46"/>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E57FBE91-4248-822A-981C-B9EC5EC5815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10" name="Picture 9">
              <a:extLst>
                <a:ext uri="{FF2B5EF4-FFF2-40B4-BE49-F238E27FC236}">
                  <a16:creationId xmlns:a16="http://schemas.microsoft.com/office/drawing/2014/main" id="{EA89B3FA-130A-A15B-26AF-72256496847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1" name="TextBox 10">
              <a:extLst>
                <a:ext uri="{FF2B5EF4-FFF2-40B4-BE49-F238E27FC236}">
                  <a16:creationId xmlns:a16="http://schemas.microsoft.com/office/drawing/2014/main" id="{0053CBEF-8A2C-50CC-FA3D-FD124B04E3FA}"/>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dirty="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representation, ‘live’ in the lesson</a:t>
              </a:r>
            </a:p>
          </p:txBody>
        </p:sp>
      </p:grpSp>
      <p:sp>
        <p:nvSpPr>
          <p:cNvPr id="3" name="TextBox 2">
            <a:extLst>
              <a:ext uri="{FF2B5EF4-FFF2-40B4-BE49-F238E27FC236}">
                <a16:creationId xmlns:a16="http://schemas.microsoft.com/office/drawing/2014/main" id="{A2659ABE-E2A6-3E64-79C6-8505D3783D88}"/>
              </a:ext>
            </a:extLst>
          </p:cNvPr>
          <p:cNvSpPr txBox="1"/>
          <p:nvPr/>
        </p:nvSpPr>
        <p:spPr>
          <a:xfrm>
            <a:off x="7813040" y="2936240"/>
            <a:ext cx="3540760" cy="1200329"/>
          </a:xfrm>
          <a:prstGeom prst="rect">
            <a:avLst/>
          </a:prstGeom>
          <a:noFill/>
        </p:spPr>
        <p:txBody>
          <a:bodyPr wrap="square" rtlCol="0">
            <a:spAutoFit/>
          </a:bodyPr>
          <a:lstStyle/>
          <a:p>
            <a:r>
              <a:rPr lang="en-GB" sz="2400" dirty="0">
                <a:solidFill>
                  <a:srgbClr val="FF0000"/>
                </a:solidFill>
              </a:rPr>
              <a:t>Challenge:</a:t>
            </a:r>
          </a:p>
          <a:p>
            <a:r>
              <a:rPr lang="en-GB" sz="2400" dirty="0">
                <a:solidFill>
                  <a:srgbClr val="FF0000"/>
                </a:solidFill>
              </a:rPr>
              <a:t>Which is the greatest? How do you know?</a:t>
            </a:r>
          </a:p>
        </p:txBody>
      </p:sp>
    </p:spTree>
    <p:extLst>
      <p:ext uri="{BB962C8B-B14F-4D97-AF65-F5344CB8AC3E}">
        <p14:creationId xmlns:p14="http://schemas.microsoft.com/office/powerpoint/2010/main" val="357363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68" y="247137"/>
            <a:ext cx="10606548" cy="608269"/>
          </a:xfrm>
        </p:spPr>
        <p:txBody>
          <a:bodyPr>
            <a:normAutofit fontScale="90000"/>
          </a:bodyPr>
          <a:lstStyle/>
          <a:p>
            <a:r>
              <a:rPr lang="en-US" dirty="0"/>
              <a:t>Which number has the least value?</a:t>
            </a:r>
          </a:p>
        </p:txBody>
      </p:sp>
      <p:sp>
        <p:nvSpPr>
          <p:cNvPr id="9" name="Text Placeholder 8">
            <a:extLst>
              <a:ext uri="{FF2B5EF4-FFF2-40B4-BE49-F238E27FC236}">
                <a16:creationId xmlns:a16="http://schemas.microsoft.com/office/drawing/2014/main" id="{A8A577BA-86F8-0652-6ED4-F5BE81079C27}"/>
              </a:ext>
            </a:extLst>
          </p:cNvPr>
          <p:cNvSpPr>
            <a:spLocks noGrp="1"/>
          </p:cNvSpPr>
          <p:nvPr>
            <p:ph type="body" sz="quarter" idx="10"/>
          </p:nvPr>
        </p:nvSpPr>
        <p:spPr>
          <a:xfrm>
            <a:off x="219075" y="1166400"/>
            <a:ext cx="10606088" cy="1107996"/>
          </a:xfrm>
        </p:spPr>
        <p:txBody>
          <a:bodyPr/>
          <a:lstStyle/>
          <a:p>
            <a:r>
              <a:rPr lang="en-GB" dirty="0"/>
              <a:t>Which has the greatest value? </a:t>
            </a:r>
          </a:p>
          <a:p>
            <a:r>
              <a:rPr lang="en-GB" dirty="0"/>
              <a:t>How do you know?</a:t>
            </a:r>
          </a:p>
        </p:txBody>
      </p:sp>
      <p:sp>
        <p:nvSpPr>
          <p:cNvPr id="8" name="TextBox 7"/>
          <p:cNvSpPr txBox="1"/>
          <p:nvPr/>
        </p:nvSpPr>
        <p:spPr>
          <a:xfrm>
            <a:off x="1182033" y="4977178"/>
            <a:ext cx="1173017" cy="461665"/>
          </a:xfrm>
          <a:prstGeom prst="rect">
            <a:avLst/>
          </a:prstGeom>
          <a:noFill/>
        </p:spPr>
        <p:txBody>
          <a:bodyPr wrap="square" rtlCol="0">
            <a:spAutoFit/>
          </a:bodyPr>
          <a:lstStyle/>
          <a:p>
            <a:pPr algn="ctr"/>
            <a:r>
              <a:rPr lang="en-GB" sz="2400" dirty="0">
                <a:latin typeface="Century Gothic" panose="020B0502020202020204" pitchFamily="34" charset="0"/>
              </a:rPr>
              <a:t>least</a:t>
            </a:r>
          </a:p>
        </p:txBody>
      </p:sp>
      <p:sp>
        <p:nvSpPr>
          <p:cNvPr id="10" name="TextBox 9"/>
          <p:cNvSpPr txBox="1"/>
          <p:nvPr/>
        </p:nvSpPr>
        <p:spPr>
          <a:xfrm>
            <a:off x="8441472" y="4977178"/>
            <a:ext cx="1703540" cy="461665"/>
          </a:xfrm>
          <a:prstGeom prst="rect">
            <a:avLst/>
          </a:prstGeom>
          <a:noFill/>
        </p:spPr>
        <p:txBody>
          <a:bodyPr wrap="square" rtlCol="0">
            <a:spAutoFit/>
          </a:bodyPr>
          <a:lstStyle/>
          <a:p>
            <a:pPr algn="ctr"/>
            <a:r>
              <a:rPr lang="en-GB" sz="2400" dirty="0">
                <a:latin typeface="Century Gothic" panose="020B0502020202020204" pitchFamily="34" charset="0"/>
              </a:rPr>
              <a:t>greatest</a:t>
            </a:r>
          </a:p>
        </p:txBody>
      </p:sp>
      <p:sp>
        <p:nvSpPr>
          <p:cNvPr id="4" name="Rounded Rectangle 6">
            <a:extLst>
              <a:ext uri="{FF2B5EF4-FFF2-40B4-BE49-F238E27FC236}">
                <a16:creationId xmlns:a16="http://schemas.microsoft.com/office/drawing/2014/main" id="{A9BDC8C3-722A-6ABF-082C-3C6438A11D92}"/>
              </a:ext>
            </a:extLst>
          </p:cNvPr>
          <p:cNvSpPr/>
          <p:nvPr/>
        </p:nvSpPr>
        <p:spPr>
          <a:xfrm>
            <a:off x="2700548" y="2759888"/>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Cambria Math" panose="02040503050406030204" pitchFamily="18" charset="0"/>
                <a:ea typeface="Cambria Math" panose="02040503050406030204" pitchFamily="18" charset="0"/>
                <a:cs typeface="Century Gothic"/>
              </a:rPr>
              <a:t>37</a:t>
            </a:r>
          </a:p>
        </p:txBody>
      </p:sp>
      <p:sp>
        <p:nvSpPr>
          <p:cNvPr id="5" name="Rounded Rectangle 6">
            <a:extLst>
              <a:ext uri="{FF2B5EF4-FFF2-40B4-BE49-F238E27FC236}">
                <a16:creationId xmlns:a16="http://schemas.microsoft.com/office/drawing/2014/main" id="{4430A669-AC5E-68AA-14B9-A0C3120D5A57}"/>
              </a:ext>
            </a:extLst>
          </p:cNvPr>
          <p:cNvSpPr/>
          <p:nvPr/>
        </p:nvSpPr>
        <p:spPr>
          <a:xfrm>
            <a:off x="5050103" y="2759887"/>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Cambria Math" panose="02040503050406030204" pitchFamily="18" charset="0"/>
                <a:ea typeface="Cambria Math" panose="02040503050406030204" pitchFamily="18" charset="0"/>
                <a:cs typeface="Century Gothic"/>
              </a:rPr>
              <a:t>34</a:t>
            </a:r>
          </a:p>
        </p:txBody>
      </p:sp>
      <p:sp>
        <p:nvSpPr>
          <p:cNvPr id="6" name="Rounded Rectangle 6">
            <a:extLst>
              <a:ext uri="{FF2B5EF4-FFF2-40B4-BE49-F238E27FC236}">
                <a16:creationId xmlns:a16="http://schemas.microsoft.com/office/drawing/2014/main" id="{E0DE1C93-5A78-9D38-C78F-60E60A514B5A}"/>
              </a:ext>
            </a:extLst>
          </p:cNvPr>
          <p:cNvSpPr/>
          <p:nvPr/>
        </p:nvSpPr>
        <p:spPr>
          <a:xfrm>
            <a:off x="7399659" y="2755893"/>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Cambria Math" panose="02040503050406030204" pitchFamily="18" charset="0"/>
                <a:ea typeface="Cambria Math" panose="02040503050406030204" pitchFamily="18" charset="0"/>
                <a:cs typeface="Century Gothic"/>
              </a:rPr>
              <a:t>27</a:t>
            </a:r>
          </a:p>
        </p:txBody>
      </p:sp>
      <p:grpSp>
        <p:nvGrpSpPr>
          <p:cNvPr id="14" name="Group 13">
            <a:extLst>
              <a:ext uri="{FF2B5EF4-FFF2-40B4-BE49-F238E27FC236}">
                <a16:creationId xmlns:a16="http://schemas.microsoft.com/office/drawing/2014/main" id="{729AC083-A555-87B6-1076-84BECAA428A4}"/>
              </a:ext>
            </a:extLst>
          </p:cNvPr>
          <p:cNvGrpSpPr/>
          <p:nvPr/>
        </p:nvGrpSpPr>
        <p:grpSpPr>
          <a:xfrm>
            <a:off x="1757971" y="4387953"/>
            <a:ext cx="7528142" cy="583477"/>
            <a:chOff x="1633275" y="4387953"/>
            <a:chExt cx="7528142" cy="583477"/>
          </a:xfrm>
        </p:grpSpPr>
        <p:cxnSp>
          <p:nvCxnSpPr>
            <p:cNvPr id="7" name="Straight Connector 6"/>
            <p:cNvCxnSpPr>
              <a:cxnSpLocks/>
            </p:cNvCxnSpPr>
            <p:nvPr/>
          </p:nvCxnSpPr>
          <p:spPr>
            <a:xfrm flipV="1">
              <a:off x="1633275" y="4679691"/>
              <a:ext cx="75156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6C1115-484F-889D-EFCB-684E5729F12E}"/>
                </a:ext>
              </a:extLst>
            </p:cNvPr>
            <p:cNvCxnSpPr>
              <a:cxnSpLocks/>
            </p:cNvCxnSpPr>
            <p:nvPr/>
          </p:nvCxnSpPr>
          <p:spPr>
            <a:xfrm flipV="1">
              <a:off x="1633275" y="4387953"/>
              <a:ext cx="0" cy="583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3B111A-1E39-6523-F1BD-02EF9F9F405D}"/>
                </a:ext>
              </a:extLst>
            </p:cNvPr>
            <p:cNvCxnSpPr>
              <a:cxnSpLocks/>
            </p:cNvCxnSpPr>
            <p:nvPr/>
          </p:nvCxnSpPr>
          <p:spPr>
            <a:xfrm flipV="1">
              <a:off x="9161417" y="4387953"/>
              <a:ext cx="0" cy="583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6DAF84F9-B3F6-EA46-3754-8B9378A91386}"/>
              </a:ext>
            </a:extLst>
          </p:cNvPr>
          <p:cNvGrpSpPr/>
          <p:nvPr/>
        </p:nvGrpSpPr>
        <p:grpSpPr>
          <a:xfrm>
            <a:off x="5835002" y="5731919"/>
            <a:ext cx="4357563" cy="1088867"/>
            <a:chOff x="7354249" y="5492270"/>
            <a:chExt cx="4357563" cy="1088867"/>
          </a:xfrm>
        </p:grpSpPr>
        <p:sp>
          <p:nvSpPr>
            <p:cNvPr id="12" name="Rounded Rectangle 7">
              <a:extLst>
                <a:ext uri="{FF2B5EF4-FFF2-40B4-BE49-F238E27FC236}">
                  <a16:creationId xmlns:a16="http://schemas.microsoft.com/office/drawing/2014/main" id="{F3AB7DFC-B5B2-BD04-ADD9-0A8E64CF34DB}"/>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a:ln>
                  <a:noFill/>
                </a:ln>
                <a:solidFill>
                  <a:srgbClr val="E50E46"/>
                </a:solidFill>
                <a:effectLst/>
                <a:uLnTx/>
                <a:uFillTx/>
                <a:latin typeface="Century Gothic" panose="020B0502020202020204" pitchFamily="34" charset="0"/>
                <a:ea typeface="+mn-ea"/>
                <a:cs typeface="+mn-cs"/>
              </a:endParaRPr>
            </a:p>
          </p:txBody>
        </p:sp>
        <p:pic>
          <p:nvPicPr>
            <p:cNvPr id="15" name="Picture 14">
              <a:extLst>
                <a:ext uri="{FF2B5EF4-FFF2-40B4-BE49-F238E27FC236}">
                  <a16:creationId xmlns:a16="http://schemas.microsoft.com/office/drawing/2014/main" id="{FCB3014A-D249-15A7-AB03-F30CBF4CBAF6}"/>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16" name="Picture 15">
              <a:extLst>
                <a:ext uri="{FF2B5EF4-FFF2-40B4-BE49-F238E27FC236}">
                  <a16:creationId xmlns:a16="http://schemas.microsoft.com/office/drawing/2014/main" id="{E8191FA8-EFC4-0F2F-46E6-FB7DF661D6D2}"/>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7" name="TextBox 16">
              <a:extLst>
                <a:ext uri="{FF2B5EF4-FFF2-40B4-BE49-F238E27FC236}">
                  <a16:creationId xmlns:a16="http://schemas.microsoft.com/office/drawing/2014/main" id="{35B80297-CA84-EAFD-E4F1-14FF2367D4DF}"/>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dirty="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representation, ‘live’ in the lesson</a:t>
              </a:r>
            </a:p>
          </p:txBody>
        </p:sp>
      </p:grpSp>
    </p:spTree>
    <p:extLst>
      <p:ext uri="{BB962C8B-B14F-4D97-AF65-F5344CB8AC3E}">
        <p14:creationId xmlns:p14="http://schemas.microsoft.com/office/powerpoint/2010/main" val="248865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Do you agree with this child? Why/why not?</a:t>
            </a:r>
          </a:p>
        </p:txBody>
      </p:sp>
      <p:sp>
        <p:nvSpPr>
          <p:cNvPr id="5" name="Text Placeholder 4">
            <a:extLst>
              <a:ext uri="{FF2B5EF4-FFF2-40B4-BE49-F238E27FC236}">
                <a16:creationId xmlns:a16="http://schemas.microsoft.com/office/drawing/2014/main" id="{E45B6C85-E2DF-5329-C3A8-0E79BA0FCC52}"/>
              </a:ext>
            </a:extLst>
          </p:cNvPr>
          <p:cNvSpPr>
            <a:spLocks noGrp="1"/>
          </p:cNvSpPr>
          <p:nvPr>
            <p:ph type="body" sz="quarter" idx="10"/>
          </p:nvPr>
        </p:nvSpPr>
        <p:spPr>
          <a:xfrm>
            <a:off x="219075" y="5693790"/>
            <a:ext cx="10606088" cy="523220"/>
          </a:xfrm>
        </p:spPr>
        <p:txBody>
          <a:bodyPr/>
          <a:lstStyle/>
          <a:p>
            <a:r>
              <a:rPr lang="en-GB" dirty="0"/>
              <a:t>Convince your partner that the child is correct/incorrect.</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5155" y="1301060"/>
            <a:ext cx="1495564" cy="4163037"/>
          </a:xfrm>
          <a:prstGeom prst="rect">
            <a:avLst/>
          </a:prstGeom>
        </p:spPr>
      </p:pic>
      <p:sp>
        <p:nvSpPr>
          <p:cNvPr id="8" name="Rectangular Callout 7"/>
          <p:cNvSpPr/>
          <p:nvPr/>
        </p:nvSpPr>
        <p:spPr>
          <a:xfrm>
            <a:off x="2964316" y="1734141"/>
            <a:ext cx="4585059" cy="1438382"/>
          </a:xfrm>
          <a:prstGeom prst="wedgeRectCallout">
            <a:avLst>
              <a:gd name="adj1" fmla="val -71393"/>
              <a:gd name="adj2" fmla="val -2089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think 16 is greater than 32 because it has six ones and 32 only has two ones.</a:t>
            </a:r>
          </a:p>
        </p:txBody>
      </p:sp>
    </p:spTree>
    <p:extLst>
      <p:ext uri="{BB962C8B-B14F-4D97-AF65-F5344CB8AC3E}">
        <p14:creationId xmlns:p14="http://schemas.microsoft.com/office/powerpoint/2010/main" val="312280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6" name="Picture 5" descr="A close-up of a letter&#10;&#10;AI-generated content may be incorrect.">
            <a:extLst>
              <a:ext uri="{FF2B5EF4-FFF2-40B4-BE49-F238E27FC236}">
                <a16:creationId xmlns:a16="http://schemas.microsoft.com/office/drawing/2014/main" id="{4BD8F910-3023-2CF2-D490-43A5357E3805}"/>
              </a:ext>
            </a:extLst>
          </p:cNvPr>
          <p:cNvPicPr>
            <a:picLocks noChangeAspect="1"/>
          </p:cNvPicPr>
          <p:nvPr/>
        </p:nvPicPr>
        <p:blipFill>
          <a:blip r:embed="rId3"/>
          <a:stretch>
            <a:fillRect/>
          </a:stretch>
        </p:blipFill>
        <p:spPr>
          <a:xfrm>
            <a:off x="4210788" y="3652905"/>
            <a:ext cx="1666875" cy="2686050"/>
          </a:xfrm>
          <a:prstGeom prst="rect">
            <a:avLst/>
          </a:prstGeom>
        </p:spPr>
      </p:pic>
      <p:pic>
        <p:nvPicPr>
          <p:cNvPr id="7" name="Picture 6" descr="A cloud with blue lines&#10;&#10;AI-generated content may be incorrect.">
            <a:extLst>
              <a:ext uri="{FF2B5EF4-FFF2-40B4-BE49-F238E27FC236}">
                <a16:creationId xmlns:a16="http://schemas.microsoft.com/office/drawing/2014/main" id="{372F6CA8-C899-D4E0-04D9-70790EF25DD5}"/>
              </a:ext>
            </a:extLst>
          </p:cNvPr>
          <p:cNvPicPr>
            <a:picLocks noChangeAspect="1"/>
          </p:cNvPicPr>
          <p:nvPr/>
        </p:nvPicPr>
        <p:blipFill>
          <a:blip r:embed="rId4"/>
          <a:stretch>
            <a:fillRect/>
          </a:stretch>
        </p:blipFill>
        <p:spPr>
          <a:xfrm>
            <a:off x="246645" y="3778676"/>
            <a:ext cx="3692346" cy="2488171"/>
          </a:xfrm>
          <a:prstGeom prst="rect">
            <a:avLst/>
          </a:prstGeom>
        </p:spPr>
      </p:pic>
      <p:pic>
        <p:nvPicPr>
          <p:cNvPr id="8" name="Picture 7" descr="A black text with a white background&#10;&#10;AI-generated content may be incorrect.">
            <a:extLst>
              <a:ext uri="{FF2B5EF4-FFF2-40B4-BE49-F238E27FC236}">
                <a16:creationId xmlns:a16="http://schemas.microsoft.com/office/drawing/2014/main" id="{9E6890DE-4CCC-A3DA-ABFB-AB30CEB1790C}"/>
              </a:ext>
            </a:extLst>
          </p:cNvPr>
          <p:cNvPicPr>
            <a:picLocks noChangeAspect="1"/>
          </p:cNvPicPr>
          <p:nvPr/>
        </p:nvPicPr>
        <p:blipFill>
          <a:blip r:embed="rId5"/>
          <a:stretch>
            <a:fillRect/>
          </a:stretch>
        </p:blipFill>
        <p:spPr>
          <a:xfrm>
            <a:off x="7073989" y="3423096"/>
            <a:ext cx="4043429" cy="1600200"/>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5122D6A4-C0B6-4AF3-9608-F67032442F83}"/>
              </a:ext>
            </a:extLst>
          </p:cNvPr>
          <p:cNvPicPr>
            <a:picLocks noChangeAspect="1"/>
          </p:cNvPicPr>
          <p:nvPr/>
        </p:nvPicPr>
        <p:blipFill>
          <a:blip r:embed="rId6"/>
          <a:stretch>
            <a:fillRect/>
          </a:stretch>
        </p:blipFill>
        <p:spPr>
          <a:xfrm>
            <a:off x="6861622" y="5404901"/>
            <a:ext cx="4253516" cy="1457325"/>
          </a:xfrm>
          <a:prstGeom prst="rect">
            <a:avLst/>
          </a:prstGeom>
        </p:spPr>
      </p:pic>
    </p:spTree>
    <p:extLst>
      <p:ext uri="{BB962C8B-B14F-4D97-AF65-F5344CB8AC3E}">
        <p14:creationId xmlns:p14="http://schemas.microsoft.com/office/powerpoint/2010/main" val="270459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Compare the value of numbers using a number line</a:t>
            </a:r>
          </a:p>
        </p:txBody>
      </p:sp>
      <p:sp>
        <p:nvSpPr>
          <p:cNvPr id="4" name="Text Placeholder 3"/>
          <p:cNvSpPr>
            <a:spLocks noGrp="1"/>
          </p:cNvSpPr>
          <p:nvPr>
            <p:ph type="body" sz="quarter" idx="10"/>
          </p:nvPr>
        </p:nvSpPr>
        <p:spPr>
          <a:xfrm>
            <a:off x="218768" y="4506562"/>
            <a:ext cx="10606088" cy="2000548"/>
          </a:xfrm>
        </p:spPr>
        <p:txBody>
          <a:bodyPr/>
          <a:lstStyle/>
          <a:p>
            <a:pPr>
              <a:spcBef>
                <a:spcPts val="1200"/>
              </a:spcBef>
              <a:spcAft>
                <a:spcPts val="1200"/>
              </a:spcAft>
            </a:pPr>
            <a:r>
              <a:rPr lang="en-GB" sz="2800" dirty="0">
                <a:latin typeface="Century Gothic" panose="020B0502020202020204" pitchFamily="34" charset="0"/>
              </a:rPr>
              <a:t>_____ has a greater value than _____.</a:t>
            </a:r>
          </a:p>
          <a:p>
            <a:pPr>
              <a:spcBef>
                <a:spcPts val="1200"/>
              </a:spcBef>
              <a:spcAft>
                <a:spcPts val="1200"/>
              </a:spcAft>
            </a:pPr>
            <a:r>
              <a:rPr lang="en-GB" sz="2800" dirty="0">
                <a:latin typeface="Century Gothic" panose="020B0502020202020204" pitchFamily="34" charset="0"/>
              </a:rPr>
              <a:t> </a:t>
            </a:r>
          </a:p>
          <a:p>
            <a:pPr>
              <a:spcBef>
                <a:spcPts val="1200"/>
              </a:spcBef>
              <a:spcAft>
                <a:spcPts val="1200"/>
              </a:spcAft>
            </a:pPr>
            <a:r>
              <a:rPr lang="en-GB" dirty="0"/>
              <a:t>_____ is further along the number line. </a:t>
            </a:r>
            <a:endParaRPr lang="en-GB" sz="2800" dirty="0">
              <a:latin typeface="Century Gothic" panose="020B0502020202020204" pitchFamily="34" charset="0"/>
            </a:endParaRPr>
          </a:p>
        </p:txBody>
      </p:sp>
      <p:grpSp>
        <p:nvGrpSpPr>
          <p:cNvPr id="5" name="Group 4">
            <a:extLst>
              <a:ext uri="{FF2B5EF4-FFF2-40B4-BE49-F238E27FC236}">
                <a16:creationId xmlns:a16="http://schemas.microsoft.com/office/drawing/2014/main" id="{84DD5A8B-73D7-C125-314F-1E01B3D8BC44}"/>
              </a:ext>
            </a:extLst>
          </p:cNvPr>
          <p:cNvGrpSpPr/>
          <p:nvPr/>
        </p:nvGrpSpPr>
        <p:grpSpPr>
          <a:xfrm>
            <a:off x="208413" y="2693469"/>
            <a:ext cx="10745914" cy="512604"/>
            <a:chOff x="208413" y="2726922"/>
            <a:chExt cx="10745914" cy="512604"/>
          </a:xfrm>
        </p:grpSpPr>
        <p:grpSp>
          <p:nvGrpSpPr>
            <p:cNvPr id="6" name="Group 5">
              <a:extLst>
                <a:ext uri="{FF2B5EF4-FFF2-40B4-BE49-F238E27FC236}">
                  <a16:creationId xmlns:a16="http://schemas.microsoft.com/office/drawing/2014/main" id="{87CD0DC6-6DF7-492A-E29F-DFD44D89EEA7}"/>
                </a:ext>
              </a:extLst>
            </p:cNvPr>
            <p:cNvGrpSpPr/>
            <p:nvPr/>
          </p:nvGrpSpPr>
          <p:grpSpPr>
            <a:xfrm>
              <a:off x="343374" y="2726922"/>
              <a:ext cx="10458390" cy="288000"/>
              <a:chOff x="4192301" y="2392021"/>
              <a:chExt cx="6660000" cy="288000"/>
            </a:xfrm>
          </p:grpSpPr>
          <p:cxnSp>
            <p:nvCxnSpPr>
              <p:cNvPr id="183" name="Straight Connector 182">
                <a:extLst>
                  <a:ext uri="{FF2B5EF4-FFF2-40B4-BE49-F238E27FC236}">
                    <a16:creationId xmlns:a16="http://schemas.microsoft.com/office/drawing/2014/main" id="{D8D7F953-BFD5-BC8C-F40A-956D65089657}"/>
                  </a:ext>
                </a:extLst>
              </p:cNvPr>
              <p:cNvCxnSpPr>
                <a:cxnSpLocks/>
              </p:cNvCxnSpPr>
              <p:nvPr/>
            </p:nvCxnSpPr>
            <p:spPr>
              <a:xfrm>
                <a:off x="565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176E8F4-6374-E858-8323-164834B759DB}"/>
                  </a:ext>
                </a:extLst>
              </p:cNvPr>
              <p:cNvCxnSpPr>
                <a:cxnSpLocks/>
              </p:cNvCxnSpPr>
              <p:nvPr/>
            </p:nvCxnSpPr>
            <p:spPr>
              <a:xfrm>
                <a:off x="579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268B9BA-8DED-DF93-9861-5A1B9BE04CBB}"/>
                  </a:ext>
                </a:extLst>
              </p:cNvPr>
              <p:cNvCxnSpPr>
                <a:cxnSpLocks/>
              </p:cNvCxnSpPr>
              <p:nvPr/>
            </p:nvCxnSpPr>
            <p:spPr>
              <a:xfrm>
                <a:off x="592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5EBEE47-146C-991A-F746-845A68C4E4B2}"/>
                  </a:ext>
                </a:extLst>
              </p:cNvPr>
              <p:cNvCxnSpPr>
                <a:cxnSpLocks/>
              </p:cNvCxnSpPr>
              <p:nvPr/>
            </p:nvCxnSpPr>
            <p:spPr>
              <a:xfrm>
                <a:off x="605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1461F89-5551-6A58-EAC7-5B700C4767F7}"/>
                  </a:ext>
                </a:extLst>
              </p:cNvPr>
              <p:cNvCxnSpPr>
                <a:cxnSpLocks/>
              </p:cNvCxnSpPr>
              <p:nvPr/>
            </p:nvCxnSpPr>
            <p:spPr>
              <a:xfrm>
                <a:off x="6190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17AC5C5-A7A0-F924-F047-BE359089AF33}"/>
                  </a:ext>
                </a:extLst>
              </p:cNvPr>
              <p:cNvCxnSpPr>
                <a:cxnSpLocks/>
              </p:cNvCxnSpPr>
              <p:nvPr/>
            </p:nvCxnSpPr>
            <p:spPr>
              <a:xfrm>
                <a:off x="632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F1BA928-71BE-F845-2E2F-7EB051C7FD15}"/>
                  </a:ext>
                </a:extLst>
              </p:cNvPr>
              <p:cNvCxnSpPr>
                <a:cxnSpLocks/>
              </p:cNvCxnSpPr>
              <p:nvPr/>
            </p:nvCxnSpPr>
            <p:spPr>
              <a:xfrm>
                <a:off x="645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6BAE203-BE44-E45C-AAAA-C70EB5C30209}"/>
                  </a:ext>
                </a:extLst>
              </p:cNvPr>
              <p:cNvCxnSpPr>
                <a:cxnSpLocks/>
              </p:cNvCxnSpPr>
              <p:nvPr/>
            </p:nvCxnSpPr>
            <p:spPr>
              <a:xfrm>
                <a:off x="658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2791A43-904A-CC8F-0715-AD159FB706B8}"/>
                  </a:ext>
                </a:extLst>
              </p:cNvPr>
              <p:cNvCxnSpPr>
                <a:cxnSpLocks/>
              </p:cNvCxnSpPr>
              <p:nvPr/>
            </p:nvCxnSpPr>
            <p:spPr>
              <a:xfrm>
                <a:off x="672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43CF3C0-7867-7F43-B698-50BF6BD25D10}"/>
                  </a:ext>
                </a:extLst>
              </p:cNvPr>
              <p:cNvCxnSpPr>
                <a:cxnSpLocks/>
              </p:cNvCxnSpPr>
              <p:nvPr/>
            </p:nvCxnSpPr>
            <p:spPr>
              <a:xfrm flipV="1">
                <a:off x="4192301" y="2536021"/>
                <a:ext cx="6660000" cy="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636A781-0EA2-B467-3C7D-76257F2F31CB}"/>
                  </a:ext>
                </a:extLst>
              </p:cNvPr>
              <p:cNvCxnSpPr>
                <a:cxnSpLocks/>
              </p:cNvCxnSpPr>
              <p:nvPr/>
            </p:nvCxnSpPr>
            <p:spPr>
              <a:xfrm>
                <a:off x="419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1BDFBCE-C3A9-0F20-25BC-51C0EB82564B}"/>
                  </a:ext>
                </a:extLst>
              </p:cNvPr>
              <p:cNvCxnSpPr>
                <a:cxnSpLocks/>
              </p:cNvCxnSpPr>
              <p:nvPr/>
            </p:nvCxnSpPr>
            <p:spPr>
              <a:xfrm>
                <a:off x="432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8D6C0805-ACAC-D81C-1217-2CF8F82997C2}"/>
                  </a:ext>
                </a:extLst>
              </p:cNvPr>
              <p:cNvCxnSpPr>
                <a:cxnSpLocks/>
              </p:cNvCxnSpPr>
              <p:nvPr/>
            </p:nvCxnSpPr>
            <p:spPr>
              <a:xfrm>
                <a:off x="445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990C501-E901-558D-275C-64E0A936BA1E}"/>
                  </a:ext>
                </a:extLst>
              </p:cNvPr>
              <p:cNvCxnSpPr>
                <a:cxnSpLocks/>
              </p:cNvCxnSpPr>
              <p:nvPr/>
            </p:nvCxnSpPr>
            <p:spPr>
              <a:xfrm>
                <a:off x="459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F6E0348-A518-815B-B5CD-C7CC1194085D}"/>
                  </a:ext>
                </a:extLst>
              </p:cNvPr>
              <p:cNvCxnSpPr>
                <a:cxnSpLocks/>
              </p:cNvCxnSpPr>
              <p:nvPr/>
            </p:nvCxnSpPr>
            <p:spPr>
              <a:xfrm>
                <a:off x="472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49CD772-919B-A849-82A7-3F2A4E455DA0}"/>
                  </a:ext>
                </a:extLst>
              </p:cNvPr>
              <p:cNvCxnSpPr>
                <a:cxnSpLocks/>
              </p:cNvCxnSpPr>
              <p:nvPr/>
            </p:nvCxnSpPr>
            <p:spPr>
              <a:xfrm>
                <a:off x="4858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15E8652-9BF0-AFBB-1BA3-D2CCCCE10784}"/>
                  </a:ext>
                </a:extLst>
              </p:cNvPr>
              <p:cNvCxnSpPr>
                <a:cxnSpLocks/>
              </p:cNvCxnSpPr>
              <p:nvPr/>
            </p:nvCxnSpPr>
            <p:spPr>
              <a:xfrm>
                <a:off x="499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9EF9FA3-8394-6FD0-DF41-0DD97F4B5094}"/>
                  </a:ext>
                </a:extLst>
              </p:cNvPr>
              <p:cNvCxnSpPr>
                <a:cxnSpLocks/>
              </p:cNvCxnSpPr>
              <p:nvPr/>
            </p:nvCxnSpPr>
            <p:spPr>
              <a:xfrm>
                <a:off x="512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B9EA2FE-1B62-99BA-343F-79A7D1BD2454}"/>
                  </a:ext>
                </a:extLst>
              </p:cNvPr>
              <p:cNvCxnSpPr>
                <a:cxnSpLocks/>
              </p:cNvCxnSpPr>
              <p:nvPr/>
            </p:nvCxnSpPr>
            <p:spPr>
              <a:xfrm>
                <a:off x="525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66AE354-25CF-AF74-A140-C097F21B111F}"/>
                  </a:ext>
                </a:extLst>
              </p:cNvPr>
              <p:cNvCxnSpPr>
                <a:cxnSpLocks/>
              </p:cNvCxnSpPr>
              <p:nvPr/>
            </p:nvCxnSpPr>
            <p:spPr>
              <a:xfrm>
                <a:off x="539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B8D5801-0AAA-45D1-8D89-01A6D168B459}"/>
                  </a:ext>
                </a:extLst>
              </p:cNvPr>
              <p:cNvCxnSpPr>
                <a:cxnSpLocks/>
              </p:cNvCxnSpPr>
              <p:nvPr/>
            </p:nvCxnSpPr>
            <p:spPr>
              <a:xfrm>
                <a:off x="5524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4A02C20-5E5F-9CFE-3BF9-9AB77906BF82}"/>
                  </a:ext>
                </a:extLst>
              </p:cNvPr>
              <p:cNvCxnSpPr>
                <a:cxnSpLocks/>
              </p:cNvCxnSpPr>
              <p:nvPr/>
            </p:nvCxnSpPr>
            <p:spPr>
              <a:xfrm>
                <a:off x="6856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572ADC2-7DD7-93DE-A905-0BB6FA53A831}"/>
                  </a:ext>
                </a:extLst>
              </p:cNvPr>
              <p:cNvCxnSpPr>
                <a:cxnSpLocks/>
              </p:cNvCxnSpPr>
              <p:nvPr/>
            </p:nvCxnSpPr>
            <p:spPr>
              <a:xfrm>
                <a:off x="698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23821CD-38B9-0325-0621-5B9BE2B0DD0C}"/>
                  </a:ext>
                </a:extLst>
              </p:cNvPr>
              <p:cNvCxnSpPr>
                <a:cxnSpLocks/>
              </p:cNvCxnSpPr>
              <p:nvPr/>
            </p:nvCxnSpPr>
            <p:spPr>
              <a:xfrm>
                <a:off x="712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B5E273A-71B0-5B8A-1D47-660EE7BD4C5F}"/>
                  </a:ext>
                </a:extLst>
              </p:cNvPr>
              <p:cNvCxnSpPr>
                <a:cxnSpLocks/>
              </p:cNvCxnSpPr>
              <p:nvPr/>
            </p:nvCxnSpPr>
            <p:spPr>
              <a:xfrm>
                <a:off x="725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6434BA3-11F4-62F3-2437-8ABEEF430EFE}"/>
                  </a:ext>
                </a:extLst>
              </p:cNvPr>
              <p:cNvCxnSpPr>
                <a:cxnSpLocks/>
              </p:cNvCxnSpPr>
              <p:nvPr/>
            </p:nvCxnSpPr>
            <p:spPr>
              <a:xfrm>
                <a:off x="738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FF82C0D-A761-B13D-9D54-0061705E9619}"/>
                  </a:ext>
                </a:extLst>
              </p:cNvPr>
              <p:cNvCxnSpPr>
                <a:cxnSpLocks/>
              </p:cNvCxnSpPr>
              <p:nvPr/>
            </p:nvCxnSpPr>
            <p:spPr>
              <a:xfrm>
                <a:off x="7522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D446D23-9770-4C17-DC1B-8A2E8F75BBDB}"/>
                  </a:ext>
                </a:extLst>
              </p:cNvPr>
              <p:cNvCxnSpPr>
                <a:cxnSpLocks/>
              </p:cNvCxnSpPr>
              <p:nvPr/>
            </p:nvCxnSpPr>
            <p:spPr>
              <a:xfrm>
                <a:off x="765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30157D2-3F52-704B-CA51-131C5C492F4F}"/>
                  </a:ext>
                </a:extLst>
              </p:cNvPr>
              <p:cNvCxnSpPr>
                <a:cxnSpLocks/>
              </p:cNvCxnSpPr>
              <p:nvPr/>
            </p:nvCxnSpPr>
            <p:spPr>
              <a:xfrm>
                <a:off x="778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6BB12918-6155-6387-1EB1-B5FD00C35468}"/>
                  </a:ext>
                </a:extLst>
              </p:cNvPr>
              <p:cNvCxnSpPr>
                <a:cxnSpLocks/>
              </p:cNvCxnSpPr>
              <p:nvPr/>
            </p:nvCxnSpPr>
            <p:spPr>
              <a:xfrm>
                <a:off x="792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2D98703-5043-2080-1389-311FCC4B21FA}"/>
                  </a:ext>
                </a:extLst>
              </p:cNvPr>
              <p:cNvCxnSpPr>
                <a:cxnSpLocks/>
              </p:cNvCxnSpPr>
              <p:nvPr/>
            </p:nvCxnSpPr>
            <p:spPr>
              <a:xfrm>
                <a:off x="805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294525B1-B4ED-4F5A-CA28-993AEE34E80F}"/>
                  </a:ext>
                </a:extLst>
              </p:cNvPr>
              <p:cNvCxnSpPr>
                <a:cxnSpLocks/>
              </p:cNvCxnSpPr>
              <p:nvPr/>
            </p:nvCxnSpPr>
            <p:spPr>
              <a:xfrm>
                <a:off x="8188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6342D73-FA16-312D-6E9A-4F824C155E96}"/>
                  </a:ext>
                </a:extLst>
              </p:cNvPr>
              <p:cNvCxnSpPr>
                <a:cxnSpLocks/>
              </p:cNvCxnSpPr>
              <p:nvPr/>
            </p:nvCxnSpPr>
            <p:spPr>
              <a:xfrm>
                <a:off x="832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D497E0A-38E3-529C-30BB-B4205A6A62BC}"/>
                  </a:ext>
                </a:extLst>
              </p:cNvPr>
              <p:cNvCxnSpPr>
                <a:cxnSpLocks/>
              </p:cNvCxnSpPr>
              <p:nvPr/>
            </p:nvCxnSpPr>
            <p:spPr>
              <a:xfrm>
                <a:off x="845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799E83D-3633-1B34-C1E8-BF3C0E60561D}"/>
                  </a:ext>
                </a:extLst>
              </p:cNvPr>
              <p:cNvCxnSpPr>
                <a:cxnSpLocks/>
              </p:cNvCxnSpPr>
              <p:nvPr/>
            </p:nvCxnSpPr>
            <p:spPr>
              <a:xfrm>
                <a:off x="858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A144A97-49E0-DCAB-07DC-1D6AC4D173FB}"/>
                  </a:ext>
                </a:extLst>
              </p:cNvPr>
              <p:cNvCxnSpPr>
                <a:cxnSpLocks/>
              </p:cNvCxnSpPr>
              <p:nvPr/>
            </p:nvCxnSpPr>
            <p:spPr>
              <a:xfrm>
                <a:off x="872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23C5B47-76AF-AFF9-3B47-192B7BDC8FAB}"/>
                  </a:ext>
                </a:extLst>
              </p:cNvPr>
              <p:cNvCxnSpPr>
                <a:cxnSpLocks/>
              </p:cNvCxnSpPr>
              <p:nvPr/>
            </p:nvCxnSpPr>
            <p:spPr>
              <a:xfrm>
                <a:off x="8854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BB31A1FD-D47B-85D3-EA92-85ECB15F5F72}"/>
                  </a:ext>
                </a:extLst>
              </p:cNvPr>
              <p:cNvCxnSpPr>
                <a:cxnSpLocks/>
              </p:cNvCxnSpPr>
              <p:nvPr/>
            </p:nvCxnSpPr>
            <p:spPr>
              <a:xfrm>
                <a:off x="898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4DED0D9-BD57-56E5-E1D6-62CEBB013257}"/>
                  </a:ext>
                </a:extLst>
              </p:cNvPr>
              <p:cNvCxnSpPr>
                <a:cxnSpLocks/>
              </p:cNvCxnSpPr>
              <p:nvPr/>
            </p:nvCxnSpPr>
            <p:spPr>
              <a:xfrm>
                <a:off x="912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DD793EE-B48C-23BC-D6AA-B99B681423E9}"/>
                  </a:ext>
                </a:extLst>
              </p:cNvPr>
              <p:cNvCxnSpPr>
                <a:cxnSpLocks/>
              </p:cNvCxnSpPr>
              <p:nvPr/>
            </p:nvCxnSpPr>
            <p:spPr>
              <a:xfrm>
                <a:off x="925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F9A8F53-AADF-0358-F4A0-68E966290B3E}"/>
                  </a:ext>
                </a:extLst>
              </p:cNvPr>
              <p:cNvCxnSpPr>
                <a:cxnSpLocks/>
              </p:cNvCxnSpPr>
              <p:nvPr/>
            </p:nvCxnSpPr>
            <p:spPr>
              <a:xfrm>
                <a:off x="938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A06DB84-F1BC-FB32-384D-81D0AECC877A}"/>
                  </a:ext>
                </a:extLst>
              </p:cNvPr>
              <p:cNvCxnSpPr>
                <a:cxnSpLocks/>
              </p:cNvCxnSpPr>
              <p:nvPr/>
            </p:nvCxnSpPr>
            <p:spPr>
              <a:xfrm>
                <a:off x="9520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CAC832F-A364-D45A-2FFB-816A4DF1CD5C}"/>
                  </a:ext>
                </a:extLst>
              </p:cNvPr>
              <p:cNvCxnSpPr>
                <a:cxnSpLocks/>
              </p:cNvCxnSpPr>
              <p:nvPr/>
            </p:nvCxnSpPr>
            <p:spPr>
              <a:xfrm>
                <a:off x="965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B958815-97ED-CF90-9F2B-26FA23E84CEA}"/>
                  </a:ext>
                </a:extLst>
              </p:cNvPr>
              <p:cNvCxnSpPr>
                <a:cxnSpLocks/>
              </p:cNvCxnSpPr>
              <p:nvPr/>
            </p:nvCxnSpPr>
            <p:spPr>
              <a:xfrm>
                <a:off x="978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A479497-93E6-6B60-044A-CB32A030F319}"/>
                  </a:ext>
                </a:extLst>
              </p:cNvPr>
              <p:cNvCxnSpPr>
                <a:cxnSpLocks/>
              </p:cNvCxnSpPr>
              <p:nvPr/>
            </p:nvCxnSpPr>
            <p:spPr>
              <a:xfrm>
                <a:off x="991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64CFC59-73CE-2C13-C8F2-7537F458EFEB}"/>
                  </a:ext>
                </a:extLst>
              </p:cNvPr>
              <p:cNvCxnSpPr>
                <a:cxnSpLocks/>
              </p:cNvCxnSpPr>
              <p:nvPr/>
            </p:nvCxnSpPr>
            <p:spPr>
              <a:xfrm>
                <a:off x="1005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C9B556C1-BC99-8B57-57BA-6B22379C87CE}"/>
                  </a:ext>
                </a:extLst>
              </p:cNvPr>
              <p:cNvCxnSpPr>
                <a:cxnSpLocks/>
              </p:cNvCxnSpPr>
              <p:nvPr/>
            </p:nvCxnSpPr>
            <p:spPr>
              <a:xfrm>
                <a:off x="10186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9AF1DD3-D9FE-9DE4-A17B-8835B09B3FAF}"/>
                  </a:ext>
                </a:extLst>
              </p:cNvPr>
              <p:cNvCxnSpPr>
                <a:cxnSpLocks/>
              </p:cNvCxnSpPr>
              <p:nvPr/>
            </p:nvCxnSpPr>
            <p:spPr>
              <a:xfrm>
                <a:off x="1031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A68DF4F-4FD4-89FE-04AF-FB27DB2AA804}"/>
                  </a:ext>
                </a:extLst>
              </p:cNvPr>
              <p:cNvCxnSpPr>
                <a:cxnSpLocks/>
              </p:cNvCxnSpPr>
              <p:nvPr/>
            </p:nvCxnSpPr>
            <p:spPr>
              <a:xfrm>
                <a:off x="1045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7C909DC-2217-4866-07F5-627E3B9FD9B1}"/>
                  </a:ext>
                </a:extLst>
              </p:cNvPr>
              <p:cNvCxnSpPr>
                <a:cxnSpLocks/>
              </p:cNvCxnSpPr>
              <p:nvPr/>
            </p:nvCxnSpPr>
            <p:spPr>
              <a:xfrm>
                <a:off x="1058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5C23338-A4D3-AEC4-55DB-4219D315DCDF}"/>
                  </a:ext>
                </a:extLst>
              </p:cNvPr>
              <p:cNvCxnSpPr>
                <a:cxnSpLocks/>
              </p:cNvCxnSpPr>
              <p:nvPr/>
            </p:nvCxnSpPr>
            <p:spPr>
              <a:xfrm>
                <a:off x="1071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2219685-C63B-5843-C327-102EE917209A}"/>
                  </a:ext>
                </a:extLst>
              </p:cNvPr>
              <p:cNvCxnSpPr>
                <a:cxnSpLocks/>
              </p:cNvCxnSpPr>
              <p:nvPr/>
            </p:nvCxnSpPr>
            <p:spPr>
              <a:xfrm>
                <a:off x="1085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466CAFE6-1206-0458-61A4-5D92E71464E8}"/>
                </a:ext>
              </a:extLst>
            </p:cNvPr>
            <p:cNvGrpSpPr/>
            <p:nvPr/>
          </p:nvGrpSpPr>
          <p:grpSpPr>
            <a:xfrm>
              <a:off x="208413" y="3049286"/>
              <a:ext cx="10745914" cy="190240"/>
              <a:chOff x="4098227" y="2658969"/>
              <a:chExt cx="7490418" cy="190240"/>
            </a:xfrm>
          </p:grpSpPr>
          <p:sp>
            <p:nvSpPr>
              <p:cNvPr id="9" name="TextBox 8">
                <a:extLst>
                  <a:ext uri="{FF2B5EF4-FFF2-40B4-BE49-F238E27FC236}">
                    <a16:creationId xmlns:a16="http://schemas.microsoft.com/office/drawing/2014/main" id="{C878F530-3573-C4DC-07E1-B1C923222E65}"/>
                  </a:ext>
                </a:extLst>
              </p:cNvPr>
              <p:cNvSpPr txBox="1"/>
              <p:nvPr/>
            </p:nvSpPr>
            <p:spPr>
              <a:xfrm>
                <a:off x="409822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0</a:t>
                </a:r>
                <a:endParaRPr lang="en-GB" sz="1100" b="1" dirty="0">
                  <a:latin typeface="Cambria Math" panose="02040503050406030204" pitchFamily="18" charset="0"/>
                  <a:ea typeface="Cambria Math" panose="02040503050406030204" pitchFamily="18" charset="0"/>
                </a:endParaRPr>
              </a:p>
            </p:txBody>
          </p:sp>
          <p:sp>
            <p:nvSpPr>
              <p:cNvPr id="10" name="TextBox 9">
                <a:extLst>
                  <a:ext uri="{FF2B5EF4-FFF2-40B4-BE49-F238E27FC236}">
                    <a16:creationId xmlns:a16="http://schemas.microsoft.com/office/drawing/2014/main" id="{CB712E6B-76A6-0B00-D43C-D6E9BB2ACC8F}"/>
                  </a:ext>
                </a:extLst>
              </p:cNvPr>
              <p:cNvSpPr txBox="1"/>
              <p:nvPr/>
            </p:nvSpPr>
            <p:spPr>
              <a:xfrm>
                <a:off x="424421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a:t>
                </a:r>
              </a:p>
            </p:txBody>
          </p:sp>
          <p:sp>
            <p:nvSpPr>
              <p:cNvPr id="12" name="TextBox 11">
                <a:extLst>
                  <a:ext uri="{FF2B5EF4-FFF2-40B4-BE49-F238E27FC236}">
                    <a16:creationId xmlns:a16="http://schemas.microsoft.com/office/drawing/2014/main" id="{D61A29F6-AE62-0676-73F6-8F532521A587}"/>
                  </a:ext>
                </a:extLst>
              </p:cNvPr>
              <p:cNvSpPr txBox="1"/>
              <p:nvPr/>
            </p:nvSpPr>
            <p:spPr>
              <a:xfrm>
                <a:off x="439021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a:t>
                </a:r>
                <a:endParaRPr lang="en-GB" sz="1100" dirty="0">
                  <a:latin typeface="Cambria Math" panose="02040503050406030204" pitchFamily="18" charset="0"/>
                  <a:ea typeface="Cambria Math" panose="02040503050406030204" pitchFamily="18" charset="0"/>
                </a:endParaRPr>
              </a:p>
            </p:txBody>
          </p:sp>
          <p:sp>
            <p:nvSpPr>
              <p:cNvPr id="13" name="TextBox 12">
                <a:extLst>
                  <a:ext uri="{FF2B5EF4-FFF2-40B4-BE49-F238E27FC236}">
                    <a16:creationId xmlns:a16="http://schemas.microsoft.com/office/drawing/2014/main" id="{70702F92-0FD2-88EA-2ABE-B2B60F89A943}"/>
                  </a:ext>
                </a:extLst>
              </p:cNvPr>
              <p:cNvSpPr txBox="1"/>
              <p:nvPr/>
            </p:nvSpPr>
            <p:spPr>
              <a:xfrm>
                <a:off x="453620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a:t>
                </a:r>
                <a:endParaRPr lang="en-GB" sz="1100" dirty="0">
                  <a:latin typeface="Cambria Math" panose="02040503050406030204" pitchFamily="18" charset="0"/>
                  <a:ea typeface="Cambria Math" panose="02040503050406030204" pitchFamily="18" charset="0"/>
                </a:endParaRPr>
              </a:p>
            </p:txBody>
          </p:sp>
          <p:sp>
            <p:nvSpPr>
              <p:cNvPr id="14" name="TextBox 13">
                <a:extLst>
                  <a:ext uri="{FF2B5EF4-FFF2-40B4-BE49-F238E27FC236}">
                    <a16:creationId xmlns:a16="http://schemas.microsoft.com/office/drawing/2014/main" id="{2FCB3CCE-073A-1FC0-7BBA-6DA2B2561131}"/>
                  </a:ext>
                </a:extLst>
              </p:cNvPr>
              <p:cNvSpPr txBox="1"/>
              <p:nvPr/>
            </p:nvSpPr>
            <p:spPr>
              <a:xfrm>
                <a:off x="468219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a:t>
                </a:r>
                <a:endParaRPr lang="en-GB" sz="1100" dirty="0">
                  <a:latin typeface="Cambria Math" panose="02040503050406030204" pitchFamily="18" charset="0"/>
                  <a:ea typeface="Cambria Math" panose="02040503050406030204" pitchFamily="18" charset="0"/>
                </a:endParaRPr>
              </a:p>
            </p:txBody>
          </p:sp>
          <p:sp>
            <p:nvSpPr>
              <p:cNvPr id="15" name="TextBox 14">
                <a:extLst>
                  <a:ext uri="{FF2B5EF4-FFF2-40B4-BE49-F238E27FC236}">
                    <a16:creationId xmlns:a16="http://schemas.microsoft.com/office/drawing/2014/main" id="{96B626BD-E023-1803-B0D7-4A20E8F3CACC}"/>
                  </a:ext>
                </a:extLst>
              </p:cNvPr>
              <p:cNvSpPr txBox="1"/>
              <p:nvPr/>
            </p:nvSpPr>
            <p:spPr>
              <a:xfrm>
                <a:off x="482818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5</a:t>
                </a:r>
                <a:endParaRPr lang="en-GB" sz="1100" dirty="0">
                  <a:latin typeface="Cambria Math" panose="02040503050406030204" pitchFamily="18" charset="0"/>
                  <a:ea typeface="Cambria Math" panose="02040503050406030204" pitchFamily="18" charset="0"/>
                </a:endParaRPr>
              </a:p>
            </p:txBody>
          </p:sp>
          <p:sp>
            <p:nvSpPr>
              <p:cNvPr id="16" name="TextBox 15">
                <a:extLst>
                  <a:ext uri="{FF2B5EF4-FFF2-40B4-BE49-F238E27FC236}">
                    <a16:creationId xmlns:a16="http://schemas.microsoft.com/office/drawing/2014/main" id="{6E40A972-3923-35D6-0CB6-33F38063281C}"/>
                  </a:ext>
                </a:extLst>
              </p:cNvPr>
              <p:cNvSpPr txBox="1"/>
              <p:nvPr/>
            </p:nvSpPr>
            <p:spPr>
              <a:xfrm>
                <a:off x="497417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6</a:t>
                </a:r>
                <a:endParaRPr lang="en-GB" sz="1100" dirty="0">
                  <a:latin typeface="Cambria Math" panose="02040503050406030204" pitchFamily="18" charset="0"/>
                  <a:ea typeface="Cambria Math" panose="02040503050406030204" pitchFamily="18" charset="0"/>
                </a:endParaRPr>
              </a:p>
            </p:txBody>
          </p:sp>
          <p:sp>
            <p:nvSpPr>
              <p:cNvPr id="17" name="TextBox 16">
                <a:extLst>
                  <a:ext uri="{FF2B5EF4-FFF2-40B4-BE49-F238E27FC236}">
                    <a16:creationId xmlns:a16="http://schemas.microsoft.com/office/drawing/2014/main" id="{4E8BE091-378C-ACED-6A57-18EF474DB4F0}"/>
                  </a:ext>
                </a:extLst>
              </p:cNvPr>
              <p:cNvSpPr txBox="1"/>
              <p:nvPr/>
            </p:nvSpPr>
            <p:spPr>
              <a:xfrm>
                <a:off x="512017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7</a:t>
                </a:r>
                <a:endParaRPr lang="en-GB" sz="1100" dirty="0">
                  <a:latin typeface="Cambria Math" panose="02040503050406030204" pitchFamily="18" charset="0"/>
                  <a:ea typeface="Cambria Math" panose="02040503050406030204" pitchFamily="18" charset="0"/>
                </a:endParaRPr>
              </a:p>
            </p:txBody>
          </p:sp>
          <p:sp>
            <p:nvSpPr>
              <p:cNvPr id="18" name="TextBox 17">
                <a:extLst>
                  <a:ext uri="{FF2B5EF4-FFF2-40B4-BE49-F238E27FC236}">
                    <a16:creationId xmlns:a16="http://schemas.microsoft.com/office/drawing/2014/main" id="{BECEE3D0-7EB2-CED7-B207-9D6E5D2C527E}"/>
                  </a:ext>
                </a:extLst>
              </p:cNvPr>
              <p:cNvSpPr txBox="1"/>
              <p:nvPr/>
            </p:nvSpPr>
            <p:spPr>
              <a:xfrm>
                <a:off x="526616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8</a:t>
                </a:r>
                <a:endParaRPr lang="en-GB" sz="1100" dirty="0">
                  <a:latin typeface="Cambria Math" panose="02040503050406030204" pitchFamily="18" charset="0"/>
                  <a:ea typeface="Cambria Math" panose="02040503050406030204" pitchFamily="18" charset="0"/>
                </a:endParaRPr>
              </a:p>
            </p:txBody>
          </p:sp>
          <p:sp>
            <p:nvSpPr>
              <p:cNvPr id="19" name="TextBox 18">
                <a:extLst>
                  <a:ext uri="{FF2B5EF4-FFF2-40B4-BE49-F238E27FC236}">
                    <a16:creationId xmlns:a16="http://schemas.microsoft.com/office/drawing/2014/main" id="{5DEC6073-8A95-B318-8C37-111D6E80E6F5}"/>
                  </a:ext>
                </a:extLst>
              </p:cNvPr>
              <p:cNvSpPr txBox="1"/>
              <p:nvPr/>
            </p:nvSpPr>
            <p:spPr>
              <a:xfrm>
                <a:off x="541215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9</a:t>
                </a:r>
              </a:p>
            </p:txBody>
          </p:sp>
          <p:sp>
            <p:nvSpPr>
              <p:cNvPr id="20" name="TextBox 19">
                <a:extLst>
                  <a:ext uri="{FF2B5EF4-FFF2-40B4-BE49-F238E27FC236}">
                    <a16:creationId xmlns:a16="http://schemas.microsoft.com/office/drawing/2014/main" id="{3132F3C9-4517-9444-40FC-B31842061A85}"/>
                  </a:ext>
                </a:extLst>
              </p:cNvPr>
              <p:cNvSpPr txBox="1"/>
              <p:nvPr/>
            </p:nvSpPr>
            <p:spPr>
              <a:xfrm>
                <a:off x="555814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10</a:t>
                </a:r>
                <a:endParaRPr lang="en-GB" sz="1100" b="1" dirty="0">
                  <a:latin typeface="Cambria Math" panose="02040503050406030204" pitchFamily="18" charset="0"/>
                  <a:ea typeface="Cambria Math" panose="02040503050406030204" pitchFamily="18" charset="0"/>
                </a:endParaRPr>
              </a:p>
            </p:txBody>
          </p:sp>
          <p:sp>
            <p:nvSpPr>
              <p:cNvPr id="21" name="TextBox 20">
                <a:extLst>
                  <a:ext uri="{FF2B5EF4-FFF2-40B4-BE49-F238E27FC236}">
                    <a16:creationId xmlns:a16="http://schemas.microsoft.com/office/drawing/2014/main" id="{66C78212-686B-1CBF-7457-34CB5F16E5A1}"/>
                  </a:ext>
                </a:extLst>
              </p:cNvPr>
              <p:cNvSpPr txBox="1"/>
              <p:nvPr/>
            </p:nvSpPr>
            <p:spPr>
              <a:xfrm>
                <a:off x="570413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11</a:t>
                </a:r>
              </a:p>
            </p:txBody>
          </p:sp>
          <p:sp>
            <p:nvSpPr>
              <p:cNvPr id="22" name="TextBox 21">
                <a:extLst>
                  <a:ext uri="{FF2B5EF4-FFF2-40B4-BE49-F238E27FC236}">
                    <a16:creationId xmlns:a16="http://schemas.microsoft.com/office/drawing/2014/main" id="{E58C4B78-198A-0E96-4536-1E1EAB33BE05}"/>
                  </a:ext>
                </a:extLst>
              </p:cNvPr>
              <p:cNvSpPr txBox="1"/>
              <p:nvPr/>
            </p:nvSpPr>
            <p:spPr>
              <a:xfrm>
                <a:off x="585013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12</a:t>
                </a:r>
                <a:endParaRPr lang="en-GB" sz="1100" dirty="0">
                  <a:latin typeface="Cambria Math" panose="02040503050406030204" pitchFamily="18" charset="0"/>
                  <a:ea typeface="Cambria Math" panose="02040503050406030204" pitchFamily="18" charset="0"/>
                </a:endParaRPr>
              </a:p>
            </p:txBody>
          </p:sp>
          <p:sp>
            <p:nvSpPr>
              <p:cNvPr id="23" name="TextBox 22">
                <a:extLst>
                  <a:ext uri="{FF2B5EF4-FFF2-40B4-BE49-F238E27FC236}">
                    <a16:creationId xmlns:a16="http://schemas.microsoft.com/office/drawing/2014/main" id="{9BB503E1-F324-9EC2-1DFB-2C975BC05561}"/>
                  </a:ext>
                </a:extLst>
              </p:cNvPr>
              <p:cNvSpPr txBox="1"/>
              <p:nvPr/>
            </p:nvSpPr>
            <p:spPr>
              <a:xfrm>
                <a:off x="599612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13</a:t>
                </a:r>
                <a:endParaRPr lang="en-GB" sz="1100" dirty="0">
                  <a:latin typeface="Cambria Math" panose="02040503050406030204" pitchFamily="18" charset="0"/>
                  <a:ea typeface="Cambria Math" panose="02040503050406030204" pitchFamily="18" charset="0"/>
                </a:endParaRPr>
              </a:p>
            </p:txBody>
          </p:sp>
          <p:sp>
            <p:nvSpPr>
              <p:cNvPr id="24" name="TextBox 23">
                <a:extLst>
                  <a:ext uri="{FF2B5EF4-FFF2-40B4-BE49-F238E27FC236}">
                    <a16:creationId xmlns:a16="http://schemas.microsoft.com/office/drawing/2014/main" id="{BAFF29E2-6E65-DCC4-718B-B80AA692708E}"/>
                  </a:ext>
                </a:extLst>
              </p:cNvPr>
              <p:cNvSpPr txBox="1"/>
              <p:nvPr/>
            </p:nvSpPr>
            <p:spPr>
              <a:xfrm>
                <a:off x="614211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14</a:t>
                </a:r>
                <a:endParaRPr lang="en-GB" sz="1100" dirty="0">
                  <a:latin typeface="Cambria Math" panose="02040503050406030204" pitchFamily="18" charset="0"/>
                  <a:ea typeface="Cambria Math" panose="02040503050406030204" pitchFamily="18" charset="0"/>
                </a:endParaRPr>
              </a:p>
            </p:txBody>
          </p:sp>
          <p:sp>
            <p:nvSpPr>
              <p:cNvPr id="25" name="TextBox 24">
                <a:extLst>
                  <a:ext uri="{FF2B5EF4-FFF2-40B4-BE49-F238E27FC236}">
                    <a16:creationId xmlns:a16="http://schemas.microsoft.com/office/drawing/2014/main" id="{E457E105-96CF-6DDD-5900-E1640D258759}"/>
                  </a:ext>
                </a:extLst>
              </p:cNvPr>
              <p:cNvSpPr txBox="1"/>
              <p:nvPr/>
            </p:nvSpPr>
            <p:spPr>
              <a:xfrm>
                <a:off x="628810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15</a:t>
                </a:r>
                <a:endParaRPr lang="en-GB" sz="1100" dirty="0">
                  <a:latin typeface="Cambria Math" panose="02040503050406030204" pitchFamily="18" charset="0"/>
                  <a:ea typeface="Cambria Math" panose="02040503050406030204" pitchFamily="18" charset="0"/>
                </a:endParaRPr>
              </a:p>
            </p:txBody>
          </p:sp>
          <p:sp>
            <p:nvSpPr>
              <p:cNvPr id="26" name="TextBox 25">
                <a:extLst>
                  <a:ext uri="{FF2B5EF4-FFF2-40B4-BE49-F238E27FC236}">
                    <a16:creationId xmlns:a16="http://schemas.microsoft.com/office/drawing/2014/main" id="{A8C534B9-2A8A-E68D-FD3C-C9FC2D9EFEC4}"/>
                  </a:ext>
                </a:extLst>
              </p:cNvPr>
              <p:cNvSpPr txBox="1"/>
              <p:nvPr/>
            </p:nvSpPr>
            <p:spPr>
              <a:xfrm>
                <a:off x="643409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16</a:t>
                </a:r>
                <a:endParaRPr lang="en-GB" sz="1100" dirty="0">
                  <a:latin typeface="Cambria Math" panose="02040503050406030204" pitchFamily="18" charset="0"/>
                  <a:ea typeface="Cambria Math" panose="02040503050406030204" pitchFamily="18" charset="0"/>
                </a:endParaRPr>
              </a:p>
            </p:txBody>
          </p:sp>
          <p:sp>
            <p:nvSpPr>
              <p:cNvPr id="29" name="TextBox 28">
                <a:extLst>
                  <a:ext uri="{FF2B5EF4-FFF2-40B4-BE49-F238E27FC236}">
                    <a16:creationId xmlns:a16="http://schemas.microsoft.com/office/drawing/2014/main" id="{1C6B446A-DDD9-6796-3BED-2E6E90BF8819}"/>
                  </a:ext>
                </a:extLst>
              </p:cNvPr>
              <p:cNvSpPr txBox="1"/>
              <p:nvPr/>
            </p:nvSpPr>
            <p:spPr>
              <a:xfrm>
                <a:off x="658009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17</a:t>
                </a:r>
                <a:endParaRPr lang="en-GB" sz="1100" dirty="0">
                  <a:latin typeface="Cambria Math" panose="02040503050406030204" pitchFamily="18" charset="0"/>
                  <a:ea typeface="Cambria Math" panose="02040503050406030204" pitchFamily="18" charset="0"/>
                </a:endParaRPr>
              </a:p>
            </p:txBody>
          </p:sp>
          <p:sp>
            <p:nvSpPr>
              <p:cNvPr id="79" name="TextBox 78">
                <a:extLst>
                  <a:ext uri="{FF2B5EF4-FFF2-40B4-BE49-F238E27FC236}">
                    <a16:creationId xmlns:a16="http://schemas.microsoft.com/office/drawing/2014/main" id="{C4D83046-88DE-1450-FF78-276F1B51FF47}"/>
                  </a:ext>
                </a:extLst>
              </p:cNvPr>
              <p:cNvSpPr txBox="1"/>
              <p:nvPr/>
            </p:nvSpPr>
            <p:spPr>
              <a:xfrm>
                <a:off x="672608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18</a:t>
                </a:r>
                <a:endParaRPr lang="en-GB" sz="1100" dirty="0">
                  <a:latin typeface="Cambria Math" panose="02040503050406030204" pitchFamily="18" charset="0"/>
                  <a:ea typeface="Cambria Math" panose="02040503050406030204" pitchFamily="18" charset="0"/>
                </a:endParaRPr>
              </a:p>
            </p:txBody>
          </p:sp>
          <p:sp>
            <p:nvSpPr>
              <p:cNvPr id="104" name="TextBox 103">
                <a:extLst>
                  <a:ext uri="{FF2B5EF4-FFF2-40B4-BE49-F238E27FC236}">
                    <a16:creationId xmlns:a16="http://schemas.microsoft.com/office/drawing/2014/main" id="{FB5B93F8-AACF-E84F-80CB-C68FD81D61D9}"/>
                  </a:ext>
                </a:extLst>
              </p:cNvPr>
              <p:cNvSpPr txBox="1"/>
              <p:nvPr/>
            </p:nvSpPr>
            <p:spPr>
              <a:xfrm>
                <a:off x="687207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19</a:t>
                </a:r>
              </a:p>
            </p:txBody>
          </p:sp>
          <p:sp>
            <p:nvSpPr>
              <p:cNvPr id="129" name="TextBox 128">
                <a:extLst>
                  <a:ext uri="{FF2B5EF4-FFF2-40B4-BE49-F238E27FC236}">
                    <a16:creationId xmlns:a16="http://schemas.microsoft.com/office/drawing/2014/main" id="{50F0D41D-9AA7-53E9-F0E5-DBC8804062DB}"/>
                  </a:ext>
                </a:extLst>
              </p:cNvPr>
              <p:cNvSpPr txBox="1"/>
              <p:nvPr/>
            </p:nvSpPr>
            <p:spPr>
              <a:xfrm>
                <a:off x="701806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20</a:t>
                </a:r>
                <a:endParaRPr lang="en-GB" sz="1100" b="1" dirty="0">
                  <a:latin typeface="Cambria Math" panose="02040503050406030204" pitchFamily="18" charset="0"/>
                  <a:ea typeface="Cambria Math" panose="02040503050406030204" pitchFamily="18" charset="0"/>
                </a:endParaRPr>
              </a:p>
            </p:txBody>
          </p:sp>
          <p:sp>
            <p:nvSpPr>
              <p:cNvPr id="153" name="TextBox 152">
                <a:extLst>
                  <a:ext uri="{FF2B5EF4-FFF2-40B4-BE49-F238E27FC236}">
                    <a16:creationId xmlns:a16="http://schemas.microsoft.com/office/drawing/2014/main" id="{B6516582-D82E-3E0F-E994-C1ED5FCCCDA1}"/>
                  </a:ext>
                </a:extLst>
              </p:cNvPr>
              <p:cNvSpPr txBox="1"/>
              <p:nvPr/>
            </p:nvSpPr>
            <p:spPr>
              <a:xfrm>
                <a:off x="716405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21</a:t>
                </a:r>
              </a:p>
            </p:txBody>
          </p:sp>
          <p:sp>
            <p:nvSpPr>
              <p:cNvPr id="154" name="TextBox 153">
                <a:extLst>
                  <a:ext uri="{FF2B5EF4-FFF2-40B4-BE49-F238E27FC236}">
                    <a16:creationId xmlns:a16="http://schemas.microsoft.com/office/drawing/2014/main" id="{85164E89-A018-CF9E-5B27-870D9BA1919D}"/>
                  </a:ext>
                </a:extLst>
              </p:cNvPr>
              <p:cNvSpPr txBox="1"/>
              <p:nvPr/>
            </p:nvSpPr>
            <p:spPr>
              <a:xfrm>
                <a:off x="731005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22</a:t>
                </a:r>
                <a:endParaRPr lang="en-GB" sz="1100" dirty="0">
                  <a:latin typeface="Cambria Math" panose="02040503050406030204" pitchFamily="18" charset="0"/>
                  <a:ea typeface="Cambria Math" panose="02040503050406030204" pitchFamily="18" charset="0"/>
                </a:endParaRPr>
              </a:p>
            </p:txBody>
          </p:sp>
          <p:sp>
            <p:nvSpPr>
              <p:cNvPr id="155" name="TextBox 154">
                <a:extLst>
                  <a:ext uri="{FF2B5EF4-FFF2-40B4-BE49-F238E27FC236}">
                    <a16:creationId xmlns:a16="http://schemas.microsoft.com/office/drawing/2014/main" id="{E75E2CD6-EFDF-FC49-6E9F-946E1B4FA99D}"/>
                  </a:ext>
                </a:extLst>
              </p:cNvPr>
              <p:cNvSpPr txBox="1"/>
              <p:nvPr/>
            </p:nvSpPr>
            <p:spPr>
              <a:xfrm>
                <a:off x="745604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23</a:t>
                </a:r>
                <a:endParaRPr lang="en-GB" sz="1100" dirty="0">
                  <a:latin typeface="Cambria Math" panose="02040503050406030204" pitchFamily="18" charset="0"/>
                  <a:ea typeface="Cambria Math" panose="02040503050406030204" pitchFamily="18" charset="0"/>
                </a:endParaRPr>
              </a:p>
            </p:txBody>
          </p:sp>
          <p:sp>
            <p:nvSpPr>
              <p:cNvPr id="156" name="TextBox 155">
                <a:extLst>
                  <a:ext uri="{FF2B5EF4-FFF2-40B4-BE49-F238E27FC236}">
                    <a16:creationId xmlns:a16="http://schemas.microsoft.com/office/drawing/2014/main" id="{A444692F-8EA8-44A4-176B-8EF116F99701}"/>
                  </a:ext>
                </a:extLst>
              </p:cNvPr>
              <p:cNvSpPr txBox="1"/>
              <p:nvPr/>
            </p:nvSpPr>
            <p:spPr>
              <a:xfrm>
                <a:off x="760203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24</a:t>
                </a:r>
                <a:endParaRPr lang="en-GB" sz="1100" dirty="0">
                  <a:latin typeface="Cambria Math" panose="02040503050406030204" pitchFamily="18" charset="0"/>
                  <a:ea typeface="Cambria Math" panose="02040503050406030204" pitchFamily="18" charset="0"/>
                </a:endParaRPr>
              </a:p>
            </p:txBody>
          </p:sp>
          <p:sp>
            <p:nvSpPr>
              <p:cNvPr id="157" name="TextBox 156">
                <a:extLst>
                  <a:ext uri="{FF2B5EF4-FFF2-40B4-BE49-F238E27FC236}">
                    <a16:creationId xmlns:a16="http://schemas.microsoft.com/office/drawing/2014/main" id="{494AE86E-BB87-2857-046F-425510049A51}"/>
                  </a:ext>
                </a:extLst>
              </p:cNvPr>
              <p:cNvSpPr txBox="1"/>
              <p:nvPr/>
            </p:nvSpPr>
            <p:spPr>
              <a:xfrm>
                <a:off x="774802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25</a:t>
                </a:r>
                <a:endParaRPr lang="en-GB" sz="1100" dirty="0">
                  <a:latin typeface="Cambria Math" panose="02040503050406030204" pitchFamily="18" charset="0"/>
                  <a:ea typeface="Cambria Math" panose="02040503050406030204" pitchFamily="18" charset="0"/>
                </a:endParaRPr>
              </a:p>
            </p:txBody>
          </p:sp>
          <p:sp>
            <p:nvSpPr>
              <p:cNvPr id="158" name="TextBox 157">
                <a:extLst>
                  <a:ext uri="{FF2B5EF4-FFF2-40B4-BE49-F238E27FC236}">
                    <a16:creationId xmlns:a16="http://schemas.microsoft.com/office/drawing/2014/main" id="{CDF904A5-F931-1A3E-FC43-8A72FB7B8578}"/>
                  </a:ext>
                </a:extLst>
              </p:cNvPr>
              <p:cNvSpPr txBox="1"/>
              <p:nvPr/>
            </p:nvSpPr>
            <p:spPr>
              <a:xfrm>
                <a:off x="789401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26</a:t>
                </a:r>
                <a:endParaRPr lang="en-GB" sz="1100" dirty="0">
                  <a:latin typeface="Cambria Math" panose="02040503050406030204" pitchFamily="18" charset="0"/>
                  <a:ea typeface="Cambria Math" panose="02040503050406030204" pitchFamily="18" charset="0"/>
                </a:endParaRPr>
              </a:p>
            </p:txBody>
          </p:sp>
          <p:sp>
            <p:nvSpPr>
              <p:cNvPr id="159" name="TextBox 158">
                <a:extLst>
                  <a:ext uri="{FF2B5EF4-FFF2-40B4-BE49-F238E27FC236}">
                    <a16:creationId xmlns:a16="http://schemas.microsoft.com/office/drawing/2014/main" id="{70F1BEDC-2E0B-CF19-AD2D-D2139F4725D9}"/>
                  </a:ext>
                </a:extLst>
              </p:cNvPr>
              <p:cNvSpPr txBox="1"/>
              <p:nvPr/>
            </p:nvSpPr>
            <p:spPr>
              <a:xfrm>
                <a:off x="804001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27</a:t>
                </a:r>
                <a:endParaRPr lang="en-GB" sz="1100" dirty="0">
                  <a:latin typeface="Cambria Math" panose="02040503050406030204" pitchFamily="18" charset="0"/>
                  <a:ea typeface="Cambria Math" panose="02040503050406030204" pitchFamily="18" charset="0"/>
                </a:endParaRPr>
              </a:p>
            </p:txBody>
          </p:sp>
          <p:sp>
            <p:nvSpPr>
              <p:cNvPr id="160" name="TextBox 159">
                <a:extLst>
                  <a:ext uri="{FF2B5EF4-FFF2-40B4-BE49-F238E27FC236}">
                    <a16:creationId xmlns:a16="http://schemas.microsoft.com/office/drawing/2014/main" id="{2BE6A83E-CE5D-6DC2-D85B-1948C3894483}"/>
                  </a:ext>
                </a:extLst>
              </p:cNvPr>
              <p:cNvSpPr txBox="1"/>
              <p:nvPr/>
            </p:nvSpPr>
            <p:spPr>
              <a:xfrm>
                <a:off x="818600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28</a:t>
                </a:r>
                <a:endParaRPr lang="en-GB" sz="1100" dirty="0">
                  <a:latin typeface="Cambria Math" panose="02040503050406030204" pitchFamily="18" charset="0"/>
                  <a:ea typeface="Cambria Math" panose="02040503050406030204" pitchFamily="18" charset="0"/>
                </a:endParaRPr>
              </a:p>
            </p:txBody>
          </p:sp>
          <p:sp>
            <p:nvSpPr>
              <p:cNvPr id="161" name="TextBox 160">
                <a:extLst>
                  <a:ext uri="{FF2B5EF4-FFF2-40B4-BE49-F238E27FC236}">
                    <a16:creationId xmlns:a16="http://schemas.microsoft.com/office/drawing/2014/main" id="{9A3ACF49-CB8A-F7C8-5291-C66821AE0265}"/>
                  </a:ext>
                </a:extLst>
              </p:cNvPr>
              <p:cNvSpPr txBox="1"/>
              <p:nvPr/>
            </p:nvSpPr>
            <p:spPr>
              <a:xfrm>
                <a:off x="833199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29</a:t>
                </a:r>
              </a:p>
            </p:txBody>
          </p:sp>
          <p:sp>
            <p:nvSpPr>
              <p:cNvPr id="162" name="TextBox 161">
                <a:extLst>
                  <a:ext uri="{FF2B5EF4-FFF2-40B4-BE49-F238E27FC236}">
                    <a16:creationId xmlns:a16="http://schemas.microsoft.com/office/drawing/2014/main" id="{8F663399-F944-08E3-BAB2-020BBF5FAA73}"/>
                  </a:ext>
                </a:extLst>
              </p:cNvPr>
              <p:cNvSpPr txBox="1"/>
              <p:nvPr/>
            </p:nvSpPr>
            <p:spPr>
              <a:xfrm>
                <a:off x="847798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30</a:t>
                </a:r>
                <a:endParaRPr lang="en-GB" sz="1100" b="1" dirty="0">
                  <a:latin typeface="Cambria Math" panose="02040503050406030204" pitchFamily="18" charset="0"/>
                  <a:ea typeface="Cambria Math" panose="02040503050406030204" pitchFamily="18" charset="0"/>
                </a:endParaRPr>
              </a:p>
            </p:txBody>
          </p:sp>
          <p:sp>
            <p:nvSpPr>
              <p:cNvPr id="163" name="TextBox 162">
                <a:extLst>
                  <a:ext uri="{FF2B5EF4-FFF2-40B4-BE49-F238E27FC236}">
                    <a16:creationId xmlns:a16="http://schemas.microsoft.com/office/drawing/2014/main" id="{B4A89F92-445A-0981-0D22-9FA33CF59694}"/>
                  </a:ext>
                </a:extLst>
              </p:cNvPr>
              <p:cNvSpPr txBox="1"/>
              <p:nvPr/>
            </p:nvSpPr>
            <p:spPr>
              <a:xfrm>
                <a:off x="862397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31</a:t>
                </a:r>
              </a:p>
            </p:txBody>
          </p:sp>
          <p:sp>
            <p:nvSpPr>
              <p:cNvPr id="164" name="TextBox 163">
                <a:extLst>
                  <a:ext uri="{FF2B5EF4-FFF2-40B4-BE49-F238E27FC236}">
                    <a16:creationId xmlns:a16="http://schemas.microsoft.com/office/drawing/2014/main" id="{F4D7FD1E-AAE5-5110-7A83-1B8F0011B268}"/>
                  </a:ext>
                </a:extLst>
              </p:cNvPr>
              <p:cNvSpPr txBox="1"/>
              <p:nvPr/>
            </p:nvSpPr>
            <p:spPr>
              <a:xfrm>
                <a:off x="876997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32</a:t>
                </a:r>
                <a:endParaRPr lang="en-GB" sz="1100" dirty="0">
                  <a:latin typeface="Cambria Math" panose="02040503050406030204" pitchFamily="18" charset="0"/>
                  <a:ea typeface="Cambria Math" panose="02040503050406030204" pitchFamily="18" charset="0"/>
                </a:endParaRPr>
              </a:p>
            </p:txBody>
          </p:sp>
          <p:sp>
            <p:nvSpPr>
              <p:cNvPr id="165" name="TextBox 164">
                <a:extLst>
                  <a:ext uri="{FF2B5EF4-FFF2-40B4-BE49-F238E27FC236}">
                    <a16:creationId xmlns:a16="http://schemas.microsoft.com/office/drawing/2014/main" id="{04C34983-1826-2F9A-08B8-56714D39B7F5}"/>
                  </a:ext>
                </a:extLst>
              </p:cNvPr>
              <p:cNvSpPr txBox="1"/>
              <p:nvPr/>
            </p:nvSpPr>
            <p:spPr>
              <a:xfrm>
                <a:off x="891596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33</a:t>
                </a:r>
                <a:endParaRPr lang="en-GB" sz="1100" dirty="0">
                  <a:latin typeface="Cambria Math" panose="02040503050406030204" pitchFamily="18" charset="0"/>
                  <a:ea typeface="Cambria Math" panose="02040503050406030204" pitchFamily="18" charset="0"/>
                </a:endParaRPr>
              </a:p>
            </p:txBody>
          </p:sp>
          <p:sp>
            <p:nvSpPr>
              <p:cNvPr id="166" name="TextBox 165">
                <a:extLst>
                  <a:ext uri="{FF2B5EF4-FFF2-40B4-BE49-F238E27FC236}">
                    <a16:creationId xmlns:a16="http://schemas.microsoft.com/office/drawing/2014/main" id="{76349764-DD1A-5AAE-C58B-B48BE55BF54F}"/>
                  </a:ext>
                </a:extLst>
              </p:cNvPr>
              <p:cNvSpPr txBox="1"/>
              <p:nvPr/>
            </p:nvSpPr>
            <p:spPr>
              <a:xfrm>
                <a:off x="906195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34</a:t>
                </a:r>
                <a:endParaRPr lang="en-GB" sz="1100" dirty="0">
                  <a:latin typeface="Cambria Math" panose="02040503050406030204" pitchFamily="18" charset="0"/>
                  <a:ea typeface="Cambria Math" panose="02040503050406030204" pitchFamily="18" charset="0"/>
                </a:endParaRPr>
              </a:p>
            </p:txBody>
          </p:sp>
          <p:sp>
            <p:nvSpPr>
              <p:cNvPr id="167" name="TextBox 166">
                <a:extLst>
                  <a:ext uri="{FF2B5EF4-FFF2-40B4-BE49-F238E27FC236}">
                    <a16:creationId xmlns:a16="http://schemas.microsoft.com/office/drawing/2014/main" id="{C3A63022-A424-1FB1-2FC0-43FA05E5DD3C}"/>
                  </a:ext>
                </a:extLst>
              </p:cNvPr>
              <p:cNvSpPr txBox="1"/>
              <p:nvPr/>
            </p:nvSpPr>
            <p:spPr>
              <a:xfrm>
                <a:off x="920794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35</a:t>
                </a:r>
                <a:endParaRPr lang="en-GB" sz="1100" dirty="0">
                  <a:latin typeface="Cambria Math" panose="02040503050406030204" pitchFamily="18" charset="0"/>
                  <a:ea typeface="Cambria Math" panose="02040503050406030204" pitchFamily="18" charset="0"/>
                </a:endParaRPr>
              </a:p>
            </p:txBody>
          </p:sp>
          <p:sp>
            <p:nvSpPr>
              <p:cNvPr id="168" name="TextBox 167">
                <a:extLst>
                  <a:ext uri="{FF2B5EF4-FFF2-40B4-BE49-F238E27FC236}">
                    <a16:creationId xmlns:a16="http://schemas.microsoft.com/office/drawing/2014/main" id="{68403494-FDD2-47FD-3178-BEE06C470774}"/>
                  </a:ext>
                </a:extLst>
              </p:cNvPr>
              <p:cNvSpPr txBox="1"/>
              <p:nvPr/>
            </p:nvSpPr>
            <p:spPr>
              <a:xfrm>
                <a:off x="935393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36</a:t>
                </a:r>
                <a:endParaRPr lang="en-GB" sz="1100" dirty="0">
                  <a:latin typeface="Cambria Math" panose="02040503050406030204" pitchFamily="18" charset="0"/>
                  <a:ea typeface="Cambria Math" panose="02040503050406030204" pitchFamily="18" charset="0"/>
                </a:endParaRPr>
              </a:p>
            </p:txBody>
          </p:sp>
          <p:sp>
            <p:nvSpPr>
              <p:cNvPr id="169" name="TextBox 168">
                <a:extLst>
                  <a:ext uri="{FF2B5EF4-FFF2-40B4-BE49-F238E27FC236}">
                    <a16:creationId xmlns:a16="http://schemas.microsoft.com/office/drawing/2014/main" id="{EA27164E-C5C6-0F39-BF1B-C8D18FEB40D0}"/>
                  </a:ext>
                </a:extLst>
              </p:cNvPr>
              <p:cNvSpPr txBox="1"/>
              <p:nvPr/>
            </p:nvSpPr>
            <p:spPr>
              <a:xfrm>
                <a:off x="949993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37</a:t>
                </a:r>
                <a:endParaRPr lang="en-GB" sz="1100" dirty="0">
                  <a:latin typeface="Cambria Math" panose="02040503050406030204" pitchFamily="18" charset="0"/>
                  <a:ea typeface="Cambria Math" panose="02040503050406030204" pitchFamily="18" charset="0"/>
                </a:endParaRPr>
              </a:p>
            </p:txBody>
          </p:sp>
          <p:sp>
            <p:nvSpPr>
              <p:cNvPr id="170" name="TextBox 169">
                <a:extLst>
                  <a:ext uri="{FF2B5EF4-FFF2-40B4-BE49-F238E27FC236}">
                    <a16:creationId xmlns:a16="http://schemas.microsoft.com/office/drawing/2014/main" id="{9F6D4902-505A-09DA-CEC0-C0F0F6F2309E}"/>
                  </a:ext>
                </a:extLst>
              </p:cNvPr>
              <p:cNvSpPr txBox="1"/>
              <p:nvPr/>
            </p:nvSpPr>
            <p:spPr>
              <a:xfrm>
                <a:off x="964592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38</a:t>
                </a:r>
                <a:endParaRPr lang="en-GB" sz="1100" dirty="0">
                  <a:latin typeface="Cambria Math" panose="02040503050406030204" pitchFamily="18" charset="0"/>
                  <a:ea typeface="Cambria Math" panose="02040503050406030204" pitchFamily="18" charset="0"/>
                </a:endParaRPr>
              </a:p>
            </p:txBody>
          </p:sp>
          <p:sp>
            <p:nvSpPr>
              <p:cNvPr id="171" name="TextBox 170">
                <a:extLst>
                  <a:ext uri="{FF2B5EF4-FFF2-40B4-BE49-F238E27FC236}">
                    <a16:creationId xmlns:a16="http://schemas.microsoft.com/office/drawing/2014/main" id="{5BB7A3FD-3125-4C8F-5465-6759561DE9AB}"/>
                  </a:ext>
                </a:extLst>
              </p:cNvPr>
              <p:cNvSpPr txBox="1"/>
              <p:nvPr/>
            </p:nvSpPr>
            <p:spPr>
              <a:xfrm>
                <a:off x="979191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39</a:t>
                </a:r>
              </a:p>
            </p:txBody>
          </p:sp>
          <p:sp>
            <p:nvSpPr>
              <p:cNvPr id="172" name="TextBox 171">
                <a:extLst>
                  <a:ext uri="{FF2B5EF4-FFF2-40B4-BE49-F238E27FC236}">
                    <a16:creationId xmlns:a16="http://schemas.microsoft.com/office/drawing/2014/main" id="{CB280A33-FB0F-5B9E-FED6-FF55B6DF6A22}"/>
                  </a:ext>
                </a:extLst>
              </p:cNvPr>
              <p:cNvSpPr txBox="1"/>
              <p:nvPr/>
            </p:nvSpPr>
            <p:spPr>
              <a:xfrm>
                <a:off x="993790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40</a:t>
                </a:r>
                <a:endParaRPr lang="en-GB" sz="1100" b="1" dirty="0">
                  <a:latin typeface="Cambria Math" panose="02040503050406030204" pitchFamily="18" charset="0"/>
                  <a:ea typeface="Cambria Math" panose="02040503050406030204" pitchFamily="18" charset="0"/>
                </a:endParaRPr>
              </a:p>
            </p:txBody>
          </p:sp>
          <p:sp>
            <p:nvSpPr>
              <p:cNvPr id="173" name="TextBox 172">
                <a:extLst>
                  <a:ext uri="{FF2B5EF4-FFF2-40B4-BE49-F238E27FC236}">
                    <a16:creationId xmlns:a16="http://schemas.microsoft.com/office/drawing/2014/main" id="{61564DE5-EF84-B460-68B6-F1F0FB66D613}"/>
                  </a:ext>
                </a:extLst>
              </p:cNvPr>
              <p:cNvSpPr txBox="1"/>
              <p:nvPr/>
            </p:nvSpPr>
            <p:spPr>
              <a:xfrm>
                <a:off x="1008389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41</a:t>
                </a:r>
              </a:p>
            </p:txBody>
          </p:sp>
          <p:sp>
            <p:nvSpPr>
              <p:cNvPr id="174" name="TextBox 173">
                <a:extLst>
                  <a:ext uri="{FF2B5EF4-FFF2-40B4-BE49-F238E27FC236}">
                    <a16:creationId xmlns:a16="http://schemas.microsoft.com/office/drawing/2014/main" id="{FCF5FC10-4C90-785F-5CEF-16640C8FBBCF}"/>
                  </a:ext>
                </a:extLst>
              </p:cNvPr>
              <p:cNvSpPr txBox="1"/>
              <p:nvPr/>
            </p:nvSpPr>
            <p:spPr>
              <a:xfrm>
                <a:off x="1022989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42</a:t>
                </a:r>
                <a:endParaRPr lang="en-GB" sz="1100" dirty="0">
                  <a:latin typeface="Cambria Math" panose="02040503050406030204" pitchFamily="18" charset="0"/>
                  <a:ea typeface="Cambria Math" panose="02040503050406030204" pitchFamily="18" charset="0"/>
                </a:endParaRPr>
              </a:p>
            </p:txBody>
          </p:sp>
          <p:sp>
            <p:nvSpPr>
              <p:cNvPr id="175" name="TextBox 174">
                <a:extLst>
                  <a:ext uri="{FF2B5EF4-FFF2-40B4-BE49-F238E27FC236}">
                    <a16:creationId xmlns:a16="http://schemas.microsoft.com/office/drawing/2014/main" id="{2937F005-9ACE-2E8C-D58E-C67C9FBC9921}"/>
                  </a:ext>
                </a:extLst>
              </p:cNvPr>
              <p:cNvSpPr txBox="1"/>
              <p:nvPr/>
            </p:nvSpPr>
            <p:spPr>
              <a:xfrm>
                <a:off x="1037588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43</a:t>
                </a:r>
                <a:endParaRPr lang="en-GB" sz="1100" dirty="0">
                  <a:latin typeface="Cambria Math" panose="02040503050406030204" pitchFamily="18" charset="0"/>
                  <a:ea typeface="Cambria Math" panose="02040503050406030204" pitchFamily="18" charset="0"/>
                </a:endParaRPr>
              </a:p>
            </p:txBody>
          </p:sp>
          <p:sp>
            <p:nvSpPr>
              <p:cNvPr id="176" name="TextBox 175">
                <a:extLst>
                  <a:ext uri="{FF2B5EF4-FFF2-40B4-BE49-F238E27FC236}">
                    <a16:creationId xmlns:a16="http://schemas.microsoft.com/office/drawing/2014/main" id="{B9D8C326-0458-6557-99B8-ACC41C01C910}"/>
                  </a:ext>
                </a:extLst>
              </p:cNvPr>
              <p:cNvSpPr txBox="1"/>
              <p:nvPr/>
            </p:nvSpPr>
            <p:spPr>
              <a:xfrm>
                <a:off x="1052187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44</a:t>
                </a:r>
                <a:endParaRPr lang="en-GB" sz="1100" dirty="0">
                  <a:latin typeface="Cambria Math" panose="02040503050406030204" pitchFamily="18" charset="0"/>
                  <a:ea typeface="Cambria Math" panose="02040503050406030204" pitchFamily="18" charset="0"/>
                </a:endParaRPr>
              </a:p>
            </p:txBody>
          </p:sp>
          <p:sp>
            <p:nvSpPr>
              <p:cNvPr id="177" name="TextBox 176">
                <a:extLst>
                  <a:ext uri="{FF2B5EF4-FFF2-40B4-BE49-F238E27FC236}">
                    <a16:creationId xmlns:a16="http://schemas.microsoft.com/office/drawing/2014/main" id="{F5541336-8674-5C0F-5E90-AECCA4A31A96}"/>
                  </a:ext>
                </a:extLst>
              </p:cNvPr>
              <p:cNvSpPr txBox="1"/>
              <p:nvPr/>
            </p:nvSpPr>
            <p:spPr>
              <a:xfrm>
                <a:off x="1066786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45</a:t>
                </a:r>
                <a:endParaRPr lang="en-GB" sz="1100" dirty="0">
                  <a:latin typeface="Cambria Math" panose="02040503050406030204" pitchFamily="18" charset="0"/>
                  <a:ea typeface="Cambria Math" panose="02040503050406030204" pitchFamily="18" charset="0"/>
                </a:endParaRPr>
              </a:p>
            </p:txBody>
          </p:sp>
          <p:sp>
            <p:nvSpPr>
              <p:cNvPr id="178" name="TextBox 177">
                <a:extLst>
                  <a:ext uri="{FF2B5EF4-FFF2-40B4-BE49-F238E27FC236}">
                    <a16:creationId xmlns:a16="http://schemas.microsoft.com/office/drawing/2014/main" id="{3BA8E5ED-B3C2-C6CD-5024-F42758B9B4DF}"/>
                  </a:ext>
                </a:extLst>
              </p:cNvPr>
              <p:cNvSpPr txBox="1"/>
              <p:nvPr/>
            </p:nvSpPr>
            <p:spPr>
              <a:xfrm>
                <a:off x="1081385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46</a:t>
                </a:r>
                <a:endParaRPr lang="en-GB" sz="1100" dirty="0">
                  <a:latin typeface="Cambria Math" panose="02040503050406030204" pitchFamily="18" charset="0"/>
                  <a:ea typeface="Cambria Math" panose="02040503050406030204" pitchFamily="18" charset="0"/>
                </a:endParaRPr>
              </a:p>
            </p:txBody>
          </p:sp>
          <p:sp>
            <p:nvSpPr>
              <p:cNvPr id="179" name="TextBox 178">
                <a:extLst>
                  <a:ext uri="{FF2B5EF4-FFF2-40B4-BE49-F238E27FC236}">
                    <a16:creationId xmlns:a16="http://schemas.microsoft.com/office/drawing/2014/main" id="{05FFFD64-A4F7-02D8-2984-7CF000062B7B}"/>
                  </a:ext>
                </a:extLst>
              </p:cNvPr>
              <p:cNvSpPr txBox="1"/>
              <p:nvPr/>
            </p:nvSpPr>
            <p:spPr>
              <a:xfrm>
                <a:off x="1095985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47</a:t>
                </a:r>
                <a:endParaRPr lang="en-GB" sz="1100" dirty="0">
                  <a:latin typeface="Cambria Math" panose="02040503050406030204" pitchFamily="18" charset="0"/>
                  <a:ea typeface="Cambria Math" panose="02040503050406030204" pitchFamily="18" charset="0"/>
                </a:endParaRPr>
              </a:p>
            </p:txBody>
          </p:sp>
          <p:sp>
            <p:nvSpPr>
              <p:cNvPr id="180" name="TextBox 179">
                <a:extLst>
                  <a:ext uri="{FF2B5EF4-FFF2-40B4-BE49-F238E27FC236}">
                    <a16:creationId xmlns:a16="http://schemas.microsoft.com/office/drawing/2014/main" id="{61A43EB8-6A13-F810-E727-9BE041AE8714}"/>
                  </a:ext>
                </a:extLst>
              </p:cNvPr>
              <p:cNvSpPr txBox="1"/>
              <p:nvPr/>
            </p:nvSpPr>
            <p:spPr>
              <a:xfrm>
                <a:off x="1110584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48</a:t>
                </a:r>
                <a:endParaRPr lang="en-GB" sz="1100" dirty="0">
                  <a:latin typeface="Cambria Math" panose="02040503050406030204" pitchFamily="18" charset="0"/>
                  <a:ea typeface="Cambria Math" panose="02040503050406030204" pitchFamily="18" charset="0"/>
                </a:endParaRPr>
              </a:p>
            </p:txBody>
          </p:sp>
          <p:sp>
            <p:nvSpPr>
              <p:cNvPr id="181" name="TextBox 180">
                <a:extLst>
                  <a:ext uri="{FF2B5EF4-FFF2-40B4-BE49-F238E27FC236}">
                    <a16:creationId xmlns:a16="http://schemas.microsoft.com/office/drawing/2014/main" id="{41213545-E694-92ED-467E-4B2D78AB7F51}"/>
                  </a:ext>
                </a:extLst>
              </p:cNvPr>
              <p:cNvSpPr txBox="1"/>
              <p:nvPr/>
            </p:nvSpPr>
            <p:spPr>
              <a:xfrm>
                <a:off x="1125183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49</a:t>
                </a:r>
              </a:p>
            </p:txBody>
          </p:sp>
          <p:sp>
            <p:nvSpPr>
              <p:cNvPr id="182" name="TextBox 181">
                <a:extLst>
                  <a:ext uri="{FF2B5EF4-FFF2-40B4-BE49-F238E27FC236}">
                    <a16:creationId xmlns:a16="http://schemas.microsoft.com/office/drawing/2014/main" id="{519B2C6F-48CC-CCF2-910C-083477523A1C}"/>
                  </a:ext>
                </a:extLst>
              </p:cNvPr>
              <p:cNvSpPr txBox="1"/>
              <p:nvPr/>
            </p:nvSpPr>
            <p:spPr>
              <a:xfrm>
                <a:off x="11397845" y="2658969"/>
                <a:ext cx="190800" cy="190240"/>
              </a:xfrm>
              <a:prstGeom prst="rect">
                <a:avLst/>
              </a:prstGeom>
              <a:noFill/>
            </p:spPr>
            <p:txBody>
              <a:bodyPr wrap="square" lIns="18000" tIns="18000" rIns="18000" bIns="18000" anchor="ctr" anchorCtr="0">
                <a:noAutofit/>
              </a:bodyPr>
              <a:lstStyle/>
              <a:p>
                <a:pPr algn="ctr"/>
                <a:r>
                  <a:rPr lang="en-GB" sz="1100" b="1" dirty="0">
                    <a:latin typeface="Cambria Math" panose="02040503050406030204" pitchFamily="18" charset="0"/>
                    <a:ea typeface="Cambria Math" panose="02040503050406030204" pitchFamily="18" charset="0"/>
                  </a:rPr>
                  <a:t>50</a:t>
                </a:r>
              </a:p>
            </p:txBody>
          </p:sp>
        </p:grpSp>
      </p:grpSp>
    </p:spTree>
    <p:extLst>
      <p:ext uri="{BB962C8B-B14F-4D97-AF65-F5344CB8AC3E}">
        <p14:creationId xmlns:p14="http://schemas.microsoft.com/office/powerpoint/2010/main" val="426545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Compare the value of numbers using a number line</a:t>
            </a:r>
          </a:p>
        </p:txBody>
      </p:sp>
      <p:sp>
        <p:nvSpPr>
          <p:cNvPr id="4" name="Text Placeholder 3"/>
          <p:cNvSpPr>
            <a:spLocks noGrp="1"/>
          </p:cNvSpPr>
          <p:nvPr>
            <p:ph type="body" sz="quarter" idx="10"/>
          </p:nvPr>
        </p:nvSpPr>
        <p:spPr>
          <a:xfrm>
            <a:off x="218768" y="4506562"/>
            <a:ext cx="10606088" cy="2000548"/>
          </a:xfrm>
        </p:spPr>
        <p:txBody>
          <a:bodyPr/>
          <a:lstStyle/>
          <a:p>
            <a:pPr>
              <a:spcBef>
                <a:spcPts val="1200"/>
              </a:spcBef>
              <a:spcAft>
                <a:spcPts val="1200"/>
              </a:spcAft>
            </a:pPr>
            <a:r>
              <a:rPr lang="en-GB" sz="2800" dirty="0">
                <a:latin typeface="Century Gothic" panose="020B0502020202020204" pitchFamily="34" charset="0"/>
              </a:rPr>
              <a:t>_____ has a smaller value than _____. </a:t>
            </a:r>
          </a:p>
          <a:p>
            <a:pPr>
              <a:spcBef>
                <a:spcPts val="1200"/>
              </a:spcBef>
              <a:spcAft>
                <a:spcPts val="1200"/>
              </a:spcAft>
            </a:pPr>
            <a:endParaRPr lang="en-GB" sz="2800" dirty="0">
              <a:latin typeface="Century Gothic" panose="020B0502020202020204" pitchFamily="34" charset="0"/>
            </a:endParaRPr>
          </a:p>
          <a:p>
            <a:pPr>
              <a:spcBef>
                <a:spcPts val="1200"/>
              </a:spcBef>
              <a:spcAft>
                <a:spcPts val="1200"/>
              </a:spcAft>
            </a:pPr>
            <a:r>
              <a:rPr lang="en-GB" dirty="0"/>
              <a:t>_____ is closer to zero on the number line. </a:t>
            </a:r>
            <a:endParaRPr lang="en-GB" sz="2800" dirty="0">
              <a:latin typeface="Century Gothic" panose="020B0502020202020204" pitchFamily="34" charset="0"/>
            </a:endParaRPr>
          </a:p>
        </p:txBody>
      </p:sp>
      <p:grpSp>
        <p:nvGrpSpPr>
          <p:cNvPr id="5" name="Group 4">
            <a:extLst>
              <a:ext uri="{FF2B5EF4-FFF2-40B4-BE49-F238E27FC236}">
                <a16:creationId xmlns:a16="http://schemas.microsoft.com/office/drawing/2014/main" id="{84DD5A8B-73D7-C125-314F-1E01B3D8BC44}"/>
              </a:ext>
            </a:extLst>
          </p:cNvPr>
          <p:cNvGrpSpPr/>
          <p:nvPr/>
        </p:nvGrpSpPr>
        <p:grpSpPr>
          <a:xfrm>
            <a:off x="208413" y="2693469"/>
            <a:ext cx="10745914" cy="512604"/>
            <a:chOff x="208413" y="2726922"/>
            <a:chExt cx="10745914" cy="512604"/>
          </a:xfrm>
        </p:grpSpPr>
        <p:grpSp>
          <p:nvGrpSpPr>
            <p:cNvPr id="6" name="Group 5">
              <a:extLst>
                <a:ext uri="{FF2B5EF4-FFF2-40B4-BE49-F238E27FC236}">
                  <a16:creationId xmlns:a16="http://schemas.microsoft.com/office/drawing/2014/main" id="{87CD0DC6-6DF7-492A-E29F-DFD44D89EEA7}"/>
                </a:ext>
              </a:extLst>
            </p:cNvPr>
            <p:cNvGrpSpPr/>
            <p:nvPr/>
          </p:nvGrpSpPr>
          <p:grpSpPr>
            <a:xfrm>
              <a:off x="343374" y="2726922"/>
              <a:ext cx="10458390" cy="288000"/>
              <a:chOff x="4192301" y="2392021"/>
              <a:chExt cx="6660000" cy="288000"/>
            </a:xfrm>
          </p:grpSpPr>
          <p:cxnSp>
            <p:nvCxnSpPr>
              <p:cNvPr id="183" name="Straight Connector 182">
                <a:extLst>
                  <a:ext uri="{FF2B5EF4-FFF2-40B4-BE49-F238E27FC236}">
                    <a16:creationId xmlns:a16="http://schemas.microsoft.com/office/drawing/2014/main" id="{D8D7F953-BFD5-BC8C-F40A-956D65089657}"/>
                  </a:ext>
                </a:extLst>
              </p:cNvPr>
              <p:cNvCxnSpPr>
                <a:cxnSpLocks/>
              </p:cNvCxnSpPr>
              <p:nvPr/>
            </p:nvCxnSpPr>
            <p:spPr>
              <a:xfrm>
                <a:off x="565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176E8F4-6374-E858-8323-164834B759DB}"/>
                  </a:ext>
                </a:extLst>
              </p:cNvPr>
              <p:cNvCxnSpPr>
                <a:cxnSpLocks/>
              </p:cNvCxnSpPr>
              <p:nvPr/>
            </p:nvCxnSpPr>
            <p:spPr>
              <a:xfrm>
                <a:off x="579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268B9BA-8DED-DF93-9861-5A1B9BE04CBB}"/>
                  </a:ext>
                </a:extLst>
              </p:cNvPr>
              <p:cNvCxnSpPr>
                <a:cxnSpLocks/>
              </p:cNvCxnSpPr>
              <p:nvPr/>
            </p:nvCxnSpPr>
            <p:spPr>
              <a:xfrm>
                <a:off x="592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5EBEE47-146C-991A-F746-845A68C4E4B2}"/>
                  </a:ext>
                </a:extLst>
              </p:cNvPr>
              <p:cNvCxnSpPr>
                <a:cxnSpLocks/>
              </p:cNvCxnSpPr>
              <p:nvPr/>
            </p:nvCxnSpPr>
            <p:spPr>
              <a:xfrm>
                <a:off x="605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1461F89-5551-6A58-EAC7-5B700C4767F7}"/>
                  </a:ext>
                </a:extLst>
              </p:cNvPr>
              <p:cNvCxnSpPr>
                <a:cxnSpLocks/>
              </p:cNvCxnSpPr>
              <p:nvPr/>
            </p:nvCxnSpPr>
            <p:spPr>
              <a:xfrm>
                <a:off x="6190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17AC5C5-A7A0-F924-F047-BE359089AF33}"/>
                  </a:ext>
                </a:extLst>
              </p:cNvPr>
              <p:cNvCxnSpPr>
                <a:cxnSpLocks/>
              </p:cNvCxnSpPr>
              <p:nvPr/>
            </p:nvCxnSpPr>
            <p:spPr>
              <a:xfrm>
                <a:off x="632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F1BA928-71BE-F845-2E2F-7EB051C7FD15}"/>
                  </a:ext>
                </a:extLst>
              </p:cNvPr>
              <p:cNvCxnSpPr>
                <a:cxnSpLocks/>
              </p:cNvCxnSpPr>
              <p:nvPr/>
            </p:nvCxnSpPr>
            <p:spPr>
              <a:xfrm>
                <a:off x="645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6BAE203-BE44-E45C-AAAA-C70EB5C30209}"/>
                  </a:ext>
                </a:extLst>
              </p:cNvPr>
              <p:cNvCxnSpPr>
                <a:cxnSpLocks/>
              </p:cNvCxnSpPr>
              <p:nvPr/>
            </p:nvCxnSpPr>
            <p:spPr>
              <a:xfrm>
                <a:off x="658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2791A43-904A-CC8F-0715-AD159FB706B8}"/>
                  </a:ext>
                </a:extLst>
              </p:cNvPr>
              <p:cNvCxnSpPr>
                <a:cxnSpLocks/>
              </p:cNvCxnSpPr>
              <p:nvPr/>
            </p:nvCxnSpPr>
            <p:spPr>
              <a:xfrm>
                <a:off x="672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43CF3C0-7867-7F43-B698-50BF6BD25D10}"/>
                  </a:ext>
                </a:extLst>
              </p:cNvPr>
              <p:cNvCxnSpPr>
                <a:cxnSpLocks/>
              </p:cNvCxnSpPr>
              <p:nvPr/>
            </p:nvCxnSpPr>
            <p:spPr>
              <a:xfrm flipV="1">
                <a:off x="4192301" y="2536021"/>
                <a:ext cx="6660000" cy="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636A781-0EA2-B467-3C7D-76257F2F31CB}"/>
                  </a:ext>
                </a:extLst>
              </p:cNvPr>
              <p:cNvCxnSpPr>
                <a:cxnSpLocks/>
              </p:cNvCxnSpPr>
              <p:nvPr/>
            </p:nvCxnSpPr>
            <p:spPr>
              <a:xfrm>
                <a:off x="419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1BDFBCE-C3A9-0F20-25BC-51C0EB82564B}"/>
                  </a:ext>
                </a:extLst>
              </p:cNvPr>
              <p:cNvCxnSpPr>
                <a:cxnSpLocks/>
              </p:cNvCxnSpPr>
              <p:nvPr/>
            </p:nvCxnSpPr>
            <p:spPr>
              <a:xfrm>
                <a:off x="432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8D6C0805-ACAC-D81C-1217-2CF8F82997C2}"/>
                  </a:ext>
                </a:extLst>
              </p:cNvPr>
              <p:cNvCxnSpPr>
                <a:cxnSpLocks/>
              </p:cNvCxnSpPr>
              <p:nvPr/>
            </p:nvCxnSpPr>
            <p:spPr>
              <a:xfrm>
                <a:off x="445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990C501-E901-558D-275C-64E0A936BA1E}"/>
                  </a:ext>
                </a:extLst>
              </p:cNvPr>
              <p:cNvCxnSpPr>
                <a:cxnSpLocks/>
              </p:cNvCxnSpPr>
              <p:nvPr/>
            </p:nvCxnSpPr>
            <p:spPr>
              <a:xfrm>
                <a:off x="459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F6E0348-A518-815B-B5CD-C7CC1194085D}"/>
                  </a:ext>
                </a:extLst>
              </p:cNvPr>
              <p:cNvCxnSpPr>
                <a:cxnSpLocks/>
              </p:cNvCxnSpPr>
              <p:nvPr/>
            </p:nvCxnSpPr>
            <p:spPr>
              <a:xfrm>
                <a:off x="472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49CD772-919B-A849-82A7-3F2A4E455DA0}"/>
                  </a:ext>
                </a:extLst>
              </p:cNvPr>
              <p:cNvCxnSpPr>
                <a:cxnSpLocks/>
              </p:cNvCxnSpPr>
              <p:nvPr/>
            </p:nvCxnSpPr>
            <p:spPr>
              <a:xfrm>
                <a:off x="4858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15E8652-9BF0-AFBB-1BA3-D2CCCCE10784}"/>
                  </a:ext>
                </a:extLst>
              </p:cNvPr>
              <p:cNvCxnSpPr>
                <a:cxnSpLocks/>
              </p:cNvCxnSpPr>
              <p:nvPr/>
            </p:nvCxnSpPr>
            <p:spPr>
              <a:xfrm>
                <a:off x="499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9EF9FA3-8394-6FD0-DF41-0DD97F4B5094}"/>
                  </a:ext>
                </a:extLst>
              </p:cNvPr>
              <p:cNvCxnSpPr>
                <a:cxnSpLocks/>
              </p:cNvCxnSpPr>
              <p:nvPr/>
            </p:nvCxnSpPr>
            <p:spPr>
              <a:xfrm>
                <a:off x="512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B9EA2FE-1B62-99BA-343F-79A7D1BD2454}"/>
                  </a:ext>
                </a:extLst>
              </p:cNvPr>
              <p:cNvCxnSpPr>
                <a:cxnSpLocks/>
              </p:cNvCxnSpPr>
              <p:nvPr/>
            </p:nvCxnSpPr>
            <p:spPr>
              <a:xfrm>
                <a:off x="525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66AE354-25CF-AF74-A140-C097F21B111F}"/>
                  </a:ext>
                </a:extLst>
              </p:cNvPr>
              <p:cNvCxnSpPr>
                <a:cxnSpLocks/>
              </p:cNvCxnSpPr>
              <p:nvPr/>
            </p:nvCxnSpPr>
            <p:spPr>
              <a:xfrm>
                <a:off x="539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B8D5801-0AAA-45D1-8D89-01A6D168B459}"/>
                  </a:ext>
                </a:extLst>
              </p:cNvPr>
              <p:cNvCxnSpPr>
                <a:cxnSpLocks/>
              </p:cNvCxnSpPr>
              <p:nvPr/>
            </p:nvCxnSpPr>
            <p:spPr>
              <a:xfrm>
                <a:off x="5524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4A02C20-5E5F-9CFE-3BF9-9AB77906BF82}"/>
                  </a:ext>
                </a:extLst>
              </p:cNvPr>
              <p:cNvCxnSpPr>
                <a:cxnSpLocks/>
              </p:cNvCxnSpPr>
              <p:nvPr/>
            </p:nvCxnSpPr>
            <p:spPr>
              <a:xfrm>
                <a:off x="6856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572ADC2-7DD7-93DE-A905-0BB6FA53A831}"/>
                  </a:ext>
                </a:extLst>
              </p:cNvPr>
              <p:cNvCxnSpPr>
                <a:cxnSpLocks/>
              </p:cNvCxnSpPr>
              <p:nvPr/>
            </p:nvCxnSpPr>
            <p:spPr>
              <a:xfrm>
                <a:off x="698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23821CD-38B9-0325-0621-5B9BE2B0DD0C}"/>
                  </a:ext>
                </a:extLst>
              </p:cNvPr>
              <p:cNvCxnSpPr>
                <a:cxnSpLocks/>
              </p:cNvCxnSpPr>
              <p:nvPr/>
            </p:nvCxnSpPr>
            <p:spPr>
              <a:xfrm>
                <a:off x="712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B5E273A-71B0-5B8A-1D47-660EE7BD4C5F}"/>
                  </a:ext>
                </a:extLst>
              </p:cNvPr>
              <p:cNvCxnSpPr>
                <a:cxnSpLocks/>
              </p:cNvCxnSpPr>
              <p:nvPr/>
            </p:nvCxnSpPr>
            <p:spPr>
              <a:xfrm>
                <a:off x="725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6434BA3-11F4-62F3-2437-8ABEEF430EFE}"/>
                  </a:ext>
                </a:extLst>
              </p:cNvPr>
              <p:cNvCxnSpPr>
                <a:cxnSpLocks/>
              </p:cNvCxnSpPr>
              <p:nvPr/>
            </p:nvCxnSpPr>
            <p:spPr>
              <a:xfrm>
                <a:off x="738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FF82C0D-A761-B13D-9D54-0061705E9619}"/>
                  </a:ext>
                </a:extLst>
              </p:cNvPr>
              <p:cNvCxnSpPr>
                <a:cxnSpLocks/>
              </p:cNvCxnSpPr>
              <p:nvPr/>
            </p:nvCxnSpPr>
            <p:spPr>
              <a:xfrm>
                <a:off x="7522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D446D23-9770-4C17-DC1B-8A2E8F75BBDB}"/>
                  </a:ext>
                </a:extLst>
              </p:cNvPr>
              <p:cNvCxnSpPr>
                <a:cxnSpLocks/>
              </p:cNvCxnSpPr>
              <p:nvPr/>
            </p:nvCxnSpPr>
            <p:spPr>
              <a:xfrm>
                <a:off x="765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30157D2-3F52-704B-CA51-131C5C492F4F}"/>
                  </a:ext>
                </a:extLst>
              </p:cNvPr>
              <p:cNvCxnSpPr>
                <a:cxnSpLocks/>
              </p:cNvCxnSpPr>
              <p:nvPr/>
            </p:nvCxnSpPr>
            <p:spPr>
              <a:xfrm>
                <a:off x="778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6BB12918-6155-6387-1EB1-B5FD00C35468}"/>
                  </a:ext>
                </a:extLst>
              </p:cNvPr>
              <p:cNvCxnSpPr>
                <a:cxnSpLocks/>
              </p:cNvCxnSpPr>
              <p:nvPr/>
            </p:nvCxnSpPr>
            <p:spPr>
              <a:xfrm>
                <a:off x="792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2D98703-5043-2080-1389-311FCC4B21FA}"/>
                  </a:ext>
                </a:extLst>
              </p:cNvPr>
              <p:cNvCxnSpPr>
                <a:cxnSpLocks/>
              </p:cNvCxnSpPr>
              <p:nvPr/>
            </p:nvCxnSpPr>
            <p:spPr>
              <a:xfrm>
                <a:off x="805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294525B1-B4ED-4F5A-CA28-993AEE34E80F}"/>
                  </a:ext>
                </a:extLst>
              </p:cNvPr>
              <p:cNvCxnSpPr>
                <a:cxnSpLocks/>
              </p:cNvCxnSpPr>
              <p:nvPr/>
            </p:nvCxnSpPr>
            <p:spPr>
              <a:xfrm>
                <a:off x="8188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6342D73-FA16-312D-6E9A-4F824C155E96}"/>
                  </a:ext>
                </a:extLst>
              </p:cNvPr>
              <p:cNvCxnSpPr>
                <a:cxnSpLocks/>
              </p:cNvCxnSpPr>
              <p:nvPr/>
            </p:nvCxnSpPr>
            <p:spPr>
              <a:xfrm>
                <a:off x="832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D497E0A-38E3-529C-30BB-B4205A6A62BC}"/>
                  </a:ext>
                </a:extLst>
              </p:cNvPr>
              <p:cNvCxnSpPr>
                <a:cxnSpLocks/>
              </p:cNvCxnSpPr>
              <p:nvPr/>
            </p:nvCxnSpPr>
            <p:spPr>
              <a:xfrm>
                <a:off x="845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799E83D-3633-1B34-C1E8-BF3C0E60561D}"/>
                  </a:ext>
                </a:extLst>
              </p:cNvPr>
              <p:cNvCxnSpPr>
                <a:cxnSpLocks/>
              </p:cNvCxnSpPr>
              <p:nvPr/>
            </p:nvCxnSpPr>
            <p:spPr>
              <a:xfrm>
                <a:off x="858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A144A97-49E0-DCAB-07DC-1D6AC4D173FB}"/>
                  </a:ext>
                </a:extLst>
              </p:cNvPr>
              <p:cNvCxnSpPr>
                <a:cxnSpLocks/>
              </p:cNvCxnSpPr>
              <p:nvPr/>
            </p:nvCxnSpPr>
            <p:spPr>
              <a:xfrm>
                <a:off x="872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23C5B47-76AF-AFF9-3B47-192B7BDC8FAB}"/>
                  </a:ext>
                </a:extLst>
              </p:cNvPr>
              <p:cNvCxnSpPr>
                <a:cxnSpLocks/>
              </p:cNvCxnSpPr>
              <p:nvPr/>
            </p:nvCxnSpPr>
            <p:spPr>
              <a:xfrm>
                <a:off x="8854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BB31A1FD-D47B-85D3-EA92-85ECB15F5F72}"/>
                  </a:ext>
                </a:extLst>
              </p:cNvPr>
              <p:cNvCxnSpPr>
                <a:cxnSpLocks/>
              </p:cNvCxnSpPr>
              <p:nvPr/>
            </p:nvCxnSpPr>
            <p:spPr>
              <a:xfrm>
                <a:off x="898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4DED0D9-BD57-56E5-E1D6-62CEBB013257}"/>
                  </a:ext>
                </a:extLst>
              </p:cNvPr>
              <p:cNvCxnSpPr>
                <a:cxnSpLocks/>
              </p:cNvCxnSpPr>
              <p:nvPr/>
            </p:nvCxnSpPr>
            <p:spPr>
              <a:xfrm>
                <a:off x="912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DD793EE-B48C-23BC-D6AA-B99B681423E9}"/>
                  </a:ext>
                </a:extLst>
              </p:cNvPr>
              <p:cNvCxnSpPr>
                <a:cxnSpLocks/>
              </p:cNvCxnSpPr>
              <p:nvPr/>
            </p:nvCxnSpPr>
            <p:spPr>
              <a:xfrm>
                <a:off x="925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F9A8F53-AADF-0358-F4A0-68E966290B3E}"/>
                  </a:ext>
                </a:extLst>
              </p:cNvPr>
              <p:cNvCxnSpPr>
                <a:cxnSpLocks/>
              </p:cNvCxnSpPr>
              <p:nvPr/>
            </p:nvCxnSpPr>
            <p:spPr>
              <a:xfrm>
                <a:off x="938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A06DB84-F1BC-FB32-384D-81D0AECC877A}"/>
                  </a:ext>
                </a:extLst>
              </p:cNvPr>
              <p:cNvCxnSpPr>
                <a:cxnSpLocks/>
              </p:cNvCxnSpPr>
              <p:nvPr/>
            </p:nvCxnSpPr>
            <p:spPr>
              <a:xfrm>
                <a:off x="9520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CAC832F-A364-D45A-2FFB-816A4DF1CD5C}"/>
                  </a:ext>
                </a:extLst>
              </p:cNvPr>
              <p:cNvCxnSpPr>
                <a:cxnSpLocks/>
              </p:cNvCxnSpPr>
              <p:nvPr/>
            </p:nvCxnSpPr>
            <p:spPr>
              <a:xfrm>
                <a:off x="965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B958815-97ED-CF90-9F2B-26FA23E84CEA}"/>
                  </a:ext>
                </a:extLst>
              </p:cNvPr>
              <p:cNvCxnSpPr>
                <a:cxnSpLocks/>
              </p:cNvCxnSpPr>
              <p:nvPr/>
            </p:nvCxnSpPr>
            <p:spPr>
              <a:xfrm>
                <a:off x="978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A479497-93E6-6B60-044A-CB32A030F319}"/>
                  </a:ext>
                </a:extLst>
              </p:cNvPr>
              <p:cNvCxnSpPr>
                <a:cxnSpLocks/>
              </p:cNvCxnSpPr>
              <p:nvPr/>
            </p:nvCxnSpPr>
            <p:spPr>
              <a:xfrm>
                <a:off x="991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64CFC59-73CE-2C13-C8F2-7537F458EFEB}"/>
                  </a:ext>
                </a:extLst>
              </p:cNvPr>
              <p:cNvCxnSpPr>
                <a:cxnSpLocks/>
              </p:cNvCxnSpPr>
              <p:nvPr/>
            </p:nvCxnSpPr>
            <p:spPr>
              <a:xfrm>
                <a:off x="1005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C9B556C1-BC99-8B57-57BA-6B22379C87CE}"/>
                  </a:ext>
                </a:extLst>
              </p:cNvPr>
              <p:cNvCxnSpPr>
                <a:cxnSpLocks/>
              </p:cNvCxnSpPr>
              <p:nvPr/>
            </p:nvCxnSpPr>
            <p:spPr>
              <a:xfrm>
                <a:off x="10186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9AF1DD3-D9FE-9DE4-A17B-8835B09B3FAF}"/>
                  </a:ext>
                </a:extLst>
              </p:cNvPr>
              <p:cNvCxnSpPr>
                <a:cxnSpLocks/>
              </p:cNvCxnSpPr>
              <p:nvPr/>
            </p:nvCxnSpPr>
            <p:spPr>
              <a:xfrm>
                <a:off x="1031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A68DF4F-4FD4-89FE-04AF-FB27DB2AA804}"/>
                  </a:ext>
                </a:extLst>
              </p:cNvPr>
              <p:cNvCxnSpPr>
                <a:cxnSpLocks/>
              </p:cNvCxnSpPr>
              <p:nvPr/>
            </p:nvCxnSpPr>
            <p:spPr>
              <a:xfrm>
                <a:off x="1045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7C909DC-2217-4866-07F5-627E3B9FD9B1}"/>
                  </a:ext>
                </a:extLst>
              </p:cNvPr>
              <p:cNvCxnSpPr>
                <a:cxnSpLocks/>
              </p:cNvCxnSpPr>
              <p:nvPr/>
            </p:nvCxnSpPr>
            <p:spPr>
              <a:xfrm>
                <a:off x="1058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5C23338-A4D3-AEC4-55DB-4219D315DCDF}"/>
                  </a:ext>
                </a:extLst>
              </p:cNvPr>
              <p:cNvCxnSpPr>
                <a:cxnSpLocks/>
              </p:cNvCxnSpPr>
              <p:nvPr/>
            </p:nvCxnSpPr>
            <p:spPr>
              <a:xfrm>
                <a:off x="1071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2219685-C63B-5843-C327-102EE917209A}"/>
                  </a:ext>
                </a:extLst>
              </p:cNvPr>
              <p:cNvCxnSpPr>
                <a:cxnSpLocks/>
              </p:cNvCxnSpPr>
              <p:nvPr/>
            </p:nvCxnSpPr>
            <p:spPr>
              <a:xfrm>
                <a:off x="1085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466CAFE6-1206-0458-61A4-5D92E71464E8}"/>
                </a:ext>
              </a:extLst>
            </p:cNvPr>
            <p:cNvGrpSpPr/>
            <p:nvPr/>
          </p:nvGrpSpPr>
          <p:grpSpPr>
            <a:xfrm>
              <a:off x="208413" y="3049286"/>
              <a:ext cx="10745914" cy="190240"/>
              <a:chOff x="4098227" y="2658969"/>
              <a:chExt cx="7490418" cy="190240"/>
            </a:xfrm>
          </p:grpSpPr>
          <p:sp>
            <p:nvSpPr>
              <p:cNvPr id="9" name="TextBox 8">
                <a:extLst>
                  <a:ext uri="{FF2B5EF4-FFF2-40B4-BE49-F238E27FC236}">
                    <a16:creationId xmlns:a16="http://schemas.microsoft.com/office/drawing/2014/main" id="{C878F530-3573-C4DC-07E1-B1C923222E65}"/>
                  </a:ext>
                </a:extLst>
              </p:cNvPr>
              <p:cNvSpPr txBox="1"/>
              <p:nvPr/>
            </p:nvSpPr>
            <p:spPr>
              <a:xfrm>
                <a:off x="409822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0</a:t>
                </a:r>
                <a:endParaRPr lang="en-GB" sz="1100" b="1" dirty="0">
                  <a:latin typeface="Cambria Math" panose="02040503050406030204" pitchFamily="18" charset="0"/>
                  <a:ea typeface="Cambria Math" panose="02040503050406030204" pitchFamily="18" charset="0"/>
                </a:endParaRPr>
              </a:p>
            </p:txBody>
          </p:sp>
          <p:sp>
            <p:nvSpPr>
              <p:cNvPr id="10" name="TextBox 9">
                <a:extLst>
                  <a:ext uri="{FF2B5EF4-FFF2-40B4-BE49-F238E27FC236}">
                    <a16:creationId xmlns:a16="http://schemas.microsoft.com/office/drawing/2014/main" id="{CB712E6B-76A6-0B00-D43C-D6E9BB2ACC8F}"/>
                  </a:ext>
                </a:extLst>
              </p:cNvPr>
              <p:cNvSpPr txBox="1"/>
              <p:nvPr/>
            </p:nvSpPr>
            <p:spPr>
              <a:xfrm>
                <a:off x="424421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a:t>
                </a:r>
              </a:p>
            </p:txBody>
          </p:sp>
          <p:sp>
            <p:nvSpPr>
              <p:cNvPr id="12" name="TextBox 11">
                <a:extLst>
                  <a:ext uri="{FF2B5EF4-FFF2-40B4-BE49-F238E27FC236}">
                    <a16:creationId xmlns:a16="http://schemas.microsoft.com/office/drawing/2014/main" id="{D61A29F6-AE62-0676-73F6-8F532521A587}"/>
                  </a:ext>
                </a:extLst>
              </p:cNvPr>
              <p:cNvSpPr txBox="1"/>
              <p:nvPr/>
            </p:nvSpPr>
            <p:spPr>
              <a:xfrm>
                <a:off x="439021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a:t>
                </a:r>
                <a:endParaRPr lang="en-GB" sz="1100" dirty="0">
                  <a:latin typeface="Cambria Math" panose="02040503050406030204" pitchFamily="18" charset="0"/>
                  <a:ea typeface="Cambria Math" panose="02040503050406030204" pitchFamily="18" charset="0"/>
                </a:endParaRPr>
              </a:p>
            </p:txBody>
          </p:sp>
          <p:sp>
            <p:nvSpPr>
              <p:cNvPr id="13" name="TextBox 12">
                <a:extLst>
                  <a:ext uri="{FF2B5EF4-FFF2-40B4-BE49-F238E27FC236}">
                    <a16:creationId xmlns:a16="http://schemas.microsoft.com/office/drawing/2014/main" id="{70702F92-0FD2-88EA-2ABE-B2B60F89A943}"/>
                  </a:ext>
                </a:extLst>
              </p:cNvPr>
              <p:cNvSpPr txBox="1"/>
              <p:nvPr/>
            </p:nvSpPr>
            <p:spPr>
              <a:xfrm>
                <a:off x="453620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a:t>
                </a:r>
                <a:endParaRPr lang="en-GB" sz="1100" dirty="0">
                  <a:latin typeface="Cambria Math" panose="02040503050406030204" pitchFamily="18" charset="0"/>
                  <a:ea typeface="Cambria Math" panose="02040503050406030204" pitchFamily="18" charset="0"/>
                </a:endParaRPr>
              </a:p>
            </p:txBody>
          </p:sp>
          <p:sp>
            <p:nvSpPr>
              <p:cNvPr id="14" name="TextBox 13">
                <a:extLst>
                  <a:ext uri="{FF2B5EF4-FFF2-40B4-BE49-F238E27FC236}">
                    <a16:creationId xmlns:a16="http://schemas.microsoft.com/office/drawing/2014/main" id="{2FCB3CCE-073A-1FC0-7BBA-6DA2B2561131}"/>
                  </a:ext>
                </a:extLst>
              </p:cNvPr>
              <p:cNvSpPr txBox="1"/>
              <p:nvPr/>
            </p:nvSpPr>
            <p:spPr>
              <a:xfrm>
                <a:off x="468219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a:t>
                </a:r>
                <a:endParaRPr lang="en-GB" sz="1100" dirty="0">
                  <a:latin typeface="Cambria Math" panose="02040503050406030204" pitchFamily="18" charset="0"/>
                  <a:ea typeface="Cambria Math" panose="02040503050406030204" pitchFamily="18" charset="0"/>
                </a:endParaRPr>
              </a:p>
            </p:txBody>
          </p:sp>
          <p:sp>
            <p:nvSpPr>
              <p:cNvPr id="15" name="TextBox 14">
                <a:extLst>
                  <a:ext uri="{FF2B5EF4-FFF2-40B4-BE49-F238E27FC236}">
                    <a16:creationId xmlns:a16="http://schemas.microsoft.com/office/drawing/2014/main" id="{96B626BD-E023-1803-B0D7-4A20E8F3CACC}"/>
                  </a:ext>
                </a:extLst>
              </p:cNvPr>
              <p:cNvSpPr txBox="1"/>
              <p:nvPr/>
            </p:nvSpPr>
            <p:spPr>
              <a:xfrm>
                <a:off x="482818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5</a:t>
                </a:r>
                <a:endParaRPr lang="en-GB" sz="1100" dirty="0">
                  <a:latin typeface="Cambria Math" panose="02040503050406030204" pitchFamily="18" charset="0"/>
                  <a:ea typeface="Cambria Math" panose="02040503050406030204" pitchFamily="18" charset="0"/>
                </a:endParaRPr>
              </a:p>
            </p:txBody>
          </p:sp>
          <p:sp>
            <p:nvSpPr>
              <p:cNvPr id="16" name="TextBox 15">
                <a:extLst>
                  <a:ext uri="{FF2B5EF4-FFF2-40B4-BE49-F238E27FC236}">
                    <a16:creationId xmlns:a16="http://schemas.microsoft.com/office/drawing/2014/main" id="{6E40A972-3923-35D6-0CB6-33F38063281C}"/>
                  </a:ext>
                </a:extLst>
              </p:cNvPr>
              <p:cNvSpPr txBox="1"/>
              <p:nvPr/>
            </p:nvSpPr>
            <p:spPr>
              <a:xfrm>
                <a:off x="497417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6</a:t>
                </a:r>
                <a:endParaRPr lang="en-GB" sz="1100" dirty="0">
                  <a:latin typeface="Cambria Math" panose="02040503050406030204" pitchFamily="18" charset="0"/>
                  <a:ea typeface="Cambria Math" panose="02040503050406030204" pitchFamily="18" charset="0"/>
                </a:endParaRPr>
              </a:p>
            </p:txBody>
          </p:sp>
          <p:sp>
            <p:nvSpPr>
              <p:cNvPr id="17" name="TextBox 16">
                <a:extLst>
                  <a:ext uri="{FF2B5EF4-FFF2-40B4-BE49-F238E27FC236}">
                    <a16:creationId xmlns:a16="http://schemas.microsoft.com/office/drawing/2014/main" id="{4E8BE091-378C-ACED-6A57-18EF474DB4F0}"/>
                  </a:ext>
                </a:extLst>
              </p:cNvPr>
              <p:cNvSpPr txBox="1"/>
              <p:nvPr/>
            </p:nvSpPr>
            <p:spPr>
              <a:xfrm>
                <a:off x="512017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7</a:t>
                </a:r>
                <a:endParaRPr lang="en-GB" sz="1100" dirty="0">
                  <a:latin typeface="Cambria Math" panose="02040503050406030204" pitchFamily="18" charset="0"/>
                  <a:ea typeface="Cambria Math" panose="02040503050406030204" pitchFamily="18" charset="0"/>
                </a:endParaRPr>
              </a:p>
            </p:txBody>
          </p:sp>
          <p:sp>
            <p:nvSpPr>
              <p:cNvPr id="18" name="TextBox 17">
                <a:extLst>
                  <a:ext uri="{FF2B5EF4-FFF2-40B4-BE49-F238E27FC236}">
                    <a16:creationId xmlns:a16="http://schemas.microsoft.com/office/drawing/2014/main" id="{BECEE3D0-7EB2-CED7-B207-9D6E5D2C527E}"/>
                  </a:ext>
                </a:extLst>
              </p:cNvPr>
              <p:cNvSpPr txBox="1"/>
              <p:nvPr/>
            </p:nvSpPr>
            <p:spPr>
              <a:xfrm>
                <a:off x="526616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8</a:t>
                </a:r>
                <a:endParaRPr lang="en-GB" sz="1100" dirty="0">
                  <a:latin typeface="Cambria Math" panose="02040503050406030204" pitchFamily="18" charset="0"/>
                  <a:ea typeface="Cambria Math" panose="02040503050406030204" pitchFamily="18" charset="0"/>
                </a:endParaRPr>
              </a:p>
            </p:txBody>
          </p:sp>
          <p:sp>
            <p:nvSpPr>
              <p:cNvPr id="19" name="TextBox 18">
                <a:extLst>
                  <a:ext uri="{FF2B5EF4-FFF2-40B4-BE49-F238E27FC236}">
                    <a16:creationId xmlns:a16="http://schemas.microsoft.com/office/drawing/2014/main" id="{5DEC6073-8A95-B318-8C37-111D6E80E6F5}"/>
                  </a:ext>
                </a:extLst>
              </p:cNvPr>
              <p:cNvSpPr txBox="1"/>
              <p:nvPr/>
            </p:nvSpPr>
            <p:spPr>
              <a:xfrm>
                <a:off x="541215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9</a:t>
                </a:r>
              </a:p>
            </p:txBody>
          </p:sp>
          <p:sp>
            <p:nvSpPr>
              <p:cNvPr id="20" name="TextBox 19">
                <a:extLst>
                  <a:ext uri="{FF2B5EF4-FFF2-40B4-BE49-F238E27FC236}">
                    <a16:creationId xmlns:a16="http://schemas.microsoft.com/office/drawing/2014/main" id="{3132F3C9-4517-9444-40FC-B31842061A85}"/>
                  </a:ext>
                </a:extLst>
              </p:cNvPr>
              <p:cNvSpPr txBox="1"/>
              <p:nvPr/>
            </p:nvSpPr>
            <p:spPr>
              <a:xfrm>
                <a:off x="555814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10</a:t>
                </a:r>
                <a:endParaRPr lang="en-GB" sz="1100" b="1" dirty="0">
                  <a:latin typeface="Cambria Math" panose="02040503050406030204" pitchFamily="18" charset="0"/>
                  <a:ea typeface="Cambria Math" panose="02040503050406030204" pitchFamily="18" charset="0"/>
                </a:endParaRPr>
              </a:p>
            </p:txBody>
          </p:sp>
          <p:sp>
            <p:nvSpPr>
              <p:cNvPr id="21" name="TextBox 20">
                <a:extLst>
                  <a:ext uri="{FF2B5EF4-FFF2-40B4-BE49-F238E27FC236}">
                    <a16:creationId xmlns:a16="http://schemas.microsoft.com/office/drawing/2014/main" id="{66C78212-686B-1CBF-7457-34CB5F16E5A1}"/>
                  </a:ext>
                </a:extLst>
              </p:cNvPr>
              <p:cNvSpPr txBox="1"/>
              <p:nvPr/>
            </p:nvSpPr>
            <p:spPr>
              <a:xfrm>
                <a:off x="570413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11</a:t>
                </a:r>
              </a:p>
            </p:txBody>
          </p:sp>
          <p:sp>
            <p:nvSpPr>
              <p:cNvPr id="22" name="TextBox 21">
                <a:extLst>
                  <a:ext uri="{FF2B5EF4-FFF2-40B4-BE49-F238E27FC236}">
                    <a16:creationId xmlns:a16="http://schemas.microsoft.com/office/drawing/2014/main" id="{E58C4B78-198A-0E96-4536-1E1EAB33BE05}"/>
                  </a:ext>
                </a:extLst>
              </p:cNvPr>
              <p:cNvSpPr txBox="1"/>
              <p:nvPr/>
            </p:nvSpPr>
            <p:spPr>
              <a:xfrm>
                <a:off x="585013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12</a:t>
                </a:r>
                <a:endParaRPr lang="en-GB" sz="1100" dirty="0">
                  <a:latin typeface="Cambria Math" panose="02040503050406030204" pitchFamily="18" charset="0"/>
                  <a:ea typeface="Cambria Math" panose="02040503050406030204" pitchFamily="18" charset="0"/>
                </a:endParaRPr>
              </a:p>
            </p:txBody>
          </p:sp>
          <p:sp>
            <p:nvSpPr>
              <p:cNvPr id="23" name="TextBox 22">
                <a:extLst>
                  <a:ext uri="{FF2B5EF4-FFF2-40B4-BE49-F238E27FC236}">
                    <a16:creationId xmlns:a16="http://schemas.microsoft.com/office/drawing/2014/main" id="{9BB503E1-F324-9EC2-1DFB-2C975BC05561}"/>
                  </a:ext>
                </a:extLst>
              </p:cNvPr>
              <p:cNvSpPr txBox="1"/>
              <p:nvPr/>
            </p:nvSpPr>
            <p:spPr>
              <a:xfrm>
                <a:off x="599612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13</a:t>
                </a:r>
                <a:endParaRPr lang="en-GB" sz="1100" dirty="0">
                  <a:latin typeface="Cambria Math" panose="02040503050406030204" pitchFamily="18" charset="0"/>
                  <a:ea typeface="Cambria Math" panose="02040503050406030204" pitchFamily="18" charset="0"/>
                </a:endParaRPr>
              </a:p>
            </p:txBody>
          </p:sp>
          <p:sp>
            <p:nvSpPr>
              <p:cNvPr id="24" name="TextBox 23">
                <a:extLst>
                  <a:ext uri="{FF2B5EF4-FFF2-40B4-BE49-F238E27FC236}">
                    <a16:creationId xmlns:a16="http://schemas.microsoft.com/office/drawing/2014/main" id="{BAFF29E2-6E65-DCC4-718B-B80AA692708E}"/>
                  </a:ext>
                </a:extLst>
              </p:cNvPr>
              <p:cNvSpPr txBox="1"/>
              <p:nvPr/>
            </p:nvSpPr>
            <p:spPr>
              <a:xfrm>
                <a:off x="614211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14</a:t>
                </a:r>
                <a:endParaRPr lang="en-GB" sz="1100" dirty="0">
                  <a:latin typeface="Cambria Math" panose="02040503050406030204" pitchFamily="18" charset="0"/>
                  <a:ea typeface="Cambria Math" panose="02040503050406030204" pitchFamily="18" charset="0"/>
                </a:endParaRPr>
              </a:p>
            </p:txBody>
          </p:sp>
          <p:sp>
            <p:nvSpPr>
              <p:cNvPr id="25" name="TextBox 24">
                <a:extLst>
                  <a:ext uri="{FF2B5EF4-FFF2-40B4-BE49-F238E27FC236}">
                    <a16:creationId xmlns:a16="http://schemas.microsoft.com/office/drawing/2014/main" id="{E457E105-96CF-6DDD-5900-E1640D258759}"/>
                  </a:ext>
                </a:extLst>
              </p:cNvPr>
              <p:cNvSpPr txBox="1"/>
              <p:nvPr/>
            </p:nvSpPr>
            <p:spPr>
              <a:xfrm>
                <a:off x="628810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15</a:t>
                </a:r>
                <a:endParaRPr lang="en-GB" sz="1100" dirty="0">
                  <a:latin typeface="Cambria Math" panose="02040503050406030204" pitchFamily="18" charset="0"/>
                  <a:ea typeface="Cambria Math" panose="02040503050406030204" pitchFamily="18" charset="0"/>
                </a:endParaRPr>
              </a:p>
            </p:txBody>
          </p:sp>
          <p:sp>
            <p:nvSpPr>
              <p:cNvPr id="26" name="TextBox 25">
                <a:extLst>
                  <a:ext uri="{FF2B5EF4-FFF2-40B4-BE49-F238E27FC236}">
                    <a16:creationId xmlns:a16="http://schemas.microsoft.com/office/drawing/2014/main" id="{A8C534B9-2A8A-E68D-FD3C-C9FC2D9EFEC4}"/>
                  </a:ext>
                </a:extLst>
              </p:cNvPr>
              <p:cNvSpPr txBox="1"/>
              <p:nvPr/>
            </p:nvSpPr>
            <p:spPr>
              <a:xfrm>
                <a:off x="643409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16</a:t>
                </a:r>
                <a:endParaRPr lang="en-GB" sz="1100" dirty="0">
                  <a:latin typeface="Cambria Math" panose="02040503050406030204" pitchFamily="18" charset="0"/>
                  <a:ea typeface="Cambria Math" panose="02040503050406030204" pitchFamily="18" charset="0"/>
                </a:endParaRPr>
              </a:p>
            </p:txBody>
          </p:sp>
          <p:sp>
            <p:nvSpPr>
              <p:cNvPr id="29" name="TextBox 28">
                <a:extLst>
                  <a:ext uri="{FF2B5EF4-FFF2-40B4-BE49-F238E27FC236}">
                    <a16:creationId xmlns:a16="http://schemas.microsoft.com/office/drawing/2014/main" id="{1C6B446A-DDD9-6796-3BED-2E6E90BF8819}"/>
                  </a:ext>
                </a:extLst>
              </p:cNvPr>
              <p:cNvSpPr txBox="1"/>
              <p:nvPr/>
            </p:nvSpPr>
            <p:spPr>
              <a:xfrm>
                <a:off x="658009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17</a:t>
                </a:r>
                <a:endParaRPr lang="en-GB" sz="1100" dirty="0">
                  <a:latin typeface="Cambria Math" panose="02040503050406030204" pitchFamily="18" charset="0"/>
                  <a:ea typeface="Cambria Math" panose="02040503050406030204" pitchFamily="18" charset="0"/>
                </a:endParaRPr>
              </a:p>
            </p:txBody>
          </p:sp>
          <p:sp>
            <p:nvSpPr>
              <p:cNvPr id="79" name="TextBox 78">
                <a:extLst>
                  <a:ext uri="{FF2B5EF4-FFF2-40B4-BE49-F238E27FC236}">
                    <a16:creationId xmlns:a16="http://schemas.microsoft.com/office/drawing/2014/main" id="{C4D83046-88DE-1450-FF78-276F1B51FF47}"/>
                  </a:ext>
                </a:extLst>
              </p:cNvPr>
              <p:cNvSpPr txBox="1"/>
              <p:nvPr/>
            </p:nvSpPr>
            <p:spPr>
              <a:xfrm>
                <a:off x="672608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18</a:t>
                </a:r>
                <a:endParaRPr lang="en-GB" sz="1100" dirty="0">
                  <a:latin typeface="Cambria Math" panose="02040503050406030204" pitchFamily="18" charset="0"/>
                  <a:ea typeface="Cambria Math" panose="02040503050406030204" pitchFamily="18" charset="0"/>
                </a:endParaRPr>
              </a:p>
            </p:txBody>
          </p:sp>
          <p:sp>
            <p:nvSpPr>
              <p:cNvPr id="104" name="TextBox 103">
                <a:extLst>
                  <a:ext uri="{FF2B5EF4-FFF2-40B4-BE49-F238E27FC236}">
                    <a16:creationId xmlns:a16="http://schemas.microsoft.com/office/drawing/2014/main" id="{FB5B93F8-AACF-E84F-80CB-C68FD81D61D9}"/>
                  </a:ext>
                </a:extLst>
              </p:cNvPr>
              <p:cNvSpPr txBox="1"/>
              <p:nvPr/>
            </p:nvSpPr>
            <p:spPr>
              <a:xfrm>
                <a:off x="687207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19</a:t>
                </a:r>
              </a:p>
            </p:txBody>
          </p:sp>
          <p:sp>
            <p:nvSpPr>
              <p:cNvPr id="129" name="TextBox 128">
                <a:extLst>
                  <a:ext uri="{FF2B5EF4-FFF2-40B4-BE49-F238E27FC236}">
                    <a16:creationId xmlns:a16="http://schemas.microsoft.com/office/drawing/2014/main" id="{50F0D41D-9AA7-53E9-F0E5-DBC8804062DB}"/>
                  </a:ext>
                </a:extLst>
              </p:cNvPr>
              <p:cNvSpPr txBox="1"/>
              <p:nvPr/>
            </p:nvSpPr>
            <p:spPr>
              <a:xfrm>
                <a:off x="701806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20</a:t>
                </a:r>
                <a:endParaRPr lang="en-GB" sz="1100" b="1" dirty="0">
                  <a:latin typeface="Cambria Math" panose="02040503050406030204" pitchFamily="18" charset="0"/>
                  <a:ea typeface="Cambria Math" panose="02040503050406030204" pitchFamily="18" charset="0"/>
                </a:endParaRPr>
              </a:p>
            </p:txBody>
          </p:sp>
          <p:sp>
            <p:nvSpPr>
              <p:cNvPr id="153" name="TextBox 152">
                <a:extLst>
                  <a:ext uri="{FF2B5EF4-FFF2-40B4-BE49-F238E27FC236}">
                    <a16:creationId xmlns:a16="http://schemas.microsoft.com/office/drawing/2014/main" id="{B6516582-D82E-3E0F-E994-C1ED5FCCCDA1}"/>
                  </a:ext>
                </a:extLst>
              </p:cNvPr>
              <p:cNvSpPr txBox="1"/>
              <p:nvPr/>
            </p:nvSpPr>
            <p:spPr>
              <a:xfrm>
                <a:off x="716405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21</a:t>
                </a:r>
              </a:p>
            </p:txBody>
          </p:sp>
          <p:sp>
            <p:nvSpPr>
              <p:cNvPr id="154" name="TextBox 153">
                <a:extLst>
                  <a:ext uri="{FF2B5EF4-FFF2-40B4-BE49-F238E27FC236}">
                    <a16:creationId xmlns:a16="http://schemas.microsoft.com/office/drawing/2014/main" id="{85164E89-A018-CF9E-5B27-870D9BA1919D}"/>
                  </a:ext>
                </a:extLst>
              </p:cNvPr>
              <p:cNvSpPr txBox="1"/>
              <p:nvPr/>
            </p:nvSpPr>
            <p:spPr>
              <a:xfrm>
                <a:off x="731005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22</a:t>
                </a:r>
                <a:endParaRPr lang="en-GB" sz="1100" dirty="0">
                  <a:latin typeface="Cambria Math" panose="02040503050406030204" pitchFamily="18" charset="0"/>
                  <a:ea typeface="Cambria Math" panose="02040503050406030204" pitchFamily="18" charset="0"/>
                </a:endParaRPr>
              </a:p>
            </p:txBody>
          </p:sp>
          <p:sp>
            <p:nvSpPr>
              <p:cNvPr id="155" name="TextBox 154">
                <a:extLst>
                  <a:ext uri="{FF2B5EF4-FFF2-40B4-BE49-F238E27FC236}">
                    <a16:creationId xmlns:a16="http://schemas.microsoft.com/office/drawing/2014/main" id="{E75E2CD6-EFDF-FC49-6E9F-946E1B4FA99D}"/>
                  </a:ext>
                </a:extLst>
              </p:cNvPr>
              <p:cNvSpPr txBox="1"/>
              <p:nvPr/>
            </p:nvSpPr>
            <p:spPr>
              <a:xfrm>
                <a:off x="745604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23</a:t>
                </a:r>
                <a:endParaRPr lang="en-GB" sz="1100" dirty="0">
                  <a:latin typeface="Cambria Math" panose="02040503050406030204" pitchFamily="18" charset="0"/>
                  <a:ea typeface="Cambria Math" panose="02040503050406030204" pitchFamily="18" charset="0"/>
                </a:endParaRPr>
              </a:p>
            </p:txBody>
          </p:sp>
          <p:sp>
            <p:nvSpPr>
              <p:cNvPr id="156" name="TextBox 155">
                <a:extLst>
                  <a:ext uri="{FF2B5EF4-FFF2-40B4-BE49-F238E27FC236}">
                    <a16:creationId xmlns:a16="http://schemas.microsoft.com/office/drawing/2014/main" id="{A444692F-8EA8-44A4-176B-8EF116F99701}"/>
                  </a:ext>
                </a:extLst>
              </p:cNvPr>
              <p:cNvSpPr txBox="1"/>
              <p:nvPr/>
            </p:nvSpPr>
            <p:spPr>
              <a:xfrm>
                <a:off x="760203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24</a:t>
                </a:r>
                <a:endParaRPr lang="en-GB" sz="1100" dirty="0">
                  <a:latin typeface="Cambria Math" panose="02040503050406030204" pitchFamily="18" charset="0"/>
                  <a:ea typeface="Cambria Math" panose="02040503050406030204" pitchFamily="18" charset="0"/>
                </a:endParaRPr>
              </a:p>
            </p:txBody>
          </p:sp>
          <p:sp>
            <p:nvSpPr>
              <p:cNvPr id="157" name="TextBox 156">
                <a:extLst>
                  <a:ext uri="{FF2B5EF4-FFF2-40B4-BE49-F238E27FC236}">
                    <a16:creationId xmlns:a16="http://schemas.microsoft.com/office/drawing/2014/main" id="{494AE86E-BB87-2857-046F-425510049A51}"/>
                  </a:ext>
                </a:extLst>
              </p:cNvPr>
              <p:cNvSpPr txBox="1"/>
              <p:nvPr/>
            </p:nvSpPr>
            <p:spPr>
              <a:xfrm>
                <a:off x="774802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25</a:t>
                </a:r>
                <a:endParaRPr lang="en-GB" sz="1100" dirty="0">
                  <a:latin typeface="Cambria Math" panose="02040503050406030204" pitchFamily="18" charset="0"/>
                  <a:ea typeface="Cambria Math" panose="02040503050406030204" pitchFamily="18" charset="0"/>
                </a:endParaRPr>
              </a:p>
            </p:txBody>
          </p:sp>
          <p:sp>
            <p:nvSpPr>
              <p:cNvPr id="158" name="TextBox 157">
                <a:extLst>
                  <a:ext uri="{FF2B5EF4-FFF2-40B4-BE49-F238E27FC236}">
                    <a16:creationId xmlns:a16="http://schemas.microsoft.com/office/drawing/2014/main" id="{CDF904A5-F931-1A3E-FC43-8A72FB7B8578}"/>
                  </a:ext>
                </a:extLst>
              </p:cNvPr>
              <p:cNvSpPr txBox="1"/>
              <p:nvPr/>
            </p:nvSpPr>
            <p:spPr>
              <a:xfrm>
                <a:off x="789401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26</a:t>
                </a:r>
                <a:endParaRPr lang="en-GB" sz="1100" dirty="0">
                  <a:latin typeface="Cambria Math" panose="02040503050406030204" pitchFamily="18" charset="0"/>
                  <a:ea typeface="Cambria Math" panose="02040503050406030204" pitchFamily="18" charset="0"/>
                </a:endParaRPr>
              </a:p>
            </p:txBody>
          </p:sp>
          <p:sp>
            <p:nvSpPr>
              <p:cNvPr id="159" name="TextBox 158">
                <a:extLst>
                  <a:ext uri="{FF2B5EF4-FFF2-40B4-BE49-F238E27FC236}">
                    <a16:creationId xmlns:a16="http://schemas.microsoft.com/office/drawing/2014/main" id="{70F1BEDC-2E0B-CF19-AD2D-D2139F4725D9}"/>
                  </a:ext>
                </a:extLst>
              </p:cNvPr>
              <p:cNvSpPr txBox="1"/>
              <p:nvPr/>
            </p:nvSpPr>
            <p:spPr>
              <a:xfrm>
                <a:off x="804001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27</a:t>
                </a:r>
                <a:endParaRPr lang="en-GB" sz="1100" dirty="0">
                  <a:latin typeface="Cambria Math" panose="02040503050406030204" pitchFamily="18" charset="0"/>
                  <a:ea typeface="Cambria Math" panose="02040503050406030204" pitchFamily="18" charset="0"/>
                </a:endParaRPr>
              </a:p>
            </p:txBody>
          </p:sp>
          <p:sp>
            <p:nvSpPr>
              <p:cNvPr id="160" name="TextBox 159">
                <a:extLst>
                  <a:ext uri="{FF2B5EF4-FFF2-40B4-BE49-F238E27FC236}">
                    <a16:creationId xmlns:a16="http://schemas.microsoft.com/office/drawing/2014/main" id="{2BE6A83E-CE5D-6DC2-D85B-1948C3894483}"/>
                  </a:ext>
                </a:extLst>
              </p:cNvPr>
              <p:cNvSpPr txBox="1"/>
              <p:nvPr/>
            </p:nvSpPr>
            <p:spPr>
              <a:xfrm>
                <a:off x="818600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28</a:t>
                </a:r>
                <a:endParaRPr lang="en-GB" sz="1100" dirty="0">
                  <a:latin typeface="Cambria Math" panose="02040503050406030204" pitchFamily="18" charset="0"/>
                  <a:ea typeface="Cambria Math" panose="02040503050406030204" pitchFamily="18" charset="0"/>
                </a:endParaRPr>
              </a:p>
            </p:txBody>
          </p:sp>
          <p:sp>
            <p:nvSpPr>
              <p:cNvPr id="161" name="TextBox 160">
                <a:extLst>
                  <a:ext uri="{FF2B5EF4-FFF2-40B4-BE49-F238E27FC236}">
                    <a16:creationId xmlns:a16="http://schemas.microsoft.com/office/drawing/2014/main" id="{9A3ACF49-CB8A-F7C8-5291-C66821AE0265}"/>
                  </a:ext>
                </a:extLst>
              </p:cNvPr>
              <p:cNvSpPr txBox="1"/>
              <p:nvPr/>
            </p:nvSpPr>
            <p:spPr>
              <a:xfrm>
                <a:off x="833199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29</a:t>
                </a:r>
              </a:p>
            </p:txBody>
          </p:sp>
          <p:sp>
            <p:nvSpPr>
              <p:cNvPr id="162" name="TextBox 161">
                <a:extLst>
                  <a:ext uri="{FF2B5EF4-FFF2-40B4-BE49-F238E27FC236}">
                    <a16:creationId xmlns:a16="http://schemas.microsoft.com/office/drawing/2014/main" id="{8F663399-F944-08E3-BAB2-020BBF5FAA73}"/>
                  </a:ext>
                </a:extLst>
              </p:cNvPr>
              <p:cNvSpPr txBox="1"/>
              <p:nvPr/>
            </p:nvSpPr>
            <p:spPr>
              <a:xfrm>
                <a:off x="847798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30</a:t>
                </a:r>
                <a:endParaRPr lang="en-GB" sz="1100" b="1" dirty="0">
                  <a:latin typeface="Cambria Math" panose="02040503050406030204" pitchFamily="18" charset="0"/>
                  <a:ea typeface="Cambria Math" panose="02040503050406030204" pitchFamily="18" charset="0"/>
                </a:endParaRPr>
              </a:p>
            </p:txBody>
          </p:sp>
          <p:sp>
            <p:nvSpPr>
              <p:cNvPr id="163" name="TextBox 162">
                <a:extLst>
                  <a:ext uri="{FF2B5EF4-FFF2-40B4-BE49-F238E27FC236}">
                    <a16:creationId xmlns:a16="http://schemas.microsoft.com/office/drawing/2014/main" id="{B4A89F92-445A-0981-0D22-9FA33CF59694}"/>
                  </a:ext>
                </a:extLst>
              </p:cNvPr>
              <p:cNvSpPr txBox="1"/>
              <p:nvPr/>
            </p:nvSpPr>
            <p:spPr>
              <a:xfrm>
                <a:off x="862397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31</a:t>
                </a:r>
              </a:p>
            </p:txBody>
          </p:sp>
          <p:sp>
            <p:nvSpPr>
              <p:cNvPr id="164" name="TextBox 163">
                <a:extLst>
                  <a:ext uri="{FF2B5EF4-FFF2-40B4-BE49-F238E27FC236}">
                    <a16:creationId xmlns:a16="http://schemas.microsoft.com/office/drawing/2014/main" id="{F4D7FD1E-AAE5-5110-7A83-1B8F0011B268}"/>
                  </a:ext>
                </a:extLst>
              </p:cNvPr>
              <p:cNvSpPr txBox="1"/>
              <p:nvPr/>
            </p:nvSpPr>
            <p:spPr>
              <a:xfrm>
                <a:off x="876997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32</a:t>
                </a:r>
                <a:endParaRPr lang="en-GB" sz="1100" dirty="0">
                  <a:latin typeface="Cambria Math" panose="02040503050406030204" pitchFamily="18" charset="0"/>
                  <a:ea typeface="Cambria Math" panose="02040503050406030204" pitchFamily="18" charset="0"/>
                </a:endParaRPr>
              </a:p>
            </p:txBody>
          </p:sp>
          <p:sp>
            <p:nvSpPr>
              <p:cNvPr id="165" name="TextBox 164">
                <a:extLst>
                  <a:ext uri="{FF2B5EF4-FFF2-40B4-BE49-F238E27FC236}">
                    <a16:creationId xmlns:a16="http://schemas.microsoft.com/office/drawing/2014/main" id="{04C34983-1826-2F9A-08B8-56714D39B7F5}"/>
                  </a:ext>
                </a:extLst>
              </p:cNvPr>
              <p:cNvSpPr txBox="1"/>
              <p:nvPr/>
            </p:nvSpPr>
            <p:spPr>
              <a:xfrm>
                <a:off x="891596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33</a:t>
                </a:r>
                <a:endParaRPr lang="en-GB" sz="1100" dirty="0">
                  <a:latin typeface="Cambria Math" panose="02040503050406030204" pitchFamily="18" charset="0"/>
                  <a:ea typeface="Cambria Math" panose="02040503050406030204" pitchFamily="18" charset="0"/>
                </a:endParaRPr>
              </a:p>
            </p:txBody>
          </p:sp>
          <p:sp>
            <p:nvSpPr>
              <p:cNvPr id="166" name="TextBox 165">
                <a:extLst>
                  <a:ext uri="{FF2B5EF4-FFF2-40B4-BE49-F238E27FC236}">
                    <a16:creationId xmlns:a16="http://schemas.microsoft.com/office/drawing/2014/main" id="{76349764-DD1A-5AAE-C58B-B48BE55BF54F}"/>
                  </a:ext>
                </a:extLst>
              </p:cNvPr>
              <p:cNvSpPr txBox="1"/>
              <p:nvPr/>
            </p:nvSpPr>
            <p:spPr>
              <a:xfrm>
                <a:off x="906195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34</a:t>
                </a:r>
                <a:endParaRPr lang="en-GB" sz="1100" dirty="0">
                  <a:latin typeface="Cambria Math" panose="02040503050406030204" pitchFamily="18" charset="0"/>
                  <a:ea typeface="Cambria Math" panose="02040503050406030204" pitchFamily="18" charset="0"/>
                </a:endParaRPr>
              </a:p>
            </p:txBody>
          </p:sp>
          <p:sp>
            <p:nvSpPr>
              <p:cNvPr id="167" name="TextBox 166">
                <a:extLst>
                  <a:ext uri="{FF2B5EF4-FFF2-40B4-BE49-F238E27FC236}">
                    <a16:creationId xmlns:a16="http://schemas.microsoft.com/office/drawing/2014/main" id="{C3A63022-A424-1FB1-2FC0-43FA05E5DD3C}"/>
                  </a:ext>
                </a:extLst>
              </p:cNvPr>
              <p:cNvSpPr txBox="1"/>
              <p:nvPr/>
            </p:nvSpPr>
            <p:spPr>
              <a:xfrm>
                <a:off x="920794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35</a:t>
                </a:r>
                <a:endParaRPr lang="en-GB" sz="1100" dirty="0">
                  <a:latin typeface="Cambria Math" panose="02040503050406030204" pitchFamily="18" charset="0"/>
                  <a:ea typeface="Cambria Math" panose="02040503050406030204" pitchFamily="18" charset="0"/>
                </a:endParaRPr>
              </a:p>
            </p:txBody>
          </p:sp>
          <p:sp>
            <p:nvSpPr>
              <p:cNvPr id="168" name="TextBox 167">
                <a:extLst>
                  <a:ext uri="{FF2B5EF4-FFF2-40B4-BE49-F238E27FC236}">
                    <a16:creationId xmlns:a16="http://schemas.microsoft.com/office/drawing/2014/main" id="{68403494-FDD2-47FD-3178-BEE06C470774}"/>
                  </a:ext>
                </a:extLst>
              </p:cNvPr>
              <p:cNvSpPr txBox="1"/>
              <p:nvPr/>
            </p:nvSpPr>
            <p:spPr>
              <a:xfrm>
                <a:off x="935393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36</a:t>
                </a:r>
                <a:endParaRPr lang="en-GB" sz="1100" dirty="0">
                  <a:latin typeface="Cambria Math" panose="02040503050406030204" pitchFamily="18" charset="0"/>
                  <a:ea typeface="Cambria Math" panose="02040503050406030204" pitchFamily="18" charset="0"/>
                </a:endParaRPr>
              </a:p>
            </p:txBody>
          </p:sp>
          <p:sp>
            <p:nvSpPr>
              <p:cNvPr id="169" name="TextBox 168">
                <a:extLst>
                  <a:ext uri="{FF2B5EF4-FFF2-40B4-BE49-F238E27FC236}">
                    <a16:creationId xmlns:a16="http://schemas.microsoft.com/office/drawing/2014/main" id="{EA27164E-C5C6-0F39-BF1B-C8D18FEB40D0}"/>
                  </a:ext>
                </a:extLst>
              </p:cNvPr>
              <p:cNvSpPr txBox="1"/>
              <p:nvPr/>
            </p:nvSpPr>
            <p:spPr>
              <a:xfrm>
                <a:off x="949993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37</a:t>
                </a:r>
                <a:endParaRPr lang="en-GB" sz="1100" dirty="0">
                  <a:latin typeface="Cambria Math" panose="02040503050406030204" pitchFamily="18" charset="0"/>
                  <a:ea typeface="Cambria Math" panose="02040503050406030204" pitchFamily="18" charset="0"/>
                </a:endParaRPr>
              </a:p>
            </p:txBody>
          </p:sp>
          <p:sp>
            <p:nvSpPr>
              <p:cNvPr id="170" name="TextBox 169">
                <a:extLst>
                  <a:ext uri="{FF2B5EF4-FFF2-40B4-BE49-F238E27FC236}">
                    <a16:creationId xmlns:a16="http://schemas.microsoft.com/office/drawing/2014/main" id="{9F6D4902-505A-09DA-CEC0-C0F0F6F2309E}"/>
                  </a:ext>
                </a:extLst>
              </p:cNvPr>
              <p:cNvSpPr txBox="1"/>
              <p:nvPr/>
            </p:nvSpPr>
            <p:spPr>
              <a:xfrm>
                <a:off x="964592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38</a:t>
                </a:r>
                <a:endParaRPr lang="en-GB" sz="1100" dirty="0">
                  <a:latin typeface="Cambria Math" panose="02040503050406030204" pitchFamily="18" charset="0"/>
                  <a:ea typeface="Cambria Math" panose="02040503050406030204" pitchFamily="18" charset="0"/>
                </a:endParaRPr>
              </a:p>
            </p:txBody>
          </p:sp>
          <p:sp>
            <p:nvSpPr>
              <p:cNvPr id="171" name="TextBox 170">
                <a:extLst>
                  <a:ext uri="{FF2B5EF4-FFF2-40B4-BE49-F238E27FC236}">
                    <a16:creationId xmlns:a16="http://schemas.microsoft.com/office/drawing/2014/main" id="{5BB7A3FD-3125-4C8F-5465-6759561DE9AB}"/>
                  </a:ext>
                </a:extLst>
              </p:cNvPr>
              <p:cNvSpPr txBox="1"/>
              <p:nvPr/>
            </p:nvSpPr>
            <p:spPr>
              <a:xfrm>
                <a:off x="979191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39</a:t>
                </a:r>
              </a:p>
            </p:txBody>
          </p:sp>
          <p:sp>
            <p:nvSpPr>
              <p:cNvPr id="172" name="TextBox 171">
                <a:extLst>
                  <a:ext uri="{FF2B5EF4-FFF2-40B4-BE49-F238E27FC236}">
                    <a16:creationId xmlns:a16="http://schemas.microsoft.com/office/drawing/2014/main" id="{CB280A33-FB0F-5B9E-FED6-FF55B6DF6A22}"/>
                  </a:ext>
                </a:extLst>
              </p:cNvPr>
              <p:cNvSpPr txBox="1"/>
              <p:nvPr/>
            </p:nvSpPr>
            <p:spPr>
              <a:xfrm>
                <a:off x="993790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40</a:t>
                </a:r>
                <a:endParaRPr lang="en-GB" sz="1100" b="1" dirty="0">
                  <a:latin typeface="Cambria Math" panose="02040503050406030204" pitchFamily="18" charset="0"/>
                  <a:ea typeface="Cambria Math" panose="02040503050406030204" pitchFamily="18" charset="0"/>
                </a:endParaRPr>
              </a:p>
            </p:txBody>
          </p:sp>
          <p:sp>
            <p:nvSpPr>
              <p:cNvPr id="173" name="TextBox 172">
                <a:extLst>
                  <a:ext uri="{FF2B5EF4-FFF2-40B4-BE49-F238E27FC236}">
                    <a16:creationId xmlns:a16="http://schemas.microsoft.com/office/drawing/2014/main" id="{61564DE5-EF84-B460-68B6-F1F0FB66D613}"/>
                  </a:ext>
                </a:extLst>
              </p:cNvPr>
              <p:cNvSpPr txBox="1"/>
              <p:nvPr/>
            </p:nvSpPr>
            <p:spPr>
              <a:xfrm>
                <a:off x="1008389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41</a:t>
                </a:r>
              </a:p>
            </p:txBody>
          </p:sp>
          <p:sp>
            <p:nvSpPr>
              <p:cNvPr id="174" name="TextBox 173">
                <a:extLst>
                  <a:ext uri="{FF2B5EF4-FFF2-40B4-BE49-F238E27FC236}">
                    <a16:creationId xmlns:a16="http://schemas.microsoft.com/office/drawing/2014/main" id="{FCF5FC10-4C90-785F-5CEF-16640C8FBBCF}"/>
                  </a:ext>
                </a:extLst>
              </p:cNvPr>
              <p:cNvSpPr txBox="1"/>
              <p:nvPr/>
            </p:nvSpPr>
            <p:spPr>
              <a:xfrm>
                <a:off x="1022989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42</a:t>
                </a:r>
                <a:endParaRPr lang="en-GB" sz="1100" dirty="0">
                  <a:latin typeface="Cambria Math" panose="02040503050406030204" pitchFamily="18" charset="0"/>
                  <a:ea typeface="Cambria Math" panose="02040503050406030204" pitchFamily="18" charset="0"/>
                </a:endParaRPr>
              </a:p>
            </p:txBody>
          </p:sp>
          <p:sp>
            <p:nvSpPr>
              <p:cNvPr id="175" name="TextBox 174">
                <a:extLst>
                  <a:ext uri="{FF2B5EF4-FFF2-40B4-BE49-F238E27FC236}">
                    <a16:creationId xmlns:a16="http://schemas.microsoft.com/office/drawing/2014/main" id="{2937F005-9ACE-2E8C-D58E-C67C9FBC9921}"/>
                  </a:ext>
                </a:extLst>
              </p:cNvPr>
              <p:cNvSpPr txBox="1"/>
              <p:nvPr/>
            </p:nvSpPr>
            <p:spPr>
              <a:xfrm>
                <a:off x="1037588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43</a:t>
                </a:r>
                <a:endParaRPr lang="en-GB" sz="1100" dirty="0">
                  <a:latin typeface="Cambria Math" panose="02040503050406030204" pitchFamily="18" charset="0"/>
                  <a:ea typeface="Cambria Math" panose="02040503050406030204" pitchFamily="18" charset="0"/>
                </a:endParaRPr>
              </a:p>
            </p:txBody>
          </p:sp>
          <p:sp>
            <p:nvSpPr>
              <p:cNvPr id="176" name="TextBox 175">
                <a:extLst>
                  <a:ext uri="{FF2B5EF4-FFF2-40B4-BE49-F238E27FC236}">
                    <a16:creationId xmlns:a16="http://schemas.microsoft.com/office/drawing/2014/main" id="{B9D8C326-0458-6557-99B8-ACC41C01C910}"/>
                  </a:ext>
                </a:extLst>
              </p:cNvPr>
              <p:cNvSpPr txBox="1"/>
              <p:nvPr/>
            </p:nvSpPr>
            <p:spPr>
              <a:xfrm>
                <a:off x="1052187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44</a:t>
                </a:r>
                <a:endParaRPr lang="en-GB" sz="1100" dirty="0">
                  <a:latin typeface="Cambria Math" panose="02040503050406030204" pitchFamily="18" charset="0"/>
                  <a:ea typeface="Cambria Math" panose="02040503050406030204" pitchFamily="18" charset="0"/>
                </a:endParaRPr>
              </a:p>
            </p:txBody>
          </p:sp>
          <p:sp>
            <p:nvSpPr>
              <p:cNvPr id="177" name="TextBox 176">
                <a:extLst>
                  <a:ext uri="{FF2B5EF4-FFF2-40B4-BE49-F238E27FC236}">
                    <a16:creationId xmlns:a16="http://schemas.microsoft.com/office/drawing/2014/main" id="{F5541336-8674-5C0F-5E90-AECCA4A31A96}"/>
                  </a:ext>
                </a:extLst>
              </p:cNvPr>
              <p:cNvSpPr txBox="1"/>
              <p:nvPr/>
            </p:nvSpPr>
            <p:spPr>
              <a:xfrm>
                <a:off x="1066786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45</a:t>
                </a:r>
                <a:endParaRPr lang="en-GB" sz="1100" dirty="0">
                  <a:latin typeface="Cambria Math" panose="02040503050406030204" pitchFamily="18" charset="0"/>
                  <a:ea typeface="Cambria Math" panose="02040503050406030204" pitchFamily="18" charset="0"/>
                </a:endParaRPr>
              </a:p>
            </p:txBody>
          </p:sp>
          <p:sp>
            <p:nvSpPr>
              <p:cNvPr id="178" name="TextBox 177">
                <a:extLst>
                  <a:ext uri="{FF2B5EF4-FFF2-40B4-BE49-F238E27FC236}">
                    <a16:creationId xmlns:a16="http://schemas.microsoft.com/office/drawing/2014/main" id="{3BA8E5ED-B3C2-C6CD-5024-F42758B9B4DF}"/>
                  </a:ext>
                </a:extLst>
              </p:cNvPr>
              <p:cNvSpPr txBox="1"/>
              <p:nvPr/>
            </p:nvSpPr>
            <p:spPr>
              <a:xfrm>
                <a:off x="1081385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46</a:t>
                </a:r>
                <a:endParaRPr lang="en-GB" sz="1100" dirty="0">
                  <a:latin typeface="Cambria Math" panose="02040503050406030204" pitchFamily="18" charset="0"/>
                  <a:ea typeface="Cambria Math" panose="02040503050406030204" pitchFamily="18" charset="0"/>
                </a:endParaRPr>
              </a:p>
            </p:txBody>
          </p:sp>
          <p:sp>
            <p:nvSpPr>
              <p:cNvPr id="179" name="TextBox 178">
                <a:extLst>
                  <a:ext uri="{FF2B5EF4-FFF2-40B4-BE49-F238E27FC236}">
                    <a16:creationId xmlns:a16="http://schemas.microsoft.com/office/drawing/2014/main" id="{05FFFD64-A4F7-02D8-2984-7CF000062B7B}"/>
                  </a:ext>
                </a:extLst>
              </p:cNvPr>
              <p:cNvSpPr txBox="1"/>
              <p:nvPr/>
            </p:nvSpPr>
            <p:spPr>
              <a:xfrm>
                <a:off x="1095985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47</a:t>
                </a:r>
                <a:endParaRPr lang="en-GB" sz="1100" dirty="0">
                  <a:latin typeface="Cambria Math" panose="02040503050406030204" pitchFamily="18" charset="0"/>
                  <a:ea typeface="Cambria Math" panose="02040503050406030204" pitchFamily="18" charset="0"/>
                </a:endParaRPr>
              </a:p>
            </p:txBody>
          </p:sp>
          <p:sp>
            <p:nvSpPr>
              <p:cNvPr id="180" name="TextBox 179">
                <a:extLst>
                  <a:ext uri="{FF2B5EF4-FFF2-40B4-BE49-F238E27FC236}">
                    <a16:creationId xmlns:a16="http://schemas.microsoft.com/office/drawing/2014/main" id="{61A43EB8-6A13-F810-E727-9BE041AE8714}"/>
                  </a:ext>
                </a:extLst>
              </p:cNvPr>
              <p:cNvSpPr txBox="1"/>
              <p:nvPr/>
            </p:nvSpPr>
            <p:spPr>
              <a:xfrm>
                <a:off x="1110584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48</a:t>
                </a:r>
                <a:endParaRPr lang="en-GB" sz="1100" dirty="0">
                  <a:latin typeface="Cambria Math" panose="02040503050406030204" pitchFamily="18" charset="0"/>
                  <a:ea typeface="Cambria Math" panose="02040503050406030204" pitchFamily="18" charset="0"/>
                </a:endParaRPr>
              </a:p>
            </p:txBody>
          </p:sp>
          <p:sp>
            <p:nvSpPr>
              <p:cNvPr id="181" name="TextBox 180">
                <a:extLst>
                  <a:ext uri="{FF2B5EF4-FFF2-40B4-BE49-F238E27FC236}">
                    <a16:creationId xmlns:a16="http://schemas.microsoft.com/office/drawing/2014/main" id="{41213545-E694-92ED-467E-4B2D78AB7F51}"/>
                  </a:ext>
                </a:extLst>
              </p:cNvPr>
              <p:cNvSpPr txBox="1"/>
              <p:nvPr/>
            </p:nvSpPr>
            <p:spPr>
              <a:xfrm>
                <a:off x="1125183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49</a:t>
                </a:r>
              </a:p>
            </p:txBody>
          </p:sp>
          <p:sp>
            <p:nvSpPr>
              <p:cNvPr id="182" name="TextBox 181">
                <a:extLst>
                  <a:ext uri="{FF2B5EF4-FFF2-40B4-BE49-F238E27FC236}">
                    <a16:creationId xmlns:a16="http://schemas.microsoft.com/office/drawing/2014/main" id="{519B2C6F-48CC-CCF2-910C-083477523A1C}"/>
                  </a:ext>
                </a:extLst>
              </p:cNvPr>
              <p:cNvSpPr txBox="1"/>
              <p:nvPr/>
            </p:nvSpPr>
            <p:spPr>
              <a:xfrm>
                <a:off x="11397845" y="2658969"/>
                <a:ext cx="190800" cy="190240"/>
              </a:xfrm>
              <a:prstGeom prst="rect">
                <a:avLst/>
              </a:prstGeom>
              <a:noFill/>
            </p:spPr>
            <p:txBody>
              <a:bodyPr wrap="square" lIns="18000" tIns="18000" rIns="18000" bIns="18000" anchor="ctr" anchorCtr="0">
                <a:noAutofit/>
              </a:bodyPr>
              <a:lstStyle/>
              <a:p>
                <a:pPr algn="ctr"/>
                <a:r>
                  <a:rPr lang="en-GB" sz="1100" b="1" dirty="0">
                    <a:latin typeface="Cambria Math" panose="02040503050406030204" pitchFamily="18" charset="0"/>
                    <a:ea typeface="Cambria Math" panose="02040503050406030204" pitchFamily="18" charset="0"/>
                  </a:rPr>
                  <a:t>50</a:t>
                </a:r>
              </a:p>
            </p:txBody>
          </p:sp>
        </p:grpSp>
      </p:grpSp>
    </p:spTree>
    <p:extLst>
      <p:ext uri="{BB962C8B-B14F-4D97-AF65-F5344CB8AC3E}">
        <p14:creationId xmlns:p14="http://schemas.microsoft.com/office/powerpoint/2010/main" val="167849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35BE-A1C8-4988-6767-D6A24ADF39E6}"/>
              </a:ext>
            </a:extLst>
          </p:cNvPr>
          <p:cNvSpPr>
            <a:spLocks noGrp="1"/>
          </p:cNvSpPr>
          <p:nvPr>
            <p:ph type="title"/>
          </p:nvPr>
        </p:nvSpPr>
        <p:spPr/>
        <p:txBody>
          <a:bodyPr/>
          <a:lstStyle/>
          <a:p>
            <a:r>
              <a:rPr lang="en-US" dirty="0"/>
              <a:t>Compare the value of numbers using bead strings</a:t>
            </a:r>
            <a:endParaRPr lang="en-GB" dirty="0"/>
          </a:p>
        </p:txBody>
      </p:sp>
      <p:sp>
        <p:nvSpPr>
          <p:cNvPr id="290" name="Text Placeholder 289">
            <a:extLst>
              <a:ext uri="{FF2B5EF4-FFF2-40B4-BE49-F238E27FC236}">
                <a16:creationId xmlns:a16="http://schemas.microsoft.com/office/drawing/2014/main" id="{7DEFACE2-2AD2-B9CA-5974-06A20BB86C24}"/>
              </a:ext>
            </a:extLst>
          </p:cNvPr>
          <p:cNvSpPr>
            <a:spLocks noGrp="1"/>
          </p:cNvSpPr>
          <p:nvPr>
            <p:ph type="body" sz="quarter" idx="10"/>
          </p:nvPr>
        </p:nvSpPr>
        <p:spPr>
          <a:xfrm>
            <a:off x="532172" y="1974382"/>
            <a:ext cx="914178" cy="523220"/>
          </a:xfrm>
        </p:spPr>
        <p:txBody>
          <a:bodyPr/>
          <a:lstStyle/>
          <a:p>
            <a:r>
              <a:rPr lang="en-GB" dirty="0">
                <a:latin typeface="Cambria Math" panose="02040503050406030204" pitchFamily="18" charset="0"/>
                <a:ea typeface="Cambria Math" panose="02040503050406030204" pitchFamily="18" charset="0"/>
              </a:rPr>
              <a:t>25</a:t>
            </a:r>
          </a:p>
        </p:txBody>
      </p:sp>
      <p:cxnSp>
        <p:nvCxnSpPr>
          <p:cNvPr id="5" name="Straight Connector 4">
            <a:extLst>
              <a:ext uri="{FF2B5EF4-FFF2-40B4-BE49-F238E27FC236}">
                <a16:creationId xmlns:a16="http://schemas.microsoft.com/office/drawing/2014/main" id="{C81B4E4B-D62E-2E04-CDA4-70BE5D3EFC79}"/>
              </a:ext>
            </a:extLst>
          </p:cNvPr>
          <p:cNvCxnSpPr>
            <a:cxnSpLocks/>
          </p:cNvCxnSpPr>
          <p:nvPr/>
        </p:nvCxnSpPr>
        <p:spPr>
          <a:xfrm flipV="1">
            <a:off x="1451548" y="3234670"/>
            <a:ext cx="91098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0B814FD-3848-2ED4-2132-47CD1124D3B7}"/>
              </a:ext>
            </a:extLst>
          </p:cNvPr>
          <p:cNvGrpSpPr/>
          <p:nvPr/>
        </p:nvGrpSpPr>
        <p:grpSpPr>
          <a:xfrm>
            <a:off x="1722476" y="3135471"/>
            <a:ext cx="1997688" cy="221400"/>
            <a:chOff x="473075" y="3158930"/>
            <a:chExt cx="993370" cy="221400"/>
          </a:xfrm>
        </p:grpSpPr>
        <p:grpSp>
          <p:nvGrpSpPr>
            <p:cNvPr id="131" name="Group 130">
              <a:extLst>
                <a:ext uri="{FF2B5EF4-FFF2-40B4-BE49-F238E27FC236}">
                  <a16:creationId xmlns:a16="http://schemas.microsoft.com/office/drawing/2014/main" id="{B3EB3415-18D3-1BF5-EBED-75980B256475}"/>
                </a:ext>
              </a:extLst>
            </p:cNvPr>
            <p:cNvGrpSpPr>
              <a:grpSpLocks/>
            </p:cNvGrpSpPr>
            <p:nvPr/>
          </p:nvGrpSpPr>
          <p:grpSpPr>
            <a:xfrm>
              <a:off x="473075" y="3158930"/>
              <a:ext cx="100800" cy="221400"/>
              <a:chOff x="2431598" y="4904118"/>
              <a:chExt cx="280800" cy="295200"/>
            </a:xfrm>
          </p:grpSpPr>
          <p:pic>
            <p:nvPicPr>
              <p:cNvPr id="159" name="Google Shape;698;p26">
                <a:extLst>
                  <a:ext uri="{FF2B5EF4-FFF2-40B4-BE49-F238E27FC236}">
                    <a16:creationId xmlns:a16="http://schemas.microsoft.com/office/drawing/2014/main" id="{EF632BC2-07B3-B554-2840-391050CA2F01}"/>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60" name="Oval 159">
                <a:extLst>
                  <a:ext uri="{FF2B5EF4-FFF2-40B4-BE49-F238E27FC236}">
                    <a16:creationId xmlns:a16="http://schemas.microsoft.com/office/drawing/2014/main" id="{415AB3EF-EFBB-9467-7F45-E97F558922FF}"/>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2" name="Group 131">
              <a:extLst>
                <a:ext uri="{FF2B5EF4-FFF2-40B4-BE49-F238E27FC236}">
                  <a16:creationId xmlns:a16="http://schemas.microsoft.com/office/drawing/2014/main" id="{636AC5B4-C851-355B-DDF3-23E93D4082C2}"/>
                </a:ext>
              </a:extLst>
            </p:cNvPr>
            <p:cNvGrpSpPr>
              <a:grpSpLocks/>
            </p:cNvGrpSpPr>
            <p:nvPr/>
          </p:nvGrpSpPr>
          <p:grpSpPr>
            <a:xfrm>
              <a:off x="572249" y="3158930"/>
              <a:ext cx="100800" cy="221400"/>
              <a:chOff x="2431598" y="4904118"/>
              <a:chExt cx="280800" cy="295200"/>
            </a:xfrm>
          </p:grpSpPr>
          <p:pic>
            <p:nvPicPr>
              <p:cNvPr id="157" name="Google Shape;698;p26">
                <a:extLst>
                  <a:ext uri="{FF2B5EF4-FFF2-40B4-BE49-F238E27FC236}">
                    <a16:creationId xmlns:a16="http://schemas.microsoft.com/office/drawing/2014/main" id="{DAF00435-0A72-D91A-F8D6-7E8B7CEA24CA}"/>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58" name="Oval 157">
                <a:extLst>
                  <a:ext uri="{FF2B5EF4-FFF2-40B4-BE49-F238E27FC236}">
                    <a16:creationId xmlns:a16="http://schemas.microsoft.com/office/drawing/2014/main" id="{8CB64C4F-9BC7-6A3A-4308-D4CE2203FB5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3" name="Group 132">
              <a:extLst>
                <a:ext uri="{FF2B5EF4-FFF2-40B4-BE49-F238E27FC236}">
                  <a16:creationId xmlns:a16="http://schemas.microsoft.com/office/drawing/2014/main" id="{89F14346-28C4-0E90-2669-FE3CDCFC5CB4}"/>
                </a:ext>
              </a:extLst>
            </p:cNvPr>
            <p:cNvGrpSpPr>
              <a:grpSpLocks/>
            </p:cNvGrpSpPr>
            <p:nvPr/>
          </p:nvGrpSpPr>
          <p:grpSpPr>
            <a:xfrm>
              <a:off x="671423" y="3158930"/>
              <a:ext cx="100800" cy="221400"/>
              <a:chOff x="2431598" y="4904118"/>
              <a:chExt cx="280800" cy="295200"/>
            </a:xfrm>
          </p:grpSpPr>
          <p:pic>
            <p:nvPicPr>
              <p:cNvPr id="155" name="Google Shape;698;p26">
                <a:extLst>
                  <a:ext uri="{FF2B5EF4-FFF2-40B4-BE49-F238E27FC236}">
                    <a16:creationId xmlns:a16="http://schemas.microsoft.com/office/drawing/2014/main" id="{A0624CDB-D3C8-1FBD-D8BD-7631A47DB36F}"/>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56" name="Oval 155">
                <a:extLst>
                  <a:ext uri="{FF2B5EF4-FFF2-40B4-BE49-F238E27FC236}">
                    <a16:creationId xmlns:a16="http://schemas.microsoft.com/office/drawing/2014/main" id="{6D0738EE-FE32-736B-E6C1-F6F23007051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4" name="Group 133">
              <a:extLst>
                <a:ext uri="{FF2B5EF4-FFF2-40B4-BE49-F238E27FC236}">
                  <a16:creationId xmlns:a16="http://schemas.microsoft.com/office/drawing/2014/main" id="{841E0AB1-F7CC-7230-0AA6-B2699DF54658}"/>
                </a:ext>
              </a:extLst>
            </p:cNvPr>
            <p:cNvGrpSpPr>
              <a:grpSpLocks/>
            </p:cNvGrpSpPr>
            <p:nvPr/>
          </p:nvGrpSpPr>
          <p:grpSpPr>
            <a:xfrm>
              <a:off x="770597" y="3158930"/>
              <a:ext cx="100800" cy="221400"/>
              <a:chOff x="2431598" y="4904118"/>
              <a:chExt cx="280800" cy="295200"/>
            </a:xfrm>
          </p:grpSpPr>
          <p:pic>
            <p:nvPicPr>
              <p:cNvPr id="153" name="Google Shape;698;p26">
                <a:extLst>
                  <a:ext uri="{FF2B5EF4-FFF2-40B4-BE49-F238E27FC236}">
                    <a16:creationId xmlns:a16="http://schemas.microsoft.com/office/drawing/2014/main" id="{C9B5E390-7939-09B6-9B26-6FA0BC053340}"/>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54" name="Oval 153">
                <a:extLst>
                  <a:ext uri="{FF2B5EF4-FFF2-40B4-BE49-F238E27FC236}">
                    <a16:creationId xmlns:a16="http://schemas.microsoft.com/office/drawing/2014/main" id="{4275E5CD-7E49-EEAF-8443-62F33E84A03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5" name="Group 134">
              <a:extLst>
                <a:ext uri="{FF2B5EF4-FFF2-40B4-BE49-F238E27FC236}">
                  <a16:creationId xmlns:a16="http://schemas.microsoft.com/office/drawing/2014/main" id="{6318A3AC-44C5-58D0-E068-A75FEAFAC65F}"/>
                </a:ext>
              </a:extLst>
            </p:cNvPr>
            <p:cNvGrpSpPr>
              <a:grpSpLocks/>
            </p:cNvGrpSpPr>
            <p:nvPr/>
          </p:nvGrpSpPr>
          <p:grpSpPr>
            <a:xfrm>
              <a:off x="869771" y="3158930"/>
              <a:ext cx="100800" cy="221400"/>
              <a:chOff x="2431598" y="4904118"/>
              <a:chExt cx="280800" cy="295200"/>
            </a:xfrm>
          </p:grpSpPr>
          <p:pic>
            <p:nvPicPr>
              <p:cNvPr id="151" name="Google Shape;698;p26">
                <a:extLst>
                  <a:ext uri="{FF2B5EF4-FFF2-40B4-BE49-F238E27FC236}">
                    <a16:creationId xmlns:a16="http://schemas.microsoft.com/office/drawing/2014/main" id="{50CBBE29-51D8-6873-6D3C-2F627B60AA10}"/>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52" name="Oval 151">
                <a:extLst>
                  <a:ext uri="{FF2B5EF4-FFF2-40B4-BE49-F238E27FC236}">
                    <a16:creationId xmlns:a16="http://schemas.microsoft.com/office/drawing/2014/main" id="{31BC89E6-9CE4-5A07-04BB-FF3EEBBB2CDB}"/>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6" name="Group 135">
              <a:extLst>
                <a:ext uri="{FF2B5EF4-FFF2-40B4-BE49-F238E27FC236}">
                  <a16:creationId xmlns:a16="http://schemas.microsoft.com/office/drawing/2014/main" id="{21504471-B707-CA92-D1DB-39E2C160CF09}"/>
                </a:ext>
              </a:extLst>
            </p:cNvPr>
            <p:cNvGrpSpPr>
              <a:grpSpLocks/>
            </p:cNvGrpSpPr>
            <p:nvPr/>
          </p:nvGrpSpPr>
          <p:grpSpPr>
            <a:xfrm>
              <a:off x="968945" y="3158930"/>
              <a:ext cx="100800" cy="221400"/>
              <a:chOff x="2431598" y="4904118"/>
              <a:chExt cx="280800" cy="295200"/>
            </a:xfrm>
          </p:grpSpPr>
          <p:pic>
            <p:nvPicPr>
              <p:cNvPr id="149" name="Google Shape;698;p26">
                <a:extLst>
                  <a:ext uri="{FF2B5EF4-FFF2-40B4-BE49-F238E27FC236}">
                    <a16:creationId xmlns:a16="http://schemas.microsoft.com/office/drawing/2014/main" id="{D3E9CA9A-EFB8-E1AC-9F05-377AEA6826E3}"/>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50" name="Oval 149">
                <a:extLst>
                  <a:ext uri="{FF2B5EF4-FFF2-40B4-BE49-F238E27FC236}">
                    <a16:creationId xmlns:a16="http://schemas.microsoft.com/office/drawing/2014/main" id="{3FBA3A4B-A669-3107-51A9-00DFCBFAA119}"/>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7" name="Group 136">
              <a:extLst>
                <a:ext uri="{FF2B5EF4-FFF2-40B4-BE49-F238E27FC236}">
                  <a16:creationId xmlns:a16="http://schemas.microsoft.com/office/drawing/2014/main" id="{AB059CAD-A4E3-9610-91A8-726A34A888A1}"/>
                </a:ext>
              </a:extLst>
            </p:cNvPr>
            <p:cNvGrpSpPr>
              <a:grpSpLocks/>
            </p:cNvGrpSpPr>
            <p:nvPr/>
          </p:nvGrpSpPr>
          <p:grpSpPr>
            <a:xfrm>
              <a:off x="1068119" y="3158930"/>
              <a:ext cx="100800" cy="221400"/>
              <a:chOff x="2431598" y="4904118"/>
              <a:chExt cx="280800" cy="295200"/>
            </a:xfrm>
          </p:grpSpPr>
          <p:pic>
            <p:nvPicPr>
              <p:cNvPr id="147" name="Google Shape;698;p26">
                <a:extLst>
                  <a:ext uri="{FF2B5EF4-FFF2-40B4-BE49-F238E27FC236}">
                    <a16:creationId xmlns:a16="http://schemas.microsoft.com/office/drawing/2014/main" id="{28563B5D-8EDF-54E4-A9A6-A59309DF1EDA}"/>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48" name="Oval 147">
                <a:extLst>
                  <a:ext uri="{FF2B5EF4-FFF2-40B4-BE49-F238E27FC236}">
                    <a16:creationId xmlns:a16="http://schemas.microsoft.com/office/drawing/2014/main" id="{91AFC921-B139-FDEF-E567-F339A77C170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8" name="Group 137">
              <a:extLst>
                <a:ext uri="{FF2B5EF4-FFF2-40B4-BE49-F238E27FC236}">
                  <a16:creationId xmlns:a16="http://schemas.microsoft.com/office/drawing/2014/main" id="{268B0D30-6021-F642-97C4-BC4E756B1182}"/>
                </a:ext>
              </a:extLst>
            </p:cNvPr>
            <p:cNvGrpSpPr>
              <a:grpSpLocks/>
            </p:cNvGrpSpPr>
            <p:nvPr/>
          </p:nvGrpSpPr>
          <p:grpSpPr>
            <a:xfrm>
              <a:off x="1167293" y="3158930"/>
              <a:ext cx="100800" cy="221400"/>
              <a:chOff x="2431598" y="4904118"/>
              <a:chExt cx="280800" cy="295200"/>
            </a:xfrm>
          </p:grpSpPr>
          <p:pic>
            <p:nvPicPr>
              <p:cNvPr id="145" name="Google Shape;698;p26">
                <a:extLst>
                  <a:ext uri="{FF2B5EF4-FFF2-40B4-BE49-F238E27FC236}">
                    <a16:creationId xmlns:a16="http://schemas.microsoft.com/office/drawing/2014/main" id="{9D9F336F-E0F7-F2C5-B73B-D37CF4C8218C}"/>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46" name="Oval 145">
                <a:extLst>
                  <a:ext uri="{FF2B5EF4-FFF2-40B4-BE49-F238E27FC236}">
                    <a16:creationId xmlns:a16="http://schemas.microsoft.com/office/drawing/2014/main" id="{B899F31E-FB0B-C8A9-7452-536227CC5AF6}"/>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9" name="Group 138">
              <a:extLst>
                <a:ext uri="{FF2B5EF4-FFF2-40B4-BE49-F238E27FC236}">
                  <a16:creationId xmlns:a16="http://schemas.microsoft.com/office/drawing/2014/main" id="{BB45FE80-C812-2E36-7F22-1CDCDFAB9182}"/>
                </a:ext>
              </a:extLst>
            </p:cNvPr>
            <p:cNvGrpSpPr>
              <a:grpSpLocks/>
            </p:cNvGrpSpPr>
            <p:nvPr/>
          </p:nvGrpSpPr>
          <p:grpSpPr>
            <a:xfrm>
              <a:off x="1266467" y="3158930"/>
              <a:ext cx="100800" cy="221400"/>
              <a:chOff x="2431598" y="4904118"/>
              <a:chExt cx="280800" cy="295200"/>
            </a:xfrm>
          </p:grpSpPr>
          <p:pic>
            <p:nvPicPr>
              <p:cNvPr id="143" name="Google Shape;698;p26">
                <a:extLst>
                  <a:ext uri="{FF2B5EF4-FFF2-40B4-BE49-F238E27FC236}">
                    <a16:creationId xmlns:a16="http://schemas.microsoft.com/office/drawing/2014/main" id="{0C0F9FB7-5844-CD11-CD80-70AFFCEE67CA}"/>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44" name="Oval 143">
                <a:extLst>
                  <a:ext uri="{FF2B5EF4-FFF2-40B4-BE49-F238E27FC236}">
                    <a16:creationId xmlns:a16="http://schemas.microsoft.com/office/drawing/2014/main" id="{FDF45B3D-E040-52FD-00A3-6B2577CEFDD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0" name="Group 139">
              <a:extLst>
                <a:ext uri="{FF2B5EF4-FFF2-40B4-BE49-F238E27FC236}">
                  <a16:creationId xmlns:a16="http://schemas.microsoft.com/office/drawing/2014/main" id="{F080F4FA-7CAB-8578-65D4-3B2C9E1E452E}"/>
                </a:ext>
              </a:extLst>
            </p:cNvPr>
            <p:cNvGrpSpPr>
              <a:grpSpLocks/>
            </p:cNvGrpSpPr>
            <p:nvPr/>
          </p:nvGrpSpPr>
          <p:grpSpPr>
            <a:xfrm>
              <a:off x="1365645" y="3158930"/>
              <a:ext cx="100800" cy="221400"/>
              <a:chOff x="2431598" y="4904118"/>
              <a:chExt cx="280800" cy="295200"/>
            </a:xfrm>
          </p:grpSpPr>
          <p:pic>
            <p:nvPicPr>
              <p:cNvPr id="141" name="Google Shape;698;p26">
                <a:extLst>
                  <a:ext uri="{FF2B5EF4-FFF2-40B4-BE49-F238E27FC236}">
                    <a16:creationId xmlns:a16="http://schemas.microsoft.com/office/drawing/2014/main" id="{BADA26EC-ED0E-4DBC-AA04-E53E23123BE7}"/>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42" name="Oval 141">
                <a:extLst>
                  <a:ext uri="{FF2B5EF4-FFF2-40B4-BE49-F238E27FC236}">
                    <a16:creationId xmlns:a16="http://schemas.microsoft.com/office/drawing/2014/main" id="{62E55A47-04A9-0146-CE76-3A2A6CFA9B43}"/>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7" name="Group 6">
            <a:extLst>
              <a:ext uri="{FF2B5EF4-FFF2-40B4-BE49-F238E27FC236}">
                <a16:creationId xmlns:a16="http://schemas.microsoft.com/office/drawing/2014/main" id="{DBD40F8A-AA78-0D20-E6CF-6D178F3C94D9}"/>
              </a:ext>
            </a:extLst>
          </p:cNvPr>
          <p:cNvGrpSpPr/>
          <p:nvPr/>
        </p:nvGrpSpPr>
        <p:grpSpPr>
          <a:xfrm>
            <a:off x="7724307" y="3123971"/>
            <a:ext cx="2006563" cy="221400"/>
            <a:chOff x="1463860" y="3139913"/>
            <a:chExt cx="997783" cy="221400"/>
          </a:xfrm>
        </p:grpSpPr>
        <p:grpSp>
          <p:nvGrpSpPr>
            <p:cNvPr id="101" name="Group 100">
              <a:extLst>
                <a:ext uri="{FF2B5EF4-FFF2-40B4-BE49-F238E27FC236}">
                  <a16:creationId xmlns:a16="http://schemas.microsoft.com/office/drawing/2014/main" id="{0D0B3460-9328-CF60-A18D-C98B12ED27EF}"/>
                </a:ext>
              </a:extLst>
            </p:cNvPr>
            <p:cNvGrpSpPr>
              <a:grpSpLocks/>
            </p:cNvGrpSpPr>
            <p:nvPr/>
          </p:nvGrpSpPr>
          <p:grpSpPr>
            <a:xfrm>
              <a:off x="1463860" y="3139913"/>
              <a:ext cx="100800" cy="221400"/>
              <a:chOff x="592863" y="4927613"/>
              <a:chExt cx="283148" cy="295200"/>
            </a:xfrm>
          </p:grpSpPr>
          <p:pic>
            <p:nvPicPr>
              <p:cNvPr id="129" name="Google Shape;699;p26">
                <a:extLst>
                  <a:ext uri="{FF2B5EF4-FFF2-40B4-BE49-F238E27FC236}">
                    <a16:creationId xmlns:a16="http://schemas.microsoft.com/office/drawing/2014/main" id="{4463A33A-191A-4FEB-050A-20A9FACCC0FC}"/>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30" name="Oval 129">
                <a:extLst>
                  <a:ext uri="{FF2B5EF4-FFF2-40B4-BE49-F238E27FC236}">
                    <a16:creationId xmlns:a16="http://schemas.microsoft.com/office/drawing/2014/main" id="{DC34FB24-FDC1-9686-2114-B6436FF273F7}"/>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2" name="Group 101">
              <a:extLst>
                <a:ext uri="{FF2B5EF4-FFF2-40B4-BE49-F238E27FC236}">
                  <a16:creationId xmlns:a16="http://schemas.microsoft.com/office/drawing/2014/main" id="{298F1CD0-3D87-56EB-16A9-ED1E64E40CE7}"/>
                </a:ext>
              </a:extLst>
            </p:cNvPr>
            <p:cNvGrpSpPr>
              <a:grpSpLocks/>
            </p:cNvGrpSpPr>
            <p:nvPr/>
          </p:nvGrpSpPr>
          <p:grpSpPr>
            <a:xfrm>
              <a:off x="1563525" y="3139913"/>
              <a:ext cx="100800" cy="221400"/>
              <a:chOff x="592863" y="4927613"/>
              <a:chExt cx="283148" cy="295200"/>
            </a:xfrm>
          </p:grpSpPr>
          <p:pic>
            <p:nvPicPr>
              <p:cNvPr id="127" name="Google Shape;699;p26">
                <a:extLst>
                  <a:ext uri="{FF2B5EF4-FFF2-40B4-BE49-F238E27FC236}">
                    <a16:creationId xmlns:a16="http://schemas.microsoft.com/office/drawing/2014/main" id="{44C8986A-6C30-47BC-7189-E5DD86A14A1C}"/>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28" name="Oval 127">
                <a:extLst>
                  <a:ext uri="{FF2B5EF4-FFF2-40B4-BE49-F238E27FC236}">
                    <a16:creationId xmlns:a16="http://schemas.microsoft.com/office/drawing/2014/main" id="{D46A79A3-8B8C-7E8A-F069-DB61593D7646}"/>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3" name="Group 102">
              <a:extLst>
                <a:ext uri="{FF2B5EF4-FFF2-40B4-BE49-F238E27FC236}">
                  <a16:creationId xmlns:a16="http://schemas.microsoft.com/office/drawing/2014/main" id="{5EF2C690-5903-5C1D-1AAA-EC2A851E25B0}"/>
                </a:ext>
              </a:extLst>
            </p:cNvPr>
            <p:cNvGrpSpPr>
              <a:grpSpLocks/>
            </p:cNvGrpSpPr>
            <p:nvPr/>
          </p:nvGrpSpPr>
          <p:grpSpPr>
            <a:xfrm>
              <a:off x="1663190" y="3139913"/>
              <a:ext cx="100800" cy="221400"/>
              <a:chOff x="592863" y="4927613"/>
              <a:chExt cx="283148" cy="295200"/>
            </a:xfrm>
          </p:grpSpPr>
          <p:pic>
            <p:nvPicPr>
              <p:cNvPr id="125" name="Google Shape;699;p26">
                <a:extLst>
                  <a:ext uri="{FF2B5EF4-FFF2-40B4-BE49-F238E27FC236}">
                    <a16:creationId xmlns:a16="http://schemas.microsoft.com/office/drawing/2014/main" id="{208D9D0C-AA9C-CAEA-2B39-552AE3E0EF4A}"/>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26" name="Oval 125">
                <a:extLst>
                  <a:ext uri="{FF2B5EF4-FFF2-40B4-BE49-F238E27FC236}">
                    <a16:creationId xmlns:a16="http://schemas.microsoft.com/office/drawing/2014/main" id="{7B0B9B06-970A-680D-5317-ED4FF1DEBB66}"/>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a:extLst>
                <a:ext uri="{FF2B5EF4-FFF2-40B4-BE49-F238E27FC236}">
                  <a16:creationId xmlns:a16="http://schemas.microsoft.com/office/drawing/2014/main" id="{247F8F71-E28E-4E0F-5A8E-B2329551F03F}"/>
                </a:ext>
              </a:extLst>
            </p:cNvPr>
            <p:cNvGrpSpPr>
              <a:grpSpLocks/>
            </p:cNvGrpSpPr>
            <p:nvPr/>
          </p:nvGrpSpPr>
          <p:grpSpPr>
            <a:xfrm>
              <a:off x="1762855" y="3139913"/>
              <a:ext cx="100800" cy="221400"/>
              <a:chOff x="592863" y="4927613"/>
              <a:chExt cx="283148" cy="295200"/>
            </a:xfrm>
          </p:grpSpPr>
          <p:pic>
            <p:nvPicPr>
              <p:cNvPr id="123" name="Google Shape;699;p26">
                <a:extLst>
                  <a:ext uri="{FF2B5EF4-FFF2-40B4-BE49-F238E27FC236}">
                    <a16:creationId xmlns:a16="http://schemas.microsoft.com/office/drawing/2014/main" id="{B534F639-B09B-BACA-CFD6-ED38D9A3719C}"/>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24" name="Oval 123">
                <a:extLst>
                  <a:ext uri="{FF2B5EF4-FFF2-40B4-BE49-F238E27FC236}">
                    <a16:creationId xmlns:a16="http://schemas.microsoft.com/office/drawing/2014/main" id="{AC0F6E2C-A1E3-E35C-DA11-46AF90B34ED0}"/>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5" name="Group 104">
              <a:extLst>
                <a:ext uri="{FF2B5EF4-FFF2-40B4-BE49-F238E27FC236}">
                  <a16:creationId xmlns:a16="http://schemas.microsoft.com/office/drawing/2014/main" id="{487DA12A-DF38-126F-D475-C4EDD004935C}"/>
                </a:ext>
              </a:extLst>
            </p:cNvPr>
            <p:cNvGrpSpPr>
              <a:grpSpLocks/>
            </p:cNvGrpSpPr>
            <p:nvPr/>
          </p:nvGrpSpPr>
          <p:grpSpPr>
            <a:xfrm>
              <a:off x="1862520" y="3139913"/>
              <a:ext cx="100800" cy="221400"/>
              <a:chOff x="592863" y="4927613"/>
              <a:chExt cx="283148" cy="295200"/>
            </a:xfrm>
          </p:grpSpPr>
          <p:pic>
            <p:nvPicPr>
              <p:cNvPr id="121" name="Google Shape;699;p26">
                <a:extLst>
                  <a:ext uri="{FF2B5EF4-FFF2-40B4-BE49-F238E27FC236}">
                    <a16:creationId xmlns:a16="http://schemas.microsoft.com/office/drawing/2014/main" id="{AD0421DD-9023-818A-9C10-AD28578E98E4}"/>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22" name="Oval 121">
                <a:extLst>
                  <a:ext uri="{FF2B5EF4-FFF2-40B4-BE49-F238E27FC236}">
                    <a16:creationId xmlns:a16="http://schemas.microsoft.com/office/drawing/2014/main" id="{EC1DF370-A6F8-B035-FBD5-632D1016A855}"/>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6" name="Group 105">
              <a:extLst>
                <a:ext uri="{FF2B5EF4-FFF2-40B4-BE49-F238E27FC236}">
                  <a16:creationId xmlns:a16="http://schemas.microsoft.com/office/drawing/2014/main" id="{3C0130CB-C68D-671A-9065-CB6E0FF1144F}"/>
                </a:ext>
              </a:extLst>
            </p:cNvPr>
            <p:cNvGrpSpPr>
              <a:grpSpLocks/>
            </p:cNvGrpSpPr>
            <p:nvPr/>
          </p:nvGrpSpPr>
          <p:grpSpPr>
            <a:xfrm>
              <a:off x="1962185" y="3139913"/>
              <a:ext cx="100800" cy="221400"/>
              <a:chOff x="592863" y="4927613"/>
              <a:chExt cx="283148" cy="295200"/>
            </a:xfrm>
          </p:grpSpPr>
          <p:pic>
            <p:nvPicPr>
              <p:cNvPr id="119" name="Google Shape;699;p26">
                <a:extLst>
                  <a:ext uri="{FF2B5EF4-FFF2-40B4-BE49-F238E27FC236}">
                    <a16:creationId xmlns:a16="http://schemas.microsoft.com/office/drawing/2014/main" id="{7AA6F39B-22F7-47D6-CEB4-1AE8C9AC8A60}"/>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20" name="Oval 119">
                <a:extLst>
                  <a:ext uri="{FF2B5EF4-FFF2-40B4-BE49-F238E27FC236}">
                    <a16:creationId xmlns:a16="http://schemas.microsoft.com/office/drawing/2014/main" id="{5E790DE6-AF9A-B449-8787-C03862C4159E}"/>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7" name="Group 106">
              <a:extLst>
                <a:ext uri="{FF2B5EF4-FFF2-40B4-BE49-F238E27FC236}">
                  <a16:creationId xmlns:a16="http://schemas.microsoft.com/office/drawing/2014/main" id="{69D1D0C4-04C8-23F0-551D-AB275F0C2C46}"/>
                </a:ext>
              </a:extLst>
            </p:cNvPr>
            <p:cNvGrpSpPr>
              <a:grpSpLocks/>
            </p:cNvGrpSpPr>
            <p:nvPr/>
          </p:nvGrpSpPr>
          <p:grpSpPr>
            <a:xfrm>
              <a:off x="2061850" y="3139913"/>
              <a:ext cx="100800" cy="221400"/>
              <a:chOff x="592863" y="4927613"/>
              <a:chExt cx="283148" cy="295200"/>
            </a:xfrm>
          </p:grpSpPr>
          <p:pic>
            <p:nvPicPr>
              <p:cNvPr id="117" name="Google Shape;699;p26">
                <a:extLst>
                  <a:ext uri="{FF2B5EF4-FFF2-40B4-BE49-F238E27FC236}">
                    <a16:creationId xmlns:a16="http://schemas.microsoft.com/office/drawing/2014/main" id="{9757E89B-83B4-F2F4-DC29-2AF790EFD06F}"/>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18" name="Oval 117">
                <a:extLst>
                  <a:ext uri="{FF2B5EF4-FFF2-40B4-BE49-F238E27FC236}">
                    <a16:creationId xmlns:a16="http://schemas.microsoft.com/office/drawing/2014/main" id="{CEC70A49-6306-E917-6A22-EE6CD899E089}"/>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8" name="Group 107">
              <a:extLst>
                <a:ext uri="{FF2B5EF4-FFF2-40B4-BE49-F238E27FC236}">
                  <a16:creationId xmlns:a16="http://schemas.microsoft.com/office/drawing/2014/main" id="{9A45FF4B-6C1A-D35A-DEF4-EDF2DFA87380}"/>
                </a:ext>
              </a:extLst>
            </p:cNvPr>
            <p:cNvGrpSpPr>
              <a:grpSpLocks/>
            </p:cNvGrpSpPr>
            <p:nvPr/>
          </p:nvGrpSpPr>
          <p:grpSpPr>
            <a:xfrm>
              <a:off x="2161515" y="3139913"/>
              <a:ext cx="100800" cy="221400"/>
              <a:chOff x="592863" y="4927613"/>
              <a:chExt cx="283148" cy="295200"/>
            </a:xfrm>
          </p:grpSpPr>
          <p:pic>
            <p:nvPicPr>
              <p:cNvPr id="115" name="Google Shape;699;p26">
                <a:extLst>
                  <a:ext uri="{FF2B5EF4-FFF2-40B4-BE49-F238E27FC236}">
                    <a16:creationId xmlns:a16="http://schemas.microsoft.com/office/drawing/2014/main" id="{B7FA29C6-C554-3616-10D6-50AAA13778DB}"/>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16" name="Oval 115">
                <a:extLst>
                  <a:ext uri="{FF2B5EF4-FFF2-40B4-BE49-F238E27FC236}">
                    <a16:creationId xmlns:a16="http://schemas.microsoft.com/office/drawing/2014/main" id="{D5764646-A2A3-1093-EBE1-605463A0392F}"/>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9" name="Group 108">
              <a:extLst>
                <a:ext uri="{FF2B5EF4-FFF2-40B4-BE49-F238E27FC236}">
                  <a16:creationId xmlns:a16="http://schemas.microsoft.com/office/drawing/2014/main" id="{E2E4FB09-02F4-6D93-81A7-1B29CED3B97E}"/>
                </a:ext>
              </a:extLst>
            </p:cNvPr>
            <p:cNvGrpSpPr>
              <a:grpSpLocks/>
            </p:cNvGrpSpPr>
            <p:nvPr/>
          </p:nvGrpSpPr>
          <p:grpSpPr>
            <a:xfrm>
              <a:off x="2261180" y="3139913"/>
              <a:ext cx="100800" cy="221400"/>
              <a:chOff x="592863" y="4927613"/>
              <a:chExt cx="283148" cy="295200"/>
            </a:xfrm>
          </p:grpSpPr>
          <p:pic>
            <p:nvPicPr>
              <p:cNvPr id="113" name="Google Shape;699;p26">
                <a:extLst>
                  <a:ext uri="{FF2B5EF4-FFF2-40B4-BE49-F238E27FC236}">
                    <a16:creationId xmlns:a16="http://schemas.microsoft.com/office/drawing/2014/main" id="{618C164D-995B-BDCD-8D42-055DAE87EF6F}"/>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14" name="Oval 113">
                <a:extLst>
                  <a:ext uri="{FF2B5EF4-FFF2-40B4-BE49-F238E27FC236}">
                    <a16:creationId xmlns:a16="http://schemas.microsoft.com/office/drawing/2014/main" id="{71DA03A0-14D7-2AF6-5FA5-58049108B9B8}"/>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0" name="Group 109">
              <a:extLst>
                <a:ext uri="{FF2B5EF4-FFF2-40B4-BE49-F238E27FC236}">
                  <a16:creationId xmlns:a16="http://schemas.microsoft.com/office/drawing/2014/main" id="{CBCFAA9C-0812-EBA7-5D01-20B76D43FAD5}"/>
                </a:ext>
              </a:extLst>
            </p:cNvPr>
            <p:cNvGrpSpPr>
              <a:grpSpLocks/>
            </p:cNvGrpSpPr>
            <p:nvPr/>
          </p:nvGrpSpPr>
          <p:grpSpPr>
            <a:xfrm>
              <a:off x="2360843" y="3139913"/>
              <a:ext cx="100800" cy="221400"/>
              <a:chOff x="592863" y="4927613"/>
              <a:chExt cx="283148" cy="295200"/>
            </a:xfrm>
          </p:grpSpPr>
          <p:pic>
            <p:nvPicPr>
              <p:cNvPr id="111" name="Google Shape;699;p26">
                <a:extLst>
                  <a:ext uri="{FF2B5EF4-FFF2-40B4-BE49-F238E27FC236}">
                    <a16:creationId xmlns:a16="http://schemas.microsoft.com/office/drawing/2014/main" id="{E3F1B554-2D6B-448F-9D27-A34F6E775191}"/>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12" name="Oval 111">
                <a:extLst>
                  <a:ext uri="{FF2B5EF4-FFF2-40B4-BE49-F238E27FC236}">
                    <a16:creationId xmlns:a16="http://schemas.microsoft.com/office/drawing/2014/main" id="{878B44BF-141B-B207-30A3-F308E8961431}"/>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71" name="Group 70">
            <a:extLst>
              <a:ext uri="{FF2B5EF4-FFF2-40B4-BE49-F238E27FC236}">
                <a16:creationId xmlns:a16="http://schemas.microsoft.com/office/drawing/2014/main" id="{C60275CA-A520-FA6F-FEA7-1CBD4A489BE6}"/>
              </a:ext>
            </a:extLst>
          </p:cNvPr>
          <p:cNvGrpSpPr>
            <a:grpSpLocks/>
          </p:cNvGrpSpPr>
          <p:nvPr/>
        </p:nvGrpSpPr>
        <p:grpSpPr>
          <a:xfrm>
            <a:off x="9742079" y="3130067"/>
            <a:ext cx="202711" cy="221400"/>
            <a:chOff x="2431598" y="4904118"/>
            <a:chExt cx="280800" cy="295200"/>
          </a:xfrm>
        </p:grpSpPr>
        <p:pic>
          <p:nvPicPr>
            <p:cNvPr id="99" name="Google Shape;698;p26">
              <a:extLst>
                <a:ext uri="{FF2B5EF4-FFF2-40B4-BE49-F238E27FC236}">
                  <a16:creationId xmlns:a16="http://schemas.microsoft.com/office/drawing/2014/main" id="{8C0C2756-2CB9-B5AF-B7EF-085B5D604DE1}"/>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00" name="Oval 99">
              <a:extLst>
                <a:ext uri="{FF2B5EF4-FFF2-40B4-BE49-F238E27FC236}">
                  <a16:creationId xmlns:a16="http://schemas.microsoft.com/office/drawing/2014/main" id="{68474BF7-C571-442A-804D-7CE595977C2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 name="Group 8">
            <a:extLst>
              <a:ext uri="{FF2B5EF4-FFF2-40B4-BE49-F238E27FC236}">
                <a16:creationId xmlns:a16="http://schemas.microsoft.com/office/drawing/2014/main" id="{CE059C13-49A2-0322-076C-5ED0D483C832}"/>
              </a:ext>
            </a:extLst>
          </p:cNvPr>
          <p:cNvGrpSpPr/>
          <p:nvPr/>
        </p:nvGrpSpPr>
        <p:grpSpPr>
          <a:xfrm>
            <a:off x="5723383" y="3125313"/>
            <a:ext cx="1997688" cy="221400"/>
            <a:chOff x="473075" y="3158930"/>
            <a:chExt cx="993370" cy="221400"/>
          </a:xfrm>
        </p:grpSpPr>
        <p:grpSp>
          <p:nvGrpSpPr>
            <p:cNvPr id="41" name="Group 40">
              <a:extLst>
                <a:ext uri="{FF2B5EF4-FFF2-40B4-BE49-F238E27FC236}">
                  <a16:creationId xmlns:a16="http://schemas.microsoft.com/office/drawing/2014/main" id="{6374A424-552A-20C6-4C34-61D1D9C6A443}"/>
                </a:ext>
              </a:extLst>
            </p:cNvPr>
            <p:cNvGrpSpPr>
              <a:grpSpLocks/>
            </p:cNvGrpSpPr>
            <p:nvPr/>
          </p:nvGrpSpPr>
          <p:grpSpPr>
            <a:xfrm>
              <a:off x="473075" y="3158930"/>
              <a:ext cx="100800" cy="221400"/>
              <a:chOff x="2431598" y="4904118"/>
              <a:chExt cx="280800" cy="295200"/>
            </a:xfrm>
          </p:grpSpPr>
          <p:pic>
            <p:nvPicPr>
              <p:cNvPr id="69" name="Google Shape;698;p26">
                <a:extLst>
                  <a:ext uri="{FF2B5EF4-FFF2-40B4-BE49-F238E27FC236}">
                    <a16:creationId xmlns:a16="http://schemas.microsoft.com/office/drawing/2014/main" id="{72C3F848-2400-AECE-036D-B27860A07572}"/>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70" name="Oval 69">
                <a:extLst>
                  <a:ext uri="{FF2B5EF4-FFF2-40B4-BE49-F238E27FC236}">
                    <a16:creationId xmlns:a16="http://schemas.microsoft.com/office/drawing/2014/main" id="{3B7B5370-649F-1954-3F81-0081228A511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Group 41">
              <a:extLst>
                <a:ext uri="{FF2B5EF4-FFF2-40B4-BE49-F238E27FC236}">
                  <a16:creationId xmlns:a16="http://schemas.microsoft.com/office/drawing/2014/main" id="{CC309826-1699-557F-D661-5B25AC9A7041}"/>
                </a:ext>
              </a:extLst>
            </p:cNvPr>
            <p:cNvGrpSpPr>
              <a:grpSpLocks/>
            </p:cNvGrpSpPr>
            <p:nvPr/>
          </p:nvGrpSpPr>
          <p:grpSpPr>
            <a:xfrm>
              <a:off x="572249" y="3158930"/>
              <a:ext cx="100800" cy="221400"/>
              <a:chOff x="2431598" y="4904118"/>
              <a:chExt cx="280800" cy="295200"/>
            </a:xfrm>
          </p:grpSpPr>
          <p:pic>
            <p:nvPicPr>
              <p:cNvPr id="67" name="Google Shape;698;p26">
                <a:extLst>
                  <a:ext uri="{FF2B5EF4-FFF2-40B4-BE49-F238E27FC236}">
                    <a16:creationId xmlns:a16="http://schemas.microsoft.com/office/drawing/2014/main" id="{AAA95065-89A8-B7B7-B48B-799B6D920A11}"/>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68" name="Oval 67">
                <a:extLst>
                  <a:ext uri="{FF2B5EF4-FFF2-40B4-BE49-F238E27FC236}">
                    <a16:creationId xmlns:a16="http://schemas.microsoft.com/office/drawing/2014/main" id="{57189601-EF39-BE8E-B11F-7C3D5E6BD93F}"/>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Group 42">
              <a:extLst>
                <a:ext uri="{FF2B5EF4-FFF2-40B4-BE49-F238E27FC236}">
                  <a16:creationId xmlns:a16="http://schemas.microsoft.com/office/drawing/2014/main" id="{0C0E2C76-EF43-8239-B433-3C1F427ABE77}"/>
                </a:ext>
              </a:extLst>
            </p:cNvPr>
            <p:cNvGrpSpPr>
              <a:grpSpLocks/>
            </p:cNvGrpSpPr>
            <p:nvPr/>
          </p:nvGrpSpPr>
          <p:grpSpPr>
            <a:xfrm>
              <a:off x="671423" y="3158930"/>
              <a:ext cx="100800" cy="221400"/>
              <a:chOff x="2431598" y="4904118"/>
              <a:chExt cx="280800" cy="295200"/>
            </a:xfrm>
          </p:grpSpPr>
          <p:pic>
            <p:nvPicPr>
              <p:cNvPr id="65" name="Google Shape;698;p26">
                <a:extLst>
                  <a:ext uri="{FF2B5EF4-FFF2-40B4-BE49-F238E27FC236}">
                    <a16:creationId xmlns:a16="http://schemas.microsoft.com/office/drawing/2014/main" id="{1E6F36AD-D0F2-D12C-19C2-85A18ABA20B2}"/>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66" name="Oval 65">
                <a:extLst>
                  <a:ext uri="{FF2B5EF4-FFF2-40B4-BE49-F238E27FC236}">
                    <a16:creationId xmlns:a16="http://schemas.microsoft.com/office/drawing/2014/main" id="{2CFA0A39-4D82-18E2-1A31-4319B11A66D8}"/>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 name="Group 43">
              <a:extLst>
                <a:ext uri="{FF2B5EF4-FFF2-40B4-BE49-F238E27FC236}">
                  <a16:creationId xmlns:a16="http://schemas.microsoft.com/office/drawing/2014/main" id="{EF188920-14D9-BAD2-44C9-7E5F62959952}"/>
                </a:ext>
              </a:extLst>
            </p:cNvPr>
            <p:cNvGrpSpPr>
              <a:grpSpLocks/>
            </p:cNvGrpSpPr>
            <p:nvPr/>
          </p:nvGrpSpPr>
          <p:grpSpPr>
            <a:xfrm>
              <a:off x="770597" y="3158930"/>
              <a:ext cx="100800" cy="221400"/>
              <a:chOff x="2431598" y="4904118"/>
              <a:chExt cx="280800" cy="295200"/>
            </a:xfrm>
          </p:grpSpPr>
          <p:pic>
            <p:nvPicPr>
              <p:cNvPr id="63" name="Google Shape;698;p26">
                <a:extLst>
                  <a:ext uri="{FF2B5EF4-FFF2-40B4-BE49-F238E27FC236}">
                    <a16:creationId xmlns:a16="http://schemas.microsoft.com/office/drawing/2014/main" id="{7EB1E3B6-BF3E-0EAE-0B66-36322DF0D1DD}"/>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64" name="Oval 63">
                <a:extLst>
                  <a:ext uri="{FF2B5EF4-FFF2-40B4-BE49-F238E27FC236}">
                    <a16:creationId xmlns:a16="http://schemas.microsoft.com/office/drawing/2014/main" id="{4674F651-6C1E-AED2-2F1B-D02A178F8C2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Group 44">
              <a:extLst>
                <a:ext uri="{FF2B5EF4-FFF2-40B4-BE49-F238E27FC236}">
                  <a16:creationId xmlns:a16="http://schemas.microsoft.com/office/drawing/2014/main" id="{90C76B76-5C99-B04D-1DA0-0814B46F4009}"/>
                </a:ext>
              </a:extLst>
            </p:cNvPr>
            <p:cNvGrpSpPr>
              <a:grpSpLocks/>
            </p:cNvGrpSpPr>
            <p:nvPr/>
          </p:nvGrpSpPr>
          <p:grpSpPr>
            <a:xfrm>
              <a:off x="869771" y="3158930"/>
              <a:ext cx="100800" cy="221400"/>
              <a:chOff x="2431598" y="4904118"/>
              <a:chExt cx="280800" cy="295200"/>
            </a:xfrm>
          </p:grpSpPr>
          <p:pic>
            <p:nvPicPr>
              <p:cNvPr id="61" name="Google Shape;698;p26">
                <a:extLst>
                  <a:ext uri="{FF2B5EF4-FFF2-40B4-BE49-F238E27FC236}">
                    <a16:creationId xmlns:a16="http://schemas.microsoft.com/office/drawing/2014/main" id="{25A7B0F8-F2F7-C194-68A1-6AD3C82D1688}"/>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62" name="Oval 61">
                <a:extLst>
                  <a:ext uri="{FF2B5EF4-FFF2-40B4-BE49-F238E27FC236}">
                    <a16:creationId xmlns:a16="http://schemas.microsoft.com/office/drawing/2014/main" id="{32B66451-BE36-E127-9441-75D0F4F8569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42D4AF39-3F22-236A-EE33-C4D3527F44B2}"/>
                </a:ext>
              </a:extLst>
            </p:cNvPr>
            <p:cNvGrpSpPr>
              <a:grpSpLocks/>
            </p:cNvGrpSpPr>
            <p:nvPr/>
          </p:nvGrpSpPr>
          <p:grpSpPr>
            <a:xfrm>
              <a:off x="968945" y="3158930"/>
              <a:ext cx="100800" cy="221400"/>
              <a:chOff x="2431598" y="4904118"/>
              <a:chExt cx="280800" cy="295200"/>
            </a:xfrm>
          </p:grpSpPr>
          <p:pic>
            <p:nvPicPr>
              <p:cNvPr id="59" name="Google Shape;698;p26">
                <a:extLst>
                  <a:ext uri="{FF2B5EF4-FFF2-40B4-BE49-F238E27FC236}">
                    <a16:creationId xmlns:a16="http://schemas.microsoft.com/office/drawing/2014/main" id="{179A84D9-8C8A-0B45-2646-BAB7D6C0FA2F}"/>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60" name="Oval 59">
                <a:extLst>
                  <a:ext uri="{FF2B5EF4-FFF2-40B4-BE49-F238E27FC236}">
                    <a16:creationId xmlns:a16="http://schemas.microsoft.com/office/drawing/2014/main" id="{1A05EB17-10EB-F9E0-9DE3-085382449B1D}"/>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7" name="Group 46">
              <a:extLst>
                <a:ext uri="{FF2B5EF4-FFF2-40B4-BE49-F238E27FC236}">
                  <a16:creationId xmlns:a16="http://schemas.microsoft.com/office/drawing/2014/main" id="{FF80827C-E8C1-EB22-F06D-F961CF819A7F}"/>
                </a:ext>
              </a:extLst>
            </p:cNvPr>
            <p:cNvGrpSpPr>
              <a:grpSpLocks/>
            </p:cNvGrpSpPr>
            <p:nvPr/>
          </p:nvGrpSpPr>
          <p:grpSpPr>
            <a:xfrm>
              <a:off x="1068119" y="3158930"/>
              <a:ext cx="100800" cy="221400"/>
              <a:chOff x="2431598" y="4904118"/>
              <a:chExt cx="280800" cy="295200"/>
            </a:xfrm>
          </p:grpSpPr>
          <p:pic>
            <p:nvPicPr>
              <p:cNvPr id="57" name="Google Shape;698;p26">
                <a:extLst>
                  <a:ext uri="{FF2B5EF4-FFF2-40B4-BE49-F238E27FC236}">
                    <a16:creationId xmlns:a16="http://schemas.microsoft.com/office/drawing/2014/main" id="{B147E47F-D2C8-8832-4AFC-CD949BDE9D4E}"/>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58" name="Oval 57">
                <a:extLst>
                  <a:ext uri="{FF2B5EF4-FFF2-40B4-BE49-F238E27FC236}">
                    <a16:creationId xmlns:a16="http://schemas.microsoft.com/office/drawing/2014/main" id="{DEA60206-58DB-7C46-CAA1-363735938F90}"/>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676EA550-DF7A-6E46-0AAB-99CC45675E5A}"/>
                </a:ext>
              </a:extLst>
            </p:cNvPr>
            <p:cNvGrpSpPr>
              <a:grpSpLocks/>
            </p:cNvGrpSpPr>
            <p:nvPr/>
          </p:nvGrpSpPr>
          <p:grpSpPr>
            <a:xfrm>
              <a:off x="1167293" y="3158930"/>
              <a:ext cx="100800" cy="221400"/>
              <a:chOff x="2431598" y="4904118"/>
              <a:chExt cx="280800" cy="295200"/>
            </a:xfrm>
          </p:grpSpPr>
          <p:pic>
            <p:nvPicPr>
              <p:cNvPr id="55" name="Google Shape;698;p26">
                <a:extLst>
                  <a:ext uri="{FF2B5EF4-FFF2-40B4-BE49-F238E27FC236}">
                    <a16:creationId xmlns:a16="http://schemas.microsoft.com/office/drawing/2014/main" id="{B1B867D7-5296-8426-FAAC-07626FD6DED4}"/>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56" name="Oval 55">
                <a:extLst>
                  <a:ext uri="{FF2B5EF4-FFF2-40B4-BE49-F238E27FC236}">
                    <a16:creationId xmlns:a16="http://schemas.microsoft.com/office/drawing/2014/main" id="{AD48A5A7-64F6-8AA5-4B9B-0126B34C32E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Group 48">
              <a:extLst>
                <a:ext uri="{FF2B5EF4-FFF2-40B4-BE49-F238E27FC236}">
                  <a16:creationId xmlns:a16="http://schemas.microsoft.com/office/drawing/2014/main" id="{ADF600A5-4147-4446-7D2B-58F0305C7F28}"/>
                </a:ext>
              </a:extLst>
            </p:cNvPr>
            <p:cNvGrpSpPr>
              <a:grpSpLocks/>
            </p:cNvGrpSpPr>
            <p:nvPr/>
          </p:nvGrpSpPr>
          <p:grpSpPr>
            <a:xfrm>
              <a:off x="1266467" y="3158930"/>
              <a:ext cx="100800" cy="221400"/>
              <a:chOff x="2431598" y="4904118"/>
              <a:chExt cx="280800" cy="295200"/>
            </a:xfrm>
          </p:grpSpPr>
          <p:pic>
            <p:nvPicPr>
              <p:cNvPr id="53" name="Google Shape;698;p26">
                <a:extLst>
                  <a:ext uri="{FF2B5EF4-FFF2-40B4-BE49-F238E27FC236}">
                    <a16:creationId xmlns:a16="http://schemas.microsoft.com/office/drawing/2014/main" id="{7AE05F74-8A54-485C-1AAE-ACBD32F6B5A6}"/>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54" name="Oval 53">
                <a:extLst>
                  <a:ext uri="{FF2B5EF4-FFF2-40B4-BE49-F238E27FC236}">
                    <a16:creationId xmlns:a16="http://schemas.microsoft.com/office/drawing/2014/main" id="{EF2687E8-7D18-DE46-CF1F-F5CDBE94308F}"/>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0" name="Group 49">
              <a:extLst>
                <a:ext uri="{FF2B5EF4-FFF2-40B4-BE49-F238E27FC236}">
                  <a16:creationId xmlns:a16="http://schemas.microsoft.com/office/drawing/2014/main" id="{91440643-D698-DD8F-DC1A-112DE88265CB}"/>
                </a:ext>
              </a:extLst>
            </p:cNvPr>
            <p:cNvGrpSpPr>
              <a:grpSpLocks/>
            </p:cNvGrpSpPr>
            <p:nvPr/>
          </p:nvGrpSpPr>
          <p:grpSpPr>
            <a:xfrm>
              <a:off x="1365645" y="3158930"/>
              <a:ext cx="100800" cy="221400"/>
              <a:chOff x="2431598" y="4904118"/>
              <a:chExt cx="280800" cy="295200"/>
            </a:xfrm>
          </p:grpSpPr>
          <p:pic>
            <p:nvPicPr>
              <p:cNvPr id="51" name="Google Shape;698;p26">
                <a:extLst>
                  <a:ext uri="{FF2B5EF4-FFF2-40B4-BE49-F238E27FC236}">
                    <a16:creationId xmlns:a16="http://schemas.microsoft.com/office/drawing/2014/main" id="{ADA4DA35-0037-27F0-72A3-CD7F4EAD5C67}"/>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52" name="Oval 51">
                <a:extLst>
                  <a:ext uri="{FF2B5EF4-FFF2-40B4-BE49-F238E27FC236}">
                    <a16:creationId xmlns:a16="http://schemas.microsoft.com/office/drawing/2014/main" id="{C0758BE3-9C1B-8BE3-F1FE-77BA33CA82DB}"/>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0" name="Group 9">
            <a:extLst>
              <a:ext uri="{FF2B5EF4-FFF2-40B4-BE49-F238E27FC236}">
                <a16:creationId xmlns:a16="http://schemas.microsoft.com/office/drawing/2014/main" id="{01914B25-76C0-6AA8-2934-654301D2B8B1}"/>
              </a:ext>
            </a:extLst>
          </p:cNvPr>
          <p:cNvGrpSpPr/>
          <p:nvPr/>
        </p:nvGrpSpPr>
        <p:grpSpPr>
          <a:xfrm>
            <a:off x="3724386" y="3133763"/>
            <a:ext cx="2006563" cy="221400"/>
            <a:chOff x="1463860" y="3139913"/>
            <a:chExt cx="997783" cy="221400"/>
          </a:xfrm>
        </p:grpSpPr>
        <p:grpSp>
          <p:nvGrpSpPr>
            <p:cNvPr id="11" name="Group 10">
              <a:extLst>
                <a:ext uri="{FF2B5EF4-FFF2-40B4-BE49-F238E27FC236}">
                  <a16:creationId xmlns:a16="http://schemas.microsoft.com/office/drawing/2014/main" id="{E36C2789-BAB4-FD4B-5737-7F17FEA38A6A}"/>
                </a:ext>
              </a:extLst>
            </p:cNvPr>
            <p:cNvGrpSpPr>
              <a:grpSpLocks/>
            </p:cNvGrpSpPr>
            <p:nvPr/>
          </p:nvGrpSpPr>
          <p:grpSpPr>
            <a:xfrm>
              <a:off x="1463860" y="3139913"/>
              <a:ext cx="100800" cy="221400"/>
              <a:chOff x="592863" y="4927613"/>
              <a:chExt cx="283148" cy="295200"/>
            </a:xfrm>
          </p:grpSpPr>
          <p:pic>
            <p:nvPicPr>
              <p:cNvPr id="39" name="Google Shape;699;p26">
                <a:extLst>
                  <a:ext uri="{FF2B5EF4-FFF2-40B4-BE49-F238E27FC236}">
                    <a16:creationId xmlns:a16="http://schemas.microsoft.com/office/drawing/2014/main" id="{9DEDFC5A-1704-6E50-8879-C7859A8177B0}"/>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40" name="Oval 39">
                <a:extLst>
                  <a:ext uri="{FF2B5EF4-FFF2-40B4-BE49-F238E27FC236}">
                    <a16:creationId xmlns:a16="http://schemas.microsoft.com/office/drawing/2014/main" id="{F5F7DA4A-8ED6-6ABE-CA9B-3BAAE370BE2E}"/>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7DCA13AE-5769-92A4-064A-363A30A85DF0}"/>
                </a:ext>
              </a:extLst>
            </p:cNvPr>
            <p:cNvGrpSpPr>
              <a:grpSpLocks/>
            </p:cNvGrpSpPr>
            <p:nvPr/>
          </p:nvGrpSpPr>
          <p:grpSpPr>
            <a:xfrm>
              <a:off x="1563525" y="3139913"/>
              <a:ext cx="100800" cy="221400"/>
              <a:chOff x="592863" y="4927613"/>
              <a:chExt cx="283148" cy="295200"/>
            </a:xfrm>
          </p:grpSpPr>
          <p:pic>
            <p:nvPicPr>
              <p:cNvPr id="37" name="Google Shape;699;p26">
                <a:extLst>
                  <a:ext uri="{FF2B5EF4-FFF2-40B4-BE49-F238E27FC236}">
                    <a16:creationId xmlns:a16="http://schemas.microsoft.com/office/drawing/2014/main" id="{9540D333-3524-100A-0A94-30A0F23E2459}"/>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38" name="Oval 37">
                <a:extLst>
                  <a:ext uri="{FF2B5EF4-FFF2-40B4-BE49-F238E27FC236}">
                    <a16:creationId xmlns:a16="http://schemas.microsoft.com/office/drawing/2014/main" id="{0D25CF91-6B25-5012-09DA-BECBD31F097A}"/>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oup 12">
              <a:extLst>
                <a:ext uri="{FF2B5EF4-FFF2-40B4-BE49-F238E27FC236}">
                  <a16:creationId xmlns:a16="http://schemas.microsoft.com/office/drawing/2014/main" id="{F923766B-B0C0-136E-C230-99D8C2ED7CDA}"/>
                </a:ext>
              </a:extLst>
            </p:cNvPr>
            <p:cNvGrpSpPr>
              <a:grpSpLocks/>
            </p:cNvGrpSpPr>
            <p:nvPr/>
          </p:nvGrpSpPr>
          <p:grpSpPr>
            <a:xfrm>
              <a:off x="1663190" y="3139913"/>
              <a:ext cx="100800" cy="221400"/>
              <a:chOff x="592863" y="4927613"/>
              <a:chExt cx="283148" cy="295200"/>
            </a:xfrm>
          </p:grpSpPr>
          <p:pic>
            <p:nvPicPr>
              <p:cNvPr id="35" name="Google Shape;699;p26">
                <a:extLst>
                  <a:ext uri="{FF2B5EF4-FFF2-40B4-BE49-F238E27FC236}">
                    <a16:creationId xmlns:a16="http://schemas.microsoft.com/office/drawing/2014/main" id="{846DD2F7-4BF6-D343-8330-1D279B690514}"/>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36" name="Oval 35">
                <a:extLst>
                  <a:ext uri="{FF2B5EF4-FFF2-40B4-BE49-F238E27FC236}">
                    <a16:creationId xmlns:a16="http://schemas.microsoft.com/office/drawing/2014/main" id="{7500524C-E865-D265-B25C-C8CED9575DE4}"/>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a:extLst>
                <a:ext uri="{FF2B5EF4-FFF2-40B4-BE49-F238E27FC236}">
                  <a16:creationId xmlns:a16="http://schemas.microsoft.com/office/drawing/2014/main" id="{C5F31A1B-CDBE-CE8D-6B72-7E124C8F09C8}"/>
                </a:ext>
              </a:extLst>
            </p:cNvPr>
            <p:cNvGrpSpPr>
              <a:grpSpLocks/>
            </p:cNvGrpSpPr>
            <p:nvPr/>
          </p:nvGrpSpPr>
          <p:grpSpPr>
            <a:xfrm>
              <a:off x="1762855" y="3139913"/>
              <a:ext cx="100800" cy="221400"/>
              <a:chOff x="592863" y="4927613"/>
              <a:chExt cx="283148" cy="295200"/>
            </a:xfrm>
          </p:grpSpPr>
          <p:pic>
            <p:nvPicPr>
              <p:cNvPr id="33" name="Google Shape;699;p26">
                <a:extLst>
                  <a:ext uri="{FF2B5EF4-FFF2-40B4-BE49-F238E27FC236}">
                    <a16:creationId xmlns:a16="http://schemas.microsoft.com/office/drawing/2014/main" id="{EA899DCD-E8D5-88C1-9E8B-48A414741D72}"/>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34" name="Oval 33">
                <a:extLst>
                  <a:ext uri="{FF2B5EF4-FFF2-40B4-BE49-F238E27FC236}">
                    <a16:creationId xmlns:a16="http://schemas.microsoft.com/office/drawing/2014/main" id="{B69A6CEC-80EA-3C7D-87E1-93B6AB442800}"/>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4F296273-8D40-348A-B5E3-723DD4A1470D}"/>
                </a:ext>
              </a:extLst>
            </p:cNvPr>
            <p:cNvGrpSpPr>
              <a:grpSpLocks/>
            </p:cNvGrpSpPr>
            <p:nvPr/>
          </p:nvGrpSpPr>
          <p:grpSpPr>
            <a:xfrm>
              <a:off x="1862520" y="3139913"/>
              <a:ext cx="100800" cy="221400"/>
              <a:chOff x="592863" y="4927613"/>
              <a:chExt cx="283148" cy="295200"/>
            </a:xfrm>
          </p:grpSpPr>
          <p:pic>
            <p:nvPicPr>
              <p:cNvPr id="31" name="Google Shape;699;p26">
                <a:extLst>
                  <a:ext uri="{FF2B5EF4-FFF2-40B4-BE49-F238E27FC236}">
                    <a16:creationId xmlns:a16="http://schemas.microsoft.com/office/drawing/2014/main" id="{1D946CFC-B938-D577-54A7-3618E3A8128B}"/>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32" name="Oval 31">
                <a:extLst>
                  <a:ext uri="{FF2B5EF4-FFF2-40B4-BE49-F238E27FC236}">
                    <a16:creationId xmlns:a16="http://schemas.microsoft.com/office/drawing/2014/main" id="{6DFFDB7F-CA03-28B8-9D42-B7B7B16453E6}"/>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a:extLst>
                <a:ext uri="{FF2B5EF4-FFF2-40B4-BE49-F238E27FC236}">
                  <a16:creationId xmlns:a16="http://schemas.microsoft.com/office/drawing/2014/main" id="{55FF4B0F-7BD5-3D06-5438-C1C9463663AB}"/>
                </a:ext>
              </a:extLst>
            </p:cNvPr>
            <p:cNvGrpSpPr>
              <a:grpSpLocks/>
            </p:cNvGrpSpPr>
            <p:nvPr/>
          </p:nvGrpSpPr>
          <p:grpSpPr>
            <a:xfrm>
              <a:off x="1962185" y="3139913"/>
              <a:ext cx="100800" cy="221400"/>
              <a:chOff x="592863" y="4927613"/>
              <a:chExt cx="283148" cy="295200"/>
            </a:xfrm>
          </p:grpSpPr>
          <p:pic>
            <p:nvPicPr>
              <p:cNvPr id="29" name="Google Shape;699;p26">
                <a:extLst>
                  <a:ext uri="{FF2B5EF4-FFF2-40B4-BE49-F238E27FC236}">
                    <a16:creationId xmlns:a16="http://schemas.microsoft.com/office/drawing/2014/main" id="{8A873997-0A04-2EF7-33CF-3FF7D05A4C03}"/>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30" name="Oval 29">
                <a:extLst>
                  <a:ext uri="{FF2B5EF4-FFF2-40B4-BE49-F238E27FC236}">
                    <a16:creationId xmlns:a16="http://schemas.microsoft.com/office/drawing/2014/main" id="{D33636F0-8073-9D2B-09AA-56B8F9086239}"/>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DD0C041D-D2DB-ECCD-BA9C-AA16D0D9D79A}"/>
                </a:ext>
              </a:extLst>
            </p:cNvPr>
            <p:cNvGrpSpPr>
              <a:grpSpLocks/>
            </p:cNvGrpSpPr>
            <p:nvPr/>
          </p:nvGrpSpPr>
          <p:grpSpPr>
            <a:xfrm>
              <a:off x="2061850" y="3139913"/>
              <a:ext cx="100800" cy="221400"/>
              <a:chOff x="592863" y="4927613"/>
              <a:chExt cx="283148" cy="295200"/>
            </a:xfrm>
          </p:grpSpPr>
          <p:pic>
            <p:nvPicPr>
              <p:cNvPr id="27" name="Google Shape;699;p26">
                <a:extLst>
                  <a:ext uri="{FF2B5EF4-FFF2-40B4-BE49-F238E27FC236}">
                    <a16:creationId xmlns:a16="http://schemas.microsoft.com/office/drawing/2014/main" id="{0AAA4CB7-DBF4-6662-561B-A18A81BC2289}"/>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 name="Oval 27">
                <a:extLst>
                  <a:ext uri="{FF2B5EF4-FFF2-40B4-BE49-F238E27FC236}">
                    <a16:creationId xmlns:a16="http://schemas.microsoft.com/office/drawing/2014/main" id="{8263F824-B5F7-A7E1-19CA-A1DBFEDD59E6}"/>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E5EC02C6-C641-58D9-AB5B-6F90F5AB2068}"/>
                </a:ext>
              </a:extLst>
            </p:cNvPr>
            <p:cNvGrpSpPr>
              <a:grpSpLocks/>
            </p:cNvGrpSpPr>
            <p:nvPr/>
          </p:nvGrpSpPr>
          <p:grpSpPr>
            <a:xfrm>
              <a:off x="2161515" y="3139913"/>
              <a:ext cx="100800" cy="221400"/>
              <a:chOff x="592863" y="4927613"/>
              <a:chExt cx="283148" cy="295200"/>
            </a:xfrm>
          </p:grpSpPr>
          <p:pic>
            <p:nvPicPr>
              <p:cNvPr id="25" name="Google Shape;699;p26">
                <a:extLst>
                  <a:ext uri="{FF2B5EF4-FFF2-40B4-BE49-F238E27FC236}">
                    <a16:creationId xmlns:a16="http://schemas.microsoft.com/office/drawing/2014/main" id="{C742CCCF-2A94-1C4B-32A4-E948C853B1A2}"/>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6" name="Oval 25">
                <a:extLst>
                  <a:ext uri="{FF2B5EF4-FFF2-40B4-BE49-F238E27FC236}">
                    <a16:creationId xmlns:a16="http://schemas.microsoft.com/office/drawing/2014/main" id="{1499FBC6-B8A0-5822-90EF-7B1D65C8C643}"/>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15BA04B0-4579-B4D6-6542-7B183F087148}"/>
                </a:ext>
              </a:extLst>
            </p:cNvPr>
            <p:cNvGrpSpPr>
              <a:grpSpLocks/>
            </p:cNvGrpSpPr>
            <p:nvPr/>
          </p:nvGrpSpPr>
          <p:grpSpPr>
            <a:xfrm>
              <a:off x="2261180" y="3139913"/>
              <a:ext cx="100800" cy="221400"/>
              <a:chOff x="592863" y="4927613"/>
              <a:chExt cx="283148" cy="295200"/>
            </a:xfrm>
          </p:grpSpPr>
          <p:pic>
            <p:nvPicPr>
              <p:cNvPr id="23" name="Google Shape;699;p26">
                <a:extLst>
                  <a:ext uri="{FF2B5EF4-FFF2-40B4-BE49-F238E27FC236}">
                    <a16:creationId xmlns:a16="http://schemas.microsoft.com/office/drawing/2014/main" id="{B75F03D3-4F0E-A1A1-BD5B-37F120F10DC0}"/>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4" name="Oval 23">
                <a:extLst>
                  <a:ext uri="{FF2B5EF4-FFF2-40B4-BE49-F238E27FC236}">
                    <a16:creationId xmlns:a16="http://schemas.microsoft.com/office/drawing/2014/main" id="{AAC27FDE-0C6D-6B2F-372A-A0926B5AFFA9}"/>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443D199D-BFD4-EAA7-5C06-E6159FD76F27}"/>
                </a:ext>
              </a:extLst>
            </p:cNvPr>
            <p:cNvGrpSpPr>
              <a:grpSpLocks/>
            </p:cNvGrpSpPr>
            <p:nvPr/>
          </p:nvGrpSpPr>
          <p:grpSpPr>
            <a:xfrm>
              <a:off x="2360843" y="3139913"/>
              <a:ext cx="100800" cy="221400"/>
              <a:chOff x="592863" y="4927613"/>
              <a:chExt cx="283148" cy="295200"/>
            </a:xfrm>
          </p:grpSpPr>
          <p:pic>
            <p:nvPicPr>
              <p:cNvPr id="21" name="Google Shape;699;p26">
                <a:extLst>
                  <a:ext uri="{FF2B5EF4-FFF2-40B4-BE49-F238E27FC236}">
                    <a16:creationId xmlns:a16="http://schemas.microsoft.com/office/drawing/2014/main" id="{D89F75C4-536D-5DD9-5DE5-811129DB08B9}"/>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2" name="Oval 21">
                <a:extLst>
                  <a:ext uri="{FF2B5EF4-FFF2-40B4-BE49-F238E27FC236}">
                    <a16:creationId xmlns:a16="http://schemas.microsoft.com/office/drawing/2014/main" id="{D412EBBD-12E4-285B-B81C-1F5FE1E5E163}"/>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cxnSp>
        <p:nvCxnSpPr>
          <p:cNvPr id="162" name="Straight Connector 161">
            <a:extLst>
              <a:ext uri="{FF2B5EF4-FFF2-40B4-BE49-F238E27FC236}">
                <a16:creationId xmlns:a16="http://schemas.microsoft.com/office/drawing/2014/main" id="{18D81DD2-1E7A-16F8-8613-EA463652A76D}"/>
              </a:ext>
            </a:extLst>
          </p:cNvPr>
          <p:cNvCxnSpPr>
            <a:cxnSpLocks/>
          </p:cNvCxnSpPr>
          <p:nvPr/>
        </p:nvCxnSpPr>
        <p:spPr>
          <a:xfrm flipV="1">
            <a:off x="1451548" y="2226200"/>
            <a:ext cx="91098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C247E747-9DBB-2B67-AC67-DAB56FEC6BE8}"/>
              </a:ext>
            </a:extLst>
          </p:cNvPr>
          <p:cNvGrpSpPr/>
          <p:nvPr/>
        </p:nvGrpSpPr>
        <p:grpSpPr>
          <a:xfrm>
            <a:off x="1722476" y="2127001"/>
            <a:ext cx="1997688" cy="221400"/>
            <a:chOff x="473075" y="3158930"/>
            <a:chExt cx="993370" cy="221400"/>
          </a:xfrm>
        </p:grpSpPr>
        <p:grpSp>
          <p:nvGrpSpPr>
            <p:cNvPr id="164" name="Group 163">
              <a:extLst>
                <a:ext uri="{FF2B5EF4-FFF2-40B4-BE49-F238E27FC236}">
                  <a16:creationId xmlns:a16="http://schemas.microsoft.com/office/drawing/2014/main" id="{65A6ADFC-189E-00DD-ECA5-2ACE7961081E}"/>
                </a:ext>
              </a:extLst>
            </p:cNvPr>
            <p:cNvGrpSpPr>
              <a:grpSpLocks/>
            </p:cNvGrpSpPr>
            <p:nvPr/>
          </p:nvGrpSpPr>
          <p:grpSpPr>
            <a:xfrm>
              <a:off x="473075" y="3158930"/>
              <a:ext cx="100800" cy="221400"/>
              <a:chOff x="2431598" y="4904118"/>
              <a:chExt cx="280800" cy="295200"/>
            </a:xfrm>
          </p:grpSpPr>
          <p:pic>
            <p:nvPicPr>
              <p:cNvPr id="192" name="Google Shape;698;p26">
                <a:extLst>
                  <a:ext uri="{FF2B5EF4-FFF2-40B4-BE49-F238E27FC236}">
                    <a16:creationId xmlns:a16="http://schemas.microsoft.com/office/drawing/2014/main" id="{32AF8770-6820-6D11-1142-1A8C64AC443F}"/>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3" name="Oval 192">
                <a:extLst>
                  <a:ext uri="{FF2B5EF4-FFF2-40B4-BE49-F238E27FC236}">
                    <a16:creationId xmlns:a16="http://schemas.microsoft.com/office/drawing/2014/main" id="{52127DBF-70FC-1A47-1456-4DFC36B5B91D}"/>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5" name="Group 164">
              <a:extLst>
                <a:ext uri="{FF2B5EF4-FFF2-40B4-BE49-F238E27FC236}">
                  <a16:creationId xmlns:a16="http://schemas.microsoft.com/office/drawing/2014/main" id="{3B69F574-9963-B448-084A-1C0331714F1D}"/>
                </a:ext>
              </a:extLst>
            </p:cNvPr>
            <p:cNvGrpSpPr>
              <a:grpSpLocks/>
            </p:cNvGrpSpPr>
            <p:nvPr/>
          </p:nvGrpSpPr>
          <p:grpSpPr>
            <a:xfrm>
              <a:off x="572249" y="3158930"/>
              <a:ext cx="100800" cy="221400"/>
              <a:chOff x="2431598" y="4904118"/>
              <a:chExt cx="280800" cy="295200"/>
            </a:xfrm>
          </p:grpSpPr>
          <p:pic>
            <p:nvPicPr>
              <p:cNvPr id="190" name="Google Shape;698;p26">
                <a:extLst>
                  <a:ext uri="{FF2B5EF4-FFF2-40B4-BE49-F238E27FC236}">
                    <a16:creationId xmlns:a16="http://schemas.microsoft.com/office/drawing/2014/main" id="{4250AAE0-48FA-C57E-000C-F55D65360171}"/>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1" name="Oval 190">
                <a:extLst>
                  <a:ext uri="{FF2B5EF4-FFF2-40B4-BE49-F238E27FC236}">
                    <a16:creationId xmlns:a16="http://schemas.microsoft.com/office/drawing/2014/main" id="{A791B42B-AAE5-2475-66B6-4DE5D6CBF99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6" name="Group 165">
              <a:extLst>
                <a:ext uri="{FF2B5EF4-FFF2-40B4-BE49-F238E27FC236}">
                  <a16:creationId xmlns:a16="http://schemas.microsoft.com/office/drawing/2014/main" id="{3F6C6C04-3796-5DD2-5656-3C199424D329}"/>
                </a:ext>
              </a:extLst>
            </p:cNvPr>
            <p:cNvGrpSpPr>
              <a:grpSpLocks/>
            </p:cNvGrpSpPr>
            <p:nvPr/>
          </p:nvGrpSpPr>
          <p:grpSpPr>
            <a:xfrm>
              <a:off x="671423" y="3158930"/>
              <a:ext cx="100800" cy="221400"/>
              <a:chOff x="2431598" y="4904118"/>
              <a:chExt cx="280800" cy="295200"/>
            </a:xfrm>
          </p:grpSpPr>
          <p:pic>
            <p:nvPicPr>
              <p:cNvPr id="188" name="Google Shape;698;p26">
                <a:extLst>
                  <a:ext uri="{FF2B5EF4-FFF2-40B4-BE49-F238E27FC236}">
                    <a16:creationId xmlns:a16="http://schemas.microsoft.com/office/drawing/2014/main" id="{4A8EC6E3-2208-87ED-72AA-5B8EED13E100}"/>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89" name="Oval 188">
                <a:extLst>
                  <a:ext uri="{FF2B5EF4-FFF2-40B4-BE49-F238E27FC236}">
                    <a16:creationId xmlns:a16="http://schemas.microsoft.com/office/drawing/2014/main" id="{A79D8CD5-9872-E709-8DA7-0BFC40150EB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7" name="Group 166">
              <a:extLst>
                <a:ext uri="{FF2B5EF4-FFF2-40B4-BE49-F238E27FC236}">
                  <a16:creationId xmlns:a16="http://schemas.microsoft.com/office/drawing/2014/main" id="{F773B4AD-F065-D126-4B77-5BB6A9C9162E}"/>
                </a:ext>
              </a:extLst>
            </p:cNvPr>
            <p:cNvGrpSpPr>
              <a:grpSpLocks/>
            </p:cNvGrpSpPr>
            <p:nvPr/>
          </p:nvGrpSpPr>
          <p:grpSpPr>
            <a:xfrm>
              <a:off x="770597" y="3158930"/>
              <a:ext cx="100800" cy="221400"/>
              <a:chOff x="2431598" y="4904118"/>
              <a:chExt cx="280800" cy="295200"/>
            </a:xfrm>
          </p:grpSpPr>
          <p:pic>
            <p:nvPicPr>
              <p:cNvPr id="186" name="Google Shape;698;p26">
                <a:extLst>
                  <a:ext uri="{FF2B5EF4-FFF2-40B4-BE49-F238E27FC236}">
                    <a16:creationId xmlns:a16="http://schemas.microsoft.com/office/drawing/2014/main" id="{004B153A-DA43-6D85-FCE3-D667D644B020}"/>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87" name="Oval 186">
                <a:extLst>
                  <a:ext uri="{FF2B5EF4-FFF2-40B4-BE49-F238E27FC236}">
                    <a16:creationId xmlns:a16="http://schemas.microsoft.com/office/drawing/2014/main" id="{EFE9B9A7-80E9-11F1-E2A8-188605EA7D0A}"/>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8" name="Group 167">
              <a:extLst>
                <a:ext uri="{FF2B5EF4-FFF2-40B4-BE49-F238E27FC236}">
                  <a16:creationId xmlns:a16="http://schemas.microsoft.com/office/drawing/2014/main" id="{9E04D5AC-6C61-6D5F-6787-709FD068D48C}"/>
                </a:ext>
              </a:extLst>
            </p:cNvPr>
            <p:cNvGrpSpPr>
              <a:grpSpLocks/>
            </p:cNvGrpSpPr>
            <p:nvPr/>
          </p:nvGrpSpPr>
          <p:grpSpPr>
            <a:xfrm>
              <a:off x="869771" y="3158930"/>
              <a:ext cx="100800" cy="221400"/>
              <a:chOff x="2431598" y="4904118"/>
              <a:chExt cx="280800" cy="295200"/>
            </a:xfrm>
          </p:grpSpPr>
          <p:pic>
            <p:nvPicPr>
              <p:cNvPr id="184" name="Google Shape;698;p26">
                <a:extLst>
                  <a:ext uri="{FF2B5EF4-FFF2-40B4-BE49-F238E27FC236}">
                    <a16:creationId xmlns:a16="http://schemas.microsoft.com/office/drawing/2014/main" id="{A70D8B9B-196A-3D33-E287-06093422F2B6}"/>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85" name="Oval 184">
                <a:extLst>
                  <a:ext uri="{FF2B5EF4-FFF2-40B4-BE49-F238E27FC236}">
                    <a16:creationId xmlns:a16="http://schemas.microsoft.com/office/drawing/2014/main" id="{3E5E45CE-6DB3-CBB8-6746-0D35DC57ED5B}"/>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9" name="Group 168">
              <a:extLst>
                <a:ext uri="{FF2B5EF4-FFF2-40B4-BE49-F238E27FC236}">
                  <a16:creationId xmlns:a16="http://schemas.microsoft.com/office/drawing/2014/main" id="{C7626C30-2732-9FC7-81F9-13DF7032A1B9}"/>
                </a:ext>
              </a:extLst>
            </p:cNvPr>
            <p:cNvGrpSpPr>
              <a:grpSpLocks/>
            </p:cNvGrpSpPr>
            <p:nvPr/>
          </p:nvGrpSpPr>
          <p:grpSpPr>
            <a:xfrm>
              <a:off x="968945" y="3158930"/>
              <a:ext cx="100800" cy="221400"/>
              <a:chOff x="2431598" y="4904118"/>
              <a:chExt cx="280800" cy="295200"/>
            </a:xfrm>
          </p:grpSpPr>
          <p:pic>
            <p:nvPicPr>
              <p:cNvPr id="182" name="Google Shape;698;p26">
                <a:extLst>
                  <a:ext uri="{FF2B5EF4-FFF2-40B4-BE49-F238E27FC236}">
                    <a16:creationId xmlns:a16="http://schemas.microsoft.com/office/drawing/2014/main" id="{7F0462B0-C285-EFC8-B824-D9DFA5107BF4}"/>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83" name="Oval 182">
                <a:extLst>
                  <a:ext uri="{FF2B5EF4-FFF2-40B4-BE49-F238E27FC236}">
                    <a16:creationId xmlns:a16="http://schemas.microsoft.com/office/drawing/2014/main" id="{BF27EDA7-F2FA-A642-E3A2-EFBEC77A1E9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0" name="Group 169">
              <a:extLst>
                <a:ext uri="{FF2B5EF4-FFF2-40B4-BE49-F238E27FC236}">
                  <a16:creationId xmlns:a16="http://schemas.microsoft.com/office/drawing/2014/main" id="{1D311AB4-B799-C5CA-7A15-D010A3A365DC}"/>
                </a:ext>
              </a:extLst>
            </p:cNvPr>
            <p:cNvGrpSpPr>
              <a:grpSpLocks/>
            </p:cNvGrpSpPr>
            <p:nvPr/>
          </p:nvGrpSpPr>
          <p:grpSpPr>
            <a:xfrm>
              <a:off x="1068119" y="3158930"/>
              <a:ext cx="100800" cy="221400"/>
              <a:chOff x="2431598" y="4904118"/>
              <a:chExt cx="280800" cy="295200"/>
            </a:xfrm>
          </p:grpSpPr>
          <p:pic>
            <p:nvPicPr>
              <p:cNvPr id="180" name="Google Shape;698;p26">
                <a:extLst>
                  <a:ext uri="{FF2B5EF4-FFF2-40B4-BE49-F238E27FC236}">
                    <a16:creationId xmlns:a16="http://schemas.microsoft.com/office/drawing/2014/main" id="{DD5A3F9C-758E-1125-0900-3E343CC679F2}"/>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81" name="Oval 180">
                <a:extLst>
                  <a:ext uri="{FF2B5EF4-FFF2-40B4-BE49-F238E27FC236}">
                    <a16:creationId xmlns:a16="http://schemas.microsoft.com/office/drawing/2014/main" id="{216A65BE-5320-8231-F3B6-0852D94A5B7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1" name="Group 170">
              <a:extLst>
                <a:ext uri="{FF2B5EF4-FFF2-40B4-BE49-F238E27FC236}">
                  <a16:creationId xmlns:a16="http://schemas.microsoft.com/office/drawing/2014/main" id="{471F2FF4-948F-FE09-1AD1-17821C8FF2CE}"/>
                </a:ext>
              </a:extLst>
            </p:cNvPr>
            <p:cNvGrpSpPr>
              <a:grpSpLocks/>
            </p:cNvGrpSpPr>
            <p:nvPr/>
          </p:nvGrpSpPr>
          <p:grpSpPr>
            <a:xfrm>
              <a:off x="1167293" y="3158930"/>
              <a:ext cx="100800" cy="221400"/>
              <a:chOff x="2431598" y="4904118"/>
              <a:chExt cx="280800" cy="295200"/>
            </a:xfrm>
          </p:grpSpPr>
          <p:pic>
            <p:nvPicPr>
              <p:cNvPr id="178" name="Google Shape;698;p26">
                <a:extLst>
                  <a:ext uri="{FF2B5EF4-FFF2-40B4-BE49-F238E27FC236}">
                    <a16:creationId xmlns:a16="http://schemas.microsoft.com/office/drawing/2014/main" id="{C777341E-79A8-93CF-226E-88B1CCFA6472}"/>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79" name="Oval 178">
                <a:extLst>
                  <a:ext uri="{FF2B5EF4-FFF2-40B4-BE49-F238E27FC236}">
                    <a16:creationId xmlns:a16="http://schemas.microsoft.com/office/drawing/2014/main" id="{A6853BE6-9712-15C2-6E33-B5F96760B73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2" name="Group 171">
              <a:extLst>
                <a:ext uri="{FF2B5EF4-FFF2-40B4-BE49-F238E27FC236}">
                  <a16:creationId xmlns:a16="http://schemas.microsoft.com/office/drawing/2014/main" id="{4CAD7F01-ADE8-F86F-934E-488C01A5F59B}"/>
                </a:ext>
              </a:extLst>
            </p:cNvPr>
            <p:cNvGrpSpPr>
              <a:grpSpLocks/>
            </p:cNvGrpSpPr>
            <p:nvPr/>
          </p:nvGrpSpPr>
          <p:grpSpPr>
            <a:xfrm>
              <a:off x="1266467" y="3158930"/>
              <a:ext cx="100800" cy="221400"/>
              <a:chOff x="2431598" y="4904118"/>
              <a:chExt cx="280800" cy="295200"/>
            </a:xfrm>
          </p:grpSpPr>
          <p:pic>
            <p:nvPicPr>
              <p:cNvPr id="176" name="Google Shape;698;p26">
                <a:extLst>
                  <a:ext uri="{FF2B5EF4-FFF2-40B4-BE49-F238E27FC236}">
                    <a16:creationId xmlns:a16="http://schemas.microsoft.com/office/drawing/2014/main" id="{1D466804-57C3-1426-C0CB-03DAC7B0BC93}"/>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77" name="Oval 176">
                <a:extLst>
                  <a:ext uri="{FF2B5EF4-FFF2-40B4-BE49-F238E27FC236}">
                    <a16:creationId xmlns:a16="http://schemas.microsoft.com/office/drawing/2014/main" id="{F7FFAAE1-7EB7-A1A1-DAD6-55EAD2AF955D}"/>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3" name="Group 172">
              <a:extLst>
                <a:ext uri="{FF2B5EF4-FFF2-40B4-BE49-F238E27FC236}">
                  <a16:creationId xmlns:a16="http://schemas.microsoft.com/office/drawing/2014/main" id="{AA6C0D24-059E-7801-EBE5-E3687569D727}"/>
                </a:ext>
              </a:extLst>
            </p:cNvPr>
            <p:cNvGrpSpPr>
              <a:grpSpLocks/>
            </p:cNvGrpSpPr>
            <p:nvPr/>
          </p:nvGrpSpPr>
          <p:grpSpPr>
            <a:xfrm>
              <a:off x="1365645" y="3158930"/>
              <a:ext cx="100800" cy="221400"/>
              <a:chOff x="2431598" y="4904118"/>
              <a:chExt cx="280800" cy="295200"/>
            </a:xfrm>
          </p:grpSpPr>
          <p:pic>
            <p:nvPicPr>
              <p:cNvPr id="174" name="Google Shape;698;p26">
                <a:extLst>
                  <a:ext uri="{FF2B5EF4-FFF2-40B4-BE49-F238E27FC236}">
                    <a16:creationId xmlns:a16="http://schemas.microsoft.com/office/drawing/2014/main" id="{7BAD63F4-4A3D-1A18-FF43-B17AD3DDBB25}"/>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75" name="Oval 174">
                <a:extLst>
                  <a:ext uri="{FF2B5EF4-FFF2-40B4-BE49-F238E27FC236}">
                    <a16:creationId xmlns:a16="http://schemas.microsoft.com/office/drawing/2014/main" id="{CCA3DA31-12FF-DDC6-38C5-D23820B536F9}"/>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29" name="Group 228">
            <a:extLst>
              <a:ext uri="{FF2B5EF4-FFF2-40B4-BE49-F238E27FC236}">
                <a16:creationId xmlns:a16="http://schemas.microsoft.com/office/drawing/2014/main" id="{29FCC770-D50E-20B5-47C9-2F2E682A87A0}"/>
              </a:ext>
            </a:extLst>
          </p:cNvPr>
          <p:cNvGrpSpPr>
            <a:grpSpLocks/>
          </p:cNvGrpSpPr>
          <p:nvPr/>
        </p:nvGrpSpPr>
        <p:grpSpPr>
          <a:xfrm>
            <a:off x="5723383" y="2116843"/>
            <a:ext cx="202711" cy="221400"/>
            <a:chOff x="2431598" y="4904118"/>
            <a:chExt cx="280800" cy="295200"/>
          </a:xfrm>
        </p:grpSpPr>
        <p:pic>
          <p:nvPicPr>
            <p:cNvPr id="257" name="Google Shape;698;p26">
              <a:extLst>
                <a:ext uri="{FF2B5EF4-FFF2-40B4-BE49-F238E27FC236}">
                  <a16:creationId xmlns:a16="http://schemas.microsoft.com/office/drawing/2014/main" id="{A3FFB7FE-ECEF-C579-4196-A3DD2163849B}"/>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8" name="Oval 257">
              <a:extLst>
                <a:ext uri="{FF2B5EF4-FFF2-40B4-BE49-F238E27FC236}">
                  <a16:creationId xmlns:a16="http://schemas.microsoft.com/office/drawing/2014/main" id="{1394BE6C-F0A8-A890-C092-014A5DFAD8A3}"/>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0" name="Group 229">
            <a:extLst>
              <a:ext uri="{FF2B5EF4-FFF2-40B4-BE49-F238E27FC236}">
                <a16:creationId xmlns:a16="http://schemas.microsoft.com/office/drawing/2014/main" id="{5F752DE8-42C2-6FCE-EA26-FB561F6E5D1C}"/>
              </a:ext>
            </a:extLst>
          </p:cNvPr>
          <p:cNvGrpSpPr>
            <a:grpSpLocks/>
          </p:cNvGrpSpPr>
          <p:nvPr/>
        </p:nvGrpSpPr>
        <p:grpSpPr>
          <a:xfrm>
            <a:off x="5922824" y="2116843"/>
            <a:ext cx="202711" cy="221400"/>
            <a:chOff x="2431598" y="4904118"/>
            <a:chExt cx="280800" cy="295200"/>
          </a:xfrm>
        </p:grpSpPr>
        <p:pic>
          <p:nvPicPr>
            <p:cNvPr id="255" name="Google Shape;698;p26">
              <a:extLst>
                <a:ext uri="{FF2B5EF4-FFF2-40B4-BE49-F238E27FC236}">
                  <a16:creationId xmlns:a16="http://schemas.microsoft.com/office/drawing/2014/main" id="{146673C5-9769-8E7E-1D93-180930C99068}"/>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6" name="Oval 255">
              <a:extLst>
                <a:ext uri="{FF2B5EF4-FFF2-40B4-BE49-F238E27FC236}">
                  <a16:creationId xmlns:a16="http://schemas.microsoft.com/office/drawing/2014/main" id="{DDF04C5F-D2F8-C9DA-3016-566BF129340A}"/>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1" name="Group 230">
            <a:extLst>
              <a:ext uri="{FF2B5EF4-FFF2-40B4-BE49-F238E27FC236}">
                <a16:creationId xmlns:a16="http://schemas.microsoft.com/office/drawing/2014/main" id="{F26AFF5B-7CC1-9F54-7EE6-A1E611BB8874}"/>
              </a:ext>
            </a:extLst>
          </p:cNvPr>
          <p:cNvGrpSpPr>
            <a:grpSpLocks/>
          </p:cNvGrpSpPr>
          <p:nvPr/>
        </p:nvGrpSpPr>
        <p:grpSpPr>
          <a:xfrm>
            <a:off x="6122265" y="2116843"/>
            <a:ext cx="202711" cy="221400"/>
            <a:chOff x="2431598" y="4904118"/>
            <a:chExt cx="280800" cy="295200"/>
          </a:xfrm>
        </p:grpSpPr>
        <p:pic>
          <p:nvPicPr>
            <p:cNvPr id="253" name="Google Shape;698;p26">
              <a:extLst>
                <a:ext uri="{FF2B5EF4-FFF2-40B4-BE49-F238E27FC236}">
                  <a16:creationId xmlns:a16="http://schemas.microsoft.com/office/drawing/2014/main" id="{8D7E44FA-5D72-86B7-49D5-C16FF56DE960}"/>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4" name="Oval 253">
              <a:extLst>
                <a:ext uri="{FF2B5EF4-FFF2-40B4-BE49-F238E27FC236}">
                  <a16:creationId xmlns:a16="http://schemas.microsoft.com/office/drawing/2014/main" id="{1AAF6D19-5D46-DD36-3755-3427E4057A0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2" name="Group 231">
            <a:extLst>
              <a:ext uri="{FF2B5EF4-FFF2-40B4-BE49-F238E27FC236}">
                <a16:creationId xmlns:a16="http://schemas.microsoft.com/office/drawing/2014/main" id="{4B658FDD-B769-7547-B161-ACE30E492C75}"/>
              </a:ext>
            </a:extLst>
          </p:cNvPr>
          <p:cNvGrpSpPr>
            <a:grpSpLocks/>
          </p:cNvGrpSpPr>
          <p:nvPr/>
        </p:nvGrpSpPr>
        <p:grpSpPr>
          <a:xfrm>
            <a:off x="6321706" y="2116843"/>
            <a:ext cx="202711" cy="221400"/>
            <a:chOff x="2431598" y="4904118"/>
            <a:chExt cx="280800" cy="295200"/>
          </a:xfrm>
        </p:grpSpPr>
        <p:pic>
          <p:nvPicPr>
            <p:cNvPr id="251" name="Google Shape;698;p26">
              <a:extLst>
                <a:ext uri="{FF2B5EF4-FFF2-40B4-BE49-F238E27FC236}">
                  <a16:creationId xmlns:a16="http://schemas.microsoft.com/office/drawing/2014/main" id="{4BB1E79A-1617-F2FE-E05D-D9EFC023C597}"/>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2" name="Oval 251">
              <a:extLst>
                <a:ext uri="{FF2B5EF4-FFF2-40B4-BE49-F238E27FC236}">
                  <a16:creationId xmlns:a16="http://schemas.microsoft.com/office/drawing/2014/main" id="{819C340E-6218-519D-BCFE-168C0DD468B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3" name="Group 232">
            <a:extLst>
              <a:ext uri="{FF2B5EF4-FFF2-40B4-BE49-F238E27FC236}">
                <a16:creationId xmlns:a16="http://schemas.microsoft.com/office/drawing/2014/main" id="{766944DE-F613-BD0E-ACBC-72ED6BA8C0B9}"/>
              </a:ext>
            </a:extLst>
          </p:cNvPr>
          <p:cNvGrpSpPr>
            <a:grpSpLocks/>
          </p:cNvGrpSpPr>
          <p:nvPr/>
        </p:nvGrpSpPr>
        <p:grpSpPr>
          <a:xfrm>
            <a:off x="6521147" y="2116843"/>
            <a:ext cx="202711" cy="221400"/>
            <a:chOff x="2431598" y="4904118"/>
            <a:chExt cx="280800" cy="295200"/>
          </a:xfrm>
        </p:grpSpPr>
        <p:pic>
          <p:nvPicPr>
            <p:cNvPr id="249" name="Google Shape;698;p26">
              <a:extLst>
                <a:ext uri="{FF2B5EF4-FFF2-40B4-BE49-F238E27FC236}">
                  <a16:creationId xmlns:a16="http://schemas.microsoft.com/office/drawing/2014/main" id="{0DB0BAF7-4135-8E39-E500-8025D421C399}"/>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0" name="Oval 249">
              <a:extLst>
                <a:ext uri="{FF2B5EF4-FFF2-40B4-BE49-F238E27FC236}">
                  <a16:creationId xmlns:a16="http://schemas.microsoft.com/office/drawing/2014/main" id="{12F5DD7A-BEF0-95E6-C064-397691DAE25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9" name="Group 258">
            <a:extLst>
              <a:ext uri="{FF2B5EF4-FFF2-40B4-BE49-F238E27FC236}">
                <a16:creationId xmlns:a16="http://schemas.microsoft.com/office/drawing/2014/main" id="{266D1DA4-2296-4E95-D11D-2A1A8D0D21A7}"/>
              </a:ext>
            </a:extLst>
          </p:cNvPr>
          <p:cNvGrpSpPr/>
          <p:nvPr/>
        </p:nvGrpSpPr>
        <p:grpSpPr>
          <a:xfrm>
            <a:off x="3724386" y="2125293"/>
            <a:ext cx="2006563" cy="221400"/>
            <a:chOff x="1463860" y="3139913"/>
            <a:chExt cx="997783" cy="221400"/>
          </a:xfrm>
        </p:grpSpPr>
        <p:grpSp>
          <p:nvGrpSpPr>
            <p:cNvPr id="260" name="Group 259">
              <a:extLst>
                <a:ext uri="{FF2B5EF4-FFF2-40B4-BE49-F238E27FC236}">
                  <a16:creationId xmlns:a16="http://schemas.microsoft.com/office/drawing/2014/main" id="{C86FB49F-3329-89C3-6E5B-7B5F16B5D7EF}"/>
                </a:ext>
              </a:extLst>
            </p:cNvPr>
            <p:cNvGrpSpPr>
              <a:grpSpLocks/>
            </p:cNvGrpSpPr>
            <p:nvPr/>
          </p:nvGrpSpPr>
          <p:grpSpPr>
            <a:xfrm>
              <a:off x="1463860" y="3139913"/>
              <a:ext cx="100800" cy="221400"/>
              <a:chOff x="592863" y="4927613"/>
              <a:chExt cx="283148" cy="295200"/>
            </a:xfrm>
          </p:grpSpPr>
          <p:pic>
            <p:nvPicPr>
              <p:cNvPr id="288" name="Google Shape;699;p26">
                <a:extLst>
                  <a:ext uri="{FF2B5EF4-FFF2-40B4-BE49-F238E27FC236}">
                    <a16:creationId xmlns:a16="http://schemas.microsoft.com/office/drawing/2014/main" id="{122AB1D6-9B29-5CA8-331F-1F5C35706AA6}"/>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9" name="Oval 288">
                <a:extLst>
                  <a:ext uri="{FF2B5EF4-FFF2-40B4-BE49-F238E27FC236}">
                    <a16:creationId xmlns:a16="http://schemas.microsoft.com/office/drawing/2014/main" id="{970CAD04-67A9-E9D7-6765-3FD758F557BD}"/>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1" name="Group 260">
              <a:extLst>
                <a:ext uri="{FF2B5EF4-FFF2-40B4-BE49-F238E27FC236}">
                  <a16:creationId xmlns:a16="http://schemas.microsoft.com/office/drawing/2014/main" id="{94EE6314-0C18-5D33-95E8-8212EC4B6E44}"/>
                </a:ext>
              </a:extLst>
            </p:cNvPr>
            <p:cNvGrpSpPr>
              <a:grpSpLocks/>
            </p:cNvGrpSpPr>
            <p:nvPr/>
          </p:nvGrpSpPr>
          <p:grpSpPr>
            <a:xfrm>
              <a:off x="1563525" y="3139913"/>
              <a:ext cx="100800" cy="221400"/>
              <a:chOff x="592863" y="4927613"/>
              <a:chExt cx="283148" cy="295200"/>
            </a:xfrm>
          </p:grpSpPr>
          <p:pic>
            <p:nvPicPr>
              <p:cNvPr id="286" name="Google Shape;699;p26">
                <a:extLst>
                  <a:ext uri="{FF2B5EF4-FFF2-40B4-BE49-F238E27FC236}">
                    <a16:creationId xmlns:a16="http://schemas.microsoft.com/office/drawing/2014/main" id="{750B2B35-9B47-99EE-B60C-7FD05D5412F5}"/>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7" name="Oval 286">
                <a:extLst>
                  <a:ext uri="{FF2B5EF4-FFF2-40B4-BE49-F238E27FC236}">
                    <a16:creationId xmlns:a16="http://schemas.microsoft.com/office/drawing/2014/main" id="{1DD42945-EC7E-D9D3-FBCF-6287CFCD8C14}"/>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2" name="Group 261">
              <a:extLst>
                <a:ext uri="{FF2B5EF4-FFF2-40B4-BE49-F238E27FC236}">
                  <a16:creationId xmlns:a16="http://schemas.microsoft.com/office/drawing/2014/main" id="{9F880D5B-33FC-A9B6-A524-EC689A001C6E}"/>
                </a:ext>
              </a:extLst>
            </p:cNvPr>
            <p:cNvGrpSpPr>
              <a:grpSpLocks/>
            </p:cNvGrpSpPr>
            <p:nvPr/>
          </p:nvGrpSpPr>
          <p:grpSpPr>
            <a:xfrm>
              <a:off x="1663190" y="3139913"/>
              <a:ext cx="100800" cy="221400"/>
              <a:chOff x="592863" y="4927613"/>
              <a:chExt cx="283148" cy="295200"/>
            </a:xfrm>
          </p:grpSpPr>
          <p:pic>
            <p:nvPicPr>
              <p:cNvPr id="284" name="Google Shape;699;p26">
                <a:extLst>
                  <a:ext uri="{FF2B5EF4-FFF2-40B4-BE49-F238E27FC236}">
                    <a16:creationId xmlns:a16="http://schemas.microsoft.com/office/drawing/2014/main" id="{BB86BBE8-0E27-9E77-FF25-B75606AF0AFC}"/>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5" name="Oval 284">
                <a:extLst>
                  <a:ext uri="{FF2B5EF4-FFF2-40B4-BE49-F238E27FC236}">
                    <a16:creationId xmlns:a16="http://schemas.microsoft.com/office/drawing/2014/main" id="{006D79F7-0F1B-5B9F-D1EF-66CDC4CC51C4}"/>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3" name="Group 262">
              <a:extLst>
                <a:ext uri="{FF2B5EF4-FFF2-40B4-BE49-F238E27FC236}">
                  <a16:creationId xmlns:a16="http://schemas.microsoft.com/office/drawing/2014/main" id="{C241BFA0-A30C-9FE2-DD1D-BE2A34B54B2F}"/>
                </a:ext>
              </a:extLst>
            </p:cNvPr>
            <p:cNvGrpSpPr>
              <a:grpSpLocks/>
            </p:cNvGrpSpPr>
            <p:nvPr/>
          </p:nvGrpSpPr>
          <p:grpSpPr>
            <a:xfrm>
              <a:off x="1762855" y="3139913"/>
              <a:ext cx="100800" cy="221400"/>
              <a:chOff x="592863" y="4927613"/>
              <a:chExt cx="283148" cy="295200"/>
            </a:xfrm>
          </p:grpSpPr>
          <p:pic>
            <p:nvPicPr>
              <p:cNvPr id="282" name="Google Shape;699;p26">
                <a:extLst>
                  <a:ext uri="{FF2B5EF4-FFF2-40B4-BE49-F238E27FC236}">
                    <a16:creationId xmlns:a16="http://schemas.microsoft.com/office/drawing/2014/main" id="{C19A1DB3-863E-7C2E-8BA7-4709B21D3CCC}"/>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3" name="Oval 282">
                <a:extLst>
                  <a:ext uri="{FF2B5EF4-FFF2-40B4-BE49-F238E27FC236}">
                    <a16:creationId xmlns:a16="http://schemas.microsoft.com/office/drawing/2014/main" id="{8A85C4BF-5150-4947-0868-C093C4ABE254}"/>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4" name="Group 263">
              <a:extLst>
                <a:ext uri="{FF2B5EF4-FFF2-40B4-BE49-F238E27FC236}">
                  <a16:creationId xmlns:a16="http://schemas.microsoft.com/office/drawing/2014/main" id="{6D57E8E0-9259-8163-FFA7-C78B80F812C3}"/>
                </a:ext>
              </a:extLst>
            </p:cNvPr>
            <p:cNvGrpSpPr>
              <a:grpSpLocks/>
            </p:cNvGrpSpPr>
            <p:nvPr/>
          </p:nvGrpSpPr>
          <p:grpSpPr>
            <a:xfrm>
              <a:off x="1862520" y="3139913"/>
              <a:ext cx="100800" cy="221400"/>
              <a:chOff x="592863" y="4927613"/>
              <a:chExt cx="283148" cy="295200"/>
            </a:xfrm>
          </p:grpSpPr>
          <p:pic>
            <p:nvPicPr>
              <p:cNvPr id="280" name="Google Shape;699;p26">
                <a:extLst>
                  <a:ext uri="{FF2B5EF4-FFF2-40B4-BE49-F238E27FC236}">
                    <a16:creationId xmlns:a16="http://schemas.microsoft.com/office/drawing/2014/main" id="{D67B0343-211E-8F16-CBD2-C97F830860A7}"/>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1" name="Oval 280">
                <a:extLst>
                  <a:ext uri="{FF2B5EF4-FFF2-40B4-BE49-F238E27FC236}">
                    <a16:creationId xmlns:a16="http://schemas.microsoft.com/office/drawing/2014/main" id="{46C94DE4-A76A-4C15-CE42-BCF414D6FB48}"/>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5" name="Group 264">
              <a:extLst>
                <a:ext uri="{FF2B5EF4-FFF2-40B4-BE49-F238E27FC236}">
                  <a16:creationId xmlns:a16="http://schemas.microsoft.com/office/drawing/2014/main" id="{7BBAA703-447C-6124-78E5-582DEB721672}"/>
                </a:ext>
              </a:extLst>
            </p:cNvPr>
            <p:cNvGrpSpPr>
              <a:grpSpLocks/>
            </p:cNvGrpSpPr>
            <p:nvPr/>
          </p:nvGrpSpPr>
          <p:grpSpPr>
            <a:xfrm>
              <a:off x="1962185" y="3139913"/>
              <a:ext cx="100800" cy="221400"/>
              <a:chOff x="592863" y="4927613"/>
              <a:chExt cx="283148" cy="295200"/>
            </a:xfrm>
          </p:grpSpPr>
          <p:pic>
            <p:nvPicPr>
              <p:cNvPr id="278" name="Google Shape;699;p26">
                <a:extLst>
                  <a:ext uri="{FF2B5EF4-FFF2-40B4-BE49-F238E27FC236}">
                    <a16:creationId xmlns:a16="http://schemas.microsoft.com/office/drawing/2014/main" id="{02C2980E-C11F-5A02-B40B-C98D09499B40}"/>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79" name="Oval 278">
                <a:extLst>
                  <a:ext uri="{FF2B5EF4-FFF2-40B4-BE49-F238E27FC236}">
                    <a16:creationId xmlns:a16="http://schemas.microsoft.com/office/drawing/2014/main" id="{96400FF2-09D5-1885-0153-37869588E0CE}"/>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6" name="Group 265">
              <a:extLst>
                <a:ext uri="{FF2B5EF4-FFF2-40B4-BE49-F238E27FC236}">
                  <a16:creationId xmlns:a16="http://schemas.microsoft.com/office/drawing/2014/main" id="{5B748082-D3A1-EDF3-E6BE-905B700BA13B}"/>
                </a:ext>
              </a:extLst>
            </p:cNvPr>
            <p:cNvGrpSpPr>
              <a:grpSpLocks/>
            </p:cNvGrpSpPr>
            <p:nvPr/>
          </p:nvGrpSpPr>
          <p:grpSpPr>
            <a:xfrm>
              <a:off x="2061850" y="3139913"/>
              <a:ext cx="100800" cy="221400"/>
              <a:chOff x="592863" y="4927613"/>
              <a:chExt cx="283148" cy="295200"/>
            </a:xfrm>
          </p:grpSpPr>
          <p:pic>
            <p:nvPicPr>
              <p:cNvPr id="276" name="Google Shape;699;p26">
                <a:extLst>
                  <a:ext uri="{FF2B5EF4-FFF2-40B4-BE49-F238E27FC236}">
                    <a16:creationId xmlns:a16="http://schemas.microsoft.com/office/drawing/2014/main" id="{0396EF4B-1C9F-CDCC-BDA4-7F4FC1A7439D}"/>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77" name="Oval 276">
                <a:extLst>
                  <a:ext uri="{FF2B5EF4-FFF2-40B4-BE49-F238E27FC236}">
                    <a16:creationId xmlns:a16="http://schemas.microsoft.com/office/drawing/2014/main" id="{4E086232-2381-07DD-000B-8B59A7C432AA}"/>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7" name="Group 266">
              <a:extLst>
                <a:ext uri="{FF2B5EF4-FFF2-40B4-BE49-F238E27FC236}">
                  <a16:creationId xmlns:a16="http://schemas.microsoft.com/office/drawing/2014/main" id="{46F68CF9-C1EC-DD22-0F07-E969FE188FE3}"/>
                </a:ext>
              </a:extLst>
            </p:cNvPr>
            <p:cNvGrpSpPr>
              <a:grpSpLocks/>
            </p:cNvGrpSpPr>
            <p:nvPr/>
          </p:nvGrpSpPr>
          <p:grpSpPr>
            <a:xfrm>
              <a:off x="2161515" y="3139913"/>
              <a:ext cx="100800" cy="221400"/>
              <a:chOff x="592863" y="4927613"/>
              <a:chExt cx="283148" cy="295200"/>
            </a:xfrm>
          </p:grpSpPr>
          <p:pic>
            <p:nvPicPr>
              <p:cNvPr id="274" name="Google Shape;699;p26">
                <a:extLst>
                  <a:ext uri="{FF2B5EF4-FFF2-40B4-BE49-F238E27FC236}">
                    <a16:creationId xmlns:a16="http://schemas.microsoft.com/office/drawing/2014/main" id="{E1DC188E-06F7-E01D-2BE0-45ED6C178AD2}"/>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75" name="Oval 274">
                <a:extLst>
                  <a:ext uri="{FF2B5EF4-FFF2-40B4-BE49-F238E27FC236}">
                    <a16:creationId xmlns:a16="http://schemas.microsoft.com/office/drawing/2014/main" id="{99137932-B026-91EE-5670-14D685FD7FC5}"/>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8" name="Group 267">
              <a:extLst>
                <a:ext uri="{FF2B5EF4-FFF2-40B4-BE49-F238E27FC236}">
                  <a16:creationId xmlns:a16="http://schemas.microsoft.com/office/drawing/2014/main" id="{232AA690-6702-A8A1-BB24-185ADBCFC59C}"/>
                </a:ext>
              </a:extLst>
            </p:cNvPr>
            <p:cNvGrpSpPr>
              <a:grpSpLocks/>
            </p:cNvGrpSpPr>
            <p:nvPr/>
          </p:nvGrpSpPr>
          <p:grpSpPr>
            <a:xfrm>
              <a:off x="2261180" y="3139913"/>
              <a:ext cx="100800" cy="221400"/>
              <a:chOff x="592863" y="4927613"/>
              <a:chExt cx="283148" cy="295200"/>
            </a:xfrm>
          </p:grpSpPr>
          <p:pic>
            <p:nvPicPr>
              <p:cNvPr id="272" name="Google Shape;699;p26">
                <a:extLst>
                  <a:ext uri="{FF2B5EF4-FFF2-40B4-BE49-F238E27FC236}">
                    <a16:creationId xmlns:a16="http://schemas.microsoft.com/office/drawing/2014/main" id="{0210D338-8C5B-60C5-0F04-E0D16AA7B2C0}"/>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73" name="Oval 272">
                <a:extLst>
                  <a:ext uri="{FF2B5EF4-FFF2-40B4-BE49-F238E27FC236}">
                    <a16:creationId xmlns:a16="http://schemas.microsoft.com/office/drawing/2014/main" id="{52DEFA4F-2C27-8CEB-48DC-19FF13DD1478}"/>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9" name="Group 268">
              <a:extLst>
                <a:ext uri="{FF2B5EF4-FFF2-40B4-BE49-F238E27FC236}">
                  <a16:creationId xmlns:a16="http://schemas.microsoft.com/office/drawing/2014/main" id="{65B763AF-3DC3-A569-88A7-CE3C0F0EEC9B}"/>
                </a:ext>
              </a:extLst>
            </p:cNvPr>
            <p:cNvGrpSpPr>
              <a:grpSpLocks/>
            </p:cNvGrpSpPr>
            <p:nvPr/>
          </p:nvGrpSpPr>
          <p:grpSpPr>
            <a:xfrm>
              <a:off x="2360843" y="3139913"/>
              <a:ext cx="100800" cy="221400"/>
              <a:chOff x="592863" y="4927613"/>
              <a:chExt cx="283148" cy="295200"/>
            </a:xfrm>
          </p:grpSpPr>
          <p:pic>
            <p:nvPicPr>
              <p:cNvPr id="270" name="Google Shape;699;p26">
                <a:extLst>
                  <a:ext uri="{FF2B5EF4-FFF2-40B4-BE49-F238E27FC236}">
                    <a16:creationId xmlns:a16="http://schemas.microsoft.com/office/drawing/2014/main" id="{33828CA8-E9FF-2503-FBB2-214ABBB7F7C8}"/>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71" name="Oval 270">
                <a:extLst>
                  <a:ext uri="{FF2B5EF4-FFF2-40B4-BE49-F238E27FC236}">
                    <a16:creationId xmlns:a16="http://schemas.microsoft.com/office/drawing/2014/main" id="{DC9F5697-222D-DA79-CBE5-03F499DBEF71}"/>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91" name="Text Placeholder 289">
            <a:extLst>
              <a:ext uri="{FF2B5EF4-FFF2-40B4-BE49-F238E27FC236}">
                <a16:creationId xmlns:a16="http://schemas.microsoft.com/office/drawing/2014/main" id="{0EC0869C-3728-85D6-7DEC-7F84EBEBA7F7}"/>
              </a:ext>
            </a:extLst>
          </p:cNvPr>
          <p:cNvSpPr txBox="1">
            <a:spLocks/>
          </p:cNvSpPr>
          <p:nvPr/>
        </p:nvSpPr>
        <p:spPr>
          <a:xfrm>
            <a:off x="532172" y="2973060"/>
            <a:ext cx="684174" cy="52322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ambria Math" panose="02040503050406030204" pitchFamily="18" charset="0"/>
                <a:ea typeface="Cambria Math" panose="02040503050406030204" pitchFamily="18" charset="0"/>
              </a:rPr>
              <a:t>41</a:t>
            </a:r>
          </a:p>
        </p:txBody>
      </p:sp>
      <p:grpSp>
        <p:nvGrpSpPr>
          <p:cNvPr id="292" name="Group 291">
            <a:extLst>
              <a:ext uri="{FF2B5EF4-FFF2-40B4-BE49-F238E27FC236}">
                <a16:creationId xmlns:a16="http://schemas.microsoft.com/office/drawing/2014/main" id="{9BFA46A7-CFCB-E54B-DEAF-9CD12E95AAA9}"/>
              </a:ext>
            </a:extLst>
          </p:cNvPr>
          <p:cNvGrpSpPr/>
          <p:nvPr/>
        </p:nvGrpSpPr>
        <p:grpSpPr>
          <a:xfrm>
            <a:off x="199612" y="4504749"/>
            <a:ext cx="10745914" cy="512604"/>
            <a:chOff x="208413" y="2726922"/>
            <a:chExt cx="10745914" cy="512604"/>
          </a:xfrm>
        </p:grpSpPr>
        <p:grpSp>
          <p:nvGrpSpPr>
            <p:cNvPr id="293" name="Group 292">
              <a:extLst>
                <a:ext uri="{FF2B5EF4-FFF2-40B4-BE49-F238E27FC236}">
                  <a16:creationId xmlns:a16="http://schemas.microsoft.com/office/drawing/2014/main" id="{9A42D234-8248-5165-D46C-F31166EAD262}"/>
                </a:ext>
              </a:extLst>
            </p:cNvPr>
            <p:cNvGrpSpPr/>
            <p:nvPr/>
          </p:nvGrpSpPr>
          <p:grpSpPr>
            <a:xfrm>
              <a:off x="343374" y="2726922"/>
              <a:ext cx="10458390" cy="288000"/>
              <a:chOff x="4192301" y="2392021"/>
              <a:chExt cx="6660000" cy="288000"/>
            </a:xfrm>
          </p:grpSpPr>
          <p:cxnSp>
            <p:nvCxnSpPr>
              <p:cNvPr id="346" name="Straight Connector 345">
                <a:extLst>
                  <a:ext uri="{FF2B5EF4-FFF2-40B4-BE49-F238E27FC236}">
                    <a16:creationId xmlns:a16="http://schemas.microsoft.com/office/drawing/2014/main" id="{4B579833-3F6F-54D4-F106-CFE830D3C621}"/>
                  </a:ext>
                </a:extLst>
              </p:cNvPr>
              <p:cNvCxnSpPr>
                <a:cxnSpLocks/>
              </p:cNvCxnSpPr>
              <p:nvPr/>
            </p:nvCxnSpPr>
            <p:spPr>
              <a:xfrm>
                <a:off x="565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87D523BD-AFA9-45BF-C6EF-5189FF560D30}"/>
                  </a:ext>
                </a:extLst>
              </p:cNvPr>
              <p:cNvCxnSpPr>
                <a:cxnSpLocks/>
              </p:cNvCxnSpPr>
              <p:nvPr/>
            </p:nvCxnSpPr>
            <p:spPr>
              <a:xfrm>
                <a:off x="579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E6C6AA6B-9064-1139-B2E0-6149D2C73E7C}"/>
                  </a:ext>
                </a:extLst>
              </p:cNvPr>
              <p:cNvCxnSpPr>
                <a:cxnSpLocks/>
              </p:cNvCxnSpPr>
              <p:nvPr/>
            </p:nvCxnSpPr>
            <p:spPr>
              <a:xfrm>
                <a:off x="592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329F82AE-9363-2077-5938-003F315B4C52}"/>
                  </a:ext>
                </a:extLst>
              </p:cNvPr>
              <p:cNvCxnSpPr>
                <a:cxnSpLocks/>
              </p:cNvCxnSpPr>
              <p:nvPr/>
            </p:nvCxnSpPr>
            <p:spPr>
              <a:xfrm>
                <a:off x="605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A22E406F-4460-E5B1-AF5C-EEAE2D1F0EF9}"/>
                  </a:ext>
                </a:extLst>
              </p:cNvPr>
              <p:cNvCxnSpPr>
                <a:cxnSpLocks/>
              </p:cNvCxnSpPr>
              <p:nvPr/>
            </p:nvCxnSpPr>
            <p:spPr>
              <a:xfrm>
                <a:off x="6190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15077FBB-383D-C9A0-A520-BCC869831CF7}"/>
                  </a:ext>
                </a:extLst>
              </p:cNvPr>
              <p:cNvCxnSpPr>
                <a:cxnSpLocks/>
              </p:cNvCxnSpPr>
              <p:nvPr/>
            </p:nvCxnSpPr>
            <p:spPr>
              <a:xfrm>
                <a:off x="632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41CCFF04-F7EE-0BDB-A311-A53BA36BF0AA}"/>
                  </a:ext>
                </a:extLst>
              </p:cNvPr>
              <p:cNvCxnSpPr>
                <a:cxnSpLocks/>
              </p:cNvCxnSpPr>
              <p:nvPr/>
            </p:nvCxnSpPr>
            <p:spPr>
              <a:xfrm>
                <a:off x="645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26FC6721-13F3-1707-5CEC-F7F63C950917}"/>
                  </a:ext>
                </a:extLst>
              </p:cNvPr>
              <p:cNvCxnSpPr>
                <a:cxnSpLocks/>
              </p:cNvCxnSpPr>
              <p:nvPr/>
            </p:nvCxnSpPr>
            <p:spPr>
              <a:xfrm>
                <a:off x="658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CCE4D2A-7314-FA23-451C-4BD28A247347}"/>
                  </a:ext>
                </a:extLst>
              </p:cNvPr>
              <p:cNvCxnSpPr>
                <a:cxnSpLocks/>
              </p:cNvCxnSpPr>
              <p:nvPr/>
            </p:nvCxnSpPr>
            <p:spPr>
              <a:xfrm>
                <a:off x="672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08BEEE25-C5F4-F0DC-2E8C-021E1D2F77CA}"/>
                  </a:ext>
                </a:extLst>
              </p:cNvPr>
              <p:cNvCxnSpPr>
                <a:cxnSpLocks/>
              </p:cNvCxnSpPr>
              <p:nvPr/>
            </p:nvCxnSpPr>
            <p:spPr>
              <a:xfrm flipV="1">
                <a:off x="4192301" y="2536021"/>
                <a:ext cx="6660000" cy="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78F3CEF-93D7-8D16-3660-159A8CFF5ECF}"/>
                  </a:ext>
                </a:extLst>
              </p:cNvPr>
              <p:cNvCxnSpPr>
                <a:cxnSpLocks/>
              </p:cNvCxnSpPr>
              <p:nvPr/>
            </p:nvCxnSpPr>
            <p:spPr>
              <a:xfrm>
                <a:off x="419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85DFF31A-CED0-5498-61B1-112097A28740}"/>
                  </a:ext>
                </a:extLst>
              </p:cNvPr>
              <p:cNvCxnSpPr>
                <a:cxnSpLocks/>
              </p:cNvCxnSpPr>
              <p:nvPr/>
            </p:nvCxnSpPr>
            <p:spPr>
              <a:xfrm>
                <a:off x="432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2032EAF-1427-F886-E60B-111A5084E009}"/>
                  </a:ext>
                </a:extLst>
              </p:cNvPr>
              <p:cNvCxnSpPr>
                <a:cxnSpLocks/>
              </p:cNvCxnSpPr>
              <p:nvPr/>
            </p:nvCxnSpPr>
            <p:spPr>
              <a:xfrm>
                <a:off x="445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0E7C731E-E51E-756D-DE2F-44746CF890A5}"/>
                  </a:ext>
                </a:extLst>
              </p:cNvPr>
              <p:cNvCxnSpPr>
                <a:cxnSpLocks/>
              </p:cNvCxnSpPr>
              <p:nvPr/>
            </p:nvCxnSpPr>
            <p:spPr>
              <a:xfrm>
                <a:off x="459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D42D2025-3EB8-C3AD-4A66-E9B3A6164CEB}"/>
                  </a:ext>
                </a:extLst>
              </p:cNvPr>
              <p:cNvCxnSpPr>
                <a:cxnSpLocks/>
              </p:cNvCxnSpPr>
              <p:nvPr/>
            </p:nvCxnSpPr>
            <p:spPr>
              <a:xfrm>
                <a:off x="472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1913C74-BA68-424E-19F6-221E5A555CE2}"/>
                  </a:ext>
                </a:extLst>
              </p:cNvPr>
              <p:cNvCxnSpPr>
                <a:cxnSpLocks/>
              </p:cNvCxnSpPr>
              <p:nvPr/>
            </p:nvCxnSpPr>
            <p:spPr>
              <a:xfrm>
                <a:off x="4858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D8B349B4-D45F-ABB8-B99F-5E193CA02F27}"/>
                  </a:ext>
                </a:extLst>
              </p:cNvPr>
              <p:cNvCxnSpPr>
                <a:cxnSpLocks/>
              </p:cNvCxnSpPr>
              <p:nvPr/>
            </p:nvCxnSpPr>
            <p:spPr>
              <a:xfrm>
                <a:off x="499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872DE706-0D0C-98C8-199E-6A7D091351F7}"/>
                  </a:ext>
                </a:extLst>
              </p:cNvPr>
              <p:cNvCxnSpPr>
                <a:cxnSpLocks/>
              </p:cNvCxnSpPr>
              <p:nvPr/>
            </p:nvCxnSpPr>
            <p:spPr>
              <a:xfrm>
                <a:off x="512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6211FD29-8112-8450-543B-99CB8237A7C0}"/>
                  </a:ext>
                </a:extLst>
              </p:cNvPr>
              <p:cNvCxnSpPr>
                <a:cxnSpLocks/>
              </p:cNvCxnSpPr>
              <p:nvPr/>
            </p:nvCxnSpPr>
            <p:spPr>
              <a:xfrm>
                <a:off x="525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53535573-1AB6-517A-A38C-E81B58C4F295}"/>
                  </a:ext>
                </a:extLst>
              </p:cNvPr>
              <p:cNvCxnSpPr>
                <a:cxnSpLocks/>
              </p:cNvCxnSpPr>
              <p:nvPr/>
            </p:nvCxnSpPr>
            <p:spPr>
              <a:xfrm>
                <a:off x="539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EAE83B17-60E7-972F-03C4-43F2C17D0E2D}"/>
                  </a:ext>
                </a:extLst>
              </p:cNvPr>
              <p:cNvCxnSpPr>
                <a:cxnSpLocks/>
              </p:cNvCxnSpPr>
              <p:nvPr/>
            </p:nvCxnSpPr>
            <p:spPr>
              <a:xfrm>
                <a:off x="5524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0ED58321-527C-FAAD-A0D9-B41EB4EFDF2A}"/>
                  </a:ext>
                </a:extLst>
              </p:cNvPr>
              <p:cNvCxnSpPr>
                <a:cxnSpLocks/>
              </p:cNvCxnSpPr>
              <p:nvPr/>
            </p:nvCxnSpPr>
            <p:spPr>
              <a:xfrm>
                <a:off x="6856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816EE961-CF8E-D5CB-8B1D-33D565EB6CA3}"/>
                  </a:ext>
                </a:extLst>
              </p:cNvPr>
              <p:cNvCxnSpPr>
                <a:cxnSpLocks/>
              </p:cNvCxnSpPr>
              <p:nvPr/>
            </p:nvCxnSpPr>
            <p:spPr>
              <a:xfrm>
                <a:off x="698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05D53B06-A384-6EAC-6F49-C0FB4CA4928B}"/>
                  </a:ext>
                </a:extLst>
              </p:cNvPr>
              <p:cNvCxnSpPr>
                <a:cxnSpLocks/>
              </p:cNvCxnSpPr>
              <p:nvPr/>
            </p:nvCxnSpPr>
            <p:spPr>
              <a:xfrm>
                <a:off x="712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3B20E68B-521D-AC88-CAEA-2EACBD1243AE}"/>
                  </a:ext>
                </a:extLst>
              </p:cNvPr>
              <p:cNvCxnSpPr>
                <a:cxnSpLocks/>
              </p:cNvCxnSpPr>
              <p:nvPr/>
            </p:nvCxnSpPr>
            <p:spPr>
              <a:xfrm>
                <a:off x="725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66035BB7-8C87-E9A0-4D15-7713E01ABE54}"/>
                  </a:ext>
                </a:extLst>
              </p:cNvPr>
              <p:cNvCxnSpPr>
                <a:cxnSpLocks/>
              </p:cNvCxnSpPr>
              <p:nvPr/>
            </p:nvCxnSpPr>
            <p:spPr>
              <a:xfrm>
                <a:off x="738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B094D222-2AB3-47DC-D9D2-FFFB3999B12B}"/>
                  </a:ext>
                </a:extLst>
              </p:cNvPr>
              <p:cNvCxnSpPr>
                <a:cxnSpLocks/>
              </p:cNvCxnSpPr>
              <p:nvPr/>
            </p:nvCxnSpPr>
            <p:spPr>
              <a:xfrm>
                <a:off x="7522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0C8F5E2-C60A-D404-5F1D-A0D5361F86E5}"/>
                  </a:ext>
                </a:extLst>
              </p:cNvPr>
              <p:cNvCxnSpPr>
                <a:cxnSpLocks/>
              </p:cNvCxnSpPr>
              <p:nvPr/>
            </p:nvCxnSpPr>
            <p:spPr>
              <a:xfrm>
                <a:off x="765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621E1D68-E5AA-22ED-C4C0-2A771F70B94D}"/>
                  </a:ext>
                </a:extLst>
              </p:cNvPr>
              <p:cNvCxnSpPr>
                <a:cxnSpLocks/>
              </p:cNvCxnSpPr>
              <p:nvPr/>
            </p:nvCxnSpPr>
            <p:spPr>
              <a:xfrm>
                <a:off x="778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68E81F2D-1319-298B-2655-6488D12DC6DE}"/>
                  </a:ext>
                </a:extLst>
              </p:cNvPr>
              <p:cNvCxnSpPr>
                <a:cxnSpLocks/>
              </p:cNvCxnSpPr>
              <p:nvPr/>
            </p:nvCxnSpPr>
            <p:spPr>
              <a:xfrm>
                <a:off x="792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2E9A8E79-A4D1-37C3-B698-A764CE679CC3}"/>
                  </a:ext>
                </a:extLst>
              </p:cNvPr>
              <p:cNvCxnSpPr>
                <a:cxnSpLocks/>
              </p:cNvCxnSpPr>
              <p:nvPr/>
            </p:nvCxnSpPr>
            <p:spPr>
              <a:xfrm>
                <a:off x="805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323F008D-34D1-7D7E-4ABC-E55F29A13DEE}"/>
                  </a:ext>
                </a:extLst>
              </p:cNvPr>
              <p:cNvCxnSpPr>
                <a:cxnSpLocks/>
              </p:cNvCxnSpPr>
              <p:nvPr/>
            </p:nvCxnSpPr>
            <p:spPr>
              <a:xfrm>
                <a:off x="8188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CE346188-EA68-1C47-0F86-B825CC298BDF}"/>
                  </a:ext>
                </a:extLst>
              </p:cNvPr>
              <p:cNvCxnSpPr>
                <a:cxnSpLocks/>
              </p:cNvCxnSpPr>
              <p:nvPr/>
            </p:nvCxnSpPr>
            <p:spPr>
              <a:xfrm>
                <a:off x="832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A2062762-E42C-2DFB-1C6A-4192510FD97B}"/>
                  </a:ext>
                </a:extLst>
              </p:cNvPr>
              <p:cNvCxnSpPr>
                <a:cxnSpLocks/>
              </p:cNvCxnSpPr>
              <p:nvPr/>
            </p:nvCxnSpPr>
            <p:spPr>
              <a:xfrm>
                <a:off x="845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3FEECE21-F4AE-0D1C-8B62-DF0F320612C5}"/>
                  </a:ext>
                </a:extLst>
              </p:cNvPr>
              <p:cNvCxnSpPr>
                <a:cxnSpLocks/>
              </p:cNvCxnSpPr>
              <p:nvPr/>
            </p:nvCxnSpPr>
            <p:spPr>
              <a:xfrm>
                <a:off x="858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51EB9DF-9F0B-41F3-029F-804A8BC9D55C}"/>
                  </a:ext>
                </a:extLst>
              </p:cNvPr>
              <p:cNvCxnSpPr>
                <a:cxnSpLocks/>
              </p:cNvCxnSpPr>
              <p:nvPr/>
            </p:nvCxnSpPr>
            <p:spPr>
              <a:xfrm>
                <a:off x="872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E3D704CB-3AF0-257C-C1B7-695ED483698E}"/>
                  </a:ext>
                </a:extLst>
              </p:cNvPr>
              <p:cNvCxnSpPr>
                <a:cxnSpLocks/>
              </p:cNvCxnSpPr>
              <p:nvPr/>
            </p:nvCxnSpPr>
            <p:spPr>
              <a:xfrm>
                <a:off x="8854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3AECB3AF-0FA3-261F-08BB-C0E5EC2678C6}"/>
                  </a:ext>
                </a:extLst>
              </p:cNvPr>
              <p:cNvCxnSpPr>
                <a:cxnSpLocks/>
              </p:cNvCxnSpPr>
              <p:nvPr/>
            </p:nvCxnSpPr>
            <p:spPr>
              <a:xfrm>
                <a:off x="898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BC6CB36F-021D-C35D-B28F-143CB2ACBDD4}"/>
                  </a:ext>
                </a:extLst>
              </p:cNvPr>
              <p:cNvCxnSpPr>
                <a:cxnSpLocks/>
              </p:cNvCxnSpPr>
              <p:nvPr/>
            </p:nvCxnSpPr>
            <p:spPr>
              <a:xfrm>
                <a:off x="912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92D3D05B-1F47-5546-C0C4-E42785B15E5C}"/>
                  </a:ext>
                </a:extLst>
              </p:cNvPr>
              <p:cNvCxnSpPr>
                <a:cxnSpLocks/>
              </p:cNvCxnSpPr>
              <p:nvPr/>
            </p:nvCxnSpPr>
            <p:spPr>
              <a:xfrm>
                <a:off x="925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FF3EE1F-72CD-2DCB-8D93-37116D18FAA5}"/>
                  </a:ext>
                </a:extLst>
              </p:cNvPr>
              <p:cNvCxnSpPr>
                <a:cxnSpLocks/>
              </p:cNvCxnSpPr>
              <p:nvPr/>
            </p:nvCxnSpPr>
            <p:spPr>
              <a:xfrm>
                <a:off x="938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CD3D17E9-013D-78DA-6F3F-639ACBD5851D}"/>
                  </a:ext>
                </a:extLst>
              </p:cNvPr>
              <p:cNvCxnSpPr>
                <a:cxnSpLocks/>
              </p:cNvCxnSpPr>
              <p:nvPr/>
            </p:nvCxnSpPr>
            <p:spPr>
              <a:xfrm>
                <a:off x="9520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F68EF723-1E0B-086B-44FE-3C3F5FB03FCA}"/>
                  </a:ext>
                </a:extLst>
              </p:cNvPr>
              <p:cNvCxnSpPr>
                <a:cxnSpLocks/>
              </p:cNvCxnSpPr>
              <p:nvPr/>
            </p:nvCxnSpPr>
            <p:spPr>
              <a:xfrm>
                <a:off x="965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F909E16A-55F6-AE57-7D93-B8BF4C692681}"/>
                  </a:ext>
                </a:extLst>
              </p:cNvPr>
              <p:cNvCxnSpPr>
                <a:cxnSpLocks/>
              </p:cNvCxnSpPr>
              <p:nvPr/>
            </p:nvCxnSpPr>
            <p:spPr>
              <a:xfrm>
                <a:off x="978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6B17DC04-0BCF-5814-D3DC-C390EBCDB14B}"/>
                  </a:ext>
                </a:extLst>
              </p:cNvPr>
              <p:cNvCxnSpPr>
                <a:cxnSpLocks/>
              </p:cNvCxnSpPr>
              <p:nvPr/>
            </p:nvCxnSpPr>
            <p:spPr>
              <a:xfrm>
                <a:off x="991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3A3366C-0CC9-D0D0-CD4D-F90C472C6BFE}"/>
                  </a:ext>
                </a:extLst>
              </p:cNvPr>
              <p:cNvCxnSpPr>
                <a:cxnSpLocks/>
              </p:cNvCxnSpPr>
              <p:nvPr/>
            </p:nvCxnSpPr>
            <p:spPr>
              <a:xfrm>
                <a:off x="1005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525CA372-B957-984F-7093-2E2B4986C2CF}"/>
                  </a:ext>
                </a:extLst>
              </p:cNvPr>
              <p:cNvCxnSpPr>
                <a:cxnSpLocks/>
              </p:cNvCxnSpPr>
              <p:nvPr/>
            </p:nvCxnSpPr>
            <p:spPr>
              <a:xfrm>
                <a:off x="10186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AC587799-84C1-96E1-7AB4-E48BF726A1FC}"/>
                  </a:ext>
                </a:extLst>
              </p:cNvPr>
              <p:cNvCxnSpPr>
                <a:cxnSpLocks/>
              </p:cNvCxnSpPr>
              <p:nvPr/>
            </p:nvCxnSpPr>
            <p:spPr>
              <a:xfrm>
                <a:off x="1031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259C748-D994-5C6A-7486-20853C257BD2}"/>
                  </a:ext>
                </a:extLst>
              </p:cNvPr>
              <p:cNvCxnSpPr>
                <a:cxnSpLocks/>
              </p:cNvCxnSpPr>
              <p:nvPr/>
            </p:nvCxnSpPr>
            <p:spPr>
              <a:xfrm>
                <a:off x="1045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43584C45-A7C1-9081-98CC-EEE9152BBD68}"/>
                  </a:ext>
                </a:extLst>
              </p:cNvPr>
              <p:cNvCxnSpPr>
                <a:cxnSpLocks/>
              </p:cNvCxnSpPr>
              <p:nvPr/>
            </p:nvCxnSpPr>
            <p:spPr>
              <a:xfrm>
                <a:off x="1058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70390E5-E471-4765-F285-00DA40E33085}"/>
                  </a:ext>
                </a:extLst>
              </p:cNvPr>
              <p:cNvCxnSpPr>
                <a:cxnSpLocks/>
              </p:cNvCxnSpPr>
              <p:nvPr/>
            </p:nvCxnSpPr>
            <p:spPr>
              <a:xfrm>
                <a:off x="1071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44E1D22-1D42-4EDC-E75C-E3F9858FAAE4}"/>
                  </a:ext>
                </a:extLst>
              </p:cNvPr>
              <p:cNvCxnSpPr>
                <a:cxnSpLocks/>
              </p:cNvCxnSpPr>
              <p:nvPr/>
            </p:nvCxnSpPr>
            <p:spPr>
              <a:xfrm>
                <a:off x="1085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D5C56620-F22B-BA67-07C9-E3614F7765FB}"/>
                </a:ext>
              </a:extLst>
            </p:cNvPr>
            <p:cNvGrpSpPr/>
            <p:nvPr/>
          </p:nvGrpSpPr>
          <p:grpSpPr>
            <a:xfrm>
              <a:off x="208413" y="3049286"/>
              <a:ext cx="10745914" cy="190240"/>
              <a:chOff x="4098227" y="2658969"/>
              <a:chExt cx="7490418" cy="190240"/>
            </a:xfrm>
          </p:grpSpPr>
          <p:sp>
            <p:nvSpPr>
              <p:cNvPr id="295" name="TextBox 294">
                <a:extLst>
                  <a:ext uri="{FF2B5EF4-FFF2-40B4-BE49-F238E27FC236}">
                    <a16:creationId xmlns:a16="http://schemas.microsoft.com/office/drawing/2014/main" id="{9E047A41-88ED-2920-8486-ECCC70C744DF}"/>
                  </a:ext>
                </a:extLst>
              </p:cNvPr>
              <p:cNvSpPr txBox="1"/>
              <p:nvPr/>
            </p:nvSpPr>
            <p:spPr>
              <a:xfrm>
                <a:off x="409822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0</a:t>
                </a:r>
                <a:endParaRPr lang="en-GB" sz="1100" b="1" dirty="0">
                  <a:latin typeface="Cambria Math" panose="02040503050406030204" pitchFamily="18" charset="0"/>
                  <a:ea typeface="Cambria Math" panose="02040503050406030204" pitchFamily="18" charset="0"/>
                </a:endParaRPr>
              </a:p>
            </p:txBody>
          </p:sp>
          <p:sp>
            <p:nvSpPr>
              <p:cNvPr id="296" name="TextBox 295">
                <a:extLst>
                  <a:ext uri="{FF2B5EF4-FFF2-40B4-BE49-F238E27FC236}">
                    <a16:creationId xmlns:a16="http://schemas.microsoft.com/office/drawing/2014/main" id="{613DB167-8FD9-926A-7EB0-93FD0A7E2D4E}"/>
                  </a:ext>
                </a:extLst>
              </p:cNvPr>
              <p:cNvSpPr txBox="1"/>
              <p:nvPr/>
            </p:nvSpPr>
            <p:spPr>
              <a:xfrm>
                <a:off x="424421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a:t>
                </a:r>
              </a:p>
            </p:txBody>
          </p:sp>
          <p:sp>
            <p:nvSpPr>
              <p:cNvPr id="297" name="TextBox 296">
                <a:extLst>
                  <a:ext uri="{FF2B5EF4-FFF2-40B4-BE49-F238E27FC236}">
                    <a16:creationId xmlns:a16="http://schemas.microsoft.com/office/drawing/2014/main" id="{CBBA8BBC-8CB9-A9BC-53A1-0ECCC276B25E}"/>
                  </a:ext>
                </a:extLst>
              </p:cNvPr>
              <p:cNvSpPr txBox="1"/>
              <p:nvPr/>
            </p:nvSpPr>
            <p:spPr>
              <a:xfrm>
                <a:off x="439021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a:t>
                </a:r>
                <a:endParaRPr lang="en-GB" sz="1100" dirty="0">
                  <a:latin typeface="Cambria Math" panose="02040503050406030204" pitchFamily="18" charset="0"/>
                  <a:ea typeface="Cambria Math" panose="02040503050406030204" pitchFamily="18" charset="0"/>
                </a:endParaRPr>
              </a:p>
            </p:txBody>
          </p:sp>
          <p:sp>
            <p:nvSpPr>
              <p:cNvPr id="298" name="TextBox 297">
                <a:extLst>
                  <a:ext uri="{FF2B5EF4-FFF2-40B4-BE49-F238E27FC236}">
                    <a16:creationId xmlns:a16="http://schemas.microsoft.com/office/drawing/2014/main" id="{83210016-B2E1-A95A-8D3C-FF0493002883}"/>
                  </a:ext>
                </a:extLst>
              </p:cNvPr>
              <p:cNvSpPr txBox="1"/>
              <p:nvPr/>
            </p:nvSpPr>
            <p:spPr>
              <a:xfrm>
                <a:off x="453620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a:t>
                </a:r>
                <a:endParaRPr lang="en-GB" sz="1100" dirty="0">
                  <a:latin typeface="Cambria Math" panose="02040503050406030204" pitchFamily="18" charset="0"/>
                  <a:ea typeface="Cambria Math" panose="02040503050406030204" pitchFamily="18" charset="0"/>
                </a:endParaRPr>
              </a:p>
            </p:txBody>
          </p:sp>
          <p:sp>
            <p:nvSpPr>
              <p:cNvPr id="299" name="TextBox 298">
                <a:extLst>
                  <a:ext uri="{FF2B5EF4-FFF2-40B4-BE49-F238E27FC236}">
                    <a16:creationId xmlns:a16="http://schemas.microsoft.com/office/drawing/2014/main" id="{38B5420E-5537-1F58-0F5A-8721A00E7F04}"/>
                  </a:ext>
                </a:extLst>
              </p:cNvPr>
              <p:cNvSpPr txBox="1"/>
              <p:nvPr/>
            </p:nvSpPr>
            <p:spPr>
              <a:xfrm>
                <a:off x="468219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a:t>
                </a:r>
                <a:endParaRPr lang="en-GB" sz="1100" dirty="0">
                  <a:latin typeface="Cambria Math" panose="02040503050406030204" pitchFamily="18" charset="0"/>
                  <a:ea typeface="Cambria Math" panose="02040503050406030204" pitchFamily="18" charset="0"/>
                </a:endParaRPr>
              </a:p>
            </p:txBody>
          </p:sp>
          <p:sp>
            <p:nvSpPr>
              <p:cNvPr id="300" name="TextBox 299">
                <a:extLst>
                  <a:ext uri="{FF2B5EF4-FFF2-40B4-BE49-F238E27FC236}">
                    <a16:creationId xmlns:a16="http://schemas.microsoft.com/office/drawing/2014/main" id="{BF8AD7FE-47B7-5510-0C85-C8A2A0752179}"/>
                  </a:ext>
                </a:extLst>
              </p:cNvPr>
              <p:cNvSpPr txBox="1"/>
              <p:nvPr/>
            </p:nvSpPr>
            <p:spPr>
              <a:xfrm>
                <a:off x="482818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5</a:t>
                </a:r>
                <a:endParaRPr lang="en-GB" sz="1100" dirty="0">
                  <a:latin typeface="Cambria Math" panose="02040503050406030204" pitchFamily="18" charset="0"/>
                  <a:ea typeface="Cambria Math" panose="02040503050406030204" pitchFamily="18" charset="0"/>
                </a:endParaRPr>
              </a:p>
            </p:txBody>
          </p:sp>
          <p:sp>
            <p:nvSpPr>
              <p:cNvPr id="301" name="TextBox 300">
                <a:extLst>
                  <a:ext uri="{FF2B5EF4-FFF2-40B4-BE49-F238E27FC236}">
                    <a16:creationId xmlns:a16="http://schemas.microsoft.com/office/drawing/2014/main" id="{B1A0CDC1-A6C0-19FA-91B8-87F147FB6D75}"/>
                  </a:ext>
                </a:extLst>
              </p:cNvPr>
              <p:cNvSpPr txBox="1"/>
              <p:nvPr/>
            </p:nvSpPr>
            <p:spPr>
              <a:xfrm>
                <a:off x="497417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6</a:t>
                </a:r>
                <a:endParaRPr lang="en-GB" sz="1100" dirty="0">
                  <a:latin typeface="Cambria Math" panose="02040503050406030204" pitchFamily="18" charset="0"/>
                  <a:ea typeface="Cambria Math" panose="02040503050406030204" pitchFamily="18" charset="0"/>
                </a:endParaRPr>
              </a:p>
            </p:txBody>
          </p:sp>
          <p:sp>
            <p:nvSpPr>
              <p:cNvPr id="302" name="TextBox 301">
                <a:extLst>
                  <a:ext uri="{FF2B5EF4-FFF2-40B4-BE49-F238E27FC236}">
                    <a16:creationId xmlns:a16="http://schemas.microsoft.com/office/drawing/2014/main" id="{51EC80DF-D654-6063-2521-EA32876C2A0E}"/>
                  </a:ext>
                </a:extLst>
              </p:cNvPr>
              <p:cNvSpPr txBox="1"/>
              <p:nvPr/>
            </p:nvSpPr>
            <p:spPr>
              <a:xfrm>
                <a:off x="512017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7</a:t>
                </a:r>
                <a:endParaRPr lang="en-GB" sz="1100" dirty="0">
                  <a:latin typeface="Cambria Math" panose="02040503050406030204" pitchFamily="18" charset="0"/>
                  <a:ea typeface="Cambria Math" panose="02040503050406030204" pitchFamily="18" charset="0"/>
                </a:endParaRPr>
              </a:p>
            </p:txBody>
          </p:sp>
          <p:sp>
            <p:nvSpPr>
              <p:cNvPr id="303" name="TextBox 302">
                <a:extLst>
                  <a:ext uri="{FF2B5EF4-FFF2-40B4-BE49-F238E27FC236}">
                    <a16:creationId xmlns:a16="http://schemas.microsoft.com/office/drawing/2014/main" id="{5C6A6ECA-4B82-09DD-A278-81D0BA2B319F}"/>
                  </a:ext>
                </a:extLst>
              </p:cNvPr>
              <p:cNvSpPr txBox="1"/>
              <p:nvPr/>
            </p:nvSpPr>
            <p:spPr>
              <a:xfrm>
                <a:off x="526616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8</a:t>
                </a:r>
                <a:endParaRPr lang="en-GB" sz="1100" dirty="0">
                  <a:latin typeface="Cambria Math" panose="02040503050406030204" pitchFamily="18" charset="0"/>
                  <a:ea typeface="Cambria Math" panose="02040503050406030204" pitchFamily="18" charset="0"/>
                </a:endParaRPr>
              </a:p>
            </p:txBody>
          </p:sp>
          <p:sp>
            <p:nvSpPr>
              <p:cNvPr id="304" name="TextBox 303">
                <a:extLst>
                  <a:ext uri="{FF2B5EF4-FFF2-40B4-BE49-F238E27FC236}">
                    <a16:creationId xmlns:a16="http://schemas.microsoft.com/office/drawing/2014/main" id="{1CF893C4-7C3F-ABA1-9962-54FFF8CF567B}"/>
                  </a:ext>
                </a:extLst>
              </p:cNvPr>
              <p:cNvSpPr txBox="1"/>
              <p:nvPr/>
            </p:nvSpPr>
            <p:spPr>
              <a:xfrm>
                <a:off x="541215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9</a:t>
                </a:r>
              </a:p>
            </p:txBody>
          </p:sp>
          <p:sp>
            <p:nvSpPr>
              <p:cNvPr id="305" name="TextBox 304">
                <a:extLst>
                  <a:ext uri="{FF2B5EF4-FFF2-40B4-BE49-F238E27FC236}">
                    <a16:creationId xmlns:a16="http://schemas.microsoft.com/office/drawing/2014/main" id="{AFB7939D-EE24-60C2-AABA-519CC46DDAFB}"/>
                  </a:ext>
                </a:extLst>
              </p:cNvPr>
              <p:cNvSpPr txBox="1"/>
              <p:nvPr/>
            </p:nvSpPr>
            <p:spPr>
              <a:xfrm>
                <a:off x="555814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10</a:t>
                </a:r>
                <a:endParaRPr lang="en-GB" sz="1100" b="1" dirty="0">
                  <a:latin typeface="Cambria Math" panose="02040503050406030204" pitchFamily="18" charset="0"/>
                  <a:ea typeface="Cambria Math" panose="02040503050406030204" pitchFamily="18" charset="0"/>
                </a:endParaRPr>
              </a:p>
            </p:txBody>
          </p:sp>
          <p:sp>
            <p:nvSpPr>
              <p:cNvPr id="306" name="TextBox 305">
                <a:extLst>
                  <a:ext uri="{FF2B5EF4-FFF2-40B4-BE49-F238E27FC236}">
                    <a16:creationId xmlns:a16="http://schemas.microsoft.com/office/drawing/2014/main" id="{18596B62-DADB-B1DE-73F9-56A38848F9B9}"/>
                  </a:ext>
                </a:extLst>
              </p:cNvPr>
              <p:cNvSpPr txBox="1"/>
              <p:nvPr/>
            </p:nvSpPr>
            <p:spPr>
              <a:xfrm>
                <a:off x="570413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11</a:t>
                </a:r>
              </a:p>
            </p:txBody>
          </p:sp>
          <p:sp>
            <p:nvSpPr>
              <p:cNvPr id="307" name="TextBox 306">
                <a:extLst>
                  <a:ext uri="{FF2B5EF4-FFF2-40B4-BE49-F238E27FC236}">
                    <a16:creationId xmlns:a16="http://schemas.microsoft.com/office/drawing/2014/main" id="{1496E41B-510A-B9E9-326B-48762F35A489}"/>
                  </a:ext>
                </a:extLst>
              </p:cNvPr>
              <p:cNvSpPr txBox="1"/>
              <p:nvPr/>
            </p:nvSpPr>
            <p:spPr>
              <a:xfrm>
                <a:off x="585013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12</a:t>
                </a:r>
                <a:endParaRPr lang="en-GB" sz="1100" dirty="0">
                  <a:latin typeface="Cambria Math" panose="02040503050406030204" pitchFamily="18" charset="0"/>
                  <a:ea typeface="Cambria Math" panose="02040503050406030204" pitchFamily="18" charset="0"/>
                </a:endParaRPr>
              </a:p>
            </p:txBody>
          </p:sp>
          <p:sp>
            <p:nvSpPr>
              <p:cNvPr id="308" name="TextBox 307">
                <a:extLst>
                  <a:ext uri="{FF2B5EF4-FFF2-40B4-BE49-F238E27FC236}">
                    <a16:creationId xmlns:a16="http://schemas.microsoft.com/office/drawing/2014/main" id="{75F65B26-71A6-1100-E85D-E63E2030794B}"/>
                  </a:ext>
                </a:extLst>
              </p:cNvPr>
              <p:cNvSpPr txBox="1"/>
              <p:nvPr/>
            </p:nvSpPr>
            <p:spPr>
              <a:xfrm>
                <a:off x="599612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13</a:t>
                </a:r>
                <a:endParaRPr lang="en-GB" sz="1100" dirty="0">
                  <a:latin typeface="Cambria Math" panose="02040503050406030204" pitchFamily="18" charset="0"/>
                  <a:ea typeface="Cambria Math" panose="02040503050406030204" pitchFamily="18" charset="0"/>
                </a:endParaRPr>
              </a:p>
            </p:txBody>
          </p:sp>
          <p:sp>
            <p:nvSpPr>
              <p:cNvPr id="309" name="TextBox 308">
                <a:extLst>
                  <a:ext uri="{FF2B5EF4-FFF2-40B4-BE49-F238E27FC236}">
                    <a16:creationId xmlns:a16="http://schemas.microsoft.com/office/drawing/2014/main" id="{DFD673F9-47A2-0857-A0A9-EBA80A3364D6}"/>
                  </a:ext>
                </a:extLst>
              </p:cNvPr>
              <p:cNvSpPr txBox="1"/>
              <p:nvPr/>
            </p:nvSpPr>
            <p:spPr>
              <a:xfrm>
                <a:off x="614211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14</a:t>
                </a:r>
                <a:endParaRPr lang="en-GB" sz="1100" dirty="0">
                  <a:latin typeface="Cambria Math" panose="02040503050406030204" pitchFamily="18" charset="0"/>
                  <a:ea typeface="Cambria Math" panose="02040503050406030204" pitchFamily="18" charset="0"/>
                </a:endParaRPr>
              </a:p>
            </p:txBody>
          </p:sp>
          <p:sp>
            <p:nvSpPr>
              <p:cNvPr id="310" name="TextBox 309">
                <a:extLst>
                  <a:ext uri="{FF2B5EF4-FFF2-40B4-BE49-F238E27FC236}">
                    <a16:creationId xmlns:a16="http://schemas.microsoft.com/office/drawing/2014/main" id="{CE172AAE-6761-FFBE-6BF7-AC9655B39E60}"/>
                  </a:ext>
                </a:extLst>
              </p:cNvPr>
              <p:cNvSpPr txBox="1"/>
              <p:nvPr/>
            </p:nvSpPr>
            <p:spPr>
              <a:xfrm>
                <a:off x="628810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15</a:t>
                </a:r>
                <a:endParaRPr lang="en-GB" sz="1100" dirty="0">
                  <a:latin typeface="Cambria Math" panose="02040503050406030204" pitchFamily="18" charset="0"/>
                  <a:ea typeface="Cambria Math" panose="02040503050406030204" pitchFamily="18" charset="0"/>
                </a:endParaRPr>
              </a:p>
            </p:txBody>
          </p:sp>
          <p:sp>
            <p:nvSpPr>
              <p:cNvPr id="311" name="TextBox 310">
                <a:extLst>
                  <a:ext uri="{FF2B5EF4-FFF2-40B4-BE49-F238E27FC236}">
                    <a16:creationId xmlns:a16="http://schemas.microsoft.com/office/drawing/2014/main" id="{9FD4C60B-E7ED-F447-7E97-E80E6AC4ECC5}"/>
                  </a:ext>
                </a:extLst>
              </p:cNvPr>
              <p:cNvSpPr txBox="1"/>
              <p:nvPr/>
            </p:nvSpPr>
            <p:spPr>
              <a:xfrm>
                <a:off x="643409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16</a:t>
                </a:r>
                <a:endParaRPr lang="en-GB" sz="1100" dirty="0">
                  <a:latin typeface="Cambria Math" panose="02040503050406030204" pitchFamily="18" charset="0"/>
                  <a:ea typeface="Cambria Math" panose="02040503050406030204" pitchFamily="18" charset="0"/>
                </a:endParaRPr>
              </a:p>
            </p:txBody>
          </p:sp>
          <p:sp>
            <p:nvSpPr>
              <p:cNvPr id="312" name="TextBox 311">
                <a:extLst>
                  <a:ext uri="{FF2B5EF4-FFF2-40B4-BE49-F238E27FC236}">
                    <a16:creationId xmlns:a16="http://schemas.microsoft.com/office/drawing/2014/main" id="{EFE964C6-5A68-42C9-E610-5F5F3D1C29F2}"/>
                  </a:ext>
                </a:extLst>
              </p:cNvPr>
              <p:cNvSpPr txBox="1"/>
              <p:nvPr/>
            </p:nvSpPr>
            <p:spPr>
              <a:xfrm>
                <a:off x="658009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17</a:t>
                </a:r>
                <a:endParaRPr lang="en-GB" sz="1100" dirty="0">
                  <a:latin typeface="Cambria Math" panose="02040503050406030204" pitchFamily="18" charset="0"/>
                  <a:ea typeface="Cambria Math" panose="02040503050406030204" pitchFamily="18" charset="0"/>
                </a:endParaRPr>
              </a:p>
            </p:txBody>
          </p:sp>
          <p:sp>
            <p:nvSpPr>
              <p:cNvPr id="313" name="TextBox 312">
                <a:extLst>
                  <a:ext uri="{FF2B5EF4-FFF2-40B4-BE49-F238E27FC236}">
                    <a16:creationId xmlns:a16="http://schemas.microsoft.com/office/drawing/2014/main" id="{9ACD2537-37E5-0029-DCF5-EBFEC73D7086}"/>
                  </a:ext>
                </a:extLst>
              </p:cNvPr>
              <p:cNvSpPr txBox="1"/>
              <p:nvPr/>
            </p:nvSpPr>
            <p:spPr>
              <a:xfrm>
                <a:off x="672608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18</a:t>
                </a:r>
                <a:endParaRPr lang="en-GB" sz="1100" dirty="0">
                  <a:latin typeface="Cambria Math" panose="02040503050406030204" pitchFamily="18" charset="0"/>
                  <a:ea typeface="Cambria Math" panose="02040503050406030204" pitchFamily="18" charset="0"/>
                </a:endParaRPr>
              </a:p>
            </p:txBody>
          </p:sp>
          <p:sp>
            <p:nvSpPr>
              <p:cNvPr id="314" name="TextBox 313">
                <a:extLst>
                  <a:ext uri="{FF2B5EF4-FFF2-40B4-BE49-F238E27FC236}">
                    <a16:creationId xmlns:a16="http://schemas.microsoft.com/office/drawing/2014/main" id="{44D17891-8C02-2686-BBCA-69593F869E3C}"/>
                  </a:ext>
                </a:extLst>
              </p:cNvPr>
              <p:cNvSpPr txBox="1"/>
              <p:nvPr/>
            </p:nvSpPr>
            <p:spPr>
              <a:xfrm>
                <a:off x="687207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19</a:t>
                </a:r>
              </a:p>
            </p:txBody>
          </p:sp>
          <p:sp>
            <p:nvSpPr>
              <p:cNvPr id="315" name="TextBox 314">
                <a:extLst>
                  <a:ext uri="{FF2B5EF4-FFF2-40B4-BE49-F238E27FC236}">
                    <a16:creationId xmlns:a16="http://schemas.microsoft.com/office/drawing/2014/main" id="{914F3096-C65E-ECF5-D740-82A5A93EC464}"/>
                  </a:ext>
                </a:extLst>
              </p:cNvPr>
              <p:cNvSpPr txBox="1"/>
              <p:nvPr/>
            </p:nvSpPr>
            <p:spPr>
              <a:xfrm>
                <a:off x="701806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20</a:t>
                </a:r>
                <a:endParaRPr lang="en-GB" sz="1100" b="1" dirty="0">
                  <a:latin typeface="Cambria Math" panose="02040503050406030204" pitchFamily="18" charset="0"/>
                  <a:ea typeface="Cambria Math" panose="02040503050406030204" pitchFamily="18" charset="0"/>
                </a:endParaRPr>
              </a:p>
            </p:txBody>
          </p:sp>
          <p:sp>
            <p:nvSpPr>
              <p:cNvPr id="316" name="TextBox 315">
                <a:extLst>
                  <a:ext uri="{FF2B5EF4-FFF2-40B4-BE49-F238E27FC236}">
                    <a16:creationId xmlns:a16="http://schemas.microsoft.com/office/drawing/2014/main" id="{07976A2D-F942-D070-DA2D-BBC59EF51914}"/>
                  </a:ext>
                </a:extLst>
              </p:cNvPr>
              <p:cNvSpPr txBox="1"/>
              <p:nvPr/>
            </p:nvSpPr>
            <p:spPr>
              <a:xfrm>
                <a:off x="716405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21</a:t>
                </a:r>
              </a:p>
            </p:txBody>
          </p:sp>
          <p:sp>
            <p:nvSpPr>
              <p:cNvPr id="317" name="TextBox 316">
                <a:extLst>
                  <a:ext uri="{FF2B5EF4-FFF2-40B4-BE49-F238E27FC236}">
                    <a16:creationId xmlns:a16="http://schemas.microsoft.com/office/drawing/2014/main" id="{7126AD64-48E2-CC82-8B72-F9AD5CD97326}"/>
                  </a:ext>
                </a:extLst>
              </p:cNvPr>
              <p:cNvSpPr txBox="1"/>
              <p:nvPr/>
            </p:nvSpPr>
            <p:spPr>
              <a:xfrm>
                <a:off x="731005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22</a:t>
                </a:r>
                <a:endParaRPr lang="en-GB" sz="1100" dirty="0">
                  <a:latin typeface="Cambria Math" panose="02040503050406030204" pitchFamily="18" charset="0"/>
                  <a:ea typeface="Cambria Math" panose="02040503050406030204" pitchFamily="18" charset="0"/>
                </a:endParaRPr>
              </a:p>
            </p:txBody>
          </p:sp>
          <p:sp>
            <p:nvSpPr>
              <p:cNvPr id="318" name="TextBox 317">
                <a:extLst>
                  <a:ext uri="{FF2B5EF4-FFF2-40B4-BE49-F238E27FC236}">
                    <a16:creationId xmlns:a16="http://schemas.microsoft.com/office/drawing/2014/main" id="{2BC312FD-40D8-D72A-1FE1-3D577F384902}"/>
                  </a:ext>
                </a:extLst>
              </p:cNvPr>
              <p:cNvSpPr txBox="1"/>
              <p:nvPr/>
            </p:nvSpPr>
            <p:spPr>
              <a:xfrm>
                <a:off x="745604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23</a:t>
                </a:r>
                <a:endParaRPr lang="en-GB" sz="1100" dirty="0">
                  <a:latin typeface="Cambria Math" panose="02040503050406030204" pitchFamily="18" charset="0"/>
                  <a:ea typeface="Cambria Math" panose="02040503050406030204" pitchFamily="18" charset="0"/>
                </a:endParaRPr>
              </a:p>
            </p:txBody>
          </p:sp>
          <p:sp>
            <p:nvSpPr>
              <p:cNvPr id="319" name="TextBox 318">
                <a:extLst>
                  <a:ext uri="{FF2B5EF4-FFF2-40B4-BE49-F238E27FC236}">
                    <a16:creationId xmlns:a16="http://schemas.microsoft.com/office/drawing/2014/main" id="{C0710AC1-11C4-3CDE-B301-77D42697C184}"/>
                  </a:ext>
                </a:extLst>
              </p:cNvPr>
              <p:cNvSpPr txBox="1"/>
              <p:nvPr/>
            </p:nvSpPr>
            <p:spPr>
              <a:xfrm>
                <a:off x="760203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24</a:t>
                </a:r>
                <a:endParaRPr lang="en-GB" sz="1100" dirty="0">
                  <a:latin typeface="Cambria Math" panose="02040503050406030204" pitchFamily="18" charset="0"/>
                  <a:ea typeface="Cambria Math" panose="02040503050406030204" pitchFamily="18" charset="0"/>
                </a:endParaRPr>
              </a:p>
            </p:txBody>
          </p:sp>
          <p:sp>
            <p:nvSpPr>
              <p:cNvPr id="320" name="TextBox 319">
                <a:extLst>
                  <a:ext uri="{FF2B5EF4-FFF2-40B4-BE49-F238E27FC236}">
                    <a16:creationId xmlns:a16="http://schemas.microsoft.com/office/drawing/2014/main" id="{B29BD592-D39C-CB5B-E79A-1A6FABD18C5F}"/>
                  </a:ext>
                </a:extLst>
              </p:cNvPr>
              <p:cNvSpPr txBox="1"/>
              <p:nvPr/>
            </p:nvSpPr>
            <p:spPr>
              <a:xfrm>
                <a:off x="774802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25</a:t>
                </a:r>
                <a:endParaRPr lang="en-GB" sz="1100" dirty="0">
                  <a:latin typeface="Cambria Math" panose="02040503050406030204" pitchFamily="18" charset="0"/>
                  <a:ea typeface="Cambria Math" panose="02040503050406030204" pitchFamily="18" charset="0"/>
                </a:endParaRPr>
              </a:p>
            </p:txBody>
          </p:sp>
          <p:sp>
            <p:nvSpPr>
              <p:cNvPr id="321" name="TextBox 320">
                <a:extLst>
                  <a:ext uri="{FF2B5EF4-FFF2-40B4-BE49-F238E27FC236}">
                    <a16:creationId xmlns:a16="http://schemas.microsoft.com/office/drawing/2014/main" id="{1D5E954D-5C63-F072-C7BF-986978DB781B}"/>
                  </a:ext>
                </a:extLst>
              </p:cNvPr>
              <p:cNvSpPr txBox="1"/>
              <p:nvPr/>
            </p:nvSpPr>
            <p:spPr>
              <a:xfrm>
                <a:off x="789401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26</a:t>
                </a:r>
                <a:endParaRPr lang="en-GB" sz="1100" dirty="0">
                  <a:latin typeface="Cambria Math" panose="02040503050406030204" pitchFamily="18" charset="0"/>
                  <a:ea typeface="Cambria Math" panose="02040503050406030204" pitchFamily="18" charset="0"/>
                </a:endParaRPr>
              </a:p>
            </p:txBody>
          </p:sp>
          <p:sp>
            <p:nvSpPr>
              <p:cNvPr id="322" name="TextBox 321">
                <a:extLst>
                  <a:ext uri="{FF2B5EF4-FFF2-40B4-BE49-F238E27FC236}">
                    <a16:creationId xmlns:a16="http://schemas.microsoft.com/office/drawing/2014/main" id="{34CA935B-3F23-067D-419A-9109A196EC1D}"/>
                  </a:ext>
                </a:extLst>
              </p:cNvPr>
              <p:cNvSpPr txBox="1"/>
              <p:nvPr/>
            </p:nvSpPr>
            <p:spPr>
              <a:xfrm>
                <a:off x="804001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27</a:t>
                </a:r>
                <a:endParaRPr lang="en-GB" sz="1100" dirty="0">
                  <a:latin typeface="Cambria Math" panose="02040503050406030204" pitchFamily="18" charset="0"/>
                  <a:ea typeface="Cambria Math" panose="02040503050406030204" pitchFamily="18" charset="0"/>
                </a:endParaRPr>
              </a:p>
            </p:txBody>
          </p:sp>
          <p:sp>
            <p:nvSpPr>
              <p:cNvPr id="323" name="TextBox 322">
                <a:extLst>
                  <a:ext uri="{FF2B5EF4-FFF2-40B4-BE49-F238E27FC236}">
                    <a16:creationId xmlns:a16="http://schemas.microsoft.com/office/drawing/2014/main" id="{CEA89110-9FEB-8C69-4552-2B08ED27C060}"/>
                  </a:ext>
                </a:extLst>
              </p:cNvPr>
              <p:cNvSpPr txBox="1"/>
              <p:nvPr/>
            </p:nvSpPr>
            <p:spPr>
              <a:xfrm>
                <a:off x="818600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28</a:t>
                </a:r>
                <a:endParaRPr lang="en-GB" sz="1100" dirty="0">
                  <a:latin typeface="Cambria Math" panose="02040503050406030204" pitchFamily="18" charset="0"/>
                  <a:ea typeface="Cambria Math" panose="02040503050406030204" pitchFamily="18" charset="0"/>
                </a:endParaRPr>
              </a:p>
            </p:txBody>
          </p:sp>
          <p:sp>
            <p:nvSpPr>
              <p:cNvPr id="324" name="TextBox 323">
                <a:extLst>
                  <a:ext uri="{FF2B5EF4-FFF2-40B4-BE49-F238E27FC236}">
                    <a16:creationId xmlns:a16="http://schemas.microsoft.com/office/drawing/2014/main" id="{A7F6ED6E-B7B1-6B5D-C351-044A41C056FD}"/>
                  </a:ext>
                </a:extLst>
              </p:cNvPr>
              <p:cNvSpPr txBox="1"/>
              <p:nvPr/>
            </p:nvSpPr>
            <p:spPr>
              <a:xfrm>
                <a:off x="833199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29</a:t>
                </a:r>
              </a:p>
            </p:txBody>
          </p:sp>
          <p:sp>
            <p:nvSpPr>
              <p:cNvPr id="325" name="TextBox 324">
                <a:extLst>
                  <a:ext uri="{FF2B5EF4-FFF2-40B4-BE49-F238E27FC236}">
                    <a16:creationId xmlns:a16="http://schemas.microsoft.com/office/drawing/2014/main" id="{0A2C32C5-CAD8-F208-7E3E-14530E54218F}"/>
                  </a:ext>
                </a:extLst>
              </p:cNvPr>
              <p:cNvSpPr txBox="1"/>
              <p:nvPr/>
            </p:nvSpPr>
            <p:spPr>
              <a:xfrm>
                <a:off x="847798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30</a:t>
                </a:r>
                <a:endParaRPr lang="en-GB" sz="1100" b="1" dirty="0">
                  <a:latin typeface="Cambria Math" panose="02040503050406030204" pitchFamily="18" charset="0"/>
                  <a:ea typeface="Cambria Math" panose="02040503050406030204" pitchFamily="18" charset="0"/>
                </a:endParaRPr>
              </a:p>
            </p:txBody>
          </p:sp>
          <p:sp>
            <p:nvSpPr>
              <p:cNvPr id="326" name="TextBox 325">
                <a:extLst>
                  <a:ext uri="{FF2B5EF4-FFF2-40B4-BE49-F238E27FC236}">
                    <a16:creationId xmlns:a16="http://schemas.microsoft.com/office/drawing/2014/main" id="{0E1046DE-CF04-9BE3-0066-94511CCEADBE}"/>
                  </a:ext>
                </a:extLst>
              </p:cNvPr>
              <p:cNvSpPr txBox="1"/>
              <p:nvPr/>
            </p:nvSpPr>
            <p:spPr>
              <a:xfrm>
                <a:off x="862397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31</a:t>
                </a:r>
              </a:p>
            </p:txBody>
          </p:sp>
          <p:sp>
            <p:nvSpPr>
              <p:cNvPr id="327" name="TextBox 326">
                <a:extLst>
                  <a:ext uri="{FF2B5EF4-FFF2-40B4-BE49-F238E27FC236}">
                    <a16:creationId xmlns:a16="http://schemas.microsoft.com/office/drawing/2014/main" id="{41EA0CC4-AFB5-6C3E-40D7-DF7FED7CB236}"/>
                  </a:ext>
                </a:extLst>
              </p:cNvPr>
              <p:cNvSpPr txBox="1"/>
              <p:nvPr/>
            </p:nvSpPr>
            <p:spPr>
              <a:xfrm>
                <a:off x="876997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32</a:t>
                </a:r>
                <a:endParaRPr lang="en-GB" sz="1100" dirty="0">
                  <a:latin typeface="Cambria Math" panose="02040503050406030204" pitchFamily="18" charset="0"/>
                  <a:ea typeface="Cambria Math" panose="02040503050406030204" pitchFamily="18" charset="0"/>
                </a:endParaRPr>
              </a:p>
            </p:txBody>
          </p:sp>
          <p:sp>
            <p:nvSpPr>
              <p:cNvPr id="328" name="TextBox 327">
                <a:extLst>
                  <a:ext uri="{FF2B5EF4-FFF2-40B4-BE49-F238E27FC236}">
                    <a16:creationId xmlns:a16="http://schemas.microsoft.com/office/drawing/2014/main" id="{5B57DB10-5A72-5DC0-CAD8-8AA8F56C8B7D}"/>
                  </a:ext>
                </a:extLst>
              </p:cNvPr>
              <p:cNvSpPr txBox="1"/>
              <p:nvPr/>
            </p:nvSpPr>
            <p:spPr>
              <a:xfrm>
                <a:off x="891596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33</a:t>
                </a:r>
                <a:endParaRPr lang="en-GB" sz="1100" dirty="0">
                  <a:latin typeface="Cambria Math" panose="02040503050406030204" pitchFamily="18" charset="0"/>
                  <a:ea typeface="Cambria Math" panose="02040503050406030204" pitchFamily="18" charset="0"/>
                </a:endParaRPr>
              </a:p>
            </p:txBody>
          </p:sp>
          <p:sp>
            <p:nvSpPr>
              <p:cNvPr id="329" name="TextBox 328">
                <a:extLst>
                  <a:ext uri="{FF2B5EF4-FFF2-40B4-BE49-F238E27FC236}">
                    <a16:creationId xmlns:a16="http://schemas.microsoft.com/office/drawing/2014/main" id="{692A996C-31E1-4BBC-B932-6C4290ABE791}"/>
                  </a:ext>
                </a:extLst>
              </p:cNvPr>
              <p:cNvSpPr txBox="1"/>
              <p:nvPr/>
            </p:nvSpPr>
            <p:spPr>
              <a:xfrm>
                <a:off x="906195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34</a:t>
                </a:r>
                <a:endParaRPr lang="en-GB" sz="1100" dirty="0">
                  <a:latin typeface="Cambria Math" panose="02040503050406030204" pitchFamily="18" charset="0"/>
                  <a:ea typeface="Cambria Math" panose="02040503050406030204" pitchFamily="18" charset="0"/>
                </a:endParaRPr>
              </a:p>
            </p:txBody>
          </p:sp>
          <p:sp>
            <p:nvSpPr>
              <p:cNvPr id="330" name="TextBox 329">
                <a:extLst>
                  <a:ext uri="{FF2B5EF4-FFF2-40B4-BE49-F238E27FC236}">
                    <a16:creationId xmlns:a16="http://schemas.microsoft.com/office/drawing/2014/main" id="{25682718-48F0-1568-733C-D1EB1D117935}"/>
                  </a:ext>
                </a:extLst>
              </p:cNvPr>
              <p:cNvSpPr txBox="1"/>
              <p:nvPr/>
            </p:nvSpPr>
            <p:spPr>
              <a:xfrm>
                <a:off x="920794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35</a:t>
                </a:r>
                <a:endParaRPr lang="en-GB" sz="1100" dirty="0">
                  <a:latin typeface="Cambria Math" panose="02040503050406030204" pitchFamily="18" charset="0"/>
                  <a:ea typeface="Cambria Math" panose="02040503050406030204" pitchFamily="18" charset="0"/>
                </a:endParaRPr>
              </a:p>
            </p:txBody>
          </p:sp>
          <p:sp>
            <p:nvSpPr>
              <p:cNvPr id="331" name="TextBox 330">
                <a:extLst>
                  <a:ext uri="{FF2B5EF4-FFF2-40B4-BE49-F238E27FC236}">
                    <a16:creationId xmlns:a16="http://schemas.microsoft.com/office/drawing/2014/main" id="{BCCA3ACC-FE5A-3F8F-643D-D543FB1FC938}"/>
                  </a:ext>
                </a:extLst>
              </p:cNvPr>
              <p:cNvSpPr txBox="1"/>
              <p:nvPr/>
            </p:nvSpPr>
            <p:spPr>
              <a:xfrm>
                <a:off x="935393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36</a:t>
                </a:r>
                <a:endParaRPr lang="en-GB" sz="1100" dirty="0">
                  <a:latin typeface="Cambria Math" panose="02040503050406030204" pitchFamily="18" charset="0"/>
                  <a:ea typeface="Cambria Math" panose="02040503050406030204" pitchFamily="18" charset="0"/>
                </a:endParaRPr>
              </a:p>
            </p:txBody>
          </p:sp>
          <p:sp>
            <p:nvSpPr>
              <p:cNvPr id="332" name="TextBox 331">
                <a:extLst>
                  <a:ext uri="{FF2B5EF4-FFF2-40B4-BE49-F238E27FC236}">
                    <a16:creationId xmlns:a16="http://schemas.microsoft.com/office/drawing/2014/main" id="{245AE3C1-4C88-F002-9A24-F42EB1D38E14}"/>
                  </a:ext>
                </a:extLst>
              </p:cNvPr>
              <p:cNvSpPr txBox="1"/>
              <p:nvPr/>
            </p:nvSpPr>
            <p:spPr>
              <a:xfrm>
                <a:off x="949993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37</a:t>
                </a:r>
                <a:endParaRPr lang="en-GB" sz="1100" dirty="0">
                  <a:latin typeface="Cambria Math" panose="02040503050406030204" pitchFamily="18" charset="0"/>
                  <a:ea typeface="Cambria Math" panose="02040503050406030204" pitchFamily="18" charset="0"/>
                </a:endParaRPr>
              </a:p>
            </p:txBody>
          </p:sp>
          <p:sp>
            <p:nvSpPr>
              <p:cNvPr id="333" name="TextBox 332">
                <a:extLst>
                  <a:ext uri="{FF2B5EF4-FFF2-40B4-BE49-F238E27FC236}">
                    <a16:creationId xmlns:a16="http://schemas.microsoft.com/office/drawing/2014/main" id="{77066CC5-FCF8-099E-B066-48BA1EA5B27A}"/>
                  </a:ext>
                </a:extLst>
              </p:cNvPr>
              <p:cNvSpPr txBox="1"/>
              <p:nvPr/>
            </p:nvSpPr>
            <p:spPr>
              <a:xfrm>
                <a:off x="964592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38</a:t>
                </a:r>
                <a:endParaRPr lang="en-GB" sz="1100" dirty="0">
                  <a:latin typeface="Cambria Math" panose="02040503050406030204" pitchFamily="18" charset="0"/>
                  <a:ea typeface="Cambria Math" panose="02040503050406030204" pitchFamily="18" charset="0"/>
                </a:endParaRPr>
              </a:p>
            </p:txBody>
          </p:sp>
          <p:sp>
            <p:nvSpPr>
              <p:cNvPr id="334" name="TextBox 333">
                <a:extLst>
                  <a:ext uri="{FF2B5EF4-FFF2-40B4-BE49-F238E27FC236}">
                    <a16:creationId xmlns:a16="http://schemas.microsoft.com/office/drawing/2014/main" id="{3A2629AF-D6BB-3719-4194-43A5F751F25C}"/>
                  </a:ext>
                </a:extLst>
              </p:cNvPr>
              <p:cNvSpPr txBox="1"/>
              <p:nvPr/>
            </p:nvSpPr>
            <p:spPr>
              <a:xfrm>
                <a:off x="979191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39</a:t>
                </a:r>
              </a:p>
            </p:txBody>
          </p:sp>
          <p:sp>
            <p:nvSpPr>
              <p:cNvPr id="335" name="TextBox 334">
                <a:extLst>
                  <a:ext uri="{FF2B5EF4-FFF2-40B4-BE49-F238E27FC236}">
                    <a16:creationId xmlns:a16="http://schemas.microsoft.com/office/drawing/2014/main" id="{B9DBD714-C0EE-009D-D130-847D8CE43A56}"/>
                  </a:ext>
                </a:extLst>
              </p:cNvPr>
              <p:cNvSpPr txBox="1"/>
              <p:nvPr/>
            </p:nvSpPr>
            <p:spPr>
              <a:xfrm>
                <a:off x="993790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40</a:t>
                </a:r>
                <a:endParaRPr lang="en-GB" sz="1100" b="1" dirty="0">
                  <a:latin typeface="Cambria Math" panose="02040503050406030204" pitchFamily="18" charset="0"/>
                  <a:ea typeface="Cambria Math" panose="02040503050406030204" pitchFamily="18" charset="0"/>
                </a:endParaRPr>
              </a:p>
            </p:txBody>
          </p:sp>
          <p:sp>
            <p:nvSpPr>
              <p:cNvPr id="336" name="TextBox 335">
                <a:extLst>
                  <a:ext uri="{FF2B5EF4-FFF2-40B4-BE49-F238E27FC236}">
                    <a16:creationId xmlns:a16="http://schemas.microsoft.com/office/drawing/2014/main" id="{B953B039-7AB1-EAC1-4A23-09EF434E2F17}"/>
                  </a:ext>
                </a:extLst>
              </p:cNvPr>
              <p:cNvSpPr txBox="1"/>
              <p:nvPr/>
            </p:nvSpPr>
            <p:spPr>
              <a:xfrm>
                <a:off x="1008389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41</a:t>
                </a:r>
              </a:p>
            </p:txBody>
          </p:sp>
          <p:sp>
            <p:nvSpPr>
              <p:cNvPr id="337" name="TextBox 336">
                <a:extLst>
                  <a:ext uri="{FF2B5EF4-FFF2-40B4-BE49-F238E27FC236}">
                    <a16:creationId xmlns:a16="http://schemas.microsoft.com/office/drawing/2014/main" id="{9D1D2CCC-CC75-9A07-A1D3-A960C046BE07}"/>
                  </a:ext>
                </a:extLst>
              </p:cNvPr>
              <p:cNvSpPr txBox="1"/>
              <p:nvPr/>
            </p:nvSpPr>
            <p:spPr>
              <a:xfrm>
                <a:off x="1022989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42</a:t>
                </a:r>
                <a:endParaRPr lang="en-GB" sz="1100" dirty="0">
                  <a:latin typeface="Cambria Math" panose="02040503050406030204" pitchFamily="18" charset="0"/>
                  <a:ea typeface="Cambria Math" panose="02040503050406030204" pitchFamily="18" charset="0"/>
                </a:endParaRPr>
              </a:p>
            </p:txBody>
          </p:sp>
          <p:sp>
            <p:nvSpPr>
              <p:cNvPr id="338" name="TextBox 337">
                <a:extLst>
                  <a:ext uri="{FF2B5EF4-FFF2-40B4-BE49-F238E27FC236}">
                    <a16:creationId xmlns:a16="http://schemas.microsoft.com/office/drawing/2014/main" id="{0030CECD-5AD6-B4FE-F516-5A0BE0BFE563}"/>
                  </a:ext>
                </a:extLst>
              </p:cNvPr>
              <p:cNvSpPr txBox="1"/>
              <p:nvPr/>
            </p:nvSpPr>
            <p:spPr>
              <a:xfrm>
                <a:off x="1037588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43</a:t>
                </a:r>
                <a:endParaRPr lang="en-GB" sz="1100" dirty="0">
                  <a:latin typeface="Cambria Math" panose="02040503050406030204" pitchFamily="18" charset="0"/>
                  <a:ea typeface="Cambria Math" panose="02040503050406030204" pitchFamily="18" charset="0"/>
                </a:endParaRPr>
              </a:p>
            </p:txBody>
          </p:sp>
          <p:sp>
            <p:nvSpPr>
              <p:cNvPr id="339" name="TextBox 338">
                <a:extLst>
                  <a:ext uri="{FF2B5EF4-FFF2-40B4-BE49-F238E27FC236}">
                    <a16:creationId xmlns:a16="http://schemas.microsoft.com/office/drawing/2014/main" id="{86C8148A-8B34-305E-2D37-DEA48A0581E5}"/>
                  </a:ext>
                </a:extLst>
              </p:cNvPr>
              <p:cNvSpPr txBox="1"/>
              <p:nvPr/>
            </p:nvSpPr>
            <p:spPr>
              <a:xfrm>
                <a:off x="1052187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44</a:t>
                </a:r>
                <a:endParaRPr lang="en-GB" sz="1100" dirty="0">
                  <a:latin typeface="Cambria Math" panose="02040503050406030204" pitchFamily="18" charset="0"/>
                  <a:ea typeface="Cambria Math" panose="02040503050406030204" pitchFamily="18" charset="0"/>
                </a:endParaRPr>
              </a:p>
            </p:txBody>
          </p:sp>
          <p:sp>
            <p:nvSpPr>
              <p:cNvPr id="340" name="TextBox 339">
                <a:extLst>
                  <a:ext uri="{FF2B5EF4-FFF2-40B4-BE49-F238E27FC236}">
                    <a16:creationId xmlns:a16="http://schemas.microsoft.com/office/drawing/2014/main" id="{9A38EE44-CF10-64E6-EB35-D3A5BE61CD49}"/>
                  </a:ext>
                </a:extLst>
              </p:cNvPr>
              <p:cNvSpPr txBox="1"/>
              <p:nvPr/>
            </p:nvSpPr>
            <p:spPr>
              <a:xfrm>
                <a:off x="1066786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45</a:t>
                </a:r>
                <a:endParaRPr lang="en-GB" sz="1100" dirty="0">
                  <a:latin typeface="Cambria Math" panose="02040503050406030204" pitchFamily="18" charset="0"/>
                  <a:ea typeface="Cambria Math" panose="02040503050406030204" pitchFamily="18" charset="0"/>
                </a:endParaRPr>
              </a:p>
            </p:txBody>
          </p:sp>
          <p:sp>
            <p:nvSpPr>
              <p:cNvPr id="341" name="TextBox 340">
                <a:extLst>
                  <a:ext uri="{FF2B5EF4-FFF2-40B4-BE49-F238E27FC236}">
                    <a16:creationId xmlns:a16="http://schemas.microsoft.com/office/drawing/2014/main" id="{2C469F99-582F-8148-FF08-1B64B21A921A}"/>
                  </a:ext>
                </a:extLst>
              </p:cNvPr>
              <p:cNvSpPr txBox="1"/>
              <p:nvPr/>
            </p:nvSpPr>
            <p:spPr>
              <a:xfrm>
                <a:off x="1081385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46</a:t>
                </a:r>
                <a:endParaRPr lang="en-GB" sz="1100" dirty="0">
                  <a:latin typeface="Cambria Math" panose="02040503050406030204" pitchFamily="18" charset="0"/>
                  <a:ea typeface="Cambria Math" panose="02040503050406030204" pitchFamily="18" charset="0"/>
                </a:endParaRPr>
              </a:p>
            </p:txBody>
          </p:sp>
          <p:sp>
            <p:nvSpPr>
              <p:cNvPr id="342" name="TextBox 341">
                <a:extLst>
                  <a:ext uri="{FF2B5EF4-FFF2-40B4-BE49-F238E27FC236}">
                    <a16:creationId xmlns:a16="http://schemas.microsoft.com/office/drawing/2014/main" id="{E16AD62E-187D-A66B-90AB-461FA073FD1D}"/>
                  </a:ext>
                </a:extLst>
              </p:cNvPr>
              <p:cNvSpPr txBox="1"/>
              <p:nvPr/>
            </p:nvSpPr>
            <p:spPr>
              <a:xfrm>
                <a:off x="1095985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47</a:t>
                </a:r>
                <a:endParaRPr lang="en-GB" sz="1100" dirty="0">
                  <a:latin typeface="Cambria Math" panose="02040503050406030204" pitchFamily="18" charset="0"/>
                  <a:ea typeface="Cambria Math" panose="02040503050406030204" pitchFamily="18" charset="0"/>
                </a:endParaRPr>
              </a:p>
            </p:txBody>
          </p:sp>
          <p:sp>
            <p:nvSpPr>
              <p:cNvPr id="343" name="TextBox 342">
                <a:extLst>
                  <a:ext uri="{FF2B5EF4-FFF2-40B4-BE49-F238E27FC236}">
                    <a16:creationId xmlns:a16="http://schemas.microsoft.com/office/drawing/2014/main" id="{DF44E1B5-46E9-3A2C-0AFA-090AD22BF82F}"/>
                  </a:ext>
                </a:extLst>
              </p:cNvPr>
              <p:cNvSpPr txBox="1"/>
              <p:nvPr/>
            </p:nvSpPr>
            <p:spPr>
              <a:xfrm>
                <a:off x="1110584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48</a:t>
                </a:r>
                <a:endParaRPr lang="en-GB" sz="1100" dirty="0">
                  <a:latin typeface="Cambria Math" panose="02040503050406030204" pitchFamily="18" charset="0"/>
                  <a:ea typeface="Cambria Math" panose="02040503050406030204" pitchFamily="18" charset="0"/>
                </a:endParaRPr>
              </a:p>
            </p:txBody>
          </p:sp>
          <p:sp>
            <p:nvSpPr>
              <p:cNvPr id="344" name="TextBox 343">
                <a:extLst>
                  <a:ext uri="{FF2B5EF4-FFF2-40B4-BE49-F238E27FC236}">
                    <a16:creationId xmlns:a16="http://schemas.microsoft.com/office/drawing/2014/main" id="{9B5B0AC2-AAB6-23E1-05E5-1EBEA3557CFD}"/>
                  </a:ext>
                </a:extLst>
              </p:cNvPr>
              <p:cNvSpPr txBox="1"/>
              <p:nvPr/>
            </p:nvSpPr>
            <p:spPr>
              <a:xfrm>
                <a:off x="1125183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49</a:t>
                </a:r>
              </a:p>
            </p:txBody>
          </p:sp>
          <p:sp>
            <p:nvSpPr>
              <p:cNvPr id="345" name="TextBox 344">
                <a:extLst>
                  <a:ext uri="{FF2B5EF4-FFF2-40B4-BE49-F238E27FC236}">
                    <a16:creationId xmlns:a16="http://schemas.microsoft.com/office/drawing/2014/main" id="{493A19CD-CAF0-0DF6-4593-440B9ECAB0A5}"/>
                  </a:ext>
                </a:extLst>
              </p:cNvPr>
              <p:cNvSpPr txBox="1"/>
              <p:nvPr/>
            </p:nvSpPr>
            <p:spPr>
              <a:xfrm>
                <a:off x="11397845" y="2658969"/>
                <a:ext cx="190800" cy="190240"/>
              </a:xfrm>
              <a:prstGeom prst="rect">
                <a:avLst/>
              </a:prstGeom>
              <a:noFill/>
            </p:spPr>
            <p:txBody>
              <a:bodyPr wrap="square" lIns="18000" tIns="18000" rIns="18000" bIns="18000" anchor="ctr" anchorCtr="0">
                <a:noAutofit/>
              </a:bodyPr>
              <a:lstStyle/>
              <a:p>
                <a:pPr algn="ctr"/>
                <a:r>
                  <a:rPr lang="en-GB" sz="1100" b="1" dirty="0">
                    <a:latin typeface="Cambria Math" panose="02040503050406030204" pitchFamily="18" charset="0"/>
                    <a:ea typeface="Cambria Math" panose="02040503050406030204" pitchFamily="18" charset="0"/>
                  </a:rPr>
                  <a:t>50</a:t>
                </a:r>
              </a:p>
            </p:txBody>
          </p:sp>
        </p:grpSp>
      </p:grpSp>
      <p:sp>
        <p:nvSpPr>
          <p:cNvPr id="398" name="Oval 397">
            <a:extLst>
              <a:ext uri="{FF2B5EF4-FFF2-40B4-BE49-F238E27FC236}">
                <a16:creationId xmlns:a16="http://schemas.microsoft.com/office/drawing/2014/main" id="{7C6B1347-94A7-BD7C-577F-61F42DB69C64}"/>
              </a:ext>
            </a:extLst>
          </p:cNvPr>
          <p:cNvSpPr/>
          <p:nvPr/>
        </p:nvSpPr>
        <p:spPr>
          <a:xfrm>
            <a:off x="5439414" y="4806396"/>
            <a:ext cx="246415" cy="24596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9" name="Oval 398">
            <a:extLst>
              <a:ext uri="{FF2B5EF4-FFF2-40B4-BE49-F238E27FC236}">
                <a16:creationId xmlns:a16="http://schemas.microsoft.com/office/drawing/2014/main" id="{0743186E-8B1C-E517-C205-2DEF2DCE9AAF}"/>
              </a:ext>
            </a:extLst>
          </p:cNvPr>
          <p:cNvSpPr/>
          <p:nvPr/>
        </p:nvSpPr>
        <p:spPr>
          <a:xfrm>
            <a:off x="8799296" y="4806396"/>
            <a:ext cx="246415" cy="24596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4" name="Group 73">
            <a:extLst>
              <a:ext uri="{FF2B5EF4-FFF2-40B4-BE49-F238E27FC236}">
                <a16:creationId xmlns:a16="http://schemas.microsoft.com/office/drawing/2014/main" id="{E361E157-DED7-2813-70F5-E4C3397CB8A5}"/>
              </a:ext>
            </a:extLst>
          </p:cNvPr>
          <p:cNvGrpSpPr/>
          <p:nvPr/>
        </p:nvGrpSpPr>
        <p:grpSpPr>
          <a:xfrm>
            <a:off x="5367130" y="5535108"/>
            <a:ext cx="4357563" cy="1088867"/>
            <a:chOff x="7354249" y="5492270"/>
            <a:chExt cx="4357563" cy="1088867"/>
          </a:xfrm>
        </p:grpSpPr>
        <p:sp>
          <p:nvSpPr>
            <p:cNvPr id="75" name="Rounded Rectangle 7">
              <a:extLst>
                <a:ext uri="{FF2B5EF4-FFF2-40B4-BE49-F238E27FC236}">
                  <a16:creationId xmlns:a16="http://schemas.microsoft.com/office/drawing/2014/main" id="{87935391-5C2A-4E67-2CF8-F3760E447C18}"/>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a:ln>
                  <a:noFill/>
                </a:ln>
                <a:solidFill>
                  <a:srgbClr val="E50E46"/>
                </a:solidFill>
                <a:effectLst/>
                <a:uLnTx/>
                <a:uFillTx/>
                <a:latin typeface="Century Gothic" panose="020B0502020202020204" pitchFamily="34" charset="0"/>
                <a:ea typeface="+mn-ea"/>
                <a:cs typeface="+mn-cs"/>
              </a:endParaRPr>
            </a:p>
          </p:txBody>
        </p:sp>
        <p:pic>
          <p:nvPicPr>
            <p:cNvPr id="76" name="Picture 75">
              <a:extLst>
                <a:ext uri="{FF2B5EF4-FFF2-40B4-BE49-F238E27FC236}">
                  <a16:creationId xmlns:a16="http://schemas.microsoft.com/office/drawing/2014/main" id="{1F4241F5-6EA5-53D9-C754-ED8EC65D3297}"/>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77" name="Picture 76">
              <a:extLst>
                <a:ext uri="{FF2B5EF4-FFF2-40B4-BE49-F238E27FC236}">
                  <a16:creationId xmlns:a16="http://schemas.microsoft.com/office/drawing/2014/main" id="{560D0986-70CD-6EA7-7063-FE491D90CE82}"/>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78" name="TextBox 77">
              <a:extLst>
                <a:ext uri="{FF2B5EF4-FFF2-40B4-BE49-F238E27FC236}">
                  <a16:creationId xmlns:a16="http://schemas.microsoft.com/office/drawing/2014/main" id="{0D86C438-7E40-09B2-7C5A-B5CB57928F7F}"/>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dirty="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representation, ‘live’ in the lesson</a:t>
              </a:r>
            </a:p>
          </p:txBody>
        </p:sp>
      </p:grpSp>
    </p:spTree>
    <p:extLst>
      <p:ext uri="{BB962C8B-B14F-4D97-AF65-F5344CB8AC3E}">
        <p14:creationId xmlns:p14="http://schemas.microsoft.com/office/powerpoint/2010/main" val="2916378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A4C371-59E3-E025-F055-4759D892219C}"/>
              </a:ext>
            </a:extLst>
          </p:cNvPr>
          <p:cNvSpPr>
            <a:spLocks noGrp="1"/>
          </p:cNvSpPr>
          <p:nvPr>
            <p:ph type="body" sz="quarter" idx="11"/>
          </p:nvPr>
        </p:nvSpPr>
        <p:spPr/>
        <p:txBody>
          <a:bodyPr/>
          <a:lstStyle/>
          <a:p>
            <a:r>
              <a:rPr lang="en-GB" dirty="0"/>
              <a:t>greater than      less than      between      value      compare      tens      ones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056" y="2995573"/>
            <a:ext cx="1915095" cy="263820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82160" y="2995573"/>
            <a:ext cx="1326717" cy="2638200"/>
          </a:xfrm>
          <a:prstGeom prst="rect">
            <a:avLst/>
          </a:prstGeom>
        </p:spPr>
      </p:pic>
      <p:sp>
        <p:nvSpPr>
          <p:cNvPr id="15" name="Rectangular Callout 14"/>
          <p:cNvSpPr/>
          <p:nvPr/>
        </p:nvSpPr>
        <p:spPr>
          <a:xfrm>
            <a:off x="261830" y="1276205"/>
            <a:ext cx="4899964" cy="1152000"/>
          </a:xfrm>
          <a:prstGeom prst="wedgeRectCallout">
            <a:avLst>
              <a:gd name="adj1" fmla="val -34118"/>
              <a:gd name="adj2" fmla="val 83867"/>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I’ve circled 35 on the number line. </a:t>
            </a:r>
          </a:p>
          <a:p>
            <a:pPr algn="ctr"/>
            <a:r>
              <a:rPr lang="en-GB" sz="2000" dirty="0">
                <a:solidFill>
                  <a:schemeClr val="tx1"/>
                </a:solidFill>
                <a:latin typeface="Century Gothic" panose="020B0502020202020204" pitchFamily="34" charset="0"/>
              </a:rPr>
              <a:t>Now I’ll make 35 on my bead string: ten, twenty, thirty, 31, 32, 33, 34, 35. </a:t>
            </a:r>
          </a:p>
        </p:txBody>
      </p:sp>
      <p:sp>
        <p:nvSpPr>
          <p:cNvPr id="16" name="Rectangular Callout 15"/>
          <p:cNvSpPr/>
          <p:nvPr/>
        </p:nvSpPr>
        <p:spPr>
          <a:xfrm flipH="1">
            <a:off x="5983720" y="1276205"/>
            <a:ext cx="4804731" cy="1152000"/>
          </a:xfrm>
          <a:prstGeom prst="wedgeRectCallout">
            <a:avLst>
              <a:gd name="adj1" fmla="val -31525"/>
              <a:gd name="adj2" fmla="val 7732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The number 17 is here on the number line. And this is it on a bead string: ten, 11, 12, 13, 14, 15, 16, 17.</a:t>
            </a:r>
          </a:p>
        </p:txBody>
      </p:sp>
      <p:sp>
        <p:nvSpPr>
          <p:cNvPr id="10" name="Rectangular Callout 9"/>
          <p:cNvSpPr/>
          <p:nvPr/>
        </p:nvSpPr>
        <p:spPr>
          <a:xfrm>
            <a:off x="1853219" y="4182908"/>
            <a:ext cx="3902743" cy="1152000"/>
          </a:xfrm>
          <a:prstGeom prst="wedgeRectCallout">
            <a:avLst>
              <a:gd name="adj1" fmla="val -56231"/>
              <a:gd name="adj2" fmla="val -4557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35 is greater than 17 because it is further away from zero on the number line.</a:t>
            </a:r>
          </a:p>
        </p:txBody>
      </p:sp>
      <p:sp>
        <p:nvSpPr>
          <p:cNvPr id="11" name="Rectangular Callout 10"/>
          <p:cNvSpPr/>
          <p:nvPr/>
        </p:nvSpPr>
        <p:spPr>
          <a:xfrm flipH="1">
            <a:off x="6969878" y="4182908"/>
            <a:ext cx="2405905" cy="1151999"/>
          </a:xfrm>
          <a:prstGeom prst="wedgeRectCallout">
            <a:avLst>
              <a:gd name="adj1" fmla="val -52637"/>
              <a:gd name="adj2" fmla="val -77695"/>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17 is less than 35. It is further left on the number line.</a:t>
            </a:r>
          </a:p>
        </p:txBody>
      </p:sp>
      <p:cxnSp>
        <p:nvCxnSpPr>
          <p:cNvPr id="13" name="Straight Connector 12">
            <a:extLst>
              <a:ext uri="{FF2B5EF4-FFF2-40B4-BE49-F238E27FC236}">
                <a16:creationId xmlns:a16="http://schemas.microsoft.com/office/drawing/2014/main" id="{B8C3173E-55ED-5295-100D-AA512C57EE71}"/>
              </a:ext>
            </a:extLst>
          </p:cNvPr>
          <p:cNvCxnSpPr>
            <a:cxnSpLocks/>
          </p:cNvCxnSpPr>
          <p:nvPr/>
        </p:nvCxnSpPr>
        <p:spPr>
          <a:xfrm flipV="1">
            <a:off x="2750101" y="3639003"/>
            <a:ext cx="53496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2E359F8-DC39-1495-B5F0-B24309FBE60E}"/>
              </a:ext>
            </a:extLst>
          </p:cNvPr>
          <p:cNvGrpSpPr/>
          <p:nvPr/>
        </p:nvGrpSpPr>
        <p:grpSpPr>
          <a:xfrm>
            <a:off x="2895258" y="3567823"/>
            <a:ext cx="1433023" cy="149668"/>
            <a:chOff x="473075" y="3158930"/>
            <a:chExt cx="993370" cy="221400"/>
          </a:xfrm>
        </p:grpSpPr>
        <p:grpSp>
          <p:nvGrpSpPr>
            <p:cNvPr id="112" name="Group 111">
              <a:extLst>
                <a:ext uri="{FF2B5EF4-FFF2-40B4-BE49-F238E27FC236}">
                  <a16:creationId xmlns:a16="http://schemas.microsoft.com/office/drawing/2014/main" id="{535C9D35-B31E-4FD6-D9AC-C24F0FA4B838}"/>
                </a:ext>
              </a:extLst>
            </p:cNvPr>
            <p:cNvGrpSpPr>
              <a:grpSpLocks/>
            </p:cNvGrpSpPr>
            <p:nvPr/>
          </p:nvGrpSpPr>
          <p:grpSpPr>
            <a:xfrm>
              <a:off x="473075" y="3158930"/>
              <a:ext cx="100800" cy="221400"/>
              <a:chOff x="2431598" y="4904118"/>
              <a:chExt cx="280800" cy="295200"/>
            </a:xfrm>
          </p:grpSpPr>
          <p:pic>
            <p:nvPicPr>
              <p:cNvPr id="140" name="Google Shape;698;p26">
                <a:extLst>
                  <a:ext uri="{FF2B5EF4-FFF2-40B4-BE49-F238E27FC236}">
                    <a16:creationId xmlns:a16="http://schemas.microsoft.com/office/drawing/2014/main" id="{7F4A80C5-0DF1-444E-ECA9-6A63218EC3CD}"/>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41" name="Oval 140">
                <a:extLst>
                  <a:ext uri="{FF2B5EF4-FFF2-40B4-BE49-F238E27FC236}">
                    <a16:creationId xmlns:a16="http://schemas.microsoft.com/office/drawing/2014/main" id="{C4193CA5-05E8-9810-78BC-1AAEE7D161A7}"/>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3" name="Group 112">
              <a:extLst>
                <a:ext uri="{FF2B5EF4-FFF2-40B4-BE49-F238E27FC236}">
                  <a16:creationId xmlns:a16="http://schemas.microsoft.com/office/drawing/2014/main" id="{814224DB-3F40-3548-4654-5992D6C338C2}"/>
                </a:ext>
              </a:extLst>
            </p:cNvPr>
            <p:cNvGrpSpPr>
              <a:grpSpLocks/>
            </p:cNvGrpSpPr>
            <p:nvPr/>
          </p:nvGrpSpPr>
          <p:grpSpPr>
            <a:xfrm>
              <a:off x="572249" y="3158930"/>
              <a:ext cx="100800" cy="221400"/>
              <a:chOff x="2431598" y="4904118"/>
              <a:chExt cx="280800" cy="295200"/>
            </a:xfrm>
          </p:grpSpPr>
          <p:pic>
            <p:nvPicPr>
              <p:cNvPr id="138" name="Google Shape;698;p26">
                <a:extLst>
                  <a:ext uri="{FF2B5EF4-FFF2-40B4-BE49-F238E27FC236}">
                    <a16:creationId xmlns:a16="http://schemas.microsoft.com/office/drawing/2014/main" id="{63698B90-6967-728F-7427-30B0F19D991A}"/>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39" name="Oval 138">
                <a:extLst>
                  <a:ext uri="{FF2B5EF4-FFF2-40B4-BE49-F238E27FC236}">
                    <a16:creationId xmlns:a16="http://schemas.microsoft.com/office/drawing/2014/main" id="{69642473-5358-168A-39F8-43C4253D0EE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4" name="Group 113">
              <a:extLst>
                <a:ext uri="{FF2B5EF4-FFF2-40B4-BE49-F238E27FC236}">
                  <a16:creationId xmlns:a16="http://schemas.microsoft.com/office/drawing/2014/main" id="{2C44406F-D2DC-FC83-4DCE-7D7A7519933C}"/>
                </a:ext>
              </a:extLst>
            </p:cNvPr>
            <p:cNvGrpSpPr>
              <a:grpSpLocks/>
            </p:cNvGrpSpPr>
            <p:nvPr/>
          </p:nvGrpSpPr>
          <p:grpSpPr>
            <a:xfrm>
              <a:off x="671423" y="3158930"/>
              <a:ext cx="100800" cy="221400"/>
              <a:chOff x="2431598" y="4904118"/>
              <a:chExt cx="280800" cy="295200"/>
            </a:xfrm>
          </p:grpSpPr>
          <p:pic>
            <p:nvPicPr>
              <p:cNvPr id="136" name="Google Shape;698;p26">
                <a:extLst>
                  <a:ext uri="{FF2B5EF4-FFF2-40B4-BE49-F238E27FC236}">
                    <a16:creationId xmlns:a16="http://schemas.microsoft.com/office/drawing/2014/main" id="{66F57DE9-575D-FE5A-151A-F28B087DAFF7}"/>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37" name="Oval 136">
                <a:extLst>
                  <a:ext uri="{FF2B5EF4-FFF2-40B4-BE49-F238E27FC236}">
                    <a16:creationId xmlns:a16="http://schemas.microsoft.com/office/drawing/2014/main" id="{D9A4604A-72D8-876F-DE86-E6B85F72042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5" name="Group 114">
              <a:extLst>
                <a:ext uri="{FF2B5EF4-FFF2-40B4-BE49-F238E27FC236}">
                  <a16:creationId xmlns:a16="http://schemas.microsoft.com/office/drawing/2014/main" id="{CC0AA603-2189-80ED-2CF6-86DF503D6824}"/>
                </a:ext>
              </a:extLst>
            </p:cNvPr>
            <p:cNvGrpSpPr>
              <a:grpSpLocks/>
            </p:cNvGrpSpPr>
            <p:nvPr/>
          </p:nvGrpSpPr>
          <p:grpSpPr>
            <a:xfrm>
              <a:off x="770597" y="3158930"/>
              <a:ext cx="100800" cy="221400"/>
              <a:chOff x="2431598" y="4904118"/>
              <a:chExt cx="280800" cy="295200"/>
            </a:xfrm>
          </p:grpSpPr>
          <p:pic>
            <p:nvPicPr>
              <p:cNvPr id="134" name="Google Shape;698;p26">
                <a:extLst>
                  <a:ext uri="{FF2B5EF4-FFF2-40B4-BE49-F238E27FC236}">
                    <a16:creationId xmlns:a16="http://schemas.microsoft.com/office/drawing/2014/main" id="{27AB9F2A-C501-96F6-1E12-78A0AD8C40B1}"/>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35" name="Oval 134">
                <a:extLst>
                  <a:ext uri="{FF2B5EF4-FFF2-40B4-BE49-F238E27FC236}">
                    <a16:creationId xmlns:a16="http://schemas.microsoft.com/office/drawing/2014/main" id="{F735D214-7453-D99A-E550-90777908EDE9}"/>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6" name="Group 115">
              <a:extLst>
                <a:ext uri="{FF2B5EF4-FFF2-40B4-BE49-F238E27FC236}">
                  <a16:creationId xmlns:a16="http://schemas.microsoft.com/office/drawing/2014/main" id="{DA90DB12-E72B-F1CC-8567-AFD8D8CD2801}"/>
                </a:ext>
              </a:extLst>
            </p:cNvPr>
            <p:cNvGrpSpPr>
              <a:grpSpLocks/>
            </p:cNvGrpSpPr>
            <p:nvPr/>
          </p:nvGrpSpPr>
          <p:grpSpPr>
            <a:xfrm>
              <a:off x="869771" y="3158930"/>
              <a:ext cx="100800" cy="221400"/>
              <a:chOff x="2431598" y="4904118"/>
              <a:chExt cx="280800" cy="295200"/>
            </a:xfrm>
          </p:grpSpPr>
          <p:pic>
            <p:nvPicPr>
              <p:cNvPr id="132" name="Google Shape;698;p26">
                <a:extLst>
                  <a:ext uri="{FF2B5EF4-FFF2-40B4-BE49-F238E27FC236}">
                    <a16:creationId xmlns:a16="http://schemas.microsoft.com/office/drawing/2014/main" id="{DB43FB44-07BF-988E-B6C0-69D16302BD99}"/>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33" name="Oval 132">
                <a:extLst>
                  <a:ext uri="{FF2B5EF4-FFF2-40B4-BE49-F238E27FC236}">
                    <a16:creationId xmlns:a16="http://schemas.microsoft.com/office/drawing/2014/main" id="{62457DE4-C539-61D7-62EE-2A9FE9535A4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7" name="Group 116">
              <a:extLst>
                <a:ext uri="{FF2B5EF4-FFF2-40B4-BE49-F238E27FC236}">
                  <a16:creationId xmlns:a16="http://schemas.microsoft.com/office/drawing/2014/main" id="{2945849A-7582-1455-4459-E472A87A57BA}"/>
                </a:ext>
              </a:extLst>
            </p:cNvPr>
            <p:cNvGrpSpPr>
              <a:grpSpLocks/>
            </p:cNvGrpSpPr>
            <p:nvPr/>
          </p:nvGrpSpPr>
          <p:grpSpPr>
            <a:xfrm>
              <a:off x="968945" y="3158930"/>
              <a:ext cx="100800" cy="221400"/>
              <a:chOff x="2431598" y="4904118"/>
              <a:chExt cx="280800" cy="295200"/>
            </a:xfrm>
          </p:grpSpPr>
          <p:pic>
            <p:nvPicPr>
              <p:cNvPr id="130" name="Google Shape;698;p26">
                <a:extLst>
                  <a:ext uri="{FF2B5EF4-FFF2-40B4-BE49-F238E27FC236}">
                    <a16:creationId xmlns:a16="http://schemas.microsoft.com/office/drawing/2014/main" id="{C3F3DAE2-A664-9BB0-6FF1-9178BEBD72FD}"/>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31" name="Oval 130">
                <a:extLst>
                  <a:ext uri="{FF2B5EF4-FFF2-40B4-BE49-F238E27FC236}">
                    <a16:creationId xmlns:a16="http://schemas.microsoft.com/office/drawing/2014/main" id="{7E48055D-421B-D041-7960-5CE0DE4A8391}"/>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8" name="Group 117">
              <a:extLst>
                <a:ext uri="{FF2B5EF4-FFF2-40B4-BE49-F238E27FC236}">
                  <a16:creationId xmlns:a16="http://schemas.microsoft.com/office/drawing/2014/main" id="{8A48768F-CAA1-8B5A-0D7C-DEF40F4C9675}"/>
                </a:ext>
              </a:extLst>
            </p:cNvPr>
            <p:cNvGrpSpPr>
              <a:grpSpLocks/>
            </p:cNvGrpSpPr>
            <p:nvPr/>
          </p:nvGrpSpPr>
          <p:grpSpPr>
            <a:xfrm>
              <a:off x="1068119" y="3158930"/>
              <a:ext cx="100800" cy="221400"/>
              <a:chOff x="2431598" y="4904118"/>
              <a:chExt cx="280800" cy="295200"/>
            </a:xfrm>
          </p:grpSpPr>
          <p:pic>
            <p:nvPicPr>
              <p:cNvPr id="128" name="Google Shape;698;p26">
                <a:extLst>
                  <a:ext uri="{FF2B5EF4-FFF2-40B4-BE49-F238E27FC236}">
                    <a16:creationId xmlns:a16="http://schemas.microsoft.com/office/drawing/2014/main" id="{577824C9-7133-3AE8-5960-C941C1E12A7B}"/>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29" name="Oval 128">
                <a:extLst>
                  <a:ext uri="{FF2B5EF4-FFF2-40B4-BE49-F238E27FC236}">
                    <a16:creationId xmlns:a16="http://schemas.microsoft.com/office/drawing/2014/main" id="{0C22F040-F40A-E437-A31A-7F14F7592E8A}"/>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9" name="Group 118">
              <a:extLst>
                <a:ext uri="{FF2B5EF4-FFF2-40B4-BE49-F238E27FC236}">
                  <a16:creationId xmlns:a16="http://schemas.microsoft.com/office/drawing/2014/main" id="{0F7CF318-B849-84F7-A2E0-24473C8EE101}"/>
                </a:ext>
              </a:extLst>
            </p:cNvPr>
            <p:cNvGrpSpPr>
              <a:grpSpLocks/>
            </p:cNvGrpSpPr>
            <p:nvPr/>
          </p:nvGrpSpPr>
          <p:grpSpPr>
            <a:xfrm>
              <a:off x="1167293" y="3158930"/>
              <a:ext cx="100800" cy="221400"/>
              <a:chOff x="2431598" y="4904118"/>
              <a:chExt cx="280800" cy="295200"/>
            </a:xfrm>
          </p:grpSpPr>
          <p:pic>
            <p:nvPicPr>
              <p:cNvPr id="126" name="Google Shape;698;p26">
                <a:extLst>
                  <a:ext uri="{FF2B5EF4-FFF2-40B4-BE49-F238E27FC236}">
                    <a16:creationId xmlns:a16="http://schemas.microsoft.com/office/drawing/2014/main" id="{DAC1488E-CE8C-EFB9-153C-23582F0344C3}"/>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27" name="Oval 126">
                <a:extLst>
                  <a:ext uri="{FF2B5EF4-FFF2-40B4-BE49-F238E27FC236}">
                    <a16:creationId xmlns:a16="http://schemas.microsoft.com/office/drawing/2014/main" id="{D943C20C-5278-5AFA-1B01-ADF92EB5CF7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0" name="Group 119">
              <a:extLst>
                <a:ext uri="{FF2B5EF4-FFF2-40B4-BE49-F238E27FC236}">
                  <a16:creationId xmlns:a16="http://schemas.microsoft.com/office/drawing/2014/main" id="{E9C2767E-3E0E-ABC2-896C-FEA0DE485215}"/>
                </a:ext>
              </a:extLst>
            </p:cNvPr>
            <p:cNvGrpSpPr>
              <a:grpSpLocks/>
            </p:cNvGrpSpPr>
            <p:nvPr/>
          </p:nvGrpSpPr>
          <p:grpSpPr>
            <a:xfrm>
              <a:off x="1266467" y="3158930"/>
              <a:ext cx="100800" cy="221400"/>
              <a:chOff x="2431598" y="4904118"/>
              <a:chExt cx="280800" cy="295200"/>
            </a:xfrm>
          </p:grpSpPr>
          <p:pic>
            <p:nvPicPr>
              <p:cNvPr id="124" name="Google Shape;698;p26">
                <a:extLst>
                  <a:ext uri="{FF2B5EF4-FFF2-40B4-BE49-F238E27FC236}">
                    <a16:creationId xmlns:a16="http://schemas.microsoft.com/office/drawing/2014/main" id="{CC8845A8-E166-24A8-4860-9E37E167AECC}"/>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25" name="Oval 124">
                <a:extLst>
                  <a:ext uri="{FF2B5EF4-FFF2-40B4-BE49-F238E27FC236}">
                    <a16:creationId xmlns:a16="http://schemas.microsoft.com/office/drawing/2014/main" id="{6B6C7948-F6FA-263A-11D6-570CB2AC0BCA}"/>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1" name="Group 120">
              <a:extLst>
                <a:ext uri="{FF2B5EF4-FFF2-40B4-BE49-F238E27FC236}">
                  <a16:creationId xmlns:a16="http://schemas.microsoft.com/office/drawing/2014/main" id="{D8BE2CCA-E163-7B23-77FF-69AC1250D1D5}"/>
                </a:ext>
              </a:extLst>
            </p:cNvPr>
            <p:cNvGrpSpPr>
              <a:grpSpLocks/>
            </p:cNvGrpSpPr>
            <p:nvPr/>
          </p:nvGrpSpPr>
          <p:grpSpPr>
            <a:xfrm>
              <a:off x="1365645" y="3158930"/>
              <a:ext cx="100800" cy="221400"/>
              <a:chOff x="2431598" y="4904118"/>
              <a:chExt cx="280800" cy="295200"/>
            </a:xfrm>
          </p:grpSpPr>
          <p:pic>
            <p:nvPicPr>
              <p:cNvPr id="122" name="Google Shape;698;p26">
                <a:extLst>
                  <a:ext uri="{FF2B5EF4-FFF2-40B4-BE49-F238E27FC236}">
                    <a16:creationId xmlns:a16="http://schemas.microsoft.com/office/drawing/2014/main" id="{CE45CDCA-4EE3-4F19-8126-2E4C702BA63A}"/>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23" name="Oval 122">
                <a:extLst>
                  <a:ext uri="{FF2B5EF4-FFF2-40B4-BE49-F238E27FC236}">
                    <a16:creationId xmlns:a16="http://schemas.microsoft.com/office/drawing/2014/main" id="{0C359B08-3CAD-E83C-A15D-FBECD9CA7652}"/>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40" name="Group 39">
            <a:extLst>
              <a:ext uri="{FF2B5EF4-FFF2-40B4-BE49-F238E27FC236}">
                <a16:creationId xmlns:a16="http://schemas.microsoft.com/office/drawing/2014/main" id="{954608DE-432D-0BEB-CB15-E00F48A37AB7}"/>
              </a:ext>
            </a:extLst>
          </p:cNvPr>
          <p:cNvGrpSpPr>
            <a:grpSpLocks/>
          </p:cNvGrpSpPr>
          <p:nvPr/>
        </p:nvGrpSpPr>
        <p:grpSpPr>
          <a:xfrm>
            <a:off x="4330322" y="3564170"/>
            <a:ext cx="144207" cy="149668"/>
            <a:chOff x="586830" y="4927613"/>
            <a:chExt cx="280800" cy="295200"/>
          </a:xfrm>
        </p:grpSpPr>
        <p:pic>
          <p:nvPicPr>
            <p:cNvPr id="68" name="Google Shape;699;p26">
              <a:extLst>
                <a:ext uri="{FF2B5EF4-FFF2-40B4-BE49-F238E27FC236}">
                  <a16:creationId xmlns:a16="http://schemas.microsoft.com/office/drawing/2014/main" id="{919AB70A-9326-A279-FAD5-7FF694529D84}"/>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69" name="Oval 68">
              <a:extLst>
                <a:ext uri="{FF2B5EF4-FFF2-40B4-BE49-F238E27FC236}">
                  <a16:creationId xmlns:a16="http://schemas.microsoft.com/office/drawing/2014/main" id="{E96968AE-D185-7A6D-4705-BFB5A6C8B15D}"/>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 name="Group 40">
            <a:extLst>
              <a:ext uri="{FF2B5EF4-FFF2-40B4-BE49-F238E27FC236}">
                <a16:creationId xmlns:a16="http://schemas.microsoft.com/office/drawing/2014/main" id="{3F2B6A09-157C-3539-4BD2-301B8C8D5EE7}"/>
              </a:ext>
            </a:extLst>
          </p:cNvPr>
          <p:cNvGrpSpPr>
            <a:grpSpLocks/>
          </p:cNvGrpSpPr>
          <p:nvPr/>
        </p:nvGrpSpPr>
        <p:grpSpPr>
          <a:xfrm>
            <a:off x="4474098" y="3564170"/>
            <a:ext cx="144207" cy="149668"/>
            <a:chOff x="586830" y="4927613"/>
            <a:chExt cx="280800" cy="295200"/>
          </a:xfrm>
        </p:grpSpPr>
        <p:pic>
          <p:nvPicPr>
            <p:cNvPr id="66" name="Google Shape;699;p26">
              <a:extLst>
                <a:ext uri="{FF2B5EF4-FFF2-40B4-BE49-F238E27FC236}">
                  <a16:creationId xmlns:a16="http://schemas.microsoft.com/office/drawing/2014/main" id="{7B33BDFF-ED4F-B760-FC65-D1FB1DAADF49}"/>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67" name="Oval 66">
              <a:extLst>
                <a:ext uri="{FF2B5EF4-FFF2-40B4-BE49-F238E27FC236}">
                  <a16:creationId xmlns:a16="http://schemas.microsoft.com/office/drawing/2014/main" id="{BCDB2863-B859-F851-E719-60D3CA71F6D1}"/>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Group 41">
            <a:extLst>
              <a:ext uri="{FF2B5EF4-FFF2-40B4-BE49-F238E27FC236}">
                <a16:creationId xmlns:a16="http://schemas.microsoft.com/office/drawing/2014/main" id="{FB5A927A-BDED-D222-3CF2-C8654A63AE45}"/>
              </a:ext>
            </a:extLst>
          </p:cNvPr>
          <p:cNvGrpSpPr>
            <a:grpSpLocks/>
          </p:cNvGrpSpPr>
          <p:nvPr/>
        </p:nvGrpSpPr>
        <p:grpSpPr>
          <a:xfrm>
            <a:off x="4617873" y="3564170"/>
            <a:ext cx="144207" cy="149668"/>
            <a:chOff x="586830" y="4927613"/>
            <a:chExt cx="280800" cy="295200"/>
          </a:xfrm>
        </p:grpSpPr>
        <p:pic>
          <p:nvPicPr>
            <p:cNvPr id="64" name="Google Shape;699;p26">
              <a:extLst>
                <a:ext uri="{FF2B5EF4-FFF2-40B4-BE49-F238E27FC236}">
                  <a16:creationId xmlns:a16="http://schemas.microsoft.com/office/drawing/2014/main" id="{35264D86-DF39-BEE1-6327-AC92D4001E36}"/>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65" name="Oval 64">
              <a:extLst>
                <a:ext uri="{FF2B5EF4-FFF2-40B4-BE49-F238E27FC236}">
                  <a16:creationId xmlns:a16="http://schemas.microsoft.com/office/drawing/2014/main" id="{0CC72C5A-1FD3-DEFA-A1DC-3D30C1066DDD}"/>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Group 42">
            <a:extLst>
              <a:ext uri="{FF2B5EF4-FFF2-40B4-BE49-F238E27FC236}">
                <a16:creationId xmlns:a16="http://schemas.microsoft.com/office/drawing/2014/main" id="{A9396FAF-1C9E-88F4-8E8D-632F50BF134D}"/>
              </a:ext>
            </a:extLst>
          </p:cNvPr>
          <p:cNvGrpSpPr>
            <a:grpSpLocks/>
          </p:cNvGrpSpPr>
          <p:nvPr/>
        </p:nvGrpSpPr>
        <p:grpSpPr>
          <a:xfrm>
            <a:off x="4764747" y="3564170"/>
            <a:ext cx="145413" cy="149668"/>
            <a:chOff x="592863" y="4927613"/>
            <a:chExt cx="283148" cy="295200"/>
          </a:xfrm>
        </p:grpSpPr>
        <p:pic>
          <p:nvPicPr>
            <p:cNvPr id="62" name="Google Shape;699;p26">
              <a:extLst>
                <a:ext uri="{FF2B5EF4-FFF2-40B4-BE49-F238E27FC236}">
                  <a16:creationId xmlns:a16="http://schemas.microsoft.com/office/drawing/2014/main" id="{4234F04D-E296-35A4-69B2-37844960C782}"/>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63" name="Oval 62">
              <a:extLst>
                <a:ext uri="{FF2B5EF4-FFF2-40B4-BE49-F238E27FC236}">
                  <a16:creationId xmlns:a16="http://schemas.microsoft.com/office/drawing/2014/main" id="{BFFF4537-B5DB-D61A-B68F-75A95AFAB2A8}"/>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4" name="Group 43">
            <a:extLst>
              <a:ext uri="{FF2B5EF4-FFF2-40B4-BE49-F238E27FC236}">
                <a16:creationId xmlns:a16="http://schemas.microsoft.com/office/drawing/2014/main" id="{BAE7F188-CDFF-1945-D430-A71E8AB4EBCC}"/>
              </a:ext>
            </a:extLst>
          </p:cNvPr>
          <p:cNvGrpSpPr>
            <a:grpSpLocks/>
          </p:cNvGrpSpPr>
          <p:nvPr/>
        </p:nvGrpSpPr>
        <p:grpSpPr>
          <a:xfrm>
            <a:off x="4908523" y="3564170"/>
            <a:ext cx="145413" cy="149668"/>
            <a:chOff x="592863" y="4927613"/>
            <a:chExt cx="283148" cy="295200"/>
          </a:xfrm>
        </p:grpSpPr>
        <p:pic>
          <p:nvPicPr>
            <p:cNvPr id="60" name="Google Shape;699;p26">
              <a:extLst>
                <a:ext uri="{FF2B5EF4-FFF2-40B4-BE49-F238E27FC236}">
                  <a16:creationId xmlns:a16="http://schemas.microsoft.com/office/drawing/2014/main" id="{31E78FB2-6423-1A72-C7E2-2399E064B134}"/>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61" name="Oval 60">
              <a:extLst>
                <a:ext uri="{FF2B5EF4-FFF2-40B4-BE49-F238E27FC236}">
                  <a16:creationId xmlns:a16="http://schemas.microsoft.com/office/drawing/2014/main" id="{7E39FCB2-D41F-8198-9BF9-4A98FD3BD84B}"/>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Group 44">
            <a:extLst>
              <a:ext uri="{FF2B5EF4-FFF2-40B4-BE49-F238E27FC236}">
                <a16:creationId xmlns:a16="http://schemas.microsoft.com/office/drawing/2014/main" id="{5053506A-8B0B-6E54-E0DA-D747F80D2E6D}"/>
              </a:ext>
            </a:extLst>
          </p:cNvPr>
          <p:cNvGrpSpPr>
            <a:grpSpLocks/>
          </p:cNvGrpSpPr>
          <p:nvPr/>
        </p:nvGrpSpPr>
        <p:grpSpPr>
          <a:xfrm>
            <a:off x="5049200" y="3564170"/>
            <a:ext cx="144207" cy="149668"/>
            <a:chOff x="586830" y="4927613"/>
            <a:chExt cx="280800" cy="295200"/>
          </a:xfrm>
        </p:grpSpPr>
        <p:pic>
          <p:nvPicPr>
            <p:cNvPr id="58" name="Google Shape;699;p26">
              <a:extLst>
                <a:ext uri="{FF2B5EF4-FFF2-40B4-BE49-F238E27FC236}">
                  <a16:creationId xmlns:a16="http://schemas.microsoft.com/office/drawing/2014/main" id="{EC055CBB-0C78-0372-EE66-DD948A8EEFC0}"/>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59" name="Oval 58">
              <a:extLst>
                <a:ext uri="{FF2B5EF4-FFF2-40B4-BE49-F238E27FC236}">
                  <a16:creationId xmlns:a16="http://schemas.microsoft.com/office/drawing/2014/main" id="{E032ECA5-429C-1D9D-E9FC-DC7CDAA8B906}"/>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3F475656-0F1D-BCD3-7680-2E587EFDC1DE}"/>
              </a:ext>
            </a:extLst>
          </p:cNvPr>
          <p:cNvGrpSpPr>
            <a:grpSpLocks/>
          </p:cNvGrpSpPr>
          <p:nvPr/>
        </p:nvGrpSpPr>
        <p:grpSpPr>
          <a:xfrm>
            <a:off x="5196074" y="3564170"/>
            <a:ext cx="145413" cy="149668"/>
            <a:chOff x="592863" y="4927613"/>
            <a:chExt cx="283148" cy="295200"/>
          </a:xfrm>
        </p:grpSpPr>
        <p:pic>
          <p:nvPicPr>
            <p:cNvPr id="56" name="Google Shape;699;p26">
              <a:extLst>
                <a:ext uri="{FF2B5EF4-FFF2-40B4-BE49-F238E27FC236}">
                  <a16:creationId xmlns:a16="http://schemas.microsoft.com/office/drawing/2014/main" id="{F7923E9C-1DA0-D603-BEAD-BDC601B17D4B}"/>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57" name="Oval 56">
              <a:extLst>
                <a:ext uri="{FF2B5EF4-FFF2-40B4-BE49-F238E27FC236}">
                  <a16:creationId xmlns:a16="http://schemas.microsoft.com/office/drawing/2014/main" id="{FE47B46D-3EB0-EC2C-B9C9-F792EDF5D73F}"/>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44" name="Straight Connector 143">
            <a:extLst>
              <a:ext uri="{FF2B5EF4-FFF2-40B4-BE49-F238E27FC236}">
                <a16:creationId xmlns:a16="http://schemas.microsoft.com/office/drawing/2014/main" id="{65A7455A-1C61-78EE-E3BC-6960E1699747}"/>
              </a:ext>
            </a:extLst>
          </p:cNvPr>
          <p:cNvCxnSpPr>
            <a:cxnSpLocks/>
          </p:cNvCxnSpPr>
          <p:nvPr/>
        </p:nvCxnSpPr>
        <p:spPr>
          <a:xfrm>
            <a:off x="2743901" y="3167472"/>
            <a:ext cx="53500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65A19224-B749-1358-5414-958895B58CF0}"/>
              </a:ext>
            </a:extLst>
          </p:cNvPr>
          <p:cNvGrpSpPr/>
          <p:nvPr/>
        </p:nvGrpSpPr>
        <p:grpSpPr>
          <a:xfrm>
            <a:off x="2921239" y="3091106"/>
            <a:ext cx="1387557" cy="160570"/>
            <a:chOff x="473075" y="3158930"/>
            <a:chExt cx="993370" cy="221400"/>
          </a:xfrm>
        </p:grpSpPr>
        <p:grpSp>
          <p:nvGrpSpPr>
            <p:cNvPr id="239" name="Group 238">
              <a:extLst>
                <a:ext uri="{FF2B5EF4-FFF2-40B4-BE49-F238E27FC236}">
                  <a16:creationId xmlns:a16="http://schemas.microsoft.com/office/drawing/2014/main" id="{04F5143D-4DBB-FC9C-433E-3B705E189B03}"/>
                </a:ext>
              </a:extLst>
            </p:cNvPr>
            <p:cNvGrpSpPr>
              <a:grpSpLocks/>
            </p:cNvGrpSpPr>
            <p:nvPr/>
          </p:nvGrpSpPr>
          <p:grpSpPr>
            <a:xfrm>
              <a:off x="473075" y="3158930"/>
              <a:ext cx="100800" cy="221400"/>
              <a:chOff x="2431598" y="4904118"/>
              <a:chExt cx="280800" cy="295200"/>
            </a:xfrm>
          </p:grpSpPr>
          <p:pic>
            <p:nvPicPr>
              <p:cNvPr id="267" name="Google Shape;698;p26">
                <a:extLst>
                  <a:ext uri="{FF2B5EF4-FFF2-40B4-BE49-F238E27FC236}">
                    <a16:creationId xmlns:a16="http://schemas.microsoft.com/office/drawing/2014/main" id="{A8DCD1DC-6CA5-7293-553D-FE23BDE947DD}"/>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68" name="Oval 267">
                <a:extLst>
                  <a:ext uri="{FF2B5EF4-FFF2-40B4-BE49-F238E27FC236}">
                    <a16:creationId xmlns:a16="http://schemas.microsoft.com/office/drawing/2014/main" id="{112AC427-2C9A-9443-55C4-E71AD5AC7B5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0" name="Group 239">
              <a:extLst>
                <a:ext uri="{FF2B5EF4-FFF2-40B4-BE49-F238E27FC236}">
                  <a16:creationId xmlns:a16="http://schemas.microsoft.com/office/drawing/2014/main" id="{E9386F0B-8B51-5C8D-AFA9-2A49B649F7A0}"/>
                </a:ext>
              </a:extLst>
            </p:cNvPr>
            <p:cNvGrpSpPr>
              <a:grpSpLocks/>
            </p:cNvGrpSpPr>
            <p:nvPr/>
          </p:nvGrpSpPr>
          <p:grpSpPr>
            <a:xfrm>
              <a:off x="572249" y="3158930"/>
              <a:ext cx="100800" cy="221400"/>
              <a:chOff x="2431598" y="4904118"/>
              <a:chExt cx="280800" cy="295200"/>
            </a:xfrm>
          </p:grpSpPr>
          <p:pic>
            <p:nvPicPr>
              <p:cNvPr id="265" name="Google Shape;698;p26">
                <a:extLst>
                  <a:ext uri="{FF2B5EF4-FFF2-40B4-BE49-F238E27FC236}">
                    <a16:creationId xmlns:a16="http://schemas.microsoft.com/office/drawing/2014/main" id="{E66DA0BE-78AA-827A-E491-E8BB49FBA90B}"/>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66" name="Oval 265">
                <a:extLst>
                  <a:ext uri="{FF2B5EF4-FFF2-40B4-BE49-F238E27FC236}">
                    <a16:creationId xmlns:a16="http://schemas.microsoft.com/office/drawing/2014/main" id="{9897F433-11C3-E9ED-9EC9-CA2F75B2127A}"/>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1" name="Group 240">
              <a:extLst>
                <a:ext uri="{FF2B5EF4-FFF2-40B4-BE49-F238E27FC236}">
                  <a16:creationId xmlns:a16="http://schemas.microsoft.com/office/drawing/2014/main" id="{6760E9B9-90F7-4F2E-13A7-A3DB649D74A8}"/>
                </a:ext>
              </a:extLst>
            </p:cNvPr>
            <p:cNvGrpSpPr>
              <a:grpSpLocks/>
            </p:cNvGrpSpPr>
            <p:nvPr/>
          </p:nvGrpSpPr>
          <p:grpSpPr>
            <a:xfrm>
              <a:off x="671423" y="3158930"/>
              <a:ext cx="100800" cy="221400"/>
              <a:chOff x="2431598" y="4904118"/>
              <a:chExt cx="280800" cy="295200"/>
            </a:xfrm>
          </p:grpSpPr>
          <p:pic>
            <p:nvPicPr>
              <p:cNvPr id="263" name="Google Shape;698;p26">
                <a:extLst>
                  <a:ext uri="{FF2B5EF4-FFF2-40B4-BE49-F238E27FC236}">
                    <a16:creationId xmlns:a16="http://schemas.microsoft.com/office/drawing/2014/main" id="{862AA94B-152B-920B-C544-24ACAB9E60B9}"/>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64" name="Oval 263">
                <a:extLst>
                  <a:ext uri="{FF2B5EF4-FFF2-40B4-BE49-F238E27FC236}">
                    <a16:creationId xmlns:a16="http://schemas.microsoft.com/office/drawing/2014/main" id="{BA90536F-875C-F34D-6C77-3B7D226EF213}"/>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2" name="Group 241">
              <a:extLst>
                <a:ext uri="{FF2B5EF4-FFF2-40B4-BE49-F238E27FC236}">
                  <a16:creationId xmlns:a16="http://schemas.microsoft.com/office/drawing/2014/main" id="{623F59AA-FBAD-2E25-B33B-129298B1C2E5}"/>
                </a:ext>
              </a:extLst>
            </p:cNvPr>
            <p:cNvGrpSpPr>
              <a:grpSpLocks/>
            </p:cNvGrpSpPr>
            <p:nvPr/>
          </p:nvGrpSpPr>
          <p:grpSpPr>
            <a:xfrm>
              <a:off x="770597" y="3158930"/>
              <a:ext cx="100800" cy="221400"/>
              <a:chOff x="2431598" y="4904118"/>
              <a:chExt cx="280800" cy="295200"/>
            </a:xfrm>
          </p:grpSpPr>
          <p:pic>
            <p:nvPicPr>
              <p:cNvPr id="261" name="Google Shape;698;p26">
                <a:extLst>
                  <a:ext uri="{FF2B5EF4-FFF2-40B4-BE49-F238E27FC236}">
                    <a16:creationId xmlns:a16="http://schemas.microsoft.com/office/drawing/2014/main" id="{B89ADA40-6D55-261D-593E-92C14543B2FB}"/>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62" name="Oval 261">
                <a:extLst>
                  <a:ext uri="{FF2B5EF4-FFF2-40B4-BE49-F238E27FC236}">
                    <a16:creationId xmlns:a16="http://schemas.microsoft.com/office/drawing/2014/main" id="{FD9A1EFB-01E3-654F-5896-E60E67CB8D99}"/>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3" name="Group 242">
              <a:extLst>
                <a:ext uri="{FF2B5EF4-FFF2-40B4-BE49-F238E27FC236}">
                  <a16:creationId xmlns:a16="http://schemas.microsoft.com/office/drawing/2014/main" id="{E934D977-A154-5C65-020D-F1145FD23239}"/>
                </a:ext>
              </a:extLst>
            </p:cNvPr>
            <p:cNvGrpSpPr>
              <a:grpSpLocks/>
            </p:cNvGrpSpPr>
            <p:nvPr/>
          </p:nvGrpSpPr>
          <p:grpSpPr>
            <a:xfrm>
              <a:off x="869771" y="3158930"/>
              <a:ext cx="100800" cy="221400"/>
              <a:chOff x="2431598" y="4904118"/>
              <a:chExt cx="280800" cy="295200"/>
            </a:xfrm>
          </p:grpSpPr>
          <p:pic>
            <p:nvPicPr>
              <p:cNvPr id="259" name="Google Shape;698;p26">
                <a:extLst>
                  <a:ext uri="{FF2B5EF4-FFF2-40B4-BE49-F238E27FC236}">
                    <a16:creationId xmlns:a16="http://schemas.microsoft.com/office/drawing/2014/main" id="{8123A71F-1BFD-7DEA-2ED5-97786B24B49B}"/>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60" name="Oval 259">
                <a:extLst>
                  <a:ext uri="{FF2B5EF4-FFF2-40B4-BE49-F238E27FC236}">
                    <a16:creationId xmlns:a16="http://schemas.microsoft.com/office/drawing/2014/main" id="{5E02492D-CE11-4E60-67FB-9ED6D54936A3}"/>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4" name="Group 243">
              <a:extLst>
                <a:ext uri="{FF2B5EF4-FFF2-40B4-BE49-F238E27FC236}">
                  <a16:creationId xmlns:a16="http://schemas.microsoft.com/office/drawing/2014/main" id="{DD627DC7-6A92-E10E-38F2-E3F2F3E9560A}"/>
                </a:ext>
              </a:extLst>
            </p:cNvPr>
            <p:cNvGrpSpPr>
              <a:grpSpLocks/>
            </p:cNvGrpSpPr>
            <p:nvPr/>
          </p:nvGrpSpPr>
          <p:grpSpPr>
            <a:xfrm>
              <a:off x="968945" y="3158930"/>
              <a:ext cx="100800" cy="221400"/>
              <a:chOff x="2431598" y="4904118"/>
              <a:chExt cx="280800" cy="295200"/>
            </a:xfrm>
          </p:grpSpPr>
          <p:pic>
            <p:nvPicPr>
              <p:cNvPr id="257" name="Google Shape;698;p26">
                <a:extLst>
                  <a:ext uri="{FF2B5EF4-FFF2-40B4-BE49-F238E27FC236}">
                    <a16:creationId xmlns:a16="http://schemas.microsoft.com/office/drawing/2014/main" id="{227A0A7E-B982-77A1-A4D5-5D13D3845438}"/>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8" name="Oval 257">
                <a:extLst>
                  <a:ext uri="{FF2B5EF4-FFF2-40B4-BE49-F238E27FC236}">
                    <a16:creationId xmlns:a16="http://schemas.microsoft.com/office/drawing/2014/main" id="{87DA1CF6-D9E0-3CAD-487F-70AC5FF64051}"/>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5" name="Group 244">
              <a:extLst>
                <a:ext uri="{FF2B5EF4-FFF2-40B4-BE49-F238E27FC236}">
                  <a16:creationId xmlns:a16="http://schemas.microsoft.com/office/drawing/2014/main" id="{90BE2A5B-ACD1-06F5-E5BA-ED0801B7DA4D}"/>
                </a:ext>
              </a:extLst>
            </p:cNvPr>
            <p:cNvGrpSpPr>
              <a:grpSpLocks/>
            </p:cNvGrpSpPr>
            <p:nvPr/>
          </p:nvGrpSpPr>
          <p:grpSpPr>
            <a:xfrm>
              <a:off x="1068119" y="3158930"/>
              <a:ext cx="100800" cy="221400"/>
              <a:chOff x="2431598" y="4904118"/>
              <a:chExt cx="280800" cy="295200"/>
            </a:xfrm>
          </p:grpSpPr>
          <p:pic>
            <p:nvPicPr>
              <p:cNvPr id="255" name="Google Shape;698;p26">
                <a:extLst>
                  <a:ext uri="{FF2B5EF4-FFF2-40B4-BE49-F238E27FC236}">
                    <a16:creationId xmlns:a16="http://schemas.microsoft.com/office/drawing/2014/main" id="{355E32D7-E5E8-9FEA-2D78-81E1A46D1AF3}"/>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6" name="Oval 255">
                <a:extLst>
                  <a:ext uri="{FF2B5EF4-FFF2-40B4-BE49-F238E27FC236}">
                    <a16:creationId xmlns:a16="http://schemas.microsoft.com/office/drawing/2014/main" id="{765FB330-2A5A-6B1B-3F98-94DB3827612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6" name="Group 245">
              <a:extLst>
                <a:ext uri="{FF2B5EF4-FFF2-40B4-BE49-F238E27FC236}">
                  <a16:creationId xmlns:a16="http://schemas.microsoft.com/office/drawing/2014/main" id="{7FF159C3-E325-4A7A-B852-C78679EC2054}"/>
                </a:ext>
              </a:extLst>
            </p:cNvPr>
            <p:cNvGrpSpPr>
              <a:grpSpLocks/>
            </p:cNvGrpSpPr>
            <p:nvPr/>
          </p:nvGrpSpPr>
          <p:grpSpPr>
            <a:xfrm>
              <a:off x="1167293" y="3158930"/>
              <a:ext cx="100800" cy="221400"/>
              <a:chOff x="2431598" y="4904118"/>
              <a:chExt cx="280800" cy="295200"/>
            </a:xfrm>
          </p:grpSpPr>
          <p:pic>
            <p:nvPicPr>
              <p:cNvPr id="253" name="Google Shape;698;p26">
                <a:extLst>
                  <a:ext uri="{FF2B5EF4-FFF2-40B4-BE49-F238E27FC236}">
                    <a16:creationId xmlns:a16="http://schemas.microsoft.com/office/drawing/2014/main" id="{73876043-EBF4-1453-87C6-4DAFE42BFADE}"/>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4" name="Oval 253">
                <a:extLst>
                  <a:ext uri="{FF2B5EF4-FFF2-40B4-BE49-F238E27FC236}">
                    <a16:creationId xmlns:a16="http://schemas.microsoft.com/office/drawing/2014/main" id="{74EA8229-C5AC-9F78-08D2-081D92376A20}"/>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7" name="Group 246">
              <a:extLst>
                <a:ext uri="{FF2B5EF4-FFF2-40B4-BE49-F238E27FC236}">
                  <a16:creationId xmlns:a16="http://schemas.microsoft.com/office/drawing/2014/main" id="{7013D0FB-6E2D-3ACB-8BBE-BCB968795753}"/>
                </a:ext>
              </a:extLst>
            </p:cNvPr>
            <p:cNvGrpSpPr>
              <a:grpSpLocks/>
            </p:cNvGrpSpPr>
            <p:nvPr/>
          </p:nvGrpSpPr>
          <p:grpSpPr>
            <a:xfrm>
              <a:off x="1266467" y="3158930"/>
              <a:ext cx="100800" cy="221400"/>
              <a:chOff x="2431598" y="4904118"/>
              <a:chExt cx="280800" cy="295200"/>
            </a:xfrm>
          </p:grpSpPr>
          <p:pic>
            <p:nvPicPr>
              <p:cNvPr id="251" name="Google Shape;698;p26">
                <a:extLst>
                  <a:ext uri="{FF2B5EF4-FFF2-40B4-BE49-F238E27FC236}">
                    <a16:creationId xmlns:a16="http://schemas.microsoft.com/office/drawing/2014/main" id="{5C1EAD02-FA71-44D3-42F2-AE5C1489B292}"/>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2" name="Oval 251">
                <a:extLst>
                  <a:ext uri="{FF2B5EF4-FFF2-40B4-BE49-F238E27FC236}">
                    <a16:creationId xmlns:a16="http://schemas.microsoft.com/office/drawing/2014/main" id="{8A386863-438B-02A7-94EA-771C119AE12D}"/>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8" name="Group 247">
              <a:extLst>
                <a:ext uri="{FF2B5EF4-FFF2-40B4-BE49-F238E27FC236}">
                  <a16:creationId xmlns:a16="http://schemas.microsoft.com/office/drawing/2014/main" id="{18EBB168-96B0-4AEB-0238-D7F8EC9593EF}"/>
                </a:ext>
              </a:extLst>
            </p:cNvPr>
            <p:cNvGrpSpPr>
              <a:grpSpLocks/>
            </p:cNvGrpSpPr>
            <p:nvPr/>
          </p:nvGrpSpPr>
          <p:grpSpPr>
            <a:xfrm>
              <a:off x="1365645" y="3158930"/>
              <a:ext cx="100800" cy="221400"/>
              <a:chOff x="2431598" y="4904118"/>
              <a:chExt cx="280800" cy="295200"/>
            </a:xfrm>
          </p:grpSpPr>
          <p:pic>
            <p:nvPicPr>
              <p:cNvPr id="249" name="Google Shape;698;p26">
                <a:extLst>
                  <a:ext uri="{FF2B5EF4-FFF2-40B4-BE49-F238E27FC236}">
                    <a16:creationId xmlns:a16="http://schemas.microsoft.com/office/drawing/2014/main" id="{AA454275-411C-5F44-9E71-F4E7B07CCA25}"/>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0" name="Oval 249">
                <a:extLst>
                  <a:ext uri="{FF2B5EF4-FFF2-40B4-BE49-F238E27FC236}">
                    <a16:creationId xmlns:a16="http://schemas.microsoft.com/office/drawing/2014/main" id="{DAB49827-DB19-6946-47A3-7D96B64B5BC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46" name="Group 145">
            <a:extLst>
              <a:ext uri="{FF2B5EF4-FFF2-40B4-BE49-F238E27FC236}">
                <a16:creationId xmlns:a16="http://schemas.microsoft.com/office/drawing/2014/main" id="{0DD09F52-7EB5-6B21-6F06-96F7F6D01806}"/>
              </a:ext>
            </a:extLst>
          </p:cNvPr>
          <p:cNvGrpSpPr/>
          <p:nvPr/>
        </p:nvGrpSpPr>
        <p:grpSpPr>
          <a:xfrm>
            <a:off x="4310772" y="3087187"/>
            <a:ext cx="1396722" cy="160570"/>
            <a:chOff x="1461712" y="3139913"/>
            <a:chExt cx="999931" cy="221400"/>
          </a:xfrm>
        </p:grpSpPr>
        <p:grpSp>
          <p:nvGrpSpPr>
            <p:cNvPr id="209" name="Group 208">
              <a:extLst>
                <a:ext uri="{FF2B5EF4-FFF2-40B4-BE49-F238E27FC236}">
                  <a16:creationId xmlns:a16="http://schemas.microsoft.com/office/drawing/2014/main" id="{7DF10988-D286-49F5-95A3-3228C720D796}"/>
                </a:ext>
              </a:extLst>
            </p:cNvPr>
            <p:cNvGrpSpPr>
              <a:grpSpLocks/>
            </p:cNvGrpSpPr>
            <p:nvPr/>
          </p:nvGrpSpPr>
          <p:grpSpPr>
            <a:xfrm>
              <a:off x="1461712" y="3139913"/>
              <a:ext cx="99964" cy="221400"/>
              <a:chOff x="586830" y="4927613"/>
              <a:chExt cx="280800" cy="295200"/>
            </a:xfrm>
          </p:grpSpPr>
          <p:pic>
            <p:nvPicPr>
              <p:cNvPr id="237" name="Google Shape;699;p26">
                <a:extLst>
                  <a:ext uri="{FF2B5EF4-FFF2-40B4-BE49-F238E27FC236}">
                    <a16:creationId xmlns:a16="http://schemas.microsoft.com/office/drawing/2014/main" id="{A20BCC0B-FB93-B573-F2F1-2CED4D786820}"/>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238" name="Oval 237">
                <a:extLst>
                  <a:ext uri="{FF2B5EF4-FFF2-40B4-BE49-F238E27FC236}">
                    <a16:creationId xmlns:a16="http://schemas.microsoft.com/office/drawing/2014/main" id="{BA1BD6B9-9C1F-0C79-7B9C-DBE6ACB810C5}"/>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0" name="Group 209">
              <a:extLst>
                <a:ext uri="{FF2B5EF4-FFF2-40B4-BE49-F238E27FC236}">
                  <a16:creationId xmlns:a16="http://schemas.microsoft.com/office/drawing/2014/main" id="{36FD448E-9CA8-298F-26B6-784DDA336A5C}"/>
                </a:ext>
              </a:extLst>
            </p:cNvPr>
            <p:cNvGrpSpPr>
              <a:grpSpLocks/>
            </p:cNvGrpSpPr>
            <p:nvPr/>
          </p:nvGrpSpPr>
          <p:grpSpPr>
            <a:xfrm>
              <a:off x="1561377" y="3139913"/>
              <a:ext cx="99964" cy="221400"/>
              <a:chOff x="586830" y="4927613"/>
              <a:chExt cx="280800" cy="295200"/>
            </a:xfrm>
          </p:grpSpPr>
          <p:pic>
            <p:nvPicPr>
              <p:cNvPr id="235" name="Google Shape;699;p26">
                <a:extLst>
                  <a:ext uri="{FF2B5EF4-FFF2-40B4-BE49-F238E27FC236}">
                    <a16:creationId xmlns:a16="http://schemas.microsoft.com/office/drawing/2014/main" id="{1A311ACB-0F9D-C987-1B4B-F599A5E550F5}"/>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236" name="Oval 235">
                <a:extLst>
                  <a:ext uri="{FF2B5EF4-FFF2-40B4-BE49-F238E27FC236}">
                    <a16:creationId xmlns:a16="http://schemas.microsoft.com/office/drawing/2014/main" id="{D9363E5D-B0B9-E2DA-5AE9-43C66FA795F7}"/>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1" name="Group 210">
              <a:extLst>
                <a:ext uri="{FF2B5EF4-FFF2-40B4-BE49-F238E27FC236}">
                  <a16:creationId xmlns:a16="http://schemas.microsoft.com/office/drawing/2014/main" id="{4F9D3EE2-4451-B2EC-112C-17E54C6F1C7A}"/>
                </a:ext>
              </a:extLst>
            </p:cNvPr>
            <p:cNvGrpSpPr>
              <a:grpSpLocks/>
            </p:cNvGrpSpPr>
            <p:nvPr/>
          </p:nvGrpSpPr>
          <p:grpSpPr>
            <a:xfrm>
              <a:off x="1661042" y="3139913"/>
              <a:ext cx="99964" cy="221400"/>
              <a:chOff x="586830" y="4927613"/>
              <a:chExt cx="280800" cy="295200"/>
            </a:xfrm>
          </p:grpSpPr>
          <p:pic>
            <p:nvPicPr>
              <p:cNvPr id="233" name="Google Shape;699;p26">
                <a:extLst>
                  <a:ext uri="{FF2B5EF4-FFF2-40B4-BE49-F238E27FC236}">
                    <a16:creationId xmlns:a16="http://schemas.microsoft.com/office/drawing/2014/main" id="{0D045A29-05CE-BDA2-BBF4-879BC0B9C891}"/>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234" name="Oval 233">
                <a:extLst>
                  <a:ext uri="{FF2B5EF4-FFF2-40B4-BE49-F238E27FC236}">
                    <a16:creationId xmlns:a16="http://schemas.microsoft.com/office/drawing/2014/main" id="{FF3AF94E-1474-F3BA-B5AC-06540D3BE56B}"/>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2" name="Group 211">
              <a:extLst>
                <a:ext uri="{FF2B5EF4-FFF2-40B4-BE49-F238E27FC236}">
                  <a16:creationId xmlns:a16="http://schemas.microsoft.com/office/drawing/2014/main" id="{CEC87EC3-903A-1A78-D73B-3CEA6A2BF3E5}"/>
                </a:ext>
              </a:extLst>
            </p:cNvPr>
            <p:cNvGrpSpPr>
              <a:grpSpLocks/>
            </p:cNvGrpSpPr>
            <p:nvPr/>
          </p:nvGrpSpPr>
          <p:grpSpPr>
            <a:xfrm>
              <a:off x="1762855" y="3139913"/>
              <a:ext cx="100800" cy="221400"/>
              <a:chOff x="592863" y="4927613"/>
              <a:chExt cx="283148" cy="295200"/>
            </a:xfrm>
          </p:grpSpPr>
          <p:pic>
            <p:nvPicPr>
              <p:cNvPr id="231" name="Google Shape;699;p26">
                <a:extLst>
                  <a:ext uri="{FF2B5EF4-FFF2-40B4-BE49-F238E27FC236}">
                    <a16:creationId xmlns:a16="http://schemas.microsoft.com/office/drawing/2014/main" id="{7DA5C4F3-CFF4-BC43-1123-3197B5FC0AD4}"/>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32" name="Oval 231">
                <a:extLst>
                  <a:ext uri="{FF2B5EF4-FFF2-40B4-BE49-F238E27FC236}">
                    <a16:creationId xmlns:a16="http://schemas.microsoft.com/office/drawing/2014/main" id="{84A2E061-6CEB-E20E-BC07-9D88084847BB}"/>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3" name="Group 212">
              <a:extLst>
                <a:ext uri="{FF2B5EF4-FFF2-40B4-BE49-F238E27FC236}">
                  <a16:creationId xmlns:a16="http://schemas.microsoft.com/office/drawing/2014/main" id="{93F694E5-349D-8941-3635-4424A3DFD3B7}"/>
                </a:ext>
              </a:extLst>
            </p:cNvPr>
            <p:cNvGrpSpPr>
              <a:grpSpLocks/>
            </p:cNvGrpSpPr>
            <p:nvPr/>
          </p:nvGrpSpPr>
          <p:grpSpPr>
            <a:xfrm>
              <a:off x="1862520" y="3139913"/>
              <a:ext cx="100800" cy="221400"/>
              <a:chOff x="592863" y="4927613"/>
              <a:chExt cx="283148" cy="295200"/>
            </a:xfrm>
          </p:grpSpPr>
          <p:pic>
            <p:nvPicPr>
              <p:cNvPr id="229" name="Google Shape;699;p26">
                <a:extLst>
                  <a:ext uri="{FF2B5EF4-FFF2-40B4-BE49-F238E27FC236}">
                    <a16:creationId xmlns:a16="http://schemas.microsoft.com/office/drawing/2014/main" id="{B0461187-11B3-1829-3FF9-10013550F898}"/>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30" name="Oval 229">
                <a:extLst>
                  <a:ext uri="{FF2B5EF4-FFF2-40B4-BE49-F238E27FC236}">
                    <a16:creationId xmlns:a16="http://schemas.microsoft.com/office/drawing/2014/main" id="{C22E487F-DB69-A3FE-60CE-BFE9FAD4D0BC}"/>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4" name="Group 213">
              <a:extLst>
                <a:ext uri="{FF2B5EF4-FFF2-40B4-BE49-F238E27FC236}">
                  <a16:creationId xmlns:a16="http://schemas.microsoft.com/office/drawing/2014/main" id="{BE419770-395B-18E0-5A2F-64B2EBBCB183}"/>
                </a:ext>
              </a:extLst>
            </p:cNvPr>
            <p:cNvGrpSpPr>
              <a:grpSpLocks/>
            </p:cNvGrpSpPr>
            <p:nvPr/>
          </p:nvGrpSpPr>
          <p:grpSpPr>
            <a:xfrm>
              <a:off x="1960037" y="3139913"/>
              <a:ext cx="99964" cy="221400"/>
              <a:chOff x="586830" y="4927613"/>
              <a:chExt cx="280800" cy="295200"/>
            </a:xfrm>
          </p:grpSpPr>
          <p:pic>
            <p:nvPicPr>
              <p:cNvPr id="227" name="Google Shape;699;p26">
                <a:extLst>
                  <a:ext uri="{FF2B5EF4-FFF2-40B4-BE49-F238E27FC236}">
                    <a16:creationId xmlns:a16="http://schemas.microsoft.com/office/drawing/2014/main" id="{A833EABF-19B7-FA28-80F1-AC0D3E83A055}"/>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228" name="Oval 227">
                <a:extLst>
                  <a:ext uri="{FF2B5EF4-FFF2-40B4-BE49-F238E27FC236}">
                    <a16:creationId xmlns:a16="http://schemas.microsoft.com/office/drawing/2014/main" id="{C8EFDD1F-DE0A-5758-E8DD-7D24C19257BE}"/>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5" name="Group 214">
              <a:extLst>
                <a:ext uri="{FF2B5EF4-FFF2-40B4-BE49-F238E27FC236}">
                  <a16:creationId xmlns:a16="http://schemas.microsoft.com/office/drawing/2014/main" id="{2A3DF0D8-039C-6C0E-F7F9-D22BA1AC1E10}"/>
                </a:ext>
              </a:extLst>
            </p:cNvPr>
            <p:cNvGrpSpPr>
              <a:grpSpLocks/>
            </p:cNvGrpSpPr>
            <p:nvPr/>
          </p:nvGrpSpPr>
          <p:grpSpPr>
            <a:xfrm>
              <a:off x="2061850" y="3139913"/>
              <a:ext cx="100800" cy="221400"/>
              <a:chOff x="592863" y="4927613"/>
              <a:chExt cx="283148" cy="295200"/>
            </a:xfrm>
          </p:grpSpPr>
          <p:pic>
            <p:nvPicPr>
              <p:cNvPr id="225" name="Google Shape;699;p26">
                <a:extLst>
                  <a:ext uri="{FF2B5EF4-FFF2-40B4-BE49-F238E27FC236}">
                    <a16:creationId xmlns:a16="http://schemas.microsoft.com/office/drawing/2014/main" id="{0DABAE39-08B0-8A0B-E97D-3DCBB38545C8}"/>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26" name="Oval 225">
                <a:extLst>
                  <a:ext uri="{FF2B5EF4-FFF2-40B4-BE49-F238E27FC236}">
                    <a16:creationId xmlns:a16="http://schemas.microsoft.com/office/drawing/2014/main" id="{7659A713-2C67-7D8D-C834-0F7EE0D46F98}"/>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6" name="Group 215">
              <a:extLst>
                <a:ext uri="{FF2B5EF4-FFF2-40B4-BE49-F238E27FC236}">
                  <a16:creationId xmlns:a16="http://schemas.microsoft.com/office/drawing/2014/main" id="{6A417F87-84A7-4515-B3D0-04EFA5F2B3DE}"/>
                </a:ext>
              </a:extLst>
            </p:cNvPr>
            <p:cNvGrpSpPr>
              <a:grpSpLocks/>
            </p:cNvGrpSpPr>
            <p:nvPr/>
          </p:nvGrpSpPr>
          <p:grpSpPr>
            <a:xfrm>
              <a:off x="2159367" y="3139913"/>
              <a:ext cx="99964" cy="221400"/>
              <a:chOff x="586830" y="4927613"/>
              <a:chExt cx="280800" cy="295200"/>
            </a:xfrm>
          </p:grpSpPr>
          <p:pic>
            <p:nvPicPr>
              <p:cNvPr id="223" name="Google Shape;699;p26">
                <a:extLst>
                  <a:ext uri="{FF2B5EF4-FFF2-40B4-BE49-F238E27FC236}">
                    <a16:creationId xmlns:a16="http://schemas.microsoft.com/office/drawing/2014/main" id="{7C3F0593-EF01-FB65-CB33-5952959095A3}"/>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224" name="Oval 223">
                <a:extLst>
                  <a:ext uri="{FF2B5EF4-FFF2-40B4-BE49-F238E27FC236}">
                    <a16:creationId xmlns:a16="http://schemas.microsoft.com/office/drawing/2014/main" id="{5F6C0B16-5D87-9DEE-2270-73C938339FB2}"/>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7" name="Group 216">
              <a:extLst>
                <a:ext uri="{FF2B5EF4-FFF2-40B4-BE49-F238E27FC236}">
                  <a16:creationId xmlns:a16="http://schemas.microsoft.com/office/drawing/2014/main" id="{8C23D8DA-DF64-D1A1-3DB3-ED801E9ED186}"/>
                </a:ext>
              </a:extLst>
            </p:cNvPr>
            <p:cNvGrpSpPr>
              <a:grpSpLocks/>
            </p:cNvGrpSpPr>
            <p:nvPr/>
          </p:nvGrpSpPr>
          <p:grpSpPr>
            <a:xfrm>
              <a:off x="2261180" y="3139913"/>
              <a:ext cx="100800" cy="221400"/>
              <a:chOff x="592863" y="4927613"/>
              <a:chExt cx="283148" cy="295200"/>
            </a:xfrm>
          </p:grpSpPr>
          <p:pic>
            <p:nvPicPr>
              <p:cNvPr id="221" name="Google Shape;699;p26">
                <a:extLst>
                  <a:ext uri="{FF2B5EF4-FFF2-40B4-BE49-F238E27FC236}">
                    <a16:creationId xmlns:a16="http://schemas.microsoft.com/office/drawing/2014/main" id="{ADB6CCE4-2A38-856D-B071-52F6044081F7}"/>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22" name="Oval 221">
                <a:extLst>
                  <a:ext uri="{FF2B5EF4-FFF2-40B4-BE49-F238E27FC236}">
                    <a16:creationId xmlns:a16="http://schemas.microsoft.com/office/drawing/2014/main" id="{34248171-8D00-F083-803D-827E89A44F5C}"/>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8" name="Group 217">
              <a:extLst>
                <a:ext uri="{FF2B5EF4-FFF2-40B4-BE49-F238E27FC236}">
                  <a16:creationId xmlns:a16="http://schemas.microsoft.com/office/drawing/2014/main" id="{9585ED7B-6F62-9811-2F7D-48BCD2896862}"/>
                </a:ext>
              </a:extLst>
            </p:cNvPr>
            <p:cNvGrpSpPr>
              <a:grpSpLocks/>
            </p:cNvGrpSpPr>
            <p:nvPr/>
          </p:nvGrpSpPr>
          <p:grpSpPr>
            <a:xfrm>
              <a:off x="2360843" y="3139913"/>
              <a:ext cx="100800" cy="221400"/>
              <a:chOff x="592863" y="4927613"/>
              <a:chExt cx="283148" cy="295200"/>
            </a:xfrm>
          </p:grpSpPr>
          <p:pic>
            <p:nvPicPr>
              <p:cNvPr id="219" name="Google Shape;699;p26">
                <a:extLst>
                  <a:ext uri="{FF2B5EF4-FFF2-40B4-BE49-F238E27FC236}">
                    <a16:creationId xmlns:a16="http://schemas.microsoft.com/office/drawing/2014/main" id="{C34422DF-4A7D-0AA8-DAEA-E658CF636CA6}"/>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20" name="Oval 219">
                <a:extLst>
                  <a:ext uri="{FF2B5EF4-FFF2-40B4-BE49-F238E27FC236}">
                    <a16:creationId xmlns:a16="http://schemas.microsoft.com/office/drawing/2014/main" id="{BFD58483-A88B-9AD3-F70D-310A8797130A}"/>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47" name="Group 146">
            <a:extLst>
              <a:ext uri="{FF2B5EF4-FFF2-40B4-BE49-F238E27FC236}">
                <a16:creationId xmlns:a16="http://schemas.microsoft.com/office/drawing/2014/main" id="{58FEE8F0-C98D-B842-2AF3-86AEA986A507}"/>
              </a:ext>
            </a:extLst>
          </p:cNvPr>
          <p:cNvGrpSpPr/>
          <p:nvPr/>
        </p:nvGrpSpPr>
        <p:grpSpPr>
          <a:xfrm>
            <a:off x="5708003" y="3085283"/>
            <a:ext cx="1387557" cy="160570"/>
            <a:chOff x="473075" y="3158930"/>
            <a:chExt cx="993370" cy="221400"/>
          </a:xfrm>
        </p:grpSpPr>
        <p:grpSp>
          <p:nvGrpSpPr>
            <p:cNvPr id="179" name="Group 178">
              <a:extLst>
                <a:ext uri="{FF2B5EF4-FFF2-40B4-BE49-F238E27FC236}">
                  <a16:creationId xmlns:a16="http://schemas.microsoft.com/office/drawing/2014/main" id="{A809182D-49CA-4741-1A5F-C09AD43FB645}"/>
                </a:ext>
              </a:extLst>
            </p:cNvPr>
            <p:cNvGrpSpPr>
              <a:grpSpLocks/>
            </p:cNvGrpSpPr>
            <p:nvPr/>
          </p:nvGrpSpPr>
          <p:grpSpPr>
            <a:xfrm>
              <a:off x="473075" y="3158930"/>
              <a:ext cx="100800" cy="221400"/>
              <a:chOff x="2431598" y="4904118"/>
              <a:chExt cx="280800" cy="295200"/>
            </a:xfrm>
          </p:grpSpPr>
          <p:pic>
            <p:nvPicPr>
              <p:cNvPr id="207" name="Google Shape;698;p26">
                <a:extLst>
                  <a:ext uri="{FF2B5EF4-FFF2-40B4-BE49-F238E27FC236}">
                    <a16:creationId xmlns:a16="http://schemas.microsoft.com/office/drawing/2014/main" id="{5468DB4C-A2A4-65CC-C5A4-3AE903539B6B}"/>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08" name="Oval 207">
                <a:extLst>
                  <a:ext uri="{FF2B5EF4-FFF2-40B4-BE49-F238E27FC236}">
                    <a16:creationId xmlns:a16="http://schemas.microsoft.com/office/drawing/2014/main" id="{715DBC9A-D125-A5BF-FACD-15BD130C157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0" name="Group 179">
              <a:extLst>
                <a:ext uri="{FF2B5EF4-FFF2-40B4-BE49-F238E27FC236}">
                  <a16:creationId xmlns:a16="http://schemas.microsoft.com/office/drawing/2014/main" id="{C11E86BE-7681-1452-C01C-DA572E8CFCD3}"/>
                </a:ext>
              </a:extLst>
            </p:cNvPr>
            <p:cNvGrpSpPr>
              <a:grpSpLocks/>
            </p:cNvGrpSpPr>
            <p:nvPr/>
          </p:nvGrpSpPr>
          <p:grpSpPr>
            <a:xfrm>
              <a:off x="572249" y="3158930"/>
              <a:ext cx="100800" cy="221400"/>
              <a:chOff x="2431598" y="4904118"/>
              <a:chExt cx="280800" cy="295200"/>
            </a:xfrm>
          </p:grpSpPr>
          <p:pic>
            <p:nvPicPr>
              <p:cNvPr id="205" name="Google Shape;698;p26">
                <a:extLst>
                  <a:ext uri="{FF2B5EF4-FFF2-40B4-BE49-F238E27FC236}">
                    <a16:creationId xmlns:a16="http://schemas.microsoft.com/office/drawing/2014/main" id="{2DBA1366-119C-68B9-B9D5-0F8FC7AB8930}"/>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06" name="Oval 205">
                <a:extLst>
                  <a:ext uri="{FF2B5EF4-FFF2-40B4-BE49-F238E27FC236}">
                    <a16:creationId xmlns:a16="http://schemas.microsoft.com/office/drawing/2014/main" id="{03EA4F26-0206-C885-56A5-5CE436B2C4C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1" name="Group 180">
              <a:extLst>
                <a:ext uri="{FF2B5EF4-FFF2-40B4-BE49-F238E27FC236}">
                  <a16:creationId xmlns:a16="http://schemas.microsoft.com/office/drawing/2014/main" id="{8D875269-DEEE-621F-CC19-CC514650C47A}"/>
                </a:ext>
              </a:extLst>
            </p:cNvPr>
            <p:cNvGrpSpPr>
              <a:grpSpLocks/>
            </p:cNvGrpSpPr>
            <p:nvPr/>
          </p:nvGrpSpPr>
          <p:grpSpPr>
            <a:xfrm>
              <a:off x="671423" y="3158930"/>
              <a:ext cx="100800" cy="221400"/>
              <a:chOff x="2431598" y="4904118"/>
              <a:chExt cx="280800" cy="295200"/>
            </a:xfrm>
          </p:grpSpPr>
          <p:pic>
            <p:nvPicPr>
              <p:cNvPr id="203" name="Google Shape;698;p26">
                <a:extLst>
                  <a:ext uri="{FF2B5EF4-FFF2-40B4-BE49-F238E27FC236}">
                    <a16:creationId xmlns:a16="http://schemas.microsoft.com/office/drawing/2014/main" id="{83E8DE1F-D51B-1B99-12AD-505FA43ADA1F}"/>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04" name="Oval 203">
                <a:extLst>
                  <a:ext uri="{FF2B5EF4-FFF2-40B4-BE49-F238E27FC236}">
                    <a16:creationId xmlns:a16="http://schemas.microsoft.com/office/drawing/2014/main" id="{F1EDB850-0149-D3DD-793B-44D138B3990D}"/>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2" name="Group 181">
              <a:extLst>
                <a:ext uri="{FF2B5EF4-FFF2-40B4-BE49-F238E27FC236}">
                  <a16:creationId xmlns:a16="http://schemas.microsoft.com/office/drawing/2014/main" id="{58735EE2-131B-9F9A-F1F4-4E35A992A552}"/>
                </a:ext>
              </a:extLst>
            </p:cNvPr>
            <p:cNvGrpSpPr>
              <a:grpSpLocks/>
            </p:cNvGrpSpPr>
            <p:nvPr/>
          </p:nvGrpSpPr>
          <p:grpSpPr>
            <a:xfrm>
              <a:off x="770597" y="3158930"/>
              <a:ext cx="100800" cy="221400"/>
              <a:chOff x="2431598" y="4904118"/>
              <a:chExt cx="280800" cy="295200"/>
            </a:xfrm>
          </p:grpSpPr>
          <p:pic>
            <p:nvPicPr>
              <p:cNvPr id="201" name="Google Shape;698;p26">
                <a:extLst>
                  <a:ext uri="{FF2B5EF4-FFF2-40B4-BE49-F238E27FC236}">
                    <a16:creationId xmlns:a16="http://schemas.microsoft.com/office/drawing/2014/main" id="{E589C5E4-C85C-A0D0-36C0-0B7E58FB0B16}"/>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02" name="Oval 201">
                <a:extLst>
                  <a:ext uri="{FF2B5EF4-FFF2-40B4-BE49-F238E27FC236}">
                    <a16:creationId xmlns:a16="http://schemas.microsoft.com/office/drawing/2014/main" id="{6529A64D-29B8-CCEF-EA1E-681EF257781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3" name="Group 182">
              <a:extLst>
                <a:ext uri="{FF2B5EF4-FFF2-40B4-BE49-F238E27FC236}">
                  <a16:creationId xmlns:a16="http://schemas.microsoft.com/office/drawing/2014/main" id="{820E25CC-D09D-001D-AD17-6A057DC66303}"/>
                </a:ext>
              </a:extLst>
            </p:cNvPr>
            <p:cNvGrpSpPr>
              <a:grpSpLocks/>
            </p:cNvGrpSpPr>
            <p:nvPr/>
          </p:nvGrpSpPr>
          <p:grpSpPr>
            <a:xfrm>
              <a:off x="869771" y="3158930"/>
              <a:ext cx="100800" cy="221400"/>
              <a:chOff x="2431598" y="4904118"/>
              <a:chExt cx="280800" cy="295200"/>
            </a:xfrm>
          </p:grpSpPr>
          <p:pic>
            <p:nvPicPr>
              <p:cNvPr id="199" name="Google Shape;698;p26">
                <a:extLst>
                  <a:ext uri="{FF2B5EF4-FFF2-40B4-BE49-F238E27FC236}">
                    <a16:creationId xmlns:a16="http://schemas.microsoft.com/office/drawing/2014/main" id="{1AAE22B0-EFA9-3A1F-2951-A4D83BB4B1D6}"/>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00" name="Oval 199">
                <a:extLst>
                  <a:ext uri="{FF2B5EF4-FFF2-40B4-BE49-F238E27FC236}">
                    <a16:creationId xmlns:a16="http://schemas.microsoft.com/office/drawing/2014/main" id="{E72EA1E6-4081-18D2-36EC-5623E539049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4" name="Group 183">
              <a:extLst>
                <a:ext uri="{FF2B5EF4-FFF2-40B4-BE49-F238E27FC236}">
                  <a16:creationId xmlns:a16="http://schemas.microsoft.com/office/drawing/2014/main" id="{C36CF910-CCA8-ADCC-9049-657376A1106F}"/>
                </a:ext>
              </a:extLst>
            </p:cNvPr>
            <p:cNvGrpSpPr>
              <a:grpSpLocks/>
            </p:cNvGrpSpPr>
            <p:nvPr/>
          </p:nvGrpSpPr>
          <p:grpSpPr>
            <a:xfrm>
              <a:off x="968945" y="3158930"/>
              <a:ext cx="100800" cy="221400"/>
              <a:chOff x="2431598" y="4904118"/>
              <a:chExt cx="280800" cy="295200"/>
            </a:xfrm>
          </p:grpSpPr>
          <p:pic>
            <p:nvPicPr>
              <p:cNvPr id="197" name="Google Shape;698;p26">
                <a:extLst>
                  <a:ext uri="{FF2B5EF4-FFF2-40B4-BE49-F238E27FC236}">
                    <a16:creationId xmlns:a16="http://schemas.microsoft.com/office/drawing/2014/main" id="{5EDFC646-9AB0-74DA-551A-F1A90349EA4A}"/>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8" name="Oval 197">
                <a:extLst>
                  <a:ext uri="{FF2B5EF4-FFF2-40B4-BE49-F238E27FC236}">
                    <a16:creationId xmlns:a16="http://schemas.microsoft.com/office/drawing/2014/main" id="{E709822A-D34E-0E4E-9253-F5FCBDCA065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5" name="Group 184">
              <a:extLst>
                <a:ext uri="{FF2B5EF4-FFF2-40B4-BE49-F238E27FC236}">
                  <a16:creationId xmlns:a16="http://schemas.microsoft.com/office/drawing/2014/main" id="{1D558A23-9286-60A3-5F44-BFF36858EDB0}"/>
                </a:ext>
              </a:extLst>
            </p:cNvPr>
            <p:cNvGrpSpPr>
              <a:grpSpLocks/>
            </p:cNvGrpSpPr>
            <p:nvPr/>
          </p:nvGrpSpPr>
          <p:grpSpPr>
            <a:xfrm>
              <a:off x="1068119" y="3158930"/>
              <a:ext cx="100800" cy="221400"/>
              <a:chOff x="2431598" y="4904118"/>
              <a:chExt cx="280800" cy="295200"/>
            </a:xfrm>
          </p:grpSpPr>
          <p:pic>
            <p:nvPicPr>
              <p:cNvPr id="195" name="Google Shape;698;p26">
                <a:extLst>
                  <a:ext uri="{FF2B5EF4-FFF2-40B4-BE49-F238E27FC236}">
                    <a16:creationId xmlns:a16="http://schemas.microsoft.com/office/drawing/2014/main" id="{1143D04C-8700-C666-0608-7EBAE3118889}"/>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6" name="Oval 195">
                <a:extLst>
                  <a:ext uri="{FF2B5EF4-FFF2-40B4-BE49-F238E27FC236}">
                    <a16:creationId xmlns:a16="http://schemas.microsoft.com/office/drawing/2014/main" id="{8AF0FEBC-0B2E-481F-2C54-30808A5E1E01}"/>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6" name="Group 185">
              <a:extLst>
                <a:ext uri="{FF2B5EF4-FFF2-40B4-BE49-F238E27FC236}">
                  <a16:creationId xmlns:a16="http://schemas.microsoft.com/office/drawing/2014/main" id="{85A61D06-AD5A-127C-CAFE-E2C940FF5BC3}"/>
                </a:ext>
              </a:extLst>
            </p:cNvPr>
            <p:cNvGrpSpPr>
              <a:grpSpLocks/>
            </p:cNvGrpSpPr>
            <p:nvPr/>
          </p:nvGrpSpPr>
          <p:grpSpPr>
            <a:xfrm>
              <a:off x="1167293" y="3158930"/>
              <a:ext cx="100800" cy="221400"/>
              <a:chOff x="2431598" y="4904118"/>
              <a:chExt cx="280800" cy="295200"/>
            </a:xfrm>
          </p:grpSpPr>
          <p:pic>
            <p:nvPicPr>
              <p:cNvPr id="193" name="Google Shape;698;p26">
                <a:extLst>
                  <a:ext uri="{FF2B5EF4-FFF2-40B4-BE49-F238E27FC236}">
                    <a16:creationId xmlns:a16="http://schemas.microsoft.com/office/drawing/2014/main" id="{A2245E7B-00D7-7691-D2DD-5A920D849DDC}"/>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4" name="Oval 193">
                <a:extLst>
                  <a:ext uri="{FF2B5EF4-FFF2-40B4-BE49-F238E27FC236}">
                    <a16:creationId xmlns:a16="http://schemas.microsoft.com/office/drawing/2014/main" id="{21BAB7FA-1006-53B2-2634-EAE6118407C0}"/>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7" name="Group 186">
              <a:extLst>
                <a:ext uri="{FF2B5EF4-FFF2-40B4-BE49-F238E27FC236}">
                  <a16:creationId xmlns:a16="http://schemas.microsoft.com/office/drawing/2014/main" id="{9FC3544C-ADC5-3FDB-6D04-075D89896698}"/>
                </a:ext>
              </a:extLst>
            </p:cNvPr>
            <p:cNvGrpSpPr>
              <a:grpSpLocks/>
            </p:cNvGrpSpPr>
            <p:nvPr/>
          </p:nvGrpSpPr>
          <p:grpSpPr>
            <a:xfrm>
              <a:off x="1266467" y="3158930"/>
              <a:ext cx="100800" cy="221400"/>
              <a:chOff x="2431598" y="4904118"/>
              <a:chExt cx="280800" cy="295200"/>
            </a:xfrm>
          </p:grpSpPr>
          <p:pic>
            <p:nvPicPr>
              <p:cNvPr id="191" name="Google Shape;698;p26">
                <a:extLst>
                  <a:ext uri="{FF2B5EF4-FFF2-40B4-BE49-F238E27FC236}">
                    <a16:creationId xmlns:a16="http://schemas.microsoft.com/office/drawing/2014/main" id="{C704F4B4-89D2-99CA-9793-C817434E6D7A}"/>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2" name="Oval 191">
                <a:extLst>
                  <a:ext uri="{FF2B5EF4-FFF2-40B4-BE49-F238E27FC236}">
                    <a16:creationId xmlns:a16="http://schemas.microsoft.com/office/drawing/2014/main" id="{B03AAF34-CEA6-3311-5AB6-F5899F7F7696}"/>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8" name="Group 187">
              <a:extLst>
                <a:ext uri="{FF2B5EF4-FFF2-40B4-BE49-F238E27FC236}">
                  <a16:creationId xmlns:a16="http://schemas.microsoft.com/office/drawing/2014/main" id="{F0BD0330-34CA-4D3B-5466-03010BF04BC0}"/>
                </a:ext>
              </a:extLst>
            </p:cNvPr>
            <p:cNvGrpSpPr>
              <a:grpSpLocks/>
            </p:cNvGrpSpPr>
            <p:nvPr/>
          </p:nvGrpSpPr>
          <p:grpSpPr>
            <a:xfrm>
              <a:off x="1365645" y="3158930"/>
              <a:ext cx="100800" cy="221400"/>
              <a:chOff x="2431598" y="4904118"/>
              <a:chExt cx="280800" cy="295200"/>
            </a:xfrm>
          </p:grpSpPr>
          <p:pic>
            <p:nvPicPr>
              <p:cNvPr id="189" name="Google Shape;698;p26">
                <a:extLst>
                  <a:ext uri="{FF2B5EF4-FFF2-40B4-BE49-F238E27FC236}">
                    <a16:creationId xmlns:a16="http://schemas.microsoft.com/office/drawing/2014/main" id="{F0C211A6-9427-BDBF-021E-22E510F99DB9}"/>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0" name="Oval 189">
                <a:extLst>
                  <a:ext uri="{FF2B5EF4-FFF2-40B4-BE49-F238E27FC236}">
                    <a16:creationId xmlns:a16="http://schemas.microsoft.com/office/drawing/2014/main" id="{76783F24-789E-1DAE-AEAF-F5A1A15CE709}"/>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49" name="Group 148">
            <a:extLst>
              <a:ext uri="{FF2B5EF4-FFF2-40B4-BE49-F238E27FC236}">
                <a16:creationId xmlns:a16="http://schemas.microsoft.com/office/drawing/2014/main" id="{5996BC46-CE4E-3B87-4794-CE9D16D4DE28}"/>
              </a:ext>
            </a:extLst>
          </p:cNvPr>
          <p:cNvGrpSpPr>
            <a:grpSpLocks/>
          </p:cNvGrpSpPr>
          <p:nvPr/>
        </p:nvGrpSpPr>
        <p:grpSpPr>
          <a:xfrm>
            <a:off x="7097536" y="3081364"/>
            <a:ext cx="139632" cy="160570"/>
            <a:chOff x="586830" y="4927613"/>
            <a:chExt cx="280800" cy="295200"/>
          </a:xfrm>
        </p:grpSpPr>
        <p:pic>
          <p:nvPicPr>
            <p:cNvPr id="177" name="Google Shape;699;p26">
              <a:extLst>
                <a:ext uri="{FF2B5EF4-FFF2-40B4-BE49-F238E27FC236}">
                  <a16:creationId xmlns:a16="http://schemas.microsoft.com/office/drawing/2014/main" id="{BFCF1C75-BACF-491E-3E04-17111CB002D0}"/>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178" name="Oval 177">
              <a:extLst>
                <a:ext uri="{FF2B5EF4-FFF2-40B4-BE49-F238E27FC236}">
                  <a16:creationId xmlns:a16="http://schemas.microsoft.com/office/drawing/2014/main" id="{0403BC05-260F-07E9-E4F3-A25E420209AB}"/>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0" name="Group 149">
            <a:extLst>
              <a:ext uri="{FF2B5EF4-FFF2-40B4-BE49-F238E27FC236}">
                <a16:creationId xmlns:a16="http://schemas.microsoft.com/office/drawing/2014/main" id="{2AC649E6-DB76-D6E3-5140-C33133AD5C1E}"/>
              </a:ext>
            </a:extLst>
          </p:cNvPr>
          <p:cNvGrpSpPr>
            <a:grpSpLocks/>
          </p:cNvGrpSpPr>
          <p:nvPr/>
        </p:nvGrpSpPr>
        <p:grpSpPr>
          <a:xfrm>
            <a:off x="7236750" y="3081364"/>
            <a:ext cx="139632" cy="160570"/>
            <a:chOff x="586830" y="4927613"/>
            <a:chExt cx="280800" cy="295200"/>
          </a:xfrm>
        </p:grpSpPr>
        <p:pic>
          <p:nvPicPr>
            <p:cNvPr id="175" name="Google Shape;699;p26">
              <a:extLst>
                <a:ext uri="{FF2B5EF4-FFF2-40B4-BE49-F238E27FC236}">
                  <a16:creationId xmlns:a16="http://schemas.microsoft.com/office/drawing/2014/main" id="{EA99E597-197A-07C1-E97D-337D90CFB1BF}"/>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176" name="Oval 175">
              <a:extLst>
                <a:ext uri="{FF2B5EF4-FFF2-40B4-BE49-F238E27FC236}">
                  <a16:creationId xmlns:a16="http://schemas.microsoft.com/office/drawing/2014/main" id="{BB7DC041-7A49-D514-4B32-F5D43C545091}"/>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1" name="Group 150">
            <a:extLst>
              <a:ext uri="{FF2B5EF4-FFF2-40B4-BE49-F238E27FC236}">
                <a16:creationId xmlns:a16="http://schemas.microsoft.com/office/drawing/2014/main" id="{B6E2591F-50A0-DB39-07A2-697CE844EB1D}"/>
              </a:ext>
            </a:extLst>
          </p:cNvPr>
          <p:cNvGrpSpPr>
            <a:grpSpLocks/>
          </p:cNvGrpSpPr>
          <p:nvPr/>
        </p:nvGrpSpPr>
        <p:grpSpPr>
          <a:xfrm>
            <a:off x="7375964" y="3081364"/>
            <a:ext cx="139632" cy="160570"/>
            <a:chOff x="586830" y="4927613"/>
            <a:chExt cx="280800" cy="295200"/>
          </a:xfrm>
        </p:grpSpPr>
        <p:pic>
          <p:nvPicPr>
            <p:cNvPr id="173" name="Google Shape;699;p26">
              <a:extLst>
                <a:ext uri="{FF2B5EF4-FFF2-40B4-BE49-F238E27FC236}">
                  <a16:creationId xmlns:a16="http://schemas.microsoft.com/office/drawing/2014/main" id="{90A8A0C7-D8D0-0DB0-91B1-E05F5930C5D3}"/>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174" name="Oval 173">
              <a:extLst>
                <a:ext uri="{FF2B5EF4-FFF2-40B4-BE49-F238E27FC236}">
                  <a16:creationId xmlns:a16="http://schemas.microsoft.com/office/drawing/2014/main" id="{32293232-79B5-99C5-E033-56EDDDA146A4}"/>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2" name="Group 151">
            <a:extLst>
              <a:ext uri="{FF2B5EF4-FFF2-40B4-BE49-F238E27FC236}">
                <a16:creationId xmlns:a16="http://schemas.microsoft.com/office/drawing/2014/main" id="{374C5A4B-6FBD-B256-1CC3-B4D23CDC3729}"/>
              </a:ext>
            </a:extLst>
          </p:cNvPr>
          <p:cNvGrpSpPr>
            <a:grpSpLocks/>
          </p:cNvGrpSpPr>
          <p:nvPr/>
        </p:nvGrpSpPr>
        <p:grpSpPr>
          <a:xfrm>
            <a:off x="7518178" y="3081364"/>
            <a:ext cx="140799" cy="160570"/>
            <a:chOff x="592863" y="4927613"/>
            <a:chExt cx="283148" cy="295200"/>
          </a:xfrm>
        </p:grpSpPr>
        <p:pic>
          <p:nvPicPr>
            <p:cNvPr id="171" name="Google Shape;699;p26">
              <a:extLst>
                <a:ext uri="{FF2B5EF4-FFF2-40B4-BE49-F238E27FC236}">
                  <a16:creationId xmlns:a16="http://schemas.microsoft.com/office/drawing/2014/main" id="{BC637974-59EE-CB58-81C1-AFAED221CD55}"/>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72" name="Oval 171">
              <a:extLst>
                <a:ext uri="{FF2B5EF4-FFF2-40B4-BE49-F238E27FC236}">
                  <a16:creationId xmlns:a16="http://schemas.microsoft.com/office/drawing/2014/main" id="{A9B556BD-5FAA-DAF7-CBDB-BFC6E7C805B5}"/>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3" name="Group 152">
            <a:extLst>
              <a:ext uri="{FF2B5EF4-FFF2-40B4-BE49-F238E27FC236}">
                <a16:creationId xmlns:a16="http://schemas.microsoft.com/office/drawing/2014/main" id="{714350BF-FCDC-7A9C-6259-C09BF0DB993A}"/>
              </a:ext>
            </a:extLst>
          </p:cNvPr>
          <p:cNvGrpSpPr>
            <a:grpSpLocks/>
          </p:cNvGrpSpPr>
          <p:nvPr/>
        </p:nvGrpSpPr>
        <p:grpSpPr>
          <a:xfrm>
            <a:off x="7657392" y="3081364"/>
            <a:ext cx="140799" cy="160570"/>
            <a:chOff x="592863" y="4927613"/>
            <a:chExt cx="283148" cy="295200"/>
          </a:xfrm>
        </p:grpSpPr>
        <p:pic>
          <p:nvPicPr>
            <p:cNvPr id="169" name="Google Shape;699;p26">
              <a:extLst>
                <a:ext uri="{FF2B5EF4-FFF2-40B4-BE49-F238E27FC236}">
                  <a16:creationId xmlns:a16="http://schemas.microsoft.com/office/drawing/2014/main" id="{1B891033-FCDA-CC7E-FB24-C7B2ED3D3886}"/>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70" name="Oval 169">
              <a:extLst>
                <a:ext uri="{FF2B5EF4-FFF2-40B4-BE49-F238E27FC236}">
                  <a16:creationId xmlns:a16="http://schemas.microsoft.com/office/drawing/2014/main" id="{80798C65-A934-DCD3-F944-5DC15C3E448A}"/>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8AC53A64-BBEA-4D5E-5D58-160698EF8119}"/>
              </a:ext>
            </a:extLst>
          </p:cNvPr>
          <p:cNvGrpSpPr/>
          <p:nvPr/>
        </p:nvGrpSpPr>
        <p:grpSpPr>
          <a:xfrm>
            <a:off x="135155" y="290053"/>
            <a:ext cx="10745914" cy="512604"/>
            <a:chOff x="208413" y="2726922"/>
            <a:chExt cx="10745914" cy="512604"/>
          </a:xfrm>
        </p:grpSpPr>
        <p:grpSp>
          <p:nvGrpSpPr>
            <p:cNvPr id="19" name="Group 18">
              <a:extLst>
                <a:ext uri="{FF2B5EF4-FFF2-40B4-BE49-F238E27FC236}">
                  <a16:creationId xmlns:a16="http://schemas.microsoft.com/office/drawing/2014/main" id="{BA09001F-E2AF-1CF2-0F13-C5C6A9E3D6C2}"/>
                </a:ext>
              </a:extLst>
            </p:cNvPr>
            <p:cNvGrpSpPr/>
            <p:nvPr/>
          </p:nvGrpSpPr>
          <p:grpSpPr>
            <a:xfrm>
              <a:off x="343374" y="2726922"/>
              <a:ext cx="10458390" cy="288000"/>
              <a:chOff x="4192301" y="2392021"/>
              <a:chExt cx="6660000" cy="288000"/>
            </a:xfrm>
          </p:grpSpPr>
          <p:cxnSp>
            <p:nvCxnSpPr>
              <p:cNvPr id="84" name="Straight Connector 83">
                <a:extLst>
                  <a:ext uri="{FF2B5EF4-FFF2-40B4-BE49-F238E27FC236}">
                    <a16:creationId xmlns:a16="http://schemas.microsoft.com/office/drawing/2014/main" id="{5EA6383D-17F8-E498-476C-6863617F6352}"/>
                  </a:ext>
                </a:extLst>
              </p:cNvPr>
              <p:cNvCxnSpPr>
                <a:cxnSpLocks/>
              </p:cNvCxnSpPr>
              <p:nvPr/>
            </p:nvCxnSpPr>
            <p:spPr>
              <a:xfrm>
                <a:off x="565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4286599-3E17-DE23-84DC-E288CE3CD6B6}"/>
                  </a:ext>
                </a:extLst>
              </p:cNvPr>
              <p:cNvCxnSpPr>
                <a:cxnSpLocks/>
              </p:cNvCxnSpPr>
              <p:nvPr/>
            </p:nvCxnSpPr>
            <p:spPr>
              <a:xfrm>
                <a:off x="579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B10D463-8AFF-3E40-5B86-81817C98019C}"/>
                  </a:ext>
                </a:extLst>
              </p:cNvPr>
              <p:cNvCxnSpPr>
                <a:cxnSpLocks/>
              </p:cNvCxnSpPr>
              <p:nvPr/>
            </p:nvCxnSpPr>
            <p:spPr>
              <a:xfrm>
                <a:off x="592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9557ABC-94D1-86DB-55B1-3963F24BE709}"/>
                  </a:ext>
                </a:extLst>
              </p:cNvPr>
              <p:cNvCxnSpPr>
                <a:cxnSpLocks/>
              </p:cNvCxnSpPr>
              <p:nvPr/>
            </p:nvCxnSpPr>
            <p:spPr>
              <a:xfrm>
                <a:off x="605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BB3B6C6-D196-104F-FC30-BEB2661B5845}"/>
                  </a:ext>
                </a:extLst>
              </p:cNvPr>
              <p:cNvCxnSpPr>
                <a:cxnSpLocks/>
              </p:cNvCxnSpPr>
              <p:nvPr/>
            </p:nvCxnSpPr>
            <p:spPr>
              <a:xfrm>
                <a:off x="6190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AD8758A-8D31-A6AA-3DA6-13F1BC0B9A7E}"/>
                  </a:ext>
                </a:extLst>
              </p:cNvPr>
              <p:cNvCxnSpPr>
                <a:cxnSpLocks/>
              </p:cNvCxnSpPr>
              <p:nvPr/>
            </p:nvCxnSpPr>
            <p:spPr>
              <a:xfrm>
                <a:off x="632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FB42199-4D4B-AACD-1EC1-2A1985A4AF29}"/>
                  </a:ext>
                </a:extLst>
              </p:cNvPr>
              <p:cNvCxnSpPr>
                <a:cxnSpLocks/>
              </p:cNvCxnSpPr>
              <p:nvPr/>
            </p:nvCxnSpPr>
            <p:spPr>
              <a:xfrm>
                <a:off x="645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8525E8E-E7B9-97A5-087F-A6C3ABE26173}"/>
                  </a:ext>
                </a:extLst>
              </p:cNvPr>
              <p:cNvCxnSpPr>
                <a:cxnSpLocks/>
              </p:cNvCxnSpPr>
              <p:nvPr/>
            </p:nvCxnSpPr>
            <p:spPr>
              <a:xfrm>
                <a:off x="658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EBBCD39-5572-AEE1-0B46-CFEBF50808A4}"/>
                  </a:ext>
                </a:extLst>
              </p:cNvPr>
              <p:cNvCxnSpPr>
                <a:cxnSpLocks/>
              </p:cNvCxnSpPr>
              <p:nvPr/>
            </p:nvCxnSpPr>
            <p:spPr>
              <a:xfrm>
                <a:off x="672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29E226D-EC0D-31E6-6A88-9E1A329CAE36}"/>
                  </a:ext>
                </a:extLst>
              </p:cNvPr>
              <p:cNvCxnSpPr>
                <a:cxnSpLocks/>
              </p:cNvCxnSpPr>
              <p:nvPr/>
            </p:nvCxnSpPr>
            <p:spPr>
              <a:xfrm flipV="1">
                <a:off x="4192301" y="2536021"/>
                <a:ext cx="6660000" cy="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F8E83DD-5313-001A-8D1F-380AD8C71101}"/>
                  </a:ext>
                </a:extLst>
              </p:cNvPr>
              <p:cNvCxnSpPr>
                <a:cxnSpLocks/>
              </p:cNvCxnSpPr>
              <p:nvPr/>
            </p:nvCxnSpPr>
            <p:spPr>
              <a:xfrm>
                <a:off x="419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D1A6B97-780F-257D-6451-F8C7E74AEAF3}"/>
                  </a:ext>
                </a:extLst>
              </p:cNvPr>
              <p:cNvCxnSpPr>
                <a:cxnSpLocks/>
              </p:cNvCxnSpPr>
              <p:nvPr/>
            </p:nvCxnSpPr>
            <p:spPr>
              <a:xfrm>
                <a:off x="432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8340D25-9E29-6E67-1C66-3566E099DD46}"/>
                  </a:ext>
                </a:extLst>
              </p:cNvPr>
              <p:cNvCxnSpPr>
                <a:cxnSpLocks/>
              </p:cNvCxnSpPr>
              <p:nvPr/>
            </p:nvCxnSpPr>
            <p:spPr>
              <a:xfrm>
                <a:off x="445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22E40E5-7B97-5928-0A65-2DC528F3CD38}"/>
                  </a:ext>
                </a:extLst>
              </p:cNvPr>
              <p:cNvCxnSpPr>
                <a:cxnSpLocks/>
              </p:cNvCxnSpPr>
              <p:nvPr/>
            </p:nvCxnSpPr>
            <p:spPr>
              <a:xfrm>
                <a:off x="459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42F67DA-84F3-8D71-B284-E21D9542F988}"/>
                  </a:ext>
                </a:extLst>
              </p:cNvPr>
              <p:cNvCxnSpPr>
                <a:cxnSpLocks/>
              </p:cNvCxnSpPr>
              <p:nvPr/>
            </p:nvCxnSpPr>
            <p:spPr>
              <a:xfrm>
                <a:off x="472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35BFDD4-504E-21D4-4203-A47C921BDF26}"/>
                  </a:ext>
                </a:extLst>
              </p:cNvPr>
              <p:cNvCxnSpPr>
                <a:cxnSpLocks/>
              </p:cNvCxnSpPr>
              <p:nvPr/>
            </p:nvCxnSpPr>
            <p:spPr>
              <a:xfrm>
                <a:off x="4858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DEDF7FA-F53B-38E4-60EA-33FF906DD6A2}"/>
                  </a:ext>
                </a:extLst>
              </p:cNvPr>
              <p:cNvCxnSpPr>
                <a:cxnSpLocks/>
              </p:cNvCxnSpPr>
              <p:nvPr/>
            </p:nvCxnSpPr>
            <p:spPr>
              <a:xfrm>
                <a:off x="499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3DE69CB-2068-0FC3-F984-3C88355B20AF}"/>
                  </a:ext>
                </a:extLst>
              </p:cNvPr>
              <p:cNvCxnSpPr>
                <a:cxnSpLocks/>
              </p:cNvCxnSpPr>
              <p:nvPr/>
            </p:nvCxnSpPr>
            <p:spPr>
              <a:xfrm>
                <a:off x="512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48D969F-E878-8DEE-A2B3-B73DBA9D6EE6}"/>
                  </a:ext>
                </a:extLst>
              </p:cNvPr>
              <p:cNvCxnSpPr>
                <a:cxnSpLocks/>
              </p:cNvCxnSpPr>
              <p:nvPr/>
            </p:nvCxnSpPr>
            <p:spPr>
              <a:xfrm>
                <a:off x="525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64964AE-7F6B-7E0A-C82C-141A21C7E59A}"/>
                  </a:ext>
                </a:extLst>
              </p:cNvPr>
              <p:cNvCxnSpPr>
                <a:cxnSpLocks/>
              </p:cNvCxnSpPr>
              <p:nvPr/>
            </p:nvCxnSpPr>
            <p:spPr>
              <a:xfrm>
                <a:off x="539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FBD7F1B-3B5C-5CD4-BA15-FFB3C552DB1D}"/>
                  </a:ext>
                </a:extLst>
              </p:cNvPr>
              <p:cNvCxnSpPr>
                <a:cxnSpLocks/>
              </p:cNvCxnSpPr>
              <p:nvPr/>
            </p:nvCxnSpPr>
            <p:spPr>
              <a:xfrm>
                <a:off x="5524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5EC0C08-D6F4-90DE-3496-08ECAE3672F5}"/>
                  </a:ext>
                </a:extLst>
              </p:cNvPr>
              <p:cNvCxnSpPr>
                <a:cxnSpLocks/>
              </p:cNvCxnSpPr>
              <p:nvPr/>
            </p:nvCxnSpPr>
            <p:spPr>
              <a:xfrm>
                <a:off x="6856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096DD4E-FCC9-2569-D533-3920FA388624}"/>
                  </a:ext>
                </a:extLst>
              </p:cNvPr>
              <p:cNvCxnSpPr>
                <a:cxnSpLocks/>
              </p:cNvCxnSpPr>
              <p:nvPr/>
            </p:nvCxnSpPr>
            <p:spPr>
              <a:xfrm>
                <a:off x="698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E161D79-59D7-02E6-91E2-970308075F30}"/>
                  </a:ext>
                </a:extLst>
              </p:cNvPr>
              <p:cNvCxnSpPr>
                <a:cxnSpLocks/>
              </p:cNvCxnSpPr>
              <p:nvPr/>
            </p:nvCxnSpPr>
            <p:spPr>
              <a:xfrm>
                <a:off x="712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84317D-3976-F324-44F0-54D4300A0E19}"/>
                  </a:ext>
                </a:extLst>
              </p:cNvPr>
              <p:cNvCxnSpPr>
                <a:cxnSpLocks/>
              </p:cNvCxnSpPr>
              <p:nvPr/>
            </p:nvCxnSpPr>
            <p:spPr>
              <a:xfrm>
                <a:off x="725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A0F2BD3-5B9C-36D7-F11D-21C7CA314D18}"/>
                  </a:ext>
                </a:extLst>
              </p:cNvPr>
              <p:cNvCxnSpPr>
                <a:cxnSpLocks/>
              </p:cNvCxnSpPr>
              <p:nvPr/>
            </p:nvCxnSpPr>
            <p:spPr>
              <a:xfrm>
                <a:off x="738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55E1212-0B88-6152-17FE-385B352CC1C0}"/>
                  </a:ext>
                </a:extLst>
              </p:cNvPr>
              <p:cNvCxnSpPr>
                <a:cxnSpLocks/>
              </p:cNvCxnSpPr>
              <p:nvPr/>
            </p:nvCxnSpPr>
            <p:spPr>
              <a:xfrm>
                <a:off x="7522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FEC4944-5F8A-CC21-0BD0-0426E823D2A7}"/>
                  </a:ext>
                </a:extLst>
              </p:cNvPr>
              <p:cNvCxnSpPr>
                <a:cxnSpLocks/>
              </p:cNvCxnSpPr>
              <p:nvPr/>
            </p:nvCxnSpPr>
            <p:spPr>
              <a:xfrm>
                <a:off x="765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6073174-2C16-B800-E302-F3AC8D202E97}"/>
                  </a:ext>
                </a:extLst>
              </p:cNvPr>
              <p:cNvCxnSpPr>
                <a:cxnSpLocks/>
              </p:cNvCxnSpPr>
              <p:nvPr/>
            </p:nvCxnSpPr>
            <p:spPr>
              <a:xfrm>
                <a:off x="778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99C5F21A-157D-F640-E87C-2A2AA1855FD2}"/>
                  </a:ext>
                </a:extLst>
              </p:cNvPr>
              <p:cNvCxnSpPr>
                <a:cxnSpLocks/>
              </p:cNvCxnSpPr>
              <p:nvPr/>
            </p:nvCxnSpPr>
            <p:spPr>
              <a:xfrm>
                <a:off x="792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0D14ADC-2252-13B2-02A3-A5156D7842F9}"/>
                  </a:ext>
                </a:extLst>
              </p:cNvPr>
              <p:cNvCxnSpPr>
                <a:cxnSpLocks/>
              </p:cNvCxnSpPr>
              <p:nvPr/>
            </p:nvCxnSpPr>
            <p:spPr>
              <a:xfrm>
                <a:off x="805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BBB8094F-5C7E-9966-B403-EF896697104B}"/>
                  </a:ext>
                </a:extLst>
              </p:cNvPr>
              <p:cNvCxnSpPr>
                <a:cxnSpLocks/>
              </p:cNvCxnSpPr>
              <p:nvPr/>
            </p:nvCxnSpPr>
            <p:spPr>
              <a:xfrm>
                <a:off x="8188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8C8724C2-EE3D-04DC-5964-D9C066305A36}"/>
                  </a:ext>
                </a:extLst>
              </p:cNvPr>
              <p:cNvCxnSpPr>
                <a:cxnSpLocks/>
              </p:cNvCxnSpPr>
              <p:nvPr/>
            </p:nvCxnSpPr>
            <p:spPr>
              <a:xfrm>
                <a:off x="832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E9CB53F1-D582-BDFA-9BEA-3EAE3F762F65}"/>
                  </a:ext>
                </a:extLst>
              </p:cNvPr>
              <p:cNvCxnSpPr>
                <a:cxnSpLocks/>
              </p:cNvCxnSpPr>
              <p:nvPr/>
            </p:nvCxnSpPr>
            <p:spPr>
              <a:xfrm>
                <a:off x="845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3D2C4935-6FE9-1F2B-581A-EA5C81ECDB4C}"/>
                  </a:ext>
                </a:extLst>
              </p:cNvPr>
              <p:cNvCxnSpPr>
                <a:cxnSpLocks/>
              </p:cNvCxnSpPr>
              <p:nvPr/>
            </p:nvCxnSpPr>
            <p:spPr>
              <a:xfrm>
                <a:off x="858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DD5D923-56DE-D2F0-4A71-6CF7030A32C3}"/>
                  </a:ext>
                </a:extLst>
              </p:cNvPr>
              <p:cNvCxnSpPr>
                <a:cxnSpLocks/>
              </p:cNvCxnSpPr>
              <p:nvPr/>
            </p:nvCxnSpPr>
            <p:spPr>
              <a:xfrm>
                <a:off x="872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B787A1C-FCE8-74D5-81F1-C7F790ECFBF1}"/>
                  </a:ext>
                </a:extLst>
              </p:cNvPr>
              <p:cNvCxnSpPr>
                <a:cxnSpLocks/>
              </p:cNvCxnSpPr>
              <p:nvPr/>
            </p:nvCxnSpPr>
            <p:spPr>
              <a:xfrm>
                <a:off x="8854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F6E112FF-DB11-998F-BA7B-AB0F2F273A86}"/>
                  </a:ext>
                </a:extLst>
              </p:cNvPr>
              <p:cNvCxnSpPr>
                <a:cxnSpLocks/>
              </p:cNvCxnSpPr>
              <p:nvPr/>
            </p:nvCxnSpPr>
            <p:spPr>
              <a:xfrm>
                <a:off x="898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B00D201-B0C9-7E78-9848-1A736B960968}"/>
                  </a:ext>
                </a:extLst>
              </p:cNvPr>
              <p:cNvCxnSpPr>
                <a:cxnSpLocks/>
              </p:cNvCxnSpPr>
              <p:nvPr/>
            </p:nvCxnSpPr>
            <p:spPr>
              <a:xfrm>
                <a:off x="912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78BD87CE-9CB2-4CC6-46EA-6BDFFD750191}"/>
                  </a:ext>
                </a:extLst>
              </p:cNvPr>
              <p:cNvCxnSpPr>
                <a:cxnSpLocks/>
              </p:cNvCxnSpPr>
              <p:nvPr/>
            </p:nvCxnSpPr>
            <p:spPr>
              <a:xfrm>
                <a:off x="925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EED0A8D-E46F-6C78-D4BA-F3F1F1C48C6C}"/>
                  </a:ext>
                </a:extLst>
              </p:cNvPr>
              <p:cNvCxnSpPr>
                <a:cxnSpLocks/>
              </p:cNvCxnSpPr>
              <p:nvPr/>
            </p:nvCxnSpPr>
            <p:spPr>
              <a:xfrm>
                <a:off x="938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57A057A-3666-E31A-98D6-C537B91DD55F}"/>
                  </a:ext>
                </a:extLst>
              </p:cNvPr>
              <p:cNvCxnSpPr>
                <a:cxnSpLocks/>
              </p:cNvCxnSpPr>
              <p:nvPr/>
            </p:nvCxnSpPr>
            <p:spPr>
              <a:xfrm>
                <a:off x="9520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1B57E274-F6D6-CAF7-F4DD-16B59C7D21F8}"/>
                  </a:ext>
                </a:extLst>
              </p:cNvPr>
              <p:cNvCxnSpPr>
                <a:cxnSpLocks/>
              </p:cNvCxnSpPr>
              <p:nvPr/>
            </p:nvCxnSpPr>
            <p:spPr>
              <a:xfrm>
                <a:off x="965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827AE15-73BD-CE52-3A34-E0215CCF2BCF}"/>
                  </a:ext>
                </a:extLst>
              </p:cNvPr>
              <p:cNvCxnSpPr>
                <a:cxnSpLocks/>
              </p:cNvCxnSpPr>
              <p:nvPr/>
            </p:nvCxnSpPr>
            <p:spPr>
              <a:xfrm>
                <a:off x="978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8A7AD5BA-660B-B866-8031-104507D59A55}"/>
                  </a:ext>
                </a:extLst>
              </p:cNvPr>
              <p:cNvCxnSpPr>
                <a:cxnSpLocks/>
              </p:cNvCxnSpPr>
              <p:nvPr/>
            </p:nvCxnSpPr>
            <p:spPr>
              <a:xfrm>
                <a:off x="991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716DB503-67EE-A73D-761E-15AF24D7E973}"/>
                  </a:ext>
                </a:extLst>
              </p:cNvPr>
              <p:cNvCxnSpPr>
                <a:cxnSpLocks/>
              </p:cNvCxnSpPr>
              <p:nvPr/>
            </p:nvCxnSpPr>
            <p:spPr>
              <a:xfrm>
                <a:off x="1005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F27DB934-C77C-93BE-6C1F-7BB25FFCA0FC}"/>
                  </a:ext>
                </a:extLst>
              </p:cNvPr>
              <p:cNvCxnSpPr>
                <a:cxnSpLocks/>
              </p:cNvCxnSpPr>
              <p:nvPr/>
            </p:nvCxnSpPr>
            <p:spPr>
              <a:xfrm>
                <a:off x="10186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8AEE42F4-9B17-D997-71BE-8E49514CF0A6}"/>
                  </a:ext>
                </a:extLst>
              </p:cNvPr>
              <p:cNvCxnSpPr>
                <a:cxnSpLocks/>
              </p:cNvCxnSpPr>
              <p:nvPr/>
            </p:nvCxnSpPr>
            <p:spPr>
              <a:xfrm>
                <a:off x="1031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B33A0D7-AC68-37C1-56B7-DB5C93632970}"/>
                  </a:ext>
                </a:extLst>
              </p:cNvPr>
              <p:cNvCxnSpPr>
                <a:cxnSpLocks/>
              </p:cNvCxnSpPr>
              <p:nvPr/>
            </p:nvCxnSpPr>
            <p:spPr>
              <a:xfrm>
                <a:off x="1045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F67807F-99D4-B308-A165-AF379F53FAD2}"/>
                  </a:ext>
                </a:extLst>
              </p:cNvPr>
              <p:cNvCxnSpPr>
                <a:cxnSpLocks/>
              </p:cNvCxnSpPr>
              <p:nvPr/>
            </p:nvCxnSpPr>
            <p:spPr>
              <a:xfrm>
                <a:off x="1058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12BB9586-6CBF-5A95-A38E-E83AA4DFDCE5}"/>
                  </a:ext>
                </a:extLst>
              </p:cNvPr>
              <p:cNvCxnSpPr>
                <a:cxnSpLocks/>
              </p:cNvCxnSpPr>
              <p:nvPr/>
            </p:nvCxnSpPr>
            <p:spPr>
              <a:xfrm>
                <a:off x="1071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2655BF2-F194-2145-0470-1498E485DEAB}"/>
                  </a:ext>
                </a:extLst>
              </p:cNvPr>
              <p:cNvCxnSpPr>
                <a:cxnSpLocks/>
              </p:cNvCxnSpPr>
              <p:nvPr/>
            </p:nvCxnSpPr>
            <p:spPr>
              <a:xfrm>
                <a:off x="1085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360DA732-3950-B962-61A6-8D78B9AB3997}"/>
                </a:ext>
              </a:extLst>
            </p:cNvPr>
            <p:cNvGrpSpPr/>
            <p:nvPr/>
          </p:nvGrpSpPr>
          <p:grpSpPr>
            <a:xfrm>
              <a:off x="208413" y="3049286"/>
              <a:ext cx="10745914" cy="190240"/>
              <a:chOff x="4098227" y="2658969"/>
              <a:chExt cx="7490418" cy="190240"/>
            </a:xfrm>
          </p:grpSpPr>
          <p:sp>
            <p:nvSpPr>
              <p:cNvPr id="21" name="TextBox 20">
                <a:extLst>
                  <a:ext uri="{FF2B5EF4-FFF2-40B4-BE49-F238E27FC236}">
                    <a16:creationId xmlns:a16="http://schemas.microsoft.com/office/drawing/2014/main" id="{1F3AF2CA-205E-9AFB-EE0E-39388519BDC3}"/>
                  </a:ext>
                </a:extLst>
              </p:cNvPr>
              <p:cNvSpPr txBox="1"/>
              <p:nvPr/>
            </p:nvSpPr>
            <p:spPr>
              <a:xfrm>
                <a:off x="409822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0</a:t>
                </a:r>
                <a:endParaRPr lang="en-GB" sz="1100" b="1" dirty="0">
                  <a:latin typeface="Cambria Math" panose="02040503050406030204" pitchFamily="18" charset="0"/>
                  <a:ea typeface="Cambria Math" panose="02040503050406030204" pitchFamily="18" charset="0"/>
                </a:endParaRPr>
              </a:p>
            </p:txBody>
          </p:sp>
          <p:sp>
            <p:nvSpPr>
              <p:cNvPr id="22" name="TextBox 21">
                <a:extLst>
                  <a:ext uri="{FF2B5EF4-FFF2-40B4-BE49-F238E27FC236}">
                    <a16:creationId xmlns:a16="http://schemas.microsoft.com/office/drawing/2014/main" id="{FB7E17DB-C54D-B8C5-4F5A-954FD2BCD1B5}"/>
                  </a:ext>
                </a:extLst>
              </p:cNvPr>
              <p:cNvSpPr txBox="1"/>
              <p:nvPr/>
            </p:nvSpPr>
            <p:spPr>
              <a:xfrm>
                <a:off x="424421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a:t>
                </a:r>
              </a:p>
            </p:txBody>
          </p:sp>
          <p:sp>
            <p:nvSpPr>
              <p:cNvPr id="23" name="TextBox 22">
                <a:extLst>
                  <a:ext uri="{FF2B5EF4-FFF2-40B4-BE49-F238E27FC236}">
                    <a16:creationId xmlns:a16="http://schemas.microsoft.com/office/drawing/2014/main" id="{1276D96E-7411-FFB6-344C-C6166847CD2C}"/>
                  </a:ext>
                </a:extLst>
              </p:cNvPr>
              <p:cNvSpPr txBox="1"/>
              <p:nvPr/>
            </p:nvSpPr>
            <p:spPr>
              <a:xfrm>
                <a:off x="439021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a:t>
                </a:r>
                <a:endParaRPr lang="en-GB" sz="1100" dirty="0">
                  <a:latin typeface="Cambria Math" panose="02040503050406030204" pitchFamily="18" charset="0"/>
                  <a:ea typeface="Cambria Math" panose="02040503050406030204" pitchFamily="18" charset="0"/>
                </a:endParaRPr>
              </a:p>
            </p:txBody>
          </p:sp>
          <p:sp>
            <p:nvSpPr>
              <p:cNvPr id="24" name="TextBox 23">
                <a:extLst>
                  <a:ext uri="{FF2B5EF4-FFF2-40B4-BE49-F238E27FC236}">
                    <a16:creationId xmlns:a16="http://schemas.microsoft.com/office/drawing/2014/main" id="{BD63FF6C-0738-F7DC-BCFF-9E8E3D655B12}"/>
                  </a:ext>
                </a:extLst>
              </p:cNvPr>
              <p:cNvSpPr txBox="1"/>
              <p:nvPr/>
            </p:nvSpPr>
            <p:spPr>
              <a:xfrm>
                <a:off x="453620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a:t>
                </a:r>
                <a:endParaRPr lang="en-GB" sz="1100" dirty="0">
                  <a:latin typeface="Cambria Math" panose="02040503050406030204" pitchFamily="18" charset="0"/>
                  <a:ea typeface="Cambria Math" panose="02040503050406030204" pitchFamily="18" charset="0"/>
                </a:endParaRPr>
              </a:p>
            </p:txBody>
          </p:sp>
          <p:sp>
            <p:nvSpPr>
              <p:cNvPr id="25" name="TextBox 24">
                <a:extLst>
                  <a:ext uri="{FF2B5EF4-FFF2-40B4-BE49-F238E27FC236}">
                    <a16:creationId xmlns:a16="http://schemas.microsoft.com/office/drawing/2014/main" id="{85106226-C48B-5FDA-53B8-0CD4A452CEB6}"/>
                  </a:ext>
                </a:extLst>
              </p:cNvPr>
              <p:cNvSpPr txBox="1"/>
              <p:nvPr/>
            </p:nvSpPr>
            <p:spPr>
              <a:xfrm>
                <a:off x="468219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a:t>
                </a:r>
                <a:endParaRPr lang="en-GB" sz="1100" dirty="0">
                  <a:latin typeface="Cambria Math" panose="02040503050406030204" pitchFamily="18" charset="0"/>
                  <a:ea typeface="Cambria Math" panose="02040503050406030204" pitchFamily="18" charset="0"/>
                </a:endParaRPr>
              </a:p>
            </p:txBody>
          </p:sp>
          <p:sp>
            <p:nvSpPr>
              <p:cNvPr id="26" name="TextBox 25">
                <a:extLst>
                  <a:ext uri="{FF2B5EF4-FFF2-40B4-BE49-F238E27FC236}">
                    <a16:creationId xmlns:a16="http://schemas.microsoft.com/office/drawing/2014/main" id="{9BC18265-0EC6-F47B-8508-276495705CFB}"/>
                  </a:ext>
                </a:extLst>
              </p:cNvPr>
              <p:cNvSpPr txBox="1"/>
              <p:nvPr/>
            </p:nvSpPr>
            <p:spPr>
              <a:xfrm>
                <a:off x="482818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5</a:t>
                </a:r>
                <a:endParaRPr lang="en-GB" sz="1100" dirty="0">
                  <a:latin typeface="Cambria Math" panose="02040503050406030204" pitchFamily="18" charset="0"/>
                  <a:ea typeface="Cambria Math" panose="02040503050406030204" pitchFamily="18" charset="0"/>
                </a:endParaRPr>
              </a:p>
            </p:txBody>
          </p:sp>
          <p:sp>
            <p:nvSpPr>
              <p:cNvPr id="27" name="TextBox 26">
                <a:extLst>
                  <a:ext uri="{FF2B5EF4-FFF2-40B4-BE49-F238E27FC236}">
                    <a16:creationId xmlns:a16="http://schemas.microsoft.com/office/drawing/2014/main" id="{22A03625-D626-70CF-3676-45F3F999C7E9}"/>
                  </a:ext>
                </a:extLst>
              </p:cNvPr>
              <p:cNvSpPr txBox="1"/>
              <p:nvPr/>
            </p:nvSpPr>
            <p:spPr>
              <a:xfrm>
                <a:off x="497417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6</a:t>
                </a:r>
                <a:endParaRPr lang="en-GB" sz="1100" dirty="0">
                  <a:latin typeface="Cambria Math" panose="02040503050406030204" pitchFamily="18" charset="0"/>
                  <a:ea typeface="Cambria Math" panose="02040503050406030204" pitchFamily="18" charset="0"/>
                </a:endParaRPr>
              </a:p>
            </p:txBody>
          </p:sp>
          <p:sp>
            <p:nvSpPr>
              <p:cNvPr id="28" name="TextBox 27">
                <a:extLst>
                  <a:ext uri="{FF2B5EF4-FFF2-40B4-BE49-F238E27FC236}">
                    <a16:creationId xmlns:a16="http://schemas.microsoft.com/office/drawing/2014/main" id="{6EC0610D-865B-1371-5199-A494A8320AB1}"/>
                  </a:ext>
                </a:extLst>
              </p:cNvPr>
              <p:cNvSpPr txBox="1"/>
              <p:nvPr/>
            </p:nvSpPr>
            <p:spPr>
              <a:xfrm>
                <a:off x="512017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7</a:t>
                </a:r>
                <a:endParaRPr lang="en-GB" sz="1100" dirty="0">
                  <a:latin typeface="Cambria Math" panose="02040503050406030204" pitchFamily="18" charset="0"/>
                  <a:ea typeface="Cambria Math" panose="02040503050406030204" pitchFamily="18" charset="0"/>
                </a:endParaRPr>
              </a:p>
            </p:txBody>
          </p:sp>
          <p:sp>
            <p:nvSpPr>
              <p:cNvPr id="29" name="TextBox 28">
                <a:extLst>
                  <a:ext uri="{FF2B5EF4-FFF2-40B4-BE49-F238E27FC236}">
                    <a16:creationId xmlns:a16="http://schemas.microsoft.com/office/drawing/2014/main" id="{757C105A-A579-5919-4A97-A9794CCA61FD}"/>
                  </a:ext>
                </a:extLst>
              </p:cNvPr>
              <p:cNvSpPr txBox="1"/>
              <p:nvPr/>
            </p:nvSpPr>
            <p:spPr>
              <a:xfrm>
                <a:off x="526616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8</a:t>
                </a:r>
                <a:endParaRPr lang="en-GB" sz="1100" dirty="0">
                  <a:latin typeface="Cambria Math" panose="02040503050406030204" pitchFamily="18" charset="0"/>
                  <a:ea typeface="Cambria Math" panose="02040503050406030204" pitchFamily="18" charset="0"/>
                </a:endParaRPr>
              </a:p>
            </p:txBody>
          </p:sp>
          <p:sp>
            <p:nvSpPr>
              <p:cNvPr id="30" name="TextBox 29">
                <a:extLst>
                  <a:ext uri="{FF2B5EF4-FFF2-40B4-BE49-F238E27FC236}">
                    <a16:creationId xmlns:a16="http://schemas.microsoft.com/office/drawing/2014/main" id="{44FD3364-D4C1-045D-953E-07A81BA0B137}"/>
                  </a:ext>
                </a:extLst>
              </p:cNvPr>
              <p:cNvSpPr txBox="1"/>
              <p:nvPr/>
            </p:nvSpPr>
            <p:spPr>
              <a:xfrm>
                <a:off x="541215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9</a:t>
                </a:r>
              </a:p>
            </p:txBody>
          </p:sp>
          <p:sp>
            <p:nvSpPr>
              <p:cNvPr id="31" name="TextBox 30">
                <a:extLst>
                  <a:ext uri="{FF2B5EF4-FFF2-40B4-BE49-F238E27FC236}">
                    <a16:creationId xmlns:a16="http://schemas.microsoft.com/office/drawing/2014/main" id="{69F2E68F-8D3A-8B07-D75F-14FC2056D6A6}"/>
                  </a:ext>
                </a:extLst>
              </p:cNvPr>
              <p:cNvSpPr txBox="1"/>
              <p:nvPr/>
            </p:nvSpPr>
            <p:spPr>
              <a:xfrm>
                <a:off x="555814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10</a:t>
                </a:r>
                <a:endParaRPr lang="en-GB" sz="1100" b="1" dirty="0">
                  <a:latin typeface="Cambria Math" panose="02040503050406030204" pitchFamily="18" charset="0"/>
                  <a:ea typeface="Cambria Math" panose="02040503050406030204" pitchFamily="18" charset="0"/>
                </a:endParaRPr>
              </a:p>
            </p:txBody>
          </p:sp>
          <p:sp>
            <p:nvSpPr>
              <p:cNvPr id="269" name="TextBox 268">
                <a:extLst>
                  <a:ext uri="{FF2B5EF4-FFF2-40B4-BE49-F238E27FC236}">
                    <a16:creationId xmlns:a16="http://schemas.microsoft.com/office/drawing/2014/main" id="{6522D0C0-144A-31F2-D9D4-322021CED84F}"/>
                  </a:ext>
                </a:extLst>
              </p:cNvPr>
              <p:cNvSpPr txBox="1"/>
              <p:nvPr/>
            </p:nvSpPr>
            <p:spPr>
              <a:xfrm>
                <a:off x="570413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11</a:t>
                </a:r>
              </a:p>
            </p:txBody>
          </p:sp>
          <p:sp>
            <p:nvSpPr>
              <p:cNvPr id="270" name="TextBox 269">
                <a:extLst>
                  <a:ext uri="{FF2B5EF4-FFF2-40B4-BE49-F238E27FC236}">
                    <a16:creationId xmlns:a16="http://schemas.microsoft.com/office/drawing/2014/main" id="{32D6C9BF-50BD-CB1A-B790-47DF042ED45B}"/>
                  </a:ext>
                </a:extLst>
              </p:cNvPr>
              <p:cNvSpPr txBox="1"/>
              <p:nvPr/>
            </p:nvSpPr>
            <p:spPr>
              <a:xfrm>
                <a:off x="585013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12</a:t>
                </a:r>
                <a:endParaRPr lang="en-GB" sz="1100" dirty="0">
                  <a:latin typeface="Cambria Math" panose="02040503050406030204" pitchFamily="18" charset="0"/>
                  <a:ea typeface="Cambria Math" panose="02040503050406030204" pitchFamily="18" charset="0"/>
                </a:endParaRPr>
              </a:p>
            </p:txBody>
          </p:sp>
          <p:sp>
            <p:nvSpPr>
              <p:cNvPr id="271" name="TextBox 270">
                <a:extLst>
                  <a:ext uri="{FF2B5EF4-FFF2-40B4-BE49-F238E27FC236}">
                    <a16:creationId xmlns:a16="http://schemas.microsoft.com/office/drawing/2014/main" id="{9FCD8CE6-2D6C-9653-3787-A8D64550050A}"/>
                  </a:ext>
                </a:extLst>
              </p:cNvPr>
              <p:cNvSpPr txBox="1"/>
              <p:nvPr/>
            </p:nvSpPr>
            <p:spPr>
              <a:xfrm>
                <a:off x="599612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13</a:t>
                </a:r>
                <a:endParaRPr lang="en-GB" sz="1100" dirty="0">
                  <a:latin typeface="Cambria Math" panose="02040503050406030204" pitchFamily="18" charset="0"/>
                  <a:ea typeface="Cambria Math" panose="02040503050406030204" pitchFamily="18" charset="0"/>
                </a:endParaRPr>
              </a:p>
            </p:txBody>
          </p:sp>
          <p:sp>
            <p:nvSpPr>
              <p:cNvPr id="272" name="TextBox 271">
                <a:extLst>
                  <a:ext uri="{FF2B5EF4-FFF2-40B4-BE49-F238E27FC236}">
                    <a16:creationId xmlns:a16="http://schemas.microsoft.com/office/drawing/2014/main" id="{065ECA0A-EC39-F56B-2A28-F4A0374FC755}"/>
                  </a:ext>
                </a:extLst>
              </p:cNvPr>
              <p:cNvSpPr txBox="1"/>
              <p:nvPr/>
            </p:nvSpPr>
            <p:spPr>
              <a:xfrm>
                <a:off x="614211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14</a:t>
                </a:r>
                <a:endParaRPr lang="en-GB" sz="1100" dirty="0">
                  <a:latin typeface="Cambria Math" panose="02040503050406030204" pitchFamily="18" charset="0"/>
                  <a:ea typeface="Cambria Math" panose="02040503050406030204" pitchFamily="18" charset="0"/>
                </a:endParaRPr>
              </a:p>
            </p:txBody>
          </p:sp>
          <p:sp>
            <p:nvSpPr>
              <p:cNvPr id="273" name="TextBox 272">
                <a:extLst>
                  <a:ext uri="{FF2B5EF4-FFF2-40B4-BE49-F238E27FC236}">
                    <a16:creationId xmlns:a16="http://schemas.microsoft.com/office/drawing/2014/main" id="{8ECDB98F-4C0C-41D6-5939-BBDF55AB8521}"/>
                  </a:ext>
                </a:extLst>
              </p:cNvPr>
              <p:cNvSpPr txBox="1"/>
              <p:nvPr/>
            </p:nvSpPr>
            <p:spPr>
              <a:xfrm>
                <a:off x="628810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15</a:t>
                </a:r>
                <a:endParaRPr lang="en-GB" sz="1100" dirty="0">
                  <a:latin typeface="Cambria Math" panose="02040503050406030204" pitchFamily="18" charset="0"/>
                  <a:ea typeface="Cambria Math" panose="02040503050406030204" pitchFamily="18" charset="0"/>
                </a:endParaRPr>
              </a:p>
            </p:txBody>
          </p:sp>
          <p:sp>
            <p:nvSpPr>
              <p:cNvPr id="274" name="TextBox 273">
                <a:extLst>
                  <a:ext uri="{FF2B5EF4-FFF2-40B4-BE49-F238E27FC236}">
                    <a16:creationId xmlns:a16="http://schemas.microsoft.com/office/drawing/2014/main" id="{40F0325F-7EE8-049E-3D80-4EE45DCD6209}"/>
                  </a:ext>
                </a:extLst>
              </p:cNvPr>
              <p:cNvSpPr txBox="1"/>
              <p:nvPr/>
            </p:nvSpPr>
            <p:spPr>
              <a:xfrm>
                <a:off x="643409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16</a:t>
                </a:r>
                <a:endParaRPr lang="en-GB" sz="1100" dirty="0">
                  <a:latin typeface="Cambria Math" panose="02040503050406030204" pitchFamily="18" charset="0"/>
                  <a:ea typeface="Cambria Math" panose="02040503050406030204" pitchFamily="18" charset="0"/>
                </a:endParaRPr>
              </a:p>
            </p:txBody>
          </p:sp>
          <p:sp>
            <p:nvSpPr>
              <p:cNvPr id="275" name="TextBox 274">
                <a:extLst>
                  <a:ext uri="{FF2B5EF4-FFF2-40B4-BE49-F238E27FC236}">
                    <a16:creationId xmlns:a16="http://schemas.microsoft.com/office/drawing/2014/main" id="{D95A973F-7859-49FC-80F2-8284D4EA5275}"/>
                  </a:ext>
                </a:extLst>
              </p:cNvPr>
              <p:cNvSpPr txBox="1"/>
              <p:nvPr/>
            </p:nvSpPr>
            <p:spPr>
              <a:xfrm>
                <a:off x="658009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17</a:t>
                </a:r>
                <a:endParaRPr lang="en-GB" sz="1100" dirty="0">
                  <a:latin typeface="Cambria Math" panose="02040503050406030204" pitchFamily="18" charset="0"/>
                  <a:ea typeface="Cambria Math" panose="02040503050406030204" pitchFamily="18" charset="0"/>
                </a:endParaRPr>
              </a:p>
            </p:txBody>
          </p:sp>
          <p:sp>
            <p:nvSpPr>
              <p:cNvPr id="276" name="TextBox 275">
                <a:extLst>
                  <a:ext uri="{FF2B5EF4-FFF2-40B4-BE49-F238E27FC236}">
                    <a16:creationId xmlns:a16="http://schemas.microsoft.com/office/drawing/2014/main" id="{0A85938D-EEBB-10B1-74CF-5950AB2FCBA9}"/>
                  </a:ext>
                </a:extLst>
              </p:cNvPr>
              <p:cNvSpPr txBox="1"/>
              <p:nvPr/>
            </p:nvSpPr>
            <p:spPr>
              <a:xfrm>
                <a:off x="672608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18</a:t>
                </a:r>
                <a:endParaRPr lang="en-GB" sz="1100" dirty="0">
                  <a:latin typeface="Cambria Math" panose="02040503050406030204" pitchFamily="18" charset="0"/>
                  <a:ea typeface="Cambria Math" panose="02040503050406030204" pitchFamily="18" charset="0"/>
                </a:endParaRPr>
              </a:p>
            </p:txBody>
          </p:sp>
          <p:sp>
            <p:nvSpPr>
              <p:cNvPr id="277" name="TextBox 276">
                <a:extLst>
                  <a:ext uri="{FF2B5EF4-FFF2-40B4-BE49-F238E27FC236}">
                    <a16:creationId xmlns:a16="http://schemas.microsoft.com/office/drawing/2014/main" id="{D618C7E2-B741-83DC-73BA-BC4F15B58D0A}"/>
                  </a:ext>
                </a:extLst>
              </p:cNvPr>
              <p:cNvSpPr txBox="1"/>
              <p:nvPr/>
            </p:nvSpPr>
            <p:spPr>
              <a:xfrm>
                <a:off x="687207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19</a:t>
                </a:r>
              </a:p>
            </p:txBody>
          </p:sp>
          <p:sp>
            <p:nvSpPr>
              <p:cNvPr id="278" name="TextBox 277">
                <a:extLst>
                  <a:ext uri="{FF2B5EF4-FFF2-40B4-BE49-F238E27FC236}">
                    <a16:creationId xmlns:a16="http://schemas.microsoft.com/office/drawing/2014/main" id="{C6329AC5-6AB7-8FEF-193E-2D9AF9F27E98}"/>
                  </a:ext>
                </a:extLst>
              </p:cNvPr>
              <p:cNvSpPr txBox="1"/>
              <p:nvPr/>
            </p:nvSpPr>
            <p:spPr>
              <a:xfrm>
                <a:off x="701806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20</a:t>
                </a:r>
                <a:endParaRPr lang="en-GB" sz="1100" b="1" dirty="0">
                  <a:latin typeface="Cambria Math" panose="02040503050406030204" pitchFamily="18" charset="0"/>
                  <a:ea typeface="Cambria Math" panose="02040503050406030204" pitchFamily="18" charset="0"/>
                </a:endParaRPr>
              </a:p>
            </p:txBody>
          </p:sp>
          <p:sp>
            <p:nvSpPr>
              <p:cNvPr id="279" name="TextBox 278">
                <a:extLst>
                  <a:ext uri="{FF2B5EF4-FFF2-40B4-BE49-F238E27FC236}">
                    <a16:creationId xmlns:a16="http://schemas.microsoft.com/office/drawing/2014/main" id="{9B5B9689-9D0C-8A04-DF70-FCD2EF5FEF46}"/>
                  </a:ext>
                </a:extLst>
              </p:cNvPr>
              <p:cNvSpPr txBox="1"/>
              <p:nvPr/>
            </p:nvSpPr>
            <p:spPr>
              <a:xfrm>
                <a:off x="716405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21</a:t>
                </a:r>
              </a:p>
            </p:txBody>
          </p:sp>
          <p:sp>
            <p:nvSpPr>
              <p:cNvPr id="280" name="TextBox 279">
                <a:extLst>
                  <a:ext uri="{FF2B5EF4-FFF2-40B4-BE49-F238E27FC236}">
                    <a16:creationId xmlns:a16="http://schemas.microsoft.com/office/drawing/2014/main" id="{0268EBAB-FBC2-EB86-D0C4-ADCE8D1237CA}"/>
                  </a:ext>
                </a:extLst>
              </p:cNvPr>
              <p:cNvSpPr txBox="1"/>
              <p:nvPr/>
            </p:nvSpPr>
            <p:spPr>
              <a:xfrm>
                <a:off x="731005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22</a:t>
                </a:r>
                <a:endParaRPr lang="en-GB" sz="1100" dirty="0">
                  <a:latin typeface="Cambria Math" panose="02040503050406030204" pitchFamily="18" charset="0"/>
                  <a:ea typeface="Cambria Math" panose="02040503050406030204" pitchFamily="18" charset="0"/>
                </a:endParaRPr>
              </a:p>
            </p:txBody>
          </p:sp>
          <p:sp>
            <p:nvSpPr>
              <p:cNvPr id="281" name="TextBox 280">
                <a:extLst>
                  <a:ext uri="{FF2B5EF4-FFF2-40B4-BE49-F238E27FC236}">
                    <a16:creationId xmlns:a16="http://schemas.microsoft.com/office/drawing/2014/main" id="{8E7FE15A-AC17-F103-63F4-91AE15FE47CB}"/>
                  </a:ext>
                </a:extLst>
              </p:cNvPr>
              <p:cNvSpPr txBox="1"/>
              <p:nvPr/>
            </p:nvSpPr>
            <p:spPr>
              <a:xfrm>
                <a:off x="745604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23</a:t>
                </a:r>
                <a:endParaRPr lang="en-GB" sz="1100" dirty="0">
                  <a:latin typeface="Cambria Math" panose="02040503050406030204" pitchFamily="18" charset="0"/>
                  <a:ea typeface="Cambria Math" panose="02040503050406030204" pitchFamily="18" charset="0"/>
                </a:endParaRPr>
              </a:p>
            </p:txBody>
          </p:sp>
          <p:sp>
            <p:nvSpPr>
              <p:cNvPr id="282" name="TextBox 281">
                <a:extLst>
                  <a:ext uri="{FF2B5EF4-FFF2-40B4-BE49-F238E27FC236}">
                    <a16:creationId xmlns:a16="http://schemas.microsoft.com/office/drawing/2014/main" id="{D573DFF7-D886-7400-FAB6-B0FD19F57C20}"/>
                  </a:ext>
                </a:extLst>
              </p:cNvPr>
              <p:cNvSpPr txBox="1"/>
              <p:nvPr/>
            </p:nvSpPr>
            <p:spPr>
              <a:xfrm>
                <a:off x="760203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24</a:t>
                </a:r>
                <a:endParaRPr lang="en-GB" sz="1100" dirty="0">
                  <a:latin typeface="Cambria Math" panose="02040503050406030204" pitchFamily="18" charset="0"/>
                  <a:ea typeface="Cambria Math" panose="02040503050406030204" pitchFamily="18" charset="0"/>
                </a:endParaRPr>
              </a:p>
            </p:txBody>
          </p:sp>
          <p:sp>
            <p:nvSpPr>
              <p:cNvPr id="283" name="TextBox 282">
                <a:extLst>
                  <a:ext uri="{FF2B5EF4-FFF2-40B4-BE49-F238E27FC236}">
                    <a16:creationId xmlns:a16="http://schemas.microsoft.com/office/drawing/2014/main" id="{0D41B5DE-3F05-BC82-3276-5325C898C598}"/>
                  </a:ext>
                </a:extLst>
              </p:cNvPr>
              <p:cNvSpPr txBox="1"/>
              <p:nvPr/>
            </p:nvSpPr>
            <p:spPr>
              <a:xfrm>
                <a:off x="774802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25</a:t>
                </a:r>
                <a:endParaRPr lang="en-GB" sz="1100" dirty="0">
                  <a:latin typeface="Cambria Math" panose="02040503050406030204" pitchFamily="18" charset="0"/>
                  <a:ea typeface="Cambria Math" panose="02040503050406030204" pitchFamily="18" charset="0"/>
                </a:endParaRPr>
              </a:p>
            </p:txBody>
          </p:sp>
          <p:sp>
            <p:nvSpPr>
              <p:cNvPr id="284" name="TextBox 283">
                <a:extLst>
                  <a:ext uri="{FF2B5EF4-FFF2-40B4-BE49-F238E27FC236}">
                    <a16:creationId xmlns:a16="http://schemas.microsoft.com/office/drawing/2014/main" id="{10A57DF2-DEC4-ACE3-419B-730F8DB650A5}"/>
                  </a:ext>
                </a:extLst>
              </p:cNvPr>
              <p:cNvSpPr txBox="1"/>
              <p:nvPr/>
            </p:nvSpPr>
            <p:spPr>
              <a:xfrm>
                <a:off x="789401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26</a:t>
                </a:r>
                <a:endParaRPr lang="en-GB" sz="1100" dirty="0">
                  <a:latin typeface="Cambria Math" panose="02040503050406030204" pitchFamily="18" charset="0"/>
                  <a:ea typeface="Cambria Math" panose="02040503050406030204" pitchFamily="18" charset="0"/>
                </a:endParaRPr>
              </a:p>
            </p:txBody>
          </p:sp>
          <p:sp>
            <p:nvSpPr>
              <p:cNvPr id="285" name="TextBox 284">
                <a:extLst>
                  <a:ext uri="{FF2B5EF4-FFF2-40B4-BE49-F238E27FC236}">
                    <a16:creationId xmlns:a16="http://schemas.microsoft.com/office/drawing/2014/main" id="{9B5BE455-9343-B54F-8F06-0C8B8B17470F}"/>
                  </a:ext>
                </a:extLst>
              </p:cNvPr>
              <p:cNvSpPr txBox="1"/>
              <p:nvPr/>
            </p:nvSpPr>
            <p:spPr>
              <a:xfrm>
                <a:off x="804001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27</a:t>
                </a:r>
                <a:endParaRPr lang="en-GB" sz="1100" dirty="0">
                  <a:latin typeface="Cambria Math" panose="02040503050406030204" pitchFamily="18" charset="0"/>
                  <a:ea typeface="Cambria Math" panose="02040503050406030204" pitchFamily="18" charset="0"/>
                </a:endParaRPr>
              </a:p>
            </p:txBody>
          </p:sp>
          <p:sp>
            <p:nvSpPr>
              <p:cNvPr id="286" name="TextBox 285">
                <a:extLst>
                  <a:ext uri="{FF2B5EF4-FFF2-40B4-BE49-F238E27FC236}">
                    <a16:creationId xmlns:a16="http://schemas.microsoft.com/office/drawing/2014/main" id="{3E402407-3672-4051-00C9-85F8F4DE96E6}"/>
                  </a:ext>
                </a:extLst>
              </p:cNvPr>
              <p:cNvSpPr txBox="1"/>
              <p:nvPr/>
            </p:nvSpPr>
            <p:spPr>
              <a:xfrm>
                <a:off x="818600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28</a:t>
                </a:r>
                <a:endParaRPr lang="en-GB" sz="1100" dirty="0">
                  <a:latin typeface="Cambria Math" panose="02040503050406030204" pitchFamily="18" charset="0"/>
                  <a:ea typeface="Cambria Math" panose="02040503050406030204" pitchFamily="18" charset="0"/>
                </a:endParaRPr>
              </a:p>
            </p:txBody>
          </p:sp>
          <p:sp>
            <p:nvSpPr>
              <p:cNvPr id="287" name="TextBox 286">
                <a:extLst>
                  <a:ext uri="{FF2B5EF4-FFF2-40B4-BE49-F238E27FC236}">
                    <a16:creationId xmlns:a16="http://schemas.microsoft.com/office/drawing/2014/main" id="{DC1A31A6-F9C7-7961-E798-CABA32F8461C}"/>
                  </a:ext>
                </a:extLst>
              </p:cNvPr>
              <p:cNvSpPr txBox="1"/>
              <p:nvPr/>
            </p:nvSpPr>
            <p:spPr>
              <a:xfrm>
                <a:off x="833199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29</a:t>
                </a:r>
              </a:p>
            </p:txBody>
          </p:sp>
          <p:sp>
            <p:nvSpPr>
              <p:cNvPr id="32" name="TextBox 31">
                <a:extLst>
                  <a:ext uri="{FF2B5EF4-FFF2-40B4-BE49-F238E27FC236}">
                    <a16:creationId xmlns:a16="http://schemas.microsoft.com/office/drawing/2014/main" id="{E022C47F-8B8E-ADDE-60F2-466738560D22}"/>
                  </a:ext>
                </a:extLst>
              </p:cNvPr>
              <p:cNvSpPr txBox="1"/>
              <p:nvPr/>
            </p:nvSpPr>
            <p:spPr>
              <a:xfrm>
                <a:off x="847798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30</a:t>
                </a:r>
                <a:endParaRPr lang="en-GB" sz="1100" b="1" dirty="0">
                  <a:latin typeface="Cambria Math" panose="02040503050406030204" pitchFamily="18" charset="0"/>
                  <a:ea typeface="Cambria Math" panose="02040503050406030204" pitchFamily="18" charset="0"/>
                </a:endParaRPr>
              </a:p>
            </p:txBody>
          </p:sp>
          <p:sp>
            <p:nvSpPr>
              <p:cNvPr id="33" name="TextBox 32">
                <a:extLst>
                  <a:ext uri="{FF2B5EF4-FFF2-40B4-BE49-F238E27FC236}">
                    <a16:creationId xmlns:a16="http://schemas.microsoft.com/office/drawing/2014/main" id="{F0BB82F9-E46E-B318-26D7-00518B49C5CF}"/>
                  </a:ext>
                </a:extLst>
              </p:cNvPr>
              <p:cNvSpPr txBox="1"/>
              <p:nvPr/>
            </p:nvSpPr>
            <p:spPr>
              <a:xfrm>
                <a:off x="862397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31</a:t>
                </a:r>
              </a:p>
            </p:txBody>
          </p:sp>
          <p:sp>
            <p:nvSpPr>
              <p:cNvPr id="34" name="TextBox 33">
                <a:extLst>
                  <a:ext uri="{FF2B5EF4-FFF2-40B4-BE49-F238E27FC236}">
                    <a16:creationId xmlns:a16="http://schemas.microsoft.com/office/drawing/2014/main" id="{AE3F0E49-184B-624E-C457-F7F0BD65CD85}"/>
                  </a:ext>
                </a:extLst>
              </p:cNvPr>
              <p:cNvSpPr txBox="1"/>
              <p:nvPr/>
            </p:nvSpPr>
            <p:spPr>
              <a:xfrm>
                <a:off x="876997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32</a:t>
                </a:r>
                <a:endParaRPr lang="en-GB" sz="1100" dirty="0">
                  <a:latin typeface="Cambria Math" panose="02040503050406030204" pitchFamily="18" charset="0"/>
                  <a:ea typeface="Cambria Math" panose="02040503050406030204" pitchFamily="18" charset="0"/>
                </a:endParaRPr>
              </a:p>
            </p:txBody>
          </p:sp>
          <p:sp>
            <p:nvSpPr>
              <p:cNvPr id="35" name="TextBox 34">
                <a:extLst>
                  <a:ext uri="{FF2B5EF4-FFF2-40B4-BE49-F238E27FC236}">
                    <a16:creationId xmlns:a16="http://schemas.microsoft.com/office/drawing/2014/main" id="{B922D57B-854B-005B-64EE-5A5962DF2D3D}"/>
                  </a:ext>
                </a:extLst>
              </p:cNvPr>
              <p:cNvSpPr txBox="1"/>
              <p:nvPr/>
            </p:nvSpPr>
            <p:spPr>
              <a:xfrm>
                <a:off x="891596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33</a:t>
                </a:r>
                <a:endParaRPr lang="en-GB" sz="1100" dirty="0">
                  <a:latin typeface="Cambria Math" panose="02040503050406030204" pitchFamily="18" charset="0"/>
                  <a:ea typeface="Cambria Math" panose="02040503050406030204" pitchFamily="18" charset="0"/>
                </a:endParaRPr>
              </a:p>
            </p:txBody>
          </p:sp>
          <p:sp>
            <p:nvSpPr>
              <p:cNvPr id="36" name="TextBox 35">
                <a:extLst>
                  <a:ext uri="{FF2B5EF4-FFF2-40B4-BE49-F238E27FC236}">
                    <a16:creationId xmlns:a16="http://schemas.microsoft.com/office/drawing/2014/main" id="{4545B9E2-A15A-A4FA-78AC-EA9660EDC577}"/>
                  </a:ext>
                </a:extLst>
              </p:cNvPr>
              <p:cNvSpPr txBox="1"/>
              <p:nvPr/>
            </p:nvSpPr>
            <p:spPr>
              <a:xfrm>
                <a:off x="906195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34</a:t>
                </a:r>
                <a:endParaRPr lang="en-GB" sz="1100" dirty="0">
                  <a:latin typeface="Cambria Math" panose="02040503050406030204" pitchFamily="18" charset="0"/>
                  <a:ea typeface="Cambria Math" panose="02040503050406030204" pitchFamily="18" charset="0"/>
                </a:endParaRPr>
              </a:p>
            </p:txBody>
          </p:sp>
          <p:sp>
            <p:nvSpPr>
              <p:cNvPr id="37" name="TextBox 36">
                <a:extLst>
                  <a:ext uri="{FF2B5EF4-FFF2-40B4-BE49-F238E27FC236}">
                    <a16:creationId xmlns:a16="http://schemas.microsoft.com/office/drawing/2014/main" id="{2B17C57A-660B-194C-34E9-F6002C85EA47}"/>
                  </a:ext>
                </a:extLst>
              </p:cNvPr>
              <p:cNvSpPr txBox="1"/>
              <p:nvPr/>
            </p:nvSpPr>
            <p:spPr>
              <a:xfrm>
                <a:off x="920794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35</a:t>
                </a:r>
                <a:endParaRPr lang="en-GB" sz="1100" dirty="0">
                  <a:latin typeface="Cambria Math" panose="02040503050406030204" pitchFamily="18" charset="0"/>
                  <a:ea typeface="Cambria Math" panose="02040503050406030204" pitchFamily="18" charset="0"/>
                </a:endParaRPr>
              </a:p>
            </p:txBody>
          </p:sp>
          <p:sp>
            <p:nvSpPr>
              <p:cNvPr id="38" name="TextBox 37">
                <a:extLst>
                  <a:ext uri="{FF2B5EF4-FFF2-40B4-BE49-F238E27FC236}">
                    <a16:creationId xmlns:a16="http://schemas.microsoft.com/office/drawing/2014/main" id="{86DCE431-8C76-FB3C-FF43-D83FB470DA46}"/>
                  </a:ext>
                </a:extLst>
              </p:cNvPr>
              <p:cNvSpPr txBox="1"/>
              <p:nvPr/>
            </p:nvSpPr>
            <p:spPr>
              <a:xfrm>
                <a:off x="935393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36</a:t>
                </a:r>
                <a:endParaRPr lang="en-GB" sz="1100" dirty="0">
                  <a:latin typeface="Cambria Math" panose="02040503050406030204" pitchFamily="18" charset="0"/>
                  <a:ea typeface="Cambria Math" panose="02040503050406030204" pitchFamily="18" charset="0"/>
                </a:endParaRPr>
              </a:p>
            </p:txBody>
          </p:sp>
          <p:sp>
            <p:nvSpPr>
              <p:cNvPr id="70" name="TextBox 69">
                <a:extLst>
                  <a:ext uri="{FF2B5EF4-FFF2-40B4-BE49-F238E27FC236}">
                    <a16:creationId xmlns:a16="http://schemas.microsoft.com/office/drawing/2014/main" id="{169BBAAF-0087-1DCF-C97D-70332EB79581}"/>
                  </a:ext>
                </a:extLst>
              </p:cNvPr>
              <p:cNvSpPr txBox="1"/>
              <p:nvPr/>
            </p:nvSpPr>
            <p:spPr>
              <a:xfrm>
                <a:off x="949993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37</a:t>
                </a:r>
                <a:endParaRPr lang="en-GB" sz="1100" dirty="0">
                  <a:latin typeface="Cambria Math" panose="02040503050406030204" pitchFamily="18" charset="0"/>
                  <a:ea typeface="Cambria Math" panose="02040503050406030204" pitchFamily="18" charset="0"/>
                </a:endParaRPr>
              </a:p>
            </p:txBody>
          </p:sp>
          <p:sp>
            <p:nvSpPr>
              <p:cNvPr id="71" name="TextBox 70">
                <a:extLst>
                  <a:ext uri="{FF2B5EF4-FFF2-40B4-BE49-F238E27FC236}">
                    <a16:creationId xmlns:a16="http://schemas.microsoft.com/office/drawing/2014/main" id="{D9F06FF7-3105-FED2-A080-CE3962864A3A}"/>
                  </a:ext>
                </a:extLst>
              </p:cNvPr>
              <p:cNvSpPr txBox="1"/>
              <p:nvPr/>
            </p:nvSpPr>
            <p:spPr>
              <a:xfrm>
                <a:off x="964592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38</a:t>
                </a:r>
                <a:endParaRPr lang="en-GB" sz="1100" dirty="0">
                  <a:latin typeface="Cambria Math" panose="02040503050406030204" pitchFamily="18" charset="0"/>
                  <a:ea typeface="Cambria Math" panose="02040503050406030204" pitchFamily="18" charset="0"/>
                </a:endParaRPr>
              </a:p>
            </p:txBody>
          </p:sp>
          <p:sp>
            <p:nvSpPr>
              <p:cNvPr id="72" name="TextBox 71">
                <a:extLst>
                  <a:ext uri="{FF2B5EF4-FFF2-40B4-BE49-F238E27FC236}">
                    <a16:creationId xmlns:a16="http://schemas.microsoft.com/office/drawing/2014/main" id="{1570F3B5-1151-23B4-A865-86D3AA426A5C}"/>
                  </a:ext>
                </a:extLst>
              </p:cNvPr>
              <p:cNvSpPr txBox="1"/>
              <p:nvPr/>
            </p:nvSpPr>
            <p:spPr>
              <a:xfrm>
                <a:off x="979191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39</a:t>
                </a:r>
              </a:p>
            </p:txBody>
          </p:sp>
          <p:sp>
            <p:nvSpPr>
              <p:cNvPr id="73" name="TextBox 72">
                <a:extLst>
                  <a:ext uri="{FF2B5EF4-FFF2-40B4-BE49-F238E27FC236}">
                    <a16:creationId xmlns:a16="http://schemas.microsoft.com/office/drawing/2014/main" id="{5B885F50-4E89-7EA4-68D0-4D6251B1D397}"/>
                  </a:ext>
                </a:extLst>
              </p:cNvPr>
              <p:cNvSpPr txBox="1"/>
              <p:nvPr/>
            </p:nvSpPr>
            <p:spPr>
              <a:xfrm>
                <a:off x="993790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40</a:t>
                </a:r>
                <a:endParaRPr lang="en-GB" sz="1100" b="1" dirty="0">
                  <a:latin typeface="Cambria Math" panose="02040503050406030204" pitchFamily="18" charset="0"/>
                  <a:ea typeface="Cambria Math" panose="02040503050406030204" pitchFamily="18" charset="0"/>
                </a:endParaRPr>
              </a:p>
            </p:txBody>
          </p:sp>
          <p:sp>
            <p:nvSpPr>
              <p:cNvPr id="74" name="TextBox 73">
                <a:extLst>
                  <a:ext uri="{FF2B5EF4-FFF2-40B4-BE49-F238E27FC236}">
                    <a16:creationId xmlns:a16="http://schemas.microsoft.com/office/drawing/2014/main" id="{6781379B-1EAF-D9CE-495D-BFCF883D9669}"/>
                  </a:ext>
                </a:extLst>
              </p:cNvPr>
              <p:cNvSpPr txBox="1"/>
              <p:nvPr/>
            </p:nvSpPr>
            <p:spPr>
              <a:xfrm>
                <a:off x="1008389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41</a:t>
                </a:r>
              </a:p>
            </p:txBody>
          </p:sp>
          <p:sp>
            <p:nvSpPr>
              <p:cNvPr id="75" name="TextBox 74">
                <a:extLst>
                  <a:ext uri="{FF2B5EF4-FFF2-40B4-BE49-F238E27FC236}">
                    <a16:creationId xmlns:a16="http://schemas.microsoft.com/office/drawing/2014/main" id="{494E8401-8AA5-A11E-3FE1-3F722D261927}"/>
                  </a:ext>
                </a:extLst>
              </p:cNvPr>
              <p:cNvSpPr txBox="1"/>
              <p:nvPr/>
            </p:nvSpPr>
            <p:spPr>
              <a:xfrm>
                <a:off x="1022989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42</a:t>
                </a:r>
                <a:endParaRPr lang="en-GB" sz="1100" dirty="0">
                  <a:latin typeface="Cambria Math" panose="02040503050406030204" pitchFamily="18" charset="0"/>
                  <a:ea typeface="Cambria Math" panose="02040503050406030204" pitchFamily="18" charset="0"/>
                </a:endParaRPr>
              </a:p>
            </p:txBody>
          </p:sp>
          <p:sp>
            <p:nvSpPr>
              <p:cNvPr id="76" name="TextBox 75">
                <a:extLst>
                  <a:ext uri="{FF2B5EF4-FFF2-40B4-BE49-F238E27FC236}">
                    <a16:creationId xmlns:a16="http://schemas.microsoft.com/office/drawing/2014/main" id="{7155B154-DF47-3CD6-1C8E-0C1654624838}"/>
                  </a:ext>
                </a:extLst>
              </p:cNvPr>
              <p:cNvSpPr txBox="1"/>
              <p:nvPr/>
            </p:nvSpPr>
            <p:spPr>
              <a:xfrm>
                <a:off x="1037588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43</a:t>
                </a:r>
                <a:endParaRPr lang="en-GB" sz="1100" dirty="0">
                  <a:latin typeface="Cambria Math" panose="02040503050406030204" pitchFamily="18" charset="0"/>
                  <a:ea typeface="Cambria Math" panose="02040503050406030204" pitchFamily="18" charset="0"/>
                </a:endParaRPr>
              </a:p>
            </p:txBody>
          </p:sp>
          <p:sp>
            <p:nvSpPr>
              <p:cNvPr id="77" name="TextBox 76">
                <a:extLst>
                  <a:ext uri="{FF2B5EF4-FFF2-40B4-BE49-F238E27FC236}">
                    <a16:creationId xmlns:a16="http://schemas.microsoft.com/office/drawing/2014/main" id="{B3DFDDE3-8751-B7B2-0A0A-BB1E89D9318A}"/>
                  </a:ext>
                </a:extLst>
              </p:cNvPr>
              <p:cNvSpPr txBox="1"/>
              <p:nvPr/>
            </p:nvSpPr>
            <p:spPr>
              <a:xfrm>
                <a:off x="1052187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44</a:t>
                </a:r>
                <a:endParaRPr lang="en-GB" sz="1100" dirty="0">
                  <a:latin typeface="Cambria Math" panose="02040503050406030204" pitchFamily="18" charset="0"/>
                  <a:ea typeface="Cambria Math" panose="02040503050406030204" pitchFamily="18" charset="0"/>
                </a:endParaRPr>
              </a:p>
            </p:txBody>
          </p:sp>
          <p:sp>
            <p:nvSpPr>
              <p:cNvPr id="78" name="TextBox 77">
                <a:extLst>
                  <a:ext uri="{FF2B5EF4-FFF2-40B4-BE49-F238E27FC236}">
                    <a16:creationId xmlns:a16="http://schemas.microsoft.com/office/drawing/2014/main" id="{3C5981EB-79C7-9E65-E701-A5AEE9C5E838}"/>
                  </a:ext>
                </a:extLst>
              </p:cNvPr>
              <p:cNvSpPr txBox="1"/>
              <p:nvPr/>
            </p:nvSpPr>
            <p:spPr>
              <a:xfrm>
                <a:off x="1066786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45</a:t>
                </a:r>
                <a:endParaRPr lang="en-GB" sz="1100" dirty="0">
                  <a:latin typeface="Cambria Math" panose="02040503050406030204" pitchFamily="18" charset="0"/>
                  <a:ea typeface="Cambria Math" panose="02040503050406030204" pitchFamily="18" charset="0"/>
                </a:endParaRPr>
              </a:p>
            </p:txBody>
          </p:sp>
          <p:sp>
            <p:nvSpPr>
              <p:cNvPr id="79" name="TextBox 78">
                <a:extLst>
                  <a:ext uri="{FF2B5EF4-FFF2-40B4-BE49-F238E27FC236}">
                    <a16:creationId xmlns:a16="http://schemas.microsoft.com/office/drawing/2014/main" id="{B276A2CA-E461-0513-B50F-9AD3AF91A3F4}"/>
                  </a:ext>
                </a:extLst>
              </p:cNvPr>
              <p:cNvSpPr txBox="1"/>
              <p:nvPr/>
            </p:nvSpPr>
            <p:spPr>
              <a:xfrm>
                <a:off x="1081385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46</a:t>
                </a:r>
                <a:endParaRPr lang="en-GB" sz="1100" dirty="0">
                  <a:latin typeface="Cambria Math" panose="02040503050406030204" pitchFamily="18" charset="0"/>
                  <a:ea typeface="Cambria Math" panose="02040503050406030204" pitchFamily="18" charset="0"/>
                </a:endParaRPr>
              </a:p>
            </p:txBody>
          </p:sp>
          <p:sp>
            <p:nvSpPr>
              <p:cNvPr id="80" name="TextBox 79">
                <a:extLst>
                  <a:ext uri="{FF2B5EF4-FFF2-40B4-BE49-F238E27FC236}">
                    <a16:creationId xmlns:a16="http://schemas.microsoft.com/office/drawing/2014/main" id="{2D59FCDF-D0CF-1575-8451-5E7CA2A966BD}"/>
                  </a:ext>
                </a:extLst>
              </p:cNvPr>
              <p:cNvSpPr txBox="1"/>
              <p:nvPr/>
            </p:nvSpPr>
            <p:spPr>
              <a:xfrm>
                <a:off x="1095985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47</a:t>
                </a:r>
                <a:endParaRPr lang="en-GB" sz="1100" dirty="0">
                  <a:latin typeface="Cambria Math" panose="02040503050406030204" pitchFamily="18" charset="0"/>
                  <a:ea typeface="Cambria Math" panose="02040503050406030204" pitchFamily="18" charset="0"/>
                </a:endParaRPr>
              </a:p>
            </p:txBody>
          </p:sp>
          <p:sp>
            <p:nvSpPr>
              <p:cNvPr id="81" name="TextBox 80">
                <a:extLst>
                  <a:ext uri="{FF2B5EF4-FFF2-40B4-BE49-F238E27FC236}">
                    <a16:creationId xmlns:a16="http://schemas.microsoft.com/office/drawing/2014/main" id="{1B69F727-9800-8E84-BBC4-64DB9E959903}"/>
                  </a:ext>
                </a:extLst>
              </p:cNvPr>
              <p:cNvSpPr txBox="1"/>
              <p:nvPr/>
            </p:nvSpPr>
            <p:spPr>
              <a:xfrm>
                <a:off x="1110584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48</a:t>
                </a:r>
                <a:endParaRPr lang="en-GB" sz="1100" dirty="0">
                  <a:latin typeface="Cambria Math" panose="02040503050406030204" pitchFamily="18" charset="0"/>
                  <a:ea typeface="Cambria Math" panose="02040503050406030204" pitchFamily="18" charset="0"/>
                </a:endParaRPr>
              </a:p>
            </p:txBody>
          </p:sp>
          <p:sp>
            <p:nvSpPr>
              <p:cNvPr id="82" name="TextBox 81">
                <a:extLst>
                  <a:ext uri="{FF2B5EF4-FFF2-40B4-BE49-F238E27FC236}">
                    <a16:creationId xmlns:a16="http://schemas.microsoft.com/office/drawing/2014/main" id="{FA2826AA-1EDD-A4F2-1193-7A3098BBD2DC}"/>
                  </a:ext>
                </a:extLst>
              </p:cNvPr>
              <p:cNvSpPr txBox="1"/>
              <p:nvPr/>
            </p:nvSpPr>
            <p:spPr>
              <a:xfrm>
                <a:off x="1125183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49</a:t>
                </a:r>
              </a:p>
            </p:txBody>
          </p:sp>
          <p:sp>
            <p:nvSpPr>
              <p:cNvPr id="83" name="TextBox 82">
                <a:extLst>
                  <a:ext uri="{FF2B5EF4-FFF2-40B4-BE49-F238E27FC236}">
                    <a16:creationId xmlns:a16="http://schemas.microsoft.com/office/drawing/2014/main" id="{C994FFA5-0585-E230-8383-0AD5E2501141}"/>
                  </a:ext>
                </a:extLst>
              </p:cNvPr>
              <p:cNvSpPr txBox="1"/>
              <p:nvPr/>
            </p:nvSpPr>
            <p:spPr>
              <a:xfrm>
                <a:off x="11397845" y="2658969"/>
                <a:ext cx="190800" cy="190240"/>
              </a:xfrm>
              <a:prstGeom prst="rect">
                <a:avLst/>
              </a:prstGeom>
              <a:noFill/>
            </p:spPr>
            <p:txBody>
              <a:bodyPr wrap="square" lIns="18000" tIns="18000" rIns="18000" bIns="18000" anchor="ctr" anchorCtr="0">
                <a:noAutofit/>
              </a:bodyPr>
              <a:lstStyle/>
              <a:p>
                <a:pPr algn="ctr"/>
                <a:r>
                  <a:rPr lang="en-GB" sz="1100" b="1" dirty="0">
                    <a:latin typeface="Cambria Math" panose="02040503050406030204" pitchFamily="18" charset="0"/>
                    <a:ea typeface="Cambria Math" panose="02040503050406030204" pitchFamily="18" charset="0"/>
                  </a:rPr>
                  <a:t>50</a:t>
                </a:r>
              </a:p>
            </p:txBody>
          </p:sp>
        </p:grpSp>
      </p:grpSp>
      <p:sp>
        <p:nvSpPr>
          <p:cNvPr id="311" name="Oval 310">
            <a:extLst>
              <a:ext uri="{FF2B5EF4-FFF2-40B4-BE49-F238E27FC236}">
                <a16:creationId xmlns:a16="http://schemas.microsoft.com/office/drawing/2014/main" id="{B6793948-BD2A-529D-60E5-C3900E916A09}"/>
              </a:ext>
            </a:extLst>
          </p:cNvPr>
          <p:cNvSpPr/>
          <p:nvPr/>
        </p:nvSpPr>
        <p:spPr>
          <a:xfrm>
            <a:off x="7476712" y="591700"/>
            <a:ext cx="246415" cy="24596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2" name="Oval 311">
            <a:extLst>
              <a:ext uri="{FF2B5EF4-FFF2-40B4-BE49-F238E27FC236}">
                <a16:creationId xmlns:a16="http://schemas.microsoft.com/office/drawing/2014/main" id="{DC5B790B-817E-BE71-6C33-1788ED35A995}"/>
              </a:ext>
            </a:extLst>
          </p:cNvPr>
          <p:cNvSpPr/>
          <p:nvPr/>
        </p:nvSpPr>
        <p:spPr>
          <a:xfrm>
            <a:off x="3712455" y="591700"/>
            <a:ext cx="246415" cy="24596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176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 white boards, </a:t>
            </a:r>
            <a:br>
              <a:rPr lang="en-US" dirty="0"/>
            </a:br>
            <a:r>
              <a:rPr lang="en-US" dirty="0"/>
              <a:t>Show me a number that is greater than … </a:t>
            </a:r>
          </a:p>
        </p:txBody>
      </p:sp>
      <p:sp>
        <p:nvSpPr>
          <p:cNvPr id="4" name="Text Placeholder 3"/>
          <p:cNvSpPr>
            <a:spLocks noGrp="1"/>
          </p:cNvSpPr>
          <p:nvPr>
            <p:ph type="body" sz="quarter" idx="10"/>
          </p:nvPr>
        </p:nvSpPr>
        <p:spPr>
          <a:xfrm>
            <a:off x="219075" y="1849091"/>
            <a:ext cx="1801111" cy="480131"/>
          </a:xfrm>
        </p:spPr>
        <p:txBody>
          <a:bodyPr/>
          <a:lstStyle/>
          <a:p>
            <a:r>
              <a:rPr lang="en-GB" sz="2800" b="1" dirty="0">
                <a:solidFill>
                  <a:schemeClr val="accent1">
                    <a:lumMod val="60000"/>
                    <a:lumOff val="40000"/>
                  </a:schemeClr>
                </a:solidFill>
                <a:latin typeface="Century Gothic" panose="020B0502020202020204" pitchFamily="34" charset="0"/>
              </a:rPr>
              <a:t>Blue</a:t>
            </a:r>
            <a:r>
              <a:rPr lang="en-GB" sz="2800" b="1" dirty="0">
                <a:latin typeface="Century Gothic" panose="020B0502020202020204" pitchFamily="34" charset="0"/>
              </a:rPr>
              <a:t>: </a:t>
            </a:r>
          </a:p>
        </p:txBody>
      </p:sp>
      <p:sp>
        <p:nvSpPr>
          <p:cNvPr id="3" name="Text Placeholder 3">
            <a:extLst>
              <a:ext uri="{FF2B5EF4-FFF2-40B4-BE49-F238E27FC236}">
                <a16:creationId xmlns:a16="http://schemas.microsoft.com/office/drawing/2014/main" id="{040736C9-5CD8-924D-A373-56CB8E985617}"/>
              </a:ext>
            </a:extLst>
          </p:cNvPr>
          <p:cNvSpPr txBox="1">
            <a:spLocks/>
          </p:cNvSpPr>
          <p:nvPr/>
        </p:nvSpPr>
        <p:spPr>
          <a:xfrm>
            <a:off x="1837605" y="3322210"/>
            <a:ext cx="8333044" cy="1107996"/>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Show your partner a number </a:t>
            </a:r>
            <a:r>
              <a:rPr lang="en-GB" b="1" dirty="0"/>
              <a:t>less than </a:t>
            </a:r>
            <a:r>
              <a:rPr lang="en-GB" dirty="0"/>
              <a:t>26. </a:t>
            </a:r>
          </a:p>
          <a:p>
            <a:r>
              <a:rPr lang="en-GB" dirty="0"/>
              <a:t>How do you know it is less than 26?</a:t>
            </a:r>
          </a:p>
        </p:txBody>
      </p:sp>
      <p:sp>
        <p:nvSpPr>
          <p:cNvPr id="5" name="Text Placeholder 3">
            <a:extLst>
              <a:ext uri="{FF2B5EF4-FFF2-40B4-BE49-F238E27FC236}">
                <a16:creationId xmlns:a16="http://schemas.microsoft.com/office/drawing/2014/main" id="{73FD614B-1A7E-2345-2F54-171498407CD3}"/>
              </a:ext>
            </a:extLst>
          </p:cNvPr>
          <p:cNvSpPr txBox="1">
            <a:spLocks/>
          </p:cNvSpPr>
          <p:nvPr/>
        </p:nvSpPr>
        <p:spPr>
          <a:xfrm>
            <a:off x="219075" y="3322210"/>
            <a:ext cx="1801111" cy="52322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3">
                    <a:lumMod val="60000"/>
                    <a:lumOff val="40000"/>
                  </a:schemeClr>
                </a:solidFill>
              </a:rPr>
              <a:t>Green</a:t>
            </a:r>
            <a:r>
              <a:rPr lang="en-GB" b="1" dirty="0"/>
              <a:t>: </a:t>
            </a:r>
          </a:p>
        </p:txBody>
      </p:sp>
      <p:sp>
        <p:nvSpPr>
          <p:cNvPr id="6" name="Text Placeholder 3">
            <a:extLst>
              <a:ext uri="{FF2B5EF4-FFF2-40B4-BE49-F238E27FC236}">
                <a16:creationId xmlns:a16="http://schemas.microsoft.com/office/drawing/2014/main" id="{B70D0FF0-DE70-4B8F-5514-DB24EF8D8504}"/>
              </a:ext>
            </a:extLst>
          </p:cNvPr>
          <p:cNvSpPr txBox="1">
            <a:spLocks/>
          </p:cNvSpPr>
          <p:nvPr/>
        </p:nvSpPr>
        <p:spPr>
          <a:xfrm>
            <a:off x="1929477" y="1791576"/>
            <a:ext cx="8333045" cy="1107996"/>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Show your partner a number </a:t>
            </a:r>
            <a:r>
              <a:rPr lang="en-GB" b="1" dirty="0"/>
              <a:t>greater than </a:t>
            </a:r>
            <a:r>
              <a:rPr lang="en-GB" dirty="0"/>
              <a:t>26. </a:t>
            </a:r>
          </a:p>
          <a:p>
            <a:r>
              <a:rPr lang="en-GB" dirty="0"/>
              <a:t>How do you know it is greater than 26?</a:t>
            </a:r>
          </a:p>
        </p:txBody>
      </p:sp>
      <p:grpSp>
        <p:nvGrpSpPr>
          <p:cNvPr id="7" name="Group 6">
            <a:extLst>
              <a:ext uri="{FF2B5EF4-FFF2-40B4-BE49-F238E27FC236}">
                <a16:creationId xmlns:a16="http://schemas.microsoft.com/office/drawing/2014/main" id="{B9CCF45F-2ED1-AA1A-5FA2-9E373F8BEAB6}"/>
              </a:ext>
            </a:extLst>
          </p:cNvPr>
          <p:cNvGrpSpPr/>
          <p:nvPr/>
        </p:nvGrpSpPr>
        <p:grpSpPr>
          <a:xfrm>
            <a:off x="5367130" y="5535108"/>
            <a:ext cx="4357563" cy="1088867"/>
            <a:chOff x="7354249" y="5492270"/>
            <a:chExt cx="4357563" cy="1088867"/>
          </a:xfrm>
        </p:grpSpPr>
        <p:sp>
          <p:nvSpPr>
            <p:cNvPr id="8" name="Rounded Rectangle 7">
              <a:extLst>
                <a:ext uri="{FF2B5EF4-FFF2-40B4-BE49-F238E27FC236}">
                  <a16:creationId xmlns:a16="http://schemas.microsoft.com/office/drawing/2014/main" id="{4358F412-6D36-45A4-2E02-D0DDA2C09CEA}"/>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a:ln>
                  <a:noFill/>
                </a:ln>
                <a:solidFill>
                  <a:srgbClr val="E50E46"/>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842D1BEA-EA57-BC7C-DD07-83D9E2BB582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10" name="Picture 9">
              <a:extLst>
                <a:ext uri="{FF2B5EF4-FFF2-40B4-BE49-F238E27FC236}">
                  <a16:creationId xmlns:a16="http://schemas.microsoft.com/office/drawing/2014/main" id="{4C8F7772-BA75-38E2-19E8-C22B6A86222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1" name="TextBox 10">
              <a:extLst>
                <a:ext uri="{FF2B5EF4-FFF2-40B4-BE49-F238E27FC236}">
                  <a16:creationId xmlns:a16="http://schemas.microsoft.com/office/drawing/2014/main" id="{6E950C95-19B3-0255-7D3C-5FA35E57B1BC}"/>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dirty="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representation, ‘live’ in the lesson</a:t>
              </a:r>
            </a:p>
          </p:txBody>
        </p:sp>
      </p:grpSp>
    </p:spTree>
    <p:extLst>
      <p:ext uri="{BB962C8B-B14F-4D97-AF65-F5344CB8AC3E}">
        <p14:creationId xmlns:p14="http://schemas.microsoft.com/office/powerpoint/2010/main" val="2462540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Numbers in between </a:t>
            </a:r>
          </a:p>
        </p:txBody>
      </p:sp>
      <p:sp>
        <p:nvSpPr>
          <p:cNvPr id="4" name="Text Placeholder 3"/>
          <p:cNvSpPr>
            <a:spLocks noGrp="1"/>
          </p:cNvSpPr>
          <p:nvPr>
            <p:ph type="body" sz="quarter" idx="10"/>
          </p:nvPr>
        </p:nvSpPr>
        <p:spPr>
          <a:xfrm>
            <a:off x="219075" y="3611894"/>
            <a:ext cx="10606088" cy="523220"/>
          </a:xfrm>
        </p:spPr>
        <p:txBody>
          <a:bodyPr/>
          <a:lstStyle/>
          <a:p>
            <a:r>
              <a:rPr lang="en-GB" sz="2800" dirty="0">
                <a:latin typeface="Century Gothic" panose="020B0502020202020204" pitchFamily="34" charset="0"/>
              </a:rPr>
              <a:t>26 is between _____ and _____.</a:t>
            </a:r>
          </a:p>
        </p:txBody>
      </p:sp>
      <p:grpSp>
        <p:nvGrpSpPr>
          <p:cNvPr id="9" name="Group 8">
            <a:extLst>
              <a:ext uri="{FF2B5EF4-FFF2-40B4-BE49-F238E27FC236}">
                <a16:creationId xmlns:a16="http://schemas.microsoft.com/office/drawing/2014/main" id="{8C8A6C5E-0544-2BEB-78C3-8AC1C3029D2D}"/>
              </a:ext>
            </a:extLst>
          </p:cNvPr>
          <p:cNvGrpSpPr/>
          <p:nvPr/>
        </p:nvGrpSpPr>
        <p:grpSpPr>
          <a:xfrm>
            <a:off x="116782" y="2201451"/>
            <a:ext cx="10745914" cy="512604"/>
            <a:chOff x="208413" y="2726922"/>
            <a:chExt cx="10745914" cy="512604"/>
          </a:xfrm>
        </p:grpSpPr>
        <p:grpSp>
          <p:nvGrpSpPr>
            <p:cNvPr id="13" name="Group 12">
              <a:extLst>
                <a:ext uri="{FF2B5EF4-FFF2-40B4-BE49-F238E27FC236}">
                  <a16:creationId xmlns:a16="http://schemas.microsoft.com/office/drawing/2014/main" id="{42BEBB0C-EA04-F4AE-CEEC-9B3C47D4BADF}"/>
                </a:ext>
              </a:extLst>
            </p:cNvPr>
            <p:cNvGrpSpPr/>
            <p:nvPr/>
          </p:nvGrpSpPr>
          <p:grpSpPr>
            <a:xfrm>
              <a:off x="343374" y="2726922"/>
              <a:ext cx="10458390" cy="288000"/>
              <a:chOff x="4192301" y="2392021"/>
              <a:chExt cx="6660000" cy="288000"/>
            </a:xfrm>
          </p:grpSpPr>
          <p:cxnSp>
            <p:nvCxnSpPr>
              <p:cNvPr id="182" name="Straight Connector 181">
                <a:extLst>
                  <a:ext uri="{FF2B5EF4-FFF2-40B4-BE49-F238E27FC236}">
                    <a16:creationId xmlns:a16="http://schemas.microsoft.com/office/drawing/2014/main" id="{18DDDDCD-59D6-4209-E3DF-4D7E6F20028D}"/>
                  </a:ext>
                </a:extLst>
              </p:cNvPr>
              <p:cNvCxnSpPr>
                <a:cxnSpLocks/>
              </p:cNvCxnSpPr>
              <p:nvPr/>
            </p:nvCxnSpPr>
            <p:spPr>
              <a:xfrm>
                <a:off x="565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835FF70-CCD7-571B-844F-126F2ACC8651}"/>
                  </a:ext>
                </a:extLst>
              </p:cNvPr>
              <p:cNvCxnSpPr>
                <a:cxnSpLocks/>
              </p:cNvCxnSpPr>
              <p:nvPr/>
            </p:nvCxnSpPr>
            <p:spPr>
              <a:xfrm>
                <a:off x="579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6F97F03-898D-2038-47A4-F89553E90F25}"/>
                  </a:ext>
                </a:extLst>
              </p:cNvPr>
              <p:cNvCxnSpPr>
                <a:cxnSpLocks/>
              </p:cNvCxnSpPr>
              <p:nvPr/>
            </p:nvCxnSpPr>
            <p:spPr>
              <a:xfrm>
                <a:off x="592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F28180A-7242-02C8-AA18-E4CC53296F33}"/>
                  </a:ext>
                </a:extLst>
              </p:cNvPr>
              <p:cNvCxnSpPr>
                <a:cxnSpLocks/>
              </p:cNvCxnSpPr>
              <p:nvPr/>
            </p:nvCxnSpPr>
            <p:spPr>
              <a:xfrm>
                <a:off x="605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A8A1D24-CE72-BE14-FF35-A33EBF740AC0}"/>
                  </a:ext>
                </a:extLst>
              </p:cNvPr>
              <p:cNvCxnSpPr>
                <a:cxnSpLocks/>
              </p:cNvCxnSpPr>
              <p:nvPr/>
            </p:nvCxnSpPr>
            <p:spPr>
              <a:xfrm>
                <a:off x="6190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C7C2495-283D-94AD-0894-048F21EAD015}"/>
                  </a:ext>
                </a:extLst>
              </p:cNvPr>
              <p:cNvCxnSpPr>
                <a:cxnSpLocks/>
              </p:cNvCxnSpPr>
              <p:nvPr/>
            </p:nvCxnSpPr>
            <p:spPr>
              <a:xfrm>
                <a:off x="632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4B0A784-A1A6-1DC5-1D1B-4210B11CBC6E}"/>
                  </a:ext>
                </a:extLst>
              </p:cNvPr>
              <p:cNvCxnSpPr>
                <a:cxnSpLocks/>
              </p:cNvCxnSpPr>
              <p:nvPr/>
            </p:nvCxnSpPr>
            <p:spPr>
              <a:xfrm>
                <a:off x="645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E551809-6EE8-9078-A1AA-D3B72D37F276}"/>
                  </a:ext>
                </a:extLst>
              </p:cNvPr>
              <p:cNvCxnSpPr>
                <a:cxnSpLocks/>
              </p:cNvCxnSpPr>
              <p:nvPr/>
            </p:nvCxnSpPr>
            <p:spPr>
              <a:xfrm>
                <a:off x="658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4504AFF-F167-124C-DD0F-EB98B17B4332}"/>
                  </a:ext>
                </a:extLst>
              </p:cNvPr>
              <p:cNvCxnSpPr>
                <a:cxnSpLocks/>
              </p:cNvCxnSpPr>
              <p:nvPr/>
            </p:nvCxnSpPr>
            <p:spPr>
              <a:xfrm>
                <a:off x="672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E29F28B-9607-A19D-683A-8D669D5B910C}"/>
                  </a:ext>
                </a:extLst>
              </p:cNvPr>
              <p:cNvCxnSpPr>
                <a:cxnSpLocks/>
              </p:cNvCxnSpPr>
              <p:nvPr/>
            </p:nvCxnSpPr>
            <p:spPr>
              <a:xfrm flipV="1">
                <a:off x="4192301" y="2536021"/>
                <a:ext cx="6660000" cy="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A977397-2E0C-1619-B28B-F91B9FB34D73}"/>
                  </a:ext>
                </a:extLst>
              </p:cNvPr>
              <p:cNvCxnSpPr>
                <a:cxnSpLocks/>
              </p:cNvCxnSpPr>
              <p:nvPr/>
            </p:nvCxnSpPr>
            <p:spPr>
              <a:xfrm>
                <a:off x="419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A470EA1-E08D-8150-432E-39797DDC6E73}"/>
                  </a:ext>
                </a:extLst>
              </p:cNvPr>
              <p:cNvCxnSpPr>
                <a:cxnSpLocks/>
              </p:cNvCxnSpPr>
              <p:nvPr/>
            </p:nvCxnSpPr>
            <p:spPr>
              <a:xfrm>
                <a:off x="432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CDBDE07-2E92-6065-132A-5344BA2E8DEA}"/>
                  </a:ext>
                </a:extLst>
              </p:cNvPr>
              <p:cNvCxnSpPr>
                <a:cxnSpLocks/>
              </p:cNvCxnSpPr>
              <p:nvPr/>
            </p:nvCxnSpPr>
            <p:spPr>
              <a:xfrm>
                <a:off x="445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70CAB5E-DA90-6238-12AF-8D5132CC2D48}"/>
                  </a:ext>
                </a:extLst>
              </p:cNvPr>
              <p:cNvCxnSpPr>
                <a:cxnSpLocks/>
              </p:cNvCxnSpPr>
              <p:nvPr/>
            </p:nvCxnSpPr>
            <p:spPr>
              <a:xfrm>
                <a:off x="459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217140B-B139-19BB-125A-8A871C73B69A}"/>
                  </a:ext>
                </a:extLst>
              </p:cNvPr>
              <p:cNvCxnSpPr>
                <a:cxnSpLocks/>
              </p:cNvCxnSpPr>
              <p:nvPr/>
            </p:nvCxnSpPr>
            <p:spPr>
              <a:xfrm>
                <a:off x="472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F962216-464A-484A-F1E1-0394C40F104B}"/>
                  </a:ext>
                </a:extLst>
              </p:cNvPr>
              <p:cNvCxnSpPr>
                <a:cxnSpLocks/>
              </p:cNvCxnSpPr>
              <p:nvPr/>
            </p:nvCxnSpPr>
            <p:spPr>
              <a:xfrm>
                <a:off x="4858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56BBC75-CC4B-1263-A76A-E247B8D82AD3}"/>
                  </a:ext>
                </a:extLst>
              </p:cNvPr>
              <p:cNvCxnSpPr>
                <a:cxnSpLocks/>
              </p:cNvCxnSpPr>
              <p:nvPr/>
            </p:nvCxnSpPr>
            <p:spPr>
              <a:xfrm>
                <a:off x="499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B008B6D-B0AC-10B3-CAA8-B38D4F02681D}"/>
                  </a:ext>
                </a:extLst>
              </p:cNvPr>
              <p:cNvCxnSpPr>
                <a:cxnSpLocks/>
              </p:cNvCxnSpPr>
              <p:nvPr/>
            </p:nvCxnSpPr>
            <p:spPr>
              <a:xfrm>
                <a:off x="512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91FC9CCE-E4ED-A734-8D7B-C027F7D2AC40}"/>
                  </a:ext>
                </a:extLst>
              </p:cNvPr>
              <p:cNvCxnSpPr>
                <a:cxnSpLocks/>
              </p:cNvCxnSpPr>
              <p:nvPr/>
            </p:nvCxnSpPr>
            <p:spPr>
              <a:xfrm>
                <a:off x="525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9203C418-E752-C2AB-5E0F-7999FA6660CF}"/>
                  </a:ext>
                </a:extLst>
              </p:cNvPr>
              <p:cNvCxnSpPr>
                <a:cxnSpLocks/>
              </p:cNvCxnSpPr>
              <p:nvPr/>
            </p:nvCxnSpPr>
            <p:spPr>
              <a:xfrm>
                <a:off x="539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DA8BF27-21CA-D6B3-4C8D-8863262611F0}"/>
                  </a:ext>
                </a:extLst>
              </p:cNvPr>
              <p:cNvCxnSpPr>
                <a:cxnSpLocks/>
              </p:cNvCxnSpPr>
              <p:nvPr/>
            </p:nvCxnSpPr>
            <p:spPr>
              <a:xfrm>
                <a:off x="5524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C2C5EA1-D3AB-7339-B0DF-A569A5EC068F}"/>
                  </a:ext>
                </a:extLst>
              </p:cNvPr>
              <p:cNvCxnSpPr>
                <a:cxnSpLocks/>
              </p:cNvCxnSpPr>
              <p:nvPr/>
            </p:nvCxnSpPr>
            <p:spPr>
              <a:xfrm>
                <a:off x="6856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160DA78-574D-0C18-6019-DD1AB1DCAFEA}"/>
                  </a:ext>
                </a:extLst>
              </p:cNvPr>
              <p:cNvCxnSpPr>
                <a:cxnSpLocks/>
              </p:cNvCxnSpPr>
              <p:nvPr/>
            </p:nvCxnSpPr>
            <p:spPr>
              <a:xfrm>
                <a:off x="698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2903C0D-0F3E-E484-5343-BD523AF67449}"/>
                  </a:ext>
                </a:extLst>
              </p:cNvPr>
              <p:cNvCxnSpPr>
                <a:cxnSpLocks/>
              </p:cNvCxnSpPr>
              <p:nvPr/>
            </p:nvCxnSpPr>
            <p:spPr>
              <a:xfrm>
                <a:off x="712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0C81587-0E34-9EC0-549D-878D7F3D022C}"/>
                  </a:ext>
                </a:extLst>
              </p:cNvPr>
              <p:cNvCxnSpPr>
                <a:cxnSpLocks/>
              </p:cNvCxnSpPr>
              <p:nvPr/>
            </p:nvCxnSpPr>
            <p:spPr>
              <a:xfrm>
                <a:off x="725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3A061DD-8B55-33D5-6444-465AB8CE11AC}"/>
                  </a:ext>
                </a:extLst>
              </p:cNvPr>
              <p:cNvCxnSpPr>
                <a:cxnSpLocks/>
              </p:cNvCxnSpPr>
              <p:nvPr/>
            </p:nvCxnSpPr>
            <p:spPr>
              <a:xfrm>
                <a:off x="738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6ED9E25-2C1D-188E-C3C7-5DBE09BBB905}"/>
                  </a:ext>
                </a:extLst>
              </p:cNvPr>
              <p:cNvCxnSpPr>
                <a:cxnSpLocks/>
              </p:cNvCxnSpPr>
              <p:nvPr/>
            </p:nvCxnSpPr>
            <p:spPr>
              <a:xfrm>
                <a:off x="7522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0A87680-971A-D046-C172-1144B86A4EEA}"/>
                  </a:ext>
                </a:extLst>
              </p:cNvPr>
              <p:cNvCxnSpPr>
                <a:cxnSpLocks/>
              </p:cNvCxnSpPr>
              <p:nvPr/>
            </p:nvCxnSpPr>
            <p:spPr>
              <a:xfrm>
                <a:off x="765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9AF3D37-0651-3940-C7F7-7C21906E6B11}"/>
                  </a:ext>
                </a:extLst>
              </p:cNvPr>
              <p:cNvCxnSpPr>
                <a:cxnSpLocks/>
              </p:cNvCxnSpPr>
              <p:nvPr/>
            </p:nvCxnSpPr>
            <p:spPr>
              <a:xfrm>
                <a:off x="778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E5E4D40A-2A02-D33F-DAC4-CA4AB2195D4F}"/>
                  </a:ext>
                </a:extLst>
              </p:cNvPr>
              <p:cNvCxnSpPr>
                <a:cxnSpLocks/>
              </p:cNvCxnSpPr>
              <p:nvPr/>
            </p:nvCxnSpPr>
            <p:spPr>
              <a:xfrm>
                <a:off x="792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508486CE-D38B-C3AB-679A-D09D120ED813}"/>
                  </a:ext>
                </a:extLst>
              </p:cNvPr>
              <p:cNvCxnSpPr>
                <a:cxnSpLocks/>
              </p:cNvCxnSpPr>
              <p:nvPr/>
            </p:nvCxnSpPr>
            <p:spPr>
              <a:xfrm>
                <a:off x="805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7104B52-D9B8-62BE-6E87-60CB3228DB5F}"/>
                  </a:ext>
                </a:extLst>
              </p:cNvPr>
              <p:cNvCxnSpPr>
                <a:cxnSpLocks/>
              </p:cNvCxnSpPr>
              <p:nvPr/>
            </p:nvCxnSpPr>
            <p:spPr>
              <a:xfrm>
                <a:off x="8188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13EFC1D-4F51-A52B-CC2E-7345C30F6CCA}"/>
                  </a:ext>
                </a:extLst>
              </p:cNvPr>
              <p:cNvCxnSpPr>
                <a:cxnSpLocks/>
              </p:cNvCxnSpPr>
              <p:nvPr/>
            </p:nvCxnSpPr>
            <p:spPr>
              <a:xfrm>
                <a:off x="832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F981BD7-FFA7-4D83-12B3-D9CBA583D6A4}"/>
                  </a:ext>
                </a:extLst>
              </p:cNvPr>
              <p:cNvCxnSpPr>
                <a:cxnSpLocks/>
              </p:cNvCxnSpPr>
              <p:nvPr/>
            </p:nvCxnSpPr>
            <p:spPr>
              <a:xfrm>
                <a:off x="845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26E90F5-B44E-7539-F5C8-329279CC98D8}"/>
                  </a:ext>
                </a:extLst>
              </p:cNvPr>
              <p:cNvCxnSpPr>
                <a:cxnSpLocks/>
              </p:cNvCxnSpPr>
              <p:nvPr/>
            </p:nvCxnSpPr>
            <p:spPr>
              <a:xfrm>
                <a:off x="858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5EE9C19-3179-1B20-5B5B-D893267AAAAD}"/>
                  </a:ext>
                </a:extLst>
              </p:cNvPr>
              <p:cNvCxnSpPr>
                <a:cxnSpLocks/>
              </p:cNvCxnSpPr>
              <p:nvPr/>
            </p:nvCxnSpPr>
            <p:spPr>
              <a:xfrm>
                <a:off x="872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7CFE546-4439-32B6-CA6F-6379650F86E5}"/>
                  </a:ext>
                </a:extLst>
              </p:cNvPr>
              <p:cNvCxnSpPr>
                <a:cxnSpLocks/>
              </p:cNvCxnSpPr>
              <p:nvPr/>
            </p:nvCxnSpPr>
            <p:spPr>
              <a:xfrm>
                <a:off x="8854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A14D121-84E8-0637-D834-CD117A3E425C}"/>
                  </a:ext>
                </a:extLst>
              </p:cNvPr>
              <p:cNvCxnSpPr>
                <a:cxnSpLocks/>
              </p:cNvCxnSpPr>
              <p:nvPr/>
            </p:nvCxnSpPr>
            <p:spPr>
              <a:xfrm>
                <a:off x="898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CFBCD1E-78CE-89FD-8B73-D58B6F211869}"/>
                  </a:ext>
                </a:extLst>
              </p:cNvPr>
              <p:cNvCxnSpPr>
                <a:cxnSpLocks/>
              </p:cNvCxnSpPr>
              <p:nvPr/>
            </p:nvCxnSpPr>
            <p:spPr>
              <a:xfrm>
                <a:off x="912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4502D44-DDF2-4503-18F2-657E15E16AA7}"/>
                  </a:ext>
                </a:extLst>
              </p:cNvPr>
              <p:cNvCxnSpPr>
                <a:cxnSpLocks/>
              </p:cNvCxnSpPr>
              <p:nvPr/>
            </p:nvCxnSpPr>
            <p:spPr>
              <a:xfrm>
                <a:off x="925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8806EF2F-76C2-3E77-D058-A3C574B519BB}"/>
                  </a:ext>
                </a:extLst>
              </p:cNvPr>
              <p:cNvCxnSpPr>
                <a:cxnSpLocks/>
              </p:cNvCxnSpPr>
              <p:nvPr/>
            </p:nvCxnSpPr>
            <p:spPr>
              <a:xfrm>
                <a:off x="938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6AA0140-2E11-8CCA-4C28-34343121B0CF}"/>
                  </a:ext>
                </a:extLst>
              </p:cNvPr>
              <p:cNvCxnSpPr>
                <a:cxnSpLocks/>
              </p:cNvCxnSpPr>
              <p:nvPr/>
            </p:nvCxnSpPr>
            <p:spPr>
              <a:xfrm>
                <a:off x="9520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99682C6B-8093-B87B-6AFA-87C282B738CE}"/>
                  </a:ext>
                </a:extLst>
              </p:cNvPr>
              <p:cNvCxnSpPr>
                <a:cxnSpLocks/>
              </p:cNvCxnSpPr>
              <p:nvPr/>
            </p:nvCxnSpPr>
            <p:spPr>
              <a:xfrm>
                <a:off x="965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DA1B75C-6116-2C5A-9E07-2E9F6591A1EE}"/>
                  </a:ext>
                </a:extLst>
              </p:cNvPr>
              <p:cNvCxnSpPr>
                <a:cxnSpLocks/>
              </p:cNvCxnSpPr>
              <p:nvPr/>
            </p:nvCxnSpPr>
            <p:spPr>
              <a:xfrm>
                <a:off x="978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0B7455B-97C5-F18D-1200-3EB65B46AB62}"/>
                  </a:ext>
                </a:extLst>
              </p:cNvPr>
              <p:cNvCxnSpPr>
                <a:cxnSpLocks/>
              </p:cNvCxnSpPr>
              <p:nvPr/>
            </p:nvCxnSpPr>
            <p:spPr>
              <a:xfrm>
                <a:off x="991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08DA179-CD00-4FCF-C036-7B100ABCCCDA}"/>
                  </a:ext>
                </a:extLst>
              </p:cNvPr>
              <p:cNvCxnSpPr>
                <a:cxnSpLocks/>
              </p:cNvCxnSpPr>
              <p:nvPr/>
            </p:nvCxnSpPr>
            <p:spPr>
              <a:xfrm>
                <a:off x="1005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5B8AD56E-DD2C-1037-9CC7-BCB6FD2773CF}"/>
                  </a:ext>
                </a:extLst>
              </p:cNvPr>
              <p:cNvCxnSpPr>
                <a:cxnSpLocks/>
              </p:cNvCxnSpPr>
              <p:nvPr/>
            </p:nvCxnSpPr>
            <p:spPr>
              <a:xfrm>
                <a:off x="10186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3B86412-F36E-01BB-4567-A0914525A132}"/>
                  </a:ext>
                </a:extLst>
              </p:cNvPr>
              <p:cNvCxnSpPr>
                <a:cxnSpLocks/>
              </p:cNvCxnSpPr>
              <p:nvPr/>
            </p:nvCxnSpPr>
            <p:spPr>
              <a:xfrm>
                <a:off x="1031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82B3D0C-BCBB-A9B4-F0FC-9BB4B10BA36B}"/>
                  </a:ext>
                </a:extLst>
              </p:cNvPr>
              <p:cNvCxnSpPr>
                <a:cxnSpLocks/>
              </p:cNvCxnSpPr>
              <p:nvPr/>
            </p:nvCxnSpPr>
            <p:spPr>
              <a:xfrm>
                <a:off x="1045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6918254-17CF-DCBC-E8AE-9814DC67E427}"/>
                  </a:ext>
                </a:extLst>
              </p:cNvPr>
              <p:cNvCxnSpPr>
                <a:cxnSpLocks/>
              </p:cNvCxnSpPr>
              <p:nvPr/>
            </p:nvCxnSpPr>
            <p:spPr>
              <a:xfrm>
                <a:off x="1058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20B3387-A97B-5650-6DBA-03C09C6CBF2F}"/>
                  </a:ext>
                </a:extLst>
              </p:cNvPr>
              <p:cNvCxnSpPr>
                <a:cxnSpLocks/>
              </p:cNvCxnSpPr>
              <p:nvPr/>
            </p:nvCxnSpPr>
            <p:spPr>
              <a:xfrm>
                <a:off x="1071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73906AB5-8380-DDB6-169B-3420D0FB5A4F}"/>
                  </a:ext>
                </a:extLst>
              </p:cNvPr>
              <p:cNvCxnSpPr>
                <a:cxnSpLocks/>
              </p:cNvCxnSpPr>
              <p:nvPr/>
            </p:nvCxnSpPr>
            <p:spPr>
              <a:xfrm>
                <a:off x="1085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A9839EC-F9EB-6580-1887-50E5D06A57D9}"/>
                </a:ext>
              </a:extLst>
            </p:cNvPr>
            <p:cNvGrpSpPr/>
            <p:nvPr/>
          </p:nvGrpSpPr>
          <p:grpSpPr>
            <a:xfrm>
              <a:off x="208413" y="3049286"/>
              <a:ext cx="10745914" cy="190240"/>
              <a:chOff x="4098227" y="2658969"/>
              <a:chExt cx="7490418" cy="190240"/>
            </a:xfrm>
          </p:grpSpPr>
          <p:sp>
            <p:nvSpPr>
              <p:cNvPr id="15" name="TextBox 14">
                <a:extLst>
                  <a:ext uri="{FF2B5EF4-FFF2-40B4-BE49-F238E27FC236}">
                    <a16:creationId xmlns:a16="http://schemas.microsoft.com/office/drawing/2014/main" id="{924E2112-49D3-6F8C-BD89-01467EAF9514}"/>
                  </a:ext>
                </a:extLst>
              </p:cNvPr>
              <p:cNvSpPr txBox="1"/>
              <p:nvPr/>
            </p:nvSpPr>
            <p:spPr>
              <a:xfrm>
                <a:off x="409822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0</a:t>
                </a:r>
                <a:endParaRPr lang="en-GB" sz="1100" b="1" dirty="0">
                  <a:latin typeface="Cambria Math" panose="02040503050406030204" pitchFamily="18" charset="0"/>
                  <a:ea typeface="Cambria Math" panose="02040503050406030204" pitchFamily="18" charset="0"/>
                </a:endParaRPr>
              </a:p>
            </p:txBody>
          </p:sp>
          <p:sp>
            <p:nvSpPr>
              <p:cNvPr id="132" name="TextBox 131">
                <a:extLst>
                  <a:ext uri="{FF2B5EF4-FFF2-40B4-BE49-F238E27FC236}">
                    <a16:creationId xmlns:a16="http://schemas.microsoft.com/office/drawing/2014/main" id="{89F481C4-7E4F-FFA8-79E2-4D9DB7DEDFAC}"/>
                  </a:ext>
                </a:extLst>
              </p:cNvPr>
              <p:cNvSpPr txBox="1"/>
              <p:nvPr/>
            </p:nvSpPr>
            <p:spPr>
              <a:xfrm>
                <a:off x="424421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a:t>
                </a:r>
              </a:p>
            </p:txBody>
          </p:sp>
          <p:sp>
            <p:nvSpPr>
              <p:cNvPr id="133" name="TextBox 132">
                <a:extLst>
                  <a:ext uri="{FF2B5EF4-FFF2-40B4-BE49-F238E27FC236}">
                    <a16:creationId xmlns:a16="http://schemas.microsoft.com/office/drawing/2014/main" id="{2FB025C9-15B9-47ED-82EE-92845741C5F9}"/>
                  </a:ext>
                </a:extLst>
              </p:cNvPr>
              <p:cNvSpPr txBox="1"/>
              <p:nvPr/>
            </p:nvSpPr>
            <p:spPr>
              <a:xfrm>
                <a:off x="439021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a:t>
                </a:r>
                <a:endParaRPr lang="en-GB" sz="1100" dirty="0">
                  <a:latin typeface="Cambria Math" panose="02040503050406030204" pitchFamily="18" charset="0"/>
                  <a:ea typeface="Cambria Math" panose="02040503050406030204" pitchFamily="18" charset="0"/>
                </a:endParaRPr>
              </a:p>
            </p:txBody>
          </p:sp>
          <p:sp>
            <p:nvSpPr>
              <p:cNvPr id="134" name="TextBox 133">
                <a:extLst>
                  <a:ext uri="{FF2B5EF4-FFF2-40B4-BE49-F238E27FC236}">
                    <a16:creationId xmlns:a16="http://schemas.microsoft.com/office/drawing/2014/main" id="{B4D811A3-5356-58EC-F642-2E5BCEB27BED}"/>
                  </a:ext>
                </a:extLst>
              </p:cNvPr>
              <p:cNvSpPr txBox="1"/>
              <p:nvPr/>
            </p:nvSpPr>
            <p:spPr>
              <a:xfrm>
                <a:off x="453620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a:t>
                </a:r>
                <a:endParaRPr lang="en-GB" sz="1100" dirty="0">
                  <a:latin typeface="Cambria Math" panose="02040503050406030204" pitchFamily="18" charset="0"/>
                  <a:ea typeface="Cambria Math" panose="02040503050406030204" pitchFamily="18" charset="0"/>
                </a:endParaRPr>
              </a:p>
            </p:txBody>
          </p:sp>
          <p:sp>
            <p:nvSpPr>
              <p:cNvPr id="135" name="TextBox 134">
                <a:extLst>
                  <a:ext uri="{FF2B5EF4-FFF2-40B4-BE49-F238E27FC236}">
                    <a16:creationId xmlns:a16="http://schemas.microsoft.com/office/drawing/2014/main" id="{F3A4FD40-2C46-7B40-313D-C3603229FBF5}"/>
                  </a:ext>
                </a:extLst>
              </p:cNvPr>
              <p:cNvSpPr txBox="1"/>
              <p:nvPr/>
            </p:nvSpPr>
            <p:spPr>
              <a:xfrm>
                <a:off x="468219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a:t>
                </a:r>
                <a:endParaRPr lang="en-GB" sz="1100" dirty="0">
                  <a:latin typeface="Cambria Math" panose="02040503050406030204" pitchFamily="18" charset="0"/>
                  <a:ea typeface="Cambria Math" panose="02040503050406030204" pitchFamily="18" charset="0"/>
                </a:endParaRPr>
              </a:p>
            </p:txBody>
          </p:sp>
          <p:sp>
            <p:nvSpPr>
              <p:cNvPr id="136" name="TextBox 135">
                <a:extLst>
                  <a:ext uri="{FF2B5EF4-FFF2-40B4-BE49-F238E27FC236}">
                    <a16:creationId xmlns:a16="http://schemas.microsoft.com/office/drawing/2014/main" id="{0EA85B16-BA66-76DD-AC34-731EF01A4ABE}"/>
                  </a:ext>
                </a:extLst>
              </p:cNvPr>
              <p:cNvSpPr txBox="1"/>
              <p:nvPr/>
            </p:nvSpPr>
            <p:spPr>
              <a:xfrm>
                <a:off x="482818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5</a:t>
                </a:r>
                <a:endParaRPr lang="en-GB" sz="1100" dirty="0">
                  <a:latin typeface="Cambria Math" panose="02040503050406030204" pitchFamily="18" charset="0"/>
                  <a:ea typeface="Cambria Math" panose="02040503050406030204" pitchFamily="18" charset="0"/>
                </a:endParaRPr>
              </a:p>
            </p:txBody>
          </p:sp>
          <p:sp>
            <p:nvSpPr>
              <p:cNvPr id="137" name="TextBox 136">
                <a:extLst>
                  <a:ext uri="{FF2B5EF4-FFF2-40B4-BE49-F238E27FC236}">
                    <a16:creationId xmlns:a16="http://schemas.microsoft.com/office/drawing/2014/main" id="{DDC49381-19D5-EC08-0F17-82237E948017}"/>
                  </a:ext>
                </a:extLst>
              </p:cNvPr>
              <p:cNvSpPr txBox="1"/>
              <p:nvPr/>
            </p:nvSpPr>
            <p:spPr>
              <a:xfrm>
                <a:off x="497417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6</a:t>
                </a:r>
                <a:endParaRPr lang="en-GB" sz="1100" dirty="0">
                  <a:latin typeface="Cambria Math" panose="02040503050406030204" pitchFamily="18" charset="0"/>
                  <a:ea typeface="Cambria Math" panose="02040503050406030204" pitchFamily="18" charset="0"/>
                </a:endParaRPr>
              </a:p>
            </p:txBody>
          </p:sp>
          <p:sp>
            <p:nvSpPr>
              <p:cNvPr id="138" name="TextBox 137">
                <a:extLst>
                  <a:ext uri="{FF2B5EF4-FFF2-40B4-BE49-F238E27FC236}">
                    <a16:creationId xmlns:a16="http://schemas.microsoft.com/office/drawing/2014/main" id="{E29F1338-EA1A-749E-6989-F705DB2A5EFA}"/>
                  </a:ext>
                </a:extLst>
              </p:cNvPr>
              <p:cNvSpPr txBox="1"/>
              <p:nvPr/>
            </p:nvSpPr>
            <p:spPr>
              <a:xfrm>
                <a:off x="512017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7</a:t>
                </a:r>
                <a:endParaRPr lang="en-GB" sz="1100" dirty="0">
                  <a:latin typeface="Cambria Math" panose="02040503050406030204" pitchFamily="18" charset="0"/>
                  <a:ea typeface="Cambria Math" panose="02040503050406030204" pitchFamily="18" charset="0"/>
                </a:endParaRPr>
              </a:p>
            </p:txBody>
          </p:sp>
          <p:sp>
            <p:nvSpPr>
              <p:cNvPr id="139" name="TextBox 138">
                <a:extLst>
                  <a:ext uri="{FF2B5EF4-FFF2-40B4-BE49-F238E27FC236}">
                    <a16:creationId xmlns:a16="http://schemas.microsoft.com/office/drawing/2014/main" id="{04F04E5D-4541-2FA0-8CAB-9B43D50E2C6B}"/>
                  </a:ext>
                </a:extLst>
              </p:cNvPr>
              <p:cNvSpPr txBox="1"/>
              <p:nvPr/>
            </p:nvSpPr>
            <p:spPr>
              <a:xfrm>
                <a:off x="526616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8</a:t>
                </a:r>
                <a:endParaRPr lang="en-GB" sz="1100" dirty="0">
                  <a:latin typeface="Cambria Math" panose="02040503050406030204" pitchFamily="18" charset="0"/>
                  <a:ea typeface="Cambria Math" panose="02040503050406030204" pitchFamily="18" charset="0"/>
                </a:endParaRPr>
              </a:p>
            </p:txBody>
          </p:sp>
          <p:sp>
            <p:nvSpPr>
              <p:cNvPr id="140" name="TextBox 139">
                <a:extLst>
                  <a:ext uri="{FF2B5EF4-FFF2-40B4-BE49-F238E27FC236}">
                    <a16:creationId xmlns:a16="http://schemas.microsoft.com/office/drawing/2014/main" id="{C44BDDF2-36A0-8B35-535D-83A1331B80ED}"/>
                  </a:ext>
                </a:extLst>
              </p:cNvPr>
              <p:cNvSpPr txBox="1"/>
              <p:nvPr/>
            </p:nvSpPr>
            <p:spPr>
              <a:xfrm>
                <a:off x="541215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9</a:t>
                </a:r>
              </a:p>
            </p:txBody>
          </p:sp>
          <p:sp>
            <p:nvSpPr>
              <p:cNvPr id="141" name="TextBox 140">
                <a:extLst>
                  <a:ext uri="{FF2B5EF4-FFF2-40B4-BE49-F238E27FC236}">
                    <a16:creationId xmlns:a16="http://schemas.microsoft.com/office/drawing/2014/main" id="{A221B029-8A5B-B3C2-9CE3-7925409B105B}"/>
                  </a:ext>
                </a:extLst>
              </p:cNvPr>
              <p:cNvSpPr txBox="1"/>
              <p:nvPr/>
            </p:nvSpPr>
            <p:spPr>
              <a:xfrm>
                <a:off x="555814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10</a:t>
                </a:r>
                <a:endParaRPr lang="en-GB" sz="1100" b="1" dirty="0">
                  <a:latin typeface="Cambria Math" panose="02040503050406030204" pitchFamily="18" charset="0"/>
                  <a:ea typeface="Cambria Math" panose="02040503050406030204" pitchFamily="18" charset="0"/>
                </a:endParaRPr>
              </a:p>
            </p:txBody>
          </p:sp>
          <p:sp>
            <p:nvSpPr>
              <p:cNvPr id="142" name="TextBox 141">
                <a:extLst>
                  <a:ext uri="{FF2B5EF4-FFF2-40B4-BE49-F238E27FC236}">
                    <a16:creationId xmlns:a16="http://schemas.microsoft.com/office/drawing/2014/main" id="{E4B0BF76-5111-4FFD-CC53-AE65D5BF7E94}"/>
                  </a:ext>
                </a:extLst>
              </p:cNvPr>
              <p:cNvSpPr txBox="1"/>
              <p:nvPr/>
            </p:nvSpPr>
            <p:spPr>
              <a:xfrm>
                <a:off x="570413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11</a:t>
                </a:r>
              </a:p>
            </p:txBody>
          </p:sp>
          <p:sp>
            <p:nvSpPr>
              <p:cNvPr id="143" name="TextBox 142">
                <a:extLst>
                  <a:ext uri="{FF2B5EF4-FFF2-40B4-BE49-F238E27FC236}">
                    <a16:creationId xmlns:a16="http://schemas.microsoft.com/office/drawing/2014/main" id="{A0B738D3-765F-F218-014D-6B240B6AA8E5}"/>
                  </a:ext>
                </a:extLst>
              </p:cNvPr>
              <p:cNvSpPr txBox="1"/>
              <p:nvPr/>
            </p:nvSpPr>
            <p:spPr>
              <a:xfrm>
                <a:off x="585013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12</a:t>
                </a:r>
                <a:endParaRPr lang="en-GB" sz="1100" dirty="0">
                  <a:latin typeface="Cambria Math" panose="02040503050406030204" pitchFamily="18" charset="0"/>
                  <a:ea typeface="Cambria Math" panose="02040503050406030204" pitchFamily="18" charset="0"/>
                </a:endParaRPr>
              </a:p>
            </p:txBody>
          </p:sp>
          <p:sp>
            <p:nvSpPr>
              <p:cNvPr id="144" name="TextBox 143">
                <a:extLst>
                  <a:ext uri="{FF2B5EF4-FFF2-40B4-BE49-F238E27FC236}">
                    <a16:creationId xmlns:a16="http://schemas.microsoft.com/office/drawing/2014/main" id="{E90D8C17-3075-1C9B-C420-68750DA7CDEA}"/>
                  </a:ext>
                </a:extLst>
              </p:cNvPr>
              <p:cNvSpPr txBox="1"/>
              <p:nvPr/>
            </p:nvSpPr>
            <p:spPr>
              <a:xfrm>
                <a:off x="599612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13</a:t>
                </a:r>
                <a:endParaRPr lang="en-GB" sz="1100" dirty="0">
                  <a:latin typeface="Cambria Math" panose="02040503050406030204" pitchFamily="18" charset="0"/>
                  <a:ea typeface="Cambria Math" panose="02040503050406030204" pitchFamily="18" charset="0"/>
                </a:endParaRPr>
              </a:p>
            </p:txBody>
          </p:sp>
          <p:sp>
            <p:nvSpPr>
              <p:cNvPr id="145" name="TextBox 144">
                <a:extLst>
                  <a:ext uri="{FF2B5EF4-FFF2-40B4-BE49-F238E27FC236}">
                    <a16:creationId xmlns:a16="http://schemas.microsoft.com/office/drawing/2014/main" id="{9C3DC9F4-BD46-70F5-D38F-55C082B1BE15}"/>
                  </a:ext>
                </a:extLst>
              </p:cNvPr>
              <p:cNvSpPr txBox="1"/>
              <p:nvPr/>
            </p:nvSpPr>
            <p:spPr>
              <a:xfrm>
                <a:off x="614211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14</a:t>
                </a:r>
                <a:endParaRPr lang="en-GB" sz="1100" dirty="0">
                  <a:latin typeface="Cambria Math" panose="02040503050406030204" pitchFamily="18" charset="0"/>
                  <a:ea typeface="Cambria Math" panose="02040503050406030204" pitchFamily="18" charset="0"/>
                </a:endParaRPr>
              </a:p>
            </p:txBody>
          </p:sp>
          <p:sp>
            <p:nvSpPr>
              <p:cNvPr id="146" name="TextBox 145">
                <a:extLst>
                  <a:ext uri="{FF2B5EF4-FFF2-40B4-BE49-F238E27FC236}">
                    <a16:creationId xmlns:a16="http://schemas.microsoft.com/office/drawing/2014/main" id="{3D36091B-6CE0-8AB2-D51F-156FD9F0D3ED}"/>
                  </a:ext>
                </a:extLst>
              </p:cNvPr>
              <p:cNvSpPr txBox="1"/>
              <p:nvPr/>
            </p:nvSpPr>
            <p:spPr>
              <a:xfrm>
                <a:off x="628810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15</a:t>
                </a:r>
                <a:endParaRPr lang="en-GB" sz="1100" dirty="0">
                  <a:latin typeface="Cambria Math" panose="02040503050406030204" pitchFamily="18" charset="0"/>
                  <a:ea typeface="Cambria Math" panose="02040503050406030204" pitchFamily="18" charset="0"/>
                </a:endParaRPr>
              </a:p>
            </p:txBody>
          </p:sp>
          <p:sp>
            <p:nvSpPr>
              <p:cNvPr id="147" name="TextBox 146">
                <a:extLst>
                  <a:ext uri="{FF2B5EF4-FFF2-40B4-BE49-F238E27FC236}">
                    <a16:creationId xmlns:a16="http://schemas.microsoft.com/office/drawing/2014/main" id="{51D9EE68-E37D-6E68-5596-AA6C3CF066C3}"/>
                  </a:ext>
                </a:extLst>
              </p:cNvPr>
              <p:cNvSpPr txBox="1"/>
              <p:nvPr/>
            </p:nvSpPr>
            <p:spPr>
              <a:xfrm>
                <a:off x="643409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16</a:t>
                </a:r>
                <a:endParaRPr lang="en-GB" sz="1100" dirty="0">
                  <a:latin typeface="Cambria Math" panose="02040503050406030204" pitchFamily="18" charset="0"/>
                  <a:ea typeface="Cambria Math" panose="02040503050406030204" pitchFamily="18" charset="0"/>
                </a:endParaRPr>
              </a:p>
            </p:txBody>
          </p:sp>
          <p:sp>
            <p:nvSpPr>
              <p:cNvPr id="148" name="TextBox 147">
                <a:extLst>
                  <a:ext uri="{FF2B5EF4-FFF2-40B4-BE49-F238E27FC236}">
                    <a16:creationId xmlns:a16="http://schemas.microsoft.com/office/drawing/2014/main" id="{956FBDA5-4F52-6DF7-B842-967A04EBB16A}"/>
                  </a:ext>
                </a:extLst>
              </p:cNvPr>
              <p:cNvSpPr txBox="1"/>
              <p:nvPr/>
            </p:nvSpPr>
            <p:spPr>
              <a:xfrm>
                <a:off x="658009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17</a:t>
                </a:r>
                <a:endParaRPr lang="en-GB" sz="1100" dirty="0">
                  <a:latin typeface="Cambria Math" panose="02040503050406030204" pitchFamily="18" charset="0"/>
                  <a:ea typeface="Cambria Math" panose="02040503050406030204" pitchFamily="18" charset="0"/>
                </a:endParaRPr>
              </a:p>
            </p:txBody>
          </p:sp>
          <p:sp>
            <p:nvSpPr>
              <p:cNvPr id="149" name="TextBox 148">
                <a:extLst>
                  <a:ext uri="{FF2B5EF4-FFF2-40B4-BE49-F238E27FC236}">
                    <a16:creationId xmlns:a16="http://schemas.microsoft.com/office/drawing/2014/main" id="{616762C0-E448-3F68-9C1A-0F6821358AEF}"/>
                  </a:ext>
                </a:extLst>
              </p:cNvPr>
              <p:cNvSpPr txBox="1"/>
              <p:nvPr/>
            </p:nvSpPr>
            <p:spPr>
              <a:xfrm>
                <a:off x="672608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18</a:t>
                </a:r>
                <a:endParaRPr lang="en-GB" sz="1100" dirty="0">
                  <a:latin typeface="Cambria Math" panose="02040503050406030204" pitchFamily="18" charset="0"/>
                  <a:ea typeface="Cambria Math" panose="02040503050406030204" pitchFamily="18" charset="0"/>
                </a:endParaRPr>
              </a:p>
            </p:txBody>
          </p:sp>
          <p:sp>
            <p:nvSpPr>
              <p:cNvPr id="150" name="TextBox 149">
                <a:extLst>
                  <a:ext uri="{FF2B5EF4-FFF2-40B4-BE49-F238E27FC236}">
                    <a16:creationId xmlns:a16="http://schemas.microsoft.com/office/drawing/2014/main" id="{835E3CA4-3572-753E-C6F8-2E123813CDDC}"/>
                  </a:ext>
                </a:extLst>
              </p:cNvPr>
              <p:cNvSpPr txBox="1"/>
              <p:nvPr/>
            </p:nvSpPr>
            <p:spPr>
              <a:xfrm>
                <a:off x="687207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19</a:t>
                </a:r>
              </a:p>
            </p:txBody>
          </p:sp>
          <p:sp>
            <p:nvSpPr>
              <p:cNvPr id="151" name="TextBox 150">
                <a:extLst>
                  <a:ext uri="{FF2B5EF4-FFF2-40B4-BE49-F238E27FC236}">
                    <a16:creationId xmlns:a16="http://schemas.microsoft.com/office/drawing/2014/main" id="{84A72EB0-9DC4-25CC-57E2-694C031579C0}"/>
                  </a:ext>
                </a:extLst>
              </p:cNvPr>
              <p:cNvSpPr txBox="1"/>
              <p:nvPr/>
            </p:nvSpPr>
            <p:spPr>
              <a:xfrm>
                <a:off x="701806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20</a:t>
                </a:r>
                <a:endParaRPr lang="en-GB" sz="1100" b="1" dirty="0">
                  <a:latin typeface="Cambria Math" panose="02040503050406030204" pitchFamily="18" charset="0"/>
                  <a:ea typeface="Cambria Math" panose="02040503050406030204" pitchFamily="18" charset="0"/>
                </a:endParaRPr>
              </a:p>
            </p:txBody>
          </p:sp>
          <p:sp>
            <p:nvSpPr>
              <p:cNvPr id="152" name="TextBox 151">
                <a:extLst>
                  <a:ext uri="{FF2B5EF4-FFF2-40B4-BE49-F238E27FC236}">
                    <a16:creationId xmlns:a16="http://schemas.microsoft.com/office/drawing/2014/main" id="{B3622118-0E58-4FF9-EE4C-87A9878D5760}"/>
                  </a:ext>
                </a:extLst>
              </p:cNvPr>
              <p:cNvSpPr txBox="1"/>
              <p:nvPr/>
            </p:nvSpPr>
            <p:spPr>
              <a:xfrm>
                <a:off x="716405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21</a:t>
                </a:r>
              </a:p>
            </p:txBody>
          </p:sp>
          <p:sp>
            <p:nvSpPr>
              <p:cNvPr id="153" name="TextBox 152">
                <a:extLst>
                  <a:ext uri="{FF2B5EF4-FFF2-40B4-BE49-F238E27FC236}">
                    <a16:creationId xmlns:a16="http://schemas.microsoft.com/office/drawing/2014/main" id="{420EF2D6-5158-E2C0-0705-7A82B9F73649}"/>
                  </a:ext>
                </a:extLst>
              </p:cNvPr>
              <p:cNvSpPr txBox="1"/>
              <p:nvPr/>
            </p:nvSpPr>
            <p:spPr>
              <a:xfrm>
                <a:off x="731005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22</a:t>
                </a:r>
                <a:endParaRPr lang="en-GB" sz="1100" dirty="0">
                  <a:latin typeface="Cambria Math" panose="02040503050406030204" pitchFamily="18" charset="0"/>
                  <a:ea typeface="Cambria Math" panose="02040503050406030204" pitchFamily="18" charset="0"/>
                </a:endParaRPr>
              </a:p>
            </p:txBody>
          </p:sp>
          <p:sp>
            <p:nvSpPr>
              <p:cNvPr id="154" name="TextBox 153">
                <a:extLst>
                  <a:ext uri="{FF2B5EF4-FFF2-40B4-BE49-F238E27FC236}">
                    <a16:creationId xmlns:a16="http://schemas.microsoft.com/office/drawing/2014/main" id="{4CE1408E-1EB9-2D7C-2C8C-79AF36BF6D00}"/>
                  </a:ext>
                </a:extLst>
              </p:cNvPr>
              <p:cNvSpPr txBox="1"/>
              <p:nvPr/>
            </p:nvSpPr>
            <p:spPr>
              <a:xfrm>
                <a:off x="745604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23</a:t>
                </a:r>
                <a:endParaRPr lang="en-GB" sz="1100" dirty="0">
                  <a:latin typeface="Cambria Math" panose="02040503050406030204" pitchFamily="18" charset="0"/>
                  <a:ea typeface="Cambria Math" panose="02040503050406030204" pitchFamily="18" charset="0"/>
                </a:endParaRPr>
              </a:p>
            </p:txBody>
          </p:sp>
          <p:sp>
            <p:nvSpPr>
              <p:cNvPr id="155" name="TextBox 154">
                <a:extLst>
                  <a:ext uri="{FF2B5EF4-FFF2-40B4-BE49-F238E27FC236}">
                    <a16:creationId xmlns:a16="http://schemas.microsoft.com/office/drawing/2014/main" id="{9E57A52E-ADB8-5700-DE64-314476CD5F3B}"/>
                  </a:ext>
                </a:extLst>
              </p:cNvPr>
              <p:cNvSpPr txBox="1"/>
              <p:nvPr/>
            </p:nvSpPr>
            <p:spPr>
              <a:xfrm>
                <a:off x="760203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24</a:t>
                </a:r>
                <a:endParaRPr lang="en-GB" sz="1100" dirty="0">
                  <a:latin typeface="Cambria Math" panose="02040503050406030204" pitchFamily="18" charset="0"/>
                  <a:ea typeface="Cambria Math" panose="02040503050406030204" pitchFamily="18" charset="0"/>
                </a:endParaRPr>
              </a:p>
            </p:txBody>
          </p:sp>
          <p:sp>
            <p:nvSpPr>
              <p:cNvPr id="156" name="TextBox 155">
                <a:extLst>
                  <a:ext uri="{FF2B5EF4-FFF2-40B4-BE49-F238E27FC236}">
                    <a16:creationId xmlns:a16="http://schemas.microsoft.com/office/drawing/2014/main" id="{7B784AE4-FEC8-66F2-4254-368E662D9ED2}"/>
                  </a:ext>
                </a:extLst>
              </p:cNvPr>
              <p:cNvSpPr txBox="1"/>
              <p:nvPr/>
            </p:nvSpPr>
            <p:spPr>
              <a:xfrm>
                <a:off x="774802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25</a:t>
                </a:r>
                <a:endParaRPr lang="en-GB" sz="1100" dirty="0">
                  <a:latin typeface="Cambria Math" panose="02040503050406030204" pitchFamily="18" charset="0"/>
                  <a:ea typeface="Cambria Math" panose="02040503050406030204" pitchFamily="18" charset="0"/>
                </a:endParaRPr>
              </a:p>
            </p:txBody>
          </p:sp>
          <p:sp>
            <p:nvSpPr>
              <p:cNvPr id="157" name="TextBox 156">
                <a:extLst>
                  <a:ext uri="{FF2B5EF4-FFF2-40B4-BE49-F238E27FC236}">
                    <a16:creationId xmlns:a16="http://schemas.microsoft.com/office/drawing/2014/main" id="{DAB3E6EC-B627-0CFC-E4F0-E81B5564B600}"/>
                  </a:ext>
                </a:extLst>
              </p:cNvPr>
              <p:cNvSpPr txBox="1"/>
              <p:nvPr/>
            </p:nvSpPr>
            <p:spPr>
              <a:xfrm>
                <a:off x="789401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26</a:t>
                </a:r>
                <a:endParaRPr lang="en-GB" sz="1100" dirty="0">
                  <a:latin typeface="Cambria Math" panose="02040503050406030204" pitchFamily="18" charset="0"/>
                  <a:ea typeface="Cambria Math" panose="02040503050406030204" pitchFamily="18" charset="0"/>
                </a:endParaRPr>
              </a:p>
            </p:txBody>
          </p:sp>
          <p:sp>
            <p:nvSpPr>
              <p:cNvPr id="158" name="TextBox 157">
                <a:extLst>
                  <a:ext uri="{FF2B5EF4-FFF2-40B4-BE49-F238E27FC236}">
                    <a16:creationId xmlns:a16="http://schemas.microsoft.com/office/drawing/2014/main" id="{F0B581F7-1B86-E634-40D7-4CED56AE26FE}"/>
                  </a:ext>
                </a:extLst>
              </p:cNvPr>
              <p:cNvSpPr txBox="1"/>
              <p:nvPr/>
            </p:nvSpPr>
            <p:spPr>
              <a:xfrm>
                <a:off x="804001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27</a:t>
                </a:r>
                <a:endParaRPr lang="en-GB" sz="1100" dirty="0">
                  <a:latin typeface="Cambria Math" panose="02040503050406030204" pitchFamily="18" charset="0"/>
                  <a:ea typeface="Cambria Math" panose="02040503050406030204" pitchFamily="18" charset="0"/>
                </a:endParaRPr>
              </a:p>
            </p:txBody>
          </p:sp>
          <p:sp>
            <p:nvSpPr>
              <p:cNvPr id="159" name="TextBox 158">
                <a:extLst>
                  <a:ext uri="{FF2B5EF4-FFF2-40B4-BE49-F238E27FC236}">
                    <a16:creationId xmlns:a16="http://schemas.microsoft.com/office/drawing/2014/main" id="{3D6BC70E-7220-7309-61F9-6D8C7D736254}"/>
                  </a:ext>
                </a:extLst>
              </p:cNvPr>
              <p:cNvSpPr txBox="1"/>
              <p:nvPr/>
            </p:nvSpPr>
            <p:spPr>
              <a:xfrm>
                <a:off x="818600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28</a:t>
                </a:r>
                <a:endParaRPr lang="en-GB" sz="1100" dirty="0">
                  <a:latin typeface="Cambria Math" panose="02040503050406030204" pitchFamily="18" charset="0"/>
                  <a:ea typeface="Cambria Math" panose="02040503050406030204" pitchFamily="18" charset="0"/>
                </a:endParaRPr>
              </a:p>
            </p:txBody>
          </p:sp>
          <p:sp>
            <p:nvSpPr>
              <p:cNvPr id="160" name="TextBox 159">
                <a:extLst>
                  <a:ext uri="{FF2B5EF4-FFF2-40B4-BE49-F238E27FC236}">
                    <a16:creationId xmlns:a16="http://schemas.microsoft.com/office/drawing/2014/main" id="{BA971122-C7A3-D715-3C51-5E81ACD344C4}"/>
                  </a:ext>
                </a:extLst>
              </p:cNvPr>
              <p:cNvSpPr txBox="1"/>
              <p:nvPr/>
            </p:nvSpPr>
            <p:spPr>
              <a:xfrm>
                <a:off x="833199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29</a:t>
                </a:r>
              </a:p>
            </p:txBody>
          </p:sp>
          <p:sp>
            <p:nvSpPr>
              <p:cNvPr id="161" name="TextBox 160">
                <a:extLst>
                  <a:ext uri="{FF2B5EF4-FFF2-40B4-BE49-F238E27FC236}">
                    <a16:creationId xmlns:a16="http://schemas.microsoft.com/office/drawing/2014/main" id="{D994B93D-AA1F-3DF3-F094-E9160A8D53CD}"/>
                  </a:ext>
                </a:extLst>
              </p:cNvPr>
              <p:cNvSpPr txBox="1"/>
              <p:nvPr/>
            </p:nvSpPr>
            <p:spPr>
              <a:xfrm>
                <a:off x="847798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30</a:t>
                </a:r>
                <a:endParaRPr lang="en-GB" sz="1100" b="1" dirty="0">
                  <a:latin typeface="Cambria Math" panose="02040503050406030204" pitchFamily="18" charset="0"/>
                  <a:ea typeface="Cambria Math" panose="02040503050406030204" pitchFamily="18" charset="0"/>
                </a:endParaRPr>
              </a:p>
            </p:txBody>
          </p:sp>
          <p:sp>
            <p:nvSpPr>
              <p:cNvPr id="162" name="TextBox 161">
                <a:extLst>
                  <a:ext uri="{FF2B5EF4-FFF2-40B4-BE49-F238E27FC236}">
                    <a16:creationId xmlns:a16="http://schemas.microsoft.com/office/drawing/2014/main" id="{BF60BBDF-1295-5F1D-E62C-C6A3E457F075}"/>
                  </a:ext>
                </a:extLst>
              </p:cNvPr>
              <p:cNvSpPr txBox="1"/>
              <p:nvPr/>
            </p:nvSpPr>
            <p:spPr>
              <a:xfrm>
                <a:off x="862397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31</a:t>
                </a:r>
              </a:p>
            </p:txBody>
          </p:sp>
          <p:sp>
            <p:nvSpPr>
              <p:cNvPr id="163" name="TextBox 162">
                <a:extLst>
                  <a:ext uri="{FF2B5EF4-FFF2-40B4-BE49-F238E27FC236}">
                    <a16:creationId xmlns:a16="http://schemas.microsoft.com/office/drawing/2014/main" id="{719749B5-4AC6-778A-C720-474068841E05}"/>
                  </a:ext>
                </a:extLst>
              </p:cNvPr>
              <p:cNvSpPr txBox="1"/>
              <p:nvPr/>
            </p:nvSpPr>
            <p:spPr>
              <a:xfrm>
                <a:off x="876997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32</a:t>
                </a:r>
                <a:endParaRPr lang="en-GB" sz="1100" dirty="0">
                  <a:latin typeface="Cambria Math" panose="02040503050406030204" pitchFamily="18" charset="0"/>
                  <a:ea typeface="Cambria Math" panose="02040503050406030204" pitchFamily="18" charset="0"/>
                </a:endParaRPr>
              </a:p>
            </p:txBody>
          </p:sp>
          <p:sp>
            <p:nvSpPr>
              <p:cNvPr id="164" name="TextBox 163">
                <a:extLst>
                  <a:ext uri="{FF2B5EF4-FFF2-40B4-BE49-F238E27FC236}">
                    <a16:creationId xmlns:a16="http://schemas.microsoft.com/office/drawing/2014/main" id="{B735173D-BF9D-8E47-766B-F8993DEB008B}"/>
                  </a:ext>
                </a:extLst>
              </p:cNvPr>
              <p:cNvSpPr txBox="1"/>
              <p:nvPr/>
            </p:nvSpPr>
            <p:spPr>
              <a:xfrm>
                <a:off x="891596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33</a:t>
                </a:r>
                <a:endParaRPr lang="en-GB" sz="1100" dirty="0">
                  <a:latin typeface="Cambria Math" panose="02040503050406030204" pitchFamily="18" charset="0"/>
                  <a:ea typeface="Cambria Math" panose="02040503050406030204" pitchFamily="18" charset="0"/>
                </a:endParaRPr>
              </a:p>
            </p:txBody>
          </p:sp>
          <p:sp>
            <p:nvSpPr>
              <p:cNvPr id="165" name="TextBox 164">
                <a:extLst>
                  <a:ext uri="{FF2B5EF4-FFF2-40B4-BE49-F238E27FC236}">
                    <a16:creationId xmlns:a16="http://schemas.microsoft.com/office/drawing/2014/main" id="{39DC749E-2658-B329-4ED3-E3B49B54D2AA}"/>
                  </a:ext>
                </a:extLst>
              </p:cNvPr>
              <p:cNvSpPr txBox="1"/>
              <p:nvPr/>
            </p:nvSpPr>
            <p:spPr>
              <a:xfrm>
                <a:off x="906195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34</a:t>
                </a:r>
                <a:endParaRPr lang="en-GB" sz="1100" dirty="0">
                  <a:latin typeface="Cambria Math" panose="02040503050406030204" pitchFamily="18" charset="0"/>
                  <a:ea typeface="Cambria Math" panose="02040503050406030204" pitchFamily="18" charset="0"/>
                </a:endParaRPr>
              </a:p>
            </p:txBody>
          </p:sp>
          <p:sp>
            <p:nvSpPr>
              <p:cNvPr id="166" name="TextBox 165">
                <a:extLst>
                  <a:ext uri="{FF2B5EF4-FFF2-40B4-BE49-F238E27FC236}">
                    <a16:creationId xmlns:a16="http://schemas.microsoft.com/office/drawing/2014/main" id="{DA94C1D5-3AF3-0254-B2E1-F8E78CB292BC}"/>
                  </a:ext>
                </a:extLst>
              </p:cNvPr>
              <p:cNvSpPr txBox="1"/>
              <p:nvPr/>
            </p:nvSpPr>
            <p:spPr>
              <a:xfrm>
                <a:off x="920794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35</a:t>
                </a:r>
                <a:endParaRPr lang="en-GB" sz="1100" dirty="0">
                  <a:latin typeface="Cambria Math" panose="02040503050406030204" pitchFamily="18" charset="0"/>
                  <a:ea typeface="Cambria Math" panose="02040503050406030204" pitchFamily="18" charset="0"/>
                </a:endParaRPr>
              </a:p>
            </p:txBody>
          </p:sp>
          <p:sp>
            <p:nvSpPr>
              <p:cNvPr id="167" name="TextBox 166">
                <a:extLst>
                  <a:ext uri="{FF2B5EF4-FFF2-40B4-BE49-F238E27FC236}">
                    <a16:creationId xmlns:a16="http://schemas.microsoft.com/office/drawing/2014/main" id="{BF7292BB-020E-C5D9-6B48-FFB96F1112C9}"/>
                  </a:ext>
                </a:extLst>
              </p:cNvPr>
              <p:cNvSpPr txBox="1"/>
              <p:nvPr/>
            </p:nvSpPr>
            <p:spPr>
              <a:xfrm>
                <a:off x="935393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36</a:t>
                </a:r>
                <a:endParaRPr lang="en-GB" sz="1100" dirty="0">
                  <a:latin typeface="Cambria Math" panose="02040503050406030204" pitchFamily="18" charset="0"/>
                  <a:ea typeface="Cambria Math" panose="02040503050406030204" pitchFamily="18" charset="0"/>
                </a:endParaRPr>
              </a:p>
            </p:txBody>
          </p:sp>
          <p:sp>
            <p:nvSpPr>
              <p:cNvPr id="168" name="TextBox 167">
                <a:extLst>
                  <a:ext uri="{FF2B5EF4-FFF2-40B4-BE49-F238E27FC236}">
                    <a16:creationId xmlns:a16="http://schemas.microsoft.com/office/drawing/2014/main" id="{AEE84B98-161A-0B1E-B4DC-3F67F90337FC}"/>
                  </a:ext>
                </a:extLst>
              </p:cNvPr>
              <p:cNvSpPr txBox="1"/>
              <p:nvPr/>
            </p:nvSpPr>
            <p:spPr>
              <a:xfrm>
                <a:off x="949993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37</a:t>
                </a:r>
                <a:endParaRPr lang="en-GB" sz="1100" dirty="0">
                  <a:latin typeface="Cambria Math" panose="02040503050406030204" pitchFamily="18" charset="0"/>
                  <a:ea typeface="Cambria Math" panose="02040503050406030204" pitchFamily="18" charset="0"/>
                </a:endParaRPr>
              </a:p>
            </p:txBody>
          </p:sp>
          <p:sp>
            <p:nvSpPr>
              <p:cNvPr id="169" name="TextBox 168">
                <a:extLst>
                  <a:ext uri="{FF2B5EF4-FFF2-40B4-BE49-F238E27FC236}">
                    <a16:creationId xmlns:a16="http://schemas.microsoft.com/office/drawing/2014/main" id="{98226A47-23F1-8428-1169-5070AB6971C2}"/>
                  </a:ext>
                </a:extLst>
              </p:cNvPr>
              <p:cNvSpPr txBox="1"/>
              <p:nvPr/>
            </p:nvSpPr>
            <p:spPr>
              <a:xfrm>
                <a:off x="964592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38</a:t>
                </a:r>
                <a:endParaRPr lang="en-GB" sz="1100" dirty="0">
                  <a:latin typeface="Cambria Math" panose="02040503050406030204" pitchFamily="18" charset="0"/>
                  <a:ea typeface="Cambria Math" panose="02040503050406030204" pitchFamily="18" charset="0"/>
                </a:endParaRPr>
              </a:p>
            </p:txBody>
          </p:sp>
          <p:sp>
            <p:nvSpPr>
              <p:cNvPr id="170" name="TextBox 169">
                <a:extLst>
                  <a:ext uri="{FF2B5EF4-FFF2-40B4-BE49-F238E27FC236}">
                    <a16:creationId xmlns:a16="http://schemas.microsoft.com/office/drawing/2014/main" id="{2B1E7058-9934-EEAD-4CF9-E67B7001F098}"/>
                  </a:ext>
                </a:extLst>
              </p:cNvPr>
              <p:cNvSpPr txBox="1"/>
              <p:nvPr/>
            </p:nvSpPr>
            <p:spPr>
              <a:xfrm>
                <a:off x="979191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39</a:t>
                </a:r>
              </a:p>
            </p:txBody>
          </p:sp>
          <p:sp>
            <p:nvSpPr>
              <p:cNvPr id="171" name="TextBox 170">
                <a:extLst>
                  <a:ext uri="{FF2B5EF4-FFF2-40B4-BE49-F238E27FC236}">
                    <a16:creationId xmlns:a16="http://schemas.microsoft.com/office/drawing/2014/main" id="{142B8C2A-643A-0779-F946-30F4844CCF70}"/>
                  </a:ext>
                </a:extLst>
              </p:cNvPr>
              <p:cNvSpPr txBox="1"/>
              <p:nvPr/>
            </p:nvSpPr>
            <p:spPr>
              <a:xfrm>
                <a:off x="9937907" y="2658969"/>
                <a:ext cx="190800" cy="190240"/>
              </a:xfrm>
              <a:prstGeom prst="rect">
                <a:avLst/>
              </a:prstGeom>
              <a:noFill/>
            </p:spPr>
            <p:txBody>
              <a:bodyPr wrap="square" lIns="18000" tIns="18000" rIns="18000" bIns="18000" anchor="ctr" anchorCtr="0">
                <a:noAutofit/>
              </a:bodyPr>
              <a:lstStyle/>
              <a:p>
                <a:pPr algn="ctr"/>
                <a:r>
                  <a:rPr lang="en-US" sz="1100" b="1" dirty="0">
                    <a:solidFill>
                      <a:srgbClr val="000000"/>
                    </a:solidFill>
                    <a:latin typeface="Cambria Math" panose="02040503050406030204" pitchFamily="18" charset="0"/>
                    <a:ea typeface="Cambria Math" panose="02040503050406030204" pitchFamily="18" charset="0"/>
                  </a:rPr>
                  <a:t>40</a:t>
                </a:r>
                <a:endParaRPr lang="en-GB" sz="1100" b="1" dirty="0">
                  <a:latin typeface="Cambria Math" panose="02040503050406030204" pitchFamily="18" charset="0"/>
                  <a:ea typeface="Cambria Math" panose="02040503050406030204" pitchFamily="18" charset="0"/>
                </a:endParaRPr>
              </a:p>
            </p:txBody>
          </p:sp>
          <p:sp>
            <p:nvSpPr>
              <p:cNvPr id="172" name="TextBox 171">
                <a:extLst>
                  <a:ext uri="{FF2B5EF4-FFF2-40B4-BE49-F238E27FC236}">
                    <a16:creationId xmlns:a16="http://schemas.microsoft.com/office/drawing/2014/main" id="{F680B59E-946E-F91B-1DFB-22F4F286CF53}"/>
                  </a:ext>
                </a:extLst>
              </p:cNvPr>
              <p:cNvSpPr txBox="1"/>
              <p:nvPr/>
            </p:nvSpPr>
            <p:spPr>
              <a:xfrm>
                <a:off x="10083899"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41</a:t>
                </a:r>
              </a:p>
            </p:txBody>
          </p:sp>
          <p:sp>
            <p:nvSpPr>
              <p:cNvPr id="173" name="TextBox 172">
                <a:extLst>
                  <a:ext uri="{FF2B5EF4-FFF2-40B4-BE49-F238E27FC236}">
                    <a16:creationId xmlns:a16="http://schemas.microsoft.com/office/drawing/2014/main" id="{A27B1243-C208-4EA3-2C7C-623DA28BB639}"/>
                  </a:ext>
                </a:extLst>
              </p:cNvPr>
              <p:cNvSpPr txBox="1"/>
              <p:nvPr/>
            </p:nvSpPr>
            <p:spPr>
              <a:xfrm>
                <a:off x="1022989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42</a:t>
                </a:r>
                <a:endParaRPr lang="en-GB" sz="1100" dirty="0">
                  <a:latin typeface="Cambria Math" panose="02040503050406030204" pitchFamily="18" charset="0"/>
                  <a:ea typeface="Cambria Math" panose="02040503050406030204" pitchFamily="18" charset="0"/>
                </a:endParaRPr>
              </a:p>
            </p:txBody>
          </p:sp>
          <p:sp>
            <p:nvSpPr>
              <p:cNvPr id="174" name="TextBox 173">
                <a:extLst>
                  <a:ext uri="{FF2B5EF4-FFF2-40B4-BE49-F238E27FC236}">
                    <a16:creationId xmlns:a16="http://schemas.microsoft.com/office/drawing/2014/main" id="{4CCC8CE7-8989-5173-E699-C457547AB66E}"/>
                  </a:ext>
                </a:extLst>
              </p:cNvPr>
              <p:cNvSpPr txBox="1"/>
              <p:nvPr/>
            </p:nvSpPr>
            <p:spPr>
              <a:xfrm>
                <a:off x="1037588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43</a:t>
                </a:r>
                <a:endParaRPr lang="en-GB" sz="1100" dirty="0">
                  <a:latin typeface="Cambria Math" panose="02040503050406030204" pitchFamily="18" charset="0"/>
                  <a:ea typeface="Cambria Math" panose="02040503050406030204" pitchFamily="18" charset="0"/>
                </a:endParaRPr>
              </a:p>
            </p:txBody>
          </p:sp>
          <p:sp>
            <p:nvSpPr>
              <p:cNvPr id="175" name="TextBox 174">
                <a:extLst>
                  <a:ext uri="{FF2B5EF4-FFF2-40B4-BE49-F238E27FC236}">
                    <a16:creationId xmlns:a16="http://schemas.microsoft.com/office/drawing/2014/main" id="{69A7811D-430C-5382-E9EF-F25C40F329DA}"/>
                  </a:ext>
                </a:extLst>
              </p:cNvPr>
              <p:cNvSpPr txBox="1"/>
              <p:nvPr/>
            </p:nvSpPr>
            <p:spPr>
              <a:xfrm>
                <a:off x="10521875"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44</a:t>
                </a:r>
                <a:endParaRPr lang="en-GB" sz="1100" dirty="0">
                  <a:latin typeface="Cambria Math" panose="02040503050406030204" pitchFamily="18" charset="0"/>
                  <a:ea typeface="Cambria Math" panose="02040503050406030204" pitchFamily="18" charset="0"/>
                </a:endParaRPr>
              </a:p>
            </p:txBody>
          </p:sp>
          <p:sp>
            <p:nvSpPr>
              <p:cNvPr id="176" name="TextBox 175">
                <a:extLst>
                  <a:ext uri="{FF2B5EF4-FFF2-40B4-BE49-F238E27FC236}">
                    <a16:creationId xmlns:a16="http://schemas.microsoft.com/office/drawing/2014/main" id="{EAA98978-28CB-275E-BCA8-103337D64C5E}"/>
                  </a:ext>
                </a:extLst>
              </p:cNvPr>
              <p:cNvSpPr txBox="1"/>
              <p:nvPr/>
            </p:nvSpPr>
            <p:spPr>
              <a:xfrm>
                <a:off x="10667867"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45</a:t>
                </a:r>
                <a:endParaRPr lang="en-GB" sz="1100" dirty="0">
                  <a:latin typeface="Cambria Math" panose="02040503050406030204" pitchFamily="18" charset="0"/>
                  <a:ea typeface="Cambria Math" panose="02040503050406030204" pitchFamily="18" charset="0"/>
                </a:endParaRPr>
              </a:p>
            </p:txBody>
          </p:sp>
          <p:sp>
            <p:nvSpPr>
              <p:cNvPr id="177" name="TextBox 176">
                <a:extLst>
                  <a:ext uri="{FF2B5EF4-FFF2-40B4-BE49-F238E27FC236}">
                    <a16:creationId xmlns:a16="http://schemas.microsoft.com/office/drawing/2014/main" id="{D92CE760-38AA-C40A-34CC-D1E618E017B2}"/>
                  </a:ext>
                </a:extLst>
              </p:cNvPr>
              <p:cNvSpPr txBox="1"/>
              <p:nvPr/>
            </p:nvSpPr>
            <p:spPr>
              <a:xfrm>
                <a:off x="10813859"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46</a:t>
                </a:r>
                <a:endParaRPr lang="en-GB" sz="1100" dirty="0">
                  <a:latin typeface="Cambria Math" panose="02040503050406030204" pitchFamily="18" charset="0"/>
                  <a:ea typeface="Cambria Math" panose="02040503050406030204" pitchFamily="18" charset="0"/>
                </a:endParaRPr>
              </a:p>
            </p:txBody>
          </p:sp>
          <p:sp>
            <p:nvSpPr>
              <p:cNvPr id="178" name="TextBox 177">
                <a:extLst>
                  <a:ext uri="{FF2B5EF4-FFF2-40B4-BE49-F238E27FC236}">
                    <a16:creationId xmlns:a16="http://schemas.microsoft.com/office/drawing/2014/main" id="{7356C78B-E9D2-CB86-A345-DC9FA752B35D}"/>
                  </a:ext>
                </a:extLst>
              </p:cNvPr>
              <p:cNvSpPr txBox="1"/>
              <p:nvPr/>
            </p:nvSpPr>
            <p:spPr>
              <a:xfrm>
                <a:off x="10959851"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47</a:t>
                </a:r>
                <a:endParaRPr lang="en-GB" sz="1100" dirty="0">
                  <a:latin typeface="Cambria Math" panose="02040503050406030204" pitchFamily="18" charset="0"/>
                  <a:ea typeface="Cambria Math" panose="02040503050406030204" pitchFamily="18" charset="0"/>
                </a:endParaRPr>
              </a:p>
            </p:txBody>
          </p:sp>
          <p:sp>
            <p:nvSpPr>
              <p:cNvPr id="179" name="TextBox 178">
                <a:extLst>
                  <a:ext uri="{FF2B5EF4-FFF2-40B4-BE49-F238E27FC236}">
                    <a16:creationId xmlns:a16="http://schemas.microsoft.com/office/drawing/2014/main" id="{91E8C8A8-BC63-ED15-259A-CBEAB174F670}"/>
                  </a:ext>
                </a:extLst>
              </p:cNvPr>
              <p:cNvSpPr txBox="1"/>
              <p:nvPr/>
            </p:nvSpPr>
            <p:spPr>
              <a:xfrm>
                <a:off x="11105843" y="2658969"/>
                <a:ext cx="190800" cy="190240"/>
              </a:xfrm>
              <a:prstGeom prst="rect">
                <a:avLst/>
              </a:prstGeom>
              <a:noFill/>
            </p:spPr>
            <p:txBody>
              <a:bodyPr wrap="square" lIns="18000" tIns="18000" rIns="18000" bIns="18000" anchor="ctr" anchorCtr="0">
                <a:noAutofit/>
              </a:bodyPr>
              <a:lstStyle/>
              <a:p>
                <a:pPr algn="ctr"/>
                <a:r>
                  <a:rPr lang="en-US" sz="1100" dirty="0">
                    <a:solidFill>
                      <a:srgbClr val="000000"/>
                    </a:solidFill>
                    <a:latin typeface="Cambria Math" panose="02040503050406030204" pitchFamily="18" charset="0"/>
                    <a:ea typeface="Cambria Math" panose="02040503050406030204" pitchFamily="18" charset="0"/>
                  </a:rPr>
                  <a:t>48</a:t>
                </a:r>
                <a:endParaRPr lang="en-GB" sz="1100" dirty="0">
                  <a:latin typeface="Cambria Math" panose="02040503050406030204" pitchFamily="18" charset="0"/>
                  <a:ea typeface="Cambria Math" panose="02040503050406030204" pitchFamily="18" charset="0"/>
                </a:endParaRPr>
              </a:p>
            </p:txBody>
          </p:sp>
          <p:sp>
            <p:nvSpPr>
              <p:cNvPr id="180" name="TextBox 179">
                <a:extLst>
                  <a:ext uri="{FF2B5EF4-FFF2-40B4-BE49-F238E27FC236}">
                    <a16:creationId xmlns:a16="http://schemas.microsoft.com/office/drawing/2014/main" id="{2386ADF7-0149-BDD1-499F-EE5F8D465540}"/>
                  </a:ext>
                </a:extLst>
              </p:cNvPr>
              <p:cNvSpPr txBox="1"/>
              <p:nvPr/>
            </p:nvSpPr>
            <p:spPr>
              <a:xfrm>
                <a:off x="11251835" y="2658969"/>
                <a:ext cx="190800" cy="190240"/>
              </a:xfrm>
              <a:prstGeom prst="rect">
                <a:avLst/>
              </a:prstGeom>
              <a:noFill/>
            </p:spPr>
            <p:txBody>
              <a:bodyPr wrap="square" lIns="18000" tIns="18000" rIns="18000" bIns="18000" anchor="ctr" anchorCtr="0">
                <a:noAutofit/>
              </a:bodyPr>
              <a:lstStyle/>
              <a:p>
                <a:pPr algn="ctr"/>
                <a:r>
                  <a:rPr lang="en-GB" sz="1100" dirty="0">
                    <a:latin typeface="Cambria Math" panose="02040503050406030204" pitchFamily="18" charset="0"/>
                    <a:ea typeface="Cambria Math" panose="02040503050406030204" pitchFamily="18" charset="0"/>
                  </a:rPr>
                  <a:t>49</a:t>
                </a:r>
              </a:p>
            </p:txBody>
          </p:sp>
          <p:sp>
            <p:nvSpPr>
              <p:cNvPr id="181" name="TextBox 180">
                <a:extLst>
                  <a:ext uri="{FF2B5EF4-FFF2-40B4-BE49-F238E27FC236}">
                    <a16:creationId xmlns:a16="http://schemas.microsoft.com/office/drawing/2014/main" id="{327F5B7F-E16E-D88B-F6F9-BC7D036FFC6B}"/>
                  </a:ext>
                </a:extLst>
              </p:cNvPr>
              <p:cNvSpPr txBox="1"/>
              <p:nvPr/>
            </p:nvSpPr>
            <p:spPr>
              <a:xfrm>
                <a:off x="11397845" y="2658969"/>
                <a:ext cx="190800" cy="190240"/>
              </a:xfrm>
              <a:prstGeom prst="rect">
                <a:avLst/>
              </a:prstGeom>
              <a:noFill/>
            </p:spPr>
            <p:txBody>
              <a:bodyPr wrap="square" lIns="18000" tIns="18000" rIns="18000" bIns="18000" anchor="ctr" anchorCtr="0">
                <a:noAutofit/>
              </a:bodyPr>
              <a:lstStyle/>
              <a:p>
                <a:pPr algn="ctr"/>
                <a:r>
                  <a:rPr lang="en-GB" sz="1100" b="1" dirty="0">
                    <a:latin typeface="Cambria Math" panose="02040503050406030204" pitchFamily="18" charset="0"/>
                    <a:ea typeface="Cambria Math" panose="02040503050406030204" pitchFamily="18" charset="0"/>
                  </a:rPr>
                  <a:t>50</a:t>
                </a:r>
              </a:p>
            </p:txBody>
          </p:sp>
        </p:grpSp>
      </p:grpSp>
      <p:sp>
        <p:nvSpPr>
          <p:cNvPr id="234" name="Oval 233">
            <a:extLst>
              <a:ext uri="{FF2B5EF4-FFF2-40B4-BE49-F238E27FC236}">
                <a16:creationId xmlns:a16="http://schemas.microsoft.com/office/drawing/2014/main" id="{2B8D4268-F2EE-9529-4FBF-3D5A13C5D15E}"/>
              </a:ext>
            </a:extLst>
          </p:cNvPr>
          <p:cNvSpPr/>
          <p:nvPr/>
        </p:nvSpPr>
        <p:spPr>
          <a:xfrm>
            <a:off x="5569239" y="2492465"/>
            <a:ext cx="246415" cy="24596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Text Placeholder 3">
            <a:extLst>
              <a:ext uri="{FF2B5EF4-FFF2-40B4-BE49-F238E27FC236}">
                <a16:creationId xmlns:a16="http://schemas.microsoft.com/office/drawing/2014/main" id="{1F395ACE-E8C1-CCDD-1A61-D427655FDBCB}"/>
              </a:ext>
            </a:extLst>
          </p:cNvPr>
          <p:cNvSpPr txBox="1">
            <a:spLocks/>
          </p:cNvSpPr>
          <p:nvPr/>
        </p:nvSpPr>
        <p:spPr>
          <a:xfrm>
            <a:off x="219075" y="5061460"/>
            <a:ext cx="5889366" cy="954107"/>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How many different ways can you complete this sentence?</a:t>
            </a:r>
          </a:p>
        </p:txBody>
      </p:sp>
      <p:grpSp>
        <p:nvGrpSpPr>
          <p:cNvPr id="3" name="Group 2">
            <a:extLst>
              <a:ext uri="{FF2B5EF4-FFF2-40B4-BE49-F238E27FC236}">
                <a16:creationId xmlns:a16="http://schemas.microsoft.com/office/drawing/2014/main" id="{B5630606-23C7-8D67-D90F-808E19CD35A6}"/>
              </a:ext>
            </a:extLst>
          </p:cNvPr>
          <p:cNvGrpSpPr/>
          <p:nvPr/>
        </p:nvGrpSpPr>
        <p:grpSpPr>
          <a:xfrm>
            <a:off x="6118056" y="5535108"/>
            <a:ext cx="4357563" cy="1088867"/>
            <a:chOff x="7354249" y="5492270"/>
            <a:chExt cx="4357563" cy="1088867"/>
          </a:xfrm>
        </p:grpSpPr>
        <p:sp>
          <p:nvSpPr>
            <p:cNvPr id="5" name="Rounded Rectangle 7">
              <a:extLst>
                <a:ext uri="{FF2B5EF4-FFF2-40B4-BE49-F238E27FC236}">
                  <a16:creationId xmlns:a16="http://schemas.microsoft.com/office/drawing/2014/main" id="{F55FA1F6-B25B-C2EE-1CA0-8038FB2DE54F}"/>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a:ln>
                  <a:noFill/>
                </a:ln>
                <a:solidFill>
                  <a:srgbClr val="E50E46"/>
                </a:solidFill>
                <a:effectLst/>
                <a:uLnTx/>
                <a:uFillTx/>
                <a:latin typeface="Century Gothic" panose="020B0502020202020204" pitchFamily="34" charset="0"/>
                <a:ea typeface="+mn-ea"/>
                <a:cs typeface="+mn-cs"/>
              </a:endParaRPr>
            </a:p>
          </p:txBody>
        </p:sp>
        <p:pic>
          <p:nvPicPr>
            <p:cNvPr id="6" name="Picture 5">
              <a:extLst>
                <a:ext uri="{FF2B5EF4-FFF2-40B4-BE49-F238E27FC236}">
                  <a16:creationId xmlns:a16="http://schemas.microsoft.com/office/drawing/2014/main" id="{E38C385C-A524-CD9D-5E93-9EF726C67363}"/>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7" name="Picture 6">
              <a:extLst>
                <a:ext uri="{FF2B5EF4-FFF2-40B4-BE49-F238E27FC236}">
                  <a16:creationId xmlns:a16="http://schemas.microsoft.com/office/drawing/2014/main" id="{CA0138B3-C223-F3FE-44DF-F74D5B279E2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8" name="TextBox 7">
              <a:extLst>
                <a:ext uri="{FF2B5EF4-FFF2-40B4-BE49-F238E27FC236}">
                  <a16:creationId xmlns:a16="http://schemas.microsoft.com/office/drawing/2014/main" id="{F35F509E-68AB-03E2-B67A-DC6A37DE9F15}"/>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dirty="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dirty="0">
                  <a:ln>
                    <a:noFill/>
                  </a:ln>
                  <a:solidFill>
                    <a:srgbClr val="E50E46"/>
                  </a:solidFill>
                  <a:effectLst/>
                  <a:uLnTx/>
                  <a:uFillTx/>
                  <a:latin typeface="Century Gothic" panose="020B0502020202020204" pitchFamily="34" charset="0"/>
                </a:rPr>
                <a:t>representation, ‘live’ in the lesson</a:t>
              </a:r>
            </a:p>
          </p:txBody>
        </p:sp>
      </p:grpSp>
    </p:spTree>
    <p:extLst>
      <p:ext uri="{BB962C8B-B14F-4D97-AF65-F5344CB8AC3E}">
        <p14:creationId xmlns:p14="http://schemas.microsoft.com/office/powerpoint/2010/main" val="426403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6586CD-F69D-AF86-04E1-9AE1C77DBE13}"/>
              </a:ext>
            </a:extLst>
          </p:cNvPr>
          <p:cNvSpPr>
            <a:spLocks noGrp="1"/>
          </p:cNvSpPr>
          <p:nvPr>
            <p:ph type="title"/>
          </p:nvPr>
        </p:nvSpPr>
        <p:spPr>
          <a:xfrm>
            <a:off x="683440" y="377454"/>
            <a:ext cx="8612959" cy="430887"/>
          </a:xfrm>
        </p:spPr>
        <p:txBody>
          <a:bodyPr>
            <a:normAutofit fontScale="90000"/>
          </a:bodyPr>
          <a:lstStyle/>
          <a:p>
            <a:r>
              <a:rPr lang="en-US" dirty="0">
                <a:latin typeface="Century Gothic"/>
                <a:cs typeface="Century Gothic"/>
              </a:rPr>
              <a:t>TBAT: compare and order numbers to 50</a:t>
            </a:r>
            <a:endParaRPr lang="en-GB" dirty="0"/>
          </a:p>
        </p:txBody>
      </p:sp>
      <p:sp>
        <p:nvSpPr>
          <p:cNvPr id="4" name="Text Placeholder 3"/>
          <p:cNvSpPr>
            <a:spLocks noGrp="1"/>
          </p:cNvSpPr>
          <p:nvPr>
            <p:ph type="body" sz="quarter" idx="10"/>
          </p:nvPr>
        </p:nvSpPr>
        <p:spPr>
          <a:xfrm>
            <a:off x="219074" y="1298995"/>
            <a:ext cx="5289627" cy="2757678"/>
          </a:xfrm>
        </p:spPr>
        <p:txBody>
          <a:bodyPr/>
          <a:lstStyle/>
          <a:p>
            <a:pPr>
              <a:spcBef>
                <a:spcPts val="1200"/>
              </a:spcBef>
              <a:spcAft>
                <a:spcPts val="1200"/>
              </a:spcAft>
            </a:pPr>
            <a:r>
              <a:rPr lang="en-GB" sz="2400" dirty="0">
                <a:latin typeface="Century Gothic" panose="020B0502020202020204" pitchFamily="34" charset="0"/>
              </a:rPr>
              <a:t>Represent each number on a place value chart. </a:t>
            </a:r>
          </a:p>
          <a:p>
            <a:pPr>
              <a:spcBef>
                <a:spcPts val="1200"/>
              </a:spcBef>
              <a:spcAft>
                <a:spcPts val="1200"/>
              </a:spcAft>
            </a:pPr>
            <a:r>
              <a:rPr lang="en-GB" sz="2400" dirty="0">
                <a:latin typeface="Century Gothic" panose="020B0502020202020204" pitchFamily="34" charset="0"/>
              </a:rPr>
              <a:t>Use this to compare the numbers using the star words. </a:t>
            </a:r>
          </a:p>
          <a:p>
            <a:pPr>
              <a:spcBef>
                <a:spcPts val="1200"/>
              </a:spcBef>
              <a:spcAft>
                <a:spcPts val="1200"/>
              </a:spcAft>
            </a:pPr>
            <a:r>
              <a:rPr lang="en-GB" sz="2400" dirty="0">
                <a:latin typeface="Century Gothic" panose="020B0502020202020204" pitchFamily="34" charset="0"/>
              </a:rPr>
              <a:t>Then write the numbers in order from least to greatest</a:t>
            </a:r>
            <a:r>
              <a:rPr lang="en-GB" sz="2800" dirty="0">
                <a:latin typeface="Century Gothic" panose="020B0502020202020204" pitchFamily="34" charset="0"/>
              </a:rPr>
              <a:t>.</a:t>
            </a:r>
            <a:endParaRPr lang="en-US" dirty="0"/>
          </a:p>
        </p:txBody>
      </p:sp>
      <p:pic>
        <p:nvPicPr>
          <p:cNvPr id="8" name="Picture 7">
            <a:extLst>
              <a:ext uri="{FF2B5EF4-FFF2-40B4-BE49-F238E27FC236}">
                <a16:creationId xmlns:a16="http://schemas.microsoft.com/office/drawing/2014/main" id="{CA021988-2BB0-C658-2CE9-1D08EEF9505B}"/>
              </a:ext>
            </a:extLst>
          </p:cNvPr>
          <p:cNvPicPr>
            <a:picLocks noChangeAspect="1"/>
          </p:cNvPicPr>
          <p:nvPr/>
        </p:nvPicPr>
        <p:blipFill>
          <a:blip r:embed="rId3"/>
          <a:srcRect l="9132" b="60074"/>
          <a:stretch/>
        </p:blipFill>
        <p:spPr>
          <a:xfrm>
            <a:off x="483234" y="4262659"/>
            <a:ext cx="4506685" cy="2217887"/>
          </a:xfrm>
          <a:prstGeom prst="rect">
            <a:avLst/>
          </a:prstGeom>
        </p:spPr>
      </p:pic>
      <p:pic>
        <p:nvPicPr>
          <p:cNvPr id="2" name="Picture 1">
            <a:extLst>
              <a:ext uri="{FF2B5EF4-FFF2-40B4-BE49-F238E27FC236}">
                <a16:creationId xmlns:a16="http://schemas.microsoft.com/office/drawing/2014/main" id="{6F48E388-EB6B-7B01-0479-042AF54C2698}"/>
              </a:ext>
            </a:extLst>
          </p:cNvPr>
          <p:cNvPicPr>
            <a:picLocks noChangeAspect="1"/>
          </p:cNvPicPr>
          <p:nvPr/>
        </p:nvPicPr>
        <p:blipFill>
          <a:blip r:embed="rId4"/>
          <a:srcRect t="30923"/>
          <a:stretch/>
        </p:blipFill>
        <p:spPr>
          <a:xfrm>
            <a:off x="5883441" y="1142805"/>
            <a:ext cx="5333999" cy="5337741"/>
          </a:xfrm>
          <a:prstGeom prst="rect">
            <a:avLst/>
          </a:prstGeom>
        </p:spPr>
      </p:pic>
    </p:spTree>
    <p:extLst>
      <p:ext uri="{BB962C8B-B14F-4D97-AF65-F5344CB8AC3E}">
        <p14:creationId xmlns:p14="http://schemas.microsoft.com/office/powerpoint/2010/main" val="30225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2EE7-A1D7-9E47-52F4-1FD8AE112C7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D34DE58-E6AE-BFA6-281C-B5C7290C30C8}"/>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D65DC534-A224-B0BD-8EDB-8F95455D6666}"/>
              </a:ext>
            </a:extLst>
          </p:cNvPr>
          <p:cNvSpPr>
            <a:spLocks noGrp="1"/>
          </p:cNvSpPr>
          <p:nvPr>
            <p:ph type="body" sz="quarter" idx="11"/>
          </p:nvPr>
        </p:nvSpPr>
        <p:spPr/>
        <p:txBody>
          <a:bodyPr/>
          <a:lstStyle/>
          <a:p>
            <a:endParaRPr lang="en-GB"/>
          </a:p>
        </p:txBody>
      </p:sp>
      <p:pic>
        <p:nvPicPr>
          <p:cNvPr id="5" name="Picture 4" descr="A screenshot of a test&#10;&#10;Description automatically generated">
            <a:extLst>
              <a:ext uri="{FF2B5EF4-FFF2-40B4-BE49-F238E27FC236}">
                <a16:creationId xmlns:a16="http://schemas.microsoft.com/office/drawing/2014/main" id="{22827CBD-D86B-6201-E9EA-3BBD9A64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35" y="252428"/>
            <a:ext cx="4261486" cy="3828520"/>
          </a:xfrm>
          <a:prstGeom prst="rect">
            <a:avLst/>
          </a:prstGeom>
        </p:spPr>
      </p:pic>
      <p:pic>
        <p:nvPicPr>
          <p:cNvPr id="7" name="Picture 6">
            <a:extLst>
              <a:ext uri="{FF2B5EF4-FFF2-40B4-BE49-F238E27FC236}">
                <a16:creationId xmlns:a16="http://schemas.microsoft.com/office/drawing/2014/main" id="{952AF4CB-98FB-A2AD-A81B-EF6CC4A0B659}"/>
              </a:ext>
            </a:extLst>
          </p:cNvPr>
          <p:cNvPicPr>
            <a:picLocks noChangeAspect="1"/>
          </p:cNvPicPr>
          <p:nvPr/>
        </p:nvPicPr>
        <p:blipFill>
          <a:blip r:embed="rId3"/>
          <a:stretch>
            <a:fillRect/>
          </a:stretch>
        </p:blipFill>
        <p:spPr>
          <a:xfrm>
            <a:off x="4635567" y="252428"/>
            <a:ext cx="3591426" cy="6134956"/>
          </a:xfrm>
          <a:prstGeom prst="rect">
            <a:avLst/>
          </a:prstGeom>
        </p:spPr>
      </p:pic>
      <p:pic>
        <p:nvPicPr>
          <p:cNvPr id="9" name="Picture 8">
            <a:extLst>
              <a:ext uri="{FF2B5EF4-FFF2-40B4-BE49-F238E27FC236}">
                <a16:creationId xmlns:a16="http://schemas.microsoft.com/office/drawing/2014/main" id="{D12BB247-CAF4-333D-A597-E002FD871099}"/>
              </a:ext>
            </a:extLst>
          </p:cNvPr>
          <p:cNvPicPr>
            <a:picLocks noChangeAspect="1"/>
          </p:cNvPicPr>
          <p:nvPr/>
        </p:nvPicPr>
        <p:blipFill>
          <a:blip r:embed="rId4"/>
          <a:stretch>
            <a:fillRect/>
          </a:stretch>
        </p:blipFill>
        <p:spPr>
          <a:xfrm>
            <a:off x="8371839" y="1325907"/>
            <a:ext cx="3538313" cy="3987998"/>
          </a:xfrm>
          <a:prstGeom prst="rect">
            <a:avLst/>
          </a:prstGeom>
        </p:spPr>
      </p:pic>
    </p:spTree>
    <p:extLst>
      <p:ext uri="{BB962C8B-B14F-4D97-AF65-F5344CB8AC3E}">
        <p14:creationId xmlns:p14="http://schemas.microsoft.com/office/powerpoint/2010/main" val="94679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18768" y="247137"/>
            <a:ext cx="10606548" cy="608269"/>
          </a:xfrm>
        </p:spPr>
        <p:txBody>
          <a:bodyPr>
            <a:normAutofit fontScale="90000"/>
          </a:bodyPr>
          <a:lstStyle/>
          <a:p>
            <a:r>
              <a:rPr lang="en-US" dirty="0"/>
              <a:t>Guess my number</a:t>
            </a:r>
          </a:p>
        </p:txBody>
      </p:sp>
      <p:grpSp>
        <p:nvGrpSpPr>
          <p:cNvPr id="5" name="Group 4">
            <a:extLst>
              <a:ext uri="{FF2B5EF4-FFF2-40B4-BE49-F238E27FC236}">
                <a16:creationId xmlns:a16="http://schemas.microsoft.com/office/drawing/2014/main" id="{0E27D902-7C2E-32D2-7006-4743DE45CF30}"/>
              </a:ext>
            </a:extLst>
          </p:cNvPr>
          <p:cNvGrpSpPr/>
          <p:nvPr/>
        </p:nvGrpSpPr>
        <p:grpSpPr>
          <a:xfrm>
            <a:off x="372973" y="1407691"/>
            <a:ext cx="10250897" cy="4523872"/>
            <a:chOff x="1085560" y="2712851"/>
            <a:chExt cx="3933270" cy="1966636"/>
          </a:xfrm>
          <a:solidFill>
            <a:schemeClr val="bg1"/>
          </a:solidFill>
        </p:grpSpPr>
        <p:grpSp>
          <p:nvGrpSpPr>
            <p:cNvPr id="6" name="Group 5">
              <a:extLst>
                <a:ext uri="{FF2B5EF4-FFF2-40B4-BE49-F238E27FC236}">
                  <a16:creationId xmlns:a16="http://schemas.microsoft.com/office/drawing/2014/main" id="{91C051A3-4739-6863-9042-B56A75CED808}"/>
                </a:ext>
              </a:extLst>
            </p:cNvPr>
            <p:cNvGrpSpPr/>
            <p:nvPr/>
          </p:nvGrpSpPr>
          <p:grpSpPr>
            <a:xfrm>
              <a:off x="1085560" y="2712851"/>
              <a:ext cx="3933270" cy="393327"/>
              <a:chOff x="3339383" y="1087175"/>
              <a:chExt cx="4860000" cy="486000"/>
            </a:xfrm>
            <a:grpFill/>
          </p:grpSpPr>
          <p:sp>
            <p:nvSpPr>
              <p:cNvPr id="55" name="Rectangle 54">
                <a:extLst>
                  <a:ext uri="{FF2B5EF4-FFF2-40B4-BE49-F238E27FC236}">
                    <a16:creationId xmlns:a16="http://schemas.microsoft.com/office/drawing/2014/main" id="{2C7F3C02-880E-4594-B603-B0D07683D82F}"/>
                  </a:ext>
                </a:extLst>
              </p:cNvPr>
              <p:cNvSpPr/>
              <p:nvPr/>
            </p:nvSpPr>
            <p:spPr>
              <a:xfrm>
                <a:off x="333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0</a:t>
                </a:r>
              </a:p>
            </p:txBody>
          </p:sp>
          <p:sp>
            <p:nvSpPr>
              <p:cNvPr id="56" name="Rectangle 55">
                <a:extLst>
                  <a:ext uri="{FF2B5EF4-FFF2-40B4-BE49-F238E27FC236}">
                    <a16:creationId xmlns:a16="http://schemas.microsoft.com/office/drawing/2014/main" id="{94B162F4-EB12-A7D3-C496-7DC4484A0422}"/>
                  </a:ext>
                </a:extLst>
              </p:cNvPr>
              <p:cNvSpPr/>
              <p:nvPr/>
            </p:nvSpPr>
            <p:spPr>
              <a:xfrm>
                <a:off x="382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a:t>
                </a:r>
              </a:p>
            </p:txBody>
          </p:sp>
          <p:sp>
            <p:nvSpPr>
              <p:cNvPr id="57" name="Rectangle 56">
                <a:extLst>
                  <a:ext uri="{FF2B5EF4-FFF2-40B4-BE49-F238E27FC236}">
                    <a16:creationId xmlns:a16="http://schemas.microsoft.com/office/drawing/2014/main" id="{B651811E-3FEF-9A50-293A-BE781D44EFC3}"/>
                  </a:ext>
                </a:extLst>
              </p:cNvPr>
              <p:cNvSpPr/>
              <p:nvPr/>
            </p:nvSpPr>
            <p:spPr>
              <a:xfrm>
                <a:off x="431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a:t>
                </a:r>
              </a:p>
            </p:txBody>
          </p:sp>
          <p:sp>
            <p:nvSpPr>
              <p:cNvPr id="58" name="Rectangle 57">
                <a:extLst>
                  <a:ext uri="{FF2B5EF4-FFF2-40B4-BE49-F238E27FC236}">
                    <a16:creationId xmlns:a16="http://schemas.microsoft.com/office/drawing/2014/main" id="{55C0EB6C-7B01-E201-3E8B-B4EA3F1E579C}"/>
                  </a:ext>
                </a:extLst>
              </p:cNvPr>
              <p:cNvSpPr/>
              <p:nvPr/>
            </p:nvSpPr>
            <p:spPr>
              <a:xfrm>
                <a:off x="479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a:t>
                </a:r>
              </a:p>
            </p:txBody>
          </p:sp>
          <p:sp>
            <p:nvSpPr>
              <p:cNvPr id="59" name="Rectangle 58">
                <a:extLst>
                  <a:ext uri="{FF2B5EF4-FFF2-40B4-BE49-F238E27FC236}">
                    <a16:creationId xmlns:a16="http://schemas.microsoft.com/office/drawing/2014/main" id="{49C949BB-26F5-D167-5E76-B071DBEF159A}"/>
                  </a:ext>
                </a:extLst>
              </p:cNvPr>
              <p:cNvSpPr/>
              <p:nvPr/>
            </p:nvSpPr>
            <p:spPr>
              <a:xfrm>
                <a:off x="528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a:t>
                </a:r>
              </a:p>
            </p:txBody>
          </p:sp>
          <p:sp>
            <p:nvSpPr>
              <p:cNvPr id="60" name="Rectangle 59">
                <a:extLst>
                  <a:ext uri="{FF2B5EF4-FFF2-40B4-BE49-F238E27FC236}">
                    <a16:creationId xmlns:a16="http://schemas.microsoft.com/office/drawing/2014/main" id="{9EF5C147-26F3-A7E7-F559-0515F285FDEC}"/>
                  </a:ext>
                </a:extLst>
              </p:cNvPr>
              <p:cNvSpPr/>
              <p:nvPr/>
            </p:nvSpPr>
            <p:spPr>
              <a:xfrm>
                <a:off x="576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5</a:t>
                </a:r>
              </a:p>
            </p:txBody>
          </p:sp>
          <p:sp>
            <p:nvSpPr>
              <p:cNvPr id="61" name="Rectangle 60">
                <a:extLst>
                  <a:ext uri="{FF2B5EF4-FFF2-40B4-BE49-F238E27FC236}">
                    <a16:creationId xmlns:a16="http://schemas.microsoft.com/office/drawing/2014/main" id="{292E987D-50DC-A0B3-C14E-575F0E9390F1}"/>
                  </a:ext>
                </a:extLst>
              </p:cNvPr>
              <p:cNvSpPr/>
              <p:nvPr/>
            </p:nvSpPr>
            <p:spPr>
              <a:xfrm>
                <a:off x="625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6</a:t>
                </a:r>
              </a:p>
            </p:txBody>
          </p:sp>
          <p:sp>
            <p:nvSpPr>
              <p:cNvPr id="62" name="Rectangle 61">
                <a:extLst>
                  <a:ext uri="{FF2B5EF4-FFF2-40B4-BE49-F238E27FC236}">
                    <a16:creationId xmlns:a16="http://schemas.microsoft.com/office/drawing/2014/main" id="{4964249D-02AC-76B1-5486-6E95D2DCB65D}"/>
                  </a:ext>
                </a:extLst>
              </p:cNvPr>
              <p:cNvSpPr/>
              <p:nvPr/>
            </p:nvSpPr>
            <p:spPr>
              <a:xfrm>
                <a:off x="674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7</a:t>
                </a:r>
              </a:p>
            </p:txBody>
          </p:sp>
          <p:sp>
            <p:nvSpPr>
              <p:cNvPr id="63" name="Rectangle 62">
                <a:extLst>
                  <a:ext uri="{FF2B5EF4-FFF2-40B4-BE49-F238E27FC236}">
                    <a16:creationId xmlns:a16="http://schemas.microsoft.com/office/drawing/2014/main" id="{999D9AEF-8620-44AA-FEC9-7D31797B45F9}"/>
                  </a:ext>
                </a:extLst>
              </p:cNvPr>
              <p:cNvSpPr/>
              <p:nvPr/>
            </p:nvSpPr>
            <p:spPr>
              <a:xfrm>
                <a:off x="722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8</a:t>
                </a:r>
              </a:p>
            </p:txBody>
          </p:sp>
          <p:sp>
            <p:nvSpPr>
              <p:cNvPr id="64" name="Rectangle 63">
                <a:extLst>
                  <a:ext uri="{FF2B5EF4-FFF2-40B4-BE49-F238E27FC236}">
                    <a16:creationId xmlns:a16="http://schemas.microsoft.com/office/drawing/2014/main" id="{4E251604-AE51-F2CE-7C58-A76444CD7866}"/>
                  </a:ext>
                </a:extLst>
              </p:cNvPr>
              <p:cNvSpPr/>
              <p:nvPr/>
            </p:nvSpPr>
            <p:spPr>
              <a:xfrm>
                <a:off x="771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9</a:t>
                </a:r>
              </a:p>
            </p:txBody>
          </p:sp>
        </p:grpSp>
        <p:grpSp>
          <p:nvGrpSpPr>
            <p:cNvPr id="8" name="Group 7">
              <a:extLst>
                <a:ext uri="{FF2B5EF4-FFF2-40B4-BE49-F238E27FC236}">
                  <a16:creationId xmlns:a16="http://schemas.microsoft.com/office/drawing/2014/main" id="{BAC7F9E1-9DD2-0D93-7DDA-AF75655476DC}"/>
                </a:ext>
              </a:extLst>
            </p:cNvPr>
            <p:cNvGrpSpPr/>
            <p:nvPr/>
          </p:nvGrpSpPr>
          <p:grpSpPr>
            <a:xfrm>
              <a:off x="1085560" y="3106178"/>
              <a:ext cx="3933270" cy="393327"/>
              <a:chOff x="3339383" y="1087175"/>
              <a:chExt cx="4860000" cy="486000"/>
            </a:xfrm>
            <a:grpFill/>
          </p:grpSpPr>
          <p:sp>
            <p:nvSpPr>
              <p:cNvPr id="45" name="Rectangle 44">
                <a:extLst>
                  <a:ext uri="{FF2B5EF4-FFF2-40B4-BE49-F238E27FC236}">
                    <a16:creationId xmlns:a16="http://schemas.microsoft.com/office/drawing/2014/main" id="{BB5A3E3E-4835-0FC4-59F8-30D05F554EF7}"/>
                  </a:ext>
                </a:extLst>
              </p:cNvPr>
              <p:cNvSpPr/>
              <p:nvPr/>
            </p:nvSpPr>
            <p:spPr>
              <a:xfrm>
                <a:off x="333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10</a:t>
                </a:r>
              </a:p>
            </p:txBody>
          </p:sp>
          <p:sp>
            <p:nvSpPr>
              <p:cNvPr id="46" name="Rectangle 45">
                <a:extLst>
                  <a:ext uri="{FF2B5EF4-FFF2-40B4-BE49-F238E27FC236}">
                    <a16:creationId xmlns:a16="http://schemas.microsoft.com/office/drawing/2014/main" id="{D1F132A6-1317-9C0D-6A07-5F93F787D49A}"/>
                  </a:ext>
                </a:extLst>
              </p:cNvPr>
              <p:cNvSpPr/>
              <p:nvPr/>
            </p:nvSpPr>
            <p:spPr>
              <a:xfrm>
                <a:off x="382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11</a:t>
                </a:r>
              </a:p>
            </p:txBody>
          </p:sp>
          <p:sp>
            <p:nvSpPr>
              <p:cNvPr id="47" name="Rectangle 46">
                <a:extLst>
                  <a:ext uri="{FF2B5EF4-FFF2-40B4-BE49-F238E27FC236}">
                    <a16:creationId xmlns:a16="http://schemas.microsoft.com/office/drawing/2014/main" id="{7923C780-258D-7C01-38DA-7BADC96ECDF4}"/>
                  </a:ext>
                </a:extLst>
              </p:cNvPr>
              <p:cNvSpPr/>
              <p:nvPr/>
            </p:nvSpPr>
            <p:spPr>
              <a:xfrm>
                <a:off x="431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12</a:t>
                </a:r>
              </a:p>
            </p:txBody>
          </p:sp>
          <p:sp>
            <p:nvSpPr>
              <p:cNvPr id="48" name="Rectangle 47">
                <a:extLst>
                  <a:ext uri="{FF2B5EF4-FFF2-40B4-BE49-F238E27FC236}">
                    <a16:creationId xmlns:a16="http://schemas.microsoft.com/office/drawing/2014/main" id="{811A28D9-283B-9176-1D8D-D14DB8F49A9A}"/>
                  </a:ext>
                </a:extLst>
              </p:cNvPr>
              <p:cNvSpPr/>
              <p:nvPr/>
            </p:nvSpPr>
            <p:spPr>
              <a:xfrm>
                <a:off x="479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13</a:t>
                </a:r>
              </a:p>
            </p:txBody>
          </p:sp>
          <p:sp>
            <p:nvSpPr>
              <p:cNvPr id="49" name="Rectangle 48">
                <a:extLst>
                  <a:ext uri="{FF2B5EF4-FFF2-40B4-BE49-F238E27FC236}">
                    <a16:creationId xmlns:a16="http://schemas.microsoft.com/office/drawing/2014/main" id="{41B941EF-B160-011F-4319-1D780CB87015}"/>
                  </a:ext>
                </a:extLst>
              </p:cNvPr>
              <p:cNvSpPr/>
              <p:nvPr/>
            </p:nvSpPr>
            <p:spPr>
              <a:xfrm>
                <a:off x="528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14</a:t>
                </a:r>
              </a:p>
            </p:txBody>
          </p:sp>
          <p:sp>
            <p:nvSpPr>
              <p:cNvPr id="50" name="Rectangle 49">
                <a:extLst>
                  <a:ext uri="{FF2B5EF4-FFF2-40B4-BE49-F238E27FC236}">
                    <a16:creationId xmlns:a16="http://schemas.microsoft.com/office/drawing/2014/main" id="{C4137DB3-7245-D56D-BDE9-0C5D5482F1CE}"/>
                  </a:ext>
                </a:extLst>
              </p:cNvPr>
              <p:cNvSpPr/>
              <p:nvPr/>
            </p:nvSpPr>
            <p:spPr>
              <a:xfrm>
                <a:off x="576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15</a:t>
                </a:r>
              </a:p>
            </p:txBody>
          </p:sp>
          <p:sp>
            <p:nvSpPr>
              <p:cNvPr id="51" name="Rectangle 50">
                <a:extLst>
                  <a:ext uri="{FF2B5EF4-FFF2-40B4-BE49-F238E27FC236}">
                    <a16:creationId xmlns:a16="http://schemas.microsoft.com/office/drawing/2014/main" id="{3AFCF7A0-87E1-5C56-2DAE-9472E55A12B4}"/>
                  </a:ext>
                </a:extLst>
              </p:cNvPr>
              <p:cNvSpPr/>
              <p:nvPr/>
            </p:nvSpPr>
            <p:spPr>
              <a:xfrm>
                <a:off x="625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16</a:t>
                </a:r>
              </a:p>
            </p:txBody>
          </p:sp>
          <p:sp>
            <p:nvSpPr>
              <p:cNvPr id="52" name="Rectangle 51">
                <a:extLst>
                  <a:ext uri="{FF2B5EF4-FFF2-40B4-BE49-F238E27FC236}">
                    <a16:creationId xmlns:a16="http://schemas.microsoft.com/office/drawing/2014/main" id="{A45E2902-7B23-782A-DA18-401F8B673217}"/>
                  </a:ext>
                </a:extLst>
              </p:cNvPr>
              <p:cNvSpPr/>
              <p:nvPr/>
            </p:nvSpPr>
            <p:spPr>
              <a:xfrm>
                <a:off x="674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17</a:t>
                </a:r>
              </a:p>
            </p:txBody>
          </p:sp>
          <p:sp>
            <p:nvSpPr>
              <p:cNvPr id="53" name="Rectangle 52">
                <a:extLst>
                  <a:ext uri="{FF2B5EF4-FFF2-40B4-BE49-F238E27FC236}">
                    <a16:creationId xmlns:a16="http://schemas.microsoft.com/office/drawing/2014/main" id="{E9357118-815A-3B75-0C49-15459F4EDA29}"/>
                  </a:ext>
                </a:extLst>
              </p:cNvPr>
              <p:cNvSpPr/>
              <p:nvPr/>
            </p:nvSpPr>
            <p:spPr>
              <a:xfrm>
                <a:off x="722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18</a:t>
                </a:r>
              </a:p>
            </p:txBody>
          </p:sp>
          <p:sp>
            <p:nvSpPr>
              <p:cNvPr id="54" name="Rectangle 53">
                <a:extLst>
                  <a:ext uri="{FF2B5EF4-FFF2-40B4-BE49-F238E27FC236}">
                    <a16:creationId xmlns:a16="http://schemas.microsoft.com/office/drawing/2014/main" id="{D76E2FBF-AD2E-D4ED-1765-EEAB8EA58C75}"/>
                  </a:ext>
                </a:extLst>
              </p:cNvPr>
              <p:cNvSpPr/>
              <p:nvPr/>
            </p:nvSpPr>
            <p:spPr>
              <a:xfrm>
                <a:off x="771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19</a:t>
                </a:r>
              </a:p>
            </p:txBody>
          </p:sp>
        </p:grpSp>
        <p:grpSp>
          <p:nvGrpSpPr>
            <p:cNvPr id="12" name="Group 11">
              <a:extLst>
                <a:ext uri="{FF2B5EF4-FFF2-40B4-BE49-F238E27FC236}">
                  <a16:creationId xmlns:a16="http://schemas.microsoft.com/office/drawing/2014/main" id="{7CC0C18A-8AB1-DAA6-9BCA-20AE3A274EF6}"/>
                </a:ext>
              </a:extLst>
            </p:cNvPr>
            <p:cNvGrpSpPr/>
            <p:nvPr/>
          </p:nvGrpSpPr>
          <p:grpSpPr>
            <a:xfrm>
              <a:off x="1085560" y="3499506"/>
              <a:ext cx="3933270" cy="393327"/>
              <a:chOff x="3339383" y="1087175"/>
              <a:chExt cx="4860000" cy="486000"/>
            </a:xfrm>
            <a:grpFill/>
          </p:grpSpPr>
          <p:sp>
            <p:nvSpPr>
              <p:cNvPr id="35" name="Rectangle 34">
                <a:extLst>
                  <a:ext uri="{FF2B5EF4-FFF2-40B4-BE49-F238E27FC236}">
                    <a16:creationId xmlns:a16="http://schemas.microsoft.com/office/drawing/2014/main" id="{89AEA0F1-55B4-33FB-5F4D-DF7496969A64}"/>
                  </a:ext>
                </a:extLst>
              </p:cNvPr>
              <p:cNvSpPr/>
              <p:nvPr/>
            </p:nvSpPr>
            <p:spPr>
              <a:xfrm>
                <a:off x="333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20</a:t>
                </a:r>
              </a:p>
            </p:txBody>
          </p:sp>
          <p:sp>
            <p:nvSpPr>
              <p:cNvPr id="36" name="Rectangle 35">
                <a:extLst>
                  <a:ext uri="{FF2B5EF4-FFF2-40B4-BE49-F238E27FC236}">
                    <a16:creationId xmlns:a16="http://schemas.microsoft.com/office/drawing/2014/main" id="{1606BD2A-BB5A-C6C8-3D11-91D1DC31E676}"/>
                  </a:ext>
                </a:extLst>
              </p:cNvPr>
              <p:cNvSpPr/>
              <p:nvPr/>
            </p:nvSpPr>
            <p:spPr>
              <a:xfrm>
                <a:off x="382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21</a:t>
                </a:r>
              </a:p>
            </p:txBody>
          </p:sp>
          <p:sp>
            <p:nvSpPr>
              <p:cNvPr id="37" name="Rectangle 36">
                <a:extLst>
                  <a:ext uri="{FF2B5EF4-FFF2-40B4-BE49-F238E27FC236}">
                    <a16:creationId xmlns:a16="http://schemas.microsoft.com/office/drawing/2014/main" id="{5B036E1A-D5E2-438A-1B10-779823C26AA3}"/>
                  </a:ext>
                </a:extLst>
              </p:cNvPr>
              <p:cNvSpPr/>
              <p:nvPr/>
            </p:nvSpPr>
            <p:spPr>
              <a:xfrm>
                <a:off x="431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22</a:t>
                </a:r>
              </a:p>
            </p:txBody>
          </p:sp>
          <p:sp>
            <p:nvSpPr>
              <p:cNvPr id="38" name="Rectangle 37">
                <a:extLst>
                  <a:ext uri="{FF2B5EF4-FFF2-40B4-BE49-F238E27FC236}">
                    <a16:creationId xmlns:a16="http://schemas.microsoft.com/office/drawing/2014/main" id="{26E08EFD-26CE-2E1A-52FC-D6A2E9CB3D5C}"/>
                  </a:ext>
                </a:extLst>
              </p:cNvPr>
              <p:cNvSpPr/>
              <p:nvPr/>
            </p:nvSpPr>
            <p:spPr>
              <a:xfrm>
                <a:off x="479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23</a:t>
                </a:r>
              </a:p>
            </p:txBody>
          </p:sp>
          <p:sp>
            <p:nvSpPr>
              <p:cNvPr id="39" name="Rectangle 38">
                <a:extLst>
                  <a:ext uri="{FF2B5EF4-FFF2-40B4-BE49-F238E27FC236}">
                    <a16:creationId xmlns:a16="http://schemas.microsoft.com/office/drawing/2014/main" id="{06EFBC07-6905-99B1-BAD9-F4111646CA1F}"/>
                  </a:ext>
                </a:extLst>
              </p:cNvPr>
              <p:cNvSpPr/>
              <p:nvPr/>
            </p:nvSpPr>
            <p:spPr>
              <a:xfrm>
                <a:off x="528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24</a:t>
                </a:r>
              </a:p>
            </p:txBody>
          </p:sp>
          <p:sp>
            <p:nvSpPr>
              <p:cNvPr id="40" name="Rectangle 39">
                <a:extLst>
                  <a:ext uri="{FF2B5EF4-FFF2-40B4-BE49-F238E27FC236}">
                    <a16:creationId xmlns:a16="http://schemas.microsoft.com/office/drawing/2014/main" id="{83FDA611-A54E-0C8C-6C0D-D7D01455C41D}"/>
                  </a:ext>
                </a:extLst>
              </p:cNvPr>
              <p:cNvSpPr/>
              <p:nvPr/>
            </p:nvSpPr>
            <p:spPr>
              <a:xfrm>
                <a:off x="576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25</a:t>
                </a:r>
              </a:p>
            </p:txBody>
          </p:sp>
          <p:sp>
            <p:nvSpPr>
              <p:cNvPr id="41" name="Rectangle 40">
                <a:extLst>
                  <a:ext uri="{FF2B5EF4-FFF2-40B4-BE49-F238E27FC236}">
                    <a16:creationId xmlns:a16="http://schemas.microsoft.com/office/drawing/2014/main" id="{75B3026B-2ECA-01CE-9694-CF20FE50A0D9}"/>
                  </a:ext>
                </a:extLst>
              </p:cNvPr>
              <p:cNvSpPr/>
              <p:nvPr/>
            </p:nvSpPr>
            <p:spPr>
              <a:xfrm>
                <a:off x="625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26</a:t>
                </a:r>
              </a:p>
            </p:txBody>
          </p:sp>
          <p:sp>
            <p:nvSpPr>
              <p:cNvPr id="42" name="Rectangle 41">
                <a:extLst>
                  <a:ext uri="{FF2B5EF4-FFF2-40B4-BE49-F238E27FC236}">
                    <a16:creationId xmlns:a16="http://schemas.microsoft.com/office/drawing/2014/main" id="{542F2669-4C87-189A-DB21-DB9EE5525979}"/>
                  </a:ext>
                </a:extLst>
              </p:cNvPr>
              <p:cNvSpPr/>
              <p:nvPr/>
            </p:nvSpPr>
            <p:spPr>
              <a:xfrm>
                <a:off x="674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27</a:t>
                </a:r>
              </a:p>
            </p:txBody>
          </p:sp>
          <p:sp>
            <p:nvSpPr>
              <p:cNvPr id="43" name="Rectangle 42">
                <a:extLst>
                  <a:ext uri="{FF2B5EF4-FFF2-40B4-BE49-F238E27FC236}">
                    <a16:creationId xmlns:a16="http://schemas.microsoft.com/office/drawing/2014/main" id="{BD4EAD82-CE14-D332-D554-E2A71B123B3E}"/>
                  </a:ext>
                </a:extLst>
              </p:cNvPr>
              <p:cNvSpPr/>
              <p:nvPr/>
            </p:nvSpPr>
            <p:spPr>
              <a:xfrm>
                <a:off x="722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28</a:t>
                </a:r>
              </a:p>
            </p:txBody>
          </p:sp>
          <p:sp>
            <p:nvSpPr>
              <p:cNvPr id="44" name="Rectangle 43">
                <a:extLst>
                  <a:ext uri="{FF2B5EF4-FFF2-40B4-BE49-F238E27FC236}">
                    <a16:creationId xmlns:a16="http://schemas.microsoft.com/office/drawing/2014/main" id="{2C90CB66-4429-A2E0-DB81-D3569F759CDD}"/>
                  </a:ext>
                </a:extLst>
              </p:cNvPr>
              <p:cNvSpPr/>
              <p:nvPr/>
            </p:nvSpPr>
            <p:spPr>
              <a:xfrm>
                <a:off x="771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29</a:t>
                </a:r>
              </a:p>
            </p:txBody>
          </p:sp>
        </p:grpSp>
        <p:grpSp>
          <p:nvGrpSpPr>
            <p:cNvPr id="13" name="Group 12">
              <a:extLst>
                <a:ext uri="{FF2B5EF4-FFF2-40B4-BE49-F238E27FC236}">
                  <a16:creationId xmlns:a16="http://schemas.microsoft.com/office/drawing/2014/main" id="{371E8CB1-8812-02B0-2806-DD440801FEB4}"/>
                </a:ext>
              </a:extLst>
            </p:cNvPr>
            <p:cNvGrpSpPr/>
            <p:nvPr/>
          </p:nvGrpSpPr>
          <p:grpSpPr>
            <a:xfrm>
              <a:off x="1085560" y="3892833"/>
              <a:ext cx="3933270" cy="393327"/>
              <a:chOff x="3339383" y="1087175"/>
              <a:chExt cx="4860000" cy="486000"/>
            </a:xfrm>
            <a:grpFill/>
          </p:grpSpPr>
          <p:sp>
            <p:nvSpPr>
              <p:cNvPr id="25" name="Rectangle 24">
                <a:extLst>
                  <a:ext uri="{FF2B5EF4-FFF2-40B4-BE49-F238E27FC236}">
                    <a16:creationId xmlns:a16="http://schemas.microsoft.com/office/drawing/2014/main" id="{1E69BAC0-192E-B185-1D5E-0964103CC04F}"/>
                  </a:ext>
                </a:extLst>
              </p:cNvPr>
              <p:cNvSpPr/>
              <p:nvPr/>
            </p:nvSpPr>
            <p:spPr>
              <a:xfrm>
                <a:off x="333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30</a:t>
                </a:r>
              </a:p>
            </p:txBody>
          </p:sp>
          <p:sp>
            <p:nvSpPr>
              <p:cNvPr id="26" name="Rectangle 25">
                <a:extLst>
                  <a:ext uri="{FF2B5EF4-FFF2-40B4-BE49-F238E27FC236}">
                    <a16:creationId xmlns:a16="http://schemas.microsoft.com/office/drawing/2014/main" id="{847447C2-5756-741A-841D-04298D412FC6}"/>
                  </a:ext>
                </a:extLst>
              </p:cNvPr>
              <p:cNvSpPr/>
              <p:nvPr/>
            </p:nvSpPr>
            <p:spPr>
              <a:xfrm>
                <a:off x="382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31</a:t>
                </a:r>
              </a:p>
            </p:txBody>
          </p:sp>
          <p:sp>
            <p:nvSpPr>
              <p:cNvPr id="27" name="Rectangle 26">
                <a:extLst>
                  <a:ext uri="{FF2B5EF4-FFF2-40B4-BE49-F238E27FC236}">
                    <a16:creationId xmlns:a16="http://schemas.microsoft.com/office/drawing/2014/main" id="{CD3B39EE-B530-38BD-0B15-1D01C2B96240}"/>
                  </a:ext>
                </a:extLst>
              </p:cNvPr>
              <p:cNvSpPr/>
              <p:nvPr/>
            </p:nvSpPr>
            <p:spPr>
              <a:xfrm>
                <a:off x="431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32</a:t>
                </a:r>
              </a:p>
            </p:txBody>
          </p:sp>
          <p:sp>
            <p:nvSpPr>
              <p:cNvPr id="28" name="Rectangle 27">
                <a:extLst>
                  <a:ext uri="{FF2B5EF4-FFF2-40B4-BE49-F238E27FC236}">
                    <a16:creationId xmlns:a16="http://schemas.microsoft.com/office/drawing/2014/main" id="{A3A816BC-C541-4C4B-5222-105C3118F485}"/>
                  </a:ext>
                </a:extLst>
              </p:cNvPr>
              <p:cNvSpPr/>
              <p:nvPr/>
            </p:nvSpPr>
            <p:spPr>
              <a:xfrm>
                <a:off x="479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33</a:t>
                </a:r>
              </a:p>
            </p:txBody>
          </p:sp>
          <p:sp>
            <p:nvSpPr>
              <p:cNvPr id="29" name="Rectangle 28">
                <a:extLst>
                  <a:ext uri="{FF2B5EF4-FFF2-40B4-BE49-F238E27FC236}">
                    <a16:creationId xmlns:a16="http://schemas.microsoft.com/office/drawing/2014/main" id="{C365B13B-5224-5637-E18A-26E5C947645C}"/>
                  </a:ext>
                </a:extLst>
              </p:cNvPr>
              <p:cNvSpPr/>
              <p:nvPr/>
            </p:nvSpPr>
            <p:spPr>
              <a:xfrm>
                <a:off x="528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34</a:t>
                </a:r>
              </a:p>
            </p:txBody>
          </p:sp>
          <p:sp>
            <p:nvSpPr>
              <p:cNvPr id="30" name="Rectangle 29">
                <a:extLst>
                  <a:ext uri="{FF2B5EF4-FFF2-40B4-BE49-F238E27FC236}">
                    <a16:creationId xmlns:a16="http://schemas.microsoft.com/office/drawing/2014/main" id="{0F0F0EFC-EE3E-25D9-2BA3-929FBC4AB2B2}"/>
                  </a:ext>
                </a:extLst>
              </p:cNvPr>
              <p:cNvSpPr/>
              <p:nvPr/>
            </p:nvSpPr>
            <p:spPr>
              <a:xfrm>
                <a:off x="576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35</a:t>
                </a:r>
              </a:p>
            </p:txBody>
          </p:sp>
          <p:sp>
            <p:nvSpPr>
              <p:cNvPr id="31" name="Rectangle 30">
                <a:extLst>
                  <a:ext uri="{FF2B5EF4-FFF2-40B4-BE49-F238E27FC236}">
                    <a16:creationId xmlns:a16="http://schemas.microsoft.com/office/drawing/2014/main" id="{949C79FA-F9E7-2499-D845-3547623CC887}"/>
                  </a:ext>
                </a:extLst>
              </p:cNvPr>
              <p:cNvSpPr/>
              <p:nvPr/>
            </p:nvSpPr>
            <p:spPr>
              <a:xfrm>
                <a:off x="625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36</a:t>
                </a:r>
              </a:p>
            </p:txBody>
          </p:sp>
          <p:sp>
            <p:nvSpPr>
              <p:cNvPr id="32" name="Rectangle 31">
                <a:extLst>
                  <a:ext uri="{FF2B5EF4-FFF2-40B4-BE49-F238E27FC236}">
                    <a16:creationId xmlns:a16="http://schemas.microsoft.com/office/drawing/2014/main" id="{64124D05-21C9-BF7B-A955-2B40D3DB76F7}"/>
                  </a:ext>
                </a:extLst>
              </p:cNvPr>
              <p:cNvSpPr/>
              <p:nvPr/>
            </p:nvSpPr>
            <p:spPr>
              <a:xfrm>
                <a:off x="674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37</a:t>
                </a:r>
              </a:p>
            </p:txBody>
          </p:sp>
          <p:sp>
            <p:nvSpPr>
              <p:cNvPr id="33" name="Rectangle 32">
                <a:extLst>
                  <a:ext uri="{FF2B5EF4-FFF2-40B4-BE49-F238E27FC236}">
                    <a16:creationId xmlns:a16="http://schemas.microsoft.com/office/drawing/2014/main" id="{C6704EBA-49A9-AFB4-8345-287FAC1F5BB2}"/>
                  </a:ext>
                </a:extLst>
              </p:cNvPr>
              <p:cNvSpPr/>
              <p:nvPr/>
            </p:nvSpPr>
            <p:spPr>
              <a:xfrm>
                <a:off x="722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38</a:t>
                </a:r>
              </a:p>
            </p:txBody>
          </p:sp>
          <p:sp>
            <p:nvSpPr>
              <p:cNvPr id="34" name="Rectangle 33">
                <a:extLst>
                  <a:ext uri="{FF2B5EF4-FFF2-40B4-BE49-F238E27FC236}">
                    <a16:creationId xmlns:a16="http://schemas.microsoft.com/office/drawing/2014/main" id="{90565E98-54DE-2814-6D97-3E0EE55A9FDB}"/>
                  </a:ext>
                </a:extLst>
              </p:cNvPr>
              <p:cNvSpPr/>
              <p:nvPr/>
            </p:nvSpPr>
            <p:spPr>
              <a:xfrm>
                <a:off x="771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39</a:t>
                </a:r>
              </a:p>
            </p:txBody>
          </p:sp>
        </p:grpSp>
        <p:grpSp>
          <p:nvGrpSpPr>
            <p:cNvPr id="14" name="Group 13">
              <a:extLst>
                <a:ext uri="{FF2B5EF4-FFF2-40B4-BE49-F238E27FC236}">
                  <a16:creationId xmlns:a16="http://schemas.microsoft.com/office/drawing/2014/main" id="{D32B87BD-F138-040F-BC50-59FB85811DC9}"/>
                </a:ext>
              </a:extLst>
            </p:cNvPr>
            <p:cNvGrpSpPr/>
            <p:nvPr/>
          </p:nvGrpSpPr>
          <p:grpSpPr>
            <a:xfrm>
              <a:off x="1085560" y="4286160"/>
              <a:ext cx="3933270" cy="393327"/>
              <a:chOff x="3339383" y="1087175"/>
              <a:chExt cx="4860000" cy="486000"/>
            </a:xfrm>
            <a:grpFill/>
          </p:grpSpPr>
          <p:sp>
            <p:nvSpPr>
              <p:cNvPr id="15" name="Rectangle 14">
                <a:extLst>
                  <a:ext uri="{FF2B5EF4-FFF2-40B4-BE49-F238E27FC236}">
                    <a16:creationId xmlns:a16="http://schemas.microsoft.com/office/drawing/2014/main" id="{184A17E2-F14E-B8EA-C3FC-06A5E5C8B702}"/>
                  </a:ext>
                </a:extLst>
              </p:cNvPr>
              <p:cNvSpPr/>
              <p:nvPr/>
            </p:nvSpPr>
            <p:spPr>
              <a:xfrm>
                <a:off x="333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40</a:t>
                </a:r>
              </a:p>
            </p:txBody>
          </p:sp>
          <p:sp>
            <p:nvSpPr>
              <p:cNvPr id="16" name="Rectangle 15">
                <a:extLst>
                  <a:ext uri="{FF2B5EF4-FFF2-40B4-BE49-F238E27FC236}">
                    <a16:creationId xmlns:a16="http://schemas.microsoft.com/office/drawing/2014/main" id="{3230F229-11D7-080B-B047-C584D8B206A8}"/>
                  </a:ext>
                </a:extLst>
              </p:cNvPr>
              <p:cNvSpPr/>
              <p:nvPr/>
            </p:nvSpPr>
            <p:spPr>
              <a:xfrm>
                <a:off x="382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41</a:t>
                </a:r>
              </a:p>
            </p:txBody>
          </p:sp>
          <p:sp>
            <p:nvSpPr>
              <p:cNvPr id="17" name="Rectangle 16">
                <a:extLst>
                  <a:ext uri="{FF2B5EF4-FFF2-40B4-BE49-F238E27FC236}">
                    <a16:creationId xmlns:a16="http://schemas.microsoft.com/office/drawing/2014/main" id="{7BE05AA6-BF5B-952C-C604-DA441A1F7BD3}"/>
                  </a:ext>
                </a:extLst>
              </p:cNvPr>
              <p:cNvSpPr/>
              <p:nvPr/>
            </p:nvSpPr>
            <p:spPr>
              <a:xfrm>
                <a:off x="431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42</a:t>
                </a:r>
              </a:p>
            </p:txBody>
          </p:sp>
          <p:sp>
            <p:nvSpPr>
              <p:cNvPr id="18" name="Rectangle 17">
                <a:extLst>
                  <a:ext uri="{FF2B5EF4-FFF2-40B4-BE49-F238E27FC236}">
                    <a16:creationId xmlns:a16="http://schemas.microsoft.com/office/drawing/2014/main" id="{AD5E9A6A-DCCF-4772-9C7F-13A6F4B50819}"/>
                  </a:ext>
                </a:extLst>
              </p:cNvPr>
              <p:cNvSpPr/>
              <p:nvPr/>
            </p:nvSpPr>
            <p:spPr>
              <a:xfrm>
                <a:off x="479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43</a:t>
                </a:r>
              </a:p>
            </p:txBody>
          </p:sp>
          <p:sp>
            <p:nvSpPr>
              <p:cNvPr id="19" name="Rectangle 18">
                <a:extLst>
                  <a:ext uri="{FF2B5EF4-FFF2-40B4-BE49-F238E27FC236}">
                    <a16:creationId xmlns:a16="http://schemas.microsoft.com/office/drawing/2014/main" id="{4B3D1920-3FB5-4BE5-5D6F-EA4E49F67822}"/>
                  </a:ext>
                </a:extLst>
              </p:cNvPr>
              <p:cNvSpPr/>
              <p:nvPr/>
            </p:nvSpPr>
            <p:spPr>
              <a:xfrm>
                <a:off x="528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44</a:t>
                </a:r>
              </a:p>
            </p:txBody>
          </p:sp>
          <p:sp>
            <p:nvSpPr>
              <p:cNvPr id="20" name="Rectangle 19">
                <a:extLst>
                  <a:ext uri="{FF2B5EF4-FFF2-40B4-BE49-F238E27FC236}">
                    <a16:creationId xmlns:a16="http://schemas.microsoft.com/office/drawing/2014/main" id="{47C6F5DF-556A-017A-3C0D-BDD2E48D6E7E}"/>
                  </a:ext>
                </a:extLst>
              </p:cNvPr>
              <p:cNvSpPr/>
              <p:nvPr/>
            </p:nvSpPr>
            <p:spPr>
              <a:xfrm>
                <a:off x="576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45</a:t>
                </a:r>
              </a:p>
            </p:txBody>
          </p:sp>
          <p:sp>
            <p:nvSpPr>
              <p:cNvPr id="21" name="Rectangle 20">
                <a:extLst>
                  <a:ext uri="{FF2B5EF4-FFF2-40B4-BE49-F238E27FC236}">
                    <a16:creationId xmlns:a16="http://schemas.microsoft.com/office/drawing/2014/main" id="{BD475C59-6A31-CB2A-CF58-82BAD78C4062}"/>
                  </a:ext>
                </a:extLst>
              </p:cNvPr>
              <p:cNvSpPr/>
              <p:nvPr/>
            </p:nvSpPr>
            <p:spPr>
              <a:xfrm>
                <a:off x="625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46</a:t>
                </a:r>
              </a:p>
            </p:txBody>
          </p:sp>
          <p:sp>
            <p:nvSpPr>
              <p:cNvPr id="22" name="Rectangle 21">
                <a:extLst>
                  <a:ext uri="{FF2B5EF4-FFF2-40B4-BE49-F238E27FC236}">
                    <a16:creationId xmlns:a16="http://schemas.microsoft.com/office/drawing/2014/main" id="{F7734E1A-53B3-11FC-56EA-FE848CF58969}"/>
                  </a:ext>
                </a:extLst>
              </p:cNvPr>
              <p:cNvSpPr/>
              <p:nvPr/>
            </p:nvSpPr>
            <p:spPr>
              <a:xfrm>
                <a:off x="674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47</a:t>
                </a:r>
              </a:p>
            </p:txBody>
          </p:sp>
          <p:sp>
            <p:nvSpPr>
              <p:cNvPr id="23" name="Rectangle 22">
                <a:extLst>
                  <a:ext uri="{FF2B5EF4-FFF2-40B4-BE49-F238E27FC236}">
                    <a16:creationId xmlns:a16="http://schemas.microsoft.com/office/drawing/2014/main" id="{052DCCA3-50E8-8421-5DC4-4ED0792223DE}"/>
                  </a:ext>
                </a:extLst>
              </p:cNvPr>
              <p:cNvSpPr/>
              <p:nvPr/>
            </p:nvSpPr>
            <p:spPr>
              <a:xfrm>
                <a:off x="722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48</a:t>
                </a:r>
              </a:p>
            </p:txBody>
          </p:sp>
          <p:sp>
            <p:nvSpPr>
              <p:cNvPr id="24" name="Rectangle 23">
                <a:extLst>
                  <a:ext uri="{FF2B5EF4-FFF2-40B4-BE49-F238E27FC236}">
                    <a16:creationId xmlns:a16="http://schemas.microsoft.com/office/drawing/2014/main" id="{E938FE5F-B4B4-C65B-8405-13C747FAB500}"/>
                  </a:ext>
                </a:extLst>
              </p:cNvPr>
              <p:cNvSpPr/>
              <p:nvPr/>
            </p:nvSpPr>
            <p:spPr>
              <a:xfrm>
                <a:off x="771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49</a:t>
                </a:r>
              </a:p>
            </p:txBody>
          </p:sp>
        </p:grpSp>
      </p:grpSp>
    </p:spTree>
    <p:extLst>
      <p:ext uri="{BB962C8B-B14F-4D97-AF65-F5344CB8AC3E}">
        <p14:creationId xmlns:p14="http://schemas.microsoft.com/office/powerpoint/2010/main" val="2809893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dirty="0">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49074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err="1">
                <a:latin typeface="Sassoon Primary"/>
              </a:rPr>
              <a:t>Maths</a:t>
            </a:r>
            <a:r>
              <a:rPr lang="en-US" sz="2800" dirty="0">
                <a:latin typeface="Sassoon Primary"/>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assoon Primary"/>
              </a:rPr>
              <a:t>Creative Zone</a:t>
            </a:r>
          </a:p>
          <a:p>
            <a:endParaRPr lang="en-US" sz="2800">
              <a:latin typeface="Sassoon Primary"/>
            </a:endParaRPr>
          </a:p>
        </p:txBody>
      </p:sp>
      <p:pic>
        <p:nvPicPr>
          <p:cNvPr id="15" name="Picture 14" descr="A cartoon of a person digging a hole&#10;&#10;AI-generated content may be incorrect.">
            <a:extLst>
              <a:ext uri="{FF2B5EF4-FFF2-40B4-BE49-F238E27FC236}">
                <a16:creationId xmlns:a16="http://schemas.microsoft.com/office/drawing/2014/main" id="{B824EA0C-D48D-5736-B7E4-ED101CBEED5C}"/>
              </a:ext>
            </a:extLst>
          </p:cNvPr>
          <p:cNvPicPr>
            <a:picLocks noChangeAspect="1"/>
          </p:cNvPicPr>
          <p:nvPr/>
        </p:nvPicPr>
        <p:blipFill>
          <a:blip r:embed="rId2"/>
          <a:stretch>
            <a:fillRect/>
          </a:stretch>
        </p:blipFill>
        <p:spPr>
          <a:xfrm>
            <a:off x="586520" y="2047997"/>
            <a:ext cx="3076576" cy="2185622"/>
          </a:xfrm>
          <a:prstGeom prst="rect">
            <a:avLst/>
          </a:prstGeom>
        </p:spPr>
      </p:pic>
      <p:sp>
        <p:nvSpPr>
          <p:cNvPr id="16" name="TextBox 15">
            <a:extLst>
              <a:ext uri="{FF2B5EF4-FFF2-40B4-BE49-F238E27FC236}">
                <a16:creationId xmlns:a16="http://schemas.microsoft.com/office/drawing/2014/main" id="{D0ADE87E-A772-4DF7-1B54-A0166DBE5B2A}"/>
              </a:ext>
            </a:extLst>
          </p:cNvPr>
          <p:cNvSpPr txBox="1"/>
          <p:nvPr/>
        </p:nvSpPr>
        <p:spPr>
          <a:xfrm>
            <a:off x="3663730" y="2051248"/>
            <a:ext cx="1816528" cy="1640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Sassoon Primary"/>
              </a:rPr>
              <a:t>Add speech bubbles and commands to the images of Traction Man.</a:t>
            </a:r>
          </a:p>
        </p:txBody>
      </p:sp>
      <p:sp>
        <p:nvSpPr>
          <p:cNvPr id="3" name="TextBox 2">
            <a:extLst>
              <a:ext uri="{FF2B5EF4-FFF2-40B4-BE49-F238E27FC236}">
                <a16:creationId xmlns:a16="http://schemas.microsoft.com/office/drawing/2014/main" id="{568772F1-9584-210B-0C30-04E003E8C2C9}"/>
              </a:ext>
            </a:extLst>
          </p:cNvPr>
          <p:cNvSpPr txBox="1"/>
          <p:nvPr/>
        </p:nvSpPr>
        <p:spPr>
          <a:xfrm>
            <a:off x="5743991" y="2317798"/>
            <a:ext cx="2976880" cy="1200329"/>
          </a:xfrm>
          <a:prstGeom prst="rect">
            <a:avLst/>
          </a:prstGeom>
          <a:noFill/>
        </p:spPr>
        <p:txBody>
          <a:bodyPr wrap="square" rtlCol="0">
            <a:spAutoFit/>
          </a:bodyPr>
          <a:lstStyle/>
          <a:p>
            <a:r>
              <a:rPr lang="en-GB" sz="2400" dirty="0"/>
              <a:t>Cut out the numbers and order them from smallest to greatest</a:t>
            </a:r>
          </a:p>
        </p:txBody>
      </p:sp>
      <p:pic>
        <p:nvPicPr>
          <p:cNvPr id="12" name="Picture 11">
            <a:extLst>
              <a:ext uri="{FF2B5EF4-FFF2-40B4-BE49-F238E27FC236}">
                <a16:creationId xmlns:a16="http://schemas.microsoft.com/office/drawing/2014/main" id="{9D0CE757-1242-8B2B-440A-F95957EC369E}"/>
              </a:ext>
            </a:extLst>
          </p:cNvPr>
          <p:cNvPicPr>
            <a:picLocks noChangeAspect="1"/>
          </p:cNvPicPr>
          <p:nvPr/>
        </p:nvPicPr>
        <p:blipFill>
          <a:blip r:embed="rId3"/>
          <a:stretch>
            <a:fillRect/>
          </a:stretch>
        </p:blipFill>
        <p:spPr>
          <a:xfrm>
            <a:off x="8815722" y="2240207"/>
            <a:ext cx="2544465" cy="1387360"/>
          </a:xfrm>
          <a:prstGeom prst="rect">
            <a:avLst/>
          </a:prstGeom>
        </p:spPr>
      </p:pic>
      <p:pic>
        <p:nvPicPr>
          <p:cNvPr id="18" name="Picture 17">
            <a:extLst>
              <a:ext uri="{FF2B5EF4-FFF2-40B4-BE49-F238E27FC236}">
                <a16:creationId xmlns:a16="http://schemas.microsoft.com/office/drawing/2014/main" id="{E83A9256-F896-A57B-F379-FCD3BE2800E8}"/>
              </a:ext>
            </a:extLst>
          </p:cNvPr>
          <p:cNvPicPr>
            <a:picLocks noChangeAspect="1"/>
          </p:cNvPicPr>
          <p:nvPr/>
        </p:nvPicPr>
        <p:blipFill>
          <a:blip r:embed="rId4"/>
          <a:stretch>
            <a:fillRect/>
          </a:stretch>
        </p:blipFill>
        <p:spPr>
          <a:xfrm>
            <a:off x="3875163" y="4694482"/>
            <a:ext cx="1328417" cy="1640985"/>
          </a:xfrm>
          <a:prstGeom prst="rect">
            <a:avLst/>
          </a:prstGeom>
        </p:spPr>
      </p:pic>
      <p:sp>
        <p:nvSpPr>
          <p:cNvPr id="19" name="TextBox 18">
            <a:extLst>
              <a:ext uri="{FF2B5EF4-FFF2-40B4-BE49-F238E27FC236}">
                <a16:creationId xmlns:a16="http://schemas.microsoft.com/office/drawing/2014/main" id="{975AF44F-CC78-FDD5-F0ED-0822CC8A05D9}"/>
              </a:ext>
            </a:extLst>
          </p:cNvPr>
          <p:cNvSpPr txBox="1"/>
          <p:nvPr/>
        </p:nvSpPr>
        <p:spPr>
          <a:xfrm>
            <a:off x="547899" y="4871989"/>
            <a:ext cx="3327263" cy="1569660"/>
          </a:xfrm>
          <a:prstGeom prst="rect">
            <a:avLst/>
          </a:prstGeom>
          <a:noFill/>
        </p:spPr>
        <p:txBody>
          <a:bodyPr wrap="square" rtlCol="0">
            <a:spAutoFit/>
          </a:bodyPr>
          <a:lstStyle/>
          <a:p>
            <a:r>
              <a:rPr lang="en-GB" sz="2400" dirty="0"/>
              <a:t>Explore the differences between the books published in 1961 and 2022.</a:t>
            </a:r>
          </a:p>
        </p:txBody>
      </p:sp>
      <p:pic>
        <p:nvPicPr>
          <p:cNvPr id="14" name="Picture 13" descr="A black and white drawing of a person&amp;#39;s head&#10;&#10;AI-generated content may be incorrect.">
            <a:extLst>
              <a:ext uri="{FF2B5EF4-FFF2-40B4-BE49-F238E27FC236}">
                <a16:creationId xmlns:a16="http://schemas.microsoft.com/office/drawing/2014/main" id="{41124409-670F-1CE4-C0E6-A0FA5B0C7E3B}"/>
              </a:ext>
            </a:extLst>
          </p:cNvPr>
          <p:cNvPicPr>
            <a:picLocks noChangeAspect="1"/>
          </p:cNvPicPr>
          <p:nvPr/>
        </p:nvPicPr>
        <p:blipFill>
          <a:blip r:embed="rId5"/>
          <a:stretch>
            <a:fillRect/>
          </a:stretch>
        </p:blipFill>
        <p:spPr>
          <a:xfrm>
            <a:off x="9736523" y="4729443"/>
            <a:ext cx="1642309" cy="1942564"/>
          </a:xfrm>
          <a:prstGeom prst="rect">
            <a:avLst/>
          </a:prstGeom>
        </p:spPr>
      </p:pic>
      <p:sp>
        <p:nvSpPr>
          <p:cNvPr id="17" name="TextBox 16">
            <a:extLst>
              <a:ext uri="{FF2B5EF4-FFF2-40B4-BE49-F238E27FC236}">
                <a16:creationId xmlns:a16="http://schemas.microsoft.com/office/drawing/2014/main" id="{F502C8FA-831C-CE61-82E4-BC529CA4E42C}"/>
              </a:ext>
            </a:extLst>
          </p:cNvPr>
          <p:cNvSpPr txBox="1"/>
          <p:nvPr/>
        </p:nvSpPr>
        <p:spPr>
          <a:xfrm>
            <a:off x="6195871" y="4731332"/>
            <a:ext cx="265916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Sassoon Primary"/>
              </a:rPr>
              <a:t>Design an 'emotion' </a:t>
            </a:r>
            <a:r>
              <a:rPr lang="en-GB" sz="2000" err="1">
                <a:latin typeface="Sassoon Primary"/>
              </a:rPr>
              <a:t>charcter</a:t>
            </a:r>
            <a:r>
              <a:rPr lang="en-GB" sz="2000" dirty="0">
                <a:latin typeface="Sassoon Primary"/>
              </a:rPr>
              <a:t> like the characters from Inside Out. </a:t>
            </a:r>
          </a:p>
        </p:txBody>
      </p:sp>
    </p:spTree>
    <p:extLst>
      <p:ext uri="{BB962C8B-B14F-4D97-AF65-F5344CB8AC3E}">
        <p14:creationId xmlns:p14="http://schemas.microsoft.com/office/powerpoint/2010/main" val="86286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7" name="TextBox 6">
            <a:extLst>
              <a:ext uri="{FF2B5EF4-FFF2-40B4-BE49-F238E27FC236}">
                <a16:creationId xmlns:a16="http://schemas.microsoft.com/office/drawing/2014/main" id="{FAC01E74-2C7B-BDB2-A0A7-940AA74B1685}"/>
              </a:ext>
            </a:extLst>
          </p:cNvPr>
          <p:cNvSpPr txBox="1"/>
          <p:nvPr/>
        </p:nvSpPr>
        <p:spPr>
          <a:xfrm>
            <a:off x="829304" y="1043770"/>
            <a:ext cx="1073843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u="sng">
                <a:solidFill>
                  <a:srgbClr val="000000"/>
                </a:solidFill>
                <a:latin typeface="Sassoon Primary"/>
                <a:cs typeface="Calibri"/>
              </a:rPr>
              <a:t>TBAT</a:t>
            </a:r>
          </a:p>
          <a:p>
            <a:endParaRPr lang="en-GB" sz="4400">
              <a:latin typeface="Sassoon Primary"/>
              <a:cs typeface="Calibri"/>
            </a:endParaRPr>
          </a:p>
          <a:p>
            <a:pPr algn="ctr"/>
            <a:r>
              <a:rPr lang="en-GB" sz="4400">
                <a:latin typeface="Sassoon Primary"/>
                <a:cs typeface="Calibri"/>
              </a:rPr>
              <a:t>Read words with the /</a:t>
            </a:r>
            <a:r>
              <a:rPr lang="en-GB" sz="4400" err="1">
                <a:latin typeface="Sassoon Primary"/>
                <a:cs typeface="Calibri"/>
              </a:rPr>
              <a:t>ee</a:t>
            </a:r>
            <a:r>
              <a:rPr lang="en-GB" sz="4400">
                <a:latin typeface="Sassoon Primary"/>
                <a:cs typeface="Calibri"/>
              </a:rPr>
              <a:t>/ phoneme </a:t>
            </a:r>
          </a:p>
          <a:p>
            <a:endParaRPr lang="en-GB" sz="5400">
              <a:latin typeface="Sassoon Primary"/>
              <a:cs typeface="Calibri"/>
            </a:endParaRPr>
          </a:p>
          <a:p>
            <a:endParaRPr lang="en-GB" sz="5400">
              <a:latin typeface="Sassoon Primary"/>
              <a:cs typeface="Calibri"/>
            </a:endParaRPr>
          </a:p>
        </p:txBody>
      </p:sp>
      <p:sp>
        <p:nvSpPr>
          <p:cNvPr id="8" name="TextBox 7">
            <a:extLst>
              <a:ext uri="{FF2B5EF4-FFF2-40B4-BE49-F238E27FC236}">
                <a16:creationId xmlns:a16="http://schemas.microsoft.com/office/drawing/2014/main" id="{93B5FAFE-AEDF-EAE9-4681-410383979DC3}"/>
              </a:ext>
            </a:extLst>
          </p:cNvPr>
          <p:cNvSpPr txBox="1"/>
          <p:nvPr/>
        </p:nvSpPr>
        <p:spPr>
          <a:xfrm>
            <a:off x="-314560" y="106138"/>
            <a:ext cx="825923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Sassoon Primary"/>
                <a:cs typeface="Calibri"/>
              </a:rPr>
              <a:t>                                                      </a:t>
            </a:r>
            <a:r>
              <a:rPr lang="en-GB" sz="4400" b="1">
                <a:latin typeface="Sassoon Primary"/>
                <a:cs typeface="Calibri"/>
              </a:rPr>
              <a:t>Phonics     </a:t>
            </a:r>
            <a:r>
              <a:rPr lang="en-GB" sz="2400" b="1">
                <a:latin typeface="Sassoon Primary"/>
                <a:cs typeface="Calibri"/>
              </a:rPr>
              <a:t>       </a:t>
            </a:r>
            <a:endParaRPr lang="en-US" sz="2400">
              <a:cs typeface="Calibri"/>
            </a:endParaRPr>
          </a:p>
        </p:txBody>
      </p:sp>
      <p:sp>
        <p:nvSpPr>
          <p:cNvPr id="2" name="TextBox 1">
            <a:extLst>
              <a:ext uri="{FF2B5EF4-FFF2-40B4-BE49-F238E27FC236}">
                <a16:creationId xmlns:a16="http://schemas.microsoft.com/office/drawing/2014/main" id="{194BE6E6-9F6C-B816-85A0-41A89B3E9075}"/>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Sassoon Primary"/>
              </a:rPr>
              <a:t>Tuesday 4th February 2025</a:t>
            </a:r>
          </a:p>
          <a:p>
            <a:r>
              <a:rPr lang="en-US" u="sng" dirty="0">
                <a:latin typeface="Sassoon Primary"/>
              </a:rPr>
              <a:t>4/2/25</a:t>
            </a:r>
          </a:p>
        </p:txBody>
      </p:sp>
    </p:spTree>
    <p:extLst>
      <p:ext uri="{BB962C8B-B14F-4D97-AF65-F5344CB8AC3E}">
        <p14:creationId xmlns:p14="http://schemas.microsoft.com/office/powerpoint/2010/main" val="2775359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2"/>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16020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C7DA-CAFD-2384-924B-E5CDA8200421}"/>
              </a:ext>
            </a:extLst>
          </p:cNvPr>
          <p:cNvSpPr>
            <a:spLocks noGrp="1"/>
          </p:cNvSpPr>
          <p:nvPr>
            <p:ph type="title"/>
          </p:nvPr>
        </p:nvSpPr>
        <p:spPr/>
        <p:txBody>
          <a:bodyPr/>
          <a:lstStyle/>
          <a:p>
            <a:r>
              <a:rPr lang="en-GB" dirty="0"/>
              <a:t>PE- TBAT: Explore speeds and actions</a:t>
            </a:r>
          </a:p>
        </p:txBody>
      </p:sp>
      <p:pic>
        <p:nvPicPr>
          <p:cNvPr id="5" name="Content Placeholder 4">
            <a:extLst>
              <a:ext uri="{FF2B5EF4-FFF2-40B4-BE49-F238E27FC236}">
                <a16:creationId xmlns:a16="http://schemas.microsoft.com/office/drawing/2014/main" id="{C77E712D-F030-E96E-A786-DEFBD6DE9DD1}"/>
              </a:ext>
            </a:extLst>
          </p:cNvPr>
          <p:cNvPicPr>
            <a:picLocks noGrp="1" noChangeAspect="1"/>
          </p:cNvPicPr>
          <p:nvPr>
            <p:ph idx="1"/>
          </p:nvPr>
        </p:nvPicPr>
        <p:blipFill>
          <a:blip r:embed="rId2"/>
          <a:stretch>
            <a:fillRect/>
          </a:stretch>
        </p:blipFill>
        <p:spPr>
          <a:xfrm>
            <a:off x="2161996" y="1690688"/>
            <a:ext cx="7116168" cy="1162212"/>
          </a:xfrm>
        </p:spPr>
      </p:pic>
      <p:sp>
        <p:nvSpPr>
          <p:cNvPr id="6" name="TextBox 5">
            <a:extLst>
              <a:ext uri="{FF2B5EF4-FFF2-40B4-BE49-F238E27FC236}">
                <a16:creationId xmlns:a16="http://schemas.microsoft.com/office/drawing/2014/main" id="{6090CDDE-4B35-89B6-9D33-3B67BC7AE655}"/>
              </a:ext>
            </a:extLst>
          </p:cNvPr>
          <p:cNvSpPr txBox="1"/>
          <p:nvPr/>
        </p:nvSpPr>
        <p:spPr>
          <a:xfrm>
            <a:off x="838200" y="3429000"/>
            <a:ext cx="9636889" cy="3046988"/>
          </a:xfrm>
          <a:prstGeom prst="rect">
            <a:avLst/>
          </a:prstGeom>
          <a:noFill/>
        </p:spPr>
        <p:txBody>
          <a:bodyPr wrap="square" rtlCol="0">
            <a:spAutoFit/>
          </a:bodyPr>
          <a:lstStyle/>
          <a:p>
            <a:r>
              <a:rPr lang="en-GB" sz="3200" dirty="0"/>
              <a:t>Warm up – Sleeping toys</a:t>
            </a:r>
          </a:p>
          <a:p>
            <a:endParaRPr lang="en-GB" sz="3200" dirty="0"/>
          </a:p>
          <a:p>
            <a:r>
              <a:rPr lang="en-GB" sz="3200" dirty="0"/>
              <a:t>Move around the space. When the teacher shouts ‘sleeping toys!’ lie down and go to sleep. When the teacher shouts ‘rise and shine!’ Wake up again and move around.</a:t>
            </a:r>
          </a:p>
        </p:txBody>
      </p:sp>
    </p:spTree>
    <p:extLst>
      <p:ext uri="{BB962C8B-B14F-4D97-AF65-F5344CB8AC3E}">
        <p14:creationId xmlns:p14="http://schemas.microsoft.com/office/powerpoint/2010/main" val="1124839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6BFB7-B737-5D58-39D6-4134D056E3B9}"/>
              </a:ext>
            </a:extLst>
          </p:cNvPr>
          <p:cNvSpPr>
            <a:spLocks noGrp="1"/>
          </p:cNvSpPr>
          <p:nvPr>
            <p:ph idx="1"/>
          </p:nvPr>
        </p:nvSpPr>
        <p:spPr>
          <a:xfrm>
            <a:off x="838200" y="3646026"/>
            <a:ext cx="10515600" cy="2141316"/>
          </a:xfrm>
        </p:spPr>
        <p:txBody>
          <a:bodyPr>
            <a:normAutofit/>
          </a:bodyPr>
          <a:lstStyle/>
          <a:p>
            <a:pPr marL="0" indent="0">
              <a:buNone/>
            </a:pPr>
            <a:r>
              <a:rPr lang="en-GB" sz="4000" dirty="0"/>
              <a:t>Think of your own action. </a:t>
            </a:r>
          </a:p>
          <a:p>
            <a:pPr marL="0" indent="0">
              <a:buNone/>
            </a:pPr>
            <a:endParaRPr lang="en-GB" sz="4000" dirty="0"/>
          </a:p>
          <a:p>
            <a:pPr marL="0" indent="0">
              <a:buNone/>
            </a:pPr>
            <a:r>
              <a:rPr lang="en-GB" sz="4000" dirty="0"/>
              <a:t>Now, move like toys</a:t>
            </a:r>
          </a:p>
        </p:txBody>
      </p:sp>
      <p:sp>
        <p:nvSpPr>
          <p:cNvPr id="4" name="Content Placeholder 2">
            <a:extLst>
              <a:ext uri="{FF2B5EF4-FFF2-40B4-BE49-F238E27FC236}">
                <a16:creationId xmlns:a16="http://schemas.microsoft.com/office/drawing/2014/main" id="{BB09D720-AC1E-8151-778D-DD595A9DF524}"/>
              </a:ext>
            </a:extLst>
          </p:cNvPr>
          <p:cNvSpPr txBox="1">
            <a:spLocks/>
          </p:cNvSpPr>
          <p:nvPr/>
        </p:nvSpPr>
        <p:spPr>
          <a:xfrm>
            <a:off x="838200" y="673261"/>
            <a:ext cx="10515600" cy="729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Skill development – Exploring toy movements</a:t>
            </a:r>
            <a:endParaRPr lang="en-GB" dirty="0"/>
          </a:p>
        </p:txBody>
      </p:sp>
      <p:pic>
        <p:nvPicPr>
          <p:cNvPr id="7" name="Picture 6">
            <a:extLst>
              <a:ext uri="{FF2B5EF4-FFF2-40B4-BE49-F238E27FC236}">
                <a16:creationId xmlns:a16="http://schemas.microsoft.com/office/drawing/2014/main" id="{56716B31-A7E1-74B1-39F3-6C010C95EFF0}"/>
              </a:ext>
            </a:extLst>
          </p:cNvPr>
          <p:cNvPicPr>
            <a:picLocks noChangeAspect="1"/>
          </p:cNvPicPr>
          <p:nvPr/>
        </p:nvPicPr>
        <p:blipFill>
          <a:blip r:embed="rId2"/>
          <a:stretch>
            <a:fillRect/>
          </a:stretch>
        </p:blipFill>
        <p:spPr>
          <a:xfrm>
            <a:off x="920027" y="1171506"/>
            <a:ext cx="9958057" cy="2040468"/>
          </a:xfrm>
          <a:prstGeom prst="rect">
            <a:avLst/>
          </a:prstGeom>
        </p:spPr>
      </p:pic>
    </p:spTree>
    <p:extLst>
      <p:ext uri="{BB962C8B-B14F-4D97-AF65-F5344CB8AC3E}">
        <p14:creationId xmlns:p14="http://schemas.microsoft.com/office/powerpoint/2010/main" val="1694084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EC00-460E-E5B0-D59D-9F116A0D8293}"/>
              </a:ext>
            </a:extLst>
          </p:cNvPr>
          <p:cNvSpPr>
            <a:spLocks noGrp="1"/>
          </p:cNvSpPr>
          <p:nvPr>
            <p:ph type="title"/>
          </p:nvPr>
        </p:nvSpPr>
        <p:spPr/>
        <p:txBody>
          <a:bodyPr/>
          <a:lstStyle/>
          <a:p>
            <a:r>
              <a:rPr lang="en-GB" dirty="0"/>
              <a:t>Magical toy box</a:t>
            </a:r>
          </a:p>
        </p:txBody>
      </p:sp>
      <p:sp>
        <p:nvSpPr>
          <p:cNvPr id="3" name="Content Placeholder 2">
            <a:extLst>
              <a:ext uri="{FF2B5EF4-FFF2-40B4-BE49-F238E27FC236}">
                <a16:creationId xmlns:a16="http://schemas.microsoft.com/office/drawing/2014/main" id="{826C72AA-7D9D-97AD-F2DC-7304283BBE0D}"/>
              </a:ext>
            </a:extLst>
          </p:cNvPr>
          <p:cNvSpPr>
            <a:spLocks noGrp="1"/>
          </p:cNvSpPr>
          <p:nvPr>
            <p:ph idx="1"/>
          </p:nvPr>
        </p:nvSpPr>
        <p:spPr/>
        <p:txBody>
          <a:bodyPr>
            <a:normAutofit/>
          </a:bodyPr>
          <a:lstStyle/>
          <a:p>
            <a:pPr marL="0" indent="0">
              <a:buNone/>
            </a:pPr>
            <a:r>
              <a:rPr lang="en-GB" sz="3600" dirty="0"/>
              <a:t>Choose three toys to put in your toy box. Practise your actions.</a:t>
            </a:r>
          </a:p>
          <a:p>
            <a:pPr marL="0" indent="0">
              <a:buNone/>
            </a:pPr>
            <a:endParaRPr lang="en-GB" sz="3600" dirty="0"/>
          </a:p>
          <a:p>
            <a:pPr marL="0" indent="0">
              <a:buNone/>
            </a:pPr>
            <a:r>
              <a:rPr lang="en-GB" sz="3600" dirty="0"/>
              <a:t>Add a pose at the beginning and end so that the audience knows when the dance has ended. </a:t>
            </a:r>
          </a:p>
          <a:p>
            <a:pPr marL="0" indent="0">
              <a:buNone/>
            </a:pPr>
            <a:endParaRPr lang="en-GB" sz="3600" dirty="0"/>
          </a:p>
          <a:p>
            <a:pPr marL="0" indent="0">
              <a:buNone/>
            </a:pPr>
            <a:r>
              <a:rPr lang="en-GB" sz="3600" dirty="0"/>
              <a:t>Perform your dance!</a:t>
            </a:r>
          </a:p>
        </p:txBody>
      </p:sp>
    </p:spTree>
    <p:extLst>
      <p:ext uri="{BB962C8B-B14F-4D97-AF65-F5344CB8AC3E}">
        <p14:creationId xmlns:p14="http://schemas.microsoft.com/office/powerpoint/2010/main" val="3436985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377231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9CF4-DB63-3CA1-7315-7FEE44ADA630}"/>
              </a:ext>
            </a:extLst>
          </p:cNvPr>
          <p:cNvSpPr>
            <a:spLocks noGrp="1"/>
          </p:cNvSpPr>
          <p:nvPr>
            <p:ph type="title"/>
          </p:nvPr>
        </p:nvSpPr>
        <p:spPr/>
        <p:txBody>
          <a:bodyPr>
            <a:normAutofit fontScale="90000"/>
          </a:bodyPr>
          <a:lstStyle/>
          <a:p>
            <a:r>
              <a:rPr lang="en-GB">
                <a:latin typeface="Sassoon Primary"/>
              </a:rPr>
              <a:t>Toothbrushing</a:t>
            </a:r>
          </a:p>
        </p:txBody>
      </p:sp>
      <p:pic>
        <p:nvPicPr>
          <p:cNvPr id="4" name="Picture 3" descr="A cartoon tooth with a toothbrush&#10;&#10;AI-generated content may be incorrect.">
            <a:extLst>
              <a:ext uri="{FF2B5EF4-FFF2-40B4-BE49-F238E27FC236}">
                <a16:creationId xmlns:a16="http://schemas.microsoft.com/office/drawing/2014/main" id="{95D57133-BA1C-C8CB-FDCF-F580575EE168}"/>
              </a:ext>
            </a:extLst>
          </p:cNvPr>
          <p:cNvPicPr>
            <a:picLocks noChangeAspect="1"/>
          </p:cNvPicPr>
          <p:nvPr/>
        </p:nvPicPr>
        <p:blipFill>
          <a:blip r:embed="rId2"/>
          <a:stretch>
            <a:fillRect/>
          </a:stretch>
        </p:blipFill>
        <p:spPr>
          <a:xfrm>
            <a:off x="2873204" y="1359091"/>
            <a:ext cx="5303043" cy="5317331"/>
          </a:xfrm>
          <a:prstGeom prst="rect">
            <a:avLst/>
          </a:prstGeom>
        </p:spPr>
      </p:pic>
    </p:spTree>
    <p:extLst>
      <p:ext uri="{BB962C8B-B14F-4D97-AF65-F5344CB8AC3E}">
        <p14:creationId xmlns:p14="http://schemas.microsoft.com/office/powerpoint/2010/main" val="4018164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EAB0-959E-0C3E-D0C2-D92816B421AE}"/>
              </a:ext>
            </a:extLst>
          </p:cNvPr>
          <p:cNvSpPr>
            <a:spLocks noGrp="1"/>
          </p:cNvSpPr>
          <p:nvPr>
            <p:ph type="title"/>
          </p:nvPr>
        </p:nvSpPr>
        <p:spPr/>
        <p:txBody>
          <a:bodyPr/>
          <a:lstStyle/>
          <a:p>
            <a:r>
              <a:rPr lang="en-GB" dirty="0">
                <a:latin typeface="Sassoon Primary"/>
                <a:cs typeface="Calibri Light"/>
              </a:rPr>
              <a:t>PSHE- TBAT: know how to keep our bodies safe.</a:t>
            </a:r>
            <a:r>
              <a:rPr lang="en-GB" dirty="0">
                <a:cs typeface="Calibri Light"/>
              </a:rPr>
              <a:t> </a:t>
            </a:r>
            <a:endParaRPr lang="en-GB" dirty="0"/>
          </a:p>
        </p:txBody>
      </p:sp>
      <p:sp>
        <p:nvSpPr>
          <p:cNvPr id="3" name="Content Placeholder 2">
            <a:extLst>
              <a:ext uri="{FF2B5EF4-FFF2-40B4-BE49-F238E27FC236}">
                <a16:creationId xmlns:a16="http://schemas.microsoft.com/office/drawing/2014/main" id="{65632587-27F2-0525-024A-C0C9B726839A}"/>
              </a:ext>
            </a:extLst>
          </p:cNvPr>
          <p:cNvSpPr>
            <a:spLocks noGrp="1"/>
          </p:cNvSpPr>
          <p:nvPr>
            <p:ph idx="1"/>
          </p:nvPr>
        </p:nvSpPr>
        <p:spPr>
          <a:xfrm>
            <a:off x="5010462" y="1963034"/>
            <a:ext cx="6343338" cy="4213929"/>
          </a:xfrm>
        </p:spPr>
        <p:txBody>
          <a:bodyPr vert="horz" lIns="91440" tIns="45720" rIns="91440" bIns="45720" rtlCol="0" anchor="t">
            <a:normAutofit/>
          </a:bodyPr>
          <a:lstStyle/>
          <a:p>
            <a:pPr marL="0" indent="0">
              <a:buNone/>
            </a:pPr>
            <a:endParaRPr lang="en-GB" dirty="0">
              <a:cs typeface="Calibri"/>
            </a:endParaRPr>
          </a:p>
          <a:p>
            <a:endParaRPr lang="en-GB">
              <a:cs typeface="Calibri"/>
            </a:endParaRPr>
          </a:p>
          <a:p>
            <a:endParaRPr lang="en-GB">
              <a:cs typeface="Calibri"/>
            </a:endParaRPr>
          </a:p>
        </p:txBody>
      </p:sp>
      <p:sp>
        <p:nvSpPr>
          <p:cNvPr id="4" name="TextBox 3">
            <a:extLst>
              <a:ext uri="{FF2B5EF4-FFF2-40B4-BE49-F238E27FC236}">
                <a16:creationId xmlns:a16="http://schemas.microsoft.com/office/drawing/2014/main" id="{DD966BE9-64F1-4428-20A3-BC171E88E72F}"/>
              </a:ext>
            </a:extLst>
          </p:cNvPr>
          <p:cNvSpPr txBox="1"/>
          <p:nvPr/>
        </p:nvSpPr>
        <p:spPr>
          <a:xfrm>
            <a:off x="1364105" y="288810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The Pantosaurus Song! | #TalkPANTS | NSPCC - YouTube</a:t>
            </a:r>
            <a:endParaRPr lang="en-US"/>
          </a:p>
        </p:txBody>
      </p:sp>
      <p:pic>
        <p:nvPicPr>
          <p:cNvPr id="5" name="Picture 5" descr="Diagram&#10;&#10;Description automatically generated">
            <a:extLst>
              <a:ext uri="{FF2B5EF4-FFF2-40B4-BE49-F238E27FC236}">
                <a16:creationId xmlns:a16="http://schemas.microsoft.com/office/drawing/2014/main" id="{17B325E1-6C73-3A84-DB44-8A1D54A430C1}"/>
              </a:ext>
            </a:extLst>
          </p:cNvPr>
          <p:cNvPicPr>
            <a:picLocks noChangeAspect="1"/>
          </p:cNvPicPr>
          <p:nvPr/>
        </p:nvPicPr>
        <p:blipFill>
          <a:blip r:embed="rId3"/>
          <a:stretch>
            <a:fillRect/>
          </a:stretch>
        </p:blipFill>
        <p:spPr>
          <a:xfrm>
            <a:off x="5591299" y="1692274"/>
            <a:ext cx="3292839" cy="4223598"/>
          </a:xfrm>
          <a:prstGeom prst="rect">
            <a:avLst/>
          </a:prstGeom>
        </p:spPr>
      </p:pic>
    </p:spTree>
    <p:extLst>
      <p:ext uri="{BB962C8B-B14F-4D97-AF65-F5344CB8AC3E}">
        <p14:creationId xmlns:p14="http://schemas.microsoft.com/office/powerpoint/2010/main" val="4042425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A9A85D-D553-4DF2-A959-468E248E49B8}"/>
              </a:ext>
            </a:extLst>
          </p:cNvPr>
          <p:cNvSpPr>
            <a:spLocks noGrp="1"/>
          </p:cNvSpPr>
          <p:nvPr>
            <p:ph type="title"/>
          </p:nvPr>
        </p:nvSpPr>
        <p:spPr/>
        <p:txBody>
          <a:bodyPr/>
          <a:lstStyle/>
          <a:p>
            <a:r>
              <a:rPr lang="en-GB"/>
              <a:t>What is a baptism?</a:t>
            </a:r>
          </a:p>
        </p:txBody>
      </p:sp>
      <p:sp>
        <p:nvSpPr>
          <p:cNvPr id="5" name="Text Placeholder 4">
            <a:extLst>
              <a:ext uri="{FF2B5EF4-FFF2-40B4-BE49-F238E27FC236}">
                <a16:creationId xmlns:a16="http://schemas.microsoft.com/office/drawing/2014/main" id="{E404E58C-7412-4C49-BD5A-EA2239432BFC}"/>
              </a:ext>
            </a:extLst>
          </p:cNvPr>
          <p:cNvSpPr>
            <a:spLocks noGrp="1"/>
          </p:cNvSpPr>
          <p:nvPr>
            <p:ph type="body" idx="1"/>
          </p:nvPr>
        </p:nvSpPr>
        <p:spPr/>
        <p:txBody>
          <a:bodyPr/>
          <a:lstStyle/>
          <a:p>
            <a:r>
              <a:rPr lang="en-GB"/>
              <a:t>Lesson 5</a:t>
            </a:r>
          </a:p>
        </p:txBody>
      </p:sp>
      <p:pic>
        <p:nvPicPr>
          <p:cNvPr id="6" name="Picture 5">
            <a:extLst>
              <a:ext uri="{FF2B5EF4-FFF2-40B4-BE49-F238E27FC236}">
                <a16:creationId xmlns:a16="http://schemas.microsoft.com/office/drawing/2014/main" id="{C64645BF-1533-4F23-87F7-E8DCE7EE6003}"/>
              </a:ext>
            </a:extLst>
          </p:cNvPr>
          <p:cNvPicPr>
            <a:picLocks/>
          </p:cNvPicPr>
          <p:nvPr/>
        </p:nvPicPr>
        <p:blipFill>
          <a:blip r:embed="rId2"/>
          <a:stretch>
            <a:fillRect/>
          </a:stretch>
        </p:blipFill>
        <p:spPr>
          <a:xfrm>
            <a:off x="9794631" y="4589463"/>
            <a:ext cx="1896197" cy="1896197"/>
          </a:xfrm>
          <a:prstGeom prst="rect">
            <a:avLst/>
          </a:prstGeom>
        </p:spPr>
      </p:pic>
      <p:sp>
        <p:nvSpPr>
          <p:cNvPr id="3" name="TextBox 2">
            <a:extLst>
              <a:ext uri="{FF2B5EF4-FFF2-40B4-BE49-F238E27FC236}">
                <a16:creationId xmlns:a16="http://schemas.microsoft.com/office/drawing/2014/main" id="{8A6A6F32-C4F9-0A7A-A379-ED25990F53C7}"/>
              </a:ext>
            </a:extLst>
          </p:cNvPr>
          <p:cNvSpPr txBox="1"/>
          <p:nvPr/>
        </p:nvSpPr>
        <p:spPr>
          <a:xfrm>
            <a:off x="7603635" y="689741"/>
            <a:ext cx="40781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cs typeface="Calibri"/>
              </a:rPr>
              <a:t>Tuesday 4th February 2025</a:t>
            </a:r>
            <a:endParaRPr lang="en-GB" sz="2000" u="sng" dirty="0">
              <a:latin typeface="Sassoon Primary"/>
            </a:endParaRPr>
          </a:p>
        </p:txBody>
      </p:sp>
    </p:spTree>
    <p:extLst>
      <p:ext uri="{BB962C8B-B14F-4D97-AF65-F5344CB8AC3E}">
        <p14:creationId xmlns:p14="http://schemas.microsoft.com/office/powerpoint/2010/main" val="2266792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72CA1-F20E-A6D6-25DA-746159064D6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863D65F-FDFC-10C3-C8A8-5007136AC9D4}"/>
              </a:ext>
            </a:extLst>
          </p:cNvPr>
          <p:cNvPicPr>
            <a:picLocks/>
          </p:cNvPicPr>
          <p:nvPr/>
        </p:nvPicPr>
        <p:blipFill>
          <a:blip r:embed="rId2"/>
          <a:stretch>
            <a:fillRect/>
          </a:stretch>
        </p:blipFill>
        <p:spPr>
          <a:xfrm>
            <a:off x="9794631" y="4589463"/>
            <a:ext cx="1896197" cy="1896197"/>
          </a:xfrm>
          <a:prstGeom prst="rect">
            <a:avLst/>
          </a:prstGeom>
        </p:spPr>
      </p:pic>
      <p:sp>
        <p:nvSpPr>
          <p:cNvPr id="3" name="TextBox 2">
            <a:extLst>
              <a:ext uri="{FF2B5EF4-FFF2-40B4-BE49-F238E27FC236}">
                <a16:creationId xmlns:a16="http://schemas.microsoft.com/office/drawing/2014/main" id="{896B173A-FC98-FA2A-3BEC-6BC6FED85F96}"/>
              </a:ext>
            </a:extLst>
          </p:cNvPr>
          <p:cNvSpPr txBox="1"/>
          <p:nvPr/>
        </p:nvSpPr>
        <p:spPr>
          <a:xfrm>
            <a:off x="7603635" y="689741"/>
            <a:ext cx="40781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cs typeface="Calibri"/>
              </a:rPr>
              <a:t>Tuesday 4th February 2025</a:t>
            </a:r>
            <a:endParaRPr lang="en-GB" sz="2000" u="sng" dirty="0">
              <a:latin typeface="Sassoon Primary"/>
            </a:endParaRPr>
          </a:p>
        </p:txBody>
      </p:sp>
      <p:sp>
        <p:nvSpPr>
          <p:cNvPr id="11" name="TextBox 10">
            <a:extLst>
              <a:ext uri="{FF2B5EF4-FFF2-40B4-BE49-F238E27FC236}">
                <a16:creationId xmlns:a16="http://schemas.microsoft.com/office/drawing/2014/main" id="{24C5A6C5-7BD5-35A1-5B69-EEAF9D43B41B}"/>
              </a:ext>
            </a:extLst>
          </p:cNvPr>
          <p:cNvSpPr txBox="1"/>
          <p:nvPr/>
        </p:nvSpPr>
        <p:spPr>
          <a:xfrm>
            <a:off x="426117" y="200526"/>
            <a:ext cx="45243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cs typeface="Calibri"/>
              </a:rPr>
              <a:t>Key Question: What is a baptism?</a:t>
            </a:r>
            <a:endParaRPr lang="en-GB">
              <a:latin typeface="Sassoon Primary"/>
            </a:endParaRPr>
          </a:p>
        </p:txBody>
      </p:sp>
      <p:sp>
        <p:nvSpPr>
          <p:cNvPr id="12" name="TextBox 11">
            <a:extLst>
              <a:ext uri="{FF2B5EF4-FFF2-40B4-BE49-F238E27FC236}">
                <a16:creationId xmlns:a16="http://schemas.microsoft.com/office/drawing/2014/main" id="{C2DFDE00-C573-7D5E-12A0-69B18E09C21C}"/>
              </a:ext>
            </a:extLst>
          </p:cNvPr>
          <p:cNvSpPr txBox="1"/>
          <p:nvPr/>
        </p:nvSpPr>
        <p:spPr>
          <a:xfrm>
            <a:off x="241885" y="913789"/>
            <a:ext cx="45286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0070C0"/>
                </a:solidFill>
                <a:latin typeface="Sassoon Primary"/>
              </a:rPr>
              <a:t>Blue</a:t>
            </a:r>
            <a:r>
              <a:rPr lang="en-GB" sz="3200" b="1" dirty="0">
                <a:latin typeface="Sassoon Primary"/>
              </a:rPr>
              <a:t>/ </a:t>
            </a:r>
            <a:r>
              <a:rPr lang="en-GB" sz="3200" b="1" dirty="0">
                <a:solidFill>
                  <a:schemeClr val="accent6"/>
                </a:solidFill>
                <a:latin typeface="Sassoon Primary"/>
              </a:rPr>
              <a:t>Green</a:t>
            </a:r>
          </a:p>
        </p:txBody>
      </p:sp>
      <p:pic>
        <p:nvPicPr>
          <p:cNvPr id="2" name="Picture 1" descr="A digital clock with red numbers&#10;&#10;AI-generated content may be incorrect.">
            <a:extLst>
              <a:ext uri="{FF2B5EF4-FFF2-40B4-BE49-F238E27FC236}">
                <a16:creationId xmlns:a16="http://schemas.microsoft.com/office/drawing/2014/main" id="{FCF5CAD9-0560-E59F-94CA-52E328DBBB47}"/>
              </a:ext>
            </a:extLst>
          </p:cNvPr>
          <p:cNvPicPr>
            <a:picLocks noChangeAspect="1"/>
          </p:cNvPicPr>
          <p:nvPr/>
        </p:nvPicPr>
        <p:blipFill>
          <a:blip r:embed="rId3"/>
          <a:stretch>
            <a:fillRect/>
          </a:stretch>
        </p:blipFill>
        <p:spPr>
          <a:xfrm>
            <a:off x="4757196" y="333577"/>
            <a:ext cx="2628900" cy="1114425"/>
          </a:xfrm>
          <a:prstGeom prst="rect">
            <a:avLst/>
          </a:prstGeom>
        </p:spPr>
      </p:pic>
      <p:pic>
        <p:nvPicPr>
          <p:cNvPr id="4" name="Picture 3" descr="A bride and groom in a church&#10;&#10;AI-generated content may be incorrect.">
            <a:extLst>
              <a:ext uri="{FF2B5EF4-FFF2-40B4-BE49-F238E27FC236}">
                <a16:creationId xmlns:a16="http://schemas.microsoft.com/office/drawing/2014/main" id="{22C7B856-37CD-A70C-2412-E99644A5898D}"/>
              </a:ext>
            </a:extLst>
          </p:cNvPr>
          <p:cNvPicPr>
            <a:picLocks noChangeAspect="1"/>
          </p:cNvPicPr>
          <p:nvPr/>
        </p:nvPicPr>
        <p:blipFill>
          <a:blip r:embed="rId4"/>
          <a:stretch>
            <a:fillRect/>
          </a:stretch>
        </p:blipFill>
        <p:spPr>
          <a:xfrm>
            <a:off x="881264" y="1713427"/>
            <a:ext cx="2916796" cy="1950075"/>
          </a:xfrm>
          <a:prstGeom prst="rect">
            <a:avLst/>
          </a:prstGeom>
        </p:spPr>
      </p:pic>
      <p:pic>
        <p:nvPicPr>
          <p:cNvPr id="5" name="Picture 4" descr="A priest giving a baby a communion&#10;&#10;AI-generated content may be incorrect.">
            <a:extLst>
              <a:ext uri="{FF2B5EF4-FFF2-40B4-BE49-F238E27FC236}">
                <a16:creationId xmlns:a16="http://schemas.microsoft.com/office/drawing/2014/main" id="{9B510903-6E4C-87F0-E04F-D83E8F24250F}"/>
              </a:ext>
            </a:extLst>
          </p:cNvPr>
          <p:cNvPicPr>
            <a:picLocks noChangeAspect="1"/>
          </p:cNvPicPr>
          <p:nvPr/>
        </p:nvPicPr>
        <p:blipFill>
          <a:blip r:embed="rId5"/>
          <a:stretch>
            <a:fillRect/>
          </a:stretch>
        </p:blipFill>
        <p:spPr>
          <a:xfrm>
            <a:off x="4332199" y="1715775"/>
            <a:ext cx="2905125" cy="2009775"/>
          </a:xfrm>
          <a:prstGeom prst="rect">
            <a:avLst/>
          </a:prstGeom>
        </p:spPr>
      </p:pic>
      <p:pic>
        <p:nvPicPr>
          <p:cNvPr id="7" name="Picture 6" descr="A group of people sitting in chairs in a church&#10;&#10;AI-generated content may be incorrect.">
            <a:extLst>
              <a:ext uri="{FF2B5EF4-FFF2-40B4-BE49-F238E27FC236}">
                <a16:creationId xmlns:a16="http://schemas.microsoft.com/office/drawing/2014/main" id="{90E58506-221B-15BA-CBA2-94827C1291C9}"/>
              </a:ext>
            </a:extLst>
          </p:cNvPr>
          <p:cNvPicPr>
            <a:picLocks noChangeAspect="1"/>
          </p:cNvPicPr>
          <p:nvPr/>
        </p:nvPicPr>
        <p:blipFill>
          <a:blip r:embed="rId6"/>
          <a:stretch>
            <a:fillRect/>
          </a:stretch>
        </p:blipFill>
        <p:spPr>
          <a:xfrm>
            <a:off x="7799970" y="1716378"/>
            <a:ext cx="2226569" cy="2115892"/>
          </a:xfrm>
          <a:prstGeom prst="rect">
            <a:avLst/>
          </a:prstGeom>
        </p:spPr>
      </p:pic>
      <p:sp>
        <p:nvSpPr>
          <p:cNvPr id="8" name="TextBox 7">
            <a:extLst>
              <a:ext uri="{FF2B5EF4-FFF2-40B4-BE49-F238E27FC236}">
                <a16:creationId xmlns:a16="http://schemas.microsoft.com/office/drawing/2014/main" id="{1CBE8C5D-1292-4F22-7914-C5CFEBFE9019}"/>
              </a:ext>
            </a:extLst>
          </p:cNvPr>
          <p:cNvSpPr txBox="1"/>
          <p:nvPr/>
        </p:nvSpPr>
        <p:spPr>
          <a:xfrm>
            <a:off x="873475" y="4098612"/>
            <a:ext cx="858692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00B050"/>
                </a:solidFill>
                <a:latin typeface="Sassoon Primary"/>
              </a:rPr>
              <a:t>Green, tell your partner if you have ever been to a service like these in a church. </a:t>
            </a:r>
          </a:p>
          <a:p>
            <a:endParaRPr lang="en-GB" sz="2400">
              <a:solidFill>
                <a:srgbClr val="0070C0"/>
              </a:solidFill>
              <a:latin typeface="Sassoon Primary"/>
            </a:endParaRPr>
          </a:p>
          <a:p>
            <a:r>
              <a:rPr lang="en-GB" sz="2400">
                <a:solidFill>
                  <a:srgbClr val="0070C0"/>
                </a:solidFill>
                <a:latin typeface="Sassoon Primary"/>
              </a:rPr>
              <a:t>Blue, have you ever been to a service like these in a church.</a:t>
            </a:r>
            <a:r>
              <a:rPr lang="en-GB" sz="2400">
                <a:latin typeface="Sassoon Primary"/>
              </a:rPr>
              <a:t> </a:t>
            </a:r>
          </a:p>
          <a:p>
            <a:endParaRPr lang="en-GB" sz="2400">
              <a:latin typeface="Sassoon Primary"/>
            </a:endParaRPr>
          </a:p>
          <a:p>
            <a:r>
              <a:rPr lang="en-GB" sz="2400">
                <a:solidFill>
                  <a:srgbClr val="7030A0"/>
                </a:solidFill>
                <a:latin typeface="Sassoon Primary"/>
              </a:rPr>
              <a:t>Use a full sentence: I have been to church for..............</a:t>
            </a:r>
          </a:p>
        </p:txBody>
      </p:sp>
    </p:spTree>
    <p:extLst>
      <p:ext uri="{BB962C8B-B14F-4D97-AF65-F5344CB8AC3E}">
        <p14:creationId xmlns:p14="http://schemas.microsoft.com/office/powerpoint/2010/main" val="3860104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02383F-14D7-4117-A95A-8D12C484EC3C}"/>
              </a:ext>
            </a:extLst>
          </p:cNvPr>
          <p:cNvSpPr/>
          <p:nvPr/>
        </p:nvSpPr>
        <p:spPr>
          <a:xfrm>
            <a:off x="3433463" y="2274838"/>
            <a:ext cx="5325074" cy="2308324"/>
          </a:xfrm>
          <a:prstGeom prst="rect">
            <a:avLst/>
          </a:prstGeom>
        </p:spPr>
        <p:txBody>
          <a:bodyPr wrap="square">
            <a:spAutoFit/>
          </a:bodyPr>
          <a:lstStyle/>
          <a:p>
            <a:r>
              <a:rPr lang="en-GB" sz="2400"/>
              <a:t>A special worship service that Christians have in a church is called a </a:t>
            </a:r>
            <a:r>
              <a:rPr lang="en-GB" sz="2400" b="1"/>
              <a:t>baptism</a:t>
            </a:r>
            <a:r>
              <a:rPr lang="en-GB" sz="2400"/>
              <a:t>.</a:t>
            </a:r>
          </a:p>
          <a:p>
            <a:endParaRPr lang="en-GB" sz="2400"/>
          </a:p>
          <a:p>
            <a:r>
              <a:rPr lang="en-GB" sz="2400"/>
              <a:t>Have you been to a baptism?</a:t>
            </a:r>
          </a:p>
          <a:p>
            <a:endParaRPr lang="en-GB" sz="2400"/>
          </a:p>
          <a:p>
            <a:r>
              <a:rPr lang="en-GB" sz="2400"/>
              <a:t>Do you know if you were baptised? </a:t>
            </a:r>
          </a:p>
        </p:txBody>
      </p:sp>
      <p:sp>
        <p:nvSpPr>
          <p:cNvPr id="6" name="TextBox 5">
            <a:extLst>
              <a:ext uri="{FF2B5EF4-FFF2-40B4-BE49-F238E27FC236}">
                <a16:creationId xmlns:a16="http://schemas.microsoft.com/office/drawing/2014/main" id="{8B810367-B7FB-54B8-6054-463985E5F0B1}"/>
              </a:ext>
            </a:extLst>
          </p:cNvPr>
          <p:cNvSpPr txBox="1"/>
          <p:nvPr/>
        </p:nvSpPr>
        <p:spPr>
          <a:xfrm>
            <a:off x="426117" y="200526"/>
            <a:ext cx="45243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cs typeface="Calibri"/>
              </a:rPr>
              <a:t>Key Question: What is a baptism?</a:t>
            </a:r>
            <a:endParaRPr lang="en-GB">
              <a:latin typeface="Sassoon Primary"/>
            </a:endParaRPr>
          </a:p>
        </p:txBody>
      </p:sp>
      <p:sp>
        <p:nvSpPr>
          <p:cNvPr id="4" name="TextBox 3">
            <a:extLst>
              <a:ext uri="{FF2B5EF4-FFF2-40B4-BE49-F238E27FC236}">
                <a16:creationId xmlns:a16="http://schemas.microsoft.com/office/drawing/2014/main" id="{B663A106-23CF-BD30-0E55-6F74073B3082}"/>
              </a:ext>
            </a:extLst>
          </p:cNvPr>
          <p:cNvSpPr txBox="1"/>
          <p:nvPr/>
        </p:nvSpPr>
        <p:spPr>
          <a:xfrm>
            <a:off x="7603635" y="689741"/>
            <a:ext cx="40781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cs typeface="Calibri"/>
              </a:rPr>
              <a:t>Tuesday 4th February 2025</a:t>
            </a:r>
            <a:endParaRPr lang="en-GB" sz="2000" u="sng" dirty="0">
              <a:latin typeface="Sassoon Primary"/>
            </a:endParaRPr>
          </a:p>
        </p:txBody>
      </p:sp>
    </p:spTree>
    <p:extLst>
      <p:ext uri="{BB962C8B-B14F-4D97-AF65-F5344CB8AC3E}">
        <p14:creationId xmlns:p14="http://schemas.microsoft.com/office/powerpoint/2010/main" val="347248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F0BA-CEED-E29D-FEE5-9940F07FFB68}"/>
              </a:ext>
            </a:extLst>
          </p:cNvPr>
          <p:cNvSpPr>
            <a:spLocks noGrp="1"/>
          </p:cNvSpPr>
          <p:nvPr>
            <p:ph type="title"/>
          </p:nvPr>
        </p:nvSpPr>
        <p:spPr/>
        <p:txBody>
          <a:bodyPr>
            <a:normAutofit/>
          </a:bodyPr>
          <a:lstStyle/>
          <a:p>
            <a:r>
              <a:rPr lang="en-GB" sz="5400" dirty="0">
                <a:latin typeface="Sassoon Primary"/>
              </a:rPr>
              <a:t>Recap</a:t>
            </a:r>
          </a:p>
        </p:txBody>
      </p:sp>
      <p:sp>
        <p:nvSpPr>
          <p:cNvPr id="3" name="Content Placeholder 2">
            <a:extLst>
              <a:ext uri="{FF2B5EF4-FFF2-40B4-BE49-F238E27FC236}">
                <a16:creationId xmlns:a16="http://schemas.microsoft.com/office/drawing/2014/main" id="{C64EAB1E-80D3-6608-8146-DF162FAE764E}"/>
              </a:ext>
            </a:extLst>
          </p:cNvPr>
          <p:cNvSpPr>
            <a:spLocks noGrp="1"/>
          </p:cNvSpPr>
          <p:nvPr>
            <p:ph idx="1"/>
          </p:nvPr>
        </p:nvSpPr>
        <p:spPr>
          <a:xfrm>
            <a:off x="838200" y="1351950"/>
            <a:ext cx="10515600" cy="5844445"/>
          </a:xfrm>
        </p:spPr>
        <p:txBody>
          <a:bodyPr vert="horz" lIns="91440" tIns="45720" rIns="91440" bIns="45720" rtlCol="0" anchor="t">
            <a:normAutofit/>
          </a:bodyPr>
          <a:lstStyle/>
          <a:p>
            <a:pPr marL="0" indent="0">
              <a:buNone/>
            </a:pPr>
            <a:r>
              <a:rPr lang="en-GB" sz="9600">
                <a:latin typeface="Comic Sans MS"/>
                <a:ea typeface="+mn-lt"/>
                <a:cs typeface="+mn-lt"/>
              </a:rPr>
              <a:t>ea</a:t>
            </a:r>
            <a:r>
              <a:rPr lang="en-GB" sz="9600" dirty="0">
                <a:latin typeface="Comic Sans MS"/>
                <a:ea typeface="+mn-lt"/>
                <a:cs typeface="+mn-lt"/>
              </a:rPr>
              <a:t>    e    e-e    </a:t>
            </a:r>
            <a:r>
              <a:rPr lang="en-GB" sz="9600">
                <a:latin typeface="Comic Sans MS"/>
                <a:ea typeface="+mn-lt"/>
                <a:cs typeface="+mn-lt"/>
              </a:rPr>
              <a:t>ie</a:t>
            </a:r>
            <a:endParaRPr lang="en-US">
              <a:latin typeface="Aptos" panose="020B0004020202020204"/>
              <a:ea typeface="+mn-lt"/>
              <a:cs typeface="+mn-lt"/>
            </a:endParaRPr>
          </a:p>
          <a:p>
            <a:pPr marL="0" indent="0">
              <a:buNone/>
            </a:pPr>
            <a:endParaRPr lang="en-GB" sz="9600" dirty="0">
              <a:latin typeface="Comic Sans MS"/>
              <a:ea typeface="+mn-lt"/>
              <a:cs typeface="+mn-lt"/>
            </a:endParaRPr>
          </a:p>
          <a:p>
            <a:pPr marL="0" indent="0">
              <a:buNone/>
            </a:pPr>
            <a:r>
              <a:rPr lang="en-GB" sz="9600">
                <a:latin typeface="Comic Sans MS"/>
                <a:ea typeface="+mn-lt"/>
                <a:cs typeface="+mn-lt"/>
              </a:rPr>
              <a:t>   ey</a:t>
            </a:r>
            <a:r>
              <a:rPr lang="en-GB" sz="9600" dirty="0">
                <a:latin typeface="Comic Sans MS"/>
                <a:ea typeface="+mn-lt"/>
                <a:cs typeface="+mn-lt"/>
              </a:rPr>
              <a:t>        y     </a:t>
            </a:r>
            <a:r>
              <a:rPr lang="en-GB" sz="9600" dirty="0" err="1">
                <a:latin typeface="Comic Sans MS"/>
                <a:ea typeface="+mn-lt"/>
                <a:cs typeface="+mn-lt"/>
              </a:rPr>
              <a:t>ee</a:t>
            </a:r>
            <a:endParaRPr lang="en-US"/>
          </a:p>
        </p:txBody>
      </p:sp>
    </p:spTree>
    <p:extLst>
      <p:ext uri="{BB962C8B-B14F-4D97-AF65-F5344CB8AC3E}">
        <p14:creationId xmlns:p14="http://schemas.microsoft.com/office/powerpoint/2010/main" val="2186170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14E983-B64C-42C1-A141-20DFB2D4629F}"/>
              </a:ext>
            </a:extLst>
          </p:cNvPr>
          <p:cNvSpPr/>
          <p:nvPr/>
        </p:nvSpPr>
        <p:spPr>
          <a:xfrm>
            <a:off x="910626" y="368386"/>
            <a:ext cx="5325074" cy="6121227"/>
          </a:xfrm>
          <a:prstGeom prst="rect">
            <a:avLst/>
          </a:prstGeom>
        </p:spPr>
        <p:txBody>
          <a:bodyPr wrap="square">
            <a:spAutoFit/>
          </a:bodyPr>
          <a:lstStyle/>
          <a:p>
            <a:pPr>
              <a:lnSpc>
                <a:spcPct val="150000"/>
              </a:lnSpc>
            </a:pPr>
            <a:r>
              <a:rPr lang="en-GB" sz="2400"/>
              <a:t>A </a:t>
            </a:r>
            <a:r>
              <a:rPr lang="en-GB" sz="2400" b="1"/>
              <a:t>baptism</a:t>
            </a:r>
            <a:r>
              <a:rPr lang="en-GB" sz="2400"/>
              <a:t> is a ceremony where someone becomes a member of the Christian community.</a:t>
            </a:r>
          </a:p>
          <a:p>
            <a:pPr>
              <a:lnSpc>
                <a:spcPct val="150000"/>
              </a:lnSpc>
            </a:pPr>
            <a:endParaRPr lang="en-GB" sz="2400"/>
          </a:p>
          <a:p>
            <a:pPr>
              <a:lnSpc>
                <a:spcPct val="150000"/>
              </a:lnSpc>
            </a:pPr>
            <a:r>
              <a:rPr lang="en-GB" sz="2400"/>
              <a:t>A priest uses special, blessed water called </a:t>
            </a:r>
            <a:r>
              <a:rPr lang="en-GB" sz="2400" b="1"/>
              <a:t>holy</a:t>
            </a:r>
            <a:r>
              <a:rPr lang="en-GB" sz="2400"/>
              <a:t> </a:t>
            </a:r>
            <a:r>
              <a:rPr lang="en-GB" sz="2400" b="1"/>
              <a:t>water</a:t>
            </a:r>
            <a:r>
              <a:rPr lang="en-GB" sz="2400"/>
              <a:t> to wash away any bad things the person has done (sins) and welcome them into Christianity.</a:t>
            </a:r>
          </a:p>
          <a:p>
            <a:pPr>
              <a:lnSpc>
                <a:spcPct val="150000"/>
              </a:lnSpc>
            </a:pPr>
            <a:endParaRPr lang="en-GB" sz="2400"/>
          </a:p>
          <a:p>
            <a:pPr>
              <a:lnSpc>
                <a:spcPct val="150000"/>
              </a:lnSpc>
            </a:pPr>
            <a:r>
              <a:rPr lang="en-GB" sz="2400"/>
              <a:t>Sometimes when it is a baby being baptised it is called a </a:t>
            </a:r>
            <a:r>
              <a:rPr lang="en-GB" sz="2400" b="1"/>
              <a:t>christening</a:t>
            </a:r>
            <a:r>
              <a:rPr lang="en-GB" sz="2400"/>
              <a:t>.</a:t>
            </a:r>
          </a:p>
        </p:txBody>
      </p:sp>
      <p:pic>
        <p:nvPicPr>
          <p:cNvPr id="3074" name="Picture 2" descr="Baptism-clip-art-images-illustrations-photos – St. Anthony of ...">
            <a:extLst>
              <a:ext uri="{FF2B5EF4-FFF2-40B4-BE49-F238E27FC236}">
                <a16:creationId xmlns:a16="http://schemas.microsoft.com/office/drawing/2014/main" id="{5F150FF0-FCE4-40A8-A4A4-9E1E891DB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913" y="0"/>
            <a:ext cx="5399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0229F6-6A4F-3F68-ADA2-9A8965306127}"/>
              </a:ext>
            </a:extLst>
          </p:cNvPr>
          <p:cNvSpPr txBox="1"/>
          <p:nvPr/>
        </p:nvSpPr>
        <p:spPr>
          <a:xfrm>
            <a:off x="426117" y="200526"/>
            <a:ext cx="45243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cs typeface="Calibri"/>
              </a:rPr>
              <a:t>Key Question: What is a baptism?</a:t>
            </a:r>
            <a:endParaRPr lang="en-GB">
              <a:latin typeface="Sassoon Primary"/>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DC03BA4-7075-1163-B7C1-D9C57CD506D6}"/>
                  </a:ext>
                </a:extLst>
              </p14:cNvPr>
              <p14:cNvContentPartPr/>
              <p14:nvPr/>
            </p14:nvContentPartPr>
            <p14:xfrm>
              <a:off x="8539370" y="2321891"/>
              <a:ext cx="13804" cy="13804"/>
            </p14:xfrm>
          </p:contentPart>
        </mc:Choice>
        <mc:Fallback xmlns="">
          <p:pic>
            <p:nvPicPr>
              <p:cNvPr id="3" name="Ink 2">
                <a:extLst>
                  <a:ext uri="{FF2B5EF4-FFF2-40B4-BE49-F238E27FC236}">
                    <a16:creationId xmlns:a16="http://schemas.microsoft.com/office/drawing/2014/main" id="{6DC03BA4-7075-1163-B7C1-D9C57CD506D6}"/>
                  </a:ext>
                </a:extLst>
              </p:cNvPr>
              <p:cNvPicPr/>
              <p:nvPr/>
            </p:nvPicPr>
            <p:blipFill>
              <a:blip r:embed="rId4"/>
              <a:stretch>
                <a:fillRect/>
              </a:stretch>
            </p:blipFill>
            <p:spPr>
              <a:xfrm>
                <a:off x="7849170" y="1631691"/>
                <a:ext cx="1380400" cy="1380400"/>
              </a:xfrm>
              <a:prstGeom prst="rect">
                <a:avLst/>
              </a:prstGeom>
            </p:spPr>
          </p:pic>
        </mc:Fallback>
      </mc:AlternateContent>
    </p:spTree>
    <p:extLst>
      <p:ext uri="{BB962C8B-B14F-4D97-AF65-F5344CB8AC3E}">
        <p14:creationId xmlns:p14="http://schemas.microsoft.com/office/powerpoint/2010/main" val="3652523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ward-winning christening baptism photographer: how it works">
            <a:extLst>
              <a:ext uri="{FF2B5EF4-FFF2-40B4-BE49-F238E27FC236}">
                <a16:creationId xmlns:a16="http://schemas.microsoft.com/office/drawing/2014/main" id="{CFB0E5B7-1DB2-4FBA-8A04-42B3A29F10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50" b="2281"/>
          <a:stretch/>
        </p:blipFill>
        <p:spPr bwMode="auto">
          <a:xfrm>
            <a:off x="20" y="10"/>
            <a:ext cx="12191980" cy="6857990"/>
          </a:xfrm>
          <a:prstGeom prst="rect">
            <a:avLst/>
          </a:prstGeom>
          <a:solidFill>
            <a:srgbClr val="FFFFFF"/>
          </a:solidFill>
        </p:spPr>
      </p:pic>
      <p:sp>
        <p:nvSpPr>
          <p:cNvPr id="3" name="Rectangle 2">
            <a:extLst>
              <a:ext uri="{FF2B5EF4-FFF2-40B4-BE49-F238E27FC236}">
                <a16:creationId xmlns:a16="http://schemas.microsoft.com/office/drawing/2014/main" id="{4DAD6E0B-CAC1-4405-A7ED-4C3C697D855C}"/>
              </a:ext>
            </a:extLst>
          </p:cNvPr>
          <p:cNvSpPr/>
          <p:nvPr/>
        </p:nvSpPr>
        <p:spPr>
          <a:xfrm>
            <a:off x="366480" y="6204862"/>
            <a:ext cx="3598851" cy="461665"/>
          </a:xfrm>
          <a:prstGeom prst="rect">
            <a:avLst/>
          </a:prstGeom>
          <a:solidFill>
            <a:schemeClr val="bg1"/>
          </a:solidFill>
        </p:spPr>
        <p:txBody>
          <a:bodyPr wrap="square">
            <a:spAutoFit/>
          </a:bodyPr>
          <a:lstStyle/>
          <a:p>
            <a:r>
              <a:rPr lang="en-GB" sz="2400"/>
              <a:t>It can be done with babies</a:t>
            </a:r>
          </a:p>
        </p:txBody>
      </p:sp>
    </p:spTree>
    <p:extLst>
      <p:ext uri="{BB962C8B-B14F-4D97-AF65-F5344CB8AC3E}">
        <p14:creationId xmlns:p14="http://schemas.microsoft.com/office/powerpoint/2010/main" val="1901626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s baptism enough? | Psephizo">
            <a:extLst>
              <a:ext uri="{FF2B5EF4-FFF2-40B4-BE49-F238E27FC236}">
                <a16:creationId xmlns:a16="http://schemas.microsoft.com/office/drawing/2014/main" id="{C0A8F371-F51B-4CB5-93EE-9163F779F4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243"/>
          <a:stretch/>
        </p:blipFill>
        <p:spPr bwMode="auto">
          <a:xfrm>
            <a:off x="20" y="10"/>
            <a:ext cx="12191980" cy="6857990"/>
          </a:xfrm>
          <a:prstGeom prst="rect">
            <a:avLst/>
          </a:prstGeom>
          <a:solidFill>
            <a:srgbClr val="FFFFFF"/>
          </a:solidFill>
        </p:spPr>
      </p:pic>
      <p:sp>
        <p:nvSpPr>
          <p:cNvPr id="5" name="Rectangle 4">
            <a:extLst>
              <a:ext uri="{FF2B5EF4-FFF2-40B4-BE49-F238E27FC236}">
                <a16:creationId xmlns:a16="http://schemas.microsoft.com/office/drawing/2014/main" id="{9D5341C1-3909-491E-8919-409EB04DE6A4}"/>
              </a:ext>
            </a:extLst>
          </p:cNvPr>
          <p:cNvSpPr/>
          <p:nvPr/>
        </p:nvSpPr>
        <p:spPr>
          <a:xfrm>
            <a:off x="366480" y="6204862"/>
            <a:ext cx="2112951" cy="461665"/>
          </a:xfrm>
          <a:prstGeom prst="rect">
            <a:avLst/>
          </a:prstGeom>
          <a:solidFill>
            <a:schemeClr val="bg1"/>
          </a:solidFill>
        </p:spPr>
        <p:txBody>
          <a:bodyPr wrap="square">
            <a:spAutoFit/>
          </a:bodyPr>
          <a:lstStyle/>
          <a:p>
            <a:r>
              <a:rPr lang="en-GB" sz="2400"/>
              <a:t>Or with adults!</a:t>
            </a:r>
          </a:p>
        </p:txBody>
      </p:sp>
    </p:spTree>
    <p:extLst>
      <p:ext uri="{BB962C8B-B14F-4D97-AF65-F5344CB8AC3E}">
        <p14:creationId xmlns:p14="http://schemas.microsoft.com/office/powerpoint/2010/main" val="4240314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Ballina St. Muredach's Cathedral Baptismal Font 2013 09 14 ...">
            <a:extLst>
              <a:ext uri="{FF2B5EF4-FFF2-40B4-BE49-F238E27FC236}">
                <a16:creationId xmlns:a16="http://schemas.microsoft.com/office/drawing/2014/main" id="{FDD5AA10-214A-4210-B75E-BDD62C8694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4787" y="0"/>
            <a:ext cx="5637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6352058-7B35-44FB-89E1-3DDD631EE463}"/>
              </a:ext>
            </a:extLst>
          </p:cNvPr>
          <p:cNvSpPr/>
          <p:nvPr/>
        </p:nvSpPr>
        <p:spPr>
          <a:xfrm>
            <a:off x="902810" y="2828835"/>
            <a:ext cx="4363782" cy="1200329"/>
          </a:xfrm>
          <a:prstGeom prst="rect">
            <a:avLst/>
          </a:prstGeom>
        </p:spPr>
        <p:txBody>
          <a:bodyPr wrap="square">
            <a:spAutoFit/>
          </a:bodyPr>
          <a:lstStyle/>
          <a:p>
            <a:r>
              <a:rPr lang="en-GB" sz="2400"/>
              <a:t>The holy water is usually kept in this special bowl which is called a </a:t>
            </a:r>
            <a:r>
              <a:rPr lang="en-GB" sz="2400" b="1"/>
              <a:t>font</a:t>
            </a:r>
            <a:r>
              <a:rPr lang="en-GB" sz="2400"/>
              <a:t>.</a:t>
            </a:r>
          </a:p>
        </p:txBody>
      </p:sp>
      <p:sp>
        <p:nvSpPr>
          <p:cNvPr id="4" name="TextBox 3">
            <a:extLst>
              <a:ext uri="{FF2B5EF4-FFF2-40B4-BE49-F238E27FC236}">
                <a16:creationId xmlns:a16="http://schemas.microsoft.com/office/drawing/2014/main" id="{8E7A70F1-DBB6-E629-DE0F-89BD598D9203}"/>
              </a:ext>
            </a:extLst>
          </p:cNvPr>
          <p:cNvSpPr txBox="1"/>
          <p:nvPr/>
        </p:nvSpPr>
        <p:spPr>
          <a:xfrm>
            <a:off x="426117" y="200526"/>
            <a:ext cx="45243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cs typeface="Calibri"/>
              </a:rPr>
              <a:t>Key Question: What is a baptism?</a:t>
            </a:r>
            <a:endParaRPr lang="en-GB">
              <a:latin typeface="Sassoon Primary"/>
            </a:endParaRPr>
          </a:p>
        </p:txBody>
      </p:sp>
    </p:spTree>
    <p:extLst>
      <p:ext uri="{BB962C8B-B14F-4D97-AF65-F5344CB8AC3E}">
        <p14:creationId xmlns:p14="http://schemas.microsoft.com/office/powerpoint/2010/main" val="183655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352058-7B35-44FB-89E1-3DDD631EE463}"/>
              </a:ext>
            </a:extLst>
          </p:cNvPr>
          <p:cNvSpPr/>
          <p:nvPr/>
        </p:nvSpPr>
        <p:spPr>
          <a:xfrm>
            <a:off x="981941" y="2030378"/>
            <a:ext cx="4363782" cy="2797241"/>
          </a:xfrm>
          <a:prstGeom prst="rect">
            <a:avLst/>
          </a:prstGeom>
        </p:spPr>
        <p:txBody>
          <a:bodyPr wrap="square">
            <a:spAutoFit/>
          </a:bodyPr>
          <a:lstStyle/>
          <a:p>
            <a:pPr>
              <a:lnSpc>
                <a:spcPct val="150000"/>
              </a:lnSpc>
            </a:pPr>
            <a:r>
              <a:rPr lang="en-GB" sz="2400"/>
              <a:t>Christians see baptism as a kind of holy bath.  They say the holy water carries the special power of God and washes away all your previous sins (bad things).</a:t>
            </a:r>
          </a:p>
        </p:txBody>
      </p:sp>
      <p:pic>
        <p:nvPicPr>
          <p:cNvPr id="2" name="Picture 1">
            <a:extLst>
              <a:ext uri="{FF2B5EF4-FFF2-40B4-BE49-F238E27FC236}">
                <a16:creationId xmlns:a16="http://schemas.microsoft.com/office/drawing/2014/main" id="{678DBD07-9879-43A8-A260-26FAB5D464E9}"/>
              </a:ext>
            </a:extLst>
          </p:cNvPr>
          <p:cNvPicPr>
            <a:picLocks/>
          </p:cNvPicPr>
          <p:nvPr/>
        </p:nvPicPr>
        <p:blipFill>
          <a:blip r:embed="rId2"/>
          <a:stretch>
            <a:fillRect/>
          </a:stretch>
        </p:blipFill>
        <p:spPr>
          <a:xfrm>
            <a:off x="5841023" y="2274837"/>
            <a:ext cx="2308324" cy="2308324"/>
          </a:xfrm>
          <a:prstGeom prst="rect">
            <a:avLst/>
          </a:prstGeom>
        </p:spPr>
      </p:pic>
      <p:pic>
        <p:nvPicPr>
          <p:cNvPr id="4" name="Picture 3">
            <a:extLst>
              <a:ext uri="{FF2B5EF4-FFF2-40B4-BE49-F238E27FC236}">
                <a16:creationId xmlns:a16="http://schemas.microsoft.com/office/drawing/2014/main" id="{78F0746C-62BE-475F-ABF4-84187E38994D}"/>
              </a:ext>
            </a:extLst>
          </p:cNvPr>
          <p:cNvPicPr>
            <a:picLocks/>
          </p:cNvPicPr>
          <p:nvPr/>
        </p:nvPicPr>
        <p:blipFill>
          <a:blip r:embed="rId3"/>
          <a:stretch>
            <a:fillRect/>
          </a:stretch>
        </p:blipFill>
        <p:spPr>
          <a:xfrm>
            <a:off x="8901735" y="2274838"/>
            <a:ext cx="2308324" cy="2308324"/>
          </a:xfrm>
          <a:prstGeom prst="rect">
            <a:avLst/>
          </a:prstGeom>
        </p:spPr>
      </p:pic>
      <p:sp>
        <p:nvSpPr>
          <p:cNvPr id="8" name="TextBox 7">
            <a:extLst>
              <a:ext uri="{FF2B5EF4-FFF2-40B4-BE49-F238E27FC236}">
                <a16:creationId xmlns:a16="http://schemas.microsoft.com/office/drawing/2014/main" id="{3F9A92F7-69E6-D0EB-E6D7-2122FCEEA18F}"/>
              </a:ext>
            </a:extLst>
          </p:cNvPr>
          <p:cNvSpPr txBox="1"/>
          <p:nvPr/>
        </p:nvSpPr>
        <p:spPr>
          <a:xfrm>
            <a:off x="578517" y="352926"/>
            <a:ext cx="45243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cs typeface="Calibri"/>
              </a:rPr>
              <a:t>Key Question: What is a baptism?</a:t>
            </a:r>
            <a:endParaRPr lang="en-GB">
              <a:latin typeface="Sassoon Primary"/>
            </a:endParaRPr>
          </a:p>
        </p:txBody>
      </p:sp>
      <p:sp>
        <p:nvSpPr>
          <p:cNvPr id="6" name="TextBox 5">
            <a:extLst>
              <a:ext uri="{FF2B5EF4-FFF2-40B4-BE49-F238E27FC236}">
                <a16:creationId xmlns:a16="http://schemas.microsoft.com/office/drawing/2014/main" id="{402A5A91-5D10-8C32-7B50-D9E0499DB430}"/>
              </a:ext>
            </a:extLst>
          </p:cNvPr>
          <p:cNvSpPr txBox="1"/>
          <p:nvPr/>
        </p:nvSpPr>
        <p:spPr>
          <a:xfrm>
            <a:off x="7603635" y="689741"/>
            <a:ext cx="40781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cs typeface="Calibri"/>
              </a:rPr>
              <a:t>Tuesday 4th February 2025</a:t>
            </a:r>
            <a:endParaRPr lang="en-GB" sz="2000" u="sng" dirty="0">
              <a:latin typeface="Sassoon Primary"/>
            </a:endParaRPr>
          </a:p>
        </p:txBody>
      </p:sp>
    </p:spTree>
    <p:extLst>
      <p:ext uri="{BB962C8B-B14F-4D97-AF65-F5344CB8AC3E}">
        <p14:creationId xmlns:p14="http://schemas.microsoft.com/office/powerpoint/2010/main" val="573539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E6E32-DEF3-146B-3CD2-E3C451A41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5C756-FF0D-5CBD-D2BD-DFEBE9C02FC2}"/>
              </a:ext>
            </a:extLst>
          </p:cNvPr>
          <p:cNvSpPr>
            <a:spLocks noGrp="1"/>
          </p:cNvSpPr>
          <p:nvPr>
            <p:ph type="title"/>
          </p:nvPr>
        </p:nvSpPr>
        <p:spPr/>
        <p:txBody>
          <a:bodyPr/>
          <a:lstStyle/>
          <a:p>
            <a:r>
              <a:rPr lang="en-US" dirty="0">
                <a:latin typeface="Sassoon Primary"/>
              </a:rPr>
              <a:t>Independent Challenges:</a:t>
            </a:r>
          </a:p>
        </p:txBody>
      </p:sp>
      <p:sp>
        <p:nvSpPr>
          <p:cNvPr id="4" name="Rectangle 3">
            <a:extLst>
              <a:ext uri="{FF2B5EF4-FFF2-40B4-BE49-F238E27FC236}">
                <a16:creationId xmlns:a16="http://schemas.microsoft.com/office/drawing/2014/main" id="{CC026E31-D1EF-CA08-B3BA-D653B0AFD1A6}"/>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D58A14B-DDE6-FA2A-2571-42F3DFBC12B1}"/>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3C8F0EB0-06D4-8604-157F-1B6566760D1A}"/>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935F678-8F01-99F5-04F4-5774AD01F6F7}"/>
              </a:ext>
            </a:extLst>
          </p:cNvPr>
          <p:cNvSpPr txBox="1"/>
          <p:nvPr/>
        </p:nvSpPr>
        <p:spPr>
          <a:xfrm>
            <a:off x="49074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assoon Primary"/>
              </a:rPr>
              <a:t>Narrative Zone</a:t>
            </a:r>
          </a:p>
        </p:txBody>
      </p:sp>
      <p:sp>
        <p:nvSpPr>
          <p:cNvPr id="8" name="TextBox 7">
            <a:extLst>
              <a:ext uri="{FF2B5EF4-FFF2-40B4-BE49-F238E27FC236}">
                <a16:creationId xmlns:a16="http://schemas.microsoft.com/office/drawing/2014/main" id="{01FEF240-ACC1-777D-1668-D5EB8D808911}"/>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assoon Primary"/>
              </a:rPr>
              <a:t>Enquiry Zone</a:t>
            </a:r>
          </a:p>
        </p:txBody>
      </p:sp>
      <p:sp>
        <p:nvSpPr>
          <p:cNvPr id="9" name="TextBox 8">
            <a:extLst>
              <a:ext uri="{FF2B5EF4-FFF2-40B4-BE49-F238E27FC236}">
                <a16:creationId xmlns:a16="http://schemas.microsoft.com/office/drawing/2014/main" id="{157B61B6-AFA7-3241-EE39-F442B5F32711}"/>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err="1">
                <a:latin typeface="Sassoon Primary"/>
              </a:rPr>
              <a:t>Maths</a:t>
            </a:r>
            <a:r>
              <a:rPr lang="en-US" sz="2800" dirty="0">
                <a:latin typeface="Sassoon Primary"/>
              </a:rPr>
              <a:t> Zone</a:t>
            </a:r>
          </a:p>
        </p:txBody>
      </p:sp>
      <p:sp>
        <p:nvSpPr>
          <p:cNvPr id="10" name="TextBox 9">
            <a:extLst>
              <a:ext uri="{FF2B5EF4-FFF2-40B4-BE49-F238E27FC236}">
                <a16:creationId xmlns:a16="http://schemas.microsoft.com/office/drawing/2014/main" id="{84AFFC60-F294-9D8E-23EF-EBF5AF60461C}"/>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assoon Primary"/>
              </a:rPr>
              <a:t>Creative Zone</a:t>
            </a:r>
          </a:p>
          <a:p>
            <a:endParaRPr lang="en-US" sz="2800">
              <a:latin typeface="Sassoon Primary"/>
            </a:endParaRPr>
          </a:p>
        </p:txBody>
      </p:sp>
      <p:pic>
        <p:nvPicPr>
          <p:cNvPr id="15" name="Picture 14" descr="A cartoon of a person digging a hole&#10;&#10;AI-generated content may be incorrect.">
            <a:extLst>
              <a:ext uri="{FF2B5EF4-FFF2-40B4-BE49-F238E27FC236}">
                <a16:creationId xmlns:a16="http://schemas.microsoft.com/office/drawing/2014/main" id="{26DA8452-8C2E-76FC-11CC-613EDCBBBC8E}"/>
              </a:ext>
            </a:extLst>
          </p:cNvPr>
          <p:cNvPicPr>
            <a:picLocks noChangeAspect="1"/>
          </p:cNvPicPr>
          <p:nvPr/>
        </p:nvPicPr>
        <p:blipFill>
          <a:blip r:embed="rId2"/>
          <a:stretch>
            <a:fillRect/>
          </a:stretch>
        </p:blipFill>
        <p:spPr>
          <a:xfrm>
            <a:off x="586520" y="2047997"/>
            <a:ext cx="3076576" cy="2185622"/>
          </a:xfrm>
          <a:prstGeom prst="rect">
            <a:avLst/>
          </a:prstGeom>
        </p:spPr>
      </p:pic>
      <p:sp>
        <p:nvSpPr>
          <p:cNvPr id="16" name="TextBox 15">
            <a:extLst>
              <a:ext uri="{FF2B5EF4-FFF2-40B4-BE49-F238E27FC236}">
                <a16:creationId xmlns:a16="http://schemas.microsoft.com/office/drawing/2014/main" id="{0299FF46-419D-38D6-E92A-0BBBAF20D9A0}"/>
              </a:ext>
            </a:extLst>
          </p:cNvPr>
          <p:cNvSpPr txBox="1"/>
          <p:nvPr/>
        </p:nvSpPr>
        <p:spPr>
          <a:xfrm>
            <a:off x="3663730" y="2051248"/>
            <a:ext cx="1816528" cy="1640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Sassoon Primary"/>
              </a:rPr>
              <a:t>Add speech bubbles and commands to the images of Traction Man.</a:t>
            </a:r>
          </a:p>
        </p:txBody>
      </p:sp>
      <p:sp>
        <p:nvSpPr>
          <p:cNvPr id="3" name="TextBox 2">
            <a:extLst>
              <a:ext uri="{FF2B5EF4-FFF2-40B4-BE49-F238E27FC236}">
                <a16:creationId xmlns:a16="http://schemas.microsoft.com/office/drawing/2014/main" id="{A0D8A647-C98D-7BDF-0E83-35CE0A922CEB}"/>
              </a:ext>
            </a:extLst>
          </p:cNvPr>
          <p:cNvSpPr txBox="1"/>
          <p:nvPr/>
        </p:nvSpPr>
        <p:spPr>
          <a:xfrm>
            <a:off x="5743991" y="2317798"/>
            <a:ext cx="2976880" cy="1200329"/>
          </a:xfrm>
          <a:prstGeom prst="rect">
            <a:avLst/>
          </a:prstGeom>
          <a:noFill/>
        </p:spPr>
        <p:txBody>
          <a:bodyPr wrap="square" rtlCol="0">
            <a:spAutoFit/>
          </a:bodyPr>
          <a:lstStyle/>
          <a:p>
            <a:r>
              <a:rPr lang="en-GB" sz="2400" dirty="0"/>
              <a:t>Cut out the numbers and order them from smallest to greatest</a:t>
            </a:r>
          </a:p>
        </p:txBody>
      </p:sp>
      <p:pic>
        <p:nvPicPr>
          <p:cNvPr id="12" name="Picture 11">
            <a:extLst>
              <a:ext uri="{FF2B5EF4-FFF2-40B4-BE49-F238E27FC236}">
                <a16:creationId xmlns:a16="http://schemas.microsoft.com/office/drawing/2014/main" id="{6C7158C5-7BCE-2D2A-4192-6A0674B1F117}"/>
              </a:ext>
            </a:extLst>
          </p:cNvPr>
          <p:cNvPicPr>
            <a:picLocks noChangeAspect="1"/>
          </p:cNvPicPr>
          <p:nvPr/>
        </p:nvPicPr>
        <p:blipFill>
          <a:blip r:embed="rId3"/>
          <a:stretch>
            <a:fillRect/>
          </a:stretch>
        </p:blipFill>
        <p:spPr>
          <a:xfrm>
            <a:off x="8815722" y="2240207"/>
            <a:ext cx="2544465" cy="1387360"/>
          </a:xfrm>
          <a:prstGeom prst="rect">
            <a:avLst/>
          </a:prstGeom>
        </p:spPr>
      </p:pic>
      <p:pic>
        <p:nvPicPr>
          <p:cNvPr id="18" name="Picture 17">
            <a:extLst>
              <a:ext uri="{FF2B5EF4-FFF2-40B4-BE49-F238E27FC236}">
                <a16:creationId xmlns:a16="http://schemas.microsoft.com/office/drawing/2014/main" id="{2644C4FD-A80A-4D45-9AAE-8F39E251A1DE}"/>
              </a:ext>
            </a:extLst>
          </p:cNvPr>
          <p:cNvPicPr>
            <a:picLocks noChangeAspect="1"/>
          </p:cNvPicPr>
          <p:nvPr/>
        </p:nvPicPr>
        <p:blipFill>
          <a:blip r:embed="rId4"/>
          <a:stretch>
            <a:fillRect/>
          </a:stretch>
        </p:blipFill>
        <p:spPr>
          <a:xfrm>
            <a:off x="3875163" y="4694482"/>
            <a:ext cx="1328417" cy="1640985"/>
          </a:xfrm>
          <a:prstGeom prst="rect">
            <a:avLst/>
          </a:prstGeom>
        </p:spPr>
      </p:pic>
      <p:sp>
        <p:nvSpPr>
          <p:cNvPr id="19" name="TextBox 18">
            <a:extLst>
              <a:ext uri="{FF2B5EF4-FFF2-40B4-BE49-F238E27FC236}">
                <a16:creationId xmlns:a16="http://schemas.microsoft.com/office/drawing/2014/main" id="{DC137A04-ED95-4358-F9C5-3E74A3C5E055}"/>
              </a:ext>
            </a:extLst>
          </p:cNvPr>
          <p:cNvSpPr txBox="1"/>
          <p:nvPr/>
        </p:nvSpPr>
        <p:spPr>
          <a:xfrm>
            <a:off x="547899" y="4871989"/>
            <a:ext cx="3327263" cy="1569660"/>
          </a:xfrm>
          <a:prstGeom prst="rect">
            <a:avLst/>
          </a:prstGeom>
          <a:noFill/>
        </p:spPr>
        <p:txBody>
          <a:bodyPr wrap="square" rtlCol="0">
            <a:spAutoFit/>
          </a:bodyPr>
          <a:lstStyle/>
          <a:p>
            <a:r>
              <a:rPr lang="en-GB" sz="2400" dirty="0"/>
              <a:t>Explore the differences between the books published in 1961 and 2022.</a:t>
            </a:r>
          </a:p>
        </p:txBody>
      </p:sp>
      <p:pic>
        <p:nvPicPr>
          <p:cNvPr id="14" name="Picture 13" descr="A black and white drawing of a person&amp;#39;s head&#10;&#10;AI-generated content may be incorrect.">
            <a:extLst>
              <a:ext uri="{FF2B5EF4-FFF2-40B4-BE49-F238E27FC236}">
                <a16:creationId xmlns:a16="http://schemas.microsoft.com/office/drawing/2014/main" id="{E073F0B2-5DCC-E61F-9617-FF35F638F9CB}"/>
              </a:ext>
            </a:extLst>
          </p:cNvPr>
          <p:cNvPicPr>
            <a:picLocks noChangeAspect="1"/>
          </p:cNvPicPr>
          <p:nvPr/>
        </p:nvPicPr>
        <p:blipFill>
          <a:blip r:embed="rId5"/>
          <a:stretch>
            <a:fillRect/>
          </a:stretch>
        </p:blipFill>
        <p:spPr>
          <a:xfrm>
            <a:off x="9736523" y="4729443"/>
            <a:ext cx="1642309" cy="1942564"/>
          </a:xfrm>
          <a:prstGeom prst="rect">
            <a:avLst/>
          </a:prstGeom>
        </p:spPr>
      </p:pic>
      <p:sp>
        <p:nvSpPr>
          <p:cNvPr id="17" name="TextBox 16">
            <a:extLst>
              <a:ext uri="{FF2B5EF4-FFF2-40B4-BE49-F238E27FC236}">
                <a16:creationId xmlns:a16="http://schemas.microsoft.com/office/drawing/2014/main" id="{B19D3531-43C7-126A-4881-31CC49B93F69}"/>
              </a:ext>
            </a:extLst>
          </p:cNvPr>
          <p:cNvSpPr txBox="1"/>
          <p:nvPr/>
        </p:nvSpPr>
        <p:spPr>
          <a:xfrm>
            <a:off x="6195871" y="4731332"/>
            <a:ext cx="265916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Sassoon Primary"/>
              </a:rPr>
              <a:t>Design an 'emotion' </a:t>
            </a:r>
            <a:r>
              <a:rPr lang="en-GB" sz="2000" err="1">
                <a:latin typeface="Sassoon Primary"/>
              </a:rPr>
              <a:t>charcter</a:t>
            </a:r>
            <a:r>
              <a:rPr lang="en-GB" sz="2000" dirty="0">
                <a:latin typeface="Sassoon Primary"/>
              </a:rPr>
              <a:t> like the characters from Inside Out. </a:t>
            </a:r>
          </a:p>
        </p:txBody>
      </p:sp>
    </p:spTree>
    <p:extLst>
      <p:ext uri="{BB962C8B-B14F-4D97-AF65-F5344CB8AC3E}">
        <p14:creationId xmlns:p14="http://schemas.microsoft.com/office/powerpoint/2010/main" val="161863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3"/>
          <a:stretch>
            <a:fillRect/>
          </a:stretch>
        </p:blipFill>
        <p:spPr>
          <a:xfrm>
            <a:off x="283808" y="5535835"/>
            <a:ext cx="1112817" cy="1123549"/>
          </a:xfrm>
          <a:prstGeom prst="rect">
            <a:avLst/>
          </a:prstGeom>
        </p:spPr>
      </p:pic>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843251" y="582040"/>
            <a:ext cx="12222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Today's Grapheme</a:t>
            </a:r>
          </a:p>
          <a:p>
            <a:pPr marL="0" indent="0">
              <a:buNone/>
            </a:pPr>
            <a:endParaRPr lang="en-GB" sz="9600">
              <a:latin typeface="Sassoon Primary"/>
              <a:cs typeface="Calibri"/>
            </a:endParaRPr>
          </a:p>
          <a:p>
            <a:pPr marL="0" indent="0">
              <a:buNone/>
            </a:pPr>
            <a:endParaRPr lang="en-GB" sz="9600">
              <a:latin typeface="Sassoon Primary"/>
              <a:cs typeface="Calibri"/>
            </a:endParaRPr>
          </a:p>
        </p:txBody>
      </p:sp>
      <p:sp>
        <p:nvSpPr>
          <p:cNvPr id="16" name="Content Placeholder 2">
            <a:extLst>
              <a:ext uri="{FF2B5EF4-FFF2-40B4-BE49-F238E27FC236}">
                <a16:creationId xmlns:a16="http://schemas.microsoft.com/office/drawing/2014/main" id="{D32C41CD-6C8C-0327-3189-062D97A81E33}"/>
              </a:ext>
            </a:extLst>
          </p:cNvPr>
          <p:cNvSpPr txBox="1">
            <a:spLocks/>
          </p:cNvSpPr>
          <p:nvPr/>
        </p:nvSpPr>
        <p:spPr>
          <a:xfrm>
            <a:off x="3961713" y="3190906"/>
            <a:ext cx="4401204" cy="1828910"/>
          </a:xfrm>
          <a:prstGeom prst="rect">
            <a:avLst/>
          </a:prstGeom>
          <a:solidFill>
            <a:schemeClr val="accent4">
              <a:lumMod val="60000"/>
              <a:lumOff val="40000"/>
            </a:schemeClr>
          </a:solidFill>
          <a:ln w="57150">
            <a:solidFill>
              <a:schemeClr val="accent4">
                <a:lumMod val="60000"/>
                <a:lumOff val="40000"/>
              </a:schemeClr>
            </a:solidFill>
          </a:ln>
        </p:spPr>
        <p:txBody>
          <a:bodyPr vert="horz" lIns="91440" tIns="45720" rIns="91440" bIns="45720" rtlCol="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9600">
              <a:latin typeface="Sassoon Primary"/>
              <a:cs typeface="Calibri"/>
            </a:endParaRPr>
          </a:p>
          <a:p>
            <a:pPr marL="0" indent="0" algn="ctr">
              <a:buNone/>
            </a:pPr>
            <a:r>
              <a:rPr lang="en-GB" sz="9600" err="1">
                <a:latin typeface="Sassoon Primary"/>
                <a:cs typeface="Calibri"/>
              </a:rPr>
              <a:t>ea</a:t>
            </a:r>
            <a:r>
              <a:rPr lang="en-GB" sz="9600">
                <a:latin typeface="Sassoon Primary"/>
                <a:cs typeface="Calibri"/>
              </a:rPr>
              <a:t>/e/e-e</a:t>
            </a:r>
          </a:p>
          <a:p>
            <a:pPr marL="0" indent="0" algn="ctr">
              <a:buNone/>
            </a:pPr>
            <a:r>
              <a:rPr lang="en-GB" sz="9600" err="1">
                <a:latin typeface="Sassoon Primary"/>
                <a:cs typeface="Calibri"/>
              </a:rPr>
              <a:t>ie</a:t>
            </a:r>
            <a:r>
              <a:rPr lang="en-GB" sz="9600">
                <a:latin typeface="Sassoon Primary"/>
                <a:cs typeface="Calibri"/>
              </a:rPr>
              <a:t>/</a:t>
            </a:r>
            <a:r>
              <a:rPr lang="en-GB" sz="9600" err="1">
                <a:latin typeface="Sassoon Primary"/>
                <a:cs typeface="Calibri"/>
              </a:rPr>
              <a:t>ey</a:t>
            </a:r>
            <a:r>
              <a:rPr lang="en-GB" sz="9600">
                <a:latin typeface="Sassoon Primary"/>
                <a:cs typeface="Calibri"/>
              </a:rPr>
              <a:t>/y/</a:t>
            </a:r>
            <a:r>
              <a:rPr lang="en-GB" sz="9600" err="1">
                <a:latin typeface="Sassoon Primary"/>
                <a:cs typeface="Calibri"/>
              </a:rPr>
              <a:t>ee</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4EAE065-92AA-2206-0B79-E1D459F159DC}"/>
                  </a:ext>
                </a:extLst>
              </p14:cNvPr>
              <p14:cNvContentPartPr/>
              <p14:nvPr/>
            </p14:nvContentPartPr>
            <p14:xfrm>
              <a:off x="12974053" y="6910638"/>
              <a:ext cx="35965" cy="12532"/>
            </p14:xfrm>
          </p:contentPart>
        </mc:Choice>
        <mc:Fallback xmlns="">
          <p:pic>
            <p:nvPicPr>
              <p:cNvPr id="4" name="Ink 3">
                <a:extLst>
                  <a:ext uri="{FF2B5EF4-FFF2-40B4-BE49-F238E27FC236}">
                    <a16:creationId xmlns:a16="http://schemas.microsoft.com/office/drawing/2014/main" id="{54EAE065-92AA-2206-0B79-E1D459F159DC}"/>
                  </a:ext>
                </a:extLst>
              </p:cNvPr>
              <p:cNvPicPr/>
              <p:nvPr/>
            </p:nvPicPr>
            <p:blipFill>
              <a:blip r:embed="rId5"/>
              <a:stretch>
                <a:fillRect/>
              </a:stretch>
            </p:blipFill>
            <p:spPr>
              <a:xfrm>
                <a:off x="12956249" y="6284038"/>
                <a:ext cx="71218" cy="1253200"/>
              </a:xfrm>
              <a:prstGeom prst="rect">
                <a:avLst/>
              </a:prstGeom>
            </p:spPr>
          </p:pic>
        </mc:Fallback>
      </mc:AlternateContent>
      <p:sp>
        <p:nvSpPr>
          <p:cNvPr id="11" name="TextBox 10">
            <a:extLst>
              <a:ext uri="{FF2B5EF4-FFF2-40B4-BE49-F238E27FC236}">
                <a16:creationId xmlns:a16="http://schemas.microsoft.com/office/drawing/2014/main" id="{ABAD2596-7CC8-47DE-53F9-46041D77E8FE}"/>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Sassoon Primary"/>
              </a:rPr>
              <a:t>Tuesday 4th February 2025</a:t>
            </a:r>
          </a:p>
          <a:p>
            <a:r>
              <a:rPr lang="en-US" u="sng" dirty="0">
                <a:latin typeface="Sassoon Primary"/>
              </a:rPr>
              <a:t>4/2/25</a:t>
            </a:r>
          </a:p>
        </p:txBody>
      </p:sp>
    </p:spTree>
    <p:extLst>
      <p:ext uri="{BB962C8B-B14F-4D97-AF65-F5344CB8AC3E}">
        <p14:creationId xmlns:p14="http://schemas.microsoft.com/office/powerpoint/2010/main" val="168216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31632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Where in the word?</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6093912" y="-58487"/>
            <a:ext cx="7553854" cy="8925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a:latin typeface="Sassoon Primary"/>
                <a:cs typeface="Calibri" panose="020F0502020204030204"/>
              </a:rPr>
              <a:t>happy</a:t>
            </a:r>
          </a:p>
          <a:p>
            <a:r>
              <a:rPr lang="en-US" sz="5000">
                <a:latin typeface="Sassoon Primary"/>
                <a:cs typeface="Calibri" panose="020F0502020204030204"/>
              </a:rPr>
              <a:t>hairy</a:t>
            </a:r>
          </a:p>
          <a:p>
            <a:r>
              <a:rPr lang="en-US" sz="5000">
                <a:latin typeface="Sassoon Primary"/>
                <a:cs typeface="Calibri" panose="020F0502020204030204"/>
              </a:rPr>
              <a:t>bodies</a:t>
            </a:r>
          </a:p>
          <a:p>
            <a:r>
              <a:rPr lang="en-US" sz="5000">
                <a:latin typeface="Sassoon Primary"/>
                <a:cs typeface="Calibri" panose="020F0502020204030204"/>
              </a:rPr>
              <a:t>belief</a:t>
            </a:r>
          </a:p>
          <a:p>
            <a:r>
              <a:rPr lang="en-US" sz="5000">
                <a:latin typeface="Sassoon Primary"/>
                <a:cs typeface="Calibri" panose="020F0502020204030204"/>
              </a:rPr>
              <a:t>monkey</a:t>
            </a:r>
          </a:p>
          <a:p>
            <a:r>
              <a:rPr lang="en-US" sz="5000">
                <a:latin typeface="Sassoon Primary"/>
                <a:cs typeface="Calibri" panose="020F0502020204030204"/>
              </a:rPr>
              <a:t>honey</a:t>
            </a:r>
          </a:p>
          <a:p>
            <a:r>
              <a:rPr lang="en-US" sz="5000">
                <a:latin typeface="Sassoon Primary"/>
                <a:cs typeface="Calibri" panose="020F0502020204030204"/>
              </a:rPr>
              <a:t>fever</a:t>
            </a:r>
          </a:p>
          <a:p>
            <a:r>
              <a:rPr lang="en-US" sz="5000">
                <a:latin typeface="Sassoon Primary"/>
                <a:cs typeface="Calibri" panose="020F0502020204030204"/>
              </a:rPr>
              <a:t>secret</a:t>
            </a:r>
          </a:p>
          <a:p>
            <a:r>
              <a:rPr lang="en-US" sz="5000">
                <a:latin typeface="Sassoon Primary"/>
                <a:cs typeface="Calibri" panose="020F0502020204030204"/>
              </a:rPr>
              <a:t>field</a:t>
            </a:r>
          </a:p>
          <a:p>
            <a:pPr algn="l"/>
            <a:endParaRPr lang="en-US" sz="6000">
              <a:latin typeface="Sassoon Primary"/>
              <a:cs typeface="Calibri" panose="020F0502020204030204"/>
            </a:endParaRPr>
          </a:p>
          <a:p>
            <a:endParaRPr lang="en-US" sz="3200">
              <a:latin typeface="Sassoon Primary"/>
              <a:cs typeface="Calibri" panose="020F0502020204030204"/>
            </a:endParaRPr>
          </a:p>
          <a:p>
            <a:endParaRPr lang="en-US" sz="3200">
              <a:latin typeface="Sassoon Primary"/>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283103" y="2931583"/>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Segment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endParaRPr lang="en-US" sz="6000">
              <a:latin typeface="Sassoon Primary"/>
              <a:cs typeface="Calibri" panose="020F0502020204030204"/>
            </a:endParaRPr>
          </a:p>
        </p:txBody>
      </p:sp>
      <p:sp>
        <p:nvSpPr>
          <p:cNvPr id="5" name="TextBox 4">
            <a:extLst>
              <a:ext uri="{FF2B5EF4-FFF2-40B4-BE49-F238E27FC236}">
                <a16:creationId xmlns:a16="http://schemas.microsoft.com/office/drawing/2014/main" id="{94CC17B4-D9BE-5376-7F87-C2AA79B715F5}"/>
              </a:ext>
            </a:extLst>
          </p:cNvPr>
          <p:cNvSpPr txBox="1"/>
          <p:nvPr/>
        </p:nvSpPr>
        <p:spPr>
          <a:xfrm>
            <a:off x="209019" y="899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What are the digraphs?</a:t>
            </a:r>
          </a:p>
          <a:p>
            <a:pPr algn="ctr"/>
            <a:endParaRPr lang="en-US" sz="3500">
              <a:latin typeface="Sassoon Primary"/>
              <a:cs typeface="Calibri"/>
            </a:endParaRPr>
          </a:p>
        </p:txBody>
      </p:sp>
      <p:sp>
        <p:nvSpPr>
          <p:cNvPr id="6" name="TextBox 5">
            <a:extLst>
              <a:ext uri="{FF2B5EF4-FFF2-40B4-BE49-F238E27FC236}">
                <a16:creationId xmlns:a16="http://schemas.microsoft.com/office/drawing/2014/main" id="{CE7A49EF-D969-662D-5D0F-CA80BC05CFB5}"/>
              </a:ext>
            </a:extLst>
          </p:cNvPr>
          <p:cNvSpPr txBox="1"/>
          <p:nvPr/>
        </p:nvSpPr>
        <p:spPr>
          <a:xfrm>
            <a:off x="283103" y="4847166"/>
            <a:ext cx="4855104"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Blend and say words</a:t>
            </a:r>
            <a:endParaRPr lang="en-US"/>
          </a:p>
        </p:txBody>
      </p:sp>
      <p:sp>
        <p:nvSpPr>
          <p:cNvPr id="7" name="Arrow: Down 6">
            <a:extLst>
              <a:ext uri="{FF2B5EF4-FFF2-40B4-BE49-F238E27FC236}">
                <a16:creationId xmlns:a16="http://schemas.microsoft.com/office/drawing/2014/main" id="{90BB2B8F-5D26-37F4-8B7D-34C726DBDC8B}"/>
              </a:ext>
            </a:extLst>
          </p:cNvPr>
          <p:cNvSpPr/>
          <p:nvPr/>
        </p:nvSpPr>
        <p:spPr>
          <a:xfrm>
            <a:off x="2473854" y="2156354"/>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2C56D27-C5B4-40F1-738E-E97061C1311E}"/>
              </a:ext>
            </a:extLst>
          </p:cNvPr>
          <p:cNvSpPr/>
          <p:nvPr/>
        </p:nvSpPr>
        <p:spPr>
          <a:xfrm>
            <a:off x="2569103" y="4156603"/>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CFC61C-E0A4-B9F1-C1E8-711B44784DAA}"/>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Sassoon Primary"/>
              </a:rPr>
              <a:t>Tuesday 4th February 2025</a:t>
            </a:r>
          </a:p>
          <a:p>
            <a:r>
              <a:rPr lang="en-US" u="sng" dirty="0">
                <a:latin typeface="Sassoon Primary"/>
              </a:rPr>
              <a:t>4/2/25</a:t>
            </a:r>
          </a:p>
        </p:txBody>
      </p:sp>
    </p:spTree>
    <p:extLst>
      <p:ext uri="{BB962C8B-B14F-4D97-AF65-F5344CB8AC3E}">
        <p14:creationId xmlns:p14="http://schemas.microsoft.com/office/powerpoint/2010/main" val="323903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Best Bets</a:t>
            </a:r>
          </a:p>
        </p:txBody>
      </p:sp>
      <p:sp>
        <p:nvSpPr>
          <p:cNvPr id="7" name="TextBox 6">
            <a:extLst>
              <a:ext uri="{FF2B5EF4-FFF2-40B4-BE49-F238E27FC236}">
                <a16:creationId xmlns:a16="http://schemas.microsoft.com/office/drawing/2014/main" id="{FAC01E74-2C7B-BDB2-A0A7-940AA74B1685}"/>
              </a:ext>
            </a:extLst>
          </p:cNvPr>
          <p:cNvSpPr txBox="1"/>
          <p:nvPr/>
        </p:nvSpPr>
        <p:spPr>
          <a:xfrm>
            <a:off x="4714303" y="109112"/>
            <a:ext cx="9050316"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500">
                <a:latin typeface="Sassoon Primary"/>
                <a:cs typeface="Calibri"/>
              </a:rPr>
              <a:t>sheet</a:t>
            </a:r>
          </a:p>
          <a:p>
            <a:r>
              <a:rPr lang="en-GB" sz="5500">
                <a:latin typeface="Sassoon Primary"/>
                <a:cs typeface="Calibri"/>
              </a:rPr>
              <a:t>teeth</a:t>
            </a:r>
          </a:p>
          <a:p>
            <a:r>
              <a:rPr lang="en-GB" sz="5500">
                <a:latin typeface="Sassoon Primary"/>
                <a:cs typeface="Calibri"/>
              </a:rPr>
              <a:t>steep</a:t>
            </a:r>
          </a:p>
          <a:p>
            <a:r>
              <a:rPr lang="en-GB" sz="5500">
                <a:latin typeface="Sassoon Primary"/>
                <a:cs typeface="Calibri"/>
              </a:rPr>
              <a:t>treat</a:t>
            </a:r>
          </a:p>
          <a:p>
            <a:r>
              <a:rPr lang="en-GB" sz="5500">
                <a:latin typeface="Sassoon Primary"/>
                <a:cs typeface="Calibri"/>
              </a:rPr>
              <a:t>eating</a:t>
            </a:r>
          </a:p>
          <a:p>
            <a:r>
              <a:rPr lang="en-GB" sz="5500">
                <a:latin typeface="Sassoon Primary"/>
                <a:cs typeface="Calibri"/>
              </a:rPr>
              <a:t>each</a:t>
            </a:r>
          </a:p>
          <a:p>
            <a:r>
              <a:rPr lang="en-GB" sz="5500">
                <a:latin typeface="Sassoon Primary"/>
                <a:cs typeface="Calibri"/>
              </a:rPr>
              <a:t>these</a:t>
            </a:r>
          </a:p>
          <a:p>
            <a:r>
              <a:rPr lang="en-GB" sz="5500">
                <a:latin typeface="Sassoon Primary"/>
                <a:cs typeface="Calibri"/>
              </a:rPr>
              <a:t>least</a:t>
            </a:r>
          </a:p>
        </p:txBody>
      </p:sp>
      <p:sp>
        <p:nvSpPr>
          <p:cNvPr id="4" name="TextBox 3">
            <a:extLst>
              <a:ext uri="{FF2B5EF4-FFF2-40B4-BE49-F238E27FC236}">
                <a16:creationId xmlns:a16="http://schemas.microsoft.com/office/drawing/2014/main" id="{0242AB3A-34C9-9F4D-67C1-3D57D95BF835}"/>
              </a:ext>
            </a:extLst>
          </p:cNvPr>
          <p:cNvSpPr txBox="1"/>
          <p:nvPr/>
        </p:nvSpPr>
        <p:spPr>
          <a:xfrm>
            <a:off x="514823" y="2068762"/>
            <a:ext cx="335227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Sort the words under the correct grapheme</a:t>
            </a:r>
          </a:p>
          <a:p>
            <a:pPr algn="ctr"/>
            <a:endParaRPr lang="en-US" sz="3500">
              <a:latin typeface="Sassoon Primary"/>
              <a:cs typeface="Calibri" panose="020F0502020204030204"/>
            </a:endParaRPr>
          </a:p>
        </p:txBody>
      </p:sp>
      <p:sp>
        <p:nvSpPr>
          <p:cNvPr id="5" name="TextBox 4">
            <a:extLst>
              <a:ext uri="{FF2B5EF4-FFF2-40B4-BE49-F238E27FC236}">
                <a16:creationId xmlns:a16="http://schemas.microsoft.com/office/drawing/2014/main" id="{716704D4-422D-571E-7AC6-6F1FD2E8DC4C}"/>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Sassoon Primary"/>
              </a:rPr>
              <a:t>Tuesday 4th February 2025</a:t>
            </a:r>
          </a:p>
          <a:p>
            <a:r>
              <a:rPr lang="en-US" u="sng" dirty="0">
                <a:latin typeface="Sassoon Primary"/>
              </a:rPr>
              <a:t>4/2/25</a:t>
            </a:r>
          </a:p>
        </p:txBody>
      </p:sp>
    </p:spTree>
    <p:extLst>
      <p:ext uri="{BB962C8B-B14F-4D97-AF65-F5344CB8AC3E}">
        <p14:creationId xmlns:p14="http://schemas.microsoft.com/office/powerpoint/2010/main" val="4854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3806804" y="2491774"/>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3971192" y="297473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1" name="Content Placeholder 2">
            <a:extLst>
              <a:ext uri="{FF2B5EF4-FFF2-40B4-BE49-F238E27FC236}">
                <a16:creationId xmlns:a16="http://schemas.microsoft.com/office/drawing/2014/main" id="{369A9684-A84B-F9C9-9C9C-B9748EE85733}"/>
              </a:ext>
            </a:extLst>
          </p:cNvPr>
          <p:cNvSpPr txBox="1">
            <a:spLocks/>
          </p:cNvSpPr>
          <p:nvPr/>
        </p:nvSpPr>
        <p:spPr>
          <a:xfrm>
            <a:off x="627964" y="1359989"/>
            <a:ext cx="4242453"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could</a:t>
            </a: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6463003" y="22220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would</a:t>
            </a: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7256752" y="432854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who</a:t>
            </a:r>
          </a:p>
        </p:txBody>
      </p:sp>
      <p:sp>
        <p:nvSpPr>
          <p:cNvPr id="15" name="TextBox 14">
            <a:extLst>
              <a:ext uri="{FF2B5EF4-FFF2-40B4-BE49-F238E27FC236}">
                <a16:creationId xmlns:a16="http://schemas.microsoft.com/office/drawing/2014/main" id="{379CC088-71D8-B714-FCA0-87A6C4AB2B42}"/>
              </a:ext>
            </a:extLst>
          </p:cNvPr>
          <p:cNvSpPr txBox="1"/>
          <p:nvPr/>
        </p:nvSpPr>
        <p:spPr>
          <a:xfrm>
            <a:off x="1701269" y="4963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Read the tricky words</a:t>
            </a:r>
          </a:p>
          <a:p>
            <a:pPr algn="ctr"/>
            <a:endParaRPr lang="en-US" sz="3500">
              <a:latin typeface="Sassoon Primary"/>
              <a:cs typeface="Calibri"/>
            </a:endParaRPr>
          </a:p>
        </p:txBody>
      </p:sp>
      <p:sp>
        <p:nvSpPr>
          <p:cNvPr id="14" name="Content Placeholder 2">
            <a:extLst>
              <a:ext uri="{FF2B5EF4-FFF2-40B4-BE49-F238E27FC236}">
                <a16:creationId xmlns:a16="http://schemas.microsoft.com/office/drawing/2014/main" id="{8976C2EB-5131-CF9D-163A-582B6963F613}"/>
              </a:ext>
            </a:extLst>
          </p:cNvPr>
          <p:cNvSpPr txBox="1">
            <a:spLocks/>
          </p:cNvSpPr>
          <p:nvPr/>
        </p:nvSpPr>
        <p:spPr>
          <a:xfrm>
            <a:off x="7256751" y="2391789"/>
            <a:ext cx="4284787" cy="15002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should</a:t>
            </a:r>
          </a:p>
        </p:txBody>
      </p:sp>
      <p:sp>
        <p:nvSpPr>
          <p:cNvPr id="16" name="Content Placeholder 2">
            <a:extLst>
              <a:ext uri="{FF2B5EF4-FFF2-40B4-BE49-F238E27FC236}">
                <a16:creationId xmlns:a16="http://schemas.microsoft.com/office/drawing/2014/main" id="{0C471FF9-E0DF-F972-0FD7-23CF4A365680}"/>
              </a:ext>
            </a:extLst>
          </p:cNvPr>
          <p:cNvSpPr txBox="1">
            <a:spLocks/>
          </p:cNvSpPr>
          <p:nvPr/>
        </p:nvSpPr>
        <p:spPr>
          <a:xfrm>
            <a:off x="-3415" y="338662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whole</a:t>
            </a:r>
          </a:p>
        </p:txBody>
      </p:sp>
      <p:sp>
        <p:nvSpPr>
          <p:cNvPr id="17" name="Content Placeholder 2">
            <a:extLst>
              <a:ext uri="{FF2B5EF4-FFF2-40B4-BE49-F238E27FC236}">
                <a16:creationId xmlns:a16="http://schemas.microsoft.com/office/drawing/2014/main" id="{EFC9DDC4-2BE9-EF45-7FB6-CE89F922ABDA}"/>
              </a:ext>
            </a:extLst>
          </p:cNvPr>
          <p:cNvSpPr txBox="1">
            <a:spLocks/>
          </p:cNvSpPr>
          <p:nvPr/>
        </p:nvSpPr>
        <p:spPr>
          <a:xfrm>
            <a:off x="2813700" y="106699"/>
            <a:ext cx="4242453"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where</a:t>
            </a:r>
          </a:p>
        </p:txBody>
      </p:sp>
      <p:sp>
        <p:nvSpPr>
          <p:cNvPr id="18" name="Content Placeholder 2">
            <a:extLst>
              <a:ext uri="{FF2B5EF4-FFF2-40B4-BE49-F238E27FC236}">
                <a16:creationId xmlns:a16="http://schemas.microsoft.com/office/drawing/2014/main" id="{785E05E2-0220-062A-69B5-48600C594046}"/>
              </a:ext>
            </a:extLst>
          </p:cNvPr>
          <p:cNvSpPr txBox="1">
            <a:spLocks/>
          </p:cNvSpPr>
          <p:nvPr/>
        </p:nvSpPr>
        <p:spPr>
          <a:xfrm>
            <a:off x="8308121" y="5310357"/>
            <a:ext cx="4242453"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two</a:t>
            </a:r>
          </a:p>
        </p:txBody>
      </p:sp>
      <p:sp>
        <p:nvSpPr>
          <p:cNvPr id="20" name="TextBox 19">
            <a:extLst>
              <a:ext uri="{FF2B5EF4-FFF2-40B4-BE49-F238E27FC236}">
                <a16:creationId xmlns:a16="http://schemas.microsoft.com/office/drawing/2014/main" id="{BEAA7B22-D2D0-91F0-8C58-38D2C114BE7A}"/>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Sassoon Primary"/>
              </a:rPr>
              <a:t>Tuesday 4th February 2025</a:t>
            </a:r>
          </a:p>
          <a:p>
            <a:r>
              <a:rPr lang="en-US" u="sng" dirty="0">
                <a:latin typeface="Sassoon Primary"/>
              </a:rPr>
              <a:t>4/2/25</a:t>
            </a:r>
          </a:p>
        </p:txBody>
      </p:sp>
    </p:spTree>
    <p:extLst>
      <p:ext uri="{BB962C8B-B14F-4D97-AF65-F5344CB8AC3E}">
        <p14:creationId xmlns:p14="http://schemas.microsoft.com/office/powerpoint/2010/main" val="312017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2B85A-54B2-5B3E-ACA8-FBDAADDF010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54A392-3433-9B1D-F5A1-FEB83B7460D8}"/>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sp>
        <p:nvSpPr>
          <p:cNvPr id="6" name="TextBox 5">
            <a:extLst>
              <a:ext uri="{FF2B5EF4-FFF2-40B4-BE49-F238E27FC236}">
                <a16:creationId xmlns:a16="http://schemas.microsoft.com/office/drawing/2014/main" id="{5BBE5412-56F0-131F-EE2F-3D21898825E5}"/>
              </a:ext>
            </a:extLst>
          </p:cNvPr>
          <p:cNvSpPr txBox="1"/>
          <p:nvPr/>
        </p:nvSpPr>
        <p:spPr>
          <a:xfrm>
            <a:off x="2046280" y="4401967"/>
            <a:ext cx="126102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cs typeface="Calibri"/>
              </a:rPr>
              <a:t>What </a:t>
            </a:r>
            <a:r>
              <a:rPr lang="en-GB" sz="4000" b="1" u="sng">
                <a:latin typeface="Sassoon Primary"/>
                <a:cs typeface="Calibri"/>
              </a:rPr>
              <a:t>digraphs</a:t>
            </a:r>
            <a:r>
              <a:rPr lang="en-GB" sz="4000">
                <a:latin typeface="Sassoon Primary"/>
                <a:cs typeface="Calibri"/>
              </a:rPr>
              <a:t> can you see?</a:t>
            </a:r>
          </a:p>
          <a:p>
            <a:r>
              <a:rPr lang="en-GB" sz="4000">
                <a:latin typeface="Sassoon Primary"/>
                <a:cs typeface="Calibri"/>
              </a:rPr>
              <a:t>What </a:t>
            </a:r>
            <a:r>
              <a:rPr lang="en-GB" sz="4000" b="1" u="sng">
                <a:latin typeface="Sassoon Primary"/>
                <a:cs typeface="Calibri"/>
              </a:rPr>
              <a:t>tricky words</a:t>
            </a:r>
            <a:r>
              <a:rPr lang="en-GB" sz="4000">
                <a:latin typeface="Sassoon Primary"/>
                <a:cs typeface="Calibri"/>
              </a:rPr>
              <a:t> can you see?</a:t>
            </a:r>
          </a:p>
        </p:txBody>
      </p:sp>
      <p:pic>
        <p:nvPicPr>
          <p:cNvPr id="3" name="Picture 2" descr="Black text on a white background&#10;&#10;Description automatically generated">
            <a:extLst>
              <a:ext uri="{FF2B5EF4-FFF2-40B4-BE49-F238E27FC236}">
                <a16:creationId xmlns:a16="http://schemas.microsoft.com/office/drawing/2014/main" id="{76C9AFED-C9C5-670A-6F34-9A92812B6890}"/>
              </a:ext>
            </a:extLst>
          </p:cNvPr>
          <p:cNvPicPr>
            <a:picLocks noChangeAspect="1"/>
          </p:cNvPicPr>
          <p:nvPr/>
        </p:nvPicPr>
        <p:blipFill>
          <a:blip r:embed="rId3"/>
          <a:stretch>
            <a:fillRect/>
          </a:stretch>
        </p:blipFill>
        <p:spPr>
          <a:xfrm>
            <a:off x="1253289" y="1289913"/>
            <a:ext cx="9695448" cy="1952067"/>
          </a:xfrm>
          <a:prstGeom prst="rect">
            <a:avLst/>
          </a:prstGeom>
        </p:spPr>
      </p:pic>
      <p:sp>
        <p:nvSpPr>
          <p:cNvPr id="5" name="TextBox 4">
            <a:extLst>
              <a:ext uri="{FF2B5EF4-FFF2-40B4-BE49-F238E27FC236}">
                <a16:creationId xmlns:a16="http://schemas.microsoft.com/office/drawing/2014/main" id="{E1324E12-AA75-4AD0-B4D9-5C0CCE16F1EE}"/>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latin typeface="Sassoon Primary"/>
              </a:rPr>
              <a:t>Tuesday 4th February 2025</a:t>
            </a:r>
          </a:p>
          <a:p>
            <a:r>
              <a:rPr lang="en-US" u="sng" dirty="0">
                <a:latin typeface="Sassoon Primary"/>
              </a:rPr>
              <a:t>4/2/25</a:t>
            </a:r>
          </a:p>
        </p:txBody>
      </p:sp>
    </p:spTree>
    <p:extLst>
      <p:ext uri="{BB962C8B-B14F-4D97-AF65-F5344CB8AC3E}">
        <p14:creationId xmlns:p14="http://schemas.microsoft.com/office/powerpoint/2010/main" val="4285156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5EC8FC-9765-47DA-99FE-63E4EC196E83}"/>
</file>

<file path=customXml/itemProps2.xml><?xml version="1.0" encoding="utf-8"?>
<ds:datastoreItem xmlns:ds="http://schemas.openxmlformats.org/officeDocument/2006/customXml" ds:itemID="{687DB229-AC74-44D2-BF69-D1870A24DAAD}">
  <ds:schemaRefs>
    <ds:schemaRef ds:uri="e255f982-5f1f-41c7-871f-7a91432a5484"/>
    <ds:schemaRef ds:uri="http://schemas.microsoft.com/office/2006/metadata/properties"/>
    <ds:schemaRef ds:uri="http://www.w3.org/XML/1998/namespace"/>
    <ds:schemaRef ds:uri="5519ec2d-3025-400a-aa14-bba49a7e18f3"/>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1AA6334D-81D2-47A0-8CFC-E74207D2FF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4472</TotalTime>
  <Words>3965</Words>
  <Application>Microsoft Office PowerPoint</Application>
  <PresentationFormat>Widescreen</PresentationFormat>
  <Paragraphs>681</Paragraphs>
  <Slides>45</Slides>
  <Notes>23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Tuesday 4th February 2025</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Year 1 Unit 8: Numbers to 50</vt:lpstr>
      <vt:lpstr>3 in3  Reading and writing numbers to 20</vt:lpstr>
      <vt:lpstr>To compare and order numbers to 50</vt:lpstr>
      <vt:lpstr>Represent these numbers on a place value chart</vt:lpstr>
      <vt:lpstr>Which number has the greater value? I know this because…</vt:lpstr>
      <vt:lpstr>PowerPoint Presentation</vt:lpstr>
      <vt:lpstr>Blue/ green What’s the same? What’s different?</vt:lpstr>
      <vt:lpstr>Which number has the least value?</vt:lpstr>
      <vt:lpstr>Do you agree with this child? Why/why not?</vt:lpstr>
      <vt:lpstr>Compare the value of numbers using a number line</vt:lpstr>
      <vt:lpstr>Compare the value of numbers using a number line</vt:lpstr>
      <vt:lpstr>Compare the value of numbers using bead strings</vt:lpstr>
      <vt:lpstr>PowerPoint Presentation</vt:lpstr>
      <vt:lpstr>On white boards,  Show me a number that is greater than … </vt:lpstr>
      <vt:lpstr>Numbers in between </vt:lpstr>
      <vt:lpstr>TBAT: compare and order numbers to 50</vt:lpstr>
      <vt:lpstr>PowerPoint Presentation</vt:lpstr>
      <vt:lpstr>Guess my number</vt:lpstr>
      <vt:lpstr>Independent Challenges:</vt:lpstr>
      <vt:lpstr>Break</vt:lpstr>
      <vt:lpstr>PE- TBAT: Explore speeds and actions</vt:lpstr>
      <vt:lpstr>PowerPoint Presentation</vt:lpstr>
      <vt:lpstr>Magical toy box</vt:lpstr>
      <vt:lpstr>Lunch</vt:lpstr>
      <vt:lpstr>Toothbrushing</vt:lpstr>
      <vt:lpstr>PSHE- TBAT: know how to keep our bodies safe. </vt:lpstr>
      <vt:lpstr>What is a baptism?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82</cp:revision>
  <dcterms:created xsi:type="dcterms:W3CDTF">2024-12-20T13:40:35Z</dcterms:created>
  <dcterms:modified xsi:type="dcterms:W3CDTF">2025-02-04T07:43:22Z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262800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