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6" r:id="rId5"/>
    <p:sldId id="296" r:id="rId6"/>
    <p:sldId id="310" r:id="rId7"/>
    <p:sldId id="524" r:id="rId8"/>
    <p:sldId id="317" r:id="rId9"/>
    <p:sldId id="318" r:id="rId10"/>
    <p:sldId id="489" r:id="rId11"/>
    <p:sldId id="313" r:id="rId12"/>
    <p:sldId id="312" r:id="rId13"/>
    <p:sldId id="311" r:id="rId14"/>
    <p:sldId id="297" r:id="rId15"/>
    <p:sldId id="301" r:id="rId16"/>
    <p:sldId id="302" r:id="rId17"/>
    <p:sldId id="303" r:id="rId18"/>
    <p:sldId id="543" r:id="rId19"/>
    <p:sldId id="335" r:id="rId20"/>
    <p:sldId id="304" r:id="rId21"/>
    <p:sldId id="306" r:id="rId22"/>
    <p:sldId id="542" r:id="rId23"/>
    <p:sldId id="408" r:id="rId24"/>
    <p:sldId id="307" r:id="rId25"/>
    <p:sldId id="548" r:id="rId26"/>
    <p:sldId id="308" r:id="rId27"/>
    <p:sldId id="523" r:id="rId28"/>
    <p:sldId id="285" r:id="rId29"/>
    <p:sldId id="549" r:id="rId30"/>
    <p:sldId id="550" r:id="rId31"/>
    <p:sldId id="551" r:id="rId32"/>
    <p:sldId id="552" r:id="rId33"/>
    <p:sldId id="261" r:id="rId34"/>
    <p:sldId id="547" r:id="rId35"/>
    <p:sldId id="541" r:id="rId36"/>
    <p:sldId id="272" r:id="rId37"/>
    <p:sldId id="554" r:id="rId38"/>
    <p:sldId id="555" r:id="rId39"/>
    <p:sldId id="305" r:id="rId40"/>
    <p:sldId id="556" r:id="rId41"/>
    <p:sldId id="558" r:id="rId42"/>
    <p:sldId id="557" r:id="rId4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09657-B525-542D-4CE6-3ABE8B1C30B3}" v="67" dt="2025-02-05T07:39:03.620"/>
    <p1510:client id="{5E92B36C-8EBC-4CF1-AA9B-1C0B3DA067B8}" v="409" dt="2025-02-05T17:17:28.048"/>
    <p1510:client id="{C1E5033C-5F9F-F43F-F1B9-44AA51862E74}" v="17" dt="2025-02-06T07:35:31.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p:scale>
          <a:sx n="58" d="100"/>
          <a:sy n="58"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5FD59AC-2BDD-3BC1-5D35-E727FE1F0E25}"/>
    <pc:docChg chg="addSld delSld">
      <pc:chgData name="" userId="" providerId="" clId="Web-{45FD59AC-2BDD-3BC1-5D35-E727FE1F0E25}" dt="2025-01-24T13:42:45.668" v="1"/>
      <pc:docMkLst>
        <pc:docMk/>
      </pc:docMkLst>
      <pc:sldChg chg="del">
        <pc:chgData name="" userId="" providerId="" clId="Web-{45FD59AC-2BDD-3BC1-5D35-E727FE1F0E25}" dt="2025-01-24T13:42:45.668" v="1"/>
        <pc:sldMkLst>
          <pc:docMk/>
          <pc:sldMk cId="1120572278" sldId="258"/>
        </pc:sldMkLst>
      </pc:sldChg>
      <pc:sldChg chg="add">
        <pc:chgData name="" userId="" providerId="" clId="Web-{45FD59AC-2BDD-3BC1-5D35-E727FE1F0E25}" dt="2025-01-24T13:42:42.199" v="0"/>
        <pc:sldMkLst>
          <pc:docMk/>
          <pc:sldMk cId="332343761" sldId="296"/>
        </pc:sldMkLst>
      </pc:sldChg>
    </pc:docChg>
  </pc:docChgLst>
  <pc:docChgLst>
    <pc:chgData name="A Freel" userId="S::afreel@ohacademy.co.uk::f6dead3d-cc44-4b49-aee1-60fe86f08dbd" providerId="AD" clId="Web-{FB280F4D-4EA8-477D-97BC-C40D7E243371}"/>
    <pc:docChg chg="modSld">
      <pc:chgData name="A Freel" userId="S::afreel@ohacademy.co.uk::f6dead3d-cc44-4b49-aee1-60fe86f08dbd" providerId="AD" clId="Web-{FB280F4D-4EA8-477D-97BC-C40D7E243371}" dt="2024-12-20T13:42:11.864" v="9" actId="20577"/>
      <pc:docMkLst>
        <pc:docMk/>
      </pc:docMkLst>
      <pc:sldChg chg="modSp">
        <pc:chgData name="A Freel" userId="S::afreel@ohacademy.co.uk::f6dead3d-cc44-4b49-aee1-60fe86f08dbd" providerId="AD" clId="Web-{FB280F4D-4EA8-477D-97BC-C40D7E243371}" dt="2024-12-20T13:42:11.864" v="9" actId="20577"/>
        <pc:sldMkLst>
          <pc:docMk/>
          <pc:sldMk cId="109857222" sldId="256"/>
        </pc:sldMkLst>
        <pc:spChg chg="mod">
          <ac:chgData name="A Freel" userId="S::afreel@ohacademy.co.uk::f6dead3d-cc44-4b49-aee1-60fe86f08dbd" providerId="AD" clId="Web-{FB280F4D-4EA8-477D-97BC-C40D7E243371}" dt="2024-12-20T13:42:08.739" v="7" actId="20577"/>
          <ac:spMkLst>
            <pc:docMk/>
            <pc:sldMk cId="109857222" sldId="256"/>
            <ac:spMk id="2" creationId="{00000000-0000-0000-0000-000000000000}"/>
          </ac:spMkLst>
        </pc:spChg>
        <pc:spChg chg="mod">
          <ac:chgData name="A Freel" userId="S::afreel@ohacademy.co.uk::f6dead3d-cc44-4b49-aee1-60fe86f08dbd" providerId="AD" clId="Web-{FB280F4D-4EA8-477D-97BC-C40D7E243371}" dt="2024-12-20T13:42:11.864" v="9" actId="20577"/>
          <ac:spMkLst>
            <pc:docMk/>
            <pc:sldMk cId="109857222" sldId="256"/>
            <ac:spMk id="3" creationId="{00000000-0000-0000-0000-000000000000}"/>
          </ac:spMkLst>
        </pc:spChg>
      </pc:sldChg>
    </pc:docChg>
  </pc:docChgLst>
  <pc:docChgLst>
    <pc:chgData name="A Freel" userId="S::afreel@ohacademy.co.uk::f6dead3d-cc44-4b49-aee1-60fe86f08dbd" providerId="AD" clId="Web-{120C7106-C151-7A93-15F5-0919DCD97A11}"/>
    <pc:docChg chg="addSld modSld">
      <pc:chgData name="A Freel" userId="S::afreel@ohacademy.co.uk::f6dead3d-cc44-4b49-aee1-60fe86f08dbd" providerId="AD" clId="Web-{120C7106-C151-7A93-15F5-0919DCD97A11}" dt="2024-12-20T14:00:34.571" v="16"/>
      <pc:docMkLst>
        <pc:docMk/>
      </pc:docMkLst>
      <pc:sldChg chg="add">
        <pc:chgData name="A Freel" userId="S::afreel@ohacademy.co.uk::f6dead3d-cc44-4b49-aee1-60fe86f08dbd" providerId="AD" clId="Web-{120C7106-C151-7A93-15F5-0919DCD97A11}" dt="2024-12-20T13:47:45.507" v="0"/>
        <pc:sldMkLst>
          <pc:docMk/>
          <pc:sldMk cId="1120572278" sldId="258"/>
        </pc:sldMkLst>
      </pc:sldChg>
      <pc:sldChg chg="addSp add">
        <pc:chgData name="A Freel" userId="S::afreel@ohacademy.co.uk::f6dead3d-cc44-4b49-aee1-60fe86f08dbd" providerId="AD" clId="Web-{120C7106-C151-7A93-15F5-0919DCD97A11}" dt="2024-12-20T14:00:32.665" v="15"/>
        <pc:sldMkLst>
          <pc:docMk/>
          <pc:sldMk cId="2440247911" sldId="280"/>
        </pc:sldMkLst>
      </pc:sldChg>
      <pc:sldChg chg="addSp add">
        <pc:chgData name="A Freel" userId="S::afreel@ohacademy.co.uk::f6dead3d-cc44-4b49-aee1-60fe86f08dbd" providerId="AD" clId="Web-{120C7106-C151-7A93-15F5-0919DCD97A11}" dt="2024-12-20T14:00:34.571" v="16"/>
        <pc:sldMkLst>
          <pc:docMk/>
          <pc:sldMk cId="1954125503" sldId="286"/>
        </pc:sldMkLst>
      </pc:sldChg>
      <pc:sldChg chg="addSp add">
        <pc:chgData name="A Freel" userId="S::afreel@ohacademy.co.uk::f6dead3d-cc44-4b49-aee1-60fe86f08dbd" providerId="AD" clId="Web-{120C7106-C151-7A93-15F5-0919DCD97A11}" dt="2024-12-20T14:00:30.759" v="14"/>
        <pc:sldMkLst>
          <pc:docMk/>
          <pc:sldMk cId="268480551" sldId="288"/>
        </pc:sldMkLst>
      </pc:sldChg>
      <pc:sldChg chg="add">
        <pc:chgData name="A Freel" userId="S::afreel@ohacademy.co.uk::f6dead3d-cc44-4b49-aee1-60fe86f08dbd" providerId="AD" clId="Web-{120C7106-C151-7A93-15F5-0919DCD97A11}" dt="2024-12-20T13:59:29.101" v="1"/>
        <pc:sldMkLst>
          <pc:docMk/>
          <pc:sldMk cId="3929488901" sldId="292"/>
        </pc:sldMkLst>
      </pc:sldChg>
      <pc:sldChg chg="addSp add">
        <pc:chgData name="A Freel" userId="S::afreel@ohacademy.co.uk::f6dead3d-cc44-4b49-aee1-60fe86f08dbd" providerId="AD" clId="Web-{120C7106-C151-7A93-15F5-0919DCD97A11}" dt="2024-12-20T14:00:28.946" v="13"/>
        <pc:sldMkLst>
          <pc:docMk/>
          <pc:sldMk cId="2740508882" sldId="293"/>
        </pc:sldMkLst>
      </pc:sldChg>
      <pc:sldChg chg="modSp add">
        <pc:chgData name="A Freel" userId="S::afreel@ohacademy.co.uk::f6dead3d-cc44-4b49-aee1-60fe86f08dbd" providerId="AD" clId="Web-{120C7106-C151-7A93-15F5-0919DCD97A11}" dt="2024-12-20T14:00:26.243" v="12" actId="20577"/>
        <pc:sldMkLst>
          <pc:docMk/>
          <pc:sldMk cId="1260638067" sldId="295"/>
        </pc:sldMkLst>
      </pc:sldChg>
    </pc:docChg>
  </pc:docChgLst>
  <pc:docChgLst>
    <pc:chgData name="A Freel" userId="S::afreel@ohacademy.co.uk::f6dead3d-cc44-4b49-aee1-60fe86f08dbd" providerId="AD" clId="Web-{C1E5033C-5F9F-F43F-F1B9-44AA51862E74}"/>
    <pc:docChg chg="delSld modSld">
      <pc:chgData name="A Freel" userId="S::afreel@ohacademy.co.uk::f6dead3d-cc44-4b49-aee1-60fe86f08dbd" providerId="AD" clId="Web-{C1E5033C-5F9F-F43F-F1B9-44AA51862E74}" dt="2025-02-06T07:35:30.257" v="6" actId="20577"/>
      <pc:docMkLst>
        <pc:docMk/>
      </pc:docMkLst>
      <pc:sldChg chg="del">
        <pc:chgData name="A Freel" userId="S::afreel@ohacademy.co.uk::f6dead3d-cc44-4b49-aee1-60fe86f08dbd" providerId="AD" clId="Web-{C1E5033C-5F9F-F43F-F1B9-44AA51862E74}" dt="2025-02-06T07:35:11.913" v="0"/>
        <pc:sldMkLst>
          <pc:docMk/>
          <pc:sldMk cId="3744907942" sldId="553"/>
        </pc:sldMkLst>
      </pc:sldChg>
      <pc:sldChg chg="modSp">
        <pc:chgData name="A Freel" userId="S::afreel@ohacademy.co.uk::f6dead3d-cc44-4b49-aee1-60fe86f08dbd" providerId="AD" clId="Web-{C1E5033C-5F9F-F43F-F1B9-44AA51862E74}" dt="2025-02-06T07:35:30.257" v="6" actId="20577"/>
        <pc:sldMkLst>
          <pc:docMk/>
          <pc:sldMk cId="299293182" sldId="555"/>
        </pc:sldMkLst>
        <pc:spChg chg="mod">
          <ac:chgData name="A Freel" userId="S::afreel@ohacademy.co.uk::f6dead3d-cc44-4b49-aee1-60fe86f08dbd" providerId="AD" clId="Web-{C1E5033C-5F9F-F43F-F1B9-44AA51862E74}" dt="2025-02-06T07:35:30.257" v="6" actId="20577"/>
          <ac:spMkLst>
            <pc:docMk/>
            <pc:sldMk cId="299293182" sldId="555"/>
            <ac:spMk id="6" creationId="{E08FA197-A076-C2DA-E389-EE18D622B3C2}"/>
          </ac:spMkLst>
        </pc:spChg>
      </pc:sldChg>
      <pc:sldChg chg="modSp">
        <pc:chgData name="A Freel" userId="S::afreel@ohacademy.co.uk::f6dead3d-cc44-4b49-aee1-60fe86f08dbd" providerId="AD" clId="Web-{C1E5033C-5F9F-F43F-F1B9-44AA51862E74}" dt="2025-02-06T07:35:21.789" v="3" actId="20577"/>
        <pc:sldMkLst>
          <pc:docMk/>
          <pc:sldMk cId="812562125" sldId="556"/>
        </pc:sldMkLst>
        <pc:spChg chg="mod">
          <ac:chgData name="A Freel" userId="S::afreel@ohacademy.co.uk::f6dead3d-cc44-4b49-aee1-60fe86f08dbd" providerId="AD" clId="Web-{C1E5033C-5F9F-F43F-F1B9-44AA51862E74}" dt="2025-02-06T07:35:21.789" v="3" actId="20577"/>
          <ac:spMkLst>
            <pc:docMk/>
            <pc:sldMk cId="812562125" sldId="556"/>
            <ac:spMk id="6" creationId="{E08FA197-A076-C2DA-E389-EE18D622B3C2}"/>
          </ac:spMkLst>
        </pc:spChg>
      </pc:sldChg>
    </pc:docChg>
  </pc:docChgLst>
  <pc:docChgLst>
    <pc:chgData name="A Freel" userId="S::afreel@ohacademy.co.uk::f6dead3d-cc44-4b49-aee1-60fe86f08dbd" providerId="AD" clId="Web-{45FD59AC-2BDD-3BC1-5D35-E727FE1F0E25}"/>
    <pc:docChg chg="addSld modSld sldOrd">
      <pc:chgData name="A Freel" userId="S::afreel@ohacademy.co.uk::f6dead3d-cc44-4b49-aee1-60fe86f08dbd" providerId="AD" clId="Web-{45FD59AC-2BDD-3BC1-5D35-E727FE1F0E25}" dt="2025-01-24T14:23:00.040" v="43"/>
      <pc:docMkLst>
        <pc:docMk/>
      </pc:docMkLst>
      <pc:sldChg chg="modSp mod setBg">
        <pc:chgData name="A Freel" userId="S::afreel@ohacademy.co.uk::f6dead3d-cc44-4b49-aee1-60fe86f08dbd" providerId="AD" clId="Web-{45FD59AC-2BDD-3BC1-5D35-E727FE1F0E25}" dt="2025-01-24T14:03:34.869" v="41"/>
        <pc:sldMkLst>
          <pc:docMk/>
          <pc:sldMk cId="109857222" sldId="256"/>
        </pc:sldMkLst>
        <pc:spChg chg="mod">
          <ac:chgData name="A Freel" userId="S::afreel@ohacademy.co.uk::f6dead3d-cc44-4b49-aee1-60fe86f08dbd" providerId="AD" clId="Web-{45FD59AC-2BDD-3BC1-5D35-E727FE1F0E25}" dt="2025-01-24T14:03:24.510" v="37" actId="20577"/>
          <ac:spMkLst>
            <pc:docMk/>
            <pc:sldMk cId="109857222" sldId="256"/>
            <ac:spMk id="2" creationId="{00000000-0000-0000-0000-000000000000}"/>
          </ac:spMkLst>
        </pc:spChg>
        <pc:spChg chg="mod">
          <ac:chgData name="A Freel" userId="S::afreel@ohacademy.co.uk::f6dead3d-cc44-4b49-aee1-60fe86f08dbd" providerId="AD" clId="Web-{45FD59AC-2BDD-3BC1-5D35-E727FE1F0E25}" dt="2025-01-24T14:03:31.510" v="40" actId="20577"/>
          <ac:spMkLst>
            <pc:docMk/>
            <pc:sldMk cId="109857222" sldId="256"/>
            <ac:spMk id="3" creationId="{00000000-0000-0000-0000-000000000000}"/>
          </ac:spMkLst>
        </pc:spChg>
      </pc:sldChg>
      <pc:sldChg chg="add">
        <pc:chgData name="A Freel" userId="S::afreel@ohacademy.co.uk::f6dead3d-cc44-4b49-aee1-60fe86f08dbd" providerId="AD" clId="Web-{45FD59AC-2BDD-3BC1-5D35-E727FE1F0E25}" dt="2025-01-24T14:23:00.040" v="43"/>
        <pc:sldMkLst>
          <pc:docMk/>
          <pc:sldMk cId="3772315522" sldId="261"/>
        </pc:sldMkLst>
      </pc:sldChg>
      <pc:sldChg chg="add">
        <pc:chgData name="A Freel" userId="S::afreel@ohacademy.co.uk::f6dead3d-cc44-4b49-aee1-60fe86f08dbd" providerId="AD" clId="Web-{45FD59AC-2BDD-3BC1-5D35-E727FE1F0E25}" dt="2025-01-24T14:23:00.025" v="42"/>
        <pc:sldMkLst>
          <pc:docMk/>
          <pc:sldMk cId="160205333" sldId="285"/>
        </pc:sldMkLst>
      </pc:sldChg>
      <pc:sldChg chg="ord">
        <pc:chgData name="A Freel" userId="S::afreel@ohacademy.co.uk::f6dead3d-cc44-4b49-aee1-60fe86f08dbd" providerId="AD" clId="Web-{45FD59AC-2BDD-3BC1-5D35-E727FE1F0E25}" dt="2025-01-24T13:55:47.186" v="0"/>
        <pc:sldMkLst>
          <pc:docMk/>
          <pc:sldMk cId="3929488901" sldId="292"/>
        </pc:sldMkLst>
      </pc:sldChg>
      <pc:sldChg chg="modSp add mod setBg">
        <pc:chgData name="A Freel" userId="S::afreel@ohacademy.co.uk::f6dead3d-cc44-4b49-aee1-60fe86f08dbd" providerId="AD" clId="Web-{45FD59AC-2BDD-3BC1-5D35-E727FE1F0E25}" dt="2025-01-24T14:03:16.619" v="36"/>
        <pc:sldMkLst>
          <pc:docMk/>
          <pc:sldMk cId="2186170359" sldId="524"/>
        </pc:sldMkLst>
        <pc:spChg chg="mod">
          <ac:chgData name="A Freel" userId="S::afreel@ohacademy.co.uk::f6dead3d-cc44-4b49-aee1-60fe86f08dbd" providerId="AD" clId="Web-{45FD59AC-2BDD-3BC1-5D35-E727FE1F0E25}" dt="2025-01-24T14:03:01.837" v="33" actId="20577"/>
          <ac:spMkLst>
            <pc:docMk/>
            <pc:sldMk cId="2186170359" sldId="524"/>
            <ac:spMk id="2" creationId="{2E1EF0BA-CEED-E29D-FEE5-9940F07FFB68}"/>
          </ac:spMkLst>
        </pc:spChg>
        <pc:spChg chg="mod">
          <ac:chgData name="A Freel" userId="S::afreel@ohacademy.co.uk::f6dead3d-cc44-4b49-aee1-60fe86f08dbd" providerId="AD" clId="Web-{45FD59AC-2BDD-3BC1-5D35-E727FE1F0E25}" dt="2025-01-24T14:03:06.103" v="34" actId="20577"/>
          <ac:spMkLst>
            <pc:docMk/>
            <pc:sldMk cId="2186170359" sldId="524"/>
            <ac:spMk id="3" creationId="{C64EAB1E-80D3-6608-8146-DF162FAE764E}"/>
          </ac:spMkLst>
        </pc:spChg>
      </pc:sldChg>
      <pc:sldMasterChg chg="addSldLayout">
        <pc:chgData name="A Freel" userId="S::afreel@ohacademy.co.uk::f6dead3d-cc44-4b49-aee1-60fe86f08dbd" providerId="AD" clId="Web-{45FD59AC-2BDD-3BC1-5D35-E727FE1F0E25}" dt="2025-01-24T14:23:00.040" v="43"/>
        <pc:sldMasterMkLst>
          <pc:docMk/>
          <pc:sldMasterMk cId="2460954070" sldId="2147483660"/>
        </pc:sldMasterMkLst>
        <pc:sldLayoutChg chg="add">
          <pc:chgData name="A Freel" userId="S::afreel@ohacademy.co.uk::f6dead3d-cc44-4b49-aee1-60fe86f08dbd" providerId="AD" clId="Web-{45FD59AC-2BDD-3BC1-5D35-E727FE1F0E25}" dt="2025-01-24T14:23:00.040" v="43"/>
          <pc:sldLayoutMkLst>
            <pc:docMk/>
            <pc:sldMasterMk cId="2460954070" sldId="2147483660"/>
            <pc:sldLayoutMk cId="4008461674" sldId="2147483672"/>
          </pc:sldLayoutMkLst>
        </pc:sldLayoutChg>
      </pc:sldMasterChg>
    </pc:docChg>
  </pc:docChgLst>
  <pc:docChgLst>
    <pc:chgData name="P McKenzie-Cook" userId="6605cc89-aaff-4d80-9ee6-20e4afa4ef0c" providerId="ADAL" clId="{5E92B36C-8EBC-4CF1-AA9B-1C0B3DA067B8}"/>
    <pc:docChg chg="undo custSel addSld delSld modSld sldOrd modMainMaster">
      <pc:chgData name="P McKenzie-Cook" userId="6605cc89-aaff-4d80-9ee6-20e4afa4ef0c" providerId="ADAL" clId="{5E92B36C-8EBC-4CF1-AA9B-1C0B3DA067B8}" dt="2025-02-05T17:18:28.955" v="1676" actId="20577"/>
      <pc:docMkLst>
        <pc:docMk/>
      </pc:docMkLst>
      <pc:sldChg chg="setBg">
        <pc:chgData name="P McKenzie-Cook" userId="6605cc89-aaff-4d80-9ee6-20e4afa4ef0c" providerId="ADAL" clId="{5E92B36C-8EBC-4CF1-AA9B-1C0B3DA067B8}" dt="2025-02-03T21:25:57.333" v="3"/>
        <pc:sldMkLst>
          <pc:docMk/>
          <pc:sldMk cId="109857222" sldId="256"/>
        </pc:sldMkLst>
      </pc:sldChg>
      <pc:sldChg chg="setBg">
        <pc:chgData name="P McKenzie-Cook" userId="6605cc89-aaff-4d80-9ee6-20e4afa4ef0c" providerId="ADAL" clId="{5E92B36C-8EBC-4CF1-AA9B-1C0B3DA067B8}" dt="2025-02-03T21:25:57.333" v="3"/>
        <pc:sldMkLst>
          <pc:docMk/>
          <pc:sldMk cId="3772315522" sldId="261"/>
        </pc:sldMkLst>
      </pc:sldChg>
      <pc:sldChg chg="modSp mod">
        <pc:chgData name="P McKenzie-Cook" userId="6605cc89-aaff-4d80-9ee6-20e4afa4ef0c" providerId="ADAL" clId="{5E92B36C-8EBC-4CF1-AA9B-1C0B3DA067B8}" dt="2025-02-05T16:41:57.243" v="1318" actId="20577"/>
        <pc:sldMkLst>
          <pc:docMk/>
          <pc:sldMk cId="1836169453" sldId="272"/>
        </pc:sldMkLst>
        <pc:spChg chg="mod">
          <ac:chgData name="P McKenzie-Cook" userId="6605cc89-aaff-4d80-9ee6-20e4afa4ef0c" providerId="ADAL" clId="{5E92B36C-8EBC-4CF1-AA9B-1C0B3DA067B8}" dt="2025-02-05T16:41:57.243" v="1318" actId="20577"/>
          <ac:spMkLst>
            <pc:docMk/>
            <pc:sldMk cId="1836169453" sldId="272"/>
            <ac:spMk id="6" creationId="{E08FA197-A076-C2DA-E389-EE18D622B3C2}"/>
          </ac:spMkLst>
        </pc:spChg>
      </pc:sldChg>
      <pc:sldChg chg="setBg">
        <pc:chgData name="P McKenzie-Cook" userId="6605cc89-aaff-4d80-9ee6-20e4afa4ef0c" providerId="ADAL" clId="{5E92B36C-8EBC-4CF1-AA9B-1C0B3DA067B8}" dt="2025-02-03T21:25:57.333" v="3"/>
        <pc:sldMkLst>
          <pc:docMk/>
          <pc:sldMk cId="2440247911" sldId="280"/>
        </pc:sldMkLst>
      </pc:sldChg>
      <pc:sldChg chg="setBg">
        <pc:chgData name="P McKenzie-Cook" userId="6605cc89-aaff-4d80-9ee6-20e4afa4ef0c" providerId="ADAL" clId="{5E92B36C-8EBC-4CF1-AA9B-1C0B3DA067B8}" dt="2025-02-03T21:25:57.333" v="3"/>
        <pc:sldMkLst>
          <pc:docMk/>
          <pc:sldMk cId="160205333" sldId="285"/>
        </pc:sldMkLst>
      </pc:sldChg>
      <pc:sldChg chg="setBg">
        <pc:chgData name="P McKenzie-Cook" userId="6605cc89-aaff-4d80-9ee6-20e4afa4ef0c" providerId="ADAL" clId="{5E92B36C-8EBC-4CF1-AA9B-1C0B3DA067B8}" dt="2025-02-03T21:25:57.333" v="3"/>
        <pc:sldMkLst>
          <pc:docMk/>
          <pc:sldMk cId="1954125503" sldId="286"/>
        </pc:sldMkLst>
      </pc:sldChg>
      <pc:sldChg chg="setBg">
        <pc:chgData name="P McKenzie-Cook" userId="6605cc89-aaff-4d80-9ee6-20e4afa4ef0c" providerId="ADAL" clId="{5E92B36C-8EBC-4CF1-AA9B-1C0B3DA067B8}" dt="2025-02-03T21:25:57.333" v="3"/>
        <pc:sldMkLst>
          <pc:docMk/>
          <pc:sldMk cId="268480551" sldId="288"/>
        </pc:sldMkLst>
      </pc:sldChg>
      <pc:sldChg chg="setBg">
        <pc:chgData name="P McKenzie-Cook" userId="6605cc89-aaff-4d80-9ee6-20e4afa4ef0c" providerId="ADAL" clId="{5E92B36C-8EBC-4CF1-AA9B-1C0B3DA067B8}" dt="2025-02-03T21:25:57.333" v="3"/>
        <pc:sldMkLst>
          <pc:docMk/>
          <pc:sldMk cId="3929488901" sldId="292"/>
        </pc:sldMkLst>
      </pc:sldChg>
      <pc:sldChg chg="setBg">
        <pc:chgData name="P McKenzie-Cook" userId="6605cc89-aaff-4d80-9ee6-20e4afa4ef0c" providerId="ADAL" clId="{5E92B36C-8EBC-4CF1-AA9B-1C0B3DA067B8}" dt="2025-02-03T21:25:57.333" v="3"/>
        <pc:sldMkLst>
          <pc:docMk/>
          <pc:sldMk cId="2740508882" sldId="293"/>
        </pc:sldMkLst>
      </pc:sldChg>
      <pc:sldChg chg="setBg">
        <pc:chgData name="P McKenzie-Cook" userId="6605cc89-aaff-4d80-9ee6-20e4afa4ef0c" providerId="ADAL" clId="{5E92B36C-8EBC-4CF1-AA9B-1C0B3DA067B8}" dt="2025-02-03T21:25:57.333" v="3"/>
        <pc:sldMkLst>
          <pc:docMk/>
          <pc:sldMk cId="1260638067" sldId="295"/>
        </pc:sldMkLst>
      </pc:sldChg>
      <pc:sldChg chg="setBg">
        <pc:chgData name="P McKenzie-Cook" userId="6605cc89-aaff-4d80-9ee6-20e4afa4ef0c" providerId="ADAL" clId="{5E92B36C-8EBC-4CF1-AA9B-1C0B3DA067B8}" dt="2025-02-03T21:25:57.333" v="3"/>
        <pc:sldMkLst>
          <pc:docMk/>
          <pc:sldMk cId="332343761" sldId="296"/>
        </pc:sldMkLst>
      </pc:sldChg>
      <pc:sldChg chg="modSp del mod setBg">
        <pc:chgData name="P McKenzie-Cook" userId="6605cc89-aaff-4d80-9ee6-20e4afa4ef0c" providerId="ADAL" clId="{5E92B36C-8EBC-4CF1-AA9B-1C0B3DA067B8}" dt="2025-02-03T21:26:25.023" v="27" actId="403"/>
        <pc:sldMkLst>
          <pc:docMk/>
          <pc:sldMk cId="579450949" sldId="297"/>
        </pc:sldMkLst>
        <pc:spChg chg="mod">
          <ac:chgData name="P McKenzie-Cook" userId="6605cc89-aaff-4d80-9ee6-20e4afa4ef0c" providerId="ADAL" clId="{5E92B36C-8EBC-4CF1-AA9B-1C0B3DA067B8}" dt="2025-02-03T21:26:25.023" v="27" actId="403"/>
          <ac:spMkLst>
            <pc:docMk/>
            <pc:sldMk cId="579450949" sldId="297"/>
            <ac:spMk id="5" creationId="{00000000-0000-0000-0000-000000000000}"/>
          </ac:spMkLst>
        </pc:spChg>
      </pc:sldChg>
      <pc:sldChg chg="del setBg">
        <pc:chgData name="P McKenzie-Cook" userId="6605cc89-aaff-4d80-9ee6-20e4afa4ef0c" providerId="ADAL" clId="{5E92B36C-8EBC-4CF1-AA9B-1C0B3DA067B8}" dt="2025-02-03T21:25:57.333" v="3"/>
        <pc:sldMkLst>
          <pc:docMk/>
          <pc:sldMk cId="357524428" sldId="301"/>
        </pc:sldMkLst>
      </pc:sldChg>
      <pc:sldChg chg="modSp del mod setBg">
        <pc:chgData name="P McKenzie-Cook" userId="6605cc89-aaff-4d80-9ee6-20e4afa4ef0c" providerId="ADAL" clId="{5E92B36C-8EBC-4CF1-AA9B-1C0B3DA067B8}" dt="2025-02-03T21:56:54.095" v="414" actId="20577"/>
        <pc:sldMkLst>
          <pc:docMk/>
          <pc:sldMk cId="4165801088" sldId="302"/>
        </pc:sldMkLst>
        <pc:spChg chg="mod">
          <ac:chgData name="P McKenzie-Cook" userId="6605cc89-aaff-4d80-9ee6-20e4afa4ef0c" providerId="ADAL" clId="{5E92B36C-8EBC-4CF1-AA9B-1C0B3DA067B8}" dt="2025-02-03T21:56:54.095" v="414" actId="20577"/>
          <ac:spMkLst>
            <pc:docMk/>
            <pc:sldMk cId="4165801088" sldId="302"/>
            <ac:spMk id="12" creationId="{A27DEFF3-230F-67D4-2C23-457845B46219}"/>
          </ac:spMkLst>
        </pc:spChg>
      </pc:sldChg>
      <pc:sldChg chg="delSp modSp del mod setBg">
        <pc:chgData name="P McKenzie-Cook" userId="6605cc89-aaff-4d80-9ee6-20e4afa4ef0c" providerId="ADAL" clId="{5E92B36C-8EBC-4CF1-AA9B-1C0B3DA067B8}" dt="2025-02-03T21:29:38.655" v="193" actId="1076"/>
        <pc:sldMkLst>
          <pc:docMk/>
          <pc:sldMk cId="2734177567" sldId="303"/>
        </pc:sldMkLst>
        <pc:spChg chg="mod">
          <ac:chgData name="P McKenzie-Cook" userId="6605cc89-aaff-4d80-9ee6-20e4afa4ef0c" providerId="ADAL" clId="{5E92B36C-8EBC-4CF1-AA9B-1C0B3DA067B8}" dt="2025-02-03T21:29:38.655" v="193" actId="1076"/>
          <ac:spMkLst>
            <pc:docMk/>
            <pc:sldMk cId="2734177567" sldId="303"/>
            <ac:spMk id="2" creationId="{00000000-0000-0000-0000-000000000000}"/>
          </ac:spMkLst>
        </pc:spChg>
        <pc:grpChg chg="mod">
          <ac:chgData name="P McKenzie-Cook" userId="6605cc89-aaff-4d80-9ee6-20e4afa4ef0c" providerId="ADAL" clId="{5E92B36C-8EBC-4CF1-AA9B-1C0B3DA067B8}" dt="2025-02-03T21:28:14.392" v="54" actId="1036"/>
          <ac:grpSpMkLst>
            <pc:docMk/>
            <pc:sldMk cId="2734177567" sldId="303"/>
            <ac:grpSpMk id="3" creationId="{0FB02AF7-0541-AE34-A933-8E727824A364}"/>
          </ac:grpSpMkLst>
        </pc:grpChg>
        <pc:grpChg chg="mod">
          <ac:chgData name="P McKenzie-Cook" userId="6605cc89-aaff-4d80-9ee6-20e4afa4ef0c" providerId="ADAL" clId="{5E92B36C-8EBC-4CF1-AA9B-1C0B3DA067B8}" dt="2025-02-03T21:28:14.392" v="54" actId="1036"/>
          <ac:grpSpMkLst>
            <pc:docMk/>
            <pc:sldMk cId="2734177567" sldId="303"/>
            <ac:grpSpMk id="11" creationId="{42455CAC-86E3-A205-4A11-7155C06BF556}"/>
          </ac:grpSpMkLst>
        </pc:grpChg>
        <pc:grpChg chg="mod">
          <ac:chgData name="P McKenzie-Cook" userId="6605cc89-aaff-4d80-9ee6-20e4afa4ef0c" providerId="ADAL" clId="{5E92B36C-8EBC-4CF1-AA9B-1C0B3DA067B8}" dt="2025-02-03T21:28:14.392" v="54" actId="1036"/>
          <ac:grpSpMkLst>
            <pc:docMk/>
            <pc:sldMk cId="2734177567" sldId="303"/>
            <ac:grpSpMk id="15" creationId="{70BEFCA3-8ECE-685E-66AD-D2E10F9539BF}"/>
          </ac:grpSpMkLst>
        </pc:grpChg>
        <pc:grpChg chg="mod">
          <ac:chgData name="P McKenzie-Cook" userId="6605cc89-aaff-4d80-9ee6-20e4afa4ef0c" providerId="ADAL" clId="{5E92B36C-8EBC-4CF1-AA9B-1C0B3DA067B8}" dt="2025-02-03T21:28:14.392" v="54" actId="1036"/>
          <ac:grpSpMkLst>
            <pc:docMk/>
            <pc:sldMk cId="2734177567" sldId="303"/>
            <ac:grpSpMk id="20" creationId="{852637E5-5F28-07C2-A25F-2121888C0885}"/>
          </ac:grpSpMkLst>
        </pc:grpChg>
        <pc:grpChg chg="mod">
          <ac:chgData name="P McKenzie-Cook" userId="6605cc89-aaff-4d80-9ee6-20e4afa4ef0c" providerId="ADAL" clId="{5E92B36C-8EBC-4CF1-AA9B-1C0B3DA067B8}" dt="2025-02-03T21:28:14.392" v="54" actId="1036"/>
          <ac:grpSpMkLst>
            <pc:docMk/>
            <pc:sldMk cId="2734177567" sldId="303"/>
            <ac:grpSpMk id="24" creationId="{17D100C6-D6B3-4F76-640C-86E8AB5DAA14}"/>
          </ac:grpSpMkLst>
        </pc:grpChg>
        <pc:grpChg chg="mod">
          <ac:chgData name="P McKenzie-Cook" userId="6605cc89-aaff-4d80-9ee6-20e4afa4ef0c" providerId="ADAL" clId="{5E92B36C-8EBC-4CF1-AA9B-1C0B3DA067B8}" dt="2025-02-03T21:28:14.392" v="54" actId="1036"/>
          <ac:grpSpMkLst>
            <pc:docMk/>
            <pc:sldMk cId="2734177567" sldId="303"/>
            <ac:grpSpMk id="28" creationId="{1D396836-EF9B-8579-286B-137BD5C1A06B}"/>
          </ac:grpSpMkLst>
        </pc:grpChg>
        <pc:grpChg chg="mod">
          <ac:chgData name="P McKenzie-Cook" userId="6605cc89-aaff-4d80-9ee6-20e4afa4ef0c" providerId="ADAL" clId="{5E92B36C-8EBC-4CF1-AA9B-1C0B3DA067B8}" dt="2025-02-03T21:28:14.392" v="54" actId="1036"/>
          <ac:grpSpMkLst>
            <pc:docMk/>
            <pc:sldMk cId="2734177567" sldId="303"/>
            <ac:grpSpMk id="32" creationId="{4C7AE964-068A-127D-30AD-C70D38A3AEA8}"/>
          </ac:grpSpMkLst>
        </pc:grpChg>
        <pc:grpChg chg="mod">
          <ac:chgData name="P McKenzie-Cook" userId="6605cc89-aaff-4d80-9ee6-20e4afa4ef0c" providerId="ADAL" clId="{5E92B36C-8EBC-4CF1-AA9B-1C0B3DA067B8}" dt="2025-02-03T21:28:14.392" v="54" actId="1036"/>
          <ac:grpSpMkLst>
            <pc:docMk/>
            <pc:sldMk cId="2734177567" sldId="303"/>
            <ac:grpSpMk id="36" creationId="{F2800DFF-6B31-74C9-AA12-89C55286CD40}"/>
          </ac:grpSpMkLst>
        </pc:grpChg>
        <pc:grpChg chg="mod">
          <ac:chgData name="P McKenzie-Cook" userId="6605cc89-aaff-4d80-9ee6-20e4afa4ef0c" providerId="ADAL" clId="{5E92B36C-8EBC-4CF1-AA9B-1C0B3DA067B8}" dt="2025-02-03T21:28:14.392" v="54" actId="1036"/>
          <ac:grpSpMkLst>
            <pc:docMk/>
            <pc:sldMk cId="2734177567" sldId="303"/>
            <ac:grpSpMk id="66" creationId="{5FC6A8E8-0A10-3CA2-7143-B25C2A07C63D}"/>
          </ac:grpSpMkLst>
        </pc:grpChg>
        <pc:grpChg chg="mod">
          <ac:chgData name="P McKenzie-Cook" userId="6605cc89-aaff-4d80-9ee6-20e4afa4ef0c" providerId="ADAL" clId="{5E92B36C-8EBC-4CF1-AA9B-1C0B3DA067B8}" dt="2025-02-03T21:28:14.392" v="54" actId="1036"/>
          <ac:grpSpMkLst>
            <pc:docMk/>
            <pc:sldMk cId="2734177567" sldId="303"/>
            <ac:grpSpMk id="74" creationId="{9F7204EB-1E0F-2986-DECC-929E29CA3DD5}"/>
          </ac:grpSpMkLst>
        </pc:grpChg>
        <pc:grpChg chg="mod">
          <ac:chgData name="P McKenzie-Cook" userId="6605cc89-aaff-4d80-9ee6-20e4afa4ef0c" providerId="ADAL" clId="{5E92B36C-8EBC-4CF1-AA9B-1C0B3DA067B8}" dt="2025-02-03T21:28:14.392" v="54" actId="1036"/>
          <ac:grpSpMkLst>
            <pc:docMk/>
            <pc:sldMk cId="2734177567" sldId="303"/>
            <ac:grpSpMk id="78" creationId="{A5FDE6F5-9CBD-B64C-EB34-EC9E7A70E92A}"/>
          </ac:grpSpMkLst>
        </pc:grpChg>
        <pc:grpChg chg="mod">
          <ac:chgData name="P McKenzie-Cook" userId="6605cc89-aaff-4d80-9ee6-20e4afa4ef0c" providerId="ADAL" clId="{5E92B36C-8EBC-4CF1-AA9B-1C0B3DA067B8}" dt="2025-02-03T21:28:14.392" v="54" actId="1036"/>
          <ac:grpSpMkLst>
            <pc:docMk/>
            <pc:sldMk cId="2734177567" sldId="303"/>
            <ac:grpSpMk id="82" creationId="{D4DAE77E-B7B7-1CBF-610F-0238D5AECF1E}"/>
          </ac:grpSpMkLst>
        </pc:grpChg>
        <pc:grpChg chg="mod">
          <ac:chgData name="P McKenzie-Cook" userId="6605cc89-aaff-4d80-9ee6-20e4afa4ef0c" providerId="ADAL" clId="{5E92B36C-8EBC-4CF1-AA9B-1C0B3DA067B8}" dt="2025-02-03T21:28:14.392" v="54" actId="1036"/>
          <ac:grpSpMkLst>
            <pc:docMk/>
            <pc:sldMk cId="2734177567" sldId="303"/>
            <ac:grpSpMk id="86" creationId="{998D5088-9806-9F0C-B2AD-0DD3BA302F03}"/>
          </ac:grpSpMkLst>
        </pc:grpChg>
        <pc:grpChg chg="mod">
          <ac:chgData name="P McKenzie-Cook" userId="6605cc89-aaff-4d80-9ee6-20e4afa4ef0c" providerId="ADAL" clId="{5E92B36C-8EBC-4CF1-AA9B-1C0B3DA067B8}" dt="2025-02-03T21:28:14.392" v="54" actId="1036"/>
          <ac:grpSpMkLst>
            <pc:docMk/>
            <pc:sldMk cId="2734177567" sldId="303"/>
            <ac:grpSpMk id="90" creationId="{9AFEA32D-AF78-7140-874F-3F84516D7B24}"/>
          </ac:grpSpMkLst>
        </pc:grpChg>
        <pc:grpChg chg="mod">
          <ac:chgData name="P McKenzie-Cook" userId="6605cc89-aaff-4d80-9ee6-20e4afa4ef0c" providerId="ADAL" clId="{5E92B36C-8EBC-4CF1-AA9B-1C0B3DA067B8}" dt="2025-02-03T21:28:14.392" v="54" actId="1036"/>
          <ac:grpSpMkLst>
            <pc:docMk/>
            <pc:sldMk cId="2734177567" sldId="303"/>
            <ac:grpSpMk id="94" creationId="{594D1750-6B9C-45E8-7D2D-EB1D8E42C124}"/>
          </ac:grpSpMkLst>
        </pc:grpChg>
        <pc:grpChg chg="mod">
          <ac:chgData name="P McKenzie-Cook" userId="6605cc89-aaff-4d80-9ee6-20e4afa4ef0c" providerId="ADAL" clId="{5E92B36C-8EBC-4CF1-AA9B-1C0B3DA067B8}" dt="2025-02-03T21:28:14.392" v="54" actId="1036"/>
          <ac:grpSpMkLst>
            <pc:docMk/>
            <pc:sldMk cId="2734177567" sldId="303"/>
            <ac:grpSpMk id="98" creationId="{5A61389E-112D-2F8E-342B-E7633DC7B252}"/>
          </ac:grpSpMkLst>
        </pc:grpChg>
        <pc:grpChg chg="mod">
          <ac:chgData name="P McKenzie-Cook" userId="6605cc89-aaff-4d80-9ee6-20e4afa4ef0c" providerId="ADAL" clId="{5E92B36C-8EBC-4CF1-AA9B-1C0B3DA067B8}" dt="2025-02-03T21:28:14.392" v="54" actId="1036"/>
          <ac:grpSpMkLst>
            <pc:docMk/>
            <pc:sldMk cId="2734177567" sldId="303"/>
            <ac:grpSpMk id="102" creationId="{1D1F7ACB-A431-8AE1-6CCC-59331B815F97}"/>
          </ac:grpSpMkLst>
        </pc:grpChg>
        <pc:grpChg chg="mod">
          <ac:chgData name="P McKenzie-Cook" userId="6605cc89-aaff-4d80-9ee6-20e4afa4ef0c" providerId="ADAL" clId="{5E92B36C-8EBC-4CF1-AA9B-1C0B3DA067B8}" dt="2025-02-03T21:28:14.392" v="54" actId="1036"/>
          <ac:grpSpMkLst>
            <pc:docMk/>
            <pc:sldMk cId="2734177567" sldId="303"/>
            <ac:grpSpMk id="106" creationId="{967E9525-FFF3-E238-4F42-4B74F6218A39}"/>
          </ac:grpSpMkLst>
        </pc:grpChg>
        <pc:grpChg chg="mod">
          <ac:chgData name="P McKenzie-Cook" userId="6605cc89-aaff-4d80-9ee6-20e4afa4ef0c" providerId="ADAL" clId="{5E92B36C-8EBC-4CF1-AA9B-1C0B3DA067B8}" dt="2025-02-03T21:28:14.392" v="54" actId="1036"/>
          <ac:grpSpMkLst>
            <pc:docMk/>
            <pc:sldMk cId="2734177567" sldId="303"/>
            <ac:grpSpMk id="110" creationId="{8357E49B-1657-3B2D-3927-7E8ED64CC244}"/>
          </ac:grpSpMkLst>
        </pc:grpChg>
        <pc:grpChg chg="mod">
          <ac:chgData name="P McKenzie-Cook" userId="6605cc89-aaff-4d80-9ee6-20e4afa4ef0c" providerId="ADAL" clId="{5E92B36C-8EBC-4CF1-AA9B-1C0B3DA067B8}" dt="2025-02-03T21:28:14.392" v="54" actId="1036"/>
          <ac:grpSpMkLst>
            <pc:docMk/>
            <pc:sldMk cId="2734177567" sldId="303"/>
            <ac:grpSpMk id="114" creationId="{BF0CEDAF-E929-569F-F5B9-17CE23BA3D08}"/>
          </ac:grpSpMkLst>
        </pc:grpChg>
        <pc:grpChg chg="mod">
          <ac:chgData name="P McKenzie-Cook" userId="6605cc89-aaff-4d80-9ee6-20e4afa4ef0c" providerId="ADAL" clId="{5E92B36C-8EBC-4CF1-AA9B-1C0B3DA067B8}" dt="2025-02-03T21:28:14.392" v="54" actId="1036"/>
          <ac:grpSpMkLst>
            <pc:docMk/>
            <pc:sldMk cId="2734177567" sldId="303"/>
            <ac:grpSpMk id="118" creationId="{B34F6FBE-49A6-1E65-C972-1A6E78D9A468}"/>
          </ac:grpSpMkLst>
        </pc:grpChg>
        <pc:grpChg chg="mod">
          <ac:chgData name="P McKenzie-Cook" userId="6605cc89-aaff-4d80-9ee6-20e4afa4ef0c" providerId="ADAL" clId="{5E92B36C-8EBC-4CF1-AA9B-1C0B3DA067B8}" dt="2025-02-03T21:28:14.392" v="54" actId="1036"/>
          <ac:grpSpMkLst>
            <pc:docMk/>
            <pc:sldMk cId="2734177567" sldId="303"/>
            <ac:grpSpMk id="122" creationId="{8B74BC12-6793-276A-8B7B-2148D0A362DB}"/>
          </ac:grpSpMkLst>
        </pc:grpChg>
        <pc:grpChg chg="mod">
          <ac:chgData name="P McKenzie-Cook" userId="6605cc89-aaff-4d80-9ee6-20e4afa4ef0c" providerId="ADAL" clId="{5E92B36C-8EBC-4CF1-AA9B-1C0B3DA067B8}" dt="2025-02-03T21:28:14.392" v="54" actId="1036"/>
          <ac:grpSpMkLst>
            <pc:docMk/>
            <pc:sldMk cId="2734177567" sldId="303"/>
            <ac:grpSpMk id="126" creationId="{2A6F37BC-D619-0CF0-5DC3-361622ABA706}"/>
          </ac:grpSpMkLst>
        </pc:grpChg>
        <pc:grpChg chg="mod">
          <ac:chgData name="P McKenzie-Cook" userId="6605cc89-aaff-4d80-9ee6-20e4afa4ef0c" providerId="ADAL" clId="{5E92B36C-8EBC-4CF1-AA9B-1C0B3DA067B8}" dt="2025-02-03T21:28:14.392" v="54" actId="1036"/>
          <ac:grpSpMkLst>
            <pc:docMk/>
            <pc:sldMk cId="2734177567" sldId="303"/>
            <ac:grpSpMk id="130" creationId="{A297959D-3D6A-343A-BA64-B1EF76AE597D}"/>
          </ac:grpSpMkLst>
        </pc:grpChg>
        <pc:grpChg chg="mod">
          <ac:chgData name="P McKenzie-Cook" userId="6605cc89-aaff-4d80-9ee6-20e4afa4ef0c" providerId="ADAL" clId="{5E92B36C-8EBC-4CF1-AA9B-1C0B3DA067B8}" dt="2025-02-03T21:28:14.392" v="54" actId="1036"/>
          <ac:grpSpMkLst>
            <pc:docMk/>
            <pc:sldMk cId="2734177567" sldId="303"/>
            <ac:grpSpMk id="138" creationId="{6C8CE22D-4685-6B12-B804-4B8FEBE7C76B}"/>
          </ac:grpSpMkLst>
        </pc:grpChg>
        <pc:grpChg chg="mod">
          <ac:chgData name="P McKenzie-Cook" userId="6605cc89-aaff-4d80-9ee6-20e4afa4ef0c" providerId="ADAL" clId="{5E92B36C-8EBC-4CF1-AA9B-1C0B3DA067B8}" dt="2025-02-03T21:28:14.392" v="54" actId="1036"/>
          <ac:grpSpMkLst>
            <pc:docMk/>
            <pc:sldMk cId="2734177567" sldId="303"/>
            <ac:grpSpMk id="142" creationId="{59EEEEF4-553E-6A7A-0BD2-6B84A035DD7B}"/>
          </ac:grpSpMkLst>
        </pc:grpChg>
        <pc:grpChg chg="mod">
          <ac:chgData name="P McKenzie-Cook" userId="6605cc89-aaff-4d80-9ee6-20e4afa4ef0c" providerId="ADAL" clId="{5E92B36C-8EBC-4CF1-AA9B-1C0B3DA067B8}" dt="2025-02-03T21:28:14.392" v="54" actId="1036"/>
          <ac:grpSpMkLst>
            <pc:docMk/>
            <pc:sldMk cId="2734177567" sldId="303"/>
            <ac:grpSpMk id="146" creationId="{D6A004ED-7EF8-AF7D-06D2-6DFAFD5B9F0B}"/>
          </ac:grpSpMkLst>
        </pc:grpChg>
        <pc:grpChg chg="mod">
          <ac:chgData name="P McKenzie-Cook" userId="6605cc89-aaff-4d80-9ee6-20e4afa4ef0c" providerId="ADAL" clId="{5E92B36C-8EBC-4CF1-AA9B-1C0B3DA067B8}" dt="2025-02-03T21:28:14.392" v="54" actId="1036"/>
          <ac:grpSpMkLst>
            <pc:docMk/>
            <pc:sldMk cId="2734177567" sldId="303"/>
            <ac:grpSpMk id="150" creationId="{AB06A202-6402-6764-83E5-EB519AAC6740}"/>
          </ac:grpSpMkLst>
        </pc:grpChg>
        <pc:graphicFrameChg chg="mod">
          <ac:chgData name="P McKenzie-Cook" userId="6605cc89-aaff-4d80-9ee6-20e4afa4ef0c" providerId="ADAL" clId="{5E92B36C-8EBC-4CF1-AA9B-1C0B3DA067B8}" dt="2025-02-03T21:28:14.392" v="54" actId="1036"/>
          <ac:graphicFrameMkLst>
            <pc:docMk/>
            <pc:sldMk cId="2734177567" sldId="303"/>
            <ac:graphicFrameMk id="18" creationId="{1B109FE9-B843-7849-B23F-97A297DAC62F}"/>
          </ac:graphicFrameMkLst>
        </pc:graphicFrameChg>
        <pc:graphicFrameChg chg="mod">
          <ac:chgData name="P McKenzie-Cook" userId="6605cc89-aaff-4d80-9ee6-20e4afa4ef0c" providerId="ADAL" clId="{5E92B36C-8EBC-4CF1-AA9B-1C0B3DA067B8}" dt="2025-02-03T21:28:14.392" v="54" actId="1036"/>
          <ac:graphicFrameMkLst>
            <pc:docMk/>
            <pc:sldMk cId="2734177567" sldId="303"/>
            <ac:graphicFrameMk id="50" creationId="{98F5BE36-2350-5448-9464-E646CB6437F1}"/>
          </ac:graphicFrameMkLst>
        </pc:graphicFrameChg>
        <pc:graphicFrameChg chg="mod">
          <ac:chgData name="P McKenzie-Cook" userId="6605cc89-aaff-4d80-9ee6-20e4afa4ef0c" providerId="ADAL" clId="{5E92B36C-8EBC-4CF1-AA9B-1C0B3DA067B8}" dt="2025-02-03T21:28:14.392" v="54" actId="1036"/>
          <ac:graphicFrameMkLst>
            <pc:docMk/>
            <pc:sldMk cId="2734177567" sldId="303"/>
            <ac:graphicFrameMk id="61" creationId="{8D7F18A2-593D-B14E-BB77-9C55EE8C985B}"/>
          </ac:graphicFrameMkLst>
        </pc:graphicFrameChg>
      </pc:sldChg>
      <pc:sldChg chg="del setBg">
        <pc:chgData name="P McKenzie-Cook" userId="6605cc89-aaff-4d80-9ee6-20e4afa4ef0c" providerId="ADAL" clId="{5E92B36C-8EBC-4CF1-AA9B-1C0B3DA067B8}" dt="2025-02-03T21:25:57.333" v="3"/>
        <pc:sldMkLst>
          <pc:docMk/>
          <pc:sldMk cId="2985753343" sldId="304"/>
        </pc:sldMkLst>
      </pc:sldChg>
      <pc:sldChg chg="del setBg">
        <pc:chgData name="P McKenzie-Cook" userId="6605cc89-aaff-4d80-9ee6-20e4afa4ef0c" providerId="ADAL" clId="{5E92B36C-8EBC-4CF1-AA9B-1C0B3DA067B8}" dt="2025-02-03T21:25:57.333" v="3"/>
        <pc:sldMkLst>
          <pc:docMk/>
          <pc:sldMk cId="1970755607" sldId="306"/>
        </pc:sldMkLst>
      </pc:sldChg>
      <pc:sldChg chg="addSp delSp modSp del mod setBg">
        <pc:chgData name="P McKenzie-Cook" userId="6605cc89-aaff-4d80-9ee6-20e4afa4ef0c" providerId="ADAL" clId="{5E92B36C-8EBC-4CF1-AA9B-1C0B3DA067B8}" dt="2025-02-05T12:35:40.958" v="417" actId="1076"/>
        <pc:sldMkLst>
          <pc:docMk/>
          <pc:sldMk cId="2161775686" sldId="307"/>
        </pc:sldMkLst>
        <pc:picChg chg="add mod">
          <ac:chgData name="P McKenzie-Cook" userId="6605cc89-aaff-4d80-9ee6-20e4afa4ef0c" providerId="ADAL" clId="{5E92B36C-8EBC-4CF1-AA9B-1C0B3DA067B8}" dt="2025-02-05T12:35:40.958" v="417" actId="1076"/>
          <ac:picMkLst>
            <pc:docMk/>
            <pc:sldMk cId="2161775686" sldId="307"/>
            <ac:picMk id="3" creationId="{FF3A9363-E1FB-B024-7CF4-28DD4A60C7BC}"/>
          </ac:picMkLst>
        </pc:picChg>
        <pc:picChg chg="del">
          <ac:chgData name="P McKenzie-Cook" userId="6605cc89-aaff-4d80-9ee6-20e4afa4ef0c" providerId="ADAL" clId="{5E92B36C-8EBC-4CF1-AA9B-1C0B3DA067B8}" dt="2025-02-05T12:34:23.349" v="415" actId="478"/>
          <ac:picMkLst>
            <pc:docMk/>
            <pc:sldMk cId="2161775686" sldId="307"/>
            <ac:picMk id="7" creationId="{88E18957-8F88-1B42-2B7F-D609D2B3CF7B}"/>
          </ac:picMkLst>
        </pc:picChg>
      </pc:sldChg>
      <pc:sldChg chg="modSp del mod setBg">
        <pc:chgData name="P McKenzie-Cook" userId="6605cc89-aaff-4d80-9ee6-20e4afa4ef0c" providerId="ADAL" clId="{5E92B36C-8EBC-4CF1-AA9B-1C0B3DA067B8}" dt="2025-02-03T21:41:16.226" v="405" actId="1076"/>
        <pc:sldMkLst>
          <pc:docMk/>
          <pc:sldMk cId="1847476855" sldId="308"/>
        </pc:sldMkLst>
        <pc:grpChg chg="mod">
          <ac:chgData name="P McKenzie-Cook" userId="6605cc89-aaff-4d80-9ee6-20e4afa4ef0c" providerId="ADAL" clId="{5E92B36C-8EBC-4CF1-AA9B-1C0B3DA067B8}" dt="2025-02-03T21:40:49.515" v="395" actId="1076"/>
          <ac:grpSpMkLst>
            <pc:docMk/>
            <pc:sldMk cId="1847476855" sldId="308"/>
            <ac:grpSpMk id="8" creationId="{F00AB413-96A1-EE83-06C8-49A674CBCCCA}"/>
          </ac:grpSpMkLst>
        </pc:grpChg>
        <pc:grpChg chg="mod">
          <ac:chgData name="P McKenzie-Cook" userId="6605cc89-aaff-4d80-9ee6-20e4afa4ef0c" providerId="ADAL" clId="{5E92B36C-8EBC-4CF1-AA9B-1C0B3DA067B8}" dt="2025-02-03T21:40:49.515" v="395" actId="1076"/>
          <ac:grpSpMkLst>
            <pc:docMk/>
            <pc:sldMk cId="1847476855" sldId="308"/>
            <ac:grpSpMk id="14" creationId="{CFBA392A-9A84-84F5-A4C6-1C564E5BF38D}"/>
          </ac:grpSpMkLst>
        </pc:grpChg>
        <pc:grpChg chg="mod">
          <ac:chgData name="P McKenzie-Cook" userId="6605cc89-aaff-4d80-9ee6-20e4afa4ef0c" providerId="ADAL" clId="{5E92B36C-8EBC-4CF1-AA9B-1C0B3DA067B8}" dt="2025-02-03T21:40:49.515" v="395" actId="1076"/>
          <ac:grpSpMkLst>
            <pc:docMk/>
            <pc:sldMk cId="1847476855" sldId="308"/>
            <ac:grpSpMk id="18" creationId="{7F183EE9-1A8B-898E-C804-036F0900ED0A}"/>
          </ac:grpSpMkLst>
        </pc:grpChg>
        <pc:grpChg chg="mod">
          <ac:chgData name="P McKenzie-Cook" userId="6605cc89-aaff-4d80-9ee6-20e4afa4ef0c" providerId="ADAL" clId="{5E92B36C-8EBC-4CF1-AA9B-1C0B3DA067B8}" dt="2025-02-03T21:40:49.515" v="395" actId="1076"/>
          <ac:grpSpMkLst>
            <pc:docMk/>
            <pc:sldMk cId="1847476855" sldId="308"/>
            <ac:grpSpMk id="22" creationId="{7233DA20-232A-73E4-99CD-1994504E007E}"/>
          </ac:grpSpMkLst>
        </pc:grpChg>
        <pc:grpChg chg="mod">
          <ac:chgData name="P McKenzie-Cook" userId="6605cc89-aaff-4d80-9ee6-20e4afa4ef0c" providerId="ADAL" clId="{5E92B36C-8EBC-4CF1-AA9B-1C0B3DA067B8}" dt="2025-02-03T21:40:49.515" v="395" actId="1076"/>
          <ac:grpSpMkLst>
            <pc:docMk/>
            <pc:sldMk cId="1847476855" sldId="308"/>
            <ac:grpSpMk id="26" creationId="{3DC46486-862B-FB26-CA63-4F98042B907F}"/>
          </ac:grpSpMkLst>
        </pc:grpChg>
        <pc:grpChg chg="mod">
          <ac:chgData name="P McKenzie-Cook" userId="6605cc89-aaff-4d80-9ee6-20e4afa4ef0c" providerId="ADAL" clId="{5E92B36C-8EBC-4CF1-AA9B-1C0B3DA067B8}" dt="2025-02-03T21:40:49.515" v="395" actId="1076"/>
          <ac:grpSpMkLst>
            <pc:docMk/>
            <pc:sldMk cId="1847476855" sldId="308"/>
            <ac:grpSpMk id="30" creationId="{BD55F1A7-1BBF-7AA2-72EC-C03C46B37CC3}"/>
          </ac:grpSpMkLst>
        </pc:grpChg>
        <pc:grpChg chg="mod">
          <ac:chgData name="P McKenzie-Cook" userId="6605cc89-aaff-4d80-9ee6-20e4afa4ef0c" providerId="ADAL" clId="{5E92B36C-8EBC-4CF1-AA9B-1C0B3DA067B8}" dt="2025-02-03T21:40:49.515" v="395" actId="1076"/>
          <ac:grpSpMkLst>
            <pc:docMk/>
            <pc:sldMk cId="1847476855" sldId="308"/>
            <ac:grpSpMk id="34" creationId="{1996E5FB-459D-5FBB-6947-B8703CF2F496}"/>
          </ac:grpSpMkLst>
        </pc:grpChg>
        <pc:grpChg chg="mod">
          <ac:chgData name="P McKenzie-Cook" userId="6605cc89-aaff-4d80-9ee6-20e4afa4ef0c" providerId="ADAL" clId="{5E92B36C-8EBC-4CF1-AA9B-1C0B3DA067B8}" dt="2025-02-03T21:40:49.515" v="395" actId="1076"/>
          <ac:grpSpMkLst>
            <pc:docMk/>
            <pc:sldMk cId="1847476855" sldId="308"/>
            <ac:grpSpMk id="38" creationId="{0541D17F-B1FF-8FA3-AF7E-EAAA113292AE}"/>
          </ac:grpSpMkLst>
        </pc:grpChg>
        <pc:grpChg chg="mod">
          <ac:chgData name="P McKenzie-Cook" userId="6605cc89-aaff-4d80-9ee6-20e4afa4ef0c" providerId="ADAL" clId="{5E92B36C-8EBC-4CF1-AA9B-1C0B3DA067B8}" dt="2025-02-03T21:40:49.515" v="395" actId="1076"/>
          <ac:grpSpMkLst>
            <pc:docMk/>
            <pc:sldMk cId="1847476855" sldId="308"/>
            <ac:grpSpMk id="42" creationId="{2C5C1F5C-BA9C-3714-09B1-5F1F27ED56B7}"/>
          </ac:grpSpMkLst>
        </pc:grpChg>
        <pc:grpChg chg="mod">
          <ac:chgData name="P McKenzie-Cook" userId="6605cc89-aaff-4d80-9ee6-20e4afa4ef0c" providerId="ADAL" clId="{5E92B36C-8EBC-4CF1-AA9B-1C0B3DA067B8}" dt="2025-02-03T21:40:49.515" v="395" actId="1076"/>
          <ac:grpSpMkLst>
            <pc:docMk/>
            <pc:sldMk cId="1847476855" sldId="308"/>
            <ac:grpSpMk id="46" creationId="{8D39A19A-C260-551F-1690-5CFB74D2AAE6}"/>
          </ac:grpSpMkLst>
        </pc:grpChg>
        <pc:grpChg chg="mod">
          <ac:chgData name="P McKenzie-Cook" userId="6605cc89-aaff-4d80-9ee6-20e4afa4ef0c" providerId="ADAL" clId="{5E92B36C-8EBC-4CF1-AA9B-1C0B3DA067B8}" dt="2025-02-03T21:40:49.515" v="395" actId="1076"/>
          <ac:grpSpMkLst>
            <pc:docMk/>
            <pc:sldMk cId="1847476855" sldId="308"/>
            <ac:grpSpMk id="50" creationId="{67C0DCCA-B8CB-9AC8-08AD-807EBFCD237E}"/>
          </ac:grpSpMkLst>
        </pc:grpChg>
        <pc:grpChg chg="mod">
          <ac:chgData name="P McKenzie-Cook" userId="6605cc89-aaff-4d80-9ee6-20e4afa4ef0c" providerId="ADAL" clId="{5E92B36C-8EBC-4CF1-AA9B-1C0B3DA067B8}" dt="2025-02-03T21:40:49.515" v="395" actId="1076"/>
          <ac:grpSpMkLst>
            <pc:docMk/>
            <pc:sldMk cId="1847476855" sldId="308"/>
            <ac:grpSpMk id="54" creationId="{B3791B7C-E48F-488E-194E-2C01A702B7D6}"/>
          </ac:grpSpMkLst>
        </pc:grpChg>
        <pc:grpChg chg="mod">
          <ac:chgData name="P McKenzie-Cook" userId="6605cc89-aaff-4d80-9ee6-20e4afa4ef0c" providerId="ADAL" clId="{5E92B36C-8EBC-4CF1-AA9B-1C0B3DA067B8}" dt="2025-02-03T21:40:49.515" v="395" actId="1076"/>
          <ac:grpSpMkLst>
            <pc:docMk/>
            <pc:sldMk cId="1847476855" sldId="308"/>
            <ac:grpSpMk id="87" creationId="{D2F5C3B1-EC21-86FD-3AAC-EA03E14E7CA6}"/>
          </ac:grpSpMkLst>
        </pc:grpChg>
        <pc:grpChg chg="mod">
          <ac:chgData name="P McKenzie-Cook" userId="6605cc89-aaff-4d80-9ee6-20e4afa4ef0c" providerId="ADAL" clId="{5E92B36C-8EBC-4CF1-AA9B-1C0B3DA067B8}" dt="2025-02-03T21:40:49.515" v="395" actId="1076"/>
          <ac:grpSpMkLst>
            <pc:docMk/>
            <pc:sldMk cId="1847476855" sldId="308"/>
            <ac:grpSpMk id="91" creationId="{37B9DC66-D95E-7156-9DAA-CD2F7A99EFC5}"/>
          </ac:grpSpMkLst>
        </pc:grpChg>
        <pc:grpChg chg="mod">
          <ac:chgData name="P McKenzie-Cook" userId="6605cc89-aaff-4d80-9ee6-20e4afa4ef0c" providerId="ADAL" clId="{5E92B36C-8EBC-4CF1-AA9B-1C0B3DA067B8}" dt="2025-02-03T21:40:49.515" v="395" actId="1076"/>
          <ac:grpSpMkLst>
            <pc:docMk/>
            <pc:sldMk cId="1847476855" sldId="308"/>
            <ac:grpSpMk id="96" creationId="{F290D002-E92A-0F64-B067-6BB7EA524CDC}"/>
          </ac:grpSpMkLst>
        </pc:grpChg>
        <pc:grpChg chg="mod">
          <ac:chgData name="P McKenzie-Cook" userId="6605cc89-aaff-4d80-9ee6-20e4afa4ef0c" providerId="ADAL" clId="{5E92B36C-8EBC-4CF1-AA9B-1C0B3DA067B8}" dt="2025-02-03T21:40:49.515" v="395" actId="1076"/>
          <ac:grpSpMkLst>
            <pc:docMk/>
            <pc:sldMk cId="1847476855" sldId="308"/>
            <ac:grpSpMk id="100" creationId="{221066AE-23E2-A5BD-0D90-C95E04F6B42C}"/>
          </ac:grpSpMkLst>
        </pc:grpChg>
        <pc:grpChg chg="mod">
          <ac:chgData name="P McKenzie-Cook" userId="6605cc89-aaff-4d80-9ee6-20e4afa4ef0c" providerId="ADAL" clId="{5E92B36C-8EBC-4CF1-AA9B-1C0B3DA067B8}" dt="2025-02-03T21:40:49.515" v="395" actId="1076"/>
          <ac:grpSpMkLst>
            <pc:docMk/>
            <pc:sldMk cId="1847476855" sldId="308"/>
            <ac:grpSpMk id="137" creationId="{E8F77F74-FBE0-7E02-252D-216CFE12CB1B}"/>
          </ac:grpSpMkLst>
        </pc:grpChg>
        <pc:grpChg chg="mod">
          <ac:chgData name="P McKenzie-Cook" userId="6605cc89-aaff-4d80-9ee6-20e4afa4ef0c" providerId="ADAL" clId="{5E92B36C-8EBC-4CF1-AA9B-1C0B3DA067B8}" dt="2025-02-03T21:40:49.515" v="395" actId="1076"/>
          <ac:grpSpMkLst>
            <pc:docMk/>
            <pc:sldMk cId="1847476855" sldId="308"/>
            <ac:grpSpMk id="142" creationId="{C6E0C76F-7110-98B3-CA30-EC804F32100C}"/>
          </ac:grpSpMkLst>
        </pc:grpChg>
        <pc:grpChg chg="mod">
          <ac:chgData name="P McKenzie-Cook" userId="6605cc89-aaff-4d80-9ee6-20e4afa4ef0c" providerId="ADAL" clId="{5E92B36C-8EBC-4CF1-AA9B-1C0B3DA067B8}" dt="2025-02-03T21:40:49.515" v="395" actId="1076"/>
          <ac:grpSpMkLst>
            <pc:docMk/>
            <pc:sldMk cId="1847476855" sldId="308"/>
            <ac:grpSpMk id="146" creationId="{D0D4BF83-673F-CB54-0F19-D47B41EA74F3}"/>
          </ac:grpSpMkLst>
        </pc:grpChg>
        <pc:grpChg chg="mod">
          <ac:chgData name="P McKenzie-Cook" userId="6605cc89-aaff-4d80-9ee6-20e4afa4ef0c" providerId="ADAL" clId="{5E92B36C-8EBC-4CF1-AA9B-1C0B3DA067B8}" dt="2025-02-03T21:40:49.515" v="395" actId="1076"/>
          <ac:grpSpMkLst>
            <pc:docMk/>
            <pc:sldMk cId="1847476855" sldId="308"/>
            <ac:grpSpMk id="150" creationId="{0B9C1BAD-468B-04A6-E6CB-6841658990B5}"/>
          </ac:grpSpMkLst>
        </pc:grpChg>
        <pc:grpChg chg="mod">
          <ac:chgData name="P McKenzie-Cook" userId="6605cc89-aaff-4d80-9ee6-20e4afa4ef0c" providerId="ADAL" clId="{5E92B36C-8EBC-4CF1-AA9B-1C0B3DA067B8}" dt="2025-02-03T21:40:49.515" v="395" actId="1076"/>
          <ac:grpSpMkLst>
            <pc:docMk/>
            <pc:sldMk cId="1847476855" sldId="308"/>
            <ac:grpSpMk id="154" creationId="{56DE28B7-7E73-1458-FA37-0438B12AC12B}"/>
          </ac:grpSpMkLst>
        </pc:grpChg>
        <pc:grpChg chg="mod">
          <ac:chgData name="P McKenzie-Cook" userId="6605cc89-aaff-4d80-9ee6-20e4afa4ef0c" providerId="ADAL" clId="{5E92B36C-8EBC-4CF1-AA9B-1C0B3DA067B8}" dt="2025-02-03T21:40:49.515" v="395" actId="1076"/>
          <ac:grpSpMkLst>
            <pc:docMk/>
            <pc:sldMk cId="1847476855" sldId="308"/>
            <ac:grpSpMk id="158" creationId="{75BB0DBF-8488-6648-95F6-55C95168E3C4}"/>
          </ac:grpSpMkLst>
        </pc:grpChg>
        <pc:grpChg chg="mod">
          <ac:chgData name="P McKenzie-Cook" userId="6605cc89-aaff-4d80-9ee6-20e4afa4ef0c" providerId="ADAL" clId="{5E92B36C-8EBC-4CF1-AA9B-1C0B3DA067B8}" dt="2025-02-03T21:40:49.515" v="395" actId="1076"/>
          <ac:grpSpMkLst>
            <pc:docMk/>
            <pc:sldMk cId="1847476855" sldId="308"/>
            <ac:grpSpMk id="162" creationId="{8F429969-BDAC-99B9-F09B-CDD336075D5A}"/>
          </ac:grpSpMkLst>
        </pc:grpChg>
        <pc:grpChg chg="mod">
          <ac:chgData name="P McKenzie-Cook" userId="6605cc89-aaff-4d80-9ee6-20e4afa4ef0c" providerId="ADAL" clId="{5E92B36C-8EBC-4CF1-AA9B-1C0B3DA067B8}" dt="2025-02-03T21:40:53.210" v="396" actId="1076"/>
          <ac:grpSpMkLst>
            <pc:docMk/>
            <pc:sldMk cId="1847476855" sldId="308"/>
            <ac:grpSpMk id="170" creationId="{91056C47-8D9E-10CA-A2EF-4A9AA4F979F4}"/>
          </ac:grpSpMkLst>
        </pc:grpChg>
        <pc:grpChg chg="mod">
          <ac:chgData name="P McKenzie-Cook" userId="6605cc89-aaff-4d80-9ee6-20e4afa4ef0c" providerId="ADAL" clId="{5E92B36C-8EBC-4CF1-AA9B-1C0B3DA067B8}" dt="2025-02-03T21:40:49.515" v="395" actId="1076"/>
          <ac:grpSpMkLst>
            <pc:docMk/>
            <pc:sldMk cId="1847476855" sldId="308"/>
            <ac:grpSpMk id="174" creationId="{941BB851-B720-021D-6CA6-C98EFFAEF6DC}"/>
          </ac:grpSpMkLst>
        </pc:grpChg>
        <pc:graphicFrameChg chg="mod">
          <ac:chgData name="P McKenzie-Cook" userId="6605cc89-aaff-4d80-9ee6-20e4afa4ef0c" providerId="ADAL" clId="{5E92B36C-8EBC-4CF1-AA9B-1C0B3DA067B8}" dt="2025-02-03T21:41:16.226" v="405" actId="1076"/>
          <ac:graphicFrameMkLst>
            <pc:docMk/>
            <pc:sldMk cId="1847476855" sldId="308"/>
            <ac:graphicFrameMk id="2" creationId="{4DA91726-6F62-6613-FE11-0E212C1B611D}"/>
          </ac:graphicFrameMkLst>
        </pc:graphicFrameChg>
        <pc:graphicFrameChg chg="mod">
          <ac:chgData name="P McKenzie-Cook" userId="6605cc89-aaff-4d80-9ee6-20e4afa4ef0c" providerId="ADAL" clId="{5E92B36C-8EBC-4CF1-AA9B-1C0B3DA067B8}" dt="2025-02-03T21:41:11.193" v="404" actId="1076"/>
          <ac:graphicFrameMkLst>
            <pc:docMk/>
            <pc:sldMk cId="1847476855" sldId="308"/>
            <ac:graphicFrameMk id="5" creationId="{3203B6DE-E499-4267-3E66-AD3FDF2EF824}"/>
          </ac:graphicFrameMkLst>
        </pc:graphicFrameChg>
        <pc:graphicFrameChg chg="mod">
          <ac:chgData name="P McKenzie-Cook" userId="6605cc89-aaff-4d80-9ee6-20e4afa4ef0c" providerId="ADAL" clId="{5E92B36C-8EBC-4CF1-AA9B-1C0B3DA067B8}" dt="2025-02-03T21:41:04.911" v="403" actId="1037"/>
          <ac:graphicFrameMkLst>
            <pc:docMk/>
            <pc:sldMk cId="1847476855" sldId="308"/>
            <ac:graphicFrameMk id="7" creationId="{46D25CC0-BDD1-0013-1F67-0A9DD8E19E81}"/>
          </ac:graphicFrameMkLst>
        </pc:graphicFrameChg>
      </pc:sldChg>
      <pc:sldChg chg="modSp del mod setBg">
        <pc:chgData name="P McKenzie-Cook" userId="6605cc89-aaff-4d80-9ee6-20e4afa4ef0c" providerId="ADAL" clId="{5E92B36C-8EBC-4CF1-AA9B-1C0B3DA067B8}" dt="2025-02-03T21:30:31.892" v="204" actId="20577"/>
        <pc:sldMkLst>
          <pc:docMk/>
          <pc:sldMk cId="3882215532" sldId="335"/>
        </pc:sldMkLst>
        <pc:spChg chg="mod">
          <ac:chgData name="P McKenzie-Cook" userId="6605cc89-aaff-4d80-9ee6-20e4afa4ef0c" providerId="ADAL" clId="{5E92B36C-8EBC-4CF1-AA9B-1C0B3DA067B8}" dt="2025-02-03T21:29:59.380" v="194" actId="1076"/>
          <ac:spMkLst>
            <pc:docMk/>
            <pc:sldMk cId="3882215532" sldId="335"/>
            <ac:spMk id="2" creationId="{00000000-0000-0000-0000-000000000000}"/>
          </ac:spMkLst>
        </pc:spChg>
        <pc:spChg chg="mod">
          <ac:chgData name="P McKenzie-Cook" userId="6605cc89-aaff-4d80-9ee6-20e4afa4ef0c" providerId="ADAL" clId="{5E92B36C-8EBC-4CF1-AA9B-1C0B3DA067B8}" dt="2025-02-03T21:30:31.892" v="204" actId="20577"/>
          <ac:spMkLst>
            <pc:docMk/>
            <pc:sldMk cId="3882215532" sldId="335"/>
            <ac:spMk id="4" creationId="{00000000-0000-0000-0000-000000000000}"/>
          </ac:spMkLst>
        </pc:spChg>
      </pc:sldChg>
      <pc:sldChg chg="del setBg">
        <pc:chgData name="P McKenzie-Cook" userId="6605cc89-aaff-4d80-9ee6-20e4afa4ef0c" providerId="ADAL" clId="{5E92B36C-8EBC-4CF1-AA9B-1C0B3DA067B8}" dt="2025-02-03T21:25:57.333" v="3"/>
        <pc:sldMkLst>
          <pc:docMk/>
          <pc:sldMk cId="2941983031" sldId="408"/>
        </pc:sldMkLst>
      </pc:sldChg>
      <pc:sldChg chg="addSp delSp modSp mod">
        <pc:chgData name="P McKenzie-Cook" userId="6605cc89-aaff-4d80-9ee6-20e4afa4ef0c" providerId="ADAL" clId="{5E92B36C-8EBC-4CF1-AA9B-1C0B3DA067B8}" dt="2025-02-05T17:18:28.955" v="1676" actId="20577"/>
        <pc:sldMkLst>
          <pc:docMk/>
          <pc:sldMk cId="862860688" sldId="523"/>
        </pc:sldMkLst>
        <pc:spChg chg="mod">
          <ac:chgData name="P McKenzie-Cook" userId="6605cc89-aaff-4d80-9ee6-20e4afa4ef0c" providerId="ADAL" clId="{5E92B36C-8EBC-4CF1-AA9B-1C0B3DA067B8}" dt="2025-02-05T17:18:28.955" v="1676" actId="20577"/>
          <ac:spMkLst>
            <pc:docMk/>
            <pc:sldMk cId="862860688" sldId="523"/>
            <ac:spMk id="13" creationId="{D98DBAD1-F3FA-A1A3-CE32-F8BDF1F0EA98}"/>
          </ac:spMkLst>
        </pc:spChg>
        <pc:spChg chg="mod">
          <ac:chgData name="P McKenzie-Cook" userId="6605cc89-aaff-4d80-9ee6-20e4afa4ef0c" providerId="ADAL" clId="{5E92B36C-8EBC-4CF1-AA9B-1C0B3DA067B8}" dt="2025-02-05T17:04:22.217" v="1529" actId="404"/>
          <ac:spMkLst>
            <pc:docMk/>
            <pc:sldMk cId="862860688" sldId="523"/>
            <ac:spMk id="15" creationId="{009A6EFF-548A-190F-3409-D5FD9F1D9E55}"/>
          </ac:spMkLst>
        </pc:spChg>
        <pc:spChg chg="add mod">
          <ac:chgData name="P McKenzie-Cook" userId="6605cc89-aaff-4d80-9ee6-20e4afa4ef0c" providerId="ADAL" clId="{5E92B36C-8EBC-4CF1-AA9B-1C0B3DA067B8}" dt="2025-02-05T17:17:50.122" v="1667" actId="20577"/>
          <ac:spMkLst>
            <pc:docMk/>
            <pc:sldMk cId="862860688" sldId="523"/>
            <ac:spMk id="20" creationId="{B8C94736-DEBF-A9A3-FA39-74C0BF1F2BD5}"/>
          </ac:spMkLst>
        </pc:spChg>
        <pc:picChg chg="del">
          <ac:chgData name="P McKenzie-Cook" userId="6605cc89-aaff-4d80-9ee6-20e4afa4ef0c" providerId="ADAL" clId="{5E92B36C-8EBC-4CF1-AA9B-1C0B3DA067B8}" dt="2025-02-05T17:07:16.157" v="1533" actId="478"/>
          <ac:picMkLst>
            <pc:docMk/>
            <pc:sldMk cId="862860688" sldId="523"/>
            <ac:picMk id="12" creationId="{891E4C93-1242-583F-C25A-9C371DEA34B1}"/>
          </ac:picMkLst>
        </pc:picChg>
        <pc:picChg chg="del">
          <ac:chgData name="P McKenzie-Cook" userId="6605cc89-aaff-4d80-9ee6-20e4afa4ef0c" providerId="ADAL" clId="{5E92B36C-8EBC-4CF1-AA9B-1C0B3DA067B8}" dt="2025-02-05T17:17:24.698" v="1608" actId="478"/>
          <ac:picMkLst>
            <pc:docMk/>
            <pc:sldMk cId="862860688" sldId="523"/>
            <ac:picMk id="14" creationId="{B633A529-CDC4-20A4-BF2C-16640CF71C46}"/>
          </ac:picMkLst>
        </pc:picChg>
        <pc:picChg chg="add mod">
          <ac:chgData name="P McKenzie-Cook" userId="6605cc89-aaff-4d80-9ee6-20e4afa4ef0c" providerId="ADAL" clId="{5E92B36C-8EBC-4CF1-AA9B-1C0B3DA067B8}" dt="2025-02-05T17:04:28.257" v="1532" actId="1076"/>
          <ac:picMkLst>
            <pc:docMk/>
            <pc:sldMk cId="862860688" sldId="523"/>
            <ac:picMk id="17" creationId="{D970ECB7-DA41-9871-D95B-214DC78760F9}"/>
          </ac:picMkLst>
        </pc:picChg>
        <pc:picChg chg="add mod">
          <ac:chgData name="P McKenzie-Cook" userId="6605cc89-aaff-4d80-9ee6-20e4afa4ef0c" providerId="ADAL" clId="{5E92B36C-8EBC-4CF1-AA9B-1C0B3DA067B8}" dt="2025-02-05T17:17:23.465" v="1607" actId="1076"/>
          <ac:picMkLst>
            <pc:docMk/>
            <pc:sldMk cId="862860688" sldId="523"/>
            <ac:picMk id="19" creationId="{6A33329C-D65D-A2F5-6026-0DC15077D843}"/>
          </ac:picMkLst>
        </pc:picChg>
        <pc:picChg chg="add mod">
          <ac:chgData name="P McKenzie-Cook" userId="6605cc89-aaff-4d80-9ee6-20e4afa4ef0c" providerId="ADAL" clId="{5E92B36C-8EBC-4CF1-AA9B-1C0B3DA067B8}" dt="2025-02-05T17:18:15.184" v="1669" actId="1076"/>
          <ac:picMkLst>
            <pc:docMk/>
            <pc:sldMk cId="862860688" sldId="523"/>
            <ac:picMk id="22" creationId="{3A444C41-007B-AB15-3F51-2BC862531130}"/>
          </ac:picMkLst>
        </pc:picChg>
      </pc:sldChg>
      <pc:sldChg chg="setBg">
        <pc:chgData name="P McKenzie-Cook" userId="6605cc89-aaff-4d80-9ee6-20e4afa4ef0c" providerId="ADAL" clId="{5E92B36C-8EBC-4CF1-AA9B-1C0B3DA067B8}" dt="2025-02-03T21:25:57.333" v="3"/>
        <pc:sldMkLst>
          <pc:docMk/>
          <pc:sldMk cId="2186170359" sldId="524"/>
        </pc:sldMkLst>
      </pc:sldChg>
      <pc:sldChg chg="addSp delSp mod ord setBg">
        <pc:chgData name="P McKenzie-Cook" userId="6605cc89-aaff-4d80-9ee6-20e4afa4ef0c" providerId="ADAL" clId="{5E92B36C-8EBC-4CF1-AA9B-1C0B3DA067B8}" dt="2025-02-05T16:45:36.208" v="1424"/>
        <pc:sldMkLst>
          <pc:docMk/>
          <pc:sldMk cId="4018164479" sldId="541"/>
        </pc:sldMkLst>
        <pc:picChg chg="add del">
          <ac:chgData name="P McKenzie-Cook" userId="6605cc89-aaff-4d80-9ee6-20e4afa4ef0c" providerId="ADAL" clId="{5E92B36C-8EBC-4CF1-AA9B-1C0B3DA067B8}" dt="2025-02-05T16:40:42.933" v="1313" actId="22"/>
          <ac:picMkLst>
            <pc:docMk/>
            <pc:sldMk cId="4018164479" sldId="541"/>
            <ac:picMk id="5" creationId="{84AB2063-4C63-CE0C-444E-CF40B244446B}"/>
          </ac:picMkLst>
        </pc:picChg>
      </pc:sldChg>
      <pc:sldChg chg="addSp modSp new mod ord">
        <pc:chgData name="P McKenzie-Cook" userId="6605cc89-aaff-4d80-9ee6-20e4afa4ef0c" providerId="ADAL" clId="{5E92B36C-8EBC-4CF1-AA9B-1C0B3DA067B8}" dt="2025-02-03T21:38:36.621" v="334"/>
        <pc:sldMkLst>
          <pc:docMk/>
          <pc:sldMk cId="2062809513" sldId="542"/>
        </pc:sldMkLst>
        <pc:spChg chg="mod">
          <ac:chgData name="P McKenzie-Cook" userId="6605cc89-aaff-4d80-9ee6-20e4afa4ef0c" providerId="ADAL" clId="{5E92B36C-8EBC-4CF1-AA9B-1C0B3DA067B8}" dt="2025-02-03T21:38:01.812" v="330" actId="207"/>
          <ac:spMkLst>
            <pc:docMk/>
            <pc:sldMk cId="2062809513" sldId="542"/>
            <ac:spMk id="2" creationId="{7BB84356-C5F8-4522-3FE7-18086A33499F}"/>
          </ac:spMkLst>
        </pc:spChg>
        <pc:spChg chg="add mod">
          <ac:chgData name="P McKenzie-Cook" userId="6605cc89-aaff-4d80-9ee6-20e4afa4ef0c" providerId="ADAL" clId="{5E92B36C-8EBC-4CF1-AA9B-1C0B3DA067B8}" dt="2025-02-03T21:34:44.447" v="232" actId="1038"/>
          <ac:spMkLst>
            <pc:docMk/>
            <pc:sldMk cId="2062809513" sldId="542"/>
            <ac:spMk id="5" creationId="{7B2D4498-DF63-DE99-19E9-4B6D20D83EC8}"/>
          </ac:spMkLst>
        </pc:spChg>
        <pc:spChg chg="add mod">
          <ac:chgData name="P McKenzie-Cook" userId="6605cc89-aaff-4d80-9ee6-20e4afa4ef0c" providerId="ADAL" clId="{5E92B36C-8EBC-4CF1-AA9B-1C0B3DA067B8}" dt="2025-02-03T21:35:03.138" v="235" actId="571"/>
          <ac:spMkLst>
            <pc:docMk/>
            <pc:sldMk cId="2062809513" sldId="542"/>
            <ac:spMk id="8" creationId="{354C3D41-D9F5-9752-0EEB-DB78ABF66A86}"/>
          </ac:spMkLst>
        </pc:spChg>
        <pc:spChg chg="add mod">
          <ac:chgData name="P McKenzie-Cook" userId="6605cc89-aaff-4d80-9ee6-20e4afa4ef0c" providerId="ADAL" clId="{5E92B36C-8EBC-4CF1-AA9B-1C0B3DA067B8}" dt="2025-02-03T21:35:14.254" v="240" actId="571"/>
          <ac:spMkLst>
            <pc:docMk/>
            <pc:sldMk cId="2062809513" sldId="542"/>
            <ac:spMk id="14" creationId="{5B0218BA-A423-6CF3-2A1D-B90F1D06D36B}"/>
          </ac:spMkLst>
        </pc:spChg>
        <pc:spChg chg="add mod">
          <ac:chgData name="P McKenzie-Cook" userId="6605cc89-aaff-4d80-9ee6-20e4afa4ef0c" providerId="ADAL" clId="{5E92B36C-8EBC-4CF1-AA9B-1C0B3DA067B8}" dt="2025-02-03T21:35:23.469" v="241" actId="571"/>
          <ac:spMkLst>
            <pc:docMk/>
            <pc:sldMk cId="2062809513" sldId="542"/>
            <ac:spMk id="15" creationId="{8332C50F-30E7-2802-5B83-9778F33F68A2}"/>
          </ac:spMkLst>
        </pc:spChg>
        <pc:spChg chg="add mod">
          <ac:chgData name="P McKenzie-Cook" userId="6605cc89-aaff-4d80-9ee6-20e4afa4ef0c" providerId="ADAL" clId="{5E92B36C-8EBC-4CF1-AA9B-1C0B3DA067B8}" dt="2025-02-03T21:35:49.441" v="245" actId="14100"/>
          <ac:spMkLst>
            <pc:docMk/>
            <pc:sldMk cId="2062809513" sldId="542"/>
            <ac:spMk id="16" creationId="{1B553D62-E23B-46EB-8CA7-DFCE20704140}"/>
          </ac:spMkLst>
        </pc:spChg>
        <pc:spChg chg="add mod">
          <ac:chgData name="P McKenzie-Cook" userId="6605cc89-aaff-4d80-9ee6-20e4afa4ef0c" providerId="ADAL" clId="{5E92B36C-8EBC-4CF1-AA9B-1C0B3DA067B8}" dt="2025-02-03T21:36:06.207" v="248" actId="571"/>
          <ac:spMkLst>
            <pc:docMk/>
            <pc:sldMk cId="2062809513" sldId="542"/>
            <ac:spMk id="21" creationId="{B9694FC5-F0FE-17F4-2D96-B4CBF539FEA7}"/>
          </ac:spMkLst>
        </pc:spChg>
        <pc:spChg chg="add mod">
          <ac:chgData name="P McKenzie-Cook" userId="6605cc89-aaff-4d80-9ee6-20e4afa4ef0c" providerId="ADAL" clId="{5E92B36C-8EBC-4CF1-AA9B-1C0B3DA067B8}" dt="2025-02-03T21:36:09.866" v="249" actId="571"/>
          <ac:spMkLst>
            <pc:docMk/>
            <pc:sldMk cId="2062809513" sldId="542"/>
            <ac:spMk id="22" creationId="{086DED59-D104-530C-2BCA-3ADC96A691C5}"/>
          </ac:spMkLst>
        </pc:spChg>
        <pc:spChg chg="add mod">
          <ac:chgData name="P McKenzie-Cook" userId="6605cc89-aaff-4d80-9ee6-20e4afa4ef0c" providerId="ADAL" clId="{5E92B36C-8EBC-4CF1-AA9B-1C0B3DA067B8}" dt="2025-02-03T21:36:13.856" v="250" actId="571"/>
          <ac:spMkLst>
            <pc:docMk/>
            <pc:sldMk cId="2062809513" sldId="542"/>
            <ac:spMk id="23" creationId="{F5F2C199-309A-87F3-C084-F5768E213C9A}"/>
          </ac:spMkLst>
        </pc:spChg>
        <pc:spChg chg="add mod">
          <ac:chgData name="P McKenzie-Cook" userId="6605cc89-aaff-4d80-9ee6-20e4afa4ef0c" providerId="ADAL" clId="{5E92B36C-8EBC-4CF1-AA9B-1C0B3DA067B8}" dt="2025-02-03T21:36:19.622" v="251" actId="571"/>
          <ac:spMkLst>
            <pc:docMk/>
            <pc:sldMk cId="2062809513" sldId="542"/>
            <ac:spMk id="24" creationId="{70AE0BC8-0162-E912-BE1F-979411DAD08A}"/>
          </ac:spMkLst>
        </pc:spChg>
        <pc:spChg chg="add mod">
          <ac:chgData name="P McKenzie-Cook" userId="6605cc89-aaff-4d80-9ee6-20e4afa4ef0c" providerId="ADAL" clId="{5E92B36C-8EBC-4CF1-AA9B-1C0B3DA067B8}" dt="2025-02-03T21:36:48.802" v="269" actId="1038"/>
          <ac:spMkLst>
            <pc:docMk/>
            <pc:sldMk cId="2062809513" sldId="542"/>
            <ac:spMk id="25" creationId="{69CFD144-9884-964C-B113-755B09E823E3}"/>
          </ac:spMkLst>
        </pc:spChg>
        <pc:spChg chg="add mod">
          <ac:chgData name="P McKenzie-Cook" userId="6605cc89-aaff-4d80-9ee6-20e4afa4ef0c" providerId="ADAL" clId="{5E92B36C-8EBC-4CF1-AA9B-1C0B3DA067B8}" dt="2025-02-03T21:36:45.016" v="263" actId="1035"/>
          <ac:spMkLst>
            <pc:docMk/>
            <pc:sldMk cId="2062809513" sldId="542"/>
            <ac:spMk id="26" creationId="{A5A31BD1-9C0D-67C4-A4CA-C52D9C413A8A}"/>
          </ac:spMkLst>
        </pc:spChg>
        <pc:spChg chg="add mod">
          <ac:chgData name="P McKenzie-Cook" userId="6605cc89-aaff-4d80-9ee6-20e4afa4ef0c" providerId="ADAL" clId="{5E92B36C-8EBC-4CF1-AA9B-1C0B3DA067B8}" dt="2025-02-03T21:36:41.528" v="257" actId="571"/>
          <ac:spMkLst>
            <pc:docMk/>
            <pc:sldMk cId="2062809513" sldId="542"/>
            <ac:spMk id="29" creationId="{A6DE155F-A6B7-58F6-4837-AAC81D339E20}"/>
          </ac:spMkLst>
        </pc:spChg>
        <pc:picChg chg="add mod">
          <ac:chgData name="P McKenzie-Cook" userId="6605cc89-aaff-4d80-9ee6-20e4afa4ef0c" providerId="ADAL" clId="{5E92B36C-8EBC-4CF1-AA9B-1C0B3DA067B8}" dt="2025-02-03T21:34:09.099" v="224" actId="1035"/>
          <ac:picMkLst>
            <pc:docMk/>
            <pc:sldMk cId="2062809513" sldId="542"/>
            <ac:picMk id="4" creationId="{4C90F901-197D-7F00-8156-0FF56F42C0A3}"/>
          </ac:picMkLst>
        </pc:picChg>
        <pc:picChg chg="add mod">
          <ac:chgData name="P McKenzie-Cook" userId="6605cc89-aaff-4d80-9ee6-20e4afa4ef0c" providerId="ADAL" clId="{5E92B36C-8EBC-4CF1-AA9B-1C0B3DA067B8}" dt="2025-02-03T21:35:14.254" v="240" actId="571"/>
          <ac:picMkLst>
            <pc:docMk/>
            <pc:sldMk cId="2062809513" sldId="542"/>
            <ac:picMk id="13" creationId="{212CA1A0-F521-BF9C-1EBB-CB5FBA29A4D8}"/>
          </ac:picMkLst>
        </pc:picChg>
      </pc:sldChg>
      <pc:sldChg chg="addSp modSp mod">
        <pc:chgData name="P McKenzie-Cook" userId="6605cc89-aaff-4d80-9ee6-20e4afa4ef0c" providerId="ADAL" clId="{5E92B36C-8EBC-4CF1-AA9B-1C0B3DA067B8}" dt="2025-02-03T21:40:08.971" v="394" actId="20577"/>
        <pc:sldMkLst>
          <pc:docMk/>
          <pc:sldMk cId="1118091334" sldId="543"/>
        </pc:sldMkLst>
        <pc:spChg chg="mod">
          <ac:chgData name="P McKenzie-Cook" userId="6605cc89-aaff-4d80-9ee6-20e4afa4ef0c" providerId="ADAL" clId="{5E92B36C-8EBC-4CF1-AA9B-1C0B3DA067B8}" dt="2025-02-03T21:40:08.971" v="394" actId="20577"/>
          <ac:spMkLst>
            <pc:docMk/>
            <pc:sldMk cId="1118091334" sldId="543"/>
            <ac:spMk id="2" creationId="{CE9E7862-B99A-23E6-F37B-DA885D541DFA}"/>
          </ac:spMkLst>
        </pc:spChg>
        <pc:spChg chg="add mod">
          <ac:chgData name="P McKenzie-Cook" userId="6605cc89-aaff-4d80-9ee6-20e4afa4ef0c" providerId="ADAL" clId="{5E92B36C-8EBC-4CF1-AA9B-1C0B3DA067B8}" dt="2025-02-03T21:38:58.622" v="335" actId="571"/>
          <ac:spMkLst>
            <pc:docMk/>
            <pc:sldMk cId="1118091334" sldId="543"/>
            <ac:spMk id="3" creationId="{A24894B5-CFFA-DE9B-9992-A3E55A0AEF1F}"/>
          </ac:spMkLst>
        </pc:spChg>
        <pc:spChg chg="add mod">
          <ac:chgData name="P McKenzie-Cook" userId="6605cc89-aaff-4d80-9ee6-20e4afa4ef0c" providerId="ADAL" clId="{5E92B36C-8EBC-4CF1-AA9B-1C0B3DA067B8}" dt="2025-02-03T21:39:01.467" v="336" actId="571"/>
          <ac:spMkLst>
            <pc:docMk/>
            <pc:sldMk cId="1118091334" sldId="543"/>
            <ac:spMk id="6" creationId="{BA237E47-245C-952D-970C-DF019A3A8D53}"/>
          </ac:spMkLst>
        </pc:spChg>
        <pc:spChg chg="add mod">
          <ac:chgData name="P McKenzie-Cook" userId="6605cc89-aaff-4d80-9ee6-20e4afa4ef0c" providerId="ADAL" clId="{5E92B36C-8EBC-4CF1-AA9B-1C0B3DA067B8}" dt="2025-02-03T21:39:03.736" v="337" actId="571"/>
          <ac:spMkLst>
            <pc:docMk/>
            <pc:sldMk cId="1118091334" sldId="543"/>
            <ac:spMk id="7" creationId="{11D2B4B5-54C2-BABE-7009-99A0A6D32A1F}"/>
          </ac:spMkLst>
        </pc:spChg>
        <pc:spChg chg="add mod">
          <ac:chgData name="P McKenzie-Cook" userId="6605cc89-aaff-4d80-9ee6-20e4afa4ef0c" providerId="ADAL" clId="{5E92B36C-8EBC-4CF1-AA9B-1C0B3DA067B8}" dt="2025-02-03T21:39:05.703" v="338" actId="571"/>
          <ac:spMkLst>
            <pc:docMk/>
            <pc:sldMk cId="1118091334" sldId="543"/>
            <ac:spMk id="9" creationId="{9DBE9735-63D5-0F9E-0E72-2CB35CF6FC3E}"/>
          </ac:spMkLst>
        </pc:spChg>
        <pc:spChg chg="add mod">
          <ac:chgData name="P McKenzie-Cook" userId="6605cc89-aaff-4d80-9ee6-20e4afa4ef0c" providerId="ADAL" clId="{5E92B36C-8EBC-4CF1-AA9B-1C0B3DA067B8}" dt="2025-02-03T21:39:09.687" v="339" actId="571"/>
          <ac:spMkLst>
            <pc:docMk/>
            <pc:sldMk cId="1118091334" sldId="543"/>
            <ac:spMk id="10" creationId="{7EBD1019-7D78-CB63-4BFF-EE4BFE702B67}"/>
          </ac:spMkLst>
        </pc:spChg>
        <pc:spChg chg="add mod">
          <ac:chgData name="P McKenzie-Cook" userId="6605cc89-aaff-4d80-9ee6-20e4afa4ef0c" providerId="ADAL" clId="{5E92B36C-8EBC-4CF1-AA9B-1C0B3DA067B8}" dt="2025-02-03T21:39:57.701" v="392" actId="1035"/>
          <ac:spMkLst>
            <pc:docMk/>
            <pc:sldMk cId="1118091334" sldId="543"/>
            <ac:spMk id="11" creationId="{A88EA951-9F49-A5A9-4F30-322940A441F0}"/>
          </ac:spMkLst>
        </pc:spChg>
        <pc:spChg chg="add mod">
          <ac:chgData name="P McKenzie-Cook" userId="6605cc89-aaff-4d80-9ee6-20e4afa4ef0c" providerId="ADAL" clId="{5E92B36C-8EBC-4CF1-AA9B-1C0B3DA067B8}" dt="2025-02-03T21:39:15.137" v="341" actId="571"/>
          <ac:spMkLst>
            <pc:docMk/>
            <pc:sldMk cId="1118091334" sldId="543"/>
            <ac:spMk id="12" creationId="{3A0DAB54-F032-5548-72F1-5AEE33BC3500}"/>
          </ac:spMkLst>
        </pc:spChg>
        <pc:spChg chg="mod">
          <ac:chgData name="P McKenzie-Cook" userId="6605cc89-aaff-4d80-9ee6-20e4afa4ef0c" providerId="ADAL" clId="{5E92B36C-8EBC-4CF1-AA9B-1C0B3DA067B8}" dt="2025-02-03T21:39:44.025" v="384" actId="1037"/>
          <ac:spMkLst>
            <pc:docMk/>
            <pc:sldMk cId="1118091334" sldId="543"/>
            <ac:spMk id="14" creationId="{60AC3147-38EF-9B9B-A18D-C50AF894DCF6}"/>
          </ac:spMkLst>
        </pc:spChg>
        <pc:spChg chg="mod">
          <ac:chgData name="P McKenzie-Cook" userId="6605cc89-aaff-4d80-9ee6-20e4afa4ef0c" providerId="ADAL" clId="{5E92B36C-8EBC-4CF1-AA9B-1C0B3DA067B8}" dt="2025-02-03T21:39:44.025" v="384" actId="1037"/>
          <ac:spMkLst>
            <pc:docMk/>
            <pc:sldMk cId="1118091334" sldId="543"/>
            <ac:spMk id="15" creationId="{30506A51-5ED6-0290-E97B-D797F043AC41}"/>
          </ac:spMkLst>
        </pc:spChg>
        <pc:spChg chg="mod">
          <ac:chgData name="P McKenzie-Cook" userId="6605cc89-aaff-4d80-9ee6-20e4afa4ef0c" providerId="ADAL" clId="{5E92B36C-8EBC-4CF1-AA9B-1C0B3DA067B8}" dt="2025-02-03T21:39:44.025" v="384" actId="1037"/>
          <ac:spMkLst>
            <pc:docMk/>
            <pc:sldMk cId="1118091334" sldId="543"/>
            <ac:spMk id="16" creationId="{A55FD827-97D1-7F96-14D6-3447B44C3378}"/>
          </ac:spMkLst>
        </pc:spChg>
        <pc:spChg chg="add mod">
          <ac:chgData name="P McKenzie-Cook" userId="6605cc89-aaff-4d80-9ee6-20e4afa4ef0c" providerId="ADAL" clId="{5E92B36C-8EBC-4CF1-AA9B-1C0B3DA067B8}" dt="2025-02-03T21:39:17.779" v="342" actId="571"/>
          <ac:spMkLst>
            <pc:docMk/>
            <pc:sldMk cId="1118091334" sldId="543"/>
            <ac:spMk id="17" creationId="{B683D4C7-38E9-5E4E-C50E-2271295A50A6}"/>
          </ac:spMkLst>
        </pc:spChg>
        <pc:spChg chg="add mod">
          <ac:chgData name="P McKenzie-Cook" userId="6605cc89-aaff-4d80-9ee6-20e4afa4ef0c" providerId="ADAL" clId="{5E92B36C-8EBC-4CF1-AA9B-1C0B3DA067B8}" dt="2025-02-03T21:39:20.020" v="343" actId="571"/>
          <ac:spMkLst>
            <pc:docMk/>
            <pc:sldMk cId="1118091334" sldId="543"/>
            <ac:spMk id="18" creationId="{14766973-1C77-B776-65DE-1145CA75B52D}"/>
          </ac:spMkLst>
        </pc:spChg>
        <pc:spChg chg="add mod">
          <ac:chgData name="P McKenzie-Cook" userId="6605cc89-aaff-4d80-9ee6-20e4afa4ef0c" providerId="ADAL" clId="{5E92B36C-8EBC-4CF1-AA9B-1C0B3DA067B8}" dt="2025-02-03T21:39:23.522" v="344" actId="571"/>
          <ac:spMkLst>
            <pc:docMk/>
            <pc:sldMk cId="1118091334" sldId="543"/>
            <ac:spMk id="19" creationId="{B9C99D26-8616-C5C6-B472-141CF44780BB}"/>
          </ac:spMkLst>
        </pc:spChg>
        <pc:spChg chg="add mod">
          <ac:chgData name="P McKenzie-Cook" userId="6605cc89-aaff-4d80-9ee6-20e4afa4ef0c" providerId="ADAL" clId="{5E92B36C-8EBC-4CF1-AA9B-1C0B3DA067B8}" dt="2025-02-03T21:39:50.102" v="386" actId="1076"/>
          <ac:spMkLst>
            <pc:docMk/>
            <pc:sldMk cId="1118091334" sldId="543"/>
            <ac:spMk id="20" creationId="{4F102B63-107A-38EA-E163-DC15B0DC375B}"/>
          </ac:spMkLst>
        </pc:spChg>
        <pc:spChg chg="mod">
          <ac:chgData name="P McKenzie-Cook" userId="6605cc89-aaff-4d80-9ee6-20e4afa4ef0c" providerId="ADAL" clId="{5E92B36C-8EBC-4CF1-AA9B-1C0B3DA067B8}" dt="2025-02-03T21:39:44.025" v="384" actId="1037"/>
          <ac:spMkLst>
            <pc:docMk/>
            <pc:sldMk cId="1118091334" sldId="543"/>
            <ac:spMk id="21" creationId="{98B63904-DC33-812F-4AB8-58D8DDD0DF76}"/>
          </ac:spMkLst>
        </pc:spChg>
        <pc:spChg chg="mod">
          <ac:chgData name="P McKenzie-Cook" userId="6605cc89-aaff-4d80-9ee6-20e4afa4ef0c" providerId="ADAL" clId="{5E92B36C-8EBC-4CF1-AA9B-1C0B3DA067B8}" dt="2025-02-03T21:39:44.025" v="384" actId="1037"/>
          <ac:spMkLst>
            <pc:docMk/>
            <pc:sldMk cId="1118091334" sldId="543"/>
            <ac:spMk id="22" creationId="{90EF464B-6BEE-9C99-8FC5-B60364414249}"/>
          </ac:spMkLst>
        </pc:spChg>
        <pc:spChg chg="add mod">
          <ac:chgData name="P McKenzie-Cook" userId="6605cc89-aaff-4d80-9ee6-20e4afa4ef0c" providerId="ADAL" clId="{5E92B36C-8EBC-4CF1-AA9B-1C0B3DA067B8}" dt="2025-02-03T21:39:50.102" v="386" actId="1076"/>
          <ac:spMkLst>
            <pc:docMk/>
            <pc:sldMk cId="1118091334" sldId="543"/>
            <ac:spMk id="27" creationId="{54393A54-E477-9944-6122-46312C813058}"/>
          </ac:spMkLst>
        </pc:spChg>
        <pc:spChg chg="add mod">
          <ac:chgData name="P McKenzie-Cook" userId="6605cc89-aaff-4d80-9ee6-20e4afa4ef0c" providerId="ADAL" clId="{5E92B36C-8EBC-4CF1-AA9B-1C0B3DA067B8}" dt="2025-02-03T21:39:50.102" v="386" actId="1076"/>
          <ac:spMkLst>
            <pc:docMk/>
            <pc:sldMk cId="1118091334" sldId="543"/>
            <ac:spMk id="28" creationId="{6B4E76A3-385C-80F6-B922-094EEDB3F380}"/>
          </ac:spMkLst>
        </pc:spChg>
        <pc:spChg chg="add mod">
          <ac:chgData name="P McKenzie-Cook" userId="6605cc89-aaff-4d80-9ee6-20e4afa4ef0c" providerId="ADAL" clId="{5E92B36C-8EBC-4CF1-AA9B-1C0B3DA067B8}" dt="2025-02-03T21:39:50.102" v="386" actId="1076"/>
          <ac:spMkLst>
            <pc:docMk/>
            <pc:sldMk cId="1118091334" sldId="543"/>
            <ac:spMk id="30" creationId="{F4ACFAA7-32A6-E916-CA41-2D1C5FCD5B9E}"/>
          </ac:spMkLst>
        </pc:spChg>
        <pc:spChg chg="add mod">
          <ac:chgData name="P McKenzie-Cook" userId="6605cc89-aaff-4d80-9ee6-20e4afa4ef0c" providerId="ADAL" clId="{5E92B36C-8EBC-4CF1-AA9B-1C0B3DA067B8}" dt="2025-02-03T21:39:50.102" v="386" actId="1076"/>
          <ac:spMkLst>
            <pc:docMk/>
            <pc:sldMk cId="1118091334" sldId="543"/>
            <ac:spMk id="31" creationId="{85FCD2EA-9799-F8D4-3011-4FFE1303838C}"/>
          </ac:spMkLst>
        </pc:spChg>
      </pc:sldChg>
      <pc:sldChg chg="addSp delSp modSp new mod">
        <pc:chgData name="P McKenzie-Cook" userId="6605cc89-aaff-4d80-9ee6-20e4afa4ef0c" providerId="ADAL" clId="{5E92B36C-8EBC-4CF1-AA9B-1C0B3DA067B8}" dt="2025-02-05T12:36:42.966" v="426" actId="1076"/>
        <pc:sldMkLst>
          <pc:docMk/>
          <pc:sldMk cId="2206925929" sldId="548"/>
        </pc:sldMkLst>
        <pc:spChg chg="del">
          <ac:chgData name="P McKenzie-Cook" userId="6605cc89-aaff-4d80-9ee6-20e4afa4ef0c" providerId="ADAL" clId="{5E92B36C-8EBC-4CF1-AA9B-1C0B3DA067B8}" dt="2025-02-05T12:36:18.859" v="422" actId="478"/>
          <ac:spMkLst>
            <pc:docMk/>
            <pc:sldMk cId="2206925929" sldId="548"/>
            <ac:spMk id="2" creationId="{D85EBDBC-097F-CED0-683C-D413ED727EE9}"/>
          </ac:spMkLst>
        </pc:spChg>
        <pc:spChg chg="del">
          <ac:chgData name="P McKenzie-Cook" userId="6605cc89-aaff-4d80-9ee6-20e4afa4ef0c" providerId="ADAL" clId="{5E92B36C-8EBC-4CF1-AA9B-1C0B3DA067B8}" dt="2025-02-05T12:36:10.222" v="419" actId="478"/>
          <ac:spMkLst>
            <pc:docMk/>
            <pc:sldMk cId="2206925929" sldId="548"/>
            <ac:spMk id="3" creationId="{4A7B2773-2CBE-ACF7-DCB9-5669B90F237C}"/>
          </ac:spMkLst>
        </pc:spChg>
        <pc:spChg chg="del">
          <ac:chgData name="P McKenzie-Cook" userId="6605cc89-aaff-4d80-9ee6-20e4afa4ef0c" providerId="ADAL" clId="{5E92B36C-8EBC-4CF1-AA9B-1C0B3DA067B8}" dt="2025-02-05T12:36:15.707" v="420" actId="478"/>
          <ac:spMkLst>
            <pc:docMk/>
            <pc:sldMk cId="2206925929" sldId="548"/>
            <ac:spMk id="4" creationId="{68CE6D86-3DC9-3DCE-CEBC-33B5390092EE}"/>
          </ac:spMkLst>
        </pc:spChg>
        <pc:picChg chg="add mod">
          <ac:chgData name="P McKenzie-Cook" userId="6605cc89-aaff-4d80-9ee6-20e4afa4ef0c" providerId="ADAL" clId="{5E92B36C-8EBC-4CF1-AA9B-1C0B3DA067B8}" dt="2025-02-05T12:36:25.557" v="424" actId="14100"/>
          <ac:picMkLst>
            <pc:docMk/>
            <pc:sldMk cId="2206925929" sldId="548"/>
            <ac:picMk id="6" creationId="{3D4E7205-9409-58C0-C88A-60DCA7EA7B6D}"/>
          </ac:picMkLst>
        </pc:picChg>
        <pc:picChg chg="add mod">
          <ac:chgData name="P McKenzie-Cook" userId="6605cc89-aaff-4d80-9ee6-20e4afa4ef0c" providerId="ADAL" clId="{5E92B36C-8EBC-4CF1-AA9B-1C0B3DA067B8}" dt="2025-02-05T12:36:42.966" v="426" actId="1076"/>
          <ac:picMkLst>
            <pc:docMk/>
            <pc:sldMk cId="2206925929" sldId="548"/>
            <ac:picMk id="8" creationId="{1A383C69-D6D1-0F77-0EE1-6B823F9E54A8}"/>
          </ac:picMkLst>
        </pc:picChg>
      </pc:sldChg>
      <pc:sldChg chg="modSp new mod">
        <pc:chgData name="P McKenzie-Cook" userId="6605cc89-aaff-4d80-9ee6-20e4afa4ef0c" providerId="ADAL" clId="{5E92B36C-8EBC-4CF1-AA9B-1C0B3DA067B8}" dt="2025-02-05T16:27:29.700" v="613" actId="12"/>
        <pc:sldMkLst>
          <pc:docMk/>
          <pc:sldMk cId="3570943992" sldId="549"/>
        </pc:sldMkLst>
        <pc:spChg chg="mod">
          <ac:chgData name="P McKenzie-Cook" userId="6605cc89-aaff-4d80-9ee6-20e4afa4ef0c" providerId="ADAL" clId="{5E92B36C-8EBC-4CF1-AA9B-1C0B3DA067B8}" dt="2025-02-05T16:25:47.850" v="471" actId="20577"/>
          <ac:spMkLst>
            <pc:docMk/>
            <pc:sldMk cId="3570943992" sldId="549"/>
            <ac:spMk id="2" creationId="{00DAE24B-3246-3731-2C5B-5ECB065C5A5C}"/>
          </ac:spMkLst>
        </pc:spChg>
        <pc:spChg chg="mod">
          <ac:chgData name="P McKenzie-Cook" userId="6605cc89-aaff-4d80-9ee6-20e4afa4ef0c" providerId="ADAL" clId="{5E92B36C-8EBC-4CF1-AA9B-1C0B3DA067B8}" dt="2025-02-05T16:27:29.700" v="613" actId="12"/>
          <ac:spMkLst>
            <pc:docMk/>
            <pc:sldMk cId="3570943992" sldId="549"/>
            <ac:spMk id="3" creationId="{418AA0C5-5020-7CCD-5C54-233071F3D48A}"/>
          </ac:spMkLst>
        </pc:spChg>
      </pc:sldChg>
      <pc:sldChg chg="modSp new mod">
        <pc:chgData name="P McKenzie-Cook" userId="6605cc89-aaff-4d80-9ee6-20e4afa4ef0c" providerId="ADAL" clId="{5E92B36C-8EBC-4CF1-AA9B-1C0B3DA067B8}" dt="2025-02-05T16:31:34.086" v="943" actId="404"/>
        <pc:sldMkLst>
          <pc:docMk/>
          <pc:sldMk cId="3372818862" sldId="550"/>
        </pc:sldMkLst>
        <pc:spChg chg="mod">
          <ac:chgData name="P McKenzie-Cook" userId="6605cc89-aaff-4d80-9ee6-20e4afa4ef0c" providerId="ADAL" clId="{5E92B36C-8EBC-4CF1-AA9B-1C0B3DA067B8}" dt="2025-02-05T16:27:44.346" v="620" actId="20577"/>
          <ac:spMkLst>
            <pc:docMk/>
            <pc:sldMk cId="3372818862" sldId="550"/>
            <ac:spMk id="2" creationId="{0B2006A7-8114-2BFA-A7DB-9FFEBBAAD536}"/>
          </ac:spMkLst>
        </pc:spChg>
        <pc:spChg chg="mod">
          <ac:chgData name="P McKenzie-Cook" userId="6605cc89-aaff-4d80-9ee6-20e4afa4ef0c" providerId="ADAL" clId="{5E92B36C-8EBC-4CF1-AA9B-1C0B3DA067B8}" dt="2025-02-05T16:31:34.086" v="943" actId="404"/>
          <ac:spMkLst>
            <pc:docMk/>
            <pc:sldMk cId="3372818862" sldId="550"/>
            <ac:spMk id="3" creationId="{E5D26443-A887-6A00-581F-9609B2A44FAB}"/>
          </ac:spMkLst>
        </pc:spChg>
      </pc:sldChg>
      <pc:sldChg chg="addSp modSp new mod">
        <pc:chgData name="P McKenzie-Cook" userId="6605cc89-aaff-4d80-9ee6-20e4afa4ef0c" providerId="ADAL" clId="{5E92B36C-8EBC-4CF1-AA9B-1C0B3DA067B8}" dt="2025-02-05T16:34:12.226" v="1100" actId="1076"/>
        <pc:sldMkLst>
          <pc:docMk/>
          <pc:sldMk cId="819286968" sldId="551"/>
        </pc:sldMkLst>
        <pc:spChg chg="mod">
          <ac:chgData name="P McKenzie-Cook" userId="6605cc89-aaff-4d80-9ee6-20e4afa4ef0c" providerId="ADAL" clId="{5E92B36C-8EBC-4CF1-AA9B-1C0B3DA067B8}" dt="2025-02-05T16:32:37.516" v="1097" actId="1076"/>
          <ac:spMkLst>
            <pc:docMk/>
            <pc:sldMk cId="819286968" sldId="551"/>
            <ac:spMk id="2" creationId="{95B0C956-B87E-66DE-EC6E-7A681D745985}"/>
          </ac:spMkLst>
        </pc:spChg>
        <pc:spChg chg="mod">
          <ac:chgData name="P McKenzie-Cook" userId="6605cc89-aaff-4d80-9ee6-20e4afa4ef0c" providerId="ADAL" clId="{5E92B36C-8EBC-4CF1-AA9B-1C0B3DA067B8}" dt="2025-02-05T16:32:39.136" v="1098" actId="20577"/>
          <ac:spMkLst>
            <pc:docMk/>
            <pc:sldMk cId="819286968" sldId="551"/>
            <ac:spMk id="3" creationId="{4E6EFC8C-0482-0EE5-C1CC-412E52F24436}"/>
          </ac:spMkLst>
        </pc:spChg>
        <pc:picChg chg="add mod">
          <ac:chgData name="P McKenzie-Cook" userId="6605cc89-aaff-4d80-9ee6-20e4afa4ef0c" providerId="ADAL" clId="{5E92B36C-8EBC-4CF1-AA9B-1C0B3DA067B8}" dt="2025-02-05T16:34:12.226" v="1100" actId="1076"/>
          <ac:picMkLst>
            <pc:docMk/>
            <pc:sldMk cId="819286968" sldId="551"/>
            <ac:picMk id="5" creationId="{9AB1B1F3-2F8F-3923-B570-A30ACF1188A4}"/>
          </ac:picMkLst>
        </pc:picChg>
      </pc:sldChg>
      <pc:sldChg chg="modSp new mod">
        <pc:chgData name="P McKenzie-Cook" userId="6605cc89-aaff-4d80-9ee6-20e4afa4ef0c" providerId="ADAL" clId="{5E92B36C-8EBC-4CF1-AA9B-1C0B3DA067B8}" dt="2025-02-05T16:36:06.109" v="1310" actId="20577"/>
        <pc:sldMkLst>
          <pc:docMk/>
          <pc:sldMk cId="3418888101" sldId="552"/>
        </pc:sldMkLst>
        <pc:spChg chg="mod">
          <ac:chgData name="P McKenzie-Cook" userId="6605cc89-aaff-4d80-9ee6-20e4afa4ef0c" providerId="ADAL" clId="{5E92B36C-8EBC-4CF1-AA9B-1C0B3DA067B8}" dt="2025-02-05T16:34:47.643" v="1109" actId="20577"/>
          <ac:spMkLst>
            <pc:docMk/>
            <pc:sldMk cId="3418888101" sldId="552"/>
            <ac:spMk id="2" creationId="{47B78E00-100D-2260-1E6D-381A8341EBD0}"/>
          </ac:spMkLst>
        </pc:spChg>
        <pc:spChg chg="mod">
          <ac:chgData name="P McKenzie-Cook" userId="6605cc89-aaff-4d80-9ee6-20e4afa4ef0c" providerId="ADAL" clId="{5E92B36C-8EBC-4CF1-AA9B-1C0B3DA067B8}" dt="2025-02-05T16:36:06.109" v="1310" actId="20577"/>
          <ac:spMkLst>
            <pc:docMk/>
            <pc:sldMk cId="3418888101" sldId="552"/>
            <ac:spMk id="3" creationId="{75871D48-442E-E076-0C10-91AF987ECB9B}"/>
          </ac:spMkLst>
        </pc:spChg>
      </pc:sldChg>
      <pc:sldChg chg="modSp new mod">
        <pc:chgData name="P McKenzie-Cook" userId="6605cc89-aaff-4d80-9ee6-20e4afa4ef0c" providerId="ADAL" clId="{5E92B36C-8EBC-4CF1-AA9B-1C0B3DA067B8}" dt="2025-02-05T16:41:41.077" v="1314" actId="27636"/>
        <pc:sldMkLst>
          <pc:docMk/>
          <pc:sldMk cId="3744907942" sldId="553"/>
        </pc:sldMkLst>
        <pc:spChg chg="mod">
          <ac:chgData name="P McKenzie-Cook" userId="6605cc89-aaff-4d80-9ee6-20e4afa4ef0c" providerId="ADAL" clId="{5E92B36C-8EBC-4CF1-AA9B-1C0B3DA067B8}" dt="2025-02-05T16:41:41.077" v="1314" actId="27636"/>
          <ac:spMkLst>
            <pc:docMk/>
            <pc:sldMk cId="3744907942" sldId="553"/>
            <ac:spMk id="2" creationId="{81326CBB-926D-EB50-B094-9884F6674BD2}"/>
          </ac:spMkLst>
        </pc:spChg>
      </pc:sldChg>
      <pc:sldChg chg="modSp mod">
        <pc:chgData name="P McKenzie-Cook" userId="6605cc89-aaff-4d80-9ee6-20e4afa4ef0c" providerId="ADAL" clId="{5E92B36C-8EBC-4CF1-AA9B-1C0B3DA067B8}" dt="2025-02-05T16:42:22.087" v="1337" actId="20577"/>
        <pc:sldMkLst>
          <pc:docMk/>
          <pc:sldMk cId="3810408485" sldId="554"/>
        </pc:sldMkLst>
        <pc:spChg chg="mod">
          <ac:chgData name="P McKenzie-Cook" userId="6605cc89-aaff-4d80-9ee6-20e4afa4ef0c" providerId="ADAL" clId="{5E92B36C-8EBC-4CF1-AA9B-1C0B3DA067B8}" dt="2025-02-05T16:42:22.087" v="1337" actId="20577"/>
          <ac:spMkLst>
            <pc:docMk/>
            <pc:sldMk cId="3810408485" sldId="554"/>
            <ac:spMk id="6" creationId="{E08FA197-A076-C2DA-E389-EE18D622B3C2}"/>
          </ac:spMkLst>
        </pc:spChg>
        <pc:spChg chg="mod">
          <ac:chgData name="P McKenzie-Cook" userId="6605cc89-aaff-4d80-9ee6-20e4afa4ef0c" providerId="ADAL" clId="{5E92B36C-8EBC-4CF1-AA9B-1C0B3DA067B8}" dt="2025-02-05T16:42:12.850" v="1333" actId="20577"/>
          <ac:spMkLst>
            <pc:docMk/>
            <pc:sldMk cId="3810408485" sldId="554"/>
            <ac:spMk id="7" creationId="{9459255C-BD48-4A70-5EDD-534117B3AA94}"/>
          </ac:spMkLst>
        </pc:spChg>
      </pc:sldChg>
      <pc:sldChg chg="modSp mod">
        <pc:chgData name="P McKenzie-Cook" userId="6605cc89-aaff-4d80-9ee6-20e4afa4ef0c" providerId="ADAL" clId="{5E92B36C-8EBC-4CF1-AA9B-1C0B3DA067B8}" dt="2025-02-05T16:45:25.143" v="1422" actId="20577"/>
        <pc:sldMkLst>
          <pc:docMk/>
          <pc:sldMk cId="3339785214" sldId="557"/>
        </pc:sldMkLst>
        <pc:spChg chg="mod">
          <ac:chgData name="P McKenzie-Cook" userId="6605cc89-aaff-4d80-9ee6-20e4afa4ef0c" providerId="ADAL" clId="{5E92B36C-8EBC-4CF1-AA9B-1C0B3DA067B8}" dt="2025-02-05T16:45:25.143" v="1422" actId="20577"/>
          <ac:spMkLst>
            <pc:docMk/>
            <pc:sldMk cId="3339785214" sldId="557"/>
            <ac:spMk id="6" creationId="{E08FA197-A076-C2DA-E389-EE18D622B3C2}"/>
          </ac:spMkLst>
        </pc:spChg>
      </pc:sldChg>
      <pc:sldChg chg="addSp delSp modSp new mod">
        <pc:chgData name="P McKenzie-Cook" userId="6605cc89-aaff-4d80-9ee6-20e4afa4ef0c" providerId="ADAL" clId="{5E92B36C-8EBC-4CF1-AA9B-1C0B3DA067B8}" dt="2025-02-05T16:45:10.893" v="1418" actId="478"/>
        <pc:sldMkLst>
          <pc:docMk/>
          <pc:sldMk cId="340697053" sldId="558"/>
        </pc:sldMkLst>
        <pc:spChg chg="mod">
          <ac:chgData name="P McKenzie-Cook" userId="6605cc89-aaff-4d80-9ee6-20e4afa4ef0c" providerId="ADAL" clId="{5E92B36C-8EBC-4CF1-AA9B-1C0B3DA067B8}" dt="2025-02-05T16:45:06.172" v="1417" actId="20577"/>
          <ac:spMkLst>
            <pc:docMk/>
            <pc:sldMk cId="340697053" sldId="558"/>
            <ac:spMk id="2" creationId="{EA636268-408B-2F41-8A22-458D5CACE6FD}"/>
          </ac:spMkLst>
        </pc:spChg>
        <pc:spChg chg="del">
          <ac:chgData name="P McKenzie-Cook" userId="6605cc89-aaff-4d80-9ee6-20e4afa4ef0c" providerId="ADAL" clId="{5E92B36C-8EBC-4CF1-AA9B-1C0B3DA067B8}" dt="2025-02-05T16:45:10.893" v="1418" actId="478"/>
          <ac:spMkLst>
            <pc:docMk/>
            <pc:sldMk cId="340697053" sldId="558"/>
            <ac:spMk id="3" creationId="{E6C4C2E7-4452-0330-46C8-89FAD91498F8}"/>
          </ac:spMkLst>
        </pc:spChg>
        <pc:picChg chg="add mod">
          <ac:chgData name="P McKenzie-Cook" userId="6605cc89-aaff-4d80-9ee6-20e4afa4ef0c" providerId="ADAL" clId="{5E92B36C-8EBC-4CF1-AA9B-1C0B3DA067B8}" dt="2025-02-05T16:44:47.044" v="1341" actId="14100"/>
          <ac:picMkLst>
            <pc:docMk/>
            <pc:sldMk cId="340697053" sldId="558"/>
            <ac:picMk id="5" creationId="{C2EBF4E6-997B-A821-A850-81BE691990AE}"/>
          </ac:picMkLst>
        </pc:picChg>
      </pc:sldChg>
      <pc:sldChg chg="new del">
        <pc:chgData name="P McKenzie-Cook" userId="6605cc89-aaff-4d80-9ee6-20e4afa4ef0c" providerId="ADAL" clId="{5E92B36C-8EBC-4CF1-AA9B-1C0B3DA067B8}" dt="2025-02-05T17:00:38.028" v="1426" actId="47"/>
        <pc:sldMkLst>
          <pc:docMk/>
          <pc:sldMk cId="2447383536" sldId="559"/>
        </pc:sldMkLst>
      </pc:sldChg>
      <pc:sldMasterChg chg="setBg modSldLayout">
        <pc:chgData name="P McKenzie-Cook" userId="6605cc89-aaff-4d80-9ee6-20e4afa4ef0c" providerId="ADAL" clId="{5E92B36C-8EBC-4CF1-AA9B-1C0B3DA067B8}" dt="2025-02-03T21:25:57.333" v="3"/>
        <pc:sldMasterMkLst>
          <pc:docMk/>
          <pc:sldMasterMk cId="2460954070" sldId="2147483660"/>
        </pc:sldMasterMkLst>
        <pc:sldLayoutChg chg="setBg">
          <pc:chgData name="P McKenzie-Cook" userId="6605cc89-aaff-4d80-9ee6-20e4afa4ef0c" providerId="ADAL" clId="{5E92B36C-8EBC-4CF1-AA9B-1C0B3DA067B8}" dt="2025-02-03T21:25:57.333" v="3"/>
          <pc:sldLayoutMkLst>
            <pc:docMk/>
            <pc:sldMasterMk cId="2460954070" sldId="2147483660"/>
            <pc:sldLayoutMk cId="2385387890" sldId="2147483661"/>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949138452" sldId="2147483662"/>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2591524520" sldId="2147483663"/>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1203092039" sldId="2147483664"/>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3733172339" sldId="2147483665"/>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3210312558" sldId="2147483666"/>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3146388984" sldId="2147483667"/>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3171841454" sldId="2147483668"/>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1718958274" sldId="2147483669"/>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2202905451" sldId="2147483670"/>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3479445657" sldId="2147483671"/>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4008461674" sldId="2147483672"/>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209347816" sldId="2147483673"/>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1121593737" sldId="2147483674"/>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2158130217" sldId="2147483675"/>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167771367" sldId="2147483676"/>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4244280865" sldId="2147483677"/>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3516734903" sldId="2147483678"/>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2076238889" sldId="2147483679"/>
          </pc:sldLayoutMkLst>
        </pc:sldLayoutChg>
        <pc:sldLayoutChg chg="setBg">
          <pc:chgData name="P McKenzie-Cook" userId="6605cc89-aaff-4d80-9ee6-20e4afa4ef0c" providerId="ADAL" clId="{5E92B36C-8EBC-4CF1-AA9B-1C0B3DA067B8}" dt="2025-02-03T21:25:57.333" v="3"/>
          <pc:sldLayoutMkLst>
            <pc:docMk/>
            <pc:sldMasterMk cId="2460954070" sldId="2147483660"/>
            <pc:sldLayoutMk cId="2215592436" sldId="2147483680"/>
          </pc:sldLayoutMkLst>
        </pc:sldLayoutChg>
      </pc:sldMasterChg>
    </pc:docChg>
  </pc:docChgLst>
  <pc:docChgLst>
    <pc:chgData name="A Freel" userId="S::afreel@ohacademy.co.uk::f6dead3d-cc44-4b49-aee1-60fe86f08dbd" providerId="AD" clId="Web-{80544DD9-9561-76EB-C671-ABA02EE467E9}"/>
    <pc:docChg chg="addSld modSld">
      <pc:chgData name="A Freel" userId="S::afreel@ohacademy.co.uk::f6dead3d-cc44-4b49-aee1-60fe86f08dbd" providerId="AD" clId="Web-{80544DD9-9561-76EB-C671-ABA02EE467E9}" dt="2025-01-31T14:40:07.316" v="1"/>
      <pc:docMkLst>
        <pc:docMk/>
      </pc:docMkLst>
      <pc:sldChg chg="add mod setBg">
        <pc:chgData name="A Freel" userId="S::afreel@ohacademy.co.uk::f6dead3d-cc44-4b49-aee1-60fe86f08dbd" providerId="AD" clId="Web-{80544DD9-9561-76EB-C671-ABA02EE467E9}" dt="2025-01-31T14:40:07.316" v="1"/>
        <pc:sldMkLst>
          <pc:docMk/>
          <pc:sldMk cId="4018164479" sldId="541"/>
        </pc:sldMkLst>
      </pc:sldChg>
    </pc:docChg>
  </pc:docChgLst>
  <pc:docChgLst>
    <pc:chgData name="A Freel" userId="S::afreel@ohacademy.co.uk::f6dead3d-cc44-4b49-aee1-60fe86f08dbd" providerId="AD" clId="Web-{54C09657-B525-542D-4CE6-3ABE8B1C30B3}"/>
    <pc:docChg chg="addSld delSld modSld">
      <pc:chgData name="A Freel" userId="S::afreel@ohacademy.co.uk::f6dead3d-cc44-4b49-aee1-60fe86f08dbd" providerId="AD" clId="Web-{54C09657-B525-542D-4CE6-3ABE8B1C30B3}" dt="2025-02-05T07:39:03.620" v="42" actId="20577"/>
      <pc:docMkLst>
        <pc:docMk/>
      </pc:docMkLst>
      <pc:sldChg chg="del">
        <pc:chgData name="A Freel" userId="S::afreel@ohacademy.co.uk::f6dead3d-cc44-4b49-aee1-60fe86f08dbd" providerId="AD" clId="Web-{54C09657-B525-542D-4CE6-3ABE8B1C30B3}" dt="2025-02-05T07:36:47.304" v="17"/>
        <pc:sldMkLst>
          <pc:docMk/>
          <pc:sldMk cId="2440247911" sldId="280"/>
        </pc:sldMkLst>
      </pc:sldChg>
      <pc:sldChg chg="del">
        <pc:chgData name="A Freel" userId="S::afreel@ohacademy.co.uk::f6dead3d-cc44-4b49-aee1-60fe86f08dbd" providerId="AD" clId="Web-{54C09657-B525-542D-4CE6-3ABE8B1C30B3}" dt="2025-02-05T07:36:58.101" v="19"/>
        <pc:sldMkLst>
          <pc:docMk/>
          <pc:sldMk cId="1954125503" sldId="286"/>
        </pc:sldMkLst>
      </pc:sldChg>
      <pc:sldChg chg="del">
        <pc:chgData name="A Freel" userId="S::afreel@ohacademy.co.uk::f6dead3d-cc44-4b49-aee1-60fe86f08dbd" providerId="AD" clId="Web-{54C09657-B525-542D-4CE6-3ABE8B1C30B3}" dt="2025-02-05T07:36:32.194" v="15"/>
        <pc:sldMkLst>
          <pc:docMk/>
          <pc:sldMk cId="268480551" sldId="288"/>
        </pc:sldMkLst>
      </pc:sldChg>
      <pc:sldChg chg="del">
        <pc:chgData name="A Freel" userId="S::afreel@ohacademy.co.uk::f6dead3d-cc44-4b49-aee1-60fe86f08dbd" providerId="AD" clId="Web-{54C09657-B525-542D-4CE6-3ABE8B1C30B3}" dt="2025-02-05T07:36:07.975" v="11"/>
        <pc:sldMkLst>
          <pc:docMk/>
          <pc:sldMk cId="3929488901" sldId="292"/>
        </pc:sldMkLst>
      </pc:sldChg>
      <pc:sldChg chg="del">
        <pc:chgData name="A Freel" userId="S::afreel@ohacademy.co.uk::f6dead3d-cc44-4b49-aee1-60fe86f08dbd" providerId="AD" clId="Web-{54C09657-B525-542D-4CE6-3ABE8B1C30B3}" dt="2025-02-05T07:36:19.584" v="13"/>
        <pc:sldMkLst>
          <pc:docMk/>
          <pc:sldMk cId="2740508882" sldId="293"/>
        </pc:sldMkLst>
      </pc:sldChg>
      <pc:sldChg chg="del">
        <pc:chgData name="A Freel" userId="S::afreel@ohacademy.co.uk::f6dead3d-cc44-4b49-aee1-60fe86f08dbd" providerId="AD" clId="Web-{54C09657-B525-542D-4CE6-3ABE8B1C30B3}" dt="2025-02-05T07:35:40.865" v="7"/>
        <pc:sldMkLst>
          <pc:docMk/>
          <pc:sldMk cId="1260638067" sldId="295"/>
        </pc:sldMkLst>
      </pc:sldChg>
      <pc:sldChg chg="addSp modSp">
        <pc:chgData name="A Freel" userId="S::afreel@ohacademy.co.uk::f6dead3d-cc44-4b49-aee1-60fe86f08dbd" providerId="AD" clId="Web-{54C09657-B525-542D-4CE6-3ABE8B1C30B3}" dt="2025-02-05T07:35:18.223" v="6"/>
        <pc:sldMkLst>
          <pc:docMk/>
          <pc:sldMk cId="332343761" sldId="296"/>
        </pc:sldMkLst>
        <pc:graphicFrameChg chg="add mod">
          <ac:chgData name="A Freel" userId="S::afreel@ohacademy.co.uk::f6dead3d-cc44-4b49-aee1-60fe86f08dbd" providerId="AD" clId="Web-{54C09657-B525-542D-4CE6-3ABE8B1C30B3}" dt="2025-02-05T07:35:18.223" v="6"/>
          <ac:graphicFrameMkLst>
            <pc:docMk/>
            <pc:sldMk cId="332343761" sldId="296"/>
            <ac:graphicFrameMk id="3" creationId="{EB18E597-75CD-C835-FD26-448D271C2E5E}"/>
          </ac:graphicFrameMkLst>
        </pc:graphicFrameChg>
      </pc:sldChg>
      <pc:sldChg chg="modSp add">
        <pc:chgData name="A Freel" userId="S::afreel@ohacademy.co.uk::f6dead3d-cc44-4b49-aee1-60fe86f08dbd" providerId="AD" clId="Web-{54C09657-B525-542D-4CE6-3ABE8B1C30B3}" dt="2025-02-05T07:38:35.744" v="27" actId="20577"/>
        <pc:sldMkLst>
          <pc:docMk/>
          <pc:sldMk cId="3352421561" sldId="310"/>
        </pc:sldMkLst>
        <pc:spChg chg="mod">
          <ac:chgData name="A Freel" userId="S::afreel@ohacademy.co.uk::f6dead3d-cc44-4b49-aee1-60fe86f08dbd" providerId="AD" clId="Web-{54C09657-B525-542D-4CE6-3ABE8B1C30B3}" dt="2025-02-05T07:38:35.744" v="27" actId="20577"/>
          <ac:spMkLst>
            <pc:docMk/>
            <pc:sldMk cId="3352421561" sldId="310"/>
            <ac:spMk id="6" creationId="{F3866C31-0780-0D73-241E-EE05A61E3BEA}"/>
          </ac:spMkLst>
        </pc:spChg>
      </pc:sldChg>
      <pc:sldChg chg="modSp add">
        <pc:chgData name="A Freel" userId="S::afreel@ohacademy.co.uk::f6dead3d-cc44-4b49-aee1-60fe86f08dbd" providerId="AD" clId="Web-{54C09657-B525-542D-4CE6-3ABE8B1C30B3}" dt="2025-02-05T07:39:03.620" v="42" actId="20577"/>
        <pc:sldMkLst>
          <pc:docMk/>
          <pc:sldMk cId="2576454742" sldId="311"/>
        </pc:sldMkLst>
        <pc:spChg chg="mod">
          <ac:chgData name="A Freel" userId="S::afreel@ohacademy.co.uk::f6dead3d-cc44-4b49-aee1-60fe86f08dbd" providerId="AD" clId="Web-{54C09657-B525-542D-4CE6-3ABE8B1C30B3}" dt="2025-02-05T07:39:03.620" v="42" actId="20577"/>
          <ac:spMkLst>
            <pc:docMk/>
            <pc:sldMk cId="2576454742" sldId="311"/>
            <ac:spMk id="4" creationId="{9BF7577D-8768-ED42-EFB4-25D11D68F22D}"/>
          </ac:spMkLst>
        </pc:spChg>
      </pc:sldChg>
      <pc:sldChg chg="modSp add">
        <pc:chgData name="A Freel" userId="S::afreel@ohacademy.co.uk::f6dead3d-cc44-4b49-aee1-60fe86f08dbd" providerId="AD" clId="Web-{54C09657-B525-542D-4CE6-3ABE8B1C30B3}" dt="2025-02-05T07:39:01.229" v="41" actId="20577"/>
        <pc:sldMkLst>
          <pc:docMk/>
          <pc:sldMk cId="2829057860" sldId="312"/>
        </pc:sldMkLst>
        <pc:spChg chg="mod">
          <ac:chgData name="A Freel" userId="S::afreel@ohacademy.co.uk::f6dead3d-cc44-4b49-aee1-60fe86f08dbd" providerId="AD" clId="Web-{54C09657-B525-542D-4CE6-3ABE8B1C30B3}" dt="2025-02-05T07:39:01.229" v="41" actId="20577"/>
          <ac:spMkLst>
            <pc:docMk/>
            <pc:sldMk cId="2829057860" sldId="312"/>
            <ac:spMk id="7" creationId="{9E5FF3D3-6EE0-B00D-3746-078A0926A852}"/>
          </ac:spMkLst>
        </pc:spChg>
      </pc:sldChg>
      <pc:sldChg chg="modSp add">
        <pc:chgData name="A Freel" userId="S::afreel@ohacademy.co.uk::f6dead3d-cc44-4b49-aee1-60fe86f08dbd" providerId="AD" clId="Web-{54C09657-B525-542D-4CE6-3ABE8B1C30B3}" dt="2025-02-05T07:38:57.760" v="39" actId="20577"/>
        <pc:sldMkLst>
          <pc:docMk/>
          <pc:sldMk cId="2327696423" sldId="313"/>
        </pc:sldMkLst>
        <pc:spChg chg="mod">
          <ac:chgData name="A Freel" userId="S::afreel@ohacademy.co.uk::f6dead3d-cc44-4b49-aee1-60fe86f08dbd" providerId="AD" clId="Web-{54C09657-B525-542D-4CE6-3ABE8B1C30B3}" dt="2025-02-05T07:38:57.760" v="39" actId="20577"/>
          <ac:spMkLst>
            <pc:docMk/>
            <pc:sldMk cId="2327696423" sldId="313"/>
            <ac:spMk id="19" creationId="{3C2E8262-6D22-878B-C293-E9430095C75D}"/>
          </ac:spMkLst>
        </pc:spChg>
      </pc:sldChg>
      <pc:sldChg chg="modSp add">
        <pc:chgData name="A Freel" userId="S::afreel@ohacademy.co.uk::f6dead3d-cc44-4b49-aee1-60fe86f08dbd" providerId="AD" clId="Web-{54C09657-B525-542D-4CE6-3ABE8B1C30B3}" dt="2025-02-05T07:38:46.166" v="33" actId="20577"/>
        <pc:sldMkLst>
          <pc:docMk/>
          <pc:sldMk cId="1991475758" sldId="317"/>
        </pc:sldMkLst>
        <pc:spChg chg="mod">
          <ac:chgData name="A Freel" userId="S::afreel@ohacademy.co.uk::f6dead3d-cc44-4b49-aee1-60fe86f08dbd" providerId="AD" clId="Web-{54C09657-B525-542D-4CE6-3ABE8B1C30B3}" dt="2025-02-05T07:38:46.166" v="33" actId="20577"/>
          <ac:spMkLst>
            <pc:docMk/>
            <pc:sldMk cId="1991475758" sldId="317"/>
            <ac:spMk id="8" creationId="{20A30F4F-3909-B272-E89E-F9A36CC2DAE2}"/>
          </ac:spMkLst>
        </pc:spChg>
      </pc:sldChg>
      <pc:sldChg chg="modSp add">
        <pc:chgData name="A Freel" userId="S::afreel@ohacademy.co.uk::f6dead3d-cc44-4b49-aee1-60fe86f08dbd" providerId="AD" clId="Web-{54C09657-B525-542D-4CE6-3ABE8B1C30B3}" dt="2025-02-05T07:38:50.479" v="35" actId="20577"/>
        <pc:sldMkLst>
          <pc:docMk/>
          <pc:sldMk cId="1073136846" sldId="318"/>
        </pc:sldMkLst>
        <pc:spChg chg="mod">
          <ac:chgData name="A Freel" userId="S::afreel@ohacademy.co.uk::f6dead3d-cc44-4b49-aee1-60fe86f08dbd" providerId="AD" clId="Web-{54C09657-B525-542D-4CE6-3ABE8B1C30B3}" dt="2025-02-05T07:38:50.479" v="35" actId="20577"/>
          <ac:spMkLst>
            <pc:docMk/>
            <pc:sldMk cId="1073136846" sldId="318"/>
            <ac:spMk id="7" creationId="{16DBE9A8-53DF-EDB9-9F02-F26636534656}"/>
          </ac:spMkLst>
        </pc:spChg>
      </pc:sldChg>
      <pc:sldChg chg="modSp add">
        <pc:chgData name="A Freel" userId="S::afreel@ohacademy.co.uk::f6dead3d-cc44-4b49-aee1-60fe86f08dbd" providerId="AD" clId="Web-{54C09657-B525-542D-4CE6-3ABE8B1C30B3}" dt="2025-02-05T07:38:53.620" v="37" actId="20577"/>
        <pc:sldMkLst>
          <pc:docMk/>
          <pc:sldMk cId="4277078984" sldId="489"/>
        </pc:sldMkLst>
        <pc:spChg chg="mod">
          <ac:chgData name="A Freel" userId="S::afreel@ohacademy.co.uk::f6dead3d-cc44-4b49-aee1-60fe86f08dbd" providerId="AD" clId="Web-{54C09657-B525-542D-4CE6-3ABE8B1C30B3}" dt="2025-02-05T07:38:53.620" v="37" actId="20577"/>
          <ac:spMkLst>
            <pc:docMk/>
            <pc:sldMk cId="4277078984" sldId="489"/>
            <ac:spMk id="7" creationId="{16FBB3A4-94A3-16C3-60A4-481619C052B2}"/>
          </ac:spMkLst>
        </pc:spChg>
      </pc:sldChg>
      <pc:sldChg chg="addSp modSp add del">
        <pc:chgData name="A Freel" userId="S::afreel@ohacademy.co.uk::f6dead3d-cc44-4b49-aee1-60fe86f08dbd" providerId="AD" clId="Web-{54C09657-B525-542D-4CE6-3ABE8B1C30B3}" dt="2025-02-05T07:38:41.682" v="31" actId="1076"/>
        <pc:sldMkLst>
          <pc:docMk/>
          <pc:sldMk cId="2186170359" sldId="524"/>
        </pc:sldMkLst>
        <pc:spChg chg="add mod">
          <ac:chgData name="A Freel" userId="S::afreel@ohacademy.co.uk::f6dead3d-cc44-4b49-aee1-60fe86f08dbd" providerId="AD" clId="Web-{54C09657-B525-542D-4CE6-3ABE8B1C30B3}" dt="2025-02-05T07:38:41.682" v="31" actId="1076"/>
          <ac:spMkLst>
            <pc:docMk/>
            <pc:sldMk cId="2186170359" sldId="524"/>
            <ac:spMk id="4" creationId="{8567B9E7-8B6A-6E43-5AAA-8C6EB65A2E75}"/>
          </ac:spMkLst>
        </pc:spChg>
      </pc:sldChg>
      <pc:sldChg chg="addSp delSp modSp add">
        <pc:chgData name="A Freel" userId="S::afreel@ohacademy.co.uk::f6dead3d-cc44-4b49-aee1-60fe86f08dbd" providerId="AD" clId="Web-{54C09657-B525-542D-4CE6-3ABE8B1C30B3}" dt="2025-02-04T14:04:50.512" v="5" actId="20577"/>
        <pc:sldMkLst>
          <pc:docMk/>
          <pc:sldMk cId="464937860" sldId="547"/>
        </pc:sldMkLst>
        <pc:spChg chg="mod">
          <ac:chgData name="A Freel" userId="S::afreel@ohacademy.co.uk::f6dead3d-cc44-4b49-aee1-60fe86f08dbd" providerId="AD" clId="Web-{54C09657-B525-542D-4CE6-3ABE8B1C30B3}" dt="2025-02-04T14:04:50.512" v="5" actId="20577"/>
          <ac:spMkLst>
            <pc:docMk/>
            <pc:sldMk cId="464937860" sldId="547"/>
            <ac:spMk id="3" creationId="{31479EC9-0AD4-09D1-428F-C20E73372ED6}"/>
          </ac:spMkLst>
        </pc:spChg>
        <pc:picChg chg="add mod">
          <ac:chgData name="A Freel" userId="S::afreel@ohacademy.co.uk::f6dead3d-cc44-4b49-aee1-60fe86f08dbd" providerId="AD" clId="Web-{54C09657-B525-542D-4CE6-3ABE8B1C30B3}" dt="2025-02-04T14:04:45.137" v="4" actId="14100"/>
          <ac:picMkLst>
            <pc:docMk/>
            <pc:sldMk cId="464937860" sldId="547"/>
            <ac:picMk id="4" creationId="{3BA58918-B541-D679-0884-944B654C0FDF}"/>
          </ac:picMkLst>
        </pc:picChg>
        <pc:picChg chg="del">
          <ac:chgData name="A Freel" userId="S::afreel@ohacademy.co.uk::f6dead3d-cc44-4b49-aee1-60fe86f08dbd" providerId="AD" clId="Web-{54C09657-B525-542D-4CE6-3ABE8B1C30B3}" dt="2025-02-04T14:04:38.137" v="1"/>
          <ac:picMkLst>
            <pc:docMk/>
            <pc:sldMk cId="464937860" sldId="547"/>
            <ac:picMk id="5" creationId="{F303D4A3-4732-E072-8C81-E469F55DB083}"/>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11:49:16.484"/>
    </inkml:context>
    <inkml:brush xml:id="br0">
      <inkml:brushProperty name="width" value="0.1" units="cm"/>
      <inkml:brushProperty name="height" value="0.1" units="cm"/>
    </inkml:brush>
  </inkml:definitions>
  <inkml:trace contextRef="#ctx0" brushRef="#br0">22939 7541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0T10:28:09.277"/>
    </inkml:context>
    <inkml:brush xml:id="br0">
      <inkml:brushProperty name="width" value="0.1" units="cm"/>
      <inkml:brushProperty name="height" value="0.1" units="cm"/>
    </inkml:brush>
  </inkml:definitions>
  <inkml:trace contextRef="#ctx0" brushRef="#br0">19835 13221 16383 0 0,'-6'0'0'0'0,"-7"-6"0"0"0,-8 10 0 0 0,-5 9 0 0 0,1 4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5293F-803B-4867-BCF8-D2705522ADF7}" type="datetimeFigureOut">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F1DCF-56BA-4D6E-B7BD-6824E8B0D65B}" type="slidenum">
              <a:t>‹#›</a:t>
            </a:fld>
            <a:endParaRPr lang="en-US"/>
          </a:p>
        </p:txBody>
      </p:sp>
    </p:spTree>
    <p:extLst>
      <p:ext uri="{BB962C8B-B14F-4D97-AF65-F5344CB8AC3E}">
        <p14:creationId xmlns:p14="http://schemas.microsoft.com/office/powerpoint/2010/main" val="120082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EF1DCF-56BA-4D6E-B7BD-6824E8B0D65B}" type="slidenum">
              <a:rPr lang="en-GB" smtClean="0"/>
              <a:t>15</a:t>
            </a:fld>
            <a:endParaRPr lang="en-GB"/>
          </a:p>
        </p:txBody>
      </p:sp>
    </p:spTree>
    <p:extLst>
      <p:ext uri="{BB962C8B-B14F-4D97-AF65-F5344CB8AC3E}">
        <p14:creationId xmlns:p14="http://schemas.microsoft.com/office/powerpoint/2010/main" val="392753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Counting a set of objects in twos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should be familiar with skip counting in twos. This lesson is an opportunity to build upon their familiarity with the ‘chanting’ aspect of this by linking it to concrete and pictorial representations.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Practise skip counting in twos from zero to 50 a few times. You could mark the pattern on a number line and ask pupils to describe the pattern, e.g. that each jump ‘skips’ one number. Show pupils the representation on the slide, showing cubes on ten-frames. Discuss how the cubes could be counted. Pupils might suggest counting individually, or counting the groups of ten and then the extra ones, counting groups of two, etc. You could try each of these options and discuss which is more efficient and how they all result in the same answer.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Explain that the ten-frames make it easy to count in twos. Model counting the cubes in twos, with pupils chanting along. Draw a ring around each horizontal group of two and then count together in twos to check the total.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Give pupils the ‘ten-frames’ and some cubes and ask them to make the representation on the next slide (two full ten-frames and four more). Count the total as a class together, touching two cubes at a time.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Repeat with an odd number of cubes, e.g. 17. Discuss how to count the ‘odd’ one.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16</a:t>
            </a:fld>
            <a:endParaRPr lang="en-GB" dirty="0"/>
          </a:p>
        </p:txBody>
      </p:sp>
    </p:spTree>
    <p:extLst>
      <p:ext uri="{BB962C8B-B14F-4D97-AF65-F5344CB8AC3E}">
        <p14:creationId xmlns:p14="http://schemas.microsoft.com/office/powerpoint/2010/main" val="285390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Talk Task:</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Counting in twos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have the ‘ten-frames’ and cubes/counters.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 A makes a number from one to 50 on the ten-frames. Pupil B counts in twos to find out what number has been made. Pupil A counts in twos to check. Pupils swap roles and repeat.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17</a:t>
            </a:fld>
            <a:endParaRPr lang="en-GB" dirty="0"/>
          </a:p>
        </p:txBody>
      </p:sp>
    </p:spTree>
    <p:extLst>
      <p:ext uri="{BB962C8B-B14F-4D97-AF65-F5344CB8AC3E}">
        <p14:creationId xmlns:p14="http://schemas.microsoft.com/office/powerpoint/2010/main" val="177742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Develop Learning</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Counting a set of objects in fives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Choose pupils to share their sentences from the Talk Task and address any misconceptions (particularly pupils who counted two for the odd one in an odd number).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the cube representation on the slide.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How could we count the number of cubes?  </a:t>
            </a:r>
          </a:p>
          <a:p>
            <a:pPr algn="l" rtl="0" fontAlgn="base"/>
            <a:r>
              <a:rPr lang="en-GB" sz="1200" b="0" i="0" dirty="0">
                <a:solidFill>
                  <a:srgbClr val="000000"/>
                </a:solidFill>
                <a:effectLst/>
                <a:latin typeface="Arial" panose="020B0604020202020204" pitchFamily="34" charset="0"/>
              </a:rPr>
              <a:t>As in the New Learning, you could try pupils’ suggestions and discuss.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Explain that you can count in fives, because there are five cubes in each column of a ten-frame. Model counting the cubes in fives, with pupils chanting along. Draw a ring around each vertical group of five and then count together in fives to check the total.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Discuss an example which is not a multiple of five, like the one shown on the next slide. Model counting all the full groups of five and then counting on (or deliberately model a mistake and have pupils suggest how to count).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Practise further examples as necessary.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18</a:t>
            </a:fld>
            <a:endParaRPr lang="en-GB" dirty="0"/>
          </a:p>
        </p:txBody>
      </p:sp>
    </p:spTree>
    <p:extLst>
      <p:ext uri="{BB962C8B-B14F-4D97-AF65-F5344CB8AC3E}">
        <p14:creationId xmlns:p14="http://schemas.microsoft.com/office/powerpoint/2010/main" val="257012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Develop Learning</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Counting a set of objects in fives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Choose pupils to share their sentences from the Talk Task and address any misconceptions (particularly pupils who counted two for the odd one in an odd number).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the cube representation on the slide.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How could we count the number of cubes?  </a:t>
            </a:r>
          </a:p>
          <a:p>
            <a:pPr algn="l" rtl="0" fontAlgn="base"/>
            <a:r>
              <a:rPr lang="en-GB" sz="1200" b="0" i="0" dirty="0">
                <a:solidFill>
                  <a:srgbClr val="000000"/>
                </a:solidFill>
                <a:effectLst/>
                <a:latin typeface="Arial" panose="020B0604020202020204" pitchFamily="34" charset="0"/>
              </a:rPr>
              <a:t>As in the New Learning, you could try pupils’ suggestions and discuss.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Explain that you can count in fives, because there are five cubes in each column of a ten-frame. Model counting the cubes in fives, with pupils chanting along. Draw a ring around each vertical group of five and then count together in fives to check the total.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Discuss an example which is not a multiple of five, like the one shown on the next slide. Model counting all the full groups of five and then counting on (or deliberately model a mistake and have pupils suggest how to count).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Practise further examples as necessary.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20</a:t>
            </a:fld>
            <a:endParaRPr lang="en-GB" dirty="0"/>
          </a:p>
        </p:txBody>
      </p:sp>
    </p:spTree>
    <p:extLst>
      <p:ext uri="{BB962C8B-B14F-4D97-AF65-F5344CB8AC3E}">
        <p14:creationId xmlns:p14="http://schemas.microsoft.com/office/powerpoint/2010/main" val="258224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Independent Task</a:t>
            </a:r>
            <a:r>
              <a:rPr lang="en-GB" sz="1200" b="1" i="1" dirty="0">
                <a:solidFill>
                  <a:srgbClr val="000000"/>
                </a:solidFill>
                <a:effectLst/>
                <a:latin typeface="Arial" panose="020B0604020202020204" pitchFamily="34" charset="0"/>
              </a:rPr>
              <a:t> </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have both pages of the Task Sheet. Pupil A counts the representation in fives. Pupil B counts in twos. They check they have the same total. They then swap roles for the next question.  </a:t>
            </a:r>
            <a:endParaRPr lang="en-GB"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Arial" panose="020B0604020202020204" pitchFamily="34" charset="0"/>
              </a:rPr>
              <a:t>Possible adaptations: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The groups of two or five could be pre-marked to help pupils see them.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Pupils could choose their own numbers to represent. They could be prompted to think about which numbers would be best to count in twos or fives and explain why. </a:t>
            </a: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21</a:t>
            </a:fld>
            <a:endParaRPr lang="en-GB" dirty="0"/>
          </a:p>
        </p:txBody>
      </p:sp>
    </p:spTree>
    <p:extLst>
      <p:ext uri="{BB962C8B-B14F-4D97-AF65-F5344CB8AC3E}">
        <p14:creationId xmlns:p14="http://schemas.microsoft.com/office/powerpoint/2010/main" val="409887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Plenary: </a:t>
            </a:r>
            <a:r>
              <a:rPr lang="en-GB" sz="1200" b="1" i="1" dirty="0">
                <a:solidFill>
                  <a:srgbClr val="000000"/>
                </a:solidFill>
                <a:effectLst/>
                <a:latin typeface="Arial" panose="020B0604020202020204" pitchFamily="34" charset="0"/>
              </a:rPr>
              <a:t>Reasoning</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the representations of 25 and 32 on the slide.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For each representation, would it be better to count in twos or fives? Why?  </a:t>
            </a:r>
          </a:p>
          <a:p>
            <a:pPr algn="l" rtl="0" fontAlgn="base"/>
            <a:r>
              <a:rPr lang="en-GB" sz="1200" b="0" i="0" dirty="0">
                <a:solidFill>
                  <a:srgbClr val="000000"/>
                </a:solidFill>
                <a:effectLst/>
                <a:latin typeface="Arial" panose="020B0604020202020204" pitchFamily="34" charset="0"/>
              </a:rPr>
              <a:t>Give pupils time to discuss. Take feedback, expecting all pupils to explain their answers.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23</a:t>
            </a:fld>
            <a:endParaRPr lang="en-GB" dirty="0"/>
          </a:p>
        </p:txBody>
      </p:sp>
    </p:spTree>
    <p:extLst>
      <p:ext uri="{BB962C8B-B14F-4D97-AF65-F5344CB8AC3E}">
        <p14:creationId xmlns:p14="http://schemas.microsoft.com/office/powerpoint/2010/main" val="521715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5</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6</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53E86-E4A9-3975-DF50-9C5848879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0A6C5-88CE-D11F-EFA7-6F50946B6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C95BB-EF4B-0CFD-DEB7-AB66204A8C2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9451C7-68A1-F35F-4807-83F5AFD09665}"/>
              </a:ext>
            </a:extLst>
          </p:cNvPr>
          <p:cNvSpPr>
            <a:spLocks noGrp="1"/>
          </p:cNvSpPr>
          <p:nvPr>
            <p:ph type="sldNum" sz="quarter" idx="5"/>
          </p:nvPr>
        </p:nvSpPr>
        <p:spPr/>
        <p:txBody>
          <a:bodyPr/>
          <a:lstStyle/>
          <a:p>
            <a:fld id="{1966C9FA-517C-40DC-9183-35B2EDD9551A}" type="slidenum">
              <a:rPr lang="en-GB"/>
              <a:t>7</a:t>
            </a:fld>
            <a:endParaRPr lang="en-GB"/>
          </a:p>
        </p:txBody>
      </p:sp>
    </p:spTree>
    <p:extLst>
      <p:ext uri="{BB962C8B-B14F-4D97-AF65-F5344CB8AC3E}">
        <p14:creationId xmlns:p14="http://schemas.microsoft.com/office/powerpoint/2010/main" val="154870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92133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361698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Do Now: </a:t>
            </a:r>
            <a:r>
              <a:rPr lang="en-GB" sz="1200" b="1" i="1" dirty="0">
                <a:solidFill>
                  <a:srgbClr val="000000"/>
                </a:solidFill>
                <a:effectLst/>
                <a:latin typeface="Arial" panose="020B0604020202020204" pitchFamily="34" charset="0"/>
              </a:rPr>
              <a:t>Five tennis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practise counting in fives, in pairs. Pupil A says ‘five’, Pupil B ‘ten’ and so on until they reach 50. The other pupil begins next time.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12</a:t>
            </a:fld>
            <a:endParaRPr lang="en-GB" dirty="0"/>
          </a:p>
        </p:txBody>
      </p:sp>
    </p:spTree>
    <p:extLst>
      <p:ext uri="{BB962C8B-B14F-4D97-AF65-F5344CB8AC3E}">
        <p14:creationId xmlns:p14="http://schemas.microsoft.com/office/powerpoint/2010/main" val="336911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Counting a set of objects in twos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should be familiar with skip counting in twos. This lesson is an opportunity to build upon their familiarity with the ‘chanting’ aspect of this by linking it to concrete and pictorial representations.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Practise skip counting in twos from zero to 50 a few times. You could mark the pattern on a number line and ask pupils to describe the pattern, e.g. that each jump ‘skips’ one number. Show pupils the representation on the slide, showing cubes on ten-frames. Discuss how the cubes could be counted. Pupils might suggest counting individually, or counting the groups of ten and then the extra ones, counting groups of two, etc. You could try each of these options and discuss which is more efficient and how they all result in the same answer.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Explain that the ten-frames make it easy to count in twos. Model counting the cubes in twos, with pupils chanting along. Draw a ring around each horizontal group of two and then count together in twos to check the total.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Give pupils the ‘ten-frames’ and some cubes and ask them to make the representation on the next slide (two full ten-frames and four more). Count the total as a class together, touching two cubes at a time.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Repeat with an odd number of cubes, e.g. 17. Discuss how to count the ‘odd’ one.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14</a:t>
            </a:fld>
            <a:endParaRPr lang="en-GB" dirty="0"/>
          </a:p>
        </p:txBody>
      </p:sp>
    </p:spTree>
    <p:extLst>
      <p:ext uri="{BB962C8B-B14F-4D97-AF65-F5344CB8AC3E}">
        <p14:creationId xmlns:p14="http://schemas.microsoft.com/office/powerpoint/2010/main" val="157872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846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1a_Title_Owl_NumberAndPlaceVa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674-D72D-F4D3-8874-04996BB6E162}"/>
              </a:ext>
            </a:extLst>
          </p:cNvPr>
          <p:cNvSpPr>
            <a:spLocks noGrp="1"/>
          </p:cNvSpPr>
          <p:nvPr>
            <p:ph type="title" hasCustomPrompt="1"/>
          </p:nvPr>
        </p:nvSpPr>
        <p:spPr/>
        <p:txBody>
          <a:bodyPr/>
          <a:lstStyle>
            <a:lvl1pPr>
              <a:defRPr/>
            </a:lvl1pPr>
          </a:lstStyle>
          <a:p>
            <a:r>
              <a:rPr lang="en-US" dirty="0"/>
              <a:t>Unit title</a:t>
            </a:r>
            <a:endParaRPr lang="en-GB" dirty="0"/>
          </a:p>
        </p:txBody>
      </p:sp>
      <p:sp>
        <p:nvSpPr>
          <p:cNvPr id="4" name="Text Placeholder 3">
            <a:extLst>
              <a:ext uri="{FF2B5EF4-FFF2-40B4-BE49-F238E27FC236}">
                <a16:creationId xmlns:a16="http://schemas.microsoft.com/office/drawing/2014/main" id="{4DCC3023-2279-9A03-EE12-7006F6BBAC5D}"/>
              </a:ext>
            </a:extLst>
          </p:cNvPr>
          <p:cNvSpPr>
            <a:spLocks noGrp="1"/>
          </p:cNvSpPr>
          <p:nvPr>
            <p:ph type="body" sz="quarter" idx="10" hasCustomPrompt="1"/>
          </p:nvPr>
        </p:nvSpPr>
        <p:spPr>
          <a:xfrm>
            <a:off x="418539" y="5106988"/>
            <a:ext cx="5784850" cy="615950"/>
          </a:xfrm>
        </p:spPr>
        <p:txBody>
          <a:bodyPr/>
          <a:lstStyle>
            <a:lvl1pPr>
              <a:defRPr/>
            </a:lvl1pPr>
          </a:lstStyle>
          <a:p>
            <a:pPr lvl="0"/>
            <a:r>
              <a:rPr lang="en-US" dirty="0"/>
              <a:t>Week / lesson title</a:t>
            </a:r>
          </a:p>
        </p:txBody>
      </p:sp>
      <p:pic>
        <p:nvPicPr>
          <p:cNvPr id="6" name="Picture 5">
            <a:extLst>
              <a:ext uri="{FF2B5EF4-FFF2-40B4-BE49-F238E27FC236}">
                <a16:creationId xmlns:a16="http://schemas.microsoft.com/office/drawing/2014/main" id="{56DD294F-045D-D9B6-A776-4D6960221C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80514" y="978382"/>
            <a:ext cx="4320508" cy="5400000"/>
          </a:xfrm>
          <a:prstGeom prst="rect">
            <a:avLst/>
          </a:prstGeom>
        </p:spPr>
      </p:pic>
    </p:spTree>
    <p:extLst>
      <p:ext uri="{BB962C8B-B14F-4D97-AF65-F5344CB8AC3E}">
        <p14:creationId xmlns:p14="http://schemas.microsoft.com/office/powerpoint/2010/main" val="209347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2159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215813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777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dirty="0"/>
              <a:t>star words</a:t>
            </a:r>
          </a:p>
        </p:txBody>
      </p:sp>
    </p:spTree>
    <p:extLst>
      <p:ext uri="{BB962C8B-B14F-4D97-AF65-F5344CB8AC3E}">
        <p14:creationId xmlns:p14="http://schemas.microsoft.com/office/powerpoint/2010/main" val="4244280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73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dirty="0"/>
              <a:t>Click to edit Master text styles</a:t>
            </a:r>
          </a:p>
          <a:p>
            <a:pPr lvl="1"/>
            <a:r>
              <a:rPr lang="en-US" dirty="0"/>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dirty="0"/>
              <a:t>Slide title (if needed)</a:t>
            </a:r>
          </a:p>
        </p:txBody>
      </p:sp>
    </p:spTree>
    <p:extLst>
      <p:ext uri="{BB962C8B-B14F-4D97-AF65-F5344CB8AC3E}">
        <p14:creationId xmlns:p14="http://schemas.microsoft.com/office/powerpoint/2010/main" val="207623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221559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05/02/2025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05/02/2025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 Primary"/>
              </a:rPr>
              <a:t>Thursday 6th February 2025</a:t>
            </a:r>
          </a:p>
        </p:txBody>
      </p:sp>
      <p:sp>
        <p:nvSpPr>
          <p:cNvPr id="3" name="Subtitle 2"/>
          <p:cNvSpPr>
            <a:spLocks noGrp="1"/>
          </p:cNvSpPr>
          <p:nvPr>
            <p:ph type="subTitle" idx="1"/>
          </p:nvPr>
        </p:nvSpPr>
        <p:spPr/>
        <p:txBody>
          <a:bodyPr vert="horz" lIns="91440" tIns="45720" rIns="91440" bIns="45720" rtlCol="0" anchor="t">
            <a:normAutofit/>
          </a:bodyPr>
          <a:lstStyle/>
          <a:p>
            <a:r>
              <a:rPr lang="en-GB" sz="3600" dirty="0">
                <a:latin typeface="Sassoon Primary"/>
              </a:rPr>
              <a:t>6/2/25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spell!</a:t>
            </a:r>
            <a:endParaRPr lang="en-US"/>
          </a:p>
          <a:p>
            <a:pPr algn="ctr"/>
            <a:r>
              <a:rPr lang="en-GB" sz="4000" b="1">
                <a:latin typeface="Sassoon Primary"/>
                <a:cs typeface="Calibri"/>
              </a:rPr>
              <a:t>How many sounds?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Listen</a:t>
            </a:r>
            <a:r>
              <a:rPr lang="en-GB" sz="3500">
                <a:latin typeface="Sassoon Primary"/>
                <a:cs typeface="Calibri"/>
              </a:rPr>
              <a:t> to the sentence, </a:t>
            </a:r>
            <a:r>
              <a:rPr lang="en-GB" sz="3500" b="1">
                <a:latin typeface="Sassoon Primary"/>
                <a:cs typeface="Calibri"/>
              </a:rPr>
              <a:t>say it</a:t>
            </a:r>
            <a:r>
              <a:rPr lang="en-GB" sz="3500">
                <a:latin typeface="Sassoon Primary"/>
                <a:cs typeface="Calibri"/>
              </a:rPr>
              <a:t>, </a:t>
            </a:r>
            <a:r>
              <a:rPr lang="en-GB" sz="3500" b="1">
                <a:latin typeface="Sassoon Primary"/>
                <a:cs typeface="Calibri"/>
              </a:rPr>
              <a:t>write it</a:t>
            </a:r>
            <a:r>
              <a:rPr lang="en-GB" sz="3500">
                <a:latin typeface="Sassoon Primary"/>
                <a:cs typeface="Calibri"/>
              </a:rPr>
              <a:t> and </a:t>
            </a:r>
            <a:r>
              <a:rPr lang="en-GB" sz="3500" b="1">
                <a:latin typeface="Sassoon Primary"/>
                <a:cs typeface="Calibri"/>
              </a:rPr>
              <a:t>read it</a:t>
            </a:r>
            <a:r>
              <a:rPr lang="en-GB" sz="3500">
                <a:latin typeface="Sassoon Primary"/>
                <a:cs typeface="Calibri"/>
              </a:rPr>
              <a:t>!</a:t>
            </a: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629624" y="198594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0">
                <a:latin typeface="Sassoon Primary"/>
                <a:cs typeface="Calibri"/>
              </a:rPr>
              <a:t> visit   fizzy</a:t>
            </a:r>
            <a:r>
              <a:rPr lang="en-GB" sz="7000">
                <a:solidFill>
                  <a:srgbClr val="000000"/>
                </a:solidFill>
                <a:latin typeface="Sassoon Primary"/>
                <a:cs typeface="Calibri"/>
              </a:rPr>
              <a:t>   </a:t>
            </a:r>
            <a:r>
              <a:rPr lang="en-GB" sz="7000">
                <a:solidFill>
                  <a:schemeClr val="accent6"/>
                </a:solidFill>
                <a:latin typeface="Sassoon Primary"/>
                <a:cs typeface="Calibri"/>
              </a:rPr>
              <a:t>could </a:t>
            </a:r>
            <a:r>
              <a:rPr lang="en-GB" sz="3500">
                <a:latin typeface="Sassoon Primary"/>
                <a:cs typeface="Calibri"/>
              </a:rPr>
              <a:t> </a:t>
            </a:r>
          </a:p>
          <a:p>
            <a:endParaRPr lang="en-GB" sz="4000">
              <a:latin typeface="Sassoon Primary"/>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25054" y="1719191"/>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178510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a:t>
            </a:r>
          </a:p>
          <a:p>
            <a:endParaRPr lang="en-GB" sz="4000">
              <a:latin typeface="Sassoon Primary"/>
              <a:cs typeface="Calibri"/>
            </a:endParaRPr>
          </a:p>
        </p:txBody>
      </p:sp>
      <p:sp>
        <p:nvSpPr>
          <p:cNvPr id="4" name="TextBox 3">
            <a:extLst>
              <a:ext uri="{FF2B5EF4-FFF2-40B4-BE49-F238E27FC236}">
                <a16:creationId xmlns:a16="http://schemas.microsoft.com/office/drawing/2014/main" id="{9BF7577D-8768-ED42-EFB4-25D11D68F22D}"/>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6th Febuary 2025</a:t>
            </a:r>
            <a:endParaRPr lang="en-US">
              <a:latin typeface="Sassoon Primary"/>
            </a:endParaRPr>
          </a:p>
          <a:p>
            <a:r>
              <a:rPr lang="en-GB" b="1" u="sng">
                <a:latin typeface="Sassoon Primary"/>
              </a:rPr>
              <a:t>6/2/25</a:t>
            </a:r>
            <a:endParaRPr lang="en-GB"/>
          </a:p>
        </p:txBody>
      </p:sp>
    </p:spTree>
    <p:extLst>
      <p:ext uri="{BB962C8B-B14F-4D97-AF65-F5344CB8AC3E}">
        <p14:creationId xmlns:p14="http://schemas.microsoft.com/office/powerpoint/2010/main" val="257645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F402-1B17-60B9-B773-812FE6A6BE83}"/>
              </a:ext>
            </a:extLst>
          </p:cNvPr>
          <p:cNvSpPr>
            <a:spLocks noGrp="1"/>
          </p:cNvSpPr>
          <p:nvPr>
            <p:ph type="title"/>
          </p:nvPr>
        </p:nvSpPr>
        <p:spPr/>
        <p:txBody>
          <a:bodyPr/>
          <a:lstStyle/>
          <a:p>
            <a:r>
              <a:rPr lang="en-US" dirty="0"/>
              <a:t>Year 1 Unit 8: Numbers to 50</a:t>
            </a:r>
            <a:endParaRPr lang="en-GB" dirty="0"/>
          </a:p>
        </p:txBody>
      </p:sp>
      <p:sp>
        <p:nvSpPr>
          <p:cNvPr id="5" name="Text Placeholder 4"/>
          <p:cNvSpPr>
            <a:spLocks noGrp="1"/>
          </p:cNvSpPr>
          <p:nvPr>
            <p:ph type="body" sz="quarter" idx="10"/>
          </p:nvPr>
        </p:nvSpPr>
        <p:spPr>
          <a:xfrm>
            <a:off x="261257" y="2634343"/>
            <a:ext cx="5942132" cy="3088595"/>
          </a:xfrm>
        </p:spPr>
        <p:txBody>
          <a:bodyPr>
            <a:normAutofit/>
          </a:bodyPr>
          <a:lstStyle/>
          <a:p>
            <a:pPr marL="0" indent="0">
              <a:buNone/>
            </a:pPr>
            <a:r>
              <a:rPr lang="en-US" sz="3600" dirty="0"/>
              <a:t>TBAT: </a:t>
            </a:r>
            <a:r>
              <a:rPr lang="en-US" sz="3600" dirty="0" err="1">
                <a:solidFill>
                  <a:srgbClr val="000000"/>
                </a:solidFill>
                <a:latin typeface="Century Gothic"/>
                <a:ea typeface="+mj-ea"/>
              </a:rPr>
              <a:t>practise</a:t>
            </a:r>
            <a:r>
              <a:rPr lang="en-US" sz="3600" dirty="0">
                <a:solidFill>
                  <a:srgbClr val="000000"/>
                </a:solidFill>
                <a:latin typeface="Century Gothic"/>
                <a:ea typeface="+mj-ea"/>
              </a:rPr>
              <a:t> and apply counting in twos and fives</a:t>
            </a:r>
            <a:endParaRPr lang="en-US" sz="3600" dirty="0"/>
          </a:p>
        </p:txBody>
      </p:sp>
    </p:spTree>
    <p:extLst>
      <p:ext uri="{BB962C8B-B14F-4D97-AF65-F5344CB8AC3E}">
        <p14:creationId xmlns:p14="http://schemas.microsoft.com/office/powerpoint/2010/main" val="57945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Five tennis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8454F15-3DDC-CFA8-9026-7E26D869A0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4350" y="1721799"/>
            <a:ext cx="1104200" cy="1511631"/>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128B7612-4655-55B2-91D2-EA1D604E26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6369" y="1721799"/>
            <a:ext cx="1104200" cy="151163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32F4E547-90E5-4837-CBF2-E7CE4B0D39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8388" y="1721799"/>
            <a:ext cx="1104200" cy="1511631"/>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E8F7FF7B-4A24-C34B-7351-0DF7524690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40407" y="1721799"/>
            <a:ext cx="1104200" cy="1511631"/>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951223DA-30D1-5C88-4DF6-324E0C44DA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12428" y="1721799"/>
            <a:ext cx="1104200" cy="1511631"/>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2264701D-59D2-56FD-05FE-83A0426F25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4350" y="4099823"/>
            <a:ext cx="1104200" cy="1511631"/>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F6256D3C-E442-DC41-54AB-A21AE532F5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6369" y="4099823"/>
            <a:ext cx="1104200" cy="1511631"/>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D0CAC6EC-D088-91C8-1522-D654902233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8388" y="4099823"/>
            <a:ext cx="1104200" cy="1511631"/>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1BBADCB5-0EA7-9DEE-62DF-622907ECDE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40407" y="4099823"/>
            <a:ext cx="1104200" cy="1511631"/>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DF64A141-77A7-6013-47A6-339457C6AE5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12428" y="4099823"/>
            <a:ext cx="1104200" cy="1511631"/>
          </a:xfrm>
          <a:prstGeom prst="rect">
            <a:avLst/>
          </a:prstGeom>
        </p:spPr>
      </p:pic>
    </p:spTree>
    <p:extLst>
      <p:ext uri="{BB962C8B-B14F-4D97-AF65-F5344CB8AC3E}">
        <p14:creationId xmlns:p14="http://schemas.microsoft.com/office/powerpoint/2010/main" val="35752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27DEFF3-230F-67D4-2C23-457845B46219}"/>
              </a:ext>
            </a:extLst>
          </p:cNvPr>
          <p:cNvSpPr>
            <a:spLocks noGrp="1"/>
          </p:cNvSpPr>
          <p:nvPr>
            <p:ph type="title"/>
          </p:nvPr>
        </p:nvSpPr>
        <p:spPr/>
        <p:txBody>
          <a:bodyPr/>
          <a:lstStyle/>
          <a:p>
            <a:r>
              <a:rPr lang="en-US" sz="2200" dirty="0">
                <a:solidFill>
                  <a:srgbClr val="000000"/>
                </a:solidFill>
                <a:latin typeface="Century Gothic"/>
              </a:rPr>
              <a:t>TBAT: </a:t>
            </a:r>
            <a:r>
              <a:rPr lang="en-US" sz="2200" dirty="0" err="1">
                <a:solidFill>
                  <a:srgbClr val="000000"/>
                </a:solidFill>
                <a:latin typeface="Century Gothic"/>
                <a:ea typeface="+mj-ea"/>
              </a:rPr>
              <a:t>practise</a:t>
            </a:r>
            <a:r>
              <a:rPr lang="en-US" sz="2200" dirty="0">
                <a:solidFill>
                  <a:srgbClr val="000000"/>
                </a:solidFill>
                <a:latin typeface="Century Gothic"/>
                <a:ea typeface="+mj-ea"/>
              </a:rPr>
              <a:t> and apply counting in twos and fives</a:t>
            </a:r>
            <a:endParaRPr lang="en-GB" dirty="0"/>
          </a:p>
        </p:txBody>
      </p:sp>
      <p:sp>
        <p:nvSpPr>
          <p:cNvPr id="2" name="Star: 5 Points 1">
            <a:extLst>
              <a:ext uri="{FF2B5EF4-FFF2-40B4-BE49-F238E27FC236}">
                <a16:creationId xmlns:a16="http://schemas.microsoft.com/office/drawing/2014/main" id="{932C8C4C-7507-4039-9809-3AE36DCC5732}"/>
              </a:ext>
            </a:extLst>
          </p:cNvPr>
          <p:cNvSpPr/>
          <p:nvPr/>
        </p:nvSpPr>
        <p:spPr>
          <a:xfrm>
            <a:off x="619403" y="433260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tar: 5 Points 7">
            <a:extLst>
              <a:ext uri="{FF2B5EF4-FFF2-40B4-BE49-F238E27FC236}">
                <a16:creationId xmlns:a16="http://schemas.microsoft.com/office/drawing/2014/main" id="{CAE3CB7E-38A6-4F8D-A1E6-D405E43ECEB1}"/>
              </a:ext>
            </a:extLst>
          </p:cNvPr>
          <p:cNvSpPr/>
          <p:nvPr/>
        </p:nvSpPr>
        <p:spPr>
          <a:xfrm>
            <a:off x="3836696" y="1221353"/>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tar: 5 Points 8">
            <a:extLst>
              <a:ext uri="{FF2B5EF4-FFF2-40B4-BE49-F238E27FC236}">
                <a16:creationId xmlns:a16="http://schemas.microsoft.com/office/drawing/2014/main" id="{82265CE6-8C2B-4289-85E8-95F1B3AEE60F}"/>
              </a:ext>
            </a:extLst>
          </p:cNvPr>
          <p:cNvSpPr/>
          <p:nvPr/>
        </p:nvSpPr>
        <p:spPr>
          <a:xfrm>
            <a:off x="7706275" y="4509425"/>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tar: 5 Points 9">
            <a:extLst>
              <a:ext uri="{FF2B5EF4-FFF2-40B4-BE49-F238E27FC236}">
                <a16:creationId xmlns:a16="http://schemas.microsoft.com/office/drawing/2014/main" id="{A727E20B-A05A-4A07-9C4E-FA02DA600BF9}"/>
              </a:ext>
            </a:extLst>
          </p:cNvPr>
          <p:cNvSpPr/>
          <p:nvPr/>
        </p:nvSpPr>
        <p:spPr>
          <a:xfrm>
            <a:off x="9577561" y="186172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tar: 5 Points 10">
            <a:extLst>
              <a:ext uri="{FF2B5EF4-FFF2-40B4-BE49-F238E27FC236}">
                <a16:creationId xmlns:a16="http://schemas.microsoft.com/office/drawing/2014/main" id="{6B96B244-4919-4FE5-916A-C02C084E0BCF}"/>
              </a:ext>
            </a:extLst>
          </p:cNvPr>
          <p:cNvSpPr/>
          <p:nvPr/>
        </p:nvSpPr>
        <p:spPr>
          <a:xfrm>
            <a:off x="5061679" y="3184929"/>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427967" y="3463761"/>
            <a:ext cx="3443050" cy="646331"/>
          </a:xfrm>
          <a:prstGeom prst="rect">
            <a:avLst/>
          </a:prstGeom>
          <a:noFill/>
        </p:spPr>
        <p:txBody>
          <a:bodyPr wrap="square" rtlCol="0">
            <a:spAutoFit/>
          </a:bodyPr>
          <a:lstStyle/>
          <a:p>
            <a:r>
              <a:rPr lang="en-GB" sz="3600" b="1" dirty="0">
                <a:latin typeface="Century Gothic" panose="020B0502020202020204" pitchFamily="34" charset="0"/>
              </a:rPr>
              <a:t>groups of two</a:t>
            </a:r>
          </a:p>
        </p:txBody>
      </p:sp>
      <p:sp>
        <p:nvSpPr>
          <p:cNvPr id="7" name="TextBox 6">
            <a:extLst>
              <a:ext uri="{FF2B5EF4-FFF2-40B4-BE49-F238E27FC236}">
                <a16:creationId xmlns:a16="http://schemas.microsoft.com/office/drawing/2014/main" id="{73610C9F-72D2-AA29-B831-6C6841DDABF8}"/>
              </a:ext>
            </a:extLst>
          </p:cNvPr>
          <p:cNvSpPr txBox="1"/>
          <p:nvPr/>
        </p:nvSpPr>
        <p:spPr>
          <a:xfrm>
            <a:off x="5587554" y="1813172"/>
            <a:ext cx="3273470" cy="646331"/>
          </a:xfrm>
          <a:prstGeom prst="rect">
            <a:avLst/>
          </a:prstGeom>
          <a:noFill/>
        </p:spPr>
        <p:txBody>
          <a:bodyPr wrap="square" rtlCol="0">
            <a:spAutoFit/>
          </a:bodyPr>
          <a:lstStyle/>
          <a:p>
            <a:r>
              <a:rPr lang="en-GB" sz="3600" b="1" dirty="0">
                <a:latin typeface="Century Gothic" panose="020B0502020202020204" pitchFamily="34" charset="0"/>
              </a:rPr>
              <a:t>groups of five</a:t>
            </a:r>
          </a:p>
        </p:txBody>
      </p:sp>
    </p:spTree>
    <p:extLst>
      <p:ext uri="{BB962C8B-B14F-4D97-AF65-F5344CB8AC3E}">
        <p14:creationId xmlns:p14="http://schemas.microsoft.com/office/powerpoint/2010/main" val="416580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382"/>
            <a:ext cx="10515600" cy="1325563"/>
          </a:xfrm>
        </p:spPr>
        <p:txBody>
          <a:bodyPr>
            <a:normAutofit fontScale="90000"/>
          </a:bodyPr>
          <a:lstStyle/>
          <a:p>
            <a:r>
              <a:rPr lang="en-US" dirty="0">
                <a:solidFill>
                  <a:schemeClr val="tx2">
                    <a:lumMod val="75000"/>
                    <a:lumOff val="25000"/>
                  </a:schemeClr>
                </a:solidFill>
              </a:rPr>
              <a:t>Blue</a:t>
            </a:r>
            <a:r>
              <a:rPr lang="en-US" dirty="0"/>
              <a:t>/</a:t>
            </a:r>
            <a:r>
              <a:rPr lang="en-US" dirty="0">
                <a:solidFill>
                  <a:schemeClr val="accent6"/>
                </a:solidFill>
              </a:rPr>
              <a:t>green</a:t>
            </a:r>
            <a:br>
              <a:rPr lang="en-US" dirty="0"/>
            </a:br>
            <a:r>
              <a:rPr lang="en-US" dirty="0"/>
              <a:t>How could we count these cubes?</a:t>
            </a:r>
            <a:br>
              <a:rPr lang="en-US" dirty="0"/>
            </a:br>
            <a:r>
              <a:rPr lang="en-US" dirty="0">
                <a:solidFill>
                  <a:schemeClr val="tx2">
                    <a:lumMod val="75000"/>
                    <a:lumOff val="25000"/>
                  </a:schemeClr>
                </a:solidFill>
              </a:rPr>
              <a:t>Think of two ways you could count them. </a:t>
            </a:r>
            <a:br>
              <a:rPr lang="en-US" dirty="0">
                <a:solidFill>
                  <a:schemeClr val="tx2">
                    <a:lumMod val="75000"/>
                    <a:lumOff val="25000"/>
                  </a:schemeClr>
                </a:solidFill>
              </a:rPr>
            </a:br>
            <a:r>
              <a:rPr lang="en-US" dirty="0">
                <a:solidFill>
                  <a:schemeClr val="accent3">
                    <a:lumMod val="60000"/>
                    <a:lumOff val="40000"/>
                  </a:schemeClr>
                </a:solidFill>
              </a:rPr>
              <a:t>Can you think of any other ways?</a:t>
            </a:r>
            <a:endParaRPr lang="en-US" dirty="0">
              <a:solidFill>
                <a:schemeClr val="tx2">
                  <a:lumMod val="75000"/>
                  <a:lumOff val="25000"/>
                </a:schemeClr>
              </a:solidFill>
            </a:endParaRPr>
          </a:p>
        </p:txBody>
      </p:sp>
      <p:graphicFrame>
        <p:nvGraphicFramePr>
          <p:cNvPr id="18" name="Table 11">
            <a:extLst>
              <a:ext uri="{FF2B5EF4-FFF2-40B4-BE49-F238E27FC236}">
                <a16:creationId xmlns:a16="http://schemas.microsoft.com/office/drawing/2014/main" id="{1B109FE9-B843-7849-B23F-97A297DAC62F}"/>
              </a:ext>
            </a:extLst>
          </p:cNvPr>
          <p:cNvGraphicFramePr>
            <a:graphicFrameLocks noGrp="1"/>
          </p:cNvGraphicFramePr>
          <p:nvPr>
            <p:extLst>
              <p:ext uri="{D42A27DB-BD31-4B8C-83A1-F6EECF244321}">
                <p14:modId xmlns:p14="http://schemas.microsoft.com/office/powerpoint/2010/main" val="1695662025"/>
              </p:ext>
            </p:extLst>
          </p:nvPr>
        </p:nvGraphicFramePr>
        <p:xfrm>
          <a:off x="2815703" y="2509400"/>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50" name="Table 11">
            <a:extLst>
              <a:ext uri="{FF2B5EF4-FFF2-40B4-BE49-F238E27FC236}">
                <a16:creationId xmlns:a16="http://schemas.microsoft.com/office/drawing/2014/main" id="{98F5BE36-2350-5448-9464-E646CB6437F1}"/>
              </a:ext>
            </a:extLst>
          </p:cNvPr>
          <p:cNvGraphicFramePr>
            <a:graphicFrameLocks noGrp="1"/>
          </p:cNvGraphicFramePr>
          <p:nvPr>
            <p:extLst>
              <p:ext uri="{D42A27DB-BD31-4B8C-83A1-F6EECF244321}">
                <p14:modId xmlns:p14="http://schemas.microsoft.com/office/powerpoint/2010/main" val="2065451469"/>
              </p:ext>
            </p:extLst>
          </p:nvPr>
        </p:nvGraphicFramePr>
        <p:xfrm>
          <a:off x="4741164" y="2509400"/>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61" name="Table 11">
            <a:extLst>
              <a:ext uri="{FF2B5EF4-FFF2-40B4-BE49-F238E27FC236}">
                <a16:creationId xmlns:a16="http://schemas.microsoft.com/office/drawing/2014/main" id="{8D7F18A2-593D-B14E-BB77-9C55EE8C985B}"/>
              </a:ext>
            </a:extLst>
          </p:cNvPr>
          <p:cNvGraphicFramePr>
            <a:graphicFrameLocks noGrp="1"/>
          </p:cNvGraphicFramePr>
          <p:nvPr>
            <p:extLst>
              <p:ext uri="{D42A27DB-BD31-4B8C-83A1-F6EECF244321}">
                <p14:modId xmlns:p14="http://schemas.microsoft.com/office/powerpoint/2010/main" val="818577961"/>
              </p:ext>
            </p:extLst>
          </p:nvPr>
        </p:nvGraphicFramePr>
        <p:xfrm>
          <a:off x="6643068" y="2509458"/>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3" name="Group 2">
            <a:extLst>
              <a:ext uri="{FF2B5EF4-FFF2-40B4-BE49-F238E27FC236}">
                <a16:creationId xmlns:a16="http://schemas.microsoft.com/office/drawing/2014/main" id="{0FB02AF7-0541-AE34-A933-8E727824A364}"/>
              </a:ext>
            </a:extLst>
          </p:cNvPr>
          <p:cNvGrpSpPr>
            <a:grpSpLocks noChangeAspect="1"/>
          </p:cNvGrpSpPr>
          <p:nvPr/>
        </p:nvGrpSpPr>
        <p:grpSpPr>
          <a:xfrm>
            <a:off x="3021648" y="2693791"/>
            <a:ext cx="284585" cy="338714"/>
            <a:chOff x="2305050" y="5353050"/>
            <a:chExt cx="600075" cy="725025"/>
          </a:xfrm>
        </p:grpSpPr>
        <p:sp>
          <p:nvSpPr>
            <p:cNvPr id="5" name="Rectangle: Top Corners Rounded 4">
              <a:extLst>
                <a:ext uri="{FF2B5EF4-FFF2-40B4-BE49-F238E27FC236}">
                  <a16:creationId xmlns:a16="http://schemas.microsoft.com/office/drawing/2014/main" id="{318E684B-015E-A6E9-368A-701BD5C00855}"/>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2A26129A-DA9A-9113-D504-ED91B53B7994}"/>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2AE4DA6-2007-3391-2FE7-CFE94F96422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42455CAC-86E3-A205-4A11-7155C06BF556}"/>
              </a:ext>
            </a:extLst>
          </p:cNvPr>
          <p:cNvGrpSpPr>
            <a:grpSpLocks noChangeAspect="1"/>
          </p:cNvGrpSpPr>
          <p:nvPr/>
        </p:nvGrpSpPr>
        <p:grpSpPr>
          <a:xfrm>
            <a:off x="3019428" y="4098776"/>
            <a:ext cx="284585" cy="338714"/>
            <a:chOff x="2305050" y="5353050"/>
            <a:chExt cx="600075" cy="725025"/>
          </a:xfrm>
        </p:grpSpPr>
        <p:sp>
          <p:nvSpPr>
            <p:cNvPr id="12" name="Rectangle: Top Corners Rounded 11">
              <a:extLst>
                <a:ext uri="{FF2B5EF4-FFF2-40B4-BE49-F238E27FC236}">
                  <a16:creationId xmlns:a16="http://schemas.microsoft.com/office/drawing/2014/main" id="{4AC5EBB0-EE91-2F90-0D68-7D4ACC5DF894}"/>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ABDE186D-A047-6C36-1FEE-D9E9D8E7D59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0C06F77C-52C0-67CE-5686-EBE16708CFA7}"/>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70BEFCA3-8ECE-685E-66AD-D2E10F9539BF}"/>
              </a:ext>
            </a:extLst>
          </p:cNvPr>
          <p:cNvGrpSpPr>
            <a:grpSpLocks noChangeAspect="1"/>
          </p:cNvGrpSpPr>
          <p:nvPr/>
        </p:nvGrpSpPr>
        <p:grpSpPr>
          <a:xfrm>
            <a:off x="3019429" y="3375185"/>
            <a:ext cx="284585" cy="338714"/>
            <a:chOff x="2305050" y="5353050"/>
            <a:chExt cx="600075" cy="725025"/>
          </a:xfrm>
        </p:grpSpPr>
        <p:sp>
          <p:nvSpPr>
            <p:cNvPr id="16" name="Rectangle: Top Corners Rounded 15">
              <a:extLst>
                <a:ext uri="{FF2B5EF4-FFF2-40B4-BE49-F238E27FC236}">
                  <a16:creationId xmlns:a16="http://schemas.microsoft.com/office/drawing/2014/main" id="{98B525B8-8A6F-7BC6-9DC5-F56769D4A7E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0E76-C624-0DFD-6117-50A39D5FE6A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397D1070-EB3A-726C-F132-6DA623EDA53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852637E5-5F28-07C2-A25F-2121888C0885}"/>
              </a:ext>
            </a:extLst>
          </p:cNvPr>
          <p:cNvGrpSpPr>
            <a:grpSpLocks noChangeAspect="1"/>
          </p:cNvGrpSpPr>
          <p:nvPr/>
        </p:nvGrpSpPr>
        <p:grpSpPr>
          <a:xfrm>
            <a:off x="3019427" y="4827672"/>
            <a:ext cx="284585" cy="338714"/>
            <a:chOff x="2305050" y="5353050"/>
            <a:chExt cx="600075" cy="725025"/>
          </a:xfrm>
        </p:grpSpPr>
        <p:sp>
          <p:nvSpPr>
            <p:cNvPr id="21" name="Rectangle: Top Corners Rounded 20">
              <a:extLst>
                <a:ext uri="{FF2B5EF4-FFF2-40B4-BE49-F238E27FC236}">
                  <a16:creationId xmlns:a16="http://schemas.microsoft.com/office/drawing/2014/main" id="{AC108E4C-1DAF-0EAA-272C-30FAF058713D}"/>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70BF8FEC-C166-42BE-AC24-589F2128CC21}"/>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3F29D6EF-E548-CE15-7B4E-AE1A2E20DA5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a:extLst>
              <a:ext uri="{FF2B5EF4-FFF2-40B4-BE49-F238E27FC236}">
                <a16:creationId xmlns:a16="http://schemas.microsoft.com/office/drawing/2014/main" id="{17D100C6-D6B3-4F76-640C-86E8AB5DAA14}"/>
              </a:ext>
            </a:extLst>
          </p:cNvPr>
          <p:cNvGrpSpPr>
            <a:grpSpLocks noChangeAspect="1"/>
          </p:cNvGrpSpPr>
          <p:nvPr/>
        </p:nvGrpSpPr>
        <p:grpSpPr>
          <a:xfrm>
            <a:off x="3009174" y="5561414"/>
            <a:ext cx="284585" cy="338714"/>
            <a:chOff x="2305050" y="5353050"/>
            <a:chExt cx="600075" cy="725025"/>
          </a:xfrm>
        </p:grpSpPr>
        <p:sp>
          <p:nvSpPr>
            <p:cNvPr id="25" name="Rectangle: Top Corners Rounded 24">
              <a:extLst>
                <a:ext uri="{FF2B5EF4-FFF2-40B4-BE49-F238E27FC236}">
                  <a16:creationId xmlns:a16="http://schemas.microsoft.com/office/drawing/2014/main" id="{CD3E16C9-F567-A84E-35FB-DDC6A787AC45}"/>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1EE5387F-9958-7DAD-4E4D-171C3471C05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7A5FE4FF-3EF3-65AA-F036-58FCE1ACFCA0}"/>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1D396836-EF9B-8579-286B-137BD5C1A06B}"/>
              </a:ext>
            </a:extLst>
          </p:cNvPr>
          <p:cNvGrpSpPr>
            <a:grpSpLocks noChangeAspect="1"/>
          </p:cNvGrpSpPr>
          <p:nvPr/>
        </p:nvGrpSpPr>
        <p:grpSpPr>
          <a:xfrm>
            <a:off x="3755663" y="2693791"/>
            <a:ext cx="284585" cy="338714"/>
            <a:chOff x="2305050" y="5353050"/>
            <a:chExt cx="600075" cy="725025"/>
          </a:xfrm>
        </p:grpSpPr>
        <p:sp>
          <p:nvSpPr>
            <p:cNvPr id="29" name="Rectangle: Top Corners Rounded 28">
              <a:extLst>
                <a:ext uri="{FF2B5EF4-FFF2-40B4-BE49-F238E27FC236}">
                  <a16:creationId xmlns:a16="http://schemas.microsoft.com/office/drawing/2014/main" id="{712041F9-D988-B931-0D40-FA01E7CE1E5C}"/>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CA3B87AE-72C1-4B59-6E3F-A8192235B3D8}"/>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A687DC9B-EFD8-3EE7-2984-ACBE02837B72}"/>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Group 31">
            <a:extLst>
              <a:ext uri="{FF2B5EF4-FFF2-40B4-BE49-F238E27FC236}">
                <a16:creationId xmlns:a16="http://schemas.microsoft.com/office/drawing/2014/main" id="{4C7AE964-068A-127D-30AD-C70D38A3AEA8}"/>
              </a:ext>
            </a:extLst>
          </p:cNvPr>
          <p:cNvGrpSpPr>
            <a:grpSpLocks noChangeAspect="1"/>
          </p:cNvGrpSpPr>
          <p:nvPr/>
        </p:nvGrpSpPr>
        <p:grpSpPr>
          <a:xfrm>
            <a:off x="3753443" y="4098776"/>
            <a:ext cx="284585" cy="338714"/>
            <a:chOff x="2305050" y="5353050"/>
            <a:chExt cx="600075" cy="725025"/>
          </a:xfrm>
        </p:grpSpPr>
        <p:sp>
          <p:nvSpPr>
            <p:cNvPr id="33" name="Rectangle: Top Corners Rounded 32">
              <a:extLst>
                <a:ext uri="{FF2B5EF4-FFF2-40B4-BE49-F238E27FC236}">
                  <a16:creationId xmlns:a16="http://schemas.microsoft.com/office/drawing/2014/main" id="{7BDA6342-FD02-DB20-E1D7-89962ABEB5F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B7A45FEB-2EB4-76C9-FE52-B3D5FE171AB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1C6FB614-5CF5-6C78-670B-C30C42108B7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Group 35">
            <a:extLst>
              <a:ext uri="{FF2B5EF4-FFF2-40B4-BE49-F238E27FC236}">
                <a16:creationId xmlns:a16="http://schemas.microsoft.com/office/drawing/2014/main" id="{F2800DFF-6B31-74C9-AA12-89C55286CD40}"/>
              </a:ext>
            </a:extLst>
          </p:cNvPr>
          <p:cNvGrpSpPr>
            <a:grpSpLocks noChangeAspect="1"/>
          </p:cNvGrpSpPr>
          <p:nvPr/>
        </p:nvGrpSpPr>
        <p:grpSpPr>
          <a:xfrm>
            <a:off x="3753444" y="3375185"/>
            <a:ext cx="284585" cy="338714"/>
            <a:chOff x="2305050" y="5353050"/>
            <a:chExt cx="600075" cy="725025"/>
          </a:xfrm>
        </p:grpSpPr>
        <p:sp>
          <p:nvSpPr>
            <p:cNvPr id="37" name="Rectangle: Top Corners Rounded 36">
              <a:extLst>
                <a:ext uri="{FF2B5EF4-FFF2-40B4-BE49-F238E27FC236}">
                  <a16:creationId xmlns:a16="http://schemas.microsoft.com/office/drawing/2014/main" id="{B6E474E4-D36D-5598-0B4E-27A513323E5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2EB0FAD9-4140-86F5-2124-B9152D6FE48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0593FC45-A7F6-D277-50F5-DF1FFE9618B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Group 65">
            <a:extLst>
              <a:ext uri="{FF2B5EF4-FFF2-40B4-BE49-F238E27FC236}">
                <a16:creationId xmlns:a16="http://schemas.microsoft.com/office/drawing/2014/main" id="{5FC6A8E8-0A10-3CA2-7143-B25C2A07C63D}"/>
              </a:ext>
            </a:extLst>
          </p:cNvPr>
          <p:cNvGrpSpPr>
            <a:grpSpLocks noChangeAspect="1"/>
          </p:cNvGrpSpPr>
          <p:nvPr/>
        </p:nvGrpSpPr>
        <p:grpSpPr>
          <a:xfrm>
            <a:off x="3753442" y="4827672"/>
            <a:ext cx="284585" cy="338714"/>
            <a:chOff x="2305050" y="5353050"/>
            <a:chExt cx="600075" cy="725025"/>
          </a:xfrm>
        </p:grpSpPr>
        <p:sp>
          <p:nvSpPr>
            <p:cNvPr id="71" name="Rectangle: Top Corners Rounded 70">
              <a:extLst>
                <a:ext uri="{FF2B5EF4-FFF2-40B4-BE49-F238E27FC236}">
                  <a16:creationId xmlns:a16="http://schemas.microsoft.com/office/drawing/2014/main" id="{C67941FC-D7CE-B1D4-8E68-B5B49E54A47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E1E3CA5F-9B4F-0145-6886-B785EA33020D}"/>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a:extLst>
                <a:ext uri="{FF2B5EF4-FFF2-40B4-BE49-F238E27FC236}">
                  <a16:creationId xmlns:a16="http://schemas.microsoft.com/office/drawing/2014/main" id="{BE10E74E-1236-C13D-DA86-029AC7A1041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4" name="Group 73">
            <a:extLst>
              <a:ext uri="{FF2B5EF4-FFF2-40B4-BE49-F238E27FC236}">
                <a16:creationId xmlns:a16="http://schemas.microsoft.com/office/drawing/2014/main" id="{9F7204EB-1E0F-2986-DECC-929E29CA3DD5}"/>
              </a:ext>
            </a:extLst>
          </p:cNvPr>
          <p:cNvGrpSpPr>
            <a:grpSpLocks noChangeAspect="1"/>
          </p:cNvGrpSpPr>
          <p:nvPr/>
        </p:nvGrpSpPr>
        <p:grpSpPr>
          <a:xfrm>
            <a:off x="3743189" y="5561414"/>
            <a:ext cx="284585" cy="338714"/>
            <a:chOff x="2305050" y="5353050"/>
            <a:chExt cx="600075" cy="725025"/>
          </a:xfrm>
        </p:grpSpPr>
        <p:sp>
          <p:nvSpPr>
            <p:cNvPr id="75" name="Rectangle: Top Corners Rounded 74">
              <a:extLst>
                <a:ext uri="{FF2B5EF4-FFF2-40B4-BE49-F238E27FC236}">
                  <a16:creationId xmlns:a16="http://schemas.microsoft.com/office/drawing/2014/main" id="{55D18B68-B23B-E3EA-9765-62B387D9ABF4}"/>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E57DEAD1-3FB8-6834-23AF-0CD52DB33DB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9D73B61A-0C98-36D3-055D-E2E2FD25A89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8" name="Group 77">
            <a:extLst>
              <a:ext uri="{FF2B5EF4-FFF2-40B4-BE49-F238E27FC236}">
                <a16:creationId xmlns:a16="http://schemas.microsoft.com/office/drawing/2014/main" id="{A5FDE6F5-9CBD-B64C-EB34-EC9E7A70E92A}"/>
              </a:ext>
            </a:extLst>
          </p:cNvPr>
          <p:cNvGrpSpPr>
            <a:grpSpLocks noChangeAspect="1"/>
          </p:cNvGrpSpPr>
          <p:nvPr/>
        </p:nvGrpSpPr>
        <p:grpSpPr>
          <a:xfrm>
            <a:off x="5016271" y="2693791"/>
            <a:ext cx="284585" cy="338714"/>
            <a:chOff x="2305050" y="5353050"/>
            <a:chExt cx="600075" cy="725025"/>
          </a:xfrm>
        </p:grpSpPr>
        <p:sp>
          <p:nvSpPr>
            <p:cNvPr id="79" name="Rectangle: Top Corners Rounded 78">
              <a:extLst>
                <a:ext uri="{FF2B5EF4-FFF2-40B4-BE49-F238E27FC236}">
                  <a16:creationId xmlns:a16="http://schemas.microsoft.com/office/drawing/2014/main" id="{52DC22BF-9330-97D7-7805-42AAE5175FA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36CB51F4-6B33-1878-A3CC-317E282B7B2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val 80">
              <a:extLst>
                <a:ext uri="{FF2B5EF4-FFF2-40B4-BE49-F238E27FC236}">
                  <a16:creationId xmlns:a16="http://schemas.microsoft.com/office/drawing/2014/main" id="{3B2DC464-FE56-299E-D10C-324C08C04B5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2" name="Group 81">
            <a:extLst>
              <a:ext uri="{FF2B5EF4-FFF2-40B4-BE49-F238E27FC236}">
                <a16:creationId xmlns:a16="http://schemas.microsoft.com/office/drawing/2014/main" id="{D4DAE77E-B7B7-1CBF-610F-0238D5AECF1E}"/>
              </a:ext>
            </a:extLst>
          </p:cNvPr>
          <p:cNvGrpSpPr>
            <a:grpSpLocks noChangeAspect="1"/>
          </p:cNvGrpSpPr>
          <p:nvPr/>
        </p:nvGrpSpPr>
        <p:grpSpPr>
          <a:xfrm>
            <a:off x="5014051" y="4098776"/>
            <a:ext cx="284585" cy="338714"/>
            <a:chOff x="2305050" y="5353050"/>
            <a:chExt cx="600075" cy="725025"/>
          </a:xfrm>
        </p:grpSpPr>
        <p:sp>
          <p:nvSpPr>
            <p:cNvPr id="83" name="Rectangle: Top Corners Rounded 82">
              <a:extLst>
                <a:ext uri="{FF2B5EF4-FFF2-40B4-BE49-F238E27FC236}">
                  <a16:creationId xmlns:a16="http://schemas.microsoft.com/office/drawing/2014/main" id="{5D18228D-F1E6-53F7-B796-0BAE03E5E65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D372A785-5AE2-DAEC-892B-209809E49E6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A065AC98-8C9B-1FEB-8E15-A3CACA1550B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6" name="Group 85">
            <a:extLst>
              <a:ext uri="{FF2B5EF4-FFF2-40B4-BE49-F238E27FC236}">
                <a16:creationId xmlns:a16="http://schemas.microsoft.com/office/drawing/2014/main" id="{998D5088-9806-9F0C-B2AD-0DD3BA302F03}"/>
              </a:ext>
            </a:extLst>
          </p:cNvPr>
          <p:cNvGrpSpPr>
            <a:grpSpLocks noChangeAspect="1"/>
          </p:cNvGrpSpPr>
          <p:nvPr/>
        </p:nvGrpSpPr>
        <p:grpSpPr>
          <a:xfrm>
            <a:off x="5014052" y="3375185"/>
            <a:ext cx="284585" cy="338714"/>
            <a:chOff x="2305050" y="5353050"/>
            <a:chExt cx="600075" cy="725025"/>
          </a:xfrm>
        </p:grpSpPr>
        <p:sp>
          <p:nvSpPr>
            <p:cNvPr id="87" name="Rectangle: Top Corners Rounded 86">
              <a:extLst>
                <a:ext uri="{FF2B5EF4-FFF2-40B4-BE49-F238E27FC236}">
                  <a16:creationId xmlns:a16="http://schemas.microsoft.com/office/drawing/2014/main" id="{5064E5B2-4E75-9FA3-8CC9-E8B9FA12BB3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C895F4B5-F8F4-D512-447C-855E3CE4F40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a16="http://schemas.microsoft.com/office/drawing/2014/main" id="{6222FEFF-8702-0EB1-2F82-C464A1FB479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0" name="Group 89">
            <a:extLst>
              <a:ext uri="{FF2B5EF4-FFF2-40B4-BE49-F238E27FC236}">
                <a16:creationId xmlns:a16="http://schemas.microsoft.com/office/drawing/2014/main" id="{9AFEA32D-AF78-7140-874F-3F84516D7B24}"/>
              </a:ext>
            </a:extLst>
          </p:cNvPr>
          <p:cNvGrpSpPr>
            <a:grpSpLocks noChangeAspect="1"/>
          </p:cNvGrpSpPr>
          <p:nvPr/>
        </p:nvGrpSpPr>
        <p:grpSpPr>
          <a:xfrm>
            <a:off x="5014050" y="4827672"/>
            <a:ext cx="284585" cy="338714"/>
            <a:chOff x="2305050" y="5353050"/>
            <a:chExt cx="600075" cy="725025"/>
          </a:xfrm>
        </p:grpSpPr>
        <p:sp>
          <p:nvSpPr>
            <p:cNvPr id="91" name="Rectangle: Top Corners Rounded 90">
              <a:extLst>
                <a:ext uri="{FF2B5EF4-FFF2-40B4-BE49-F238E27FC236}">
                  <a16:creationId xmlns:a16="http://schemas.microsoft.com/office/drawing/2014/main" id="{0D6FBEBA-B784-D55B-D23D-87BFD1A06E7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D74838D4-014C-2557-1DB5-EC5BF9D3DFF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2F1A85EB-CA5A-0D97-5E04-22CBFC5A5F3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4" name="Group 93">
            <a:extLst>
              <a:ext uri="{FF2B5EF4-FFF2-40B4-BE49-F238E27FC236}">
                <a16:creationId xmlns:a16="http://schemas.microsoft.com/office/drawing/2014/main" id="{594D1750-6B9C-45E8-7D2D-EB1D8E42C124}"/>
              </a:ext>
            </a:extLst>
          </p:cNvPr>
          <p:cNvGrpSpPr>
            <a:grpSpLocks noChangeAspect="1"/>
          </p:cNvGrpSpPr>
          <p:nvPr/>
        </p:nvGrpSpPr>
        <p:grpSpPr>
          <a:xfrm>
            <a:off x="5003797" y="5561414"/>
            <a:ext cx="284585" cy="338714"/>
            <a:chOff x="2305050" y="5353050"/>
            <a:chExt cx="600075" cy="725025"/>
          </a:xfrm>
        </p:grpSpPr>
        <p:sp>
          <p:nvSpPr>
            <p:cNvPr id="95" name="Rectangle: Top Corners Rounded 94">
              <a:extLst>
                <a:ext uri="{FF2B5EF4-FFF2-40B4-BE49-F238E27FC236}">
                  <a16:creationId xmlns:a16="http://schemas.microsoft.com/office/drawing/2014/main" id="{7AEE8578-3ED8-16F4-A4D3-B137F861500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3F61A46F-14E7-95EB-0154-CCA3DDBC4FE4}"/>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a:extLst>
                <a:ext uri="{FF2B5EF4-FFF2-40B4-BE49-F238E27FC236}">
                  <a16:creationId xmlns:a16="http://schemas.microsoft.com/office/drawing/2014/main" id="{B99536B0-2363-1DA5-8791-086DFAE9B44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8" name="Group 97">
            <a:extLst>
              <a:ext uri="{FF2B5EF4-FFF2-40B4-BE49-F238E27FC236}">
                <a16:creationId xmlns:a16="http://schemas.microsoft.com/office/drawing/2014/main" id="{5A61389E-112D-2F8E-342B-E7633DC7B252}"/>
              </a:ext>
            </a:extLst>
          </p:cNvPr>
          <p:cNvGrpSpPr>
            <a:grpSpLocks noChangeAspect="1"/>
          </p:cNvGrpSpPr>
          <p:nvPr/>
        </p:nvGrpSpPr>
        <p:grpSpPr>
          <a:xfrm>
            <a:off x="5675017" y="2692081"/>
            <a:ext cx="284585" cy="338714"/>
            <a:chOff x="2305050" y="5353050"/>
            <a:chExt cx="600075" cy="725025"/>
          </a:xfrm>
        </p:grpSpPr>
        <p:sp>
          <p:nvSpPr>
            <p:cNvPr id="99" name="Rectangle: Top Corners Rounded 98">
              <a:extLst>
                <a:ext uri="{FF2B5EF4-FFF2-40B4-BE49-F238E27FC236}">
                  <a16:creationId xmlns:a16="http://schemas.microsoft.com/office/drawing/2014/main" id="{DEF0C9F5-3220-C572-8CCC-556331EAD18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4CA2DD29-A39F-1CF4-D762-0F0C4FF7F3D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a:extLst>
                <a:ext uri="{FF2B5EF4-FFF2-40B4-BE49-F238E27FC236}">
                  <a16:creationId xmlns:a16="http://schemas.microsoft.com/office/drawing/2014/main" id="{904B4195-968B-6439-AAFE-9A4B5665C94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2" name="Group 101">
            <a:extLst>
              <a:ext uri="{FF2B5EF4-FFF2-40B4-BE49-F238E27FC236}">
                <a16:creationId xmlns:a16="http://schemas.microsoft.com/office/drawing/2014/main" id="{1D1F7ACB-A431-8AE1-6CCC-59331B815F97}"/>
              </a:ext>
            </a:extLst>
          </p:cNvPr>
          <p:cNvGrpSpPr>
            <a:grpSpLocks noChangeAspect="1"/>
          </p:cNvGrpSpPr>
          <p:nvPr/>
        </p:nvGrpSpPr>
        <p:grpSpPr>
          <a:xfrm>
            <a:off x="5672797" y="4097066"/>
            <a:ext cx="284585" cy="338714"/>
            <a:chOff x="2305050" y="5353050"/>
            <a:chExt cx="600075" cy="725025"/>
          </a:xfrm>
        </p:grpSpPr>
        <p:sp>
          <p:nvSpPr>
            <p:cNvPr id="103" name="Rectangle: Top Corners Rounded 102">
              <a:extLst>
                <a:ext uri="{FF2B5EF4-FFF2-40B4-BE49-F238E27FC236}">
                  <a16:creationId xmlns:a16="http://schemas.microsoft.com/office/drawing/2014/main" id="{CA7D9913-666D-72F3-9472-4BBA2FE3BAA5}"/>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5F4D7295-3227-7351-A0E3-AF83F83617F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a:extLst>
                <a:ext uri="{FF2B5EF4-FFF2-40B4-BE49-F238E27FC236}">
                  <a16:creationId xmlns:a16="http://schemas.microsoft.com/office/drawing/2014/main" id="{D29F3604-BC6E-3FAA-C433-B1D0471455F7}"/>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6" name="Group 105">
            <a:extLst>
              <a:ext uri="{FF2B5EF4-FFF2-40B4-BE49-F238E27FC236}">
                <a16:creationId xmlns:a16="http://schemas.microsoft.com/office/drawing/2014/main" id="{967E9525-FFF3-E238-4F42-4B74F6218A39}"/>
              </a:ext>
            </a:extLst>
          </p:cNvPr>
          <p:cNvGrpSpPr>
            <a:grpSpLocks noChangeAspect="1"/>
          </p:cNvGrpSpPr>
          <p:nvPr/>
        </p:nvGrpSpPr>
        <p:grpSpPr>
          <a:xfrm>
            <a:off x="5672798" y="3373475"/>
            <a:ext cx="284585" cy="338714"/>
            <a:chOff x="2305050" y="5353050"/>
            <a:chExt cx="600075" cy="725025"/>
          </a:xfrm>
        </p:grpSpPr>
        <p:sp>
          <p:nvSpPr>
            <p:cNvPr id="107" name="Rectangle: Top Corners Rounded 106">
              <a:extLst>
                <a:ext uri="{FF2B5EF4-FFF2-40B4-BE49-F238E27FC236}">
                  <a16:creationId xmlns:a16="http://schemas.microsoft.com/office/drawing/2014/main" id="{45E7C36B-2A22-1FC8-9B48-108E81036A1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88346620-1EB9-7299-5D59-A6A351C90ECD}"/>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Oval 108">
              <a:extLst>
                <a:ext uri="{FF2B5EF4-FFF2-40B4-BE49-F238E27FC236}">
                  <a16:creationId xmlns:a16="http://schemas.microsoft.com/office/drawing/2014/main" id="{825AA02B-96B4-AA34-A28A-7AA660233D3D}"/>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0" name="Group 109">
            <a:extLst>
              <a:ext uri="{FF2B5EF4-FFF2-40B4-BE49-F238E27FC236}">
                <a16:creationId xmlns:a16="http://schemas.microsoft.com/office/drawing/2014/main" id="{8357E49B-1657-3B2D-3927-7E8ED64CC244}"/>
              </a:ext>
            </a:extLst>
          </p:cNvPr>
          <p:cNvGrpSpPr>
            <a:grpSpLocks noChangeAspect="1"/>
          </p:cNvGrpSpPr>
          <p:nvPr/>
        </p:nvGrpSpPr>
        <p:grpSpPr>
          <a:xfrm>
            <a:off x="5672796" y="4825962"/>
            <a:ext cx="284585" cy="338714"/>
            <a:chOff x="2305050" y="5353050"/>
            <a:chExt cx="600075" cy="725025"/>
          </a:xfrm>
        </p:grpSpPr>
        <p:sp>
          <p:nvSpPr>
            <p:cNvPr id="111" name="Rectangle: Top Corners Rounded 110">
              <a:extLst>
                <a:ext uri="{FF2B5EF4-FFF2-40B4-BE49-F238E27FC236}">
                  <a16:creationId xmlns:a16="http://schemas.microsoft.com/office/drawing/2014/main" id="{78E9BE58-C78E-C09E-61DA-FC9E7C247CA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111">
              <a:extLst>
                <a:ext uri="{FF2B5EF4-FFF2-40B4-BE49-F238E27FC236}">
                  <a16:creationId xmlns:a16="http://schemas.microsoft.com/office/drawing/2014/main" id="{86839809-922A-179E-7567-C28481EA71B0}"/>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07E2726B-7F1A-1043-F57D-BD42CBEDD07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4" name="Group 113">
            <a:extLst>
              <a:ext uri="{FF2B5EF4-FFF2-40B4-BE49-F238E27FC236}">
                <a16:creationId xmlns:a16="http://schemas.microsoft.com/office/drawing/2014/main" id="{BF0CEDAF-E929-569F-F5B9-17CE23BA3D08}"/>
              </a:ext>
            </a:extLst>
          </p:cNvPr>
          <p:cNvGrpSpPr>
            <a:grpSpLocks noChangeAspect="1"/>
          </p:cNvGrpSpPr>
          <p:nvPr/>
        </p:nvGrpSpPr>
        <p:grpSpPr>
          <a:xfrm>
            <a:off x="5662543" y="5559704"/>
            <a:ext cx="284585" cy="338714"/>
            <a:chOff x="2305050" y="5353050"/>
            <a:chExt cx="600075" cy="725025"/>
          </a:xfrm>
        </p:grpSpPr>
        <p:sp>
          <p:nvSpPr>
            <p:cNvPr id="115" name="Rectangle: Top Corners Rounded 114">
              <a:extLst>
                <a:ext uri="{FF2B5EF4-FFF2-40B4-BE49-F238E27FC236}">
                  <a16:creationId xmlns:a16="http://schemas.microsoft.com/office/drawing/2014/main" id="{2A3C2372-E71B-F550-35DF-53DF4538FD2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115">
              <a:extLst>
                <a:ext uri="{FF2B5EF4-FFF2-40B4-BE49-F238E27FC236}">
                  <a16:creationId xmlns:a16="http://schemas.microsoft.com/office/drawing/2014/main" id="{3945DF4C-4EDC-4AE3-14D3-3E4DD35C206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Oval 116">
              <a:extLst>
                <a:ext uri="{FF2B5EF4-FFF2-40B4-BE49-F238E27FC236}">
                  <a16:creationId xmlns:a16="http://schemas.microsoft.com/office/drawing/2014/main" id="{08894E36-9788-7FFC-7571-795BBD034B2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8" name="Group 117">
            <a:extLst>
              <a:ext uri="{FF2B5EF4-FFF2-40B4-BE49-F238E27FC236}">
                <a16:creationId xmlns:a16="http://schemas.microsoft.com/office/drawing/2014/main" id="{B34F6FBE-49A6-1E65-C972-1A6E78D9A468}"/>
              </a:ext>
            </a:extLst>
          </p:cNvPr>
          <p:cNvGrpSpPr>
            <a:grpSpLocks noChangeAspect="1"/>
          </p:cNvGrpSpPr>
          <p:nvPr/>
        </p:nvGrpSpPr>
        <p:grpSpPr>
          <a:xfrm>
            <a:off x="6868506" y="2692081"/>
            <a:ext cx="284585" cy="338714"/>
            <a:chOff x="2305050" y="5353050"/>
            <a:chExt cx="600075" cy="725025"/>
          </a:xfrm>
        </p:grpSpPr>
        <p:sp>
          <p:nvSpPr>
            <p:cNvPr id="119" name="Rectangle: Top Corners Rounded 118">
              <a:extLst>
                <a:ext uri="{FF2B5EF4-FFF2-40B4-BE49-F238E27FC236}">
                  <a16:creationId xmlns:a16="http://schemas.microsoft.com/office/drawing/2014/main" id="{2BEBBB3C-DA39-1509-6937-008F3A91A272}"/>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119">
              <a:extLst>
                <a:ext uri="{FF2B5EF4-FFF2-40B4-BE49-F238E27FC236}">
                  <a16:creationId xmlns:a16="http://schemas.microsoft.com/office/drawing/2014/main" id="{E75C7987-CEE8-1591-8051-47F0037D4038}"/>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Oval 120">
              <a:extLst>
                <a:ext uri="{FF2B5EF4-FFF2-40B4-BE49-F238E27FC236}">
                  <a16:creationId xmlns:a16="http://schemas.microsoft.com/office/drawing/2014/main" id="{289B68A9-5308-42A8-2C14-D77B1714FD4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2" name="Group 121">
            <a:extLst>
              <a:ext uri="{FF2B5EF4-FFF2-40B4-BE49-F238E27FC236}">
                <a16:creationId xmlns:a16="http://schemas.microsoft.com/office/drawing/2014/main" id="{8B74BC12-6793-276A-8B7B-2148D0A362DB}"/>
              </a:ext>
            </a:extLst>
          </p:cNvPr>
          <p:cNvGrpSpPr>
            <a:grpSpLocks noChangeAspect="1"/>
          </p:cNvGrpSpPr>
          <p:nvPr/>
        </p:nvGrpSpPr>
        <p:grpSpPr>
          <a:xfrm>
            <a:off x="6866286" y="4097066"/>
            <a:ext cx="284585" cy="338714"/>
            <a:chOff x="2305050" y="5353050"/>
            <a:chExt cx="600075" cy="725025"/>
          </a:xfrm>
        </p:grpSpPr>
        <p:sp>
          <p:nvSpPr>
            <p:cNvPr id="123" name="Rectangle: Top Corners Rounded 122">
              <a:extLst>
                <a:ext uri="{FF2B5EF4-FFF2-40B4-BE49-F238E27FC236}">
                  <a16:creationId xmlns:a16="http://schemas.microsoft.com/office/drawing/2014/main" id="{92D92A07-CA9C-DB17-A0A8-BB32BBE11DB2}"/>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Rectangle 123">
              <a:extLst>
                <a:ext uri="{FF2B5EF4-FFF2-40B4-BE49-F238E27FC236}">
                  <a16:creationId xmlns:a16="http://schemas.microsoft.com/office/drawing/2014/main" id="{A8FEC344-06D1-2B1A-6263-F7EE5434E7C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Oval 124">
              <a:extLst>
                <a:ext uri="{FF2B5EF4-FFF2-40B4-BE49-F238E27FC236}">
                  <a16:creationId xmlns:a16="http://schemas.microsoft.com/office/drawing/2014/main" id="{B85C86E8-D6ED-C86E-0D91-A0A56E2A51C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6" name="Group 125">
            <a:extLst>
              <a:ext uri="{FF2B5EF4-FFF2-40B4-BE49-F238E27FC236}">
                <a16:creationId xmlns:a16="http://schemas.microsoft.com/office/drawing/2014/main" id="{2A6F37BC-D619-0CF0-5DC3-361622ABA706}"/>
              </a:ext>
            </a:extLst>
          </p:cNvPr>
          <p:cNvGrpSpPr>
            <a:grpSpLocks noChangeAspect="1"/>
          </p:cNvGrpSpPr>
          <p:nvPr/>
        </p:nvGrpSpPr>
        <p:grpSpPr>
          <a:xfrm>
            <a:off x="6866287" y="3373475"/>
            <a:ext cx="284585" cy="338714"/>
            <a:chOff x="2305050" y="5353050"/>
            <a:chExt cx="600075" cy="725025"/>
          </a:xfrm>
        </p:grpSpPr>
        <p:sp>
          <p:nvSpPr>
            <p:cNvPr id="127" name="Rectangle: Top Corners Rounded 126">
              <a:extLst>
                <a:ext uri="{FF2B5EF4-FFF2-40B4-BE49-F238E27FC236}">
                  <a16:creationId xmlns:a16="http://schemas.microsoft.com/office/drawing/2014/main" id="{56D0F64A-F952-E4FF-FD0A-DF957073456D}"/>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127">
              <a:extLst>
                <a:ext uri="{FF2B5EF4-FFF2-40B4-BE49-F238E27FC236}">
                  <a16:creationId xmlns:a16="http://schemas.microsoft.com/office/drawing/2014/main" id="{04F1F0B1-E5CB-DF85-E1D8-108B78F9A650}"/>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Oval 128">
              <a:extLst>
                <a:ext uri="{FF2B5EF4-FFF2-40B4-BE49-F238E27FC236}">
                  <a16:creationId xmlns:a16="http://schemas.microsoft.com/office/drawing/2014/main" id="{923A009E-C0D8-28AB-5C9E-B6CE02D7A612}"/>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0" name="Group 129">
            <a:extLst>
              <a:ext uri="{FF2B5EF4-FFF2-40B4-BE49-F238E27FC236}">
                <a16:creationId xmlns:a16="http://schemas.microsoft.com/office/drawing/2014/main" id="{A297959D-3D6A-343A-BA64-B1EF76AE597D}"/>
              </a:ext>
            </a:extLst>
          </p:cNvPr>
          <p:cNvGrpSpPr>
            <a:grpSpLocks noChangeAspect="1"/>
          </p:cNvGrpSpPr>
          <p:nvPr/>
        </p:nvGrpSpPr>
        <p:grpSpPr>
          <a:xfrm>
            <a:off x="6866285" y="4825962"/>
            <a:ext cx="284585" cy="338714"/>
            <a:chOff x="2305050" y="5353050"/>
            <a:chExt cx="600075" cy="725025"/>
          </a:xfrm>
        </p:grpSpPr>
        <p:sp>
          <p:nvSpPr>
            <p:cNvPr id="131" name="Rectangle: Top Corners Rounded 130">
              <a:extLst>
                <a:ext uri="{FF2B5EF4-FFF2-40B4-BE49-F238E27FC236}">
                  <a16:creationId xmlns:a16="http://schemas.microsoft.com/office/drawing/2014/main" id="{BC9A7C1D-35F1-BF4F-989E-CBFE5153606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35B6F654-7521-292E-3253-9B760CA67F7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Oval 132">
              <a:extLst>
                <a:ext uri="{FF2B5EF4-FFF2-40B4-BE49-F238E27FC236}">
                  <a16:creationId xmlns:a16="http://schemas.microsoft.com/office/drawing/2014/main" id="{0B70A14B-EFA5-069A-6083-BFE38794262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8" name="Group 137">
            <a:extLst>
              <a:ext uri="{FF2B5EF4-FFF2-40B4-BE49-F238E27FC236}">
                <a16:creationId xmlns:a16="http://schemas.microsoft.com/office/drawing/2014/main" id="{6C8CE22D-4685-6B12-B804-4B8FEBE7C76B}"/>
              </a:ext>
            </a:extLst>
          </p:cNvPr>
          <p:cNvGrpSpPr>
            <a:grpSpLocks noChangeAspect="1"/>
          </p:cNvGrpSpPr>
          <p:nvPr/>
        </p:nvGrpSpPr>
        <p:grpSpPr>
          <a:xfrm>
            <a:off x="7554439" y="2693791"/>
            <a:ext cx="284585" cy="338714"/>
            <a:chOff x="2305050" y="5353050"/>
            <a:chExt cx="600075" cy="725025"/>
          </a:xfrm>
        </p:grpSpPr>
        <p:sp>
          <p:nvSpPr>
            <p:cNvPr id="139" name="Rectangle: Top Corners Rounded 138">
              <a:extLst>
                <a:ext uri="{FF2B5EF4-FFF2-40B4-BE49-F238E27FC236}">
                  <a16:creationId xmlns:a16="http://schemas.microsoft.com/office/drawing/2014/main" id="{EDBB3373-F0B2-9D4D-33D0-73D167DDE25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Rectangle 139">
              <a:extLst>
                <a:ext uri="{FF2B5EF4-FFF2-40B4-BE49-F238E27FC236}">
                  <a16:creationId xmlns:a16="http://schemas.microsoft.com/office/drawing/2014/main" id="{13811DC6-EBEE-D92F-E128-8D546C29E47C}"/>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Oval 140">
              <a:extLst>
                <a:ext uri="{FF2B5EF4-FFF2-40B4-BE49-F238E27FC236}">
                  <a16:creationId xmlns:a16="http://schemas.microsoft.com/office/drawing/2014/main" id="{93DAE8BF-9874-F2A1-EE7F-CE80AC3AF35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2" name="Group 141">
            <a:extLst>
              <a:ext uri="{FF2B5EF4-FFF2-40B4-BE49-F238E27FC236}">
                <a16:creationId xmlns:a16="http://schemas.microsoft.com/office/drawing/2014/main" id="{59EEEEF4-553E-6A7A-0BD2-6B84A035DD7B}"/>
              </a:ext>
            </a:extLst>
          </p:cNvPr>
          <p:cNvGrpSpPr>
            <a:grpSpLocks noChangeAspect="1"/>
          </p:cNvGrpSpPr>
          <p:nvPr/>
        </p:nvGrpSpPr>
        <p:grpSpPr>
          <a:xfrm>
            <a:off x="7552219" y="4098776"/>
            <a:ext cx="284585" cy="338714"/>
            <a:chOff x="2305050" y="5353050"/>
            <a:chExt cx="600075" cy="725025"/>
          </a:xfrm>
        </p:grpSpPr>
        <p:sp>
          <p:nvSpPr>
            <p:cNvPr id="143" name="Rectangle: Top Corners Rounded 142">
              <a:extLst>
                <a:ext uri="{FF2B5EF4-FFF2-40B4-BE49-F238E27FC236}">
                  <a16:creationId xmlns:a16="http://schemas.microsoft.com/office/drawing/2014/main" id="{490F784D-C466-37CE-F7BA-A3BF5DCE63BC}"/>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DDC877B7-FCDE-FBAF-D298-BE409F1EECD8}"/>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Oval 144">
              <a:extLst>
                <a:ext uri="{FF2B5EF4-FFF2-40B4-BE49-F238E27FC236}">
                  <a16:creationId xmlns:a16="http://schemas.microsoft.com/office/drawing/2014/main" id="{B425292F-827C-38B4-C529-AC05EBB9AB5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6" name="Group 145">
            <a:extLst>
              <a:ext uri="{FF2B5EF4-FFF2-40B4-BE49-F238E27FC236}">
                <a16:creationId xmlns:a16="http://schemas.microsoft.com/office/drawing/2014/main" id="{D6A004ED-7EF8-AF7D-06D2-6DFAFD5B9F0B}"/>
              </a:ext>
            </a:extLst>
          </p:cNvPr>
          <p:cNvGrpSpPr>
            <a:grpSpLocks noChangeAspect="1"/>
          </p:cNvGrpSpPr>
          <p:nvPr/>
        </p:nvGrpSpPr>
        <p:grpSpPr>
          <a:xfrm>
            <a:off x="7552220" y="3375185"/>
            <a:ext cx="284585" cy="338714"/>
            <a:chOff x="2305050" y="5353050"/>
            <a:chExt cx="600075" cy="725025"/>
          </a:xfrm>
        </p:grpSpPr>
        <p:sp>
          <p:nvSpPr>
            <p:cNvPr id="147" name="Rectangle: Top Corners Rounded 146">
              <a:extLst>
                <a:ext uri="{FF2B5EF4-FFF2-40B4-BE49-F238E27FC236}">
                  <a16:creationId xmlns:a16="http://schemas.microsoft.com/office/drawing/2014/main" id="{B2869188-2139-60E1-E3D2-6F16646473E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E4800639-C006-FA45-34F9-B6428BE17F6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Oval 148">
              <a:extLst>
                <a:ext uri="{FF2B5EF4-FFF2-40B4-BE49-F238E27FC236}">
                  <a16:creationId xmlns:a16="http://schemas.microsoft.com/office/drawing/2014/main" id="{311C7A43-1B1C-3956-5FEB-946FE0A7BA42}"/>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0" name="Group 149">
            <a:extLst>
              <a:ext uri="{FF2B5EF4-FFF2-40B4-BE49-F238E27FC236}">
                <a16:creationId xmlns:a16="http://schemas.microsoft.com/office/drawing/2014/main" id="{AB06A202-6402-6764-83E5-EB519AAC6740}"/>
              </a:ext>
            </a:extLst>
          </p:cNvPr>
          <p:cNvGrpSpPr>
            <a:grpSpLocks noChangeAspect="1"/>
          </p:cNvGrpSpPr>
          <p:nvPr/>
        </p:nvGrpSpPr>
        <p:grpSpPr>
          <a:xfrm>
            <a:off x="7552218" y="4827672"/>
            <a:ext cx="284585" cy="338714"/>
            <a:chOff x="2305050" y="5353050"/>
            <a:chExt cx="600075" cy="725025"/>
          </a:xfrm>
        </p:grpSpPr>
        <p:sp>
          <p:nvSpPr>
            <p:cNvPr id="151" name="Rectangle: Top Corners Rounded 150">
              <a:extLst>
                <a:ext uri="{FF2B5EF4-FFF2-40B4-BE49-F238E27FC236}">
                  <a16:creationId xmlns:a16="http://schemas.microsoft.com/office/drawing/2014/main" id="{E145A3C4-250A-460B-2EFF-0FA6B3296AE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Rectangle 151">
              <a:extLst>
                <a:ext uri="{FF2B5EF4-FFF2-40B4-BE49-F238E27FC236}">
                  <a16:creationId xmlns:a16="http://schemas.microsoft.com/office/drawing/2014/main" id="{CA9BC642-72D7-BE17-A3FB-1DB85944783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E14AA43E-983B-139F-3AFA-049A78DE7D8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73417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A6F6-D4B5-23ED-9AF5-3F904CF89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E7862-B99A-23E6-F37B-DA885D541DFA}"/>
              </a:ext>
            </a:extLst>
          </p:cNvPr>
          <p:cNvSpPr>
            <a:spLocks noGrp="1"/>
          </p:cNvSpPr>
          <p:nvPr>
            <p:ph type="title"/>
          </p:nvPr>
        </p:nvSpPr>
        <p:spPr>
          <a:xfrm>
            <a:off x="104273" y="-92940"/>
            <a:ext cx="11210559" cy="1325563"/>
          </a:xfrm>
        </p:spPr>
        <p:txBody>
          <a:bodyPr/>
          <a:lstStyle/>
          <a:p>
            <a:r>
              <a:rPr lang="en-GB" dirty="0"/>
              <a:t>Counting in 2s – </a:t>
            </a:r>
            <a:r>
              <a:rPr lang="en-GB" dirty="0">
                <a:solidFill>
                  <a:schemeClr val="tx2">
                    <a:lumMod val="75000"/>
                    <a:lumOff val="25000"/>
                  </a:schemeClr>
                </a:solidFill>
              </a:rPr>
              <a:t>Blue</a:t>
            </a:r>
            <a:r>
              <a:rPr lang="en-GB" dirty="0"/>
              <a:t>/</a:t>
            </a:r>
            <a:r>
              <a:rPr lang="en-GB" dirty="0">
                <a:solidFill>
                  <a:schemeClr val="accent3">
                    <a:lumMod val="60000"/>
                    <a:lumOff val="40000"/>
                  </a:schemeClr>
                </a:solidFill>
              </a:rPr>
              <a:t>Green</a:t>
            </a:r>
            <a:r>
              <a:rPr lang="en-GB" dirty="0"/>
              <a:t> What do you notice?</a:t>
            </a:r>
          </a:p>
        </p:txBody>
      </p:sp>
      <p:pic>
        <p:nvPicPr>
          <p:cNvPr id="4" name="Picture 3">
            <a:extLst>
              <a:ext uri="{FF2B5EF4-FFF2-40B4-BE49-F238E27FC236}">
                <a16:creationId xmlns:a16="http://schemas.microsoft.com/office/drawing/2014/main" id="{D48D73AF-B08A-582B-48B8-D1E77D8620B0}"/>
              </a:ext>
            </a:extLst>
          </p:cNvPr>
          <p:cNvPicPr>
            <a:picLocks noChangeAspect="1"/>
          </p:cNvPicPr>
          <p:nvPr/>
        </p:nvPicPr>
        <p:blipFill>
          <a:blip r:embed="rId3"/>
          <a:stretch>
            <a:fillRect/>
          </a:stretch>
        </p:blipFill>
        <p:spPr>
          <a:xfrm>
            <a:off x="0" y="991810"/>
            <a:ext cx="12192000" cy="5958557"/>
          </a:xfrm>
          <a:prstGeom prst="rect">
            <a:avLst/>
          </a:prstGeom>
        </p:spPr>
      </p:pic>
      <p:sp>
        <p:nvSpPr>
          <p:cNvPr id="5" name="Oval 4">
            <a:extLst>
              <a:ext uri="{FF2B5EF4-FFF2-40B4-BE49-F238E27FC236}">
                <a16:creationId xmlns:a16="http://schemas.microsoft.com/office/drawing/2014/main" id="{A5FC1CD2-8514-0D05-0EC5-0874A764FBFC}"/>
              </a:ext>
            </a:extLst>
          </p:cNvPr>
          <p:cNvSpPr/>
          <p:nvPr/>
        </p:nvSpPr>
        <p:spPr>
          <a:xfrm>
            <a:off x="4977637" y="1179095"/>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29ED518-A0D6-900B-4BAA-3FF0DE9EA00F}"/>
              </a:ext>
            </a:extLst>
          </p:cNvPr>
          <p:cNvSpPr/>
          <p:nvPr/>
        </p:nvSpPr>
        <p:spPr>
          <a:xfrm>
            <a:off x="4977636" y="2328906"/>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FCA83998-4235-EF48-3019-1EDA4D676353}"/>
              </a:ext>
            </a:extLst>
          </p:cNvPr>
          <p:cNvPicPr>
            <a:picLocks noChangeAspect="1"/>
          </p:cNvPicPr>
          <p:nvPr/>
        </p:nvPicPr>
        <p:blipFill>
          <a:blip r:embed="rId3"/>
          <a:stretch>
            <a:fillRect/>
          </a:stretch>
        </p:blipFill>
        <p:spPr>
          <a:xfrm>
            <a:off x="0" y="980277"/>
            <a:ext cx="12192000" cy="5958557"/>
          </a:xfrm>
          <a:prstGeom prst="rect">
            <a:avLst/>
          </a:prstGeom>
        </p:spPr>
      </p:pic>
      <p:sp>
        <p:nvSpPr>
          <p:cNvPr id="14" name="Oval 13">
            <a:extLst>
              <a:ext uri="{FF2B5EF4-FFF2-40B4-BE49-F238E27FC236}">
                <a16:creationId xmlns:a16="http://schemas.microsoft.com/office/drawing/2014/main" id="{60AC3147-38EF-9B9B-A18D-C50AF894DCF6}"/>
              </a:ext>
            </a:extLst>
          </p:cNvPr>
          <p:cNvSpPr/>
          <p:nvPr/>
        </p:nvSpPr>
        <p:spPr>
          <a:xfrm>
            <a:off x="3776795" y="2317373"/>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0506A51-5ED6-0290-E97B-D797F043AC41}"/>
              </a:ext>
            </a:extLst>
          </p:cNvPr>
          <p:cNvSpPr/>
          <p:nvPr/>
        </p:nvSpPr>
        <p:spPr>
          <a:xfrm>
            <a:off x="3776794" y="1162183"/>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55FD827-97D1-7F96-14D6-3447B44C3378}"/>
              </a:ext>
            </a:extLst>
          </p:cNvPr>
          <p:cNvSpPr/>
          <p:nvPr/>
        </p:nvSpPr>
        <p:spPr>
          <a:xfrm>
            <a:off x="3776793" y="3501358"/>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8B63904-DC33-812F-4AB8-58D8DDD0DF76}"/>
              </a:ext>
            </a:extLst>
          </p:cNvPr>
          <p:cNvSpPr/>
          <p:nvPr/>
        </p:nvSpPr>
        <p:spPr>
          <a:xfrm>
            <a:off x="3776792" y="4667528"/>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0EF464B-6BEE-9C99-8FC5-B60364414249}"/>
              </a:ext>
            </a:extLst>
          </p:cNvPr>
          <p:cNvSpPr/>
          <p:nvPr/>
        </p:nvSpPr>
        <p:spPr>
          <a:xfrm>
            <a:off x="3776792" y="5866190"/>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2FE214E-BDA2-D4C8-E240-EA08862CE945}"/>
              </a:ext>
            </a:extLst>
          </p:cNvPr>
          <p:cNvSpPr/>
          <p:nvPr/>
        </p:nvSpPr>
        <p:spPr>
          <a:xfrm>
            <a:off x="11002013" y="5858030"/>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728305A-9CA4-8158-BE0E-2FD22CB9CF21}"/>
              </a:ext>
            </a:extLst>
          </p:cNvPr>
          <p:cNvSpPr/>
          <p:nvPr/>
        </p:nvSpPr>
        <p:spPr>
          <a:xfrm>
            <a:off x="11002012" y="4672332"/>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8DD70968-D367-CC3C-95DD-C31261590B07}"/>
              </a:ext>
            </a:extLst>
          </p:cNvPr>
          <p:cNvSpPr/>
          <p:nvPr/>
        </p:nvSpPr>
        <p:spPr>
          <a:xfrm>
            <a:off x="11006520" y="3507654"/>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03B95B6-1B0E-7956-FA19-7BC42BFE17DA}"/>
              </a:ext>
            </a:extLst>
          </p:cNvPr>
          <p:cNvSpPr/>
          <p:nvPr/>
        </p:nvSpPr>
        <p:spPr>
          <a:xfrm>
            <a:off x="11040980" y="1170554"/>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93C6C20-51C1-A423-C86A-2BDFDDD59533}"/>
              </a:ext>
            </a:extLst>
          </p:cNvPr>
          <p:cNvSpPr/>
          <p:nvPr/>
        </p:nvSpPr>
        <p:spPr>
          <a:xfrm>
            <a:off x="11028298" y="2340439"/>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A24894B5-CFFA-DE9B-9992-A3E55A0AEF1F}"/>
              </a:ext>
            </a:extLst>
          </p:cNvPr>
          <p:cNvSpPr/>
          <p:nvPr/>
        </p:nvSpPr>
        <p:spPr>
          <a:xfrm>
            <a:off x="6167618" y="1147488"/>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A237E47-245C-952D-970C-DF019A3A8D53}"/>
              </a:ext>
            </a:extLst>
          </p:cNvPr>
          <p:cNvSpPr/>
          <p:nvPr/>
        </p:nvSpPr>
        <p:spPr>
          <a:xfrm>
            <a:off x="6167618" y="2378250"/>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1D2B4B5-54C2-BABE-7009-99A0A6D32A1F}"/>
              </a:ext>
            </a:extLst>
          </p:cNvPr>
          <p:cNvSpPr/>
          <p:nvPr/>
        </p:nvSpPr>
        <p:spPr>
          <a:xfrm>
            <a:off x="6167617" y="3501358"/>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DBE9735-63D5-0F9E-0E72-2CB35CF6FC3E}"/>
              </a:ext>
            </a:extLst>
          </p:cNvPr>
          <p:cNvSpPr/>
          <p:nvPr/>
        </p:nvSpPr>
        <p:spPr>
          <a:xfrm>
            <a:off x="6167617" y="4641561"/>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EBD1019-7D78-CB63-4BFF-EE4BFE702B67}"/>
              </a:ext>
            </a:extLst>
          </p:cNvPr>
          <p:cNvSpPr/>
          <p:nvPr/>
        </p:nvSpPr>
        <p:spPr>
          <a:xfrm>
            <a:off x="6167617" y="5866190"/>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88EA951-9F49-A5A9-4F30-322940A441F0}"/>
              </a:ext>
            </a:extLst>
          </p:cNvPr>
          <p:cNvSpPr/>
          <p:nvPr/>
        </p:nvSpPr>
        <p:spPr>
          <a:xfrm>
            <a:off x="8584815" y="5851489"/>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A0DAB54-F032-5548-72F1-5AEE33BC3500}"/>
              </a:ext>
            </a:extLst>
          </p:cNvPr>
          <p:cNvSpPr/>
          <p:nvPr/>
        </p:nvSpPr>
        <p:spPr>
          <a:xfrm>
            <a:off x="8584814" y="4649266"/>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683D4C7-38E9-5E4E-C50E-2271295A50A6}"/>
              </a:ext>
            </a:extLst>
          </p:cNvPr>
          <p:cNvSpPr/>
          <p:nvPr/>
        </p:nvSpPr>
        <p:spPr>
          <a:xfrm>
            <a:off x="8584813" y="3489825"/>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4766973-1C77-B776-65DE-1145CA75B52D}"/>
              </a:ext>
            </a:extLst>
          </p:cNvPr>
          <p:cNvSpPr/>
          <p:nvPr/>
        </p:nvSpPr>
        <p:spPr>
          <a:xfrm>
            <a:off x="8584813" y="2351444"/>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9C99D26-8616-C5C6-B472-141CF44780BB}"/>
              </a:ext>
            </a:extLst>
          </p:cNvPr>
          <p:cNvSpPr/>
          <p:nvPr/>
        </p:nvSpPr>
        <p:spPr>
          <a:xfrm>
            <a:off x="8584812" y="1162183"/>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F102B63-107A-38EA-E163-DC15B0DC375B}"/>
              </a:ext>
            </a:extLst>
          </p:cNvPr>
          <p:cNvSpPr/>
          <p:nvPr/>
        </p:nvSpPr>
        <p:spPr>
          <a:xfrm>
            <a:off x="1341567" y="2353527"/>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4393A54-E477-9944-6122-46312C813058}"/>
              </a:ext>
            </a:extLst>
          </p:cNvPr>
          <p:cNvSpPr/>
          <p:nvPr/>
        </p:nvSpPr>
        <p:spPr>
          <a:xfrm>
            <a:off x="1341566" y="1198337"/>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B4E76A3-385C-80F6-B922-094EEDB3F380}"/>
              </a:ext>
            </a:extLst>
          </p:cNvPr>
          <p:cNvSpPr/>
          <p:nvPr/>
        </p:nvSpPr>
        <p:spPr>
          <a:xfrm>
            <a:off x="1341565" y="3537512"/>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4ACFAA7-32A6-E916-CA41-2D1C5FCD5B9E}"/>
              </a:ext>
            </a:extLst>
          </p:cNvPr>
          <p:cNvSpPr/>
          <p:nvPr/>
        </p:nvSpPr>
        <p:spPr>
          <a:xfrm>
            <a:off x="1341564" y="4703682"/>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85FCD2EA-9799-F8D4-3011-4FFE1303838C}"/>
              </a:ext>
            </a:extLst>
          </p:cNvPr>
          <p:cNvSpPr/>
          <p:nvPr/>
        </p:nvSpPr>
        <p:spPr>
          <a:xfrm>
            <a:off x="1341564" y="5902344"/>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809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77" y="0"/>
            <a:ext cx="10515600" cy="1325563"/>
          </a:xfrm>
        </p:spPr>
        <p:txBody>
          <a:bodyPr/>
          <a:lstStyle/>
          <a:p>
            <a:r>
              <a:rPr lang="en-US" dirty="0"/>
              <a:t>Make this representation</a:t>
            </a:r>
          </a:p>
        </p:txBody>
      </p:sp>
      <p:sp>
        <p:nvSpPr>
          <p:cNvPr id="4" name="Text Placeholder 3"/>
          <p:cNvSpPr>
            <a:spLocks noGrp="1"/>
          </p:cNvSpPr>
          <p:nvPr>
            <p:ph type="body" sz="quarter" idx="10"/>
          </p:nvPr>
        </p:nvSpPr>
        <p:spPr>
          <a:xfrm>
            <a:off x="915377" y="1177286"/>
            <a:ext cx="10606088" cy="480131"/>
          </a:xfrm>
        </p:spPr>
        <p:txBody>
          <a:bodyPr/>
          <a:lstStyle/>
          <a:p>
            <a:r>
              <a:rPr lang="en-GB" sz="2800" dirty="0">
                <a:latin typeface="Century Gothic" panose="020B0502020202020204" pitchFamily="34" charset="0"/>
              </a:rPr>
              <a:t>Let’s count the cubes in twos.</a:t>
            </a:r>
          </a:p>
        </p:txBody>
      </p:sp>
      <p:graphicFrame>
        <p:nvGraphicFramePr>
          <p:cNvPr id="6" name="Table 11">
            <a:extLst>
              <a:ext uri="{FF2B5EF4-FFF2-40B4-BE49-F238E27FC236}">
                <a16:creationId xmlns:a16="http://schemas.microsoft.com/office/drawing/2014/main" id="{84C244A6-5CBA-CF13-E602-6F24A606EA1A}"/>
              </a:ext>
            </a:extLst>
          </p:cNvPr>
          <p:cNvGraphicFramePr>
            <a:graphicFrameLocks noGrp="1"/>
          </p:cNvGraphicFramePr>
          <p:nvPr/>
        </p:nvGraphicFramePr>
        <p:xfrm>
          <a:off x="2807716" y="1916259"/>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7" name="Table 11">
            <a:extLst>
              <a:ext uri="{FF2B5EF4-FFF2-40B4-BE49-F238E27FC236}">
                <a16:creationId xmlns:a16="http://schemas.microsoft.com/office/drawing/2014/main" id="{735B4D18-34C8-9AB4-6A26-C263E999BBE4}"/>
              </a:ext>
            </a:extLst>
          </p:cNvPr>
          <p:cNvGraphicFramePr>
            <a:graphicFrameLocks noGrp="1"/>
          </p:cNvGraphicFramePr>
          <p:nvPr/>
        </p:nvGraphicFramePr>
        <p:xfrm>
          <a:off x="4733177" y="1916259"/>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9" name="Table 11">
            <a:extLst>
              <a:ext uri="{FF2B5EF4-FFF2-40B4-BE49-F238E27FC236}">
                <a16:creationId xmlns:a16="http://schemas.microsoft.com/office/drawing/2014/main" id="{2346CD14-0A6C-30AD-0A26-B6B79948ADD0}"/>
              </a:ext>
            </a:extLst>
          </p:cNvPr>
          <p:cNvGraphicFramePr>
            <a:graphicFrameLocks noGrp="1"/>
          </p:cNvGraphicFramePr>
          <p:nvPr/>
        </p:nvGraphicFramePr>
        <p:xfrm>
          <a:off x="6635081" y="1916317"/>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32" name="Group 31">
            <a:extLst>
              <a:ext uri="{FF2B5EF4-FFF2-40B4-BE49-F238E27FC236}">
                <a16:creationId xmlns:a16="http://schemas.microsoft.com/office/drawing/2014/main" id="{7535A04D-64C5-B998-EB9D-CDCCA28F21ED}"/>
              </a:ext>
            </a:extLst>
          </p:cNvPr>
          <p:cNvGrpSpPr>
            <a:grpSpLocks noChangeAspect="1"/>
          </p:cNvGrpSpPr>
          <p:nvPr/>
        </p:nvGrpSpPr>
        <p:grpSpPr>
          <a:xfrm>
            <a:off x="3013661" y="2100650"/>
            <a:ext cx="284585" cy="338714"/>
            <a:chOff x="2305050" y="5353050"/>
            <a:chExt cx="600075" cy="725025"/>
          </a:xfrm>
          <a:solidFill>
            <a:srgbClr val="1C57AF"/>
          </a:solidFill>
        </p:grpSpPr>
        <p:sp>
          <p:nvSpPr>
            <p:cNvPr id="39" name="Rectangle: Top Corners Rounded 38">
              <a:extLst>
                <a:ext uri="{FF2B5EF4-FFF2-40B4-BE49-F238E27FC236}">
                  <a16:creationId xmlns:a16="http://schemas.microsoft.com/office/drawing/2014/main" id="{34E7DCD6-DC69-556D-9800-11C3E71DCEE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AE819F1A-22AE-1086-CD6C-B73E960CB0B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87AF0489-13CE-1E19-BB9E-3F533EDA997F}"/>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Group 41">
            <a:extLst>
              <a:ext uri="{FF2B5EF4-FFF2-40B4-BE49-F238E27FC236}">
                <a16:creationId xmlns:a16="http://schemas.microsoft.com/office/drawing/2014/main" id="{8F7EB46B-7AD2-3D8E-E743-23AAB78DAA93}"/>
              </a:ext>
            </a:extLst>
          </p:cNvPr>
          <p:cNvGrpSpPr>
            <a:grpSpLocks noChangeAspect="1"/>
          </p:cNvGrpSpPr>
          <p:nvPr/>
        </p:nvGrpSpPr>
        <p:grpSpPr>
          <a:xfrm>
            <a:off x="3011441" y="3505635"/>
            <a:ext cx="284585" cy="338714"/>
            <a:chOff x="2305050" y="5353050"/>
            <a:chExt cx="600075" cy="725025"/>
          </a:xfrm>
          <a:solidFill>
            <a:srgbClr val="1C57AF"/>
          </a:solidFill>
        </p:grpSpPr>
        <p:sp>
          <p:nvSpPr>
            <p:cNvPr id="43" name="Rectangle: Top Corners Rounded 42">
              <a:extLst>
                <a:ext uri="{FF2B5EF4-FFF2-40B4-BE49-F238E27FC236}">
                  <a16:creationId xmlns:a16="http://schemas.microsoft.com/office/drawing/2014/main" id="{D371C642-7278-3E86-1456-42296B2A322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2471EC67-BF8D-0E71-AB71-00912EB4719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C62DBA4D-7845-E98D-D3CE-A9B424D62907}"/>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D846DC44-54EB-0266-4EB5-9A4444DF6F9A}"/>
              </a:ext>
            </a:extLst>
          </p:cNvPr>
          <p:cNvGrpSpPr>
            <a:grpSpLocks noChangeAspect="1"/>
          </p:cNvGrpSpPr>
          <p:nvPr/>
        </p:nvGrpSpPr>
        <p:grpSpPr>
          <a:xfrm>
            <a:off x="3011442" y="2782044"/>
            <a:ext cx="284585" cy="338714"/>
            <a:chOff x="2305050" y="5353050"/>
            <a:chExt cx="600075" cy="725025"/>
          </a:xfrm>
          <a:solidFill>
            <a:srgbClr val="1C57AF"/>
          </a:solidFill>
        </p:grpSpPr>
        <p:sp>
          <p:nvSpPr>
            <p:cNvPr id="47" name="Rectangle: Top Corners Rounded 46">
              <a:extLst>
                <a:ext uri="{FF2B5EF4-FFF2-40B4-BE49-F238E27FC236}">
                  <a16:creationId xmlns:a16="http://schemas.microsoft.com/office/drawing/2014/main" id="{07CCB5B7-4340-5EC5-9D76-23045E12071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724D8E9F-D831-4308-8FA1-8E47B344E78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57038D22-F695-BC7C-F3AB-AEF3AA67911D}"/>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a:extLst>
              <a:ext uri="{FF2B5EF4-FFF2-40B4-BE49-F238E27FC236}">
                <a16:creationId xmlns:a16="http://schemas.microsoft.com/office/drawing/2014/main" id="{93B33FA5-EF3E-2EB6-18E4-17A64B9357D7}"/>
              </a:ext>
            </a:extLst>
          </p:cNvPr>
          <p:cNvGrpSpPr>
            <a:grpSpLocks noChangeAspect="1"/>
          </p:cNvGrpSpPr>
          <p:nvPr/>
        </p:nvGrpSpPr>
        <p:grpSpPr>
          <a:xfrm>
            <a:off x="3011440" y="4234531"/>
            <a:ext cx="284585" cy="338714"/>
            <a:chOff x="2305050" y="5353050"/>
            <a:chExt cx="600075" cy="725025"/>
          </a:xfrm>
          <a:solidFill>
            <a:srgbClr val="1C57AF"/>
          </a:solidFill>
        </p:grpSpPr>
        <p:sp>
          <p:nvSpPr>
            <p:cNvPr id="52" name="Rectangle: Top Corners Rounded 51">
              <a:extLst>
                <a:ext uri="{FF2B5EF4-FFF2-40B4-BE49-F238E27FC236}">
                  <a16:creationId xmlns:a16="http://schemas.microsoft.com/office/drawing/2014/main" id="{DDABC959-B0C7-17B1-FBBE-0662BCC9269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8B964A88-40C1-2349-4130-533C26AF3E3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AB993109-BF0C-E612-ACB8-73ADDD56080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5832E18F-CA4D-0316-CE94-59D5AC9C72F3}"/>
              </a:ext>
            </a:extLst>
          </p:cNvPr>
          <p:cNvGrpSpPr>
            <a:grpSpLocks noChangeAspect="1"/>
          </p:cNvGrpSpPr>
          <p:nvPr/>
        </p:nvGrpSpPr>
        <p:grpSpPr>
          <a:xfrm>
            <a:off x="3001187" y="4968273"/>
            <a:ext cx="284585" cy="338714"/>
            <a:chOff x="2305050" y="5353050"/>
            <a:chExt cx="600075" cy="725025"/>
          </a:xfrm>
          <a:solidFill>
            <a:srgbClr val="1C57AF"/>
          </a:solidFill>
        </p:grpSpPr>
        <p:sp>
          <p:nvSpPr>
            <p:cNvPr id="56" name="Rectangle: Top Corners Rounded 55">
              <a:extLst>
                <a:ext uri="{FF2B5EF4-FFF2-40B4-BE49-F238E27FC236}">
                  <a16:creationId xmlns:a16="http://schemas.microsoft.com/office/drawing/2014/main" id="{6A1AA7B1-9CA9-640B-E770-5F19ADEB5C9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5378D52A-594F-B094-C030-C26557FC873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F0500D5C-B68E-E453-A618-BC3B3048CB60}"/>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0" name="Group 59">
            <a:extLst>
              <a:ext uri="{FF2B5EF4-FFF2-40B4-BE49-F238E27FC236}">
                <a16:creationId xmlns:a16="http://schemas.microsoft.com/office/drawing/2014/main" id="{327217D3-B19E-5F9E-953C-3E0685C8899E}"/>
              </a:ext>
            </a:extLst>
          </p:cNvPr>
          <p:cNvGrpSpPr>
            <a:grpSpLocks noChangeAspect="1"/>
          </p:cNvGrpSpPr>
          <p:nvPr/>
        </p:nvGrpSpPr>
        <p:grpSpPr>
          <a:xfrm>
            <a:off x="3747676" y="2100650"/>
            <a:ext cx="284585" cy="338714"/>
            <a:chOff x="2305050" y="5353050"/>
            <a:chExt cx="600075" cy="725025"/>
          </a:xfrm>
          <a:solidFill>
            <a:srgbClr val="1C57AF"/>
          </a:solidFill>
        </p:grpSpPr>
        <p:sp>
          <p:nvSpPr>
            <p:cNvPr id="61" name="Rectangle: Top Corners Rounded 60">
              <a:extLst>
                <a:ext uri="{FF2B5EF4-FFF2-40B4-BE49-F238E27FC236}">
                  <a16:creationId xmlns:a16="http://schemas.microsoft.com/office/drawing/2014/main" id="{49CDC7AA-E076-51B1-FF44-047DBE03D7D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E006CFD6-F996-DD27-AA65-04214B6D2CF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B2CEE0B9-9051-EE31-E77A-DAE41A28B552}"/>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6" name="Group 125">
            <a:extLst>
              <a:ext uri="{FF2B5EF4-FFF2-40B4-BE49-F238E27FC236}">
                <a16:creationId xmlns:a16="http://schemas.microsoft.com/office/drawing/2014/main" id="{95A295F7-AD53-0740-1A82-80041A2C9955}"/>
              </a:ext>
            </a:extLst>
          </p:cNvPr>
          <p:cNvGrpSpPr>
            <a:grpSpLocks noChangeAspect="1"/>
          </p:cNvGrpSpPr>
          <p:nvPr/>
        </p:nvGrpSpPr>
        <p:grpSpPr>
          <a:xfrm>
            <a:off x="3745456" y="3505635"/>
            <a:ext cx="284585" cy="338714"/>
            <a:chOff x="2305050" y="5353050"/>
            <a:chExt cx="600075" cy="725025"/>
          </a:xfrm>
          <a:solidFill>
            <a:srgbClr val="1C57AF"/>
          </a:solidFill>
        </p:grpSpPr>
        <p:sp>
          <p:nvSpPr>
            <p:cNvPr id="127" name="Rectangle: Top Corners Rounded 126">
              <a:extLst>
                <a:ext uri="{FF2B5EF4-FFF2-40B4-BE49-F238E27FC236}">
                  <a16:creationId xmlns:a16="http://schemas.microsoft.com/office/drawing/2014/main" id="{529A4F1C-35D1-C5A9-D143-160AA528FED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127">
              <a:extLst>
                <a:ext uri="{FF2B5EF4-FFF2-40B4-BE49-F238E27FC236}">
                  <a16:creationId xmlns:a16="http://schemas.microsoft.com/office/drawing/2014/main" id="{5D0CC8AD-6F9D-87DE-4095-BB206B37BA6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Oval 128">
              <a:extLst>
                <a:ext uri="{FF2B5EF4-FFF2-40B4-BE49-F238E27FC236}">
                  <a16:creationId xmlns:a16="http://schemas.microsoft.com/office/drawing/2014/main" id="{A2F7125B-4457-CDE9-0051-6DF8177174D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0" name="Group 129">
            <a:extLst>
              <a:ext uri="{FF2B5EF4-FFF2-40B4-BE49-F238E27FC236}">
                <a16:creationId xmlns:a16="http://schemas.microsoft.com/office/drawing/2014/main" id="{6E23E8F0-3872-E9AE-4B54-01EDC1565C01}"/>
              </a:ext>
            </a:extLst>
          </p:cNvPr>
          <p:cNvGrpSpPr>
            <a:grpSpLocks noChangeAspect="1"/>
          </p:cNvGrpSpPr>
          <p:nvPr/>
        </p:nvGrpSpPr>
        <p:grpSpPr>
          <a:xfrm>
            <a:off x="3745457" y="2782044"/>
            <a:ext cx="284585" cy="338714"/>
            <a:chOff x="2305050" y="5353050"/>
            <a:chExt cx="600075" cy="725025"/>
          </a:xfrm>
          <a:solidFill>
            <a:srgbClr val="1C57AF"/>
          </a:solidFill>
        </p:grpSpPr>
        <p:sp>
          <p:nvSpPr>
            <p:cNvPr id="131" name="Rectangle: Top Corners Rounded 130">
              <a:extLst>
                <a:ext uri="{FF2B5EF4-FFF2-40B4-BE49-F238E27FC236}">
                  <a16:creationId xmlns:a16="http://schemas.microsoft.com/office/drawing/2014/main" id="{BB4699B2-C299-B368-C17E-4D8C073EC11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098DA7C8-0F47-9697-69EC-7C86440E9B3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Oval 132">
              <a:extLst>
                <a:ext uri="{FF2B5EF4-FFF2-40B4-BE49-F238E27FC236}">
                  <a16:creationId xmlns:a16="http://schemas.microsoft.com/office/drawing/2014/main" id="{E44FC3A1-2D83-576A-A3DF-FE478B86E52E}"/>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4" name="Group 133">
            <a:extLst>
              <a:ext uri="{FF2B5EF4-FFF2-40B4-BE49-F238E27FC236}">
                <a16:creationId xmlns:a16="http://schemas.microsoft.com/office/drawing/2014/main" id="{A3EAB8DE-BFE0-12C8-F8B0-32713B12E5C2}"/>
              </a:ext>
            </a:extLst>
          </p:cNvPr>
          <p:cNvGrpSpPr>
            <a:grpSpLocks noChangeAspect="1"/>
          </p:cNvGrpSpPr>
          <p:nvPr/>
        </p:nvGrpSpPr>
        <p:grpSpPr>
          <a:xfrm>
            <a:off x="3745455" y="4234531"/>
            <a:ext cx="284585" cy="338714"/>
            <a:chOff x="2305050" y="5353050"/>
            <a:chExt cx="600075" cy="725025"/>
          </a:xfrm>
          <a:solidFill>
            <a:srgbClr val="1C57AF"/>
          </a:solidFill>
        </p:grpSpPr>
        <p:sp>
          <p:nvSpPr>
            <p:cNvPr id="151" name="Rectangle: Top Corners Rounded 150">
              <a:extLst>
                <a:ext uri="{FF2B5EF4-FFF2-40B4-BE49-F238E27FC236}">
                  <a16:creationId xmlns:a16="http://schemas.microsoft.com/office/drawing/2014/main" id="{CD978477-E39F-0B74-A59D-AB9C84EAFEE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Rectangle 151">
              <a:extLst>
                <a:ext uri="{FF2B5EF4-FFF2-40B4-BE49-F238E27FC236}">
                  <a16:creationId xmlns:a16="http://schemas.microsoft.com/office/drawing/2014/main" id="{4FB50A6E-7850-819B-9308-6AA3D322B0E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C9BDEB8A-71C8-7CF9-BDA9-41DB7CD1290E}"/>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4" name="Group 153">
            <a:extLst>
              <a:ext uri="{FF2B5EF4-FFF2-40B4-BE49-F238E27FC236}">
                <a16:creationId xmlns:a16="http://schemas.microsoft.com/office/drawing/2014/main" id="{94FA5B89-2856-2D90-7548-2E4EF934E117}"/>
              </a:ext>
            </a:extLst>
          </p:cNvPr>
          <p:cNvGrpSpPr>
            <a:grpSpLocks noChangeAspect="1"/>
          </p:cNvGrpSpPr>
          <p:nvPr/>
        </p:nvGrpSpPr>
        <p:grpSpPr>
          <a:xfrm>
            <a:off x="3735202" y="4968273"/>
            <a:ext cx="284585" cy="338714"/>
            <a:chOff x="2305050" y="5353050"/>
            <a:chExt cx="600075" cy="725025"/>
          </a:xfrm>
          <a:solidFill>
            <a:srgbClr val="1C57AF"/>
          </a:solidFill>
        </p:grpSpPr>
        <p:sp>
          <p:nvSpPr>
            <p:cNvPr id="155" name="Rectangle: Top Corners Rounded 154">
              <a:extLst>
                <a:ext uri="{FF2B5EF4-FFF2-40B4-BE49-F238E27FC236}">
                  <a16:creationId xmlns:a16="http://schemas.microsoft.com/office/drawing/2014/main" id="{53A697E5-3BA5-87E4-930C-5F251E2BD1F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Rectangle 155">
              <a:extLst>
                <a:ext uri="{FF2B5EF4-FFF2-40B4-BE49-F238E27FC236}">
                  <a16:creationId xmlns:a16="http://schemas.microsoft.com/office/drawing/2014/main" id="{2324C4A9-296E-D470-3923-5880865D335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F25C7727-16C3-C384-ACDB-5221290D2CDC}"/>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8" name="Group 157">
            <a:extLst>
              <a:ext uri="{FF2B5EF4-FFF2-40B4-BE49-F238E27FC236}">
                <a16:creationId xmlns:a16="http://schemas.microsoft.com/office/drawing/2014/main" id="{2941DBAC-CC5E-DB58-A2AF-F78EF3B452BE}"/>
              </a:ext>
            </a:extLst>
          </p:cNvPr>
          <p:cNvGrpSpPr>
            <a:grpSpLocks noChangeAspect="1"/>
          </p:cNvGrpSpPr>
          <p:nvPr/>
        </p:nvGrpSpPr>
        <p:grpSpPr>
          <a:xfrm>
            <a:off x="5008284" y="2100650"/>
            <a:ext cx="284585" cy="338714"/>
            <a:chOff x="2305050" y="5353050"/>
            <a:chExt cx="600075" cy="725025"/>
          </a:xfrm>
          <a:solidFill>
            <a:srgbClr val="1C57AF"/>
          </a:solidFill>
        </p:grpSpPr>
        <p:sp>
          <p:nvSpPr>
            <p:cNvPr id="159" name="Rectangle: Top Corners Rounded 158">
              <a:extLst>
                <a:ext uri="{FF2B5EF4-FFF2-40B4-BE49-F238E27FC236}">
                  <a16:creationId xmlns:a16="http://schemas.microsoft.com/office/drawing/2014/main" id="{4A3461D1-4558-9919-2992-70843ABB0BE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6B827CD4-71EF-E8EB-42CE-6E7728C9089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AC4B0EC7-63AC-553F-01A9-626F787F975F}"/>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11A7FD29-E4E1-FDD3-E57B-5074C43716A9}"/>
              </a:ext>
            </a:extLst>
          </p:cNvPr>
          <p:cNvGrpSpPr>
            <a:grpSpLocks noChangeAspect="1"/>
          </p:cNvGrpSpPr>
          <p:nvPr/>
        </p:nvGrpSpPr>
        <p:grpSpPr>
          <a:xfrm>
            <a:off x="5006064" y="3505635"/>
            <a:ext cx="284585" cy="338714"/>
            <a:chOff x="2305050" y="5353050"/>
            <a:chExt cx="600075" cy="725025"/>
          </a:xfrm>
          <a:solidFill>
            <a:srgbClr val="1C57AF"/>
          </a:solidFill>
        </p:grpSpPr>
        <p:sp>
          <p:nvSpPr>
            <p:cNvPr id="163" name="Rectangle: Top Corners Rounded 162">
              <a:extLst>
                <a:ext uri="{FF2B5EF4-FFF2-40B4-BE49-F238E27FC236}">
                  <a16:creationId xmlns:a16="http://schemas.microsoft.com/office/drawing/2014/main" id="{A5824B1D-82A9-FCBA-DED9-1E33000D638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DA4931DB-D2EF-320E-DCC4-B1BB093AE13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60D24FD2-2FB9-E9D7-1CD0-73A10D860073}"/>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6" name="Group 165">
            <a:extLst>
              <a:ext uri="{FF2B5EF4-FFF2-40B4-BE49-F238E27FC236}">
                <a16:creationId xmlns:a16="http://schemas.microsoft.com/office/drawing/2014/main" id="{5656C014-5F45-CA54-7E2D-1C125E1A7956}"/>
              </a:ext>
            </a:extLst>
          </p:cNvPr>
          <p:cNvGrpSpPr>
            <a:grpSpLocks noChangeAspect="1"/>
          </p:cNvGrpSpPr>
          <p:nvPr/>
        </p:nvGrpSpPr>
        <p:grpSpPr>
          <a:xfrm>
            <a:off x="5006065" y="2782044"/>
            <a:ext cx="284585" cy="338714"/>
            <a:chOff x="2305050" y="5353050"/>
            <a:chExt cx="600075" cy="725025"/>
          </a:xfrm>
          <a:solidFill>
            <a:srgbClr val="1C57AF"/>
          </a:solidFill>
        </p:grpSpPr>
        <p:sp>
          <p:nvSpPr>
            <p:cNvPr id="167" name="Rectangle: Top Corners Rounded 166">
              <a:extLst>
                <a:ext uri="{FF2B5EF4-FFF2-40B4-BE49-F238E27FC236}">
                  <a16:creationId xmlns:a16="http://schemas.microsoft.com/office/drawing/2014/main" id="{B4E84C7B-54E2-5453-3B32-97707B2147C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Rectangle 167">
              <a:extLst>
                <a:ext uri="{FF2B5EF4-FFF2-40B4-BE49-F238E27FC236}">
                  <a16:creationId xmlns:a16="http://schemas.microsoft.com/office/drawing/2014/main" id="{BC162538-A325-1034-E6A5-34BC3E7927E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a:extLst>
                <a:ext uri="{FF2B5EF4-FFF2-40B4-BE49-F238E27FC236}">
                  <a16:creationId xmlns:a16="http://schemas.microsoft.com/office/drawing/2014/main" id="{DCD34730-4230-D941-357C-1E193170AC9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0" name="Group 169">
            <a:extLst>
              <a:ext uri="{FF2B5EF4-FFF2-40B4-BE49-F238E27FC236}">
                <a16:creationId xmlns:a16="http://schemas.microsoft.com/office/drawing/2014/main" id="{49518E64-DDA2-3E7A-09A9-223BDCF0A64D}"/>
              </a:ext>
            </a:extLst>
          </p:cNvPr>
          <p:cNvGrpSpPr>
            <a:grpSpLocks noChangeAspect="1"/>
          </p:cNvGrpSpPr>
          <p:nvPr/>
        </p:nvGrpSpPr>
        <p:grpSpPr>
          <a:xfrm>
            <a:off x="5006063" y="4234531"/>
            <a:ext cx="284585" cy="338714"/>
            <a:chOff x="2305050" y="5353050"/>
            <a:chExt cx="600075" cy="725025"/>
          </a:xfrm>
          <a:solidFill>
            <a:srgbClr val="1C57AF"/>
          </a:solidFill>
        </p:grpSpPr>
        <p:sp>
          <p:nvSpPr>
            <p:cNvPr id="171" name="Rectangle: Top Corners Rounded 170">
              <a:extLst>
                <a:ext uri="{FF2B5EF4-FFF2-40B4-BE49-F238E27FC236}">
                  <a16:creationId xmlns:a16="http://schemas.microsoft.com/office/drawing/2014/main" id="{8DDFB811-6C2E-4472-0B45-697A1241EBE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Rectangle 171">
              <a:extLst>
                <a:ext uri="{FF2B5EF4-FFF2-40B4-BE49-F238E27FC236}">
                  <a16:creationId xmlns:a16="http://schemas.microsoft.com/office/drawing/2014/main" id="{8AF04790-C3A6-14AB-C201-F8C07E0414B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a:extLst>
                <a:ext uri="{FF2B5EF4-FFF2-40B4-BE49-F238E27FC236}">
                  <a16:creationId xmlns:a16="http://schemas.microsoft.com/office/drawing/2014/main" id="{43D30132-2130-4ED8-CBBB-3439F080575A}"/>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4" name="Group 173">
            <a:extLst>
              <a:ext uri="{FF2B5EF4-FFF2-40B4-BE49-F238E27FC236}">
                <a16:creationId xmlns:a16="http://schemas.microsoft.com/office/drawing/2014/main" id="{2AF15C3B-C068-4A13-CE2F-0EAAB09F884E}"/>
              </a:ext>
            </a:extLst>
          </p:cNvPr>
          <p:cNvGrpSpPr>
            <a:grpSpLocks noChangeAspect="1"/>
          </p:cNvGrpSpPr>
          <p:nvPr/>
        </p:nvGrpSpPr>
        <p:grpSpPr>
          <a:xfrm>
            <a:off x="4995810" y="4968273"/>
            <a:ext cx="284585" cy="338714"/>
            <a:chOff x="2305050" y="5353050"/>
            <a:chExt cx="600075" cy="725025"/>
          </a:xfrm>
          <a:solidFill>
            <a:srgbClr val="1C57AF"/>
          </a:solidFill>
        </p:grpSpPr>
        <p:sp>
          <p:nvSpPr>
            <p:cNvPr id="175" name="Rectangle: Top Corners Rounded 174">
              <a:extLst>
                <a:ext uri="{FF2B5EF4-FFF2-40B4-BE49-F238E27FC236}">
                  <a16:creationId xmlns:a16="http://schemas.microsoft.com/office/drawing/2014/main" id="{A05A21B0-17E7-9CCA-E451-F4642068EA7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Rectangle 175">
              <a:extLst>
                <a:ext uri="{FF2B5EF4-FFF2-40B4-BE49-F238E27FC236}">
                  <a16:creationId xmlns:a16="http://schemas.microsoft.com/office/drawing/2014/main" id="{EEFC0212-CB33-05E0-ADDC-B67EA1CA8A2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a:extLst>
                <a:ext uri="{FF2B5EF4-FFF2-40B4-BE49-F238E27FC236}">
                  <a16:creationId xmlns:a16="http://schemas.microsoft.com/office/drawing/2014/main" id="{38FF1F72-BD92-922E-2DAC-01CD51AD2757}"/>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8" name="Group 177">
            <a:extLst>
              <a:ext uri="{FF2B5EF4-FFF2-40B4-BE49-F238E27FC236}">
                <a16:creationId xmlns:a16="http://schemas.microsoft.com/office/drawing/2014/main" id="{7F2872BC-A509-26AC-3E7D-14B78684FE63}"/>
              </a:ext>
            </a:extLst>
          </p:cNvPr>
          <p:cNvGrpSpPr>
            <a:grpSpLocks noChangeAspect="1"/>
          </p:cNvGrpSpPr>
          <p:nvPr/>
        </p:nvGrpSpPr>
        <p:grpSpPr>
          <a:xfrm>
            <a:off x="5667030" y="2098940"/>
            <a:ext cx="284585" cy="338714"/>
            <a:chOff x="2305050" y="5353050"/>
            <a:chExt cx="600075" cy="725025"/>
          </a:xfrm>
          <a:solidFill>
            <a:srgbClr val="1C57AF"/>
          </a:solidFill>
        </p:grpSpPr>
        <p:sp>
          <p:nvSpPr>
            <p:cNvPr id="179" name="Rectangle: Top Corners Rounded 178">
              <a:extLst>
                <a:ext uri="{FF2B5EF4-FFF2-40B4-BE49-F238E27FC236}">
                  <a16:creationId xmlns:a16="http://schemas.microsoft.com/office/drawing/2014/main" id="{105C8967-1000-9492-4D39-5532BF3FF18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Rectangle 179">
              <a:extLst>
                <a:ext uri="{FF2B5EF4-FFF2-40B4-BE49-F238E27FC236}">
                  <a16:creationId xmlns:a16="http://schemas.microsoft.com/office/drawing/2014/main" id="{4F523199-EAC0-105E-C286-EE5F0555409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Oval 180">
              <a:extLst>
                <a:ext uri="{FF2B5EF4-FFF2-40B4-BE49-F238E27FC236}">
                  <a16:creationId xmlns:a16="http://schemas.microsoft.com/office/drawing/2014/main" id="{F7EF8B23-2A32-0CF3-11B5-95A0DFBAEC7C}"/>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2" name="Group 181">
            <a:extLst>
              <a:ext uri="{FF2B5EF4-FFF2-40B4-BE49-F238E27FC236}">
                <a16:creationId xmlns:a16="http://schemas.microsoft.com/office/drawing/2014/main" id="{8918551D-9B82-00AE-5ECE-5B67B2694647}"/>
              </a:ext>
            </a:extLst>
          </p:cNvPr>
          <p:cNvGrpSpPr>
            <a:grpSpLocks noChangeAspect="1"/>
          </p:cNvGrpSpPr>
          <p:nvPr/>
        </p:nvGrpSpPr>
        <p:grpSpPr>
          <a:xfrm>
            <a:off x="5664810" y="3503925"/>
            <a:ext cx="284585" cy="338714"/>
            <a:chOff x="2305050" y="5353050"/>
            <a:chExt cx="600075" cy="725025"/>
          </a:xfrm>
          <a:solidFill>
            <a:srgbClr val="1C57AF"/>
          </a:solidFill>
        </p:grpSpPr>
        <p:sp>
          <p:nvSpPr>
            <p:cNvPr id="183" name="Rectangle: Top Corners Rounded 182">
              <a:extLst>
                <a:ext uri="{FF2B5EF4-FFF2-40B4-BE49-F238E27FC236}">
                  <a16:creationId xmlns:a16="http://schemas.microsoft.com/office/drawing/2014/main" id="{884375F3-4934-049A-954D-73BB06ECDBE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Rectangle 183">
              <a:extLst>
                <a:ext uri="{FF2B5EF4-FFF2-40B4-BE49-F238E27FC236}">
                  <a16:creationId xmlns:a16="http://schemas.microsoft.com/office/drawing/2014/main" id="{E52A3011-A6BE-4EBC-438A-62EB0B9F1F1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Oval 184">
              <a:extLst>
                <a:ext uri="{FF2B5EF4-FFF2-40B4-BE49-F238E27FC236}">
                  <a16:creationId xmlns:a16="http://schemas.microsoft.com/office/drawing/2014/main" id="{E0E2BF95-89CB-B3F4-5411-3B18BA764EF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6" name="Group 185">
            <a:extLst>
              <a:ext uri="{FF2B5EF4-FFF2-40B4-BE49-F238E27FC236}">
                <a16:creationId xmlns:a16="http://schemas.microsoft.com/office/drawing/2014/main" id="{5B94CD1C-6029-2333-4912-5D822885E885}"/>
              </a:ext>
            </a:extLst>
          </p:cNvPr>
          <p:cNvGrpSpPr>
            <a:grpSpLocks noChangeAspect="1"/>
          </p:cNvGrpSpPr>
          <p:nvPr/>
        </p:nvGrpSpPr>
        <p:grpSpPr>
          <a:xfrm>
            <a:off x="5664811" y="2780334"/>
            <a:ext cx="284585" cy="338714"/>
            <a:chOff x="2305050" y="5353050"/>
            <a:chExt cx="600075" cy="725025"/>
          </a:xfrm>
          <a:solidFill>
            <a:srgbClr val="1C57AF"/>
          </a:solidFill>
        </p:grpSpPr>
        <p:sp>
          <p:nvSpPr>
            <p:cNvPr id="187" name="Rectangle: Top Corners Rounded 186">
              <a:extLst>
                <a:ext uri="{FF2B5EF4-FFF2-40B4-BE49-F238E27FC236}">
                  <a16:creationId xmlns:a16="http://schemas.microsoft.com/office/drawing/2014/main" id="{AED996A1-A1F0-672F-5091-A6ED87592E3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Rectangle 187">
              <a:extLst>
                <a:ext uri="{FF2B5EF4-FFF2-40B4-BE49-F238E27FC236}">
                  <a16:creationId xmlns:a16="http://schemas.microsoft.com/office/drawing/2014/main" id="{FC7B2674-F3C4-C126-12A5-711935229D9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Oval 188">
              <a:extLst>
                <a:ext uri="{FF2B5EF4-FFF2-40B4-BE49-F238E27FC236}">
                  <a16:creationId xmlns:a16="http://schemas.microsoft.com/office/drawing/2014/main" id="{2F933296-E784-0034-73C9-B758FF65DCFC}"/>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0" name="Group 189">
            <a:extLst>
              <a:ext uri="{FF2B5EF4-FFF2-40B4-BE49-F238E27FC236}">
                <a16:creationId xmlns:a16="http://schemas.microsoft.com/office/drawing/2014/main" id="{B27F1E5B-A6B7-859F-EB29-0F2CC75CA081}"/>
              </a:ext>
            </a:extLst>
          </p:cNvPr>
          <p:cNvGrpSpPr>
            <a:grpSpLocks noChangeAspect="1"/>
          </p:cNvGrpSpPr>
          <p:nvPr/>
        </p:nvGrpSpPr>
        <p:grpSpPr>
          <a:xfrm>
            <a:off x="5664809" y="4232821"/>
            <a:ext cx="284585" cy="338714"/>
            <a:chOff x="2305050" y="5353050"/>
            <a:chExt cx="600075" cy="725025"/>
          </a:xfrm>
          <a:solidFill>
            <a:srgbClr val="1C57AF"/>
          </a:solidFill>
        </p:grpSpPr>
        <p:sp>
          <p:nvSpPr>
            <p:cNvPr id="191" name="Rectangle: Top Corners Rounded 190">
              <a:extLst>
                <a:ext uri="{FF2B5EF4-FFF2-40B4-BE49-F238E27FC236}">
                  <a16:creationId xmlns:a16="http://schemas.microsoft.com/office/drawing/2014/main" id="{B50FAFCD-6720-8289-ECFE-79A34788720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Rectangle 191">
              <a:extLst>
                <a:ext uri="{FF2B5EF4-FFF2-40B4-BE49-F238E27FC236}">
                  <a16:creationId xmlns:a16="http://schemas.microsoft.com/office/drawing/2014/main" id="{0713677D-B730-F62D-51B2-D5025E05A15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Oval 192">
              <a:extLst>
                <a:ext uri="{FF2B5EF4-FFF2-40B4-BE49-F238E27FC236}">
                  <a16:creationId xmlns:a16="http://schemas.microsoft.com/office/drawing/2014/main" id="{C5994E17-BD72-CBC6-EAC7-00D03C5A7919}"/>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4" name="Group 193">
            <a:extLst>
              <a:ext uri="{FF2B5EF4-FFF2-40B4-BE49-F238E27FC236}">
                <a16:creationId xmlns:a16="http://schemas.microsoft.com/office/drawing/2014/main" id="{7A05D62C-E0D1-F098-2408-529BC120A65F}"/>
              </a:ext>
            </a:extLst>
          </p:cNvPr>
          <p:cNvGrpSpPr>
            <a:grpSpLocks noChangeAspect="1"/>
          </p:cNvGrpSpPr>
          <p:nvPr/>
        </p:nvGrpSpPr>
        <p:grpSpPr>
          <a:xfrm>
            <a:off x="5654556" y="4966563"/>
            <a:ext cx="284585" cy="338714"/>
            <a:chOff x="2305050" y="5353050"/>
            <a:chExt cx="600075" cy="725025"/>
          </a:xfrm>
          <a:solidFill>
            <a:srgbClr val="1C57AF"/>
          </a:solidFill>
        </p:grpSpPr>
        <p:sp>
          <p:nvSpPr>
            <p:cNvPr id="195" name="Rectangle: Top Corners Rounded 194">
              <a:extLst>
                <a:ext uri="{FF2B5EF4-FFF2-40B4-BE49-F238E27FC236}">
                  <a16:creationId xmlns:a16="http://schemas.microsoft.com/office/drawing/2014/main" id="{5C53DB96-6798-BA08-1256-7C1CF37B399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Rectangle 195">
              <a:extLst>
                <a:ext uri="{FF2B5EF4-FFF2-40B4-BE49-F238E27FC236}">
                  <a16:creationId xmlns:a16="http://schemas.microsoft.com/office/drawing/2014/main" id="{2B98E8A4-CDE7-131F-81D4-66F1BAE2456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Oval 196">
              <a:extLst>
                <a:ext uri="{FF2B5EF4-FFF2-40B4-BE49-F238E27FC236}">
                  <a16:creationId xmlns:a16="http://schemas.microsoft.com/office/drawing/2014/main" id="{EE473E65-0D7F-4D5E-873D-FAE1AEA51FBB}"/>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8" name="Group 197">
            <a:extLst>
              <a:ext uri="{FF2B5EF4-FFF2-40B4-BE49-F238E27FC236}">
                <a16:creationId xmlns:a16="http://schemas.microsoft.com/office/drawing/2014/main" id="{0D0E7921-7200-7FE5-B2D6-82EC4A15C67D}"/>
              </a:ext>
            </a:extLst>
          </p:cNvPr>
          <p:cNvGrpSpPr>
            <a:grpSpLocks noChangeAspect="1"/>
          </p:cNvGrpSpPr>
          <p:nvPr/>
        </p:nvGrpSpPr>
        <p:grpSpPr>
          <a:xfrm>
            <a:off x="6860519" y="2098940"/>
            <a:ext cx="284585" cy="338714"/>
            <a:chOff x="2305050" y="5353050"/>
            <a:chExt cx="600075" cy="725025"/>
          </a:xfrm>
          <a:solidFill>
            <a:srgbClr val="1C57AF"/>
          </a:solidFill>
        </p:grpSpPr>
        <p:sp>
          <p:nvSpPr>
            <p:cNvPr id="199" name="Rectangle: Top Corners Rounded 198">
              <a:extLst>
                <a:ext uri="{FF2B5EF4-FFF2-40B4-BE49-F238E27FC236}">
                  <a16:creationId xmlns:a16="http://schemas.microsoft.com/office/drawing/2014/main" id="{650522D3-050A-7B58-EAAA-DF7DFB238C1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Rectangle 199">
              <a:extLst>
                <a:ext uri="{FF2B5EF4-FFF2-40B4-BE49-F238E27FC236}">
                  <a16:creationId xmlns:a16="http://schemas.microsoft.com/office/drawing/2014/main" id="{94211263-EC9A-52EE-96B3-36C8E1A43F0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Oval 200">
              <a:extLst>
                <a:ext uri="{FF2B5EF4-FFF2-40B4-BE49-F238E27FC236}">
                  <a16:creationId xmlns:a16="http://schemas.microsoft.com/office/drawing/2014/main" id="{C8BBE76E-2726-4614-730E-9D6FDEA2C2A5}"/>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6" name="Group 205">
            <a:extLst>
              <a:ext uri="{FF2B5EF4-FFF2-40B4-BE49-F238E27FC236}">
                <a16:creationId xmlns:a16="http://schemas.microsoft.com/office/drawing/2014/main" id="{2F010408-FC7E-FFF7-2760-7A7760810FB0}"/>
              </a:ext>
            </a:extLst>
          </p:cNvPr>
          <p:cNvGrpSpPr>
            <a:grpSpLocks noChangeAspect="1"/>
          </p:cNvGrpSpPr>
          <p:nvPr/>
        </p:nvGrpSpPr>
        <p:grpSpPr>
          <a:xfrm>
            <a:off x="6858300" y="2780334"/>
            <a:ext cx="284585" cy="338714"/>
            <a:chOff x="2305050" y="5353050"/>
            <a:chExt cx="600075" cy="725025"/>
          </a:xfrm>
          <a:solidFill>
            <a:srgbClr val="1C57AF"/>
          </a:solidFill>
        </p:grpSpPr>
        <p:sp>
          <p:nvSpPr>
            <p:cNvPr id="207" name="Rectangle: Top Corners Rounded 206">
              <a:extLst>
                <a:ext uri="{FF2B5EF4-FFF2-40B4-BE49-F238E27FC236}">
                  <a16:creationId xmlns:a16="http://schemas.microsoft.com/office/drawing/2014/main" id="{95A587B6-78D3-8EF6-3436-94E913683CB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Rectangle 207">
              <a:extLst>
                <a:ext uri="{FF2B5EF4-FFF2-40B4-BE49-F238E27FC236}">
                  <a16:creationId xmlns:a16="http://schemas.microsoft.com/office/drawing/2014/main" id="{C413F540-6C6A-2FB5-AF01-7766B7049C1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Oval 208">
              <a:extLst>
                <a:ext uri="{FF2B5EF4-FFF2-40B4-BE49-F238E27FC236}">
                  <a16:creationId xmlns:a16="http://schemas.microsoft.com/office/drawing/2014/main" id="{3EACB348-B594-85A6-AC31-B45DC4BACFE4}"/>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4" name="Group 213">
            <a:extLst>
              <a:ext uri="{FF2B5EF4-FFF2-40B4-BE49-F238E27FC236}">
                <a16:creationId xmlns:a16="http://schemas.microsoft.com/office/drawing/2014/main" id="{9A61010D-9BBE-8854-2543-FCDE29A9AB81}"/>
              </a:ext>
            </a:extLst>
          </p:cNvPr>
          <p:cNvGrpSpPr>
            <a:grpSpLocks noChangeAspect="1"/>
          </p:cNvGrpSpPr>
          <p:nvPr/>
        </p:nvGrpSpPr>
        <p:grpSpPr>
          <a:xfrm>
            <a:off x="7546452" y="2100650"/>
            <a:ext cx="284585" cy="338714"/>
            <a:chOff x="2305050" y="5353050"/>
            <a:chExt cx="600075" cy="725025"/>
          </a:xfrm>
          <a:solidFill>
            <a:srgbClr val="1C57AF"/>
          </a:solidFill>
        </p:grpSpPr>
        <p:sp>
          <p:nvSpPr>
            <p:cNvPr id="215" name="Rectangle: Top Corners Rounded 214">
              <a:extLst>
                <a:ext uri="{FF2B5EF4-FFF2-40B4-BE49-F238E27FC236}">
                  <a16:creationId xmlns:a16="http://schemas.microsoft.com/office/drawing/2014/main" id="{147621A0-8141-628C-2282-7601FAE111D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Rectangle 215">
              <a:extLst>
                <a:ext uri="{FF2B5EF4-FFF2-40B4-BE49-F238E27FC236}">
                  <a16:creationId xmlns:a16="http://schemas.microsoft.com/office/drawing/2014/main" id="{807A43FB-3E78-04C3-E7D2-E6CE54C56F5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a:extLst>
                <a:ext uri="{FF2B5EF4-FFF2-40B4-BE49-F238E27FC236}">
                  <a16:creationId xmlns:a16="http://schemas.microsoft.com/office/drawing/2014/main" id="{5C1A8D01-6B12-1773-E7E2-654B203A1368}"/>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oup 221">
            <a:extLst>
              <a:ext uri="{FF2B5EF4-FFF2-40B4-BE49-F238E27FC236}">
                <a16:creationId xmlns:a16="http://schemas.microsoft.com/office/drawing/2014/main" id="{0EE1557E-C92C-1049-B200-6188526AC8B5}"/>
              </a:ext>
            </a:extLst>
          </p:cNvPr>
          <p:cNvGrpSpPr>
            <a:grpSpLocks noChangeAspect="1"/>
          </p:cNvGrpSpPr>
          <p:nvPr/>
        </p:nvGrpSpPr>
        <p:grpSpPr>
          <a:xfrm>
            <a:off x="7544233" y="2782044"/>
            <a:ext cx="284585" cy="338714"/>
            <a:chOff x="2305050" y="5353050"/>
            <a:chExt cx="600075" cy="725025"/>
          </a:xfrm>
          <a:solidFill>
            <a:srgbClr val="1C57AF"/>
          </a:solidFill>
        </p:grpSpPr>
        <p:sp>
          <p:nvSpPr>
            <p:cNvPr id="223" name="Rectangle: Top Corners Rounded 222">
              <a:extLst>
                <a:ext uri="{FF2B5EF4-FFF2-40B4-BE49-F238E27FC236}">
                  <a16:creationId xmlns:a16="http://schemas.microsoft.com/office/drawing/2014/main" id="{E56945AE-20B3-71EE-108C-D7603CABF4A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Rectangle 223">
              <a:extLst>
                <a:ext uri="{FF2B5EF4-FFF2-40B4-BE49-F238E27FC236}">
                  <a16:creationId xmlns:a16="http://schemas.microsoft.com/office/drawing/2014/main" id="{0A728C60-40B7-0C88-58F0-A6D1DC15CD7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Oval 224">
              <a:extLst>
                <a:ext uri="{FF2B5EF4-FFF2-40B4-BE49-F238E27FC236}">
                  <a16:creationId xmlns:a16="http://schemas.microsoft.com/office/drawing/2014/main" id="{489B388D-12F4-840F-C8F9-2CD756C95C56}"/>
                </a:ext>
              </a:extLst>
            </p:cNvPr>
            <p:cNvSpPr/>
            <p:nvPr/>
          </p:nvSpPr>
          <p:spPr>
            <a:xfrm>
              <a:off x="2452687" y="5625075"/>
              <a:ext cx="304800" cy="304800"/>
            </a:xfrm>
            <a:prstGeom prst="ellipse">
              <a:avLst/>
            </a:prstGeom>
            <a:solidFill>
              <a:srgbClr val="10448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a:extLst>
              <a:ext uri="{FF2B5EF4-FFF2-40B4-BE49-F238E27FC236}">
                <a16:creationId xmlns:a16="http://schemas.microsoft.com/office/drawing/2014/main" id="{032A61DB-FC0E-2CD9-0457-9044E6BBA12C}"/>
              </a:ext>
            </a:extLst>
          </p:cNvPr>
          <p:cNvGrpSpPr/>
          <p:nvPr/>
        </p:nvGrpSpPr>
        <p:grpSpPr>
          <a:xfrm>
            <a:off x="5367130" y="5535108"/>
            <a:ext cx="4357563" cy="1088867"/>
            <a:chOff x="7354249" y="5492270"/>
            <a:chExt cx="4357563" cy="1088867"/>
          </a:xfrm>
        </p:grpSpPr>
        <p:sp>
          <p:nvSpPr>
            <p:cNvPr id="5" name="Rounded Rectangle 7">
              <a:extLst>
                <a:ext uri="{FF2B5EF4-FFF2-40B4-BE49-F238E27FC236}">
                  <a16:creationId xmlns:a16="http://schemas.microsoft.com/office/drawing/2014/main" id="{66CAC53D-A8E4-2745-679B-A0FAB1699E8B}"/>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728FE536-CCD1-F29B-37CC-C0527BCAF32D}"/>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0" name="Picture 9">
              <a:extLst>
                <a:ext uri="{FF2B5EF4-FFF2-40B4-BE49-F238E27FC236}">
                  <a16:creationId xmlns:a16="http://schemas.microsoft.com/office/drawing/2014/main" id="{415F12CC-FC14-1EAA-1FAE-EBEA2FDDF1A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1" name="TextBox 10">
              <a:extLst>
                <a:ext uri="{FF2B5EF4-FFF2-40B4-BE49-F238E27FC236}">
                  <a16:creationId xmlns:a16="http://schemas.microsoft.com/office/drawing/2014/main" id="{7FEE59C9-CC59-0526-BAA5-9DD19B9FDD00}"/>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Tree>
    <p:extLst>
      <p:ext uri="{BB962C8B-B14F-4D97-AF65-F5344CB8AC3E}">
        <p14:creationId xmlns:p14="http://schemas.microsoft.com/office/powerpoint/2010/main" val="388221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C2BDEE-C956-17B8-4747-66316ACD65AC}"/>
              </a:ext>
            </a:extLst>
          </p:cNvPr>
          <p:cNvSpPr>
            <a:spLocks noGrp="1"/>
          </p:cNvSpPr>
          <p:nvPr>
            <p:ph type="body" sz="quarter" idx="11"/>
          </p:nvPr>
        </p:nvSpPr>
        <p:spPr>
          <a:xfrm>
            <a:off x="1145682" y="6003103"/>
            <a:ext cx="8761504" cy="521160"/>
          </a:xfrm>
        </p:spPr>
        <p:txBody>
          <a:bodyPr/>
          <a:lstStyle/>
          <a:p>
            <a:r>
              <a:rPr lang="en-GB" dirty="0"/>
              <a:t>groups of two      groups of five</a:t>
            </a:r>
          </a:p>
        </p:txBody>
      </p:sp>
      <p:sp>
        <p:nvSpPr>
          <p:cNvPr id="15" name="Rectangular Callout 14"/>
          <p:cNvSpPr/>
          <p:nvPr/>
        </p:nvSpPr>
        <p:spPr>
          <a:xfrm>
            <a:off x="200434" y="658581"/>
            <a:ext cx="3740801" cy="1008849"/>
          </a:xfrm>
          <a:prstGeom prst="wedgeRectCallout">
            <a:avLst>
              <a:gd name="adj1" fmla="val -36258"/>
              <a:gd name="adj2" fmla="val 12481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entury Gothic"/>
                <a:cs typeface="Century Gothic"/>
              </a:rPr>
              <a:t>I’ve made my number on the ten-frames. </a:t>
            </a:r>
          </a:p>
        </p:txBody>
      </p:sp>
      <p:sp>
        <p:nvSpPr>
          <p:cNvPr id="16" name="Rectangular Callout 15"/>
          <p:cNvSpPr/>
          <p:nvPr/>
        </p:nvSpPr>
        <p:spPr>
          <a:xfrm flipH="1">
            <a:off x="6354059" y="1121399"/>
            <a:ext cx="4190996" cy="1008849"/>
          </a:xfrm>
          <a:prstGeom prst="wedgeRectCallout">
            <a:avLst>
              <a:gd name="adj1" fmla="val -37751"/>
              <a:gd name="adj2" fmla="val 9814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Two, four, six, […] 26. </a:t>
            </a:r>
          </a:p>
          <a:p>
            <a:pPr algn="ctr"/>
            <a:r>
              <a:rPr lang="en-GB" sz="2400" dirty="0">
                <a:solidFill>
                  <a:schemeClr val="tx1"/>
                </a:solidFill>
                <a:latin typeface="Century Gothic" panose="020B0502020202020204" pitchFamily="34" charset="0"/>
              </a:rPr>
              <a:t>You made the number 26. </a:t>
            </a:r>
          </a:p>
        </p:txBody>
      </p:sp>
      <p:graphicFrame>
        <p:nvGraphicFramePr>
          <p:cNvPr id="53" name="Table 11">
            <a:extLst>
              <a:ext uri="{FF2B5EF4-FFF2-40B4-BE49-F238E27FC236}">
                <a16:creationId xmlns:a16="http://schemas.microsoft.com/office/drawing/2014/main" id="{97049D36-5905-1048-995B-4016B6C7A031}"/>
              </a:ext>
            </a:extLst>
          </p:cNvPr>
          <p:cNvGraphicFramePr>
            <a:graphicFrameLocks noGrp="1" noChangeAspect="1"/>
          </p:cNvGraphicFramePr>
          <p:nvPr/>
        </p:nvGraphicFramePr>
        <p:xfrm>
          <a:off x="4956170" y="3344123"/>
          <a:ext cx="1004888" cy="2528905"/>
        </p:xfrm>
        <a:graphic>
          <a:graphicData uri="http://schemas.openxmlformats.org/drawingml/2006/table">
            <a:tbl>
              <a:tblPr firstRow="1" bandRow="1"/>
              <a:tblGrid>
                <a:gridCol w="502444">
                  <a:extLst>
                    <a:ext uri="{9D8B030D-6E8A-4147-A177-3AD203B41FA5}">
                      <a16:colId xmlns:a16="http://schemas.microsoft.com/office/drawing/2014/main" val="4099382615"/>
                    </a:ext>
                  </a:extLst>
                </a:gridCol>
                <a:gridCol w="502444">
                  <a:extLst>
                    <a:ext uri="{9D8B030D-6E8A-4147-A177-3AD203B41FA5}">
                      <a16:colId xmlns:a16="http://schemas.microsoft.com/office/drawing/2014/main" val="1706909209"/>
                    </a:ext>
                  </a:extLst>
                </a:gridCol>
              </a:tblGrid>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pic>
        <p:nvPicPr>
          <p:cNvPr id="8" name="Google Shape;466;p18">
            <a:extLst>
              <a:ext uri="{FF2B5EF4-FFF2-40B4-BE49-F238E27FC236}">
                <a16:creationId xmlns:a16="http://schemas.microsoft.com/office/drawing/2014/main" id="{ECA7F6F7-38D3-7799-FE0C-68DCE282FA65}"/>
              </a:ext>
            </a:extLst>
          </p:cNvPr>
          <p:cNvPicPr preferRelativeResize="0">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57061" y="3030978"/>
            <a:ext cx="1419862" cy="3191619"/>
          </a:xfrm>
          <a:prstGeom prst="rect">
            <a:avLst/>
          </a:prstGeom>
          <a:noFill/>
          <a:ln>
            <a:noFill/>
          </a:ln>
        </p:spPr>
      </p:pic>
      <p:pic>
        <p:nvPicPr>
          <p:cNvPr id="9" name="Google Shape;467;p18" descr="Angie pencil.png">
            <a:extLst>
              <a:ext uri="{FF2B5EF4-FFF2-40B4-BE49-F238E27FC236}">
                <a16:creationId xmlns:a16="http://schemas.microsoft.com/office/drawing/2014/main" id="{2928E5C7-09B1-DFBF-F1DC-C25A9B5047E4}"/>
              </a:ext>
            </a:extLst>
          </p:cNvPr>
          <p:cNvPicPr preferRelativeResize="0">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9688144" y="3007197"/>
            <a:ext cx="1713822" cy="3095362"/>
          </a:xfrm>
          <a:prstGeom prst="rect">
            <a:avLst/>
          </a:prstGeom>
          <a:noFill/>
          <a:ln>
            <a:noFill/>
          </a:ln>
        </p:spPr>
      </p:pic>
      <p:sp>
        <p:nvSpPr>
          <p:cNvPr id="10" name="Star: 5 Points 9">
            <a:extLst>
              <a:ext uri="{FF2B5EF4-FFF2-40B4-BE49-F238E27FC236}">
                <a16:creationId xmlns:a16="http://schemas.microsoft.com/office/drawing/2014/main" id="{46959710-827D-3099-F336-271A44FFC0DA}"/>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tar: 5 Points 10">
            <a:extLst>
              <a:ext uri="{FF2B5EF4-FFF2-40B4-BE49-F238E27FC236}">
                <a16:creationId xmlns:a16="http://schemas.microsoft.com/office/drawing/2014/main" id="{B4282AAB-6B95-45DB-445F-8F2CBDF9C1B0}"/>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ular Callout 14">
            <a:extLst>
              <a:ext uri="{FF2B5EF4-FFF2-40B4-BE49-F238E27FC236}">
                <a16:creationId xmlns:a16="http://schemas.microsoft.com/office/drawing/2014/main" id="{F6EEAD06-E24A-8974-9AA5-82034C60B0F6}"/>
              </a:ext>
            </a:extLst>
          </p:cNvPr>
          <p:cNvSpPr/>
          <p:nvPr/>
        </p:nvSpPr>
        <p:spPr>
          <a:xfrm>
            <a:off x="1435948" y="2014755"/>
            <a:ext cx="4238525" cy="1198444"/>
          </a:xfrm>
          <a:prstGeom prst="wedgeRectCallout">
            <a:avLst>
              <a:gd name="adj1" fmla="val -57678"/>
              <a:gd name="adj2" fmla="val 4649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entury Gothic"/>
                <a:cs typeface="Century Gothic"/>
              </a:rPr>
              <a:t>Two, four, six, […] 26. You counted correctly. I did make the number 26! </a:t>
            </a:r>
          </a:p>
        </p:txBody>
      </p:sp>
      <p:grpSp>
        <p:nvGrpSpPr>
          <p:cNvPr id="17" name="Group 16">
            <a:extLst>
              <a:ext uri="{FF2B5EF4-FFF2-40B4-BE49-F238E27FC236}">
                <a16:creationId xmlns:a16="http://schemas.microsoft.com/office/drawing/2014/main" id="{E60E9997-8178-A5C0-2C8E-234EC2C757BC}"/>
              </a:ext>
            </a:extLst>
          </p:cNvPr>
          <p:cNvGrpSpPr>
            <a:grpSpLocks noChangeAspect="1"/>
          </p:cNvGrpSpPr>
          <p:nvPr/>
        </p:nvGrpSpPr>
        <p:grpSpPr>
          <a:xfrm>
            <a:off x="5084117" y="5464830"/>
            <a:ext cx="246987" cy="298415"/>
            <a:chOff x="2305050" y="5353050"/>
            <a:chExt cx="600075" cy="725025"/>
          </a:xfrm>
        </p:grpSpPr>
        <p:sp>
          <p:nvSpPr>
            <p:cNvPr id="18" name="Rectangle: Top Corners Rounded 17">
              <a:extLst>
                <a:ext uri="{FF2B5EF4-FFF2-40B4-BE49-F238E27FC236}">
                  <a16:creationId xmlns:a16="http://schemas.microsoft.com/office/drawing/2014/main" id="{ECFAF9BE-41FA-4578-9A97-CDF3AACEC271}"/>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EE770CB-7DE4-C552-4D6B-07E2A3E4CC4C}"/>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72A5C12B-0FBB-DB08-F6D7-7E179EABE83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67199C25-F5D6-815D-C905-06F65DC7FFFE}"/>
              </a:ext>
            </a:extLst>
          </p:cNvPr>
          <p:cNvGrpSpPr>
            <a:grpSpLocks noChangeAspect="1"/>
          </p:cNvGrpSpPr>
          <p:nvPr/>
        </p:nvGrpSpPr>
        <p:grpSpPr>
          <a:xfrm>
            <a:off x="5084117" y="4960926"/>
            <a:ext cx="246987" cy="298415"/>
            <a:chOff x="2305050" y="5353050"/>
            <a:chExt cx="600075" cy="725025"/>
          </a:xfrm>
        </p:grpSpPr>
        <p:sp>
          <p:nvSpPr>
            <p:cNvPr id="22" name="Rectangle: Top Corners Rounded 21">
              <a:extLst>
                <a:ext uri="{FF2B5EF4-FFF2-40B4-BE49-F238E27FC236}">
                  <a16:creationId xmlns:a16="http://schemas.microsoft.com/office/drawing/2014/main" id="{22D38BD8-700F-16D1-1E81-DC6644C248FD}"/>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77D6112C-0B1F-B440-931E-7A0A77284B32}"/>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89FD89D5-2D66-6274-97E5-2176E3E6EF99}"/>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a:extLst>
              <a:ext uri="{FF2B5EF4-FFF2-40B4-BE49-F238E27FC236}">
                <a16:creationId xmlns:a16="http://schemas.microsoft.com/office/drawing/2014/main" id="{E2EE8859-F069-C0EB-C2BB-DE0F6B16E0C1}"/>
              </a:ext>
            </a:extLst>
          </p:cNvPr>
          <p:cNvGrpSpPr>
            <a:grpSpLocks noChangeAspect="1"/>
          </p:cNvGrpSpPr>
          <p:nvPr/>
        </p:nvGrpSpPr>
        <p:grpSpPr>
          <a:xfrm>
            <a:off x="5084117" y="4457024"/>
            <a:ext cx="246987" cy="298415"/>
            <a:chOff x="2305050" y="5353050"/>
            <a:chExt cx="600075" cy="725025"/>
          </a:xfrm>
        </p:grpSpPr>
        <p:sp>
          <p:nvSpPr>
            <p:cNvPr id="27" name="Rectangle: Top Corners Rounded 26">
              <a:extLst>
                <a:ext uri="{FF2B5EF4-FFF2-40B4-BE49-F238E27FC236}">
                  <a16:creationId xmlns:a16="http://schemas.microsoft.com/office/drawing/2014/main" id="{E3F117A3-D4BF-DE8C-16FC-69422EFA12DE}"/>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E68A32F3-296D-AF96-4BCF-D831EA691BCA}"/>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321B0A85-A0F8-29B2-598A-C74AE9465238}"/>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DA1DB099-D9AB-1B6B-20EB-5F97B5428E0D}"/>
              </a:ext>
            </a:extLst>
          </p:cNvPr>
          <p:cNvGrpSpPr>
            <a:grpSpLocks noChangeAspect="1"/>
          </p:cNvGrpSpPr>
          <p:nvPr/>
        </p:nvGrpSpPr>
        <p:grpSpPr>
          <a:xfrm>
            <a:off x="5084117" y="3953122"/>
            <a:ext cx="246987" cy="298415"/>
            <a:chOff x="2305050" y="5353050"/>
            <a:chExt cx="600075" cy="725025"/>
          </a:xfrm>
        </p:grpSpPr>
        <p:sp>
          <p:nvSpPr>
            <p:cNvPr id="31" name="Rectangle: Top Corners Rounded 30">
              <a:extLst>
                <a:ext uri="{FF2B5EF4-FFF2-40B4-BE49-F238E27FC236}">
                  <a16:creationId xmlns:a16="http://schemas.microsoft.com/office/drawing/2014/main" id="{D580691A-8F4C-CCC3-FC77-B010FD732EFF}"/>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Rectangle 249">
              <a:extLst>
                <a:ext uri="{FF2B5EF4-FFF2-40B4-BE49-F238E27FC236}">
                  <a16:creationId xmlns:a16="http://schemas.microsoft.com/office/drawing/2014/main" id="{A08787C5-F5FC-14D4-CA61-B58017F1A37C}"/>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a:extLst>
                <a:ext uri="{FF2B5EF4-FFF2-40B4-BE49-F238E27FC236}">
                  <a16:creationId xmlns:a16="http://schemas.microsoft.com/office/drawing/2014/main" id="{A1370F90-4B23-4385-D1C3-24DEDEE2A3B2}"/>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2" name="Group 251">
            <a:extLst>
              <a:ext uri="{FF2B5EF4-FFF2-40B4-BE49-F238E27FC236}">
                <a16:creationId xmlns:a16="http://schemas.microsoft.com/office/drawing/2014/main" id="{F963330B-DA15-22E2-5E14-1E238A41D056}"/>
              </a:ext>
            </a:extLst>
          </p:cNvPr>
          <p:cNvGrpSpPr>
            <a:grpSpLocks noChangeAspect="1"/>
          </p:cNvGrpSpPr>
          <p:nvPr/>
        </p:nvGrpSpPr>
        <p:grpSpPr>
          <a:xfrm>
            <a:off x="5084117" y="3449220"/>
            <a:ext cx="246987" cy="298415"/>
            <a:chOff x="2305050" y="5353050"/>
            <a:chExt cx="600075" cy="725025"/>
          </a:xfrm>
        </p:grpSpPr>
        <p:sp>
          <p:nvSpPr>
            <p:cNvPr id="253" name="Rectangle: Top Corners Rounded 252">
              <a:extLst>
                <a:ext uri="{FF2B5EF4-FFF2-40B4-BE49-F238E27FC236}">
                  <a16:creationId xmlns:a16="http://schemas.microsoft.com/office/drawing/2014/main" id="{67392BC0-866F-3603-9086-127545005717}"/>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Rectangle 253">
              <a:extLst>
                <a:ext uri="{FF2B5EF4-FFF2-40B4-BE49-F238E27FC236}">
                  <a16:creationId xmlns:a16="http://schemas.microsoft.com/office/drawing/2014/main" id="{934D7BD3-1AF6-6CE7-42F2-AE030AEA04E2}"/>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Oval 254">
              <a:extLst>
                <a:ext uri="{FF2B5EF4-FFF2-40B4-BE49-F238E27FC236}">
                  <a16:creationId xmlns:a16="http://schemas.microsoft.com/office/drawing/2014/main" id="{44D0FED5-05F0-7A81-E66A-A63A4D823D3F}"/>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Group 31">
            <a:extLst>
              <a:ext uri="{FF2B5EF4-FFF2-40B4-BE49-F238E27FC236}">
                <a16:creationId xmlns:a16="http://schemas.microsoft.com/office/drawing/2014/main" id="{A9282E6C-EE88-B368-D303-9D3AD1BDBB4D}"/>
              </a:ext>
            </a:extLst>
          </p:cNvPr>
          <p:cNvGrpSpPr>
            <a:grpSpLocks noChangeAspect="1"/>
          </p:cNvGrpSpPr>
          <p:nvPr/>
        </p:nvGrpSpPr>
        <p:grpSpPr>
          <a:xfrm>
            <a:off x="5581383" y="5468022"/>
            <a:ext cx="246987" cy="298415"/>
            <a:chOff x="2305050" y="5353050"/>
            <a:chExt cx="600075" cy="725025"/>
          </a:xfrm>
        </p:grpSpPr>
        <p:sp>
          <p:nvSpPr>
            <p:cNvPr id="33" name="Rectangle: Top Corners Rounded 32">
              <a:extLst>
                <a:ext uri="{FF2B5EF4-FFF2-40B4-BE49-F238E27FC236}">
                  <a16:creationId xmlns:a16="http://schemas.microsoft.com/office/drawing/2014/main" id="{439CE7CD-432D-158D-B46A-6101794F158F}"/>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02539625-9A6E-9015-6037-66E0AD04CE82}"/>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207D61C2-D183-F741-BAF9-18B3CB335458}"/>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Group 35">
            <a:extLst>
              <a:ext uri="{FF2B5EF4-FFF2-40B4-BE49-F238E27FC236}">
                <a16:creationId xmlns:a16="http://schemas.microsoft.com/office/drawing/2014/main" id="{E206E18E-230C-1564-E537-E698901DE5F0}"/>
              </a:ext>
            </a:extLst>
          </p:cNvPr>
          <p:cNvGrpSpPr>
            <a:grpSpLocks noChangeAspect="1"/>
          </p:cNvGrpSpPr>
          <p:nvPr/>
        </p:nvGrpSpPr>
        <p:grpSpPr>
          <a:xfrm>
            <a:off x="5581383" y="4964118"/>
            <a:ext cx="246987" cy="298415"/>
            <a:chOff x="2305050" y="5353050"/>
            <a:chExt cx="600075" cy="725025"/>
          </a:xfrm>
        </p:grpSpPr>
        <p:sp>
          <p:nvSpPr>
            <p:cNvPr id="37" name="Rectangle: Top Corners Rounded 36">
              <a:extLst>
                <a:ext uri="{FF2B5EF4-FFF2-40B4-BE49-F238E27FC236}">
                  <a16:creationId xmlns:a16="http://schemas.microsoft.com/office/drawing/2014/main" id="{6AED13AB-7EB2-B7A0-F7D9-8FEA3DC46BF2}"/>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FC919475-C232-6E4C-E1C1-984D32AADBB2}"/>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451B04A6-60F7-0DF8-9EFB-BC686542C2AF}"/>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oup 39">
            <a:extLst>
              <a:ext uri="{FF2B5EF4-FFF2-40B4-BE49-F238E27FC236}">
                <a16:creationId xmlns:a16="http://schemas.microsoft.com/office/drawing/2014/main" id="{5F40D580-4C34-4368-6B8C-33EF47E22439}"/>
              </a:ext>
            </a:extLst>
          </p:cNvPr>
          <p:cNvGrpSpPr>
            <a:grpSpLocks noChangeAspect="1"/>
          </p:cNvGrpSpPr>
          <p:nvPr/>
        </p:nvGrpSpPr>
        <p:grpSpPr>
          <a:xfrm>
            <a:off x="5581383" y="4460216"/>
            <a:ext cx="246987" cy="298415"/>
            <a:chOff x="2305050" y="5353050"/>
            <a:chExt cx="600075" cy="725025"/>
          </a:xfrm>
        </p:grpSpPr>
        <p:sp>
          <p:nvSpPr>
            <p:cNvPr id="41" name="Rectangle: Top Corners Rounded 40">
              <a:extLst>
                <a:ext uri="{FF2B5EF4-FFF2-40B4-BE49-F238E27FC236}">
                  <a16:creationId xmlns:a16="http://schemas.microsoft.com/office/drawing/2014/main" id="{A113C32D-31EE-D5A1-635E-EC8A47E5BAF6}"/>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BB3EAFFD-5158-71C9-E62A-A9881EA135DA}"/>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D8C07E00-0BDA-49AD-3965-8DBB5AE3383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Group 44">
            <a:extLst>
              <a:ext uri="{FF2B5EF4-FFF2-40B4-BE49-F238E27FC236}">
                <a16:creationId xmlns:a16="http://schemas.microsoft.com/office/drawing/2014/main" id="{EB02A71D-EDAB-1763-89AE-375275C1D26E}"/>
              </a:ext>
            </a:extLst>
          </p:cNvPr>
          <p:cNvGrpSpPr>
            <a:grpSpLocks noChangeAspect="1"/>
          </p:cNvGrpSpPr>
          <p:nvPr/>
        </p:nvGrpSpPr>
        <p:grpSpPr>
          <a:xfrm>
            <a:off x="5581383" y="3956314"/>
            <a:ext cx="246987" cy="298415"/>
            <a:chOff x="2305050" y="5353050"/>
            <a:chExt cx="600075" cy="725025"/>
          </a:xfrm>
        </p:grpSpPr>
        <p:sp>
          <p:nvSpPr>
            <p:cNvPr id="46" name="Rectangle: Top Corners Rounded 45">
              <a:extLst>
                <a:ext uri="{FF2B5EF4-FFF2-40B4-BE49-F238E27FC236}">
                  <a16:creationId xmlns:a16="http://schemas.microsoft.com/office/drawing/2014/main" id="{8A3C2923-D17D-120A-6895-365C92E2E735}"/>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4AFA9BD5-CB64-8112-5F20-8CD9B0201CE4}"/>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9BFFE786-4F87-F985-449F-6F72E4A6E809}"/>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oup 48">
            <a:extLst>
              <a:ext uri="{FF2B5EF4-FFF2-40B4-BE49-F238E27FC236}">
                <a16:creationId xmlns:a16="http://schemas.microsoft.com/office/drawing/2014/main" id="{0DBB2589-A521-20EA-2397-8453BD63C8F4}"/>
              </a:ext>
            </a:extLst>
          </p:cNvPr>
          <p:cNvGrpSpPr>
            <a:grpSpLocks noChangeAspect="1"/>
          </p:cNvGrpSpPr>
          <p:nvPr/>
        </p:nvGrpSpPr>
        <p:grpSpPr>
          <a:xfrm>
            <a:off x="5581383" y="3452412"/>
            <a:ext cx="246987" cy="298415"/>
            <a:chOff x="2305050" y="5353050"/>
            <a:chExt cx="600075" cy="725025"/>
          </a:xfrm>
        </p:grpSpPr>
        <p:sp>
          <p:nvSpPr>
            <p:cNvPr id="50" name="Rectangle: Top Corners Rounded 49">
              <a:extLst>
                <a:ext uri="{FF2B5EF4-FFF2-40B4-BE49-F238E27FC236}">
                  <a16:creationId xmlns:a16="http://schemas.microsoft.com/office/drawing/2014/main" id="{8B8D3021-C68C-5498-1064-5C759EF04E66}"/>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EE19F422-6695-CD95-367B-9AF7288CC80B}"/>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3504653E-7C2B-7C23-A319-2230FCEAD61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54" name="Table 11">
            <a:extLst>
              <a:ext uri="{FF2B5EF4-FFF2-40B4-BE49-F238E27FC236}">
                <a16:creationId xmlns:a16="http://schemas.microsoft.com/office/drawing/2014/main" id="{D6551AB8-702B-6B89-0F74-F3A30C5F8155}"/>
              </a:ext>
            </a:extLst>
          </p:cNvPr>
          <p:cNvGraphicFramePr>
            <a:graphicFrameLocks noGrp="1" noChangeAspect="1"/>
          </p:cNvGraphicFramePr>
          <p:nvPr/>
        </p:nvGraphicFramePr>
        <p:xfrm>
          <a:off x="3758354" y="3344123"/>
          <a:ext cx="1004888" cy="2528905"/>
        </p:xfrm>
        <a:graphic>
          <a:graphicData uri="http://schemas.openxmlformats.org/drawingml/2006/table">
            <a:tbl>
              <a:tblPr firstRow="1" bandRow="1"/>
              <a:tblGrid>
                <a:gridCol w="502444">
                  <a:extLst>
                    <a:ext uri="{9D8B030D-6E8A-4147-A177-3AD203B41FA5}">
                      <a16:colId xmlns:a16="http://schemas.microsoft.com/office/drawing/2014/main" val="4099382615"/>
                    </a:ext>
                  </a:extLst>
                </a:gridCol>
                <a:gridCol w="502444">
                  <a:extLst>
                    <a:ext uri="{9D8B030D-6E8A-4147-A177-3AD203B41FA5}">
                      <a16:colId xmlns:a16="http://schemas.microsoft.com/office/drawing/2014/main" val="1706909209"/>
                    </a:ext>
                  </a:extLst>
                </a:gridCol>
              </a:tblGrid>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55" name="Group 54">
            <a:extLst>
              <a:ext uri="{FF2B5EF4-FFF2-40B4-BE49-F238E27FC236}">
                <a16:creationId xmlns:a16="http://schemas.microsoft.com/office/drawing/2014/main" id="{E3E9D557-CF27-0258-2E6E-F1D7A7D0B224}"/>
              </a:ext>
            </a:extLst>
          </p:cNvPr>
          <p:cNvGrpSpPr>
            <a:grpSpLocks noChangeAspect="1"/>
          </p:cNvGrpSpPr>
          <p:nvPr/>
        </p:nvGrpSpPr>
        <p:grpSpPr>
          <a:xfrm>
            <a:off x="3886301" y="5464830"/>
            <a:ext cx="246987" cy="298415"/>
            <a:chOff x="2305050" y="5353050"/>
            <a:chExt cx="600075" cy="725025"/>
          </a:xfrm>
        </p:grpSpPr>
        <p:sp>
          <p:nvSpPr>
            <p:cNvPr id="56" name="Rectangle: Top Corners Rounded 55">
              <a:extLst>
                <a:ext uri="{FF2B5EF4-FFF2-40B4-BE49-F238E27FC236}">
                  <a16:creationId xmlns:a16="http://schemas.microsoft.com/office/drawing/2014/main" id="{8469EE31-03DE-0C4F-36FC-16B52D85096A}"/>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ACDA1450-DAA1-2EE9-4588-785DAD90ECE3}"/>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64C9EFB4-BAAF-FA00-9D83-38D8D468A2F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a:extLst>
              <a:ext uri="{FF2B5EF4-FFF2-40B4-BE49-F238E27FC236}">
                <a16:creationId xmlns:a16="http://schemas.microsoft.com/office/drawing/2014/main" id="{AFAC86EC-021F-CABB-7B64-4F77AEB077A2}"/>
              </a:ext>
            </a:extLst>
          </p:cNvPr>
          <p:cNvGrpSpPr>
            <a:grpSpLocks noChangeAspect="1"/>
          </p:cNvGrpSpPr>
          <p:nvPr/>
        </p:nvGrpSpPr>
        <p:grpSpPr>
          <a:xfrm>
            <a:off x="3886301" y="4960926"/>
            <a:ext cx="246987" cy="298415"/>
            <a:chOff x="2305050" y="5353050"/>
            <a:chExt cx="600075" cy="725025"/>
          </a:xfrm>
        </p:grpSpPr>
        <p:sp>
          <p:nvSpPr>
            <p:cNvPr id="60" name="Rectangle: Top Corners Rounded 59">
              <a:extLst>
                <a:ext uri="{FF2B5EF4-FFF2-40B4-BE49-F238E27FC236}">
                  <a16:creationId xmlns:a16="http://schemas.microsoft.com/office/drawing/2014/main" id="{8EE94BFE-D08B-0878-F54E-F48653A546C5}"/>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254B85D2-C1BB-6786-F3D2-163547964834}"/>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BC1ADBEF-8701-16DE-BD42-A6DFC65A2226}"/>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3" name="Group 62">
            <a:extLst>
              <a:ext uri="{FF2B5EF4-FFF2-40B4-BE49-F238E27FC236}">
                <a16:creationId xmlns:a16="http://schemas.microsoft.com/office/drawing/2014/main" id="{FC178763-3AA0-E671-E338-8E3FFA20948A}"/>
              </a:ext>
            </a:extLst>
          </p:cNvPr>
          <p:cNvGrpSpPr>
            <a:grpSpLocks noChangeAspect="1"/>
          </p:cNvGrpSpPr>
          <p:nvPr/>
        </p:nvGrpSpPr>
        <p:grpSpPr>
          <a:xfrm>
            <a:off x="3886301" y="4457024"/>
            <a:ext cx="246987" cy="298415"/>
            <a:chOff x="2305050" y="5353050"/>
            <a:chExt cx="600075" cy="725025"/>
          </a:xfrm>
        </p:grpSpPr>
        <p:sp>
          <p:nvSpPr>
            <p:cNvPr id="256" name="Rectangle: Top Corners Rounded 255">
              <a:extLst>
                <a:ext uri="{FF2B5EF4-FFF2-40B4-BE49-F238E27FC236}">
                  <a16:creationId xmlns:a16="http://schemas.microsoft.com/office/drawing/2014/main" id="{0958A5DF-44F6-F40B-8607-C63976FB2C5E}"/>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Rectangle 256">
              <a:extLst>
                <a:ext uri="{FF2B5EF4-FFF2-40B4-BE49-F238E27FC236}">
                  <a16:creationId xmlns:a16="http://schemas.microsoft.com/office/drawing/2014/main" id="{A715745B-9373-D1E9-D3DF-0CA16F63C6C6}"/>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Oval 269">
              <a:extLst>
                <a:ext uri="{FF2B5EF4-FFF2-40B4-BE49-F238E27FC236}">
                  <a16:creationId xmlns:a16="http://schemas.microsoft.com/office/drawing/2014/main" id="{330A487C-9D71-D80B-DAD1-34214DC570C3}"/>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1" name="Group 270">
            <a:extLst>
              <a:ext uri="{FF2B5EF4-FFF2-40B4-BE49-F238E27FC236}">
                <a16:creationId xmlns:a16="http://schemas.microsoft.com/office/drawing/2014/main" id="{8090EC10-DCA0-076B-111D-7F9179BED1E7}"/>
              </a:ext>
            </a:extLst>
          </p:cNvPr>
          <p:cNvGrpSpPr>
            <a:grpSpLocks noChangeAspect="1"/>
          </p:cNvGrpSpPr>
          <p:nvPr/>
        </p:nvGrpSpPr>
        <p:grpSpPr>
          <a:xfrm>
            <a:off x="3886301" y="3953122"/>
            <a:ext cx="246987" cy="298415"/>
            <a:chOff x="2305050" y="5353050"/>
            <a:chExt cx="600075" cy="725025"/>
          </a:xfrm>
        </p:grpSpPr>
        <p:sp>
          <p:nvSpPr>
            <p:cNvPr id="272" name="Rectangle: Top Corners Rounded 271">
              <a:extLst>
                <a:ext uri="{FF2B5EF4-FFF2-40B4-BE49-F238E27FC236}">
                  <a16:creationId xmlns:a16="http://schemas.microsoft.com/office/drawing/2014/main" id="{EDCDEF73-B6E7-073C-1630-330203C44647}"/>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3" name="Rectangle 272">
              <a:extLst>
                <a:ext uri="{FF2B5EF4-FFF2-40B4-BE49-F238E27FC236}">
                  <a16:creationId xmlns:a16="http://schemas.microsoft.com/office/drawing/2014/main" id="{6A701C6E-612A-0A21-1DE0-D58E6E27F03C}"/>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4" name="Oval 273">
              <a:extLst>
                <a:ext uri="{FF2B5EF4-FFF2-40B4-BE49-F238E27FC236}">
                  <a16:creationId xmlns:a16="http://schemas.microsoft.com/office/drawing/2014/main" id="{690A5550-A35B-44D9-27A0-DED537050540}"/>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5" name="Group 274">
            <a:extLst>
              <a:ext uri="{FF2B5EF4-FFF2-40B4-BE49-F238E27FC236}">
                <a16:creationId xmlns:a16="http://schemas.microsoft.com/office/drawing/2014/main" id="{11319F78-E9C7-CC4E-0F7F-64107A93E740}"/>
              </a:ext>
            </a:extLst>
          </p:cNvPr>
          <p:cNvGrpSpPr>
            <a:grpSpLocks noChangeAspect="1"/>
          </p:cNvGrpSpPr>
          <p:nvPr/>
        </p:nvGrpSpPr>
        <p:grpSpPr>
          <a:xfrm>
            <a:off x="3886301" y="3449220"/>
            <a:ext cx="246987" cy="298415"/>
            <a:chOff x="2305050" y="5353050"/>
            <a:chExt cx="600075" cy="725025"/>
          </a:xfrm>
        </p:grpSpPr>
        <p:sp>
          <p:nvSpPr>
            <p:cNvPr id="276" name="Rectangle: Top Corners Rounded 275">
              <a:extLst>
                <a:ext uri="{FF2B5EF4-FFF2-40B4-BE49-F238E27FC236}">
                  <a16:creationId xmlns:a16="http://schemas.microsoft.com/office/drawing/2014/main" id="{32343C0A-7524-AAEC-633A-BD446613E3E1}"/>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7" name="Rectangle 276">
              <a:extLst>
                <a:ext uri="{FF2B5EF4-FFF2-40B4-BE49-F238E27FC236}">
                  <a16:creationId xmlns:a16="http://schemas.microsoft.com/office/drawing/2014/main" id="{7A089951-A936-7119-82AF-26BF9AF883D7}"/>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8" name="Oval 277">
              <a:extLst>
                <a:ext uri="{FF2B5EF4-FFF2-40B4-BE49-F238E27FC236}">
                  <a16:creationId xmlns:a16="http://schemas.microsoft.com/office/drawing/2014/main" id="{EF9208AD-418F-3F42-3163-67E4054D1513}"/>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9" name="Group 278">
            <a:extLst>
              <a:ext uri="{FF2B5EF4-FFF2-40B4-BE49-F238E27FC236}">
                <a16:creationId xmlns:a16="http://schemas.microsoft.com/office/drawing/2014/main" id="{1707B75F-D3D1-8907-D538-BAB32BED698F}"/>
              </a:ext>
            </a:extLst>
          </p:cNvPr>
          <p:cNvGrpSpPr>
            <a:grpSpLocks noChangeAspect="1"/>
          </p:cNvGrpSpPr>
          <p:nvPr/>
        </p:nvGrpSpPr>
        <p:grpSpPr>
          <a:xfrm>
            <a:off x="4383567" y="5468022"/>
            <a:ext cx="246987" cy="298415"/>
            <a:chOff x="2305050" y="5353050"/>
            <a:chExt cx="600075" cy="725025"/>
          </a:xfrm>
        </p:grpSpPr>
        <p:sp>
          <p:nvSpPr>
            <p:cNvPr id="280" name="Rectangle: Top Corners Rounded 279">
              <a:extLst>
                <a:ext uri="{FF2B5EF4-FFF2-40B4-BE49-F238E27FC236}">
                  <a16:creationId xmlns:a16="http://schemas.microsoft.com/office/drawing/2014/main" id="{C1CCCA07-E255-C8D0-EAD8-4DC1DBD241A5}"/>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1" name="Rectangle 280">
              <a:extLst>
                <a:ext uri="{FF2B5EF4-FFF2-40B4-BE49-F238E27FC236}">
                  <a16:creationId xmlns:a16="http://schemas.microsoft.com/office/drawing/2014/main" id="{4DB77011-5C4F-C299-20C9-E8A4CB3B7780}"/>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2" name="Oval 281">
              <a:extLst>
                <a:ext uri="{FF2B5EF4-FFF2-40B4-BE49-F238E27FC236}">
                  <a16:creationId xmlns:a16="http://schemas.microsoft.com/office/drawing/2014/main" id="{AA946396-FBC5-1BE5-0DEA-E09DB233FF0C}"/>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3" name="Group 282">
            <a:extLst>
              <a:ext uri="{FF2B5EF4-FFF2-40B4-BE49-F238E27FC236}">
                <a16:creationId xmlns:a16="http://schemas.microsoft.com/office/drawing/2014/main" id="{1C566D14-70EE-62DA-F831-2457C477F4AA}"/>
              </a:ext>
            </a:extLst>
          </p:cNvPr>
          <p:cNvGrpSpPr>
            <a:grpSpLocks noChangeAspect="1"/>
          </p:cNvGrpSpPr>
          <p:nvPr/>
        </p:nvGrpSpPr>
        <p:grpSpPr>
          <a:xfrm>
            <a:off x="4383567" y="4964118"/>
            <a:ext cx="246987" cy="298415"/>
            <a:chOff x="2305050" y="5353050"/>
            <a:chExt cx="600075" cy="725025"/>
          </a:xfrm>
        </p:grpSpPr>
        <p:sp>
          <p:nvSpPr>
            <p:cNvPr id="284" name="Rectangle: Top Corners Rounded 283">
              <a:extLst>
                <a:ext uri="{FF2B5EF4-FFF2-40B4-BE49-F238E27FC236}">
                  <a16:creationId xmlns:a16="http://schemas.microsoft.com/office/drawing/2014/main" id="{9FCB6D14-A934-4E5C-732E-3C786D5986BB}"/>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5" name="Rectangle 284">
              <a:extLst>
                <a:ext uri="{FF2B5EF4-FFF2-40B4-BE49-F238E27FC236}">
                  <a16:creationId xmlns:a16="http://schemas.microsoft.com/office/drawing/2014/main" id="{3EA862D4-F03A-0663-C6F7-AF4EFA02BA51}"/>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6" name="Oval 285">
              <a:extLst>
                <a:ext uri="{FF2B5EF4-FFF2-40B4-BE49-F238E27FC236}">
                  <a16:creationId xmlns:a16="http://schemas.microsoft.com/office/drawing/2014/main" id="{646CA57B-F722-FB17-A0B7-4F79326CFA4B}"/>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7" name="Group 286">
            <a:extLst>
              <a:ext uri="{FF2B5EF4-FFF2-40B4-BE49-F238E27FC236}">
                <a16:creationId xmlns:a16="http://schemas.microsoft.com/office/drawing/2014/main" id="{5CFE05EF-8A59-6D7F-7B56-B32159C1D1F7}"/>
              </a:ext>
            </a:extLst>
          </p:cNvPr>
          <p:cNvGrpSpPr>
            <a:grpSpLocks noChangeAspect="1"/>
          </p:cNvGrpSpPr>
          <p:nvPr/>
        </p:nvGrpSpPr>
        <p:grpSpPr>
          <a:xfrm>
            <a:off x="4383567" y="4460216"/>
            <a:ext cx="246987" cy="298415"/>
            <a:chOff x="2305050" y="5353050"/>
            <a:chExt cx="600075" cy="725025"/>
          </a:xfrm>
        </p:grpSpPr>
        <p:sp>
          <p:nvSpPr>
            <p:cNvPr id="65" name="Rectangle: Top Corners Rounded 64">
              <a:extLst>
                <a:ext uri="{FF2B5EF4-FFF2-40B4-BE49-F238E27FC236}">
                  <a16:creationId xmlns:a16="http://schemas.microsoft.com/office/drawing/2014/main" id="{D29157FB-8241-FA79-A390-F4C05D0D6EEF}"/>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366061F4-FABF-CA92-9E91-88222CBF04FB}"/>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a16="http://schemas.microsoft.com/office/drawing/2014/main" id="{8EBF1C45-A566-BD52-FE5E-30D73B826E04}"/>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8" name="Group 67">
            <a:extLst>
              <a:ext uri="{FF2B5EF4-FFF2-40B4-BE49-F238E27FC236}">
                <a16:creationId xmlns:a16="http://schemas.microsoft.com/office/drawing/2014/main" id="{2D997F94-81DF-4F1F-AF17-FB28300B0E3B}"/>
              </a:ext>
            </a:extLst>
          </p:cNvPr>
          <p:cNvGrpSpPr>
            <a:grpSpLocks noChangeAspect="1"/>
          </p:cNvGrpSpPr>
          <p:nvPr/>
        </p:nvGrpSpPr>
        <p:grpSpPr>
          <a:xfrm>
            <a:off x="4383567" y="3956314"/>
            <a:ext cx="246987" cy="298415"/>
            <a:chOff x="2305050" y="5353050"/>
            <a:chExt cx="600075" cy="725025"/>
          </a:xfrm>
        </p:grpSpPr>
        <p:sp>
          <p:nvSpPr>
            <p:cNvPr id="69" name="Rectangle: Top Corners Rounded 68">
              <a:extLst>
                <a:ext uri="{FF2B5EF4-FFF2-40B4-BE49-F238E27FC236}">
                  <a16:creationId xmlns:a16="http://schemas.microsoft.com/office/drawing/2014/main" id="{37426EFA-8064-61CA-AD8C-7F9039D7801E}"/>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CA013B40-73F6-5FB4-CDCF-FBF6958DC94D}"/>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a:extLst>
                <a:ext uri="{FF2B5EF4-FFF2-40B4-BE49-F238E27FC236}">
                  <a16:creationId xmlns:a16="http://schemas.microsoft.com/office/drawing/2014/main" id="{30643333-6C3F-E52D-1B6F-491D49E3AF88}"/>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Group 71">
            <a:extLst>
              <a:ext uri="{FF2B5EF4-FFF2-40B4-BE49-F238E27FC236}">
                <a16:creationId xmlns:a16="http://schemas.microsoft.com/office/drawing/2014/main" id="{15028689-1247-33A3-1273-2EF552E1F023}"/>
              </a:ext>
            </a:extLst>
          </p:cNvPr>
          <p:cNvGrpSpPr>
            <a:grpSpLocks noChangeAspect="1"/>
          </p:cNvGrpSpPr>
          <p:nvPr/>
        </p:nvGrpSpPr>
        <p:grpSpPr>
          <a:xfrm>
            <a:off x="4383567" y="3452412"/>
            <a:ext cx="246987" cy="298415"/>
            <a:chOff x="2305050" y="5353050"/>
            <a:chExt cx="600075" cy="725025"/>
          </a:xfrm>
        </p:grpSpPr>
        <p:sp>
          <p:nvSpPr>
            <p:cNvPr id="73" name="Rectangle: Top Corners Rounded 72">
              <a:extLst>
                <a:ext uri="{FF2B5EF4-FFF2-40B4-BE49-F238E27FC236}">
                  <a16:creationId xmlns:a16="http://schemas.microsoft.com/office/drawing/2014/main" id="{04B847BB-65E9-D7F3-1616-39DA56FBDECB}"/>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24E3D190-A5AE-A248-F4B4-AFD7DBDEB058}"/>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489024F8-D61F-A7AD-6976-2990A23FF42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76" name="Table 11">
            <a:extLst>
              <a:ext uri="{FF2B5EF4-FFF2-40B4-BE49-F238E27FC236}">
                <a16:creationId xmlns:a16="http://schemas.microsoft.com/office/drawing/2014/main" id="{4ABBBA11-4B01-3197-2AC9-BDC3335FCA0A}"/>
              </a:ext>
            </a:extLst>
          </p:cNvPr>
          <p:cNvGraphicFramePr>
            <a:graphicFrameLocks noGrp="1" noChangeAspect="1"/>
          </p:cNvGraphicFramePr>
          <p:nvPr/>
        </p:nvGraphicFramePr>
        <p:xfrm>
          <a:off x="6154385" y="3348163"/>
          <a:ext cx="1004888" cy="2528905"/>
        </p:xfrm>
        <a:graphic>
          <a:graphicData uri="http://schemas.openxmlformats.org/drawingml/2006/table">
            <a:tbl>
              <a:tblPr firstRow="1" bandRow="1"/>
              <a:tblGrid>
                <a:gridCol w="502444">
                  <a:extLst>
                    <a:ext uri="{9D8B030D-6E8A-4147-A177-3AD203B41FA5}">
                      <a16:colId xmlns:a16="http://schemas.microsoft.com/office/drawing/2014/main" val="4099382615"/>
                    </a:ext>
                  </a:extLst>
                </a:gridCol>
                <a:gridCol w="502444">
                  <a:extLst>
                    <a:ext uri="{9D8B030D-6E8A-4147-A177-3AD203B41FA5}">
                      <a16:colId xmlns:a16="http://schemas.microsoft.com/office/drawing/2014/main" val="1706909209"/>
                    </a:ext>
                  </a:extLst>
                </a:gridCol>
              </a:tblGrid>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05781">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85" name="Group 84">
            <a:extLst>
              <a:ext uri="{FF2B5EF4-FFF2-40B4-BE49-F238E27FC236}">
                <a16:creationId xmlns:a16="http://schemas.microsoft.com/office/drawing/2014/main" id="{1C988D5E-AB71-82CB-2CFC-A775CCE1B716}"/>
              </a:ext>
            </a:extLst>
          </p:cNvPr>
          <p:cNvGrpSpPr>
            <a:grpSpLocks noChangeAspect="1"/>
          </p:cNvGrpSpPr>
          <p:nvPr/>
        </p:nvGrpSpPr>
        <p:grpSpPr>
          <a:xfrm>
            <a:off x="6282332" y="4461064"/>
            <a:ext cx="246987" cy="298415"/>
            <a:chOff x="2305050" y="5353050"/>
            <a:chExt cx="600075" cy="725025"/>
          </a:xfrm>
        </p:grpSpPr>
        <p:sp>
          <p:nvSpPr>
            <p:cNvPr id="87" name="Rectangle: Top Corners Rounded 86">
              <a:extLst>
                <a:ext uri="{FF2B5EF4-FFF2-40B4-BE49-F238E27FC236}">
                  <a16:creationId xmlns:a16="http://schemas.microsoft.com/office/drawing/2014/main" id="{7054C603-4DFF-FCEB-144A-6F4B492AA18B}"/>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419F9FE9-5318-753A-8AB1-B3EF0D8162D5}"/>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a16="http://schemas.microsoft.com/office/drawing/2014/main" id="{26B01F8E-401F-CEB0-042A-566C4AFD42EA}"/>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0" name="Group 89">
            <a:extLst>
              <a:ext uri="{FF2B5EF4-FFF2-40B4-BE49-F238E27FC236}">
                <a16:creationId xmlns:a16="http://schemas.microsoft.com/office/drawing/2014/main" id="{B12D2923-20EC-DB89-711F-CB24F89171CF}"/>
              </a:ext>
            </a:extLst>
          </p:cNvPr>
          <p:cNvGrpSpPr>
            <a:grpSpLocks noChangeAspect="1"/>
          </p:cNvGrpSpPr>
          <p:nvPr/>
        </p:nvGrpSpPr>
        <p:grpSpPr>
          <a:xfrm>
            <a:off x="6282332" y="3957162"/>
            <a:ext cx="246987" cy="298415"/>
            <a:chOff x="2305050" y="5353050"/>
            <a:chExt cx="600075" cy="725025"/>
          </a:xfrm>
        </p:grpSpPr>
        <p:sp>
          <p:nvSpPr>
            <p:cNvPr id="91" name="Rectangle: Top Corners Rounded 90">
              <a:extLst>
                <a:ext uri="{FF2B5EF4-FFF2-40B4-BE49-F238E27FC236}">
                  <a16:creationId xmlns:a16="http://schemas.microsoft.com/office/drawing/2014/main" id="{F8EE9700-0505-240F-08C5-439FDAA222E3}"/>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2E1F60C5-35EF-3048-2D1B-F06F232C554C}"/>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0CBC31AC-8694-F3F5-D642-77EE40357CE7}"/>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4" name="Group 93">
            <a:extLst>
              <a:ext uri="{FF2B5EF4-FFF2-40B4-BE49-F238E27FC236}">
                <a16:creationId xmlns:a16="http://schemas.microsoft.com/office/drawing/2014/main" id="{F0AA1420-91D7-E305-86E5-644AE0944B97}"/>
              </a:ext>
            </a:extLst>
          </p:cNvPr>
          <p:cNvGrpSpPr>
            <a:grpSpLocks noChangeAspect="1"/>
          </p:cNvGrpSpPr>
          <p:nvPr/>
        </p:nvGrpSpPr>
        <p:grpSpPr>
          <a:xfrm>
            <a:off x="6282332" y="3453260"/>
            <a:ext cx="246987" cy="298415"/>
            <a:chOff x="2305050" y="5353050"/>
            <a:chExt cx="600075" cy="725025"/>
          </a:xfrm>
        </p:grpSpPr>
        <p:sp>
          <p:nvSpPr>
            <p:cNvPr id="95" name="Rectangle: Top Corners Rounded 94">
              <a:extLst>
                <a:ext uri="{FF2B5EF4-FFF2-40B4-BE49-F238E27FC236}">
                  <a16:creationId xmlns:a16="http://schemas.microsoft.com/office/drawing/2014/main" id="{17CED351-5F01-9F3F-A42C-FA0DD7238F65}"/>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127">
              <a:extLst>
                <a:ext uri="{FF2B5EF4-FFF2-40B4-BE49-F238E27FC236}">
                  <a16:creationId xmlns:a16="http://schemas.microsoft.com/office/drawing/2014/main" id="{845E9B01-8AD7-7577-1C46-0F54B340C259}"/>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Oval 128">
              <a:extLst>
                <a:ext uri="{FF2B5EF4-FFF2-40B4-BE49-F238E27FC236}">
                  <a16:creationId xmlns:a16="http://schemas.microsoft.com/office/drawing/2014/main" id="{DFAD062C-DCC9-D505-E15B-F63A3033EE6E}"/>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8" name="Group 137">
            <a:extLst>
              <a:ext uri="{FF2B5EF4-FFF2-40B4-BE49-F238E27FC236}">
                <a16:creationId xmlns:a16="http://schemas.microsoft.com/office/drawing/2014/main" id="{EDC26965-0AD0-623A-D3AE-575A19EC800F}"/>
              </a:ext>
            </a:extLst>
          </p:cNvPr>
          <p:cNvGrpSpPr>
            <a:grpSpLocks noChangeAspect="1"/>
          </p:cNvGrpSpPr>
          <p:nvPr/>
        </p:nvGrpSpPr>
        <p:grpSpPr>
          <a:xfrm>
            <a:off x="6779598" y="4464256"/>
            <a:ext cx="246987" cy="298415"/>
            <a:chOff x="2305050" y="5353050"/>
            <a:chExt cx="600075" cy="725025"/>
          </a:xfrm>
        </p:grpSpPr>
        <p:sp>
          <p:nvSpPr>
            <p:cNvPr id="139" name="Rectangle: Top Corners Rounded 138">
              <a:extLst>
                <a:ext uri="{FF2B5EF4-FFF2-40B4-BE49-F238E27FC236}">
                  <a16:creationId xmlns:a16="http://schemas.microsoft.com/office/drawing/2014/main" id="{F3C5EE8C-CE64-0B4F-7D1B-C72EBB109D67}"/>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Rectangle 139">
              <a:extLst>
                <a:ext uri="{FF2B5EF4-FFF2-40B4-BE49-F238E27FC236}">
                  <a16:creationId xmlns:a16="http://schemas.microsoft.com/office/drawing/2014/main" id="{25D49F01-5B16-DC4D-9A25-827774DC4628}"/>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Oval 140">
              <a:extLst>
                <a:ext uri="{FF2B5EF4-FFF2-40B4-BE49-F238E27FC236}">
                  <a16:creationId xmlns:a16="http://schemas.microsoft.com/office/drawing/2014/main" id="{E66880FB-E827-B851-3D57-381F9940ABCF}"/>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2" name="Group 141">
            <a:extLst>
              <a:ext uri="{FF2B5EF4-FFF2-40B4-BE49-F238E27FC236}">
                <a16:creationId xmlns:a16="http://schemas.microsoft.com/office/drawing/2014/main" id="{9EE806C0-AE87-47BA-6672-1F93D308FED8}"/>
              </a:ext>
            </a:extLst>
          </p:cNvPr>
          <p:cNvGrpSpPr>
            <a:grpSpLocks noChangeAspect="1"/>
          </p:cNvGrpSpPr>
          <p:nvPr/>
        </p:nvGrpSpPr>
        <p:grpSpPr>
          <a:xfrm>
            <a:off x="6779598" y="3960354"/>
            <a:ext cx="246987" cy="298415"/>
            <a:chOff x="2305050" y="5353050"/>
            <a:chExt cx="600075" cy="725025"/>
          </a:xfrm>
        </p:grpSpPr>
        <p:sp>
          <p:nvSpPr>
            <p:cNvPr id="143" name="Rectangle: Top Corners Rounded 142">
              <a:extLst>
                <a:ext uri="{FF2B5EF4-FFF2-40B4-BE49-F238E27FC236}">
                  <a16:creationId xmlns:a16="http://schemas.microsoft.com/office/drawing/2014/main" id="{07ABCF37-D3E3-3917-23A8-17EFF0960BAE}"/>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36F8360C-2AD3-5416-3505-876B5361AB96}"/>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Oval 144">
              <a:extLst>
                <a:ext uri="{FF2B5EF4-FFF2-40B4-BE49-F238E27FC236}">
                  <a16:creationId xmlns:a16="http://schemas.microsoft.com/office/drawing/2014/main" id="{0430BAB6-AE3E-2A7A-295A-7DB762DF642A}"/>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6" name="Group 145">
            <a:extLst>
              <a:ext uri="{FF2B5EF4-FFF2-40B4-BE49-F238E27FC236}">
                <a16:creationId xmlns:a16="http://schemas.microsoft.com/office/drawing/2014/main" id="{50492171-BAA4-824E-7713-3B038A4EB8AD}"/>
              </a:ext>
            </a:extLst>
          </p:cNvPr>
          <p:cNvGrpSpPr>
            <a:grpSpLocks noChangeAspect="1"/>
          </p:cNvGrpSpPr>
          <p:nvPr/>
        </p:nvGrpSpPr>
        <p:grpSpPr>
          <a:xfrm>
            <a:off x="6779598" y="3456452"/>
            <a:ext cx="246987" cy="298415"/>
            <a:chOff x="2305050" y="5353050"/>
            <a:chExt cx="600075" cy="725025"/>
          </a:xfrm>
        </p:grpSpPr>
        <p:sp>
          <p:nvSpPr>
            <p:cNvPr id="147" name="Rectangle: Top Corners Rounded 146">
              <a:extLst>
                <a:ext uri="{FF2B5EF4-FFF2-40B4-BE49-F238E27FC236}">
                  <a16:creationId xmlns:a16="http://schemas.microsoft.com/office/drawing/2014/main" id="{B0F8F81A-74AE-08E6-3588-E6CC392DEBD7}"/>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EE75F341-EED8-0CE0-1793-3B94E3F78C60}"/>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Oval 148">
              <a:extLst>
                <a:ext uri="{FF2B5EF4-FFF2-40B4-BE49-F238E27FC236}">
                  <a16:creationId xmlns:a16="http://schemas.microsoft.com/office/drawing/2014/main" id="{731E8B4C-56B3-5D7B-32BD-52002074B05C}"/>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98575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we count these cubes? </a:t>
            </a:r>
          </a:p>
        </p:txBody>
      </p:sp>
      <p:graphicFrame>
        <p:nvGraphicFramePr>
          <p:cNvPr id="13" name="Table 11">
            <a:extLst>
              <a:ext uri="{FF2B5EF4-FFF2-40B4-BE49-F238E27FC236}">
                <a16:creationId xmlns:a16="http://schemas.microsoft.com/office/drawing/2014/main" id="{2A32E265-80C3-4BC7-AE7C-3CC499A8B050}"/>
              </a:ext>
            </a:extLst>
          </p:cNvPr>
          <p:cNvGraphicFramePr>
            <a:graphicFrameLocks noGrp="1"/>
          </p:cNvGraphicFramePr>
          <p:nvPr/>
        </p:nvGraphicFramePr>
        <p:xfrm>
          <a:off x="1687946" y="1550547"/>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18" name="Group 17">
            <a:extLst>
              <a:ext uri="{FF2B5EF4-FFF2-40B4-BE49-F238E27FC236}">
                <a16:creationId xmlns:a16="http://schemas.microsoft.com/office/drawing/2014/main" id="{FA3AC2FC-2245-EE5C-9B38-36E664C65090}"/>
              </a:ext>
            </a:extLst>
          </p:cNvPr>
          <p:cNvGrpSpPr>
            <a:grpSpLocks noChangeAspect="1"/>
          </p:cNvGrpSpPr>
          <p:nvPr/>
        </p:nvGrpSpPr>
        <p:grpSpPr>
          <a:xfrm>
            <a:off x="1893891" y="1734938"/>
            <a:ext cx="284585" cy="338714"/>
            <a:chOff x="2305050" y="5353050"/>
            <a:chExt cx="600075" cy="725025"/>
          </a:xfrm>
          <a:solidFill>
            <a:srgbClr val="89C978"/>
          </a:solidFill>
        </p:grpSpPr>
        <p:sp>
          <p:nvSpPr>
            <p:cNvPr id="25" name="Rectangle: Top Corners Rounded 24">
              <a:extLst>
                <a:ext uri="{FF2B5EF4-FFF2-40B4-BE49-F238E27FC236}">
                  <a16:creationId xmlns:a16="http://schemas.microsoft.com/office/drawing/2014/main" id="{82E1B47E-76C5-1D29-510E-57D6FE05946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B198374-B52E-4223-D4AD-6DA47E00819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D5959F24-A8C4-8B57-C0F6-86B4C40CBD8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F47B9E84-C2E4-CF0F-268B-39C4DC678902}"/>
              </a:ext>
            </a:extLst>
          </p:cNvPr>
          <p:cNvGrpSpPr>
            <a:grpSpLocks noChangeAspect="1"/>
          </p:cNvGrpSpPr>
          <p:nvPr/>
        </p:nvGrpSpPr>
        <p:grpSpPr>
          <a:xfrm>
            <a:off x="1891671" y="3139923"/>
            <a:ext cx="284585" cy="338714"/>
            <a:chOff x="2305050" y="5353050"/>
            <a:chExt cx="600075" cy="725025"/>
          </a:xfrm>
          <a:solidFill>
            <a:srgbClr val="89C978"/>
          </a:solidFill>
        </p:grpSpPr>
        <p:sp>
          <p:nvSpPr>
            <p:cNvPr id="29" name="Rectangle: Top Corners Rounded 28">
              <a:extLst>
                <a:ext uri="{FF2B5EF4-FFF2-40B4-BE49-F238E27FC236}">
                  <a16:creationId xmlns:a16="http://schemas.microsoft.com/office/drawing/2014/main" id="{4DF9B0E9-6A86-0A81-AD07-93AC22569AD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0A7C7743-0521-8BAE-8561-7FF67685900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7CE6C4BB-24D5-D103-7599-8D96FC0DC61D}"/>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 name="Group 32">
            <a:extLst>
              <a:ext uri="{FF2B5EF4-FFF2-40B4-BE49-F238E27FC236}">
                <a16:creationId xmlns:a16="http://schemas.microsoft.com/office/drawing/2014/main" id="{21036BFA-6357-55ED-C439-9DA48C7A7D25}"/>
              </a:ext>
            </a:extLst>
          </p:cNvPr>
          <p:cNvGrpSpPr>
            <a:grpSpLocks noChangeAspect="1"/>
          </p:cNvGrpSpPr>
          <p:nvPr/>
        </p:nvGrpSpPr>
        <p:grpSpPr>
          <a:xfrm>
            <a:off x="1891672" y="2416332"/>
            <a:ext cx="284585" cy="338714"/>
            <a:chOff x="2305050" y="5353050"/>
            <a:chExt cx="600075" cy="725025"/>
          </a:xfrm>
          <a:solidFill>
            <a:srgbClr val="89C978"/>
          </a:solidFill>
        </p:grpSpPr>
        <p:sp>
          <p:nvSpPr>
            <p:cNvPr id="34" name="Rectangle: Top Corners Rounded 33">
              <a:extLst>
                <a:ext uri="{FF2B5EF4-FFF2-40B4-BE49-F238E27FC236}">
                  <a16:creationId xmlns:a16="http://schemas.microsoft.com/office/drawing/2014/main" id="{C53854C7-FBD6-8BD3-BEB8-0A17F70CE3B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F67C8CE0-FB4A-9A24-9B7F-FB234E94353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8B5A8A7A-151B-327F-70E1-AA082CDE43FC}"/>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Group 36">
            <a:extLst>
              <a:ext uri="{FF2B5EF4-FFF2-40B4-BE49-F238E27FC236}">
                <a16:creationId xmlns:a16="http://schemas.microsoft.com/office/drawing/2014/main" id="{F1C36AF8-CEB5-FB1A-5E69-ACDB832B6345}"/>
              </a:ext>
            </a:extLst>
          </p:cNvPr>
          <p:cNvGrpSpPr>
            <a:grpSpLocks noChangeAspect="1"/>
          </p:cNvGrpSpPr>
          <p:nvPr/>
        </p:nvGrpSpPr>
        <p:grpSpPr>
          <a:xfrm>
            <a:off x="1891670" y="3868819"/>
            <a:ext cx="284585" cy="338714"/>
            <a:chOff x="2305050" y="5353050"/>
            <a:chExt cx="600075" cy="725025"/>
          </a:xfrm>
          <a:solidFill>
            <a:srgbClr val="89C978"/>
          </a:solidFill>
        </p:grpSpPr>
        <p:sp>
          <p:nvSpPr>
            <p:cNvPr id="38" name="Rectangle: Top Corners Rounded 37">
              <a:extLst>
                <a:ext uri="{FF2B5EF4-FFF2-40B4-BE49-F238E27FC236}">
                  <a16:creationId xmlns:a16="http://schemas.microsoft.com/office/drawing/2014/main" id="{2DC5491B-9E63-F741-DA9D-1724A0F579C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7D7884F7-3A7D-F53E-FAE8-000497D507F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C55E40A4-9068-22E1-60FF-A13CBE111C4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 name="Group 40">
            <a:extLst>
              <a:ext uri="{FF2B5EF4-FFF2-40B4-BE49-F238E27FC236}">
                <a16:creationId xmlns:a16="http://schemas.microsoft.com/office/drawing/2014/main" id="{D3776803-0587-4849-2F5A-DBA98F8693D2}"/>
              </a:ext>
            </a:extLst>
          </p:cNvPr>
          <p:cNvGrpSpPr>
            <a:grpSpLocks noChangeAspect="1"/>
          </p:cNvGrpSpPr>
          <p:nvPr/>
        </p:nvGrpSpPr>
        <p:grpSpPr>
          <a:xfrm>
            <a:off x="1881417" y="4602561"/>
            <a:ext cx="284585" cy="338714"/>
            <a:chOff x="2305050" y="5353050"/>
            <a:chExt cx="600075" cy="725025"/>
          </a:xfrm>
          <a:solidFill>
            <a:srgbClr val="89C978"/>
          </a:solidFill>
        </p:grpSpPr>
        <p:sp>
          <p:nvSpPr>
            <p:cNvPr id="42" name="Rectangle: Top Corners Rounded 41">
              <a:extLst>
                <a:ext uri="{FF2B5EF4-FFF2-40B4-BE49-F238E27FC236}">
                  <a16:creationId xmlns:a16="http://schemas.microsoft.com/office/drawing/2014/main" id="{33E4A754-18E2-144F-7E63-4B316473D6C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26C2FDD5-F2D6-7FD3-5558-6354E02C1F3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E4569968-CE58-746A-7D1B-F6AAB5BFDED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14102694-0E93-FCAC-EAF8-FCA1148E9610}"/>
              </a:ext>
            </a:extLst>
          </p:cNvPr>
          <p:cNvGrpSpPr>
            <a:grpSpLocks noChangeAspect="1"/>
          </p:cNvGrpSpPr>
          <p:nvPr/>
        </p:nvGrpSpPr>
        <p:grpSpPr>
          <a:xfrm>
            <a:off x="2627906" y="1734938"/>
            <a:ext cx="284585" cy="338714"/>
            <a:chOff x="2305050" y="5353050"/>
            <a:chExt cx="600075" cy="725025"/>
          </a:xfrm>
          <a:solidFill>
            <a:srgbClr val="89C978"/>
          </a:solidFill>
        </p:grpSpPr>
        <p:sp>
          <p:nvSpPr>
            <p:cNvPr id="47" name="Rectangle: Top Corners Rounded 46">
              <a:extLst>
                <a:ext uri="{FF2B5EF4-FFF2-40B4-BE49-F238E27FC236}">
                  <a16:creationId xmlns:a16="http://schemas.microsoft.com/office/drawing/2014/main" id="{BCA987D7-859F-8066-EDAC-BBC6C6B60C3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E1B081ED-74CC-09B3-5B55-034D4B183FC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017ED92E-5F9F-8514-495D-5E8A2229E17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0" name="Group 49">
            <a:extLst>
              <a:ext uri="{FF2B5EF4-FFF2-40B4-BE49-F238E27FC236}">
                <a16:creationId xmlns:a16="http://schemas.microsoft.com/office/drawing/2014/main" id="{F24F82FB-7D02-3534-8B63-6613C70433D1}"/>
              </a:ext>
            </a:extLst>
          </p:cNvPr>
          <p:cNvGrpSpPr>
            <a:grpSpLocks noChangeAspect="1"/>
          </p:cNvGrpSpPr>
          <p:nvPr/>
        </p:nvGrpSpPr>
        <p:grpSpPr>
          <a:xfrm>
            <a:off x="2625686" y="3139923"/>
            <a:ext cx="284585" cy="338714"/>
            <a:chOff x="2305050" y="5353050"/>
            <a:chExt cx="600075" cy="725025"/>
          </a:xfrm>
          <a:solidFill>
            <a:srgbClr val="89C978"/>
          </a:solidFill>
        </p:grpSpPr>
        <p:sp>
          <p:nvSpPr>
            <p:cNvPr id="51" name="Rectangle: Top Corners Rounded 50">
              <a:extLst>
                <a:ext uri="{FF2B5EF4-FFF2-40B4-BE49-F238E27FC236}">
                  <a16:creationId xmlns:a16="http://schemas.microsoft.com/office/drawing/2014/main" id="{14BBF344-D034-5A51-3398-0B21B1835FD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9A7F21D9-4DDD-29DB-7C89-638BE37B753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E36C1F39-B78A-AB10-D1C9-57BC8288AB79}"/>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9378E141-6813-F72F-757B-8861D26EB4AC}"/>
              </a:ext>
            </a:extLst>
          </p:cNvPr>
          <p:cNvGrpSpPr>
            <a:grpSpLocks noChangeAspect="1"/>
          </p:cNvGrpSpPr>
          <p:nvPr/>
        </p:nvGrpSpPr>
        <p:grpSpPr>
          <a:xfrm>
            <a:off x="2625687" y="2416332"/>
            <a:ext cx="284585" cy="338714"/>
            <a:chOff x="2305050" y="5353050"/>
            <a:chExt cx="600075" cy="725025"/>
          </a:xfrm>
          <a:solidFill>
            <a:srgbClr val="89C978"/>
          </a:solidFill>
        </p:grpSpPr>
        <p:sp>
          <p:nvSpPr>
            <p:cNvPr id="56" name="Rectangle: Top Corners Rounded 55">
              <a:extLst>
                <a:ext uri="{FF2B5EF4-FFF2-40B4-BE49-F238E27FC236}">
                  <a16:creationId xmlns:a16="http://schemas.microsoft.com/office/drawing/2014/main" id="{D0F4ACE3-B1D2-B2FF-070F-E455C61F0F2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BD97894C-3287-65F5-D97C-6F1C6A8440F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96D6A47B-615C-05AA-E740-D8A9FB0D411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a:extLst>
              <a:ext uri="{FF2B5EF4-FFF2-40B4-BE49-F238E27FC236}">
                <a16:creationId xmlns:a16="http://schemas.microsoft.com/office/drawing/2014/main" id="{11978165-C707-5AD1-51C4-9691755BB130}"/>
              </a:ext>
            </a:extLst>
          </p:cNvPr>
          <p:cNvGrpSpPr>
            <a:grpSpLocks noChangeAspect="1"/>
          </p:cNvGrpSpPr>
          <p:nvPr/>
        </p:nvGrpSpPr>
        <p:grpSpPr>
          <a:xfrm>
            <a:off x="2625685" y="3868819"/>
            <a:ext cx="284585" cy="338714"/>
            <a:chOff x="2305050" y="5353050"/>
            <a:chExt cx="600075" cy="725025"/>
          </a:xfrm>
          <a:solidFill>
            <a:srgbClr val="89C978"/>
          </a:solidFill>
        </p:grpSpPr>
        <p:sp>
          <p:nvSpPr>
            <p:cNvPr id="186" name="Rectangle: Top Corners Rounded 185">
              <a:extLst>
                <a:ext uri="{FF2B5EF4-FFF2-40B4-BE49-F238E27FC236}">
                  <a16:creationId xmlns:a16="http://schemas.microsoft.com/office/drawing/2014/main" id="{B813C5DA-176F-EDBA-EF43-C73E01690B1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Rectangle 186">
              <a:extLst>
                <a:ext uri="{FF2B5EF4-FFF2-40B4-BE49-F238E27FC236}">
                  <a16:creationId xmlns:a16="http://schemas.microsoft.com/office/drawing/2014/main" id="{CA02F949-BA72-DB2C-E8FE-31BF91D3578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Oval 187">
              <a:extLst>
                <a:ext uri="{FF2B5EF4-FFF2-40B4-BE49-F238E27FC236}">
                  <a16:creationId xmlns:a16="http://schemas.microsoft.com/office/drawing/2014/main" id="{FB472EF9-66DC-FC65-065F-3653C8EDD34C}"/>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9" name="Group 188">
            <a:extLst>
              <a:ext uri="{FF2B5EF4-FFF2-40B4-BE49-F238E27FC236}">
                <a16:creationId xmlns:a16="http://schemas.microsoft.com/office/drawing/2014/main" id="{4C9D27AB-6B4D-BFC7-F31F-20F775C01F65}"/>
              </a:ext>
            </a:extLst>
          </p:cNvPr>
          <p:cNvGrpSpPr>
            <a:grpSpLocks noChangeAspect="1"/>
          </p:cNvGrpSpPr>
          <p:nvPr/>
        </p:nvGrpSpPr>
        <p:grpSpPr>
          <a:xfrm>
            <a:off x="2615432" y="4602561"/>
            <a:ext cx="284585" cy="338714"/>
            <a:chOff x="2305050" y="5353050"/>
            <a:chExt cx="600075" cy="725025"/>
          </a:xfrm>
          <a:solidFill>
            <a:srgbClr val="89C978"/>
          </a:solidFill>
        </p:grpSpPr>
        <p:sp>
          <p:nvSpPr>
            <p:cNvPr id="190" name="Rectangle: Top Corners Rounded 189">
              <a:extLst>
                <a:ext uri="{FF2B5EF4-FFF2-40B4-BE49-F238E27FC236}">
                  <a16:creationId xmlns:a16="http://schemas.microsoft.com/office/drawing/2014/main" id="{3CA2D915-756B-EABD-0117-49F12FB8828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Rectangle 190">
              <a:extLst>
                <a:ext uri="{FF2B5EF4-FFF2-40B4-BE49-F238E27FC236}">
                  <a16:creationId xmlns:a16="http://schemas.microsoft.com/office/drawing/2014/main" id="{1EFA0DD2-705A-E791-1B3D-D297FBE426C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Oval 191">
              <a:extLst>
                <a:ext uri="{FF2B5EF4-FFF2-40B4-BE49-F238E27FC236}">
                  <a16:creationId xmlns:a16="http://schemas.microsoft.com/office/drawing/2014/main" id="{C2371E5C-85D9-A3B4-0224-084A58AC9EB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69" name="Table 11">
            <a:extLst>
              <a:ext uri="{FF2B5EF4-FFF2-40B4-BE49-F238E27FC236}">
                <a16:creationId xmlns:a16="http://schemas.microsoft.com/office/drawing/2014/main" id="{6159E2A2-A0DA-F920-45A1-8088CE52477F}"/>
              </a:ext>
            </a:extLst>
          </p:cNvPr>
          <p:cNvGraphicFramePr>
            <a:graphicFrameLocks noGrp="1"/>
          </p:cNvGraphicFramePr>
          <p:nvPr/>
        </p:nvGraphicFramePr>
        <p:xfrm>
          <a:off x="3664181" y="1550171"/>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270" name="Group 269">
            <a:extLst>
              <a:ext uri="{FF2B5EF4-FFF2-40B4-BE49-F238E27FC236}">
                <a16:creationId xmlns:a16="http://schemas.microsoft.com/office/drawing/2014/main" id="{0532F263-F88F-7715-13DC-BA8C1F2060B0}"/>
              </a:ext>
            </a:extLst>
          </p:cNvPr>
          <p:cNvGrpSpPr>
            <a:grpSpLocks noChangeAspect="1"/>
          </p:cNvGrpSpPr>
          <p:nvPr/>
        </p:nvGrpSpPr>
        <p:grpSpPr>
          <a:xfrm>
            <a:off x="3870126" y="1734562"/>
            <a:ext cx="284585" cy="338714"/>
            <a:chOff x="2305050" y="5353050"/>
            <a:chExt cx="600075" cy="725025"/>
          </a:xfrm>
          <a:solidFill>
            <a:srgbClr val="89C978"/>
          </a:solidFill>
        </p:grpSpPr>
        <p:sp>
          <p:nvSpPr>
            <p:cNvPr id="271" name="Rectangle: Top Corners Rounded 270">
              <a:extLst>
                <a:ext uri="{FF2B5EF4-FFF2-40B4-BE49-F238E27FC236}">
                  <a16:creationId xmlns:a16="http://schemas.microsoft.com/office/drawing/2014/main" id="{7ADBF4E3-E457-117E-26E5-618BA1E038E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2" name="Rectangle 271">
              <a:extLst>
                <a:ext uri="{FF2B5EF4-FFF2-40B4-BE49-F238E27FC236}">
                  <a16:creationId xmlns:a16="http://schemas.microsoft.com/office/drawing/2014/main" id="{F543CBD5-6323-40DA-CC68-02720E64020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3" name="Oval 272">
              <a:extLst>
                <a:ext uri="{FF2B5EF4-FFF2-40B4-BE49-F238E27FC236}">
                  <a16:creationId xmlns:a16="http://schemas.microsoft.com/office/drawing/2014/main" id="{97B1ADFB-941F-BED4-4219-1AE029CED4E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4" name="Group 273">
            <a:extLst>
              <a:ext uri="{FF2B5EF4-FFF2-40B4-BE49-F238E27FC236}">
                <a16:creationId xmlns:a16="http://schemas.microsoft.com/office/drawing/2014/main" id="{EE5607CE-456B-D3A2-7B50-D880BB00FA66}"/>
              </a:ext>
            </a:extLst>
          </p:cNvPr>
          <p:cNvGrpSpPr>
            <a:grpSpLocks noChangeAspect="1"/>
          </p:cNvGrpSpPr>
          <p:nvPr/>
        </p:nvGrpSpPr>
        <p:grpSpPr>
          <a:xfrm>
            <a:off x="3867906" y="3139547"/>
            <a:ext cx="284585" cy="338714"/>
            <a:chOff x="2305050" y="5353050"/>
            <a:chExt cx="600075" cy="725025"/>
          </a:xfrm>
          <a:solidFill>
            <a:srgbClr val="89C978"/>
          </a:solidFill>
        </p:grpSpPr>
        <p:sp>
          <p:nvSpPr>
            <p:cNvPr id="275" name="Rectangle: Top Corners Rounded 274">
              <a:extLst>
                <a:ext uri="{FF2B5EF4-FFF2-40B4-BE49-F238E27FC236}">
                  <a16:creationId xmlns:a16="http://schemas.microsoft.com/office/drawing/2014/main" id="{874F127A-07C4-F19D-752F-D80590B388B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6" name="Rectangle 275">
              <a:extLst>
                <a:ext uri="{FF2B5EF4-FFF2-40B4-BE49-F238E27FC236}">
                  <a16:creationId xmlns:a16="http://schemas.microsoft.com/office/drawing/2014/main" id="{4049BA6C-10A9-7024-5349-7A52BFD1EC4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7" name="Oval 276">
              <a:extLst>
                <a:ext uri="{FF2B5EF4-FFF2-40B4-BE49-F238E27FC236}">
                  <a16:creationId xmlns:a16="http://schemas.microsoft.com/office/drawing/2014/main" id="{525FA04D-EE90-C8BF-8AE8-D08BF662E66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8" name="Group 277">
            <a:extLst>
              <a:ext uri="{FF2B5EF4-FFF2-40B4-BE49-F238E27FC236}">
                <a16:creationId xmlns:a16="http://schemas.microsoft.com/office/drawing/2014/main" id="{B4034C39-B0B3-9B2C-470A-E358BD755074}"/>
              </a:ext>
            </a:extLst>
          </p:cNvPr>
          <p:cNvGrpSpPr>
            <a:grpSpLocks noChangeAspect="1"/>
          </p:cNvGrpSpPr>
          <p:nvPr/>
        </p:nvGrpSpPr>
        <p:grpSpPr>
          <a:xfrm>
            <a:off x="3867907" y="2415956"/>
            <a:ext cx="284585" cy="338714"/>
            <a:chOff x="2305050" y="5353050"/>
            <a:chExt cx="600075" cy="725025"/>
          </a:xfrm>
          <a:solidFill>
            <a:srgbClr val="89C978"/>
          </a:solidFill>
        </p:grpSpPr>
        <p:sp>
          <p:nvSpPr>
            <p:cNvPr id="279" name="Rectangle: Top Corners Rounded 278">
              <a:extLst>
                <a:ext uri="{FF2B5EF4-FFF2-40B4-BE49-F238E27FC236}">
                  <a16:creationId xmlns:a16="http://schemas.microsoft.com/office/drawing/2014/main" id="{A3D835F4-24FD-BC6F-9A84-5FC9971D1F3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0" name="Rectangle 279">
              <a:extLst>
                <a:ext uri="{FF2B5EF4-FFF2-40B4-BE49-F238E27FC236}">
                  <a16:creationId xmlns:a16="http://schemas.microsoft.com/office/drawing/2014/main" id="{ACAB8AA6-2187-6480-A063-870F76B22D9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1" name="Oval 280">
              <a:extLst>
                <a:ext uri="{FF2B5EF4-FFF2-40B4-BE49-F238E27FC236}">
                  <a16:creationId xmlns:a16="http://schemas.microsoft.com/office/drawing/2014/main" id="{AF95F62B-08A8-0868-6CD9-EE2869C1BE3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2" name="Group 281">
            <a:extLst>
              <a:ext uri="{FF2B5EF4-FFF2-40B4-BE49-F238E27FC236}">
                <a16:creationId xmlns:a16="http://schemas.microsoft.com/office/drawing/2014/main" id="{B504FA54-A353-55F4-F1DE-7EF13DE319CE}"/>
              </a:ext>
            </a:extLst>
          </p:cNvPr>
          <p:cNvGrpSpPr>
            <a:grpSpLocks noChangeAspect="1"/>
          </p:cNvGrpSpPr>
          <p:nvPr/>
        </p:nvGrpSpPr>
        <p:grpSpPr>
          <a:xfrm>
            <a:off x="3867905" y="3868443"/>
            <a:ext cx="284585" cy="338714"/>
            <a:chOff x="2305050" y="5353050"/>
            <a:chExt cx="600075" cy="725025"/>
          </a:xfrm>
          <a:solidFill>
            <a:srgbClr val="89C978"/>
          </a:solidFill>
        </p:grpSpPr>
        <p:sp>
          <p:nvSpPr>
            <p:cNvPr id="283" name="Rectangle: Top Corners Rounded 282">
              <a:extLst>
                <a:ext uri="{FF2B5EF4-FFF2-40B4-BE49-F238E27FC236}">
                  <a16:creationId xmlns:a16="http://schemas.microsoft.com/office/drawing/2014/main" id="{DDAB78A8-305D-A426-AA30-DCEC70815E8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4" name="Rectangle 283">
              <a:extLst>
                <a:ext uri="{FF2B5EF4-FFF2-40B4-BE49-F238E27FC236}">
                  <a16:creationId xmlns:a16="http://schemas.microsoft.com/office/drawing/2014/main" id="{1536881A-D554-1426-B855-3A8419ED251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5" name="Oval 284">
              <a:extLst>
                <a:ext uri="{FF2B5EF4-FFF2-40B4-BE49-F238E27FC236}">
                  <a16:creationId xmlns:a16="http://schemas.microsoft.com/office/drawing/2014/main" id="{9B16763B-4917-5362-F782-CA65D5DFFF7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6" name="Group 285">
            <a:extLst>
              <a:ext uri="{FF2B5EF4-FFF2-40B4-BE49-F238E27FC236}">
                <a16:creationId xmlns:a16="http://schemas.microsoft.com/office/drawing/2014/main" id="{19299153-BF95-79BA-AA1F-F246AB008882}"/>
              </a:ext>
            </a:extLst>
          </p:cNvPr>
          <p:cNvGrpSpPr>
            <a:grpSpLocks noChangeAspect="1"/>
          </p:cNvGrpSpPr>
          <p:nvPr/>
        </p:nvGrpSpPr>
        <p:grpSpPr>
          <a:xfrm>
            <a:off x="3857652" y="4602185"/>
            <a:ext cx="284585" cy="338714"/>
            <a:chOff x="2305050" y="5353050"/>
            <a:chExt cx="600075" cy="725025"/>
          </a:xfrm>
          <a:solidFill>
            <a:srgbClr val="89C978"/>
          </a:solidFill>
        </p:grpSpPr>
        <p:sp>
          <p:nvSpPr>
            <p:cNvPr id="287" name="Rectangle: Top Corners Rounded 286">
              <a:extLst>
                <a:ext uri="{FF2B5EF4-FFF2-40B4-BE49-F238E27FC236}">
                  <a16:creationId xmlns:a16="http://schemas.microsoft.com/office/drawing/2014/main" id="{35EF5AF6-D662-AD52-A508-49D75B924EB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8" name="Rectangle 287">
              <a:extLst>
                <a:ext uri="{FF2B5EF4-FFF2-40B4-BE49-F238E27FC236}">
                  <a16:creationId xmlns:a16="http://schemas.microsoft.com/office/drawing/2014/main" id="{59A79271-6A4A-0AC1-5690-0C128EEC524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9" name="Oval 288">
              <a:extLst>
                <a:ext uri="{FF2B5EF4-FFF2-40B4-BE49-F238E27FC236}">
                  <a16:creationId xmlns:a16="http://schemas.microsoft.com/office/drawing/2014/main" id="{7FAC70AB-349F-BB6E-2CBF-855227E4DE2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0" name="Group 289">
            <a:extLst>
              <a:ext uri="{FF2B5EF4-FFF2-40B4-BE49-F238E27FC236}">
                <a16:creationId xmlns:a16="http://schemas.microsoft.com/office/drawing/2014/main" id="{95B882E0-129B-BAD0-AC88-EC310664402F}"/>
              </a:ext>
            </a:extLst>
          </p:cNvPr>
          <p:cNvGrpSpPr>
            <a:grpSpLocks noChangeAspect="1"/>
          </p:cNvGrpSpPr>
          <p:nvPr/>
        </p:nvGrpSpPr>
        <p:grpSpPr>
          <a:xfrm>
            <a:off x="4604141" y="1734562"/>
            <a:ext cx="284585" cy="338714"/>
            <a:chOff x="2305050" y="5353050"/>
            <a:chExt cx="600075" cy="725025"/>
          </a:xfrm>
          <a:solidFill>
            <a:srgbClr val="89C978"/>
          </a:solidFill>
        </p:grpSpPr>
        <p:sp>
          <p:nvSpPr>
            <p:cNvPr id="291" name="Rectangle: Top Corners Rounded 290">
              <a:extLst>
                <a:ext uri="{FF2B5EF4-FFF2-40B4-BE49-F238E27FC236}">
                  <a16:creationId xmlns:a16="http://schemas.microsoft.com/office/drawing/2014/main" id="{29BEC64B-7C0C-B5E2-5FD1-30B7761A5CD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2" name="Rectangle 291">
              <a:extLst>
                <a:ext uri="{FF2B5EF4-FFF2-40B4-BE49-F238E27FC236}">
                  <a16:creationId xmlns:a16="http://schemas.microsoft.com/office/drawing/2014/main" id="{B8060EA7-4205-63EC-24FA-FC019F2FCA1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3" name="Oval 292">
              <a:extLst>
                <a:ext uri="{FF2B5EF4-FFF2-40B4-BE49-F238E27FC236}">
                  <a16:creationId xmlns:a16="http://schemas.microsoft.com/office/drawing/2014/main" id="{C3BC8A16-3E81-D34F-50BD-54356F834CD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4" name="Group 293">
            <a:extLst>
              <a:ext uri="{FF2B5EF4-FFF2-40B4-BE49-F238E27FC236}">
                <a16:creationId xmlns:a16="http://schemas.microsoft.com/office/drawing/2014/main" id="{3862C156-E6E6-5AF5-AD8D-BF2AE267B447}"/>
              </a:ext>
            </a:extLst>
          </p:cNvPr>
          <p:cNvGrpSpPr>
            <a:grpSpLocks noChangeAspect="1"/>
          </p:cNvGrpSpPr>
          <p:nvPr/>
        </p:nvGrpSpPr>
        <p:grpSpPr>
          <a:xfrm>
            <a:off x="4601921" y="3139547"/>
            <a:ext cx="284585" cy="338714"/>
            <a:chOff x="2305050" y="5353050"/>
            <a:chExt cx="600075" cy="725025"/>
          </a:xfrm>
          <a:solidFill>
            <a:srgbClr val="89C978"/>
          </a:solidFill>
        </p:grpSpPr>
        <p:sp>
          <p:nvSpPr>
            <p:cNvPr id="295" name="Rectangle: Top Corners Rounded 294">
              <a:extLst>
                <a:ext uri="{FF2B5EF4-FFF2-40B4-BE49-F238E27FC236}">
                  <a16:creationId xmlns:a16="http://schemas.microsoft.com/office/drawing/2014/main" id="{BED47F51-21CC-96AE-A145-357AD33DF0F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6" name="Rectangle 295">
              <a:extLst>
                <a:ext uri="{FF2B5EF4-FFF2-40B4-BE49-F238E27FC236}">
                  <a16:creationId xmlns:a16="http://schemas.microsoft.com/office/drawing/2014/main" id="{BE276557-B2B5-5212-EA1D-3846CA25420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Oval 296">
              <a:extLst>
                <a:ext uri="{FF2B5EF4-FFF2-40B4-BE49-F238E27FC236}">
                  <a16:creationId xmlns:a16="http://schemas.microsoft.com/office/drawing/2014/main" id="{AD06B4C8-4EEE-54EF-6CA2-05901D91B95C}"/>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8" name="Group 297">
            <a:extLst>
              <a:ext uri="{FF2B5EF4-FFF2-40B4-BE49-F238E27FC236}">
                <a16:creationId xmlns:a16="http://schemas.microsoft.com/office/drawing/2014/main" id="{0963962D-07C5-9B34-6502-EBD52151453B}"/>
              </a:ext>
            </a:extLst>
          </p:cNvPr>
          <p:cNvGrpSpPr>
            <a:grpSpLocks noChangeAspect="1"/>
          </p:cNvGrpSpPr>
          <p:nvPr/>
        </p:nvGrpSpPr>
        <p:grpSpPr>
          <a:xfrm>
            <a:off x="4601922" y="2415956"/>
            <a:ext cx="284585" cy="338714"/>
            <a:chOff x="2305050" y="5353050"/>
            <a:chExt cx="600075" cy="725025"/>
          </a:xfrm>
          <a:solidFill>
            <a:srgbClr val="89C978"/>
          </a:solidFill>
        </p:grpSpPr>
        <p:sp>
          <p:nvSpPr>
            <p:cNvPr id="299" name="Rectangle: Top Corners Rounded 298">
              <a:extLst>
                <a:ext uri="{FF2B5EF4-FFF2-40B4-BE49-F238E27FC236}">
                  <a16:creationId xmlns:a16="http://schemas.microsoft.com/office/drawing/2014/main" id="{C5028F3A-161B-59A7-7716-EB5B3779CEE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0" name="Rectangle 299">
              <a:extLst>
                <a:ext uri="{FF2B5EF4-FFF2-40B4-BE49-F238E27FC236}">
                  <a16:creationId xmlns:a16="http://schemas.microsoft.com/office/drawing/2014/main" id="{55BD98C1-9FA9-5163-41F4-38EA4F1F7A2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1" name="Oval 300">
              <a:extLst>
                <a:ext uri="{FF2B5EF4-FFF2-40B4-BE49-F238E27FC236}">
                  <a16:creationId xmlns:a16="http://schemas.microsoft.com/office/drawing/2014/main" id="{E6D8ABB2-C7BF-14BE-E281-7FBED47682B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2" name="Group 301">
            <a:extLst>
              <a:ext uri="{FF2B5EF4-FFF2-40B4-BE49-F238E27FC236}">
                <a16:creationId xmlns:a16="http://schemas.microsoft.com/office/drawing/2014/main" id="{F4CD2FE9-0EEE-AB77-C75A-CBC70972ACDB}"/>
              </a:ext>
            </a:extLst>
          </p:cNvPr>
          <p:cNvGrpSpPr>
            <a:grpSpLocks noChangeAspect="1"/>
          </p:cNvGrpSpPr>
          <p:nvPr/>
        </p:nvGrpSpPr>
        <p:grpSpPr>
          <a:xfrm>
            <a:off x="4601920" y="3868443"/>
            <a:ext cx="284585" cy="338714"/>
            <a:chOff x="2305050" y="5353050"/>
            <a:chExt cx="600075" cy="725025"/>
          </a:xfrm>
          <a:solidFill>
            <a:srgbClr val="89C978"/>
          </a:solidFill>
        </p:grpSpPr>
        <p:sp>
          <p:nvSpPr>
            <p:cNvPr id="303" name="Rectangle: Top Corners Rounded 302">
              <a:extLst>
                <a:ext uri="{FF2B5EF4-FFF2-40B4-BE49-F238E27FC236}">
                  <a16:creationId xmlns:a16="http://schemas.microsoft.com/office/drawing/2014/main" id="{D694DC13-A188-82D7-CA64-E420A2930E7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4" name="Rectangle 303">
              <a:extLst>
                <a:ext uri="{FF2B5EF4-FFF2-40B4-BE49-F238E27FC236}">
                  <a16:creationId xmlns:a16="http://schemas.microsoft.com/office/drawing/2014/main" id="{9861D170-C877-F3A9-9F2B-02039E35CA3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5" name="Oval 304">
              <a:extLst>
                <a:ext uri="{FF2B5EF4-FFF2-40B4-BE49-F238E27FC236}">
                  <a16:creationId xmlns:a16="http://schemas.microsoft.com/office/drawing/2014/main" id="{539EDF29-9EC4-68EF-695B-9D38E0631DB9}"/>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6" name="Group 305">
            <a:extLst>
              <a:ext uri="{FF2B5EF4-FFF2-40B4-BE49-F238E27FC236}">
                <a16:creationId xmlns:a16="http://schemas.microsoft.com/office/drawing/2014/main" id="{42A87613-7F2B-09CD-389D-5E56E7D8C194}"/>
              </a:ext>
            </a:extLst>
          </p:cNvPr>
          <p:cNvGrpSpPr>
            <a:grpSpLocks noChangeAspect="1"/>
          </p:cNvGrpSpPr>
          <p:nvPr/>
        </p:nvGrpSpPr>
        <p:grpSpPr>
          <a:xfrm>
            <a:off x="4591667" y="4602185"/>
            <a:ext cx="284585" cy="338714"/>
            <a:chOff x="2305050" y="5353050"/>
            <a:chExt cx="600075" cy="725025"/>
          </a:xfrm>
          <a:solidFill>
            <a:srgbClr val="89C978"/>
          </a:solidFill>
        </p:grpSpPr>
        <p:sp>
          <p:nvSpPr>
            <p:cNvPr id="307" name="Rectangle: Top Corners Rounded 306">
              <a:extLst>
                <a:ext uri="{FF2B5EF4-FFF2-40B4-BE49-F238E27FC236}">
                  <a16:creationId xmlns:a16="http://schemas.microsoft.com/office/drawing/2014/main" id="{37EBFE5C-87C6-7E54-A584-373AF77BB9F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8" name="Rectangle 307">
              <a:extLst>
                <a:ext uri="{FF2B5EF4-FFF2-40B4-BE49-F238E27FC236}">
                  <a16:creationId xmlns:a16="http://schemas.microsoft.com/office/drawing/2014/main" id="{EC9A5E90-7CE1-E190-64F3-6501CCFAD34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9" name="Oval 308">
              <a:extLst>
                <a:ext uri="{FF2B5EF4-FFF2-40B4-BE49-F238E27FC236}">
                  <a16:creationId xmlns:a16="http://schemas.microsoft.com/office/drawing/2014/main" id="{7BF4A9F6-AB52-FE66-DB66-0E1803CFFE67}"/>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310" name="Table 11">
            <a:extLst>
              <a:ext uri="{FF2B5EF4-FFF2-40B4-BE49-F238E27FC236}">
                <a16:creationId xmlns:a16="http://schemas.microsoft.com/office/drawing/2014/main" id="{A5F30078-DE1D-3698-A557-DABD835CD112}"/>
              </a:ext>
            </a:extLst>
          </p:cNvPr>
          <p:cNvGraphicFramePr>
            <a:graphicFrameLocks noGrp="1"/>
          </p:cNvGraphicFramePr>
          <p:nvPr/>
        </p:nvGraphicFramePr>
        <p:xfrm>
          <a:off x="5640416" y="1550171"/>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311" name="Group 310">
            <a:extLst>
              <a:ext uri="{FF2B5EF4-FFF2-40B4-BE49-F238E27FC236}">
                <a16:creationId xmlns:a16="http://schemas.microsoft.com/office/drawing/2014/main" id="{FC21F623-278A-A563-55C0-C150A1D083F7}"/>
              </a:ext>
            </a:extLst>
          </p:cNvPr>
          <p:cNvGrpSpPr>
            <a:grpSpLocks noChangeAspect="1"/>
          </p:cNvGrpSpPr>
          <p:nvPr/>
        </p:nvGrpSpPr>
        <p:grpSpPr>
          <a:xfrm>
            <a:off x="5846361" y="1734562"/>
            <a:ext cx="284585" cy="338714"/>
            <a:chOff x="2305050" y="5353050"/>
            <a:chExt cx="600075" cy="725025"/>
          </a:xfrm>
          <a:solidFill>
            <a:srgbClr val="89C978"/>
          </a:solidFill>
        </p:grpSpPr>
        <p:sp>
          <p:nvSpPr>
            <p:cNvPr id="312" name="Rectangle: Top Corners Rounded 311">
              <a:extLst>
                <a:ext uri="{FF2B5EF4-FFF2-40B4-BE49-F238E27FC236}">
                  <a16:creationId xmlns:a16="http://schemas.microsoft.com/office/drawing/2014/main" id="{09550A6D-A0BA-E2D3-AA6E-4A7A2FA3ABE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3" name="Rectangle 312">
              <a:extLst>
                <a:ext uri="{FF2B5EF4-FFF2-40B4-BE49-F238E27FC236}">
                  <a16:creationId xmlns:a16="http://schemas.microsoft.com/office/drawing/2014/main" id="{2D36A77C-638E-43C1-2F45-7E83AFD249C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 name="Oval 313">
              <a:extLst>
                <a:ext uri="{FF2B5EF4-FFF2-40B4-BE49-F238E27FC236}">
                  <a16:creationId xmlns:a16="http://schemas.microsoft.com/office/drawing/2014/main" id="{2E8601DE-74D8-133D-02FF-1DEBD1D0C133}"/>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5" name="Group 314">
            <a:extLst>
              <a:ext uri="{FF2B5EF4-FFF2-40B4-BE49-F238E27FC236}">
                <a16:creationId xmlns:a16="http://schemas.microsoft.com/office/drawing/2014/main" id="{BC9D51C6-F1CC-DCE3-E111-91C646F32197}"/>
              </a:ext>
            </a:extLst>
          </p:cNvPr>
          <p:cNvGrpSpPr>
            <a:grpSpLocks noChangeAspect="1"/>
          </p:cNvGrpSpPr>
          <p:nvPr/>
        </p:nvGrpSpPr>
        <p:grpSpPr>
          <a:xfrm>
            <a:off x="5844141" y="3139547"/>
            <a:ext cx="284585" cy="338714"/>
            <a:chOff x="2305050" y="5353050"/>
            <a:chExt cx="600075" cy="725025"/>
          </a:xfrm>
          <a:solidFill>
            <a:srgbClr val="89C978"/>
          </a:solidFill>
        </p:grpSpPr>
        <p:sp>
          <p:nvSpPr>
            <p:cNvPr id="316" name="Rectangle: Top Corners Rounded 315">
              <a:extLst>
                <a:ext uri="{FF2B5EF4-FFF2-40B4-BE49-F238E27FC236}">
                  <a16:creationId xmlns:a16="http://schemas.microsoft.com/office/drawing/2014/main" id="{BF411FF4-3460-A3D8-EEC4-13850E7A4FB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7" name="Rectangle 316">
              <a:extLst>
                <a:ext uri="{FF2B5EF4-FFF2-40B4-BE49-F238E27FC236}">
                  <a16:creationId xmlns:a16="http://schemas.microsoft.com/office/drawing/2014/main" id="{CA661794-49F4-CE13-5CDD-FF5F31BA2A4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Oval 317">
              <a:extLst>
                <a:ext uri="{FF2B5EF4-FFF2-40B4-BE49-F238E27FC236}">
                  <a16:creationId xmlns:a16="http://schemas.microsoft.com/office/drawing/2014/main" id="{40814C2A-3006-C793-51EE-72A4507B6D9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9" name="Group 318">
            <a:extLst>
              <a:ext uri="{FF2B5EF4-FFF2-40B4-BE49-F238E27FC236}">
                <a16:creationId xmlns:a16="http://schemas.microsoft.com/office/drawing/2014/main" id="{B2ED751A-E04B-FFC3-607B-08B8E6096953}"/>
              </a:ext>
            </a:extLst>
          </p:cNvPr>
          <p:cNvGrpSpPr>
            <a:grpSpLocks noChangeAspect="1"/>
          </p:cNvGrpSpPr>
          <p:nvPr/>
        </p:nvGrpSpPr>
        <p:grpSpPr>
          <a:xfrm>
            <a:off x="5844142" y="2415956"/>
            <a:ext cx="284585" cy="338714"/>
            <a:chOff x="2305050" y="5353050"/>
            <a:chExt cx="600075" cy="725025"/>
          </a:xfrm>
          <a:solidFill>
            <a:srgbClr val="89C978"/>
          </a:solidFill>
        </p:grpSpPr>
        <p:sp>
          <p:nvSpPr>
            <p:cNvPr id="320" name="Rectangle: Top Corners Rounded 319">
              <a:extLst>
                <a:ext uri="{FF2B5EF4-FFF2-40B4-BE49-F238E27FC236}">
                  <a16:creationId xmlns:a16="http://schemas.microsoft.com/office/drawing/2014/main" id="{71ACEC96-9BB0-DDE5-450F-38490A44205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1" name="Rectangle 320">
              <a:extLst>
                <a:ext uri="{FF2B5EF4-FFF2-40B4-BE49-F238E27FC236}">
                  <a16:creationId xmlns:a16="http://schemas.microsoft.com/office/drawing/2014/main" id="{11D2ADF1-92E7-ED25-6ED3-0EC18CC4C3D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2" name="Oval 321">
              <a:extLst>
                <a:ext uri="{FF2B5EF4-FFF2-40B4-BE49-F238E27FC236}">
                  <a16:creationId xmlns:a16="http://schemas.microsoft.com/office/drawing/2014/main" id="{81BAEC06-73F8-7354-4778-C068712D5BFC}"/>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3" name="Group 322">
            <a:extLst>
              <a:ext uri="{FF2B5EF4-FFF2-40B4-BE49-F238E27FC236}">
                <a16:creationId xmlns:a16="http://schemas.microsoft.com/office/drawing/2014/main" id="{BA3BC86E-EF2E-1901-EAD7-857AD96E169E}"/>
              </a:ext>
            </a:extLst>
          </p:cNvPr>
          <p:cNvGrpSpPr>
            <a:grpSpLocks noChangeAspect="1"/>
          </p:cNvGrpSpPr>
          <p:nvPr/>
        </p:nvGrpSpPr>
        <p:grpSpPr>
          <a:xfrm>
            <a:off x="5844140" y="3868443"/>
            <a:ext cx="284585" cy="338714"/>
            <a:chOff x="2305050" y="5353050"/>
            <a:chExt cx="600075" cy="725025"/>
          </a:xfrm>
          <a:solidFill>
            <a:srgbClr val="89C978"/>
          </a:solidFill>
        </p:grpSpPr>
        <p:sp>
          <p:nvSpPr>
            <p:cNvPr id="324" name="Rectangle: Top Corners Rounded 323">
              <a:extLst>
                <a:ext uri="{FF2B5EF4-FFF2-40B4-BE49-F238E27FC236}">
                  <a16:creationId xmlns:a16="http://schemas.microsoft.com/office/drawing/2014/main" id="{04939533-CFB2-2F05-4934-D673D678F7C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Rectangle 324">
              <a:extLst>
                <a:ext uri="{FF2B5EF4-FFF2-40B4-BE49-F238E27FC236}">
                  <a16:creationId xmlns:a16="http://schemas.microsoft.com/office/drawing/2014/main" id="{333DD7EE-82B0-6A79-2391-64671C5933D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Oval 325">
              <a:extLst>
                <a:ext uri="{FF2B5EF4-FFF2-40B4-BE49-F238E27FC236}">
                  <a16:creationId xmlns:a16="http://schemas.microsoft.com/office/drawing/2014/main" id="{87D605D2-68A7-4713-84C7-ECBEA6DF4D0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7" name="Group 326">
            <a:extLst>
              <a:ext uri="{FF2B5EF4-FFF2-40B4-BE49-F238E27FC236}">
                <a16:creationId xmlns:a16="http://schemas.microsoft.com/office/drawing/2014/main" id="{B335DDA0-EC09-A719-A23F-124329951ACC}"/>
              </a:ext>
            </a:extLst>
          </p:cNvPr>
          <p:cNvGrpSpPr>
            <a:grpSpLocks noChangeAspect="1"/>
          </p:cNvGrpSpPr>
          <p:nvPr/>
        </p:nvGrpSpPr>
        <p:grpSpPr>
          <a:xfrm>
            <a:off x="5833887" y="4602185"/>
            <a:ext cx="284585" cy="338714"/>
            <a:chOff x="2305050" y="5353050"/>
            <a:chExt cx="600075" cy="725025"/>
          </a:xfrm>
          <a:solidFill>
            <a:srgbClr val="89C978"/>
          </a:solidFill>
        </p:grpSpPr>
        <p:sp>
          <p:nvSpPr>
            <p:cNvPr id="328" name="Rectangle: Top Corners Rounded 327">
              <a:extLst>
                <a:ext uri="{FF2B5EF4-FFF2-40B4-BE49-F238E27FC236}">
                  <a16:creationId xmlns:a16="http://schemas.microsoft.com/office/drawing/2014/main" id="{755870DF-E9EE-DA90-3DB0-4E7451B364E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9" name="Rectangle 328">
              <a:extLst>
                <a:ext uri="{FF2B5EF4-FFF2-40B4-BE49-F238E27FC236}">
                  <a16:creationId xmlns:a16="http://schemas.microsoft.com/office/drawing/2014/main" id="{B95C56E8-EFD0-7187-8FDC-4B43273A98A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0" name="Oval 329">
              <a:extLst>
                <a:ext uri="{FF2B5EF4-FFF2-40B4-BE49-F238E27FC236}">
                  <a16:creationId xmlns:a16="http://schemas.microsoft.com/office/drawing/2014/main" id="{95377C98-1272-495D-DD0B-060D11AD508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1" name="Group 330">
            <a:extLst>
              <a:ext uri="{FF2B5EF4-FFF2-40B4-BE49-F238E27FC236}">
                <a16:creationId xmlns:a16="http://schemas.microsoft.com/office/drawing/2014/main" id="{F0D0C43C-F81E-B61A-0EC4-28AC33C1B64E}"/>
              </a:ext>
            </a:extLst>
          </p:cNvPr>
          <p:cNvGrpSpPr>
            <a:grpSpLocks noChangeAspect="1"/>
          </p:cNvGrpSpPr>
          <p:nvPr/>
        </p:nvGrpSpPr>
        <p:grpSpPr>
          <a:xfrm>
            <a:off x="6580376" y="1734562"/>
            <a:ext cx="284585" cy="338714"/>
            <a:chOff x="2305050" y="5353050"/>
            <a:chExt cx="600075" cy="725025"/>
          </a:xfrm>
          <a:solidFill>
            <a:srgbClr val="89C978"/>
          </a:solidFill>
        </p:grpSpPr>
        <p:sp>
          <p:nvSpPr>
            <p:cNvPr id="332" name="Rectangle: Top Corners Rounded 331">
              <a:extLst>
                <a:ext uri="{FF2B5EF4-FFF2-40B4-BE49-F238E27FC236}">
                  <a16:creationId xmlns:a16="http://schemas.microsoft.com/office/drawing/2014/main" id="{345169E5-E714-613C-0E88-CB7945CCE21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3" name="Rectangle 332">
              <a:extLst>
                <a:ext uri="{FF2B5EF4-FFF2-40B4-BE49-F238E27FC236}">
                  <a16:creationId xmlns:a16="http://schemas.microsoft.com/office/drawing/2014/main" id="{D5D4EF7A-10A6-21FE-D782-50505E16403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4" name="Oval 333">
              <a:extLst>
                <a:ext uri="{FF2B5EF4-FFF2-40B4-BE49-F238E27FC236}">
                  <a16:creationId xmlns:a16="http://schemas.microsoft.com/office/drawing/2014/main" id="{93009020-4820-6E29-5C9B-949D9881AA96}"/>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5" name="Group 334">
            <a:extLst>
              <a:ext uri="{FF2B5EF4-FFF2-40B4-BE49-F238E27FC236}">
                <a16:creationId xmlns:a16="http://schemas.microsoft.com/office/drawing/2014/main" id="{44D729B4-F243-44DD-73DE-BA50BF5637C6}"/>
              </a:ext>
            </a:extLst>
          </p:cNvPr>
          <p:cNvGrpSpPr>
            <a:grpSpLocks noChangeAspect="1"/>
          </p:cNvGrpSpPr>
          <p:nvPr/>
        </p:nvGrpSpPr>
        <p:grpSpPr>
          <a:xfrm>
            <a:off x="6578156" y="3139547"/>
            <a:ext cx="284585" cy="338714"/>
            <a:chOff x="2305050" y="5353050"/>
            <a:chExt cx="600075" cy="725025"/>
          </a:xfrm>
          <a:solidFill>
            <a:srgbClr val="89C978"/>
          </a:solidFill>
        </p:grpSpPr>
        <p:sp>
          <p:nvSpPr>
            <p:cNvPr id="336" name="Rectangle: Top Corners Rounded 335">
              <a:extLst>
                <a:ext uri="{FF2B5EF4-FFF2-40B4-BE49-F238E27FC236}">
                  <a16:creationId xmlns:a16="http://schemas.microsoft.com/office/drawing/2014/main" id="{AFB44A02-27F4-3976-1070-D64AA211530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Rectangle 336">
              <a:extLst>
                <a:ext uri="{FF2B5EF4-FFF2-40B4-BE49-F238E27FC236}">
                  <a16:creationId xmlns:a16="http://schemas.microsoft.com/office/drawing/2014/main" id="{4EAB8D80-07F1-BAB3-A5D2-3A563A4E6D5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Oval 337">
              <a:extLst>
                <a:ext uri="{FF2B5EF4-FFF2-40B4-BE49-F238E27FC236}">
                  <a16:creationId xmlns:a16="http://schemas.microsoft.com/office/drawing/2014/main" id="{C8D684EA-5AA0-29F2-4941-1A450293C223}"/>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9" name="Group 338">
            <a:extLst>
              <a:ext uri="{FF2B5EF4-FFF2-40B4-BE49-F238E27FC236}">
                <a16:creationId xmlns:a16="http://schemas.microsoft.com/office/drawing/2014/main" id="{1C48D8A4-4D53-2EDB-8BC9-EE2C7383F829}"/>
              </a:ext>
            </a:extLst>
          </p:cNvPr>
          <p:cNvGrpSpPr>
            <a:grpSpLocks noChangeAspect="1"/>
          </p:cNvGrpSpPr>
          <p:nvPr/>
        </p:nvGrpSpPr>
        <p:grpSpPr>
          <a:xfrm>
            <a:off x="6578157" y="2415956"/>
            <a:ext cx="284585" cy="338714"/>
            <a:chOff x="2305050" y="5353050"/>
            <a:chExt cx="600075" cy="725025"/>
          </a:xfrm>
          <a:solidFill>
            <a:srgbClr val="89C978"/>
          </a:solidFill>
        </p:grpSpPr>
        <p:sp>
          <p:nvSpPr>
            <p:cNvPr id="340" name="Rectangle: Top Corners Rounded 339">
              <a:extLst>
                <a:ext uri="{FF2B5EF4-FFF2-40B4-BE49-F238E27FC236}">
                  <a16:creationId xmlns:a16="http://schemas.microsoft.com/office/drawing/2014/main" id="{BEF92CE5-67E9-0961-2684-B3FAD667EF5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1" name="Rectangle 340">
              <a:extLst>
                <a:ext uri="{FF2B5EF4-FFF2-40B4-BE49-F238E27FC236}">
                  <a16:creationId xmlns:a16="http://schemas.microsoft.com/office/drawing/2014/main" id="{E23CB3B0-7730-734F-621B-2A5B53F815A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2" name="Oval 341">
              <a:extLst>
                <a:ext uri="{FF2B5EF4-FFF2-40B4-BE49-F238E27FC236}">
                  <a16:creationId xmlns:a16="http://schemas.microsoft.com/office/drawing/2014/main" id="{9AA250B0-AB4A-96F3-7F36-F03EC6195823}"/>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3" name="Group 342">
            <a:extLst>
              <a:ext uri="{FF2B5EF4-FFF2-40B4-BE49-F238E27FC236}">
                <a16:creationId xmlns:a16="http://schemas.microsoft.com/office/drawing/2014/main" id="{EEEE2534-95B1-68F0-8D7C-9A498E7E3958}"/>
              </a:ext>
            </a:extLst>
          </p:cNvPr>
          <p:cNvGrpSpPr>
            <a:grpSpLocks noChangeAspect="1"/>
          </p:cNvGrpSpPr>
          <p:nvPr/>
        </p:nvGrpSpPr>
        <p:grpSpPr>
          <a:xfrm>
            <a:off x="6578155" y="3868443"/>
            <a:ext cx="284585" cy="338714"/>
            <a:chOff x="2305050" y="5353050"/>
            <a:chExt cx="600075" cy="725025"/>
          </a:xfrm>
          <a:solidFill>
            <a:srgbClr val="89C978"/>
          </a:solidFill>
        </p:grpSpPr>
        <p:sp>
          <p:nvSpPr>
            <p:cNvPr id="344" name="Rectangle: Top Corners Rounded 343">
              <a:extLst>
                <a:ext uri="{FF2B5EF4-FFF2-40B4-BE49-F238E27FC236}">
                  <a16:creationId xmlns:a16="http://schemas.microsoft.com/office/drawing/2014/main" id="{D920AD2F-6342-5243-FC42-98740E18EB4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5" name="Rectangle 344">
              <a:extLst>
                <a:ext uri="{FF2B5EF4-FFF2-40B4-BE49-F238E27FC236}">
                  <a16:creationId xmlns:a16="http://schemas.microsoft.com/office/drawing/2014/main" id="{EAD49DD7-4ECC-4030-4B51-A15F2D76907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6" name="Oval 345">
              <a:extLst>
                <a:ext uri="{FF2B5EF4-FFF2-40B4-BE49-F238E27FC236}">
                  <a16:creationId xmlns:a16="http://schemas.microsoft.com/office/drawing/2014/main" id="{4C4EA88D-6BFB-283D-F537-23C5E03BCE0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7" name="Group 346">
            <a:extLst>
              <a:ext uri="{FF2B5EF4-FFF2-40B4-BE49-F238E27FC236}">
                <a16:creationId xmlns:a16="http://schemas.microsoft.com/office/drawing/2014/main" id="{83AB0EB2-1BFC-784A-E0BF-390A728AAF55}"/>
              </a:ext>
            </a:extLst>
          </p:cNvPr>
          <p:cNvGrpSpPr>
            <a:grpSpLocks noChangeAspect="1"/>
          </p:cNvGrpSpPr>
          <p:nvPr/>
        </p:nvGrpSpPr>
        <p:grpSpPr>
          <a:xfrm>
            <a:off x="6567902" y="4602185"/>
            <a:ext cx="284585" cy="338714"/>
            <a:chOff x="2305050" y="5353050"/>
            <a:chExt cx="600075" cy="725025"/>
          </a:xfrm>
          <a:solidFill>
            <a:srgbClr val="89C978"/>
          </a:solidFill>
        </p:grpSpPr>
        <p:sp>
          <p:nvSpPr>
            <p:cNvPr id="348" name="Rectangle: Top Corners Rounded 347">
              <a:extLst>
                <a:ext uri="{FF2B5EF4-FFF2-40B4-BE49-F238E27FC236}">
                  <a16:creationId xmlns:a16="http://schemas.microsoft.com/office/drawing/2014/main" id="{A85FCD17-3D95-9CC0-B297-C2E76FFBBE1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9" name="Rectangle 348">
              <a:extLst>
                <a:ext uri="{FF2B5EF4-FFF2-40B4-BE49-F238E27FC236}">
                  <a16:creationId xmlns:a16="http://schemas.microsoft.com/office/drawing/2014/main" id="{6CC3B7E6-E4B9-100C-7188-33D30E9824E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0" name="Oval 349">
              <a:extLst>
                <a:ext uri="{FF2B5EF4-FFF2-40B4-BE49-F238E27FC236}">
                  <a16:creationId xmlns:a16="http://schemas.microsoft.com/office/drawing/2014/main" id="{EC8B8DA3-AF60-A816-E7F6-D172ED1D4E0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351" name="Table 11">
            <a:extLst>
              <a:ext uri="{FF2B5EF4-FFF2-40B4-BE49-F238E27FC236}">
                <a16:creationId xmlns:a16="http://schemas.microsoft.com/office/drawing/2014/main" id="{E9EE71BF-E0DC-F902-E50E-668FD5E6F884}"/>
              </a:ext>
            </a:extLst>
          </p:cNvPr>
          <p:cNvGraphicFramePr>
            <a:graphicFrameLocks noGrp="1"/>
          </p:cNvGraphicFramePr>
          <p:nvPr/>
        </p:nvGraphicFramePr>
        <p:xfrm>
          <a:off x="7616651" y="1550171"/>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352" name="Group 351">
            <a:extLst>
              <a:ext uri="{FF2B5EF4-FFF2-40B4-BE49-F238E27FC236}">
                <a16:creationId xmlns:a16="http://schemas.microsoft.com/office/drawing/2014/main" id="{A2A34425-F613-9C81-327C-ECED0B681435}"/>
              </a:ext>
            </a:extLst>
          </p:cNvPr>
          <p:cNvGrpSpPr>
            <a:grpSpLocks noChangeAspect="1"/>
          </p:cNvGrpSpPr>
          <p:nvPr/>
        </p:nvGrpSpPr>
        <p:grpSpPr>
          <a:xfrm>
            <a:off x="7822596" y="1734562"/>
            <a:ext cx="284585" cy="338714"/>
            <a:chOff x="2305050" y="5353050"/>
            <a:chExt cx="600075" cy="725025"/>
          </a:xfrm>
          <a:solidFill>
            <a:srgbClr val="89C978"/>
          </a:solidFill>
        </p:grpSpPr>
        <p:sp>
          <p:nvSpPr>
            <p:cNvPr id="353" name="Rectangle: Top Corners Rounded 352">
              <a:extLst>
                <a:ext uri="{FF2B5EF4-FFF2-40B4-BE49-F238E27FC236}">
                  <a16:creationId xmlns:a16="http://schemas.microsoft.com/office/drawing/2014/main" id="{D990AF00-FEBA-BAFA-8584-57C286FE5A5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4" name="Rectangle 353">
              <a:extLst>
                <a:ext uri="{FF2B5EF4-FFF2-40B4-BE49-F238E27FC236}">
                  <a16:creationId xmlns:a16="http://schemas.microsoft.com/office/drawing/2014/main" id="{D732CFE3-9E8C-E156-51B0-308478E2FDF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5" name="Oval 354">
              <a:extLst>
                <a:ext uri="{FF2B5EF4-FFF2-40B4-BE49-F238E27FC236}">
                  <a16:creationId xmlns:a16="http://schemas.microsoft.com/office/drawing/2014/main" id="{B0CEAF89-5A93-E6FE-10C6-434C89EB7FC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6" name="Group 355">
            <a:extLst>
              <a:ext uri="{FF2B5EF4-FFF2-40B4-BE49-F238E27FC236}">
                <a16:creationId xmlns:a16="http://schemas.microsoft.com/office/drawing/2014/main" id="{672B8B95-4893-B800-AAC3-21D686C74FAF}"/>
              </a:ext>
            </a:extLst>
          </p:cNvPr>
          <p:cNvGrpSpPr>
            <a:grpSpLocks noChangeAspect="1"/>
          </p:cNvGrpSpPr>
          <p:nvPr/>
        </p:nvGrpSpPr>
        <p:grpSpPr>
          <a:xfrm>
            <a:off x="7820376" y="3139547"/>
            <a:ext cx="284585" cy="338714"/>
            <a:chOff x="2305050" y="5353050"/>
            <a:chExt cx="600075" cy="725025"/>
          </a:xfrm>
          <a:solidFill>
            <a:srgbClr val="89C978"/>
          </a:solidFill>
        </p:grpSpPr>
        <p:sp>
          <p:nvSpPr>
            <p:cNvPr id="357" name="Rectangle: Top Corners Rounded 356">
              <a:extLst>
                <a:ext uri="{FF2B5EF4-FFF2-40B4-BE49-F238E27FC236}">
                  <a16:creationId xmlns:a16="http://schemas.microsoft.com/office/drawing/2014/main" id="{4452D3A8-4D1C-B00B-7919-C61D6CB6443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8" name="Rectangle 357">
              <a:extLst>
                <a:ext uri="{FF2B5EF4-FFF2-40B4-BE49-F238E27FC236}">
                  <a16:creationId xmlns:a16="http://schemas.microsoft.com/office/drawing/2014/main" id="{D6819C52-8B53-0CA9-FDFD-657BCDBD058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9" name="Oval 358">
              <a:extLst>
                <a:ext uri="{FF2B5EF4-FFF2-40B4-BE49-F238E27FC236}">
                  <a16:creationId xmlns:a16="http://schemas.microsoft.com/office/drawing/2014/main" id="{E87718BD-B3E6-4230-699A-9B25A5ADA19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0" name="Group 359">
            <a:extLst>
              <a:ext uri="{FF2B5EF4-FFF2-40B4-BE49-F238E27FC236}">
                <a16:creationId xmlns:a16="http://schemas.microsoft.com/office/drawing/2014/main" id="{22CC1F99-CC32-2DF3-2726-A16F135268FE}"/>
              </a:ext>
            </a:extLst>
          </p:cNvPr>
          <p:cNvGrpSpPr>
            <a:grpSpLocks noChangeAspect="1"/>
          </p:cNvGrpSpPr>
          <p:nvPr/>
        </p:nvGrpSpPr>
        <p:grpSpPr>
          <a:xfrm>
            <a:off x="7820377" y="2415956"/>
            <a:ext cx="284585" cy="338714"/>
            <a:chOff x="2305050" y="5353050"/>
            <a:chExt cx="600075" cy="725025"/>
          </a:xfrm>
          <a:solidFill>
            <a:srgbClr val="89C978"/>
          </a:solidFill>
        </p:grpSpPr>
        <p:sp>
          <p:nvSpPr>
            <p:cNvPr id="361" name="Rectangle: Top Corners Rounded 360">
              <a:extLst>
                <a:ext uri="{FF2B5EF4-FFF2-40B4-BE49-F238E27FC236}">
                  <a16:creationId xmlns:a16="http://schemas.microsoft.com/office/drawing/2014/main" id="{0D88842E-F661-3FCB-7918-BF0F632D8D1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2" name="Rectangle 361">
              <a:extLst>
                <a:ext uri="{FF2B5EF4-FFF2-40B4-BE49-F238E27FC236}">
                  <a16:creationId xmlns:a16="http://schemas.microsoft.com/office/drawing/2014/main" id="{520ACD8E-39BE-C4F4-DDA5-7A2611C80E6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3" name="Oval 362">
              <a:extLst>
                <a:ext uri="{FF2B5EF4-FFF2-40B4-BE49-F238E27FC236}">
                  <a16:creationId xmlns:a16="http://schemas.microsoft.com/office/drawing/2014/main" id="{DA9FB686-11A5-0469-D930-B60EA4BA208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4" name="Group 363">
            <a:extLst>
              <a:ext uri="{FF2B5EF4-FFF2-40B4-BE49-F238E27FC236}">
                <a16:creationId xmlns:a16="http://schemas.microsoft.com/office/drawing/2014/main" id="{282104C8-FFC2-9950-B8CF-A1DC32272701}"/>
              </a:ext>
            </a:extLst>
          </p:cNvPr>
          <p:cNvGrpSpPr>
            <a:grpSpLocks noChangeAspect="1"/>
          </p:cNvGrpSpPr>
          <p:nvPr/>
        </p:nvGrpSpPr>
        <p:grpSpPr>
          <a:xfrm>
            <a:off x="7820375" y="3868443"/>
            <a:ext cx="284585" cy="338714"/>
            <a:chOff x="2305050" y="5353050"/>
            <a:chExt cx="600075" cy="725025"/>
          </a:xfrm>
          <a:solidFill>
            <a:srgbClr val="89C978"/>
          </a:solidFill>
        </p:grpSpPr>
        <p:sp>
          <p:nvSpPr>
            <p:cNvPr id="365" name="Rectangle: Top Corners Rounded 364">
              <a:extLst>
                <a:ext uri="{FF2B5EF4-FFF2-40B4-BE49-F238E27FC236}">
                  <a16:creationId xmlns:a16="http://schemas.microsoft.com/office/drawing/2014/main" id="{E53AA3F4-A431-2A25-ADDF-B1B5DD50A2F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6" name="Rectangle 365">
              <a:extLst>
                <a:ext uri="{FF2B5EF4-FFF2-40B4-BE49-F238E27FC236}">
                  <a16:creationId xmlns:a16="http://schemas.microsoft.com/office/drawing/2014/main" id="{79CB9BF3-51CE-719E-0683-29E91C0EC6E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7" name="Oval 366">
              <a:extLst>
                <a:ext uri="{FF2B5EF4-FFF2-40B4-BE49-F238E27FC236}">
                  <a16:creationId xmlns:a16="http://schemas.microsoft.com/office/drawing/2014/main" id="{81D5670B-4CF7-0DE2-66E0-A0E490C3E14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8" name="Group 367">
            <a:extLst>
              <a:ext uri="{FF2B5EF4-FFF2-40B4-BE49-F238E27FC236}">
                <a16:creationId xmlns:a16="http://schemas.microsoft.com/office/drawing/2014/main" id="{CAB8C1C4-7B1A-59B5-CABC-78B8690DF87D}"/>
              </a:ext>
            </a:extLst>
          </p:cNvPr>
          <p:cNvGrpSpPr>
            <a:grpSpLocks noChangeAspect="1"/>
          </p:cNvGrpSpPr>
          <p:nvPr/>
        </p:nvGrpSpPr>
        <p:grpSpPr>
          <a:xfrm>
            <a:off x="7810122" y="4602185"/>
            <a:ext cx="284585" cy="338714"/>
            <a:chOff x="2305050" y="5353050"/>
            <a:chExt cx="600075" cy="725025"/>
          </a:xfrm>
          <a:solidFill>
            <a:srgbClr val="89C978"/>
          </a:solidFill>
        </p:grpSpPr>
        <p:sp>
          <p:nvSpPr>
            <p:cNvPr id="369" name="Rectangle: Top Corners Rounded 368">
              <a:extLst>
                <a:ext uri="{FF2B5EF4-FFF2-40B4-BE49-F238E27FC236}">
                  <a16:creationId xmlns:a16="http://schemas.microsoft.com/office/drawing/2014/main" id="{D843C695-874C-1CF1-E03C-4B434C0E184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0" name="Rectangle 369">
              <a:extLst>
                <a:ext uri="{FF2B5EF4-FFF2-40B4-BE49-F238E27FC236}">
                  <a16:creationId xmlns:a16="http://schemas.microsoft.com/office/drawing/2014/main" id="{50A84CD8-EA34-652F-F869-87765C486E6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1" name="Oval 370">
              <a:extLst>
                <a:ext uri="{FF2B5EF4-FFF2-40B4-BE49-F238E27FC236}">
                  <a16:creationId xmlns:a16="http://schemas.microsoft.com/office/drawing/2014/main" id="{CFEDFC1C-DE4F-D7F2-2096-441481D251D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a:extLst>
              <a:ext uri="{FF2B5EF4-FFF2-40B4-BE49-F238E27FC236}">
                <a16:creationId xmlns:a16="http://schemas.microsoft.com/office/drawing/2014/main" id="{88B4929A-6BF1-7EBF-029F-A7B5E8283FC9}"/>
              </a:ext>
            </a:extLst>
          </p:cNvPr>
          <p:cNvGrpSpPr/>
          <p:nvPr/>
        </p:nvGrpSpPr>
        <p:grpSpPr>
          <a:xfrm>
            <a:off x="5367130" y="5535108"/>
            <a:ext cx="4357563" cy="1088867"/>
            <a:chOff x="7354249" y="5492270"/>
            <a:chExt cx="4357563" cy="1088867"/>
          </a:xfrm>
        </p:grpSpPr>
        <p:sp>
          <p:nvSpPr>
            <p:cNvPr id="4" name="Rounded Rectangle 7">
              <a:extLst>
                <a:ext uri="{FF2B5EF4-FFF2-40B4-BE49-F238E27FC236}">
                  <a16:creationId xmlns:a16="http://schemas.microsoft.com/office/drawing/2014/main" id="{31EF156E-C979-BF0F-E3DA-FA3F54BCC64B}"/>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2882DF2F-BA78-8B91-D6BA-7C83C10FA7E1}"/>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6" name="Picture 5">
              <a:extLst>
                <a:ext uri="{FF2B5EF4-FFF2-40B4-BE49-F238E27FC236}">
                  <a16:creationId xmlns:a16="http://schemas.microsoft.com/office/drawing/2014/main" id="{52F36937-FEE6-F061-8E35-96EC853FD37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7" name="TextBox 6">
              <a:extLst>
                <a:ext uri="{FF2B5EF4-FFF2-40B4-BE49-F238E27FC236}">
                  <a16:creationId xmlns:a16="http://schemas.microsoft.com/office/drawing/2014/main" id="{57785E09-87B9-4AAE-CA49-18A14C891D65}"/>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Tree>
    <p:extLst>
      <p:ext uri="{BB962C8B-B14F-4D97-AF65-F5344CB8AC3E}">
        <p14:creationId xmlns:p14="http://schemas.microsoft.com/office/powerpoint/2010/main" val="197075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4356-C5F8-4522-3FE7-18086A33499F}"/>
              </a:ext>
            </a:extLst>
          </p:cNvPr>
          <p:cNvSpPr>
            <a:spLocks noGrp="1"/>
          </p:cNvSpPr>
          <p:nvPr>
            <p:ph type="title"/>
          </p:nvPr>
        </p:nvSpPr>
        <p:spPr>
          <a:xfrm>
            <a:off x="104273" y="-92940"/>
            <a:ext cx="11210559" cy="1325563"/>
          </a:xfrm>
        </p:spPr>
        <p:txBody>
          <a:bodyPr/>
          <a:lstStyle/>
          <a:p>
            <a:r>
              <a:rPr lang="en-GB" dirty="0"/>
              <a:t>Counting in 5s – </a:t>
            </a:r>
            <a:r>
              <a:rPr lang="en-GB" dirty="0">
                <a:solidFill>
                  <a:schemeClr val="tx2">
                    <a:lumMod val="75000"/>
                    <a:lumOff val="25000"/>
                  </a:schemeClr>
                </a:solidFill>
              </a:rPr>
              <a:t>Blue</a:t>
            </a:r>
            <a:r>
              <a:rPr lang="en-GB" dirty="0"/>
              <a:t>/</a:t>
            </a:r>
            <a:r>
              <a:rPr lang="en-GB" dirty="0">
                <a:solidFill>
                  <a:schemeClr val="accent3">
                    <a:lumMod val="60000"/>
                    <a:lumOff val="40000"/>
                  </a:schemeClr>
                </a:solidFill>
              </a:rPr>
              <a:t>Green</a:t>
            </a:r>
            <a:r>
              <a:rPr lang="en-GB" dirty="0"/>
              <a:t> What do you notice?</a:t>
            </a:r>
          </a:p>
        </p:txBody>
      </p:sp>
      <p:pic>
        <p:nvPicPr>
          <p:cNvPr id="4" name="Picture 3">
            <a:extLst>
              <a:ext uri="{FF2B5EF4-FFF2-40B4-BE49-F238E27FC236}">
                <a16:creationId xmlns:a16="http://schemas.microsoft.com/office/drawing/2014/main" id="{4C90F901-197D-7F00-8156-0FF56F42C0A3}"/>
              </a:ext>
            </a:extLst>
          </p:cNvPr>
          <p:cNvPicPr>
            <a:picLocks noChangeAspect="1"/>
          </p:cNvPicPr>
          <p:nvPr/>
        </p:nvPicPr>
        <p:blipFill>
          <a:blip r:embed="rId2"/>
          <a:stretch>
            <a:fillRect/>
          </a:stretch>
        </p:blipFill>
        <p:spPr>
          <a:xfrm>
            <a:off x="0" y="991810"/>
            <a:ext cx="12192000" cy="5958557"/>
          </a:xfrm>
          <a:prstGeom prst="rect">
            <a:avLst/>
          </a:prstGeom>
        </p:spPr>
      </p:pic>
      <p:sp>
        <p:nvSpPr>
          <p:cNvPr id="5" name="Oval 4">
            <a:extLst>
              <a:ext uri="{FF2B5EF4-FFF2-40B4-BE49-F238E27FC236}">
                <a16:creationId xmlns:a16="http://schemas.microsoft.com/office/drawing/2014/main" id="{7B2D4498-DF63-DE99-19E9-4B6D20D83EC8}"/>
              </a:ext>
            </a:extLst>
          </p:cNvPr>
          <p:cNvSpPr/>
          <p:nvPr/>
        </p:nvSpPr>
        <p:spPr>
          <a:xfrm>
            <a:off x="4977637" y="1179095"/>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54C3D41-D9F5-9752-0EEB-DB78ABF66A86}"/>
              </a:ext>
            </a:extLst>
          </p:cNvPr>
          <p:cNvSpPr/>
          <p:nvPr/>
        </p:nvSpPr>
        <p:spPr>
          <a:xfrm>
            <a:off x="4977636" y="2328906"/>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212CA1A0-F521-BF9C-1EBB-CB5FBA29A4D8}"/>
              </a:ext>
            </a:extLst>
          </p:cNvPr>
          <p:cNvPicPr>
            <a:picLocks noChangeAspect="1"/>
          </p:cNvPicPr>
          <p:nvPr/>
        </p:nvPicPr>
        <p:blipFill>
          <a:blip r:embed="rId2"/>
          <a:stretch>
            <a:fillRect/>
          </a:stretch>
        </p:blipFill>
        <p:spPr>
          <a:xfrm>
            <a:off x="0" y="980277"/>
            <a:ext cx="12192000" cy="5958557"/>
          </a:xfrm>
          <a:prstGeom prst="rect">
            <a:avLst/>
          </a:prstGeom>
        </p:spPr>
      </p:pic>
      <p:sp>
        <p:nvSpPr>
          <p:cNvPr id="14" name="Oval 13">
            <a:extLst>
              <a:ext uri="{FF2B5EF4-FFF2-40B4-BE49-F238E27FC236}">
                <a16:creationId xmlns:a16="http://schemas.microsoft.com/office/drawing/2014/main" id="{5B0218BA-A423-6CF3-2A1D-B90F1D06D36B}"/>
              </a:ext>
            </a:extLst>
          </p:cNvPr>
          <p:cNvSpPr/>
          <p:nvPr/>
        </p:nvSpPr>
        <p:spPr>
          <a:xfrm>
            <a:off x="4977636" y="2317373"/>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332C50F-30E7-2802-5B83-9778F33F68A2}"/>
              </a:ext>
            </a:extLst>
          </p:cNvPr>
          <p:cNvSpPr/>
          <p:nvPr/>
        </p:nvSpPr>
        <p:spPr>
          <a:xfrm>
            <a:off x="4977635" y="1162183"/>
            <a:ext cx="1046747" cy="9625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B553D62-E23B-46EB-8CA7-DFCE20704140}"/>
              </a:ext>
            </a:extLst>
          </p:cNvPr>
          <p:cNvSpPr/>
          <p:nvPr/>
        </p:nvSpPr>
        <p:spPr>
          <a:xfrm>
            <a:off x="4977634" y="3501358"/>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694FC5-F0FE-17F4-2D96-B4CBF539FEA7}"/>
              </a:ext>
            </a:extLst>
          </p:cNvPr>
          <p:cNvSpPr/>
          <p:nvPr/>
        </p:nvSpPr>
        <p:spPr>
          <a:xfrm>
            <a:off x="4977633" y="4667528"/>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86DED59-D104-530C-2BCA-3ADC96A691C5}"/>
              </a:ext>
            </a:extLst>
          </p:cNvPr>
          <p:cNvSpPr/>
          <p:nvPr/>
        </p:nvSpPr>
        <p:spPr>
          <a:xfrm>
            <a:off x="4977633" y="5866190"/>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5F2C199-309A-87F3-C084-F5768E213C9A}"/>
              </a:ext>
            </a:extLst>
          </p:cNvPr>
          <p:cNvSpPr/>
          <p:nvPr/>
        </p:nvSpPr>
        <p:spPr>
          <a:xfrm>
            <a:off x="11002013" y="5858030"/>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0AE0BC8-0162-E912-BE1F-979411DAD08A}"/>
              </a:ext>
            </a:extLst>
          </p:cNvPr>
          <p:cNvSpPr/>
          <p:nvPr/>
        </p:nvSpPr>
        <p:spPr>
          <a:xfrm>
            <a:off x="11002012" y="4672332"/>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9CFD144-9884-964C-B113-755B09E823E3}"/>
              </a:ext>
            </a:extLst>
          </p:cNvPr>
          <p:cNvSpPr/>
          <p:nvPr/>
        </p:nvSpPr>
        <p:spPr>
          <a:xfrm>
            <a:off x="11006520" y="3507654"/>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5A31BD1-9C0D-67C4-A4CA-C52D9C413A8A}"/>
              </a:ext>
            </a:extLst>
          </p:cNvPr>
          <p:cNvSpPr/>
          <p:nvPr/>
        </p:nvSpPr>
        <p:spPr>
          <a:xfrm>
            <a:off x="11040980" y="1170554"/>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6DE155F-A6B7-58F6-4837-AAC81D339E20}"/>
              </a:ext>
            </a:extLst>
          </p:cNvPr>
          <p:cNvSpPr/>
          <p:nvPr/>
        </p:nvSpPr>
        <p:spPr>
          <a:xfrm>
            <a:off x="11028298" y="2340439"/>
            <a:ext cx="1046747" cy="9394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80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6" name="Picture 5" descr="A close-up of a letter&#10;&#10;AI-generated content may be incorrect.">
            <a:extLst>
              <a:ext uri="{FF2B5EF4-FFF2-40B4-BE49-F238E27FC236}">
                <a16:creationId xmlns:a16="http://schemas.microsoft.com/office/drawing/2014/main" id="{4BD8F910-3023-2CF2-D490-43A5357E3805}"/>
              </a:ext>
            </a:extLst>
          </p:cNvPr>
          <p:cNvPicPr>
            <a:picLocks noChangeAspect="1"/>
          </p:cNvPicPr>
          <p:nvPr/>
        </p:nvPicPr>
        <p:blipFill>
          <a:blip r:embed="rId3"/>
          <a:stretch>
            <a:fillRect/>
          </a:stretch>
        </p:blipFill>
        <p:spPr>
          <a:xfrm>
            <a:off x="4210788" y="3652905"/>
            <a:ext cx="1666875" cy="2686050"/>
          </a:xfrm>
          <a:prstGeom prst="rect">
            <a:avLst/>
          </a:prstGeom>
        </p:spPr>
      </p:pic>
      <p:pic>
        <p:nvPicPr>
          <p:cNvPr id="7" name="Picture 6" descr="A cloud with blue lines&#10;&#10;AI-generated content may be incorrect.">
            <a:extLst>
              <a:ext uri="{FF2B5EF4-FFF2-40B4-BE49-F238E27FC236}">
                <a16:creationId xmlns:a16="http://schemas.microsoft.com/office/drawing/2014/main" id="{372F6CA8-C899-D4E0-04D9-70790EF25DD5}"/>
              </a:ext>
            </a:extLst>
          </p:cNvPr>
          <p:cNvPicPr>
            <a:picLocks noChangeAspect="1"/>
          </p:cNvPicPr>
          <p:nvPr/>
        </p:nvPicPr>
        <p:blipFill>
          <a:blip r:embed="rId4"/>
          <a:stretch>
            <a:fillRect/>
          </a:stretch>
        </p:blipFill>
        <p:spPr>
          <a:xfrm>
            <a:off x="246645" y="3778676"/>
            <a:ext cx="3692346" cy="2488171"/>
          </a:xfrm>
          <a:prstGeom prst="rect">
            <a:avLst/>
          </a:prstGeom>
        </p:spPr>
      </p:pic>
      <p:pic>
        <p:nvPicPr>
          <p:cNvPr id="8" name="Picture 7" descr="A black text with a white background&#10;&#10;AI-generated content may be incorrect.">
            <a:extLst>
              <a:ext uri="{FF2B5EF4-FFF2-40B4-BE49-F238E27FC236}">
                <a16:creationId xmlns:a16="http://schemas.microsoft.com/office/drawing/2014/main" id="{9E6890DE-4CCC-A3DA-ABFB-AB30CEB1790C}"/>
              </a:ext>
            </a:extLst>
          </p:cNvPr>
          <p:cNvPicPr>
            <a:picLocks noChangeAspect="1"/>
          </p:cNvPicPr>
          <p:nvPr/>
        </p:nvPicPr>
        <p:blipFill>
          <a:blip r:embed="rId5"/>
          <a:stretch>
            <a:fillRect/>
          </a:stretch>
        </p:blipFill>
        <p:spPr>
          <a:xfrm>
            <a:off x="7073989" y="3423096"/>
            <a:ext cx="4043429" cy="1600200"/>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5122D6A4-C0B6-4AF3-9608-F67032442F83}"/>
              </a:ext>
            </a:extLst>
          </p:cNvPr>
          <p:cNvPicPr>
            <a:picLocks noChangeAspect="1"/>
          </p:cNvPicPr>
          <p:nvPr/>
        </p:nvPicPr>
        <p:blipFill>
          <a:blip r:embed="rId6"/>
          <a:stretch>
            <a:fillRect/>
          </a:stretch>
        </p:blipFill>
        <p:spPr>
          <a:xfrm>
            <a:off x="6861622" y="5404901"/>
            <a:ext cx="4253516" cy="1457325"/>
          </a:xfrm>
          <a:prstGeom prst="rect">
            <a:avLst/>
          </a:prstGeom>
        </p:spPr>
      </p:pic>
      <p:graphicFrame>
        <p:nvGraphicFramePr>
          <p:cNvPr id="3" name="Table 2">
            <a:extLst>
              <a:ext uri="{FF2B5EF4-FFF2-40B4-BE49-F238E27FC236}">
                <a16:creationId xmlns:a16="http://schemas.microsoft.com/office/drawing/2014/main" id="{EB18E597-75CD-C835-FD26-448D271C2E5E}"/>
              </a:ext>
            </a:extLst>
          </p:cNvPr>
          <p:cNvGraphicFramePr>
            <a:graphicFrameLocks noGrp="1"/>
          </p:cNvGraphicFramePr>
          <p:nvPr/>
        </p:nvGraphicFramePr>
        <p:xfrm>
          <a:off x="3233420" y="3229546"/>
          <a:ext cx="5725160" cy="398908"/>
        </p:xfrm>
        <a:graphic>
          <a:graphicData uri="http://schemas.openxmlformats.org/drawingml/2006/table">
            <a:tbl>
              <a:tblPr firstRow="1" firstCol="1" bandRow="1">
                <a:tableStyleId>{5C22544A-7EE6-4342-B048-85BDC9FD1C3A}</a:tableStyleId>
              </a:tblPr>
              <a:tblGrid>
                <a:gridCol w="2862580">
                  <a:extLst>
                    <a:ext uri="{9D8B030D-6E8A-4147-A177-3AD203B41FA5}">
                      <a16:colId xmlns:a16="http://schemas.microsoft.com/office/drawing/2014/main" val="3326993211"/>
                    </a:ext>
                  </a:extLst>
                </a:gridCol>
                <a:gridCol w="2862580">
                  <a:extLst>
                    <a:ext uri="{9D8B030D-6E8A-4147-A177-3AD203B41FA5}">
                      <a16:colId xmlns:a16="http://schemas.microsoft.com/office/drawing/2014/main" val="2599604390"/>
                    </a:ext>
                  </a:extLst>
                </a:gridCol>
              </a:tblGrid>
              <a:tr h="0">
                <a:tc>
                  <a:txBody>
                    <a:bodyPr/>
                    <a:lstStyle/>
                    <a:p>
                      <a:pPr>
                        <a:lnSpc>
                          <a:spcPct val="115000"/>
                        </a:lnSpc>
                        <a:spcAft>
                          <a:spcPts val="800"/>
                        </a:spcAft>
                      </a:pPr>
                      <a:r>
                        <a:rPr lang="en-GB" sz="1200" kern="100">
                          <a:effectLst/>
                          <a:latin typeface="Sassoon Primary"/>
                          <a:ea typeface="Aptos" panose="020B0004020202020204" pitchFamily="34" charset="0"/>
                          <a:cs typeface="Times New Roman" panose="02020603050405020304" pitchFamily="18" charset="0"/>
                        </a:rPr>
                        <a:t> Year 1- Feedback</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kern="100">
                          <a:effectLst/>
                          <a:latin typeface="Sassoon Primary"/>
                          <a:ea typeface="Aptos" panose="020B0004020202020204" pitchFamily="34" charset="0"/>
                          <a:cs typeface="Times New Roman" panose="02020603050405020304" pitchFamily="18" charset="0"/>
                        </a:rPr>
                        <a:t>Next Steps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467368"/>
                  </a:ext>
                </a:extLst>
              </a:tr>
              <a:tr h="0">
                <a:tc>
                  <a:txBody>
                    <a:bodyPr/>
                    <a:lstStyle/>
                    <a:p>
                      <a:pPr>
                        <a:lnSpc>
                          <a:spcPct val="115000"/>
                        </a:lnSpc>
                        <a:spcAft>
                          <a:spcPts val="800"/>
                        </a:spcAft>
                      </a:pPr>
                      <a:r>
                        <a:rPr lang="en-GB" sz="1200" kern="100">
                          <a:effectLst/>
                          <a:latin typeface="Sassoon Primary"/>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kern="100">
                          <a:effectLst/>
                          <a:latin typeface="Sassoon Primary"/>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9124967"/>
                  </a:ext>
                </a:extLst>
              </a:tr>
            </a:tbl>
          </a:graphicData>
        </a:graphic>
      </p:graphicFrame>
    </p:spTree>
    <p:extLst>
      <p:ext uri="{BB962C8B-B14F-4D97-AF65-F5344CB8AC3E}">
        <p14:creationId xmlns:p14="http://schemas.microsoft.com/office/powerpoint/2010/main" val="33234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still count in fives? </a:t>
            </a:r>
          </a:p>
        </p:txBody>
      </p:sp>
      <p:graphicFrame>
        <p:nvGraphicFramePr>
          <p:cNvPr id="13" name="Table 11">
            <a:extLst>
              <a:ext uri="{FF2B5EF4-FFF2-40B4-BE49-F238E27FC236}">
                <a16:creationId xmlns:a16="http://schemas.microsoft.com/office/drawing/2014/main" id="{2A32E265-80C3-4BC7-AE7C-3CC499A8B050}"/>
              </a:ext>
            </a:extLst>
          </p:cNvPr>
          <p:cNvGraphicFramePr>
            <a:graphicFrameLocks noGrp="1"/>
          </p:cNvGraphicFramePr>
          <p:nvPr/>
        </p:nvGraphicFramePr>
        <p:xfrm>
          <a:off x="1150051" y="1550547"/>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18" name="Group 17">
            <a:extLst>
              <a:ext uri="{FF2B5EF4-FFF2-40B4-BE49-F238E27FC236}">
                <a16:creationId xmlns:a16="http://schemas.microsoft.com/office/drawing/2014/main" id="{FA3AC2FC-2245-EE5C-9B38-36E664C65090}"/>
              </a:ext>
            </a:extLst>
          </p:cNvPr>
          <p:cNvGrpSpPr>
            <a:grpSpLocks noChangeAspect="1"/>
          </p:cNvGrpSpPr>
          <p:nvPr/>
        </p:nvGrpSpPr>
        <p:grpSpPr>
          <a:xfrm>
            <a:off x="1355996" y="1734938"/>
            <a:ext cx="284585" cy="338714"/>
            <a:chOff x="2305050" y="5353050"/>
            <a:chExt cx="600075" cy="725025"/>
          </a:xfrm>
          <a:solidFill>
            <a:srgbClr val="A63DB1"/>
          </a:solidFill>
        </p:grpSpPr>
        <p:sp>
          <p:nvSpPr>
            <p:cNvPr id="25" name="Rectangle: Top Corners Rounded 24">
              <a:extLst>
                <a:ext uri="{FF2B5EF4-FFF2-40B4-BE49-F238E27FC236}">
                  <a16:creationId xmlns:a16="http://schemas.microsoft.com/office/drawing/2014/main" id="{82E1B47E-76C5-1D29-510E-57D6FE05946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B198374-B52E-4223-D4AD-6DA47E00819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D5959F24-A8C4-8B57-C0F6-86B4C40CBD8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F47B9E84-C2E4-CF0F-268B-39C4DC678902}"/>
              </a:ext>
            </a:extLst>
          </p:cNvPr>
          <p:cNvGrpSpPr>
            <a:grpSpLocks noChangeAspect="1"/>
          </p:cNvGrpSpPr>
          <p:nvPr/>
        </p:nvGrpSpPr>
        <p:grpSpPr>
          <a:xfrm>
            <a:off x="1353776" y="3139923"/>
            <a:ext cx="284585" cy="338714"/>
            <a:chOff x="2305050" y="5353050"/>
            <a:chExt cx="600075" cy="725025"/>
          </a:xfrm>
          <a:solidFill>
            <a:srgbClr val="A63DB1"/>
          </a:solidFill>
        </p:grpSpPr>
        <p:sp>
          <p:nvSpPr>
            <p:cNvPr id="29" name="Rectangle: Top Corners Rounded 28">
              <a:extLst>
                <a:ext uri="{FF2B5EF4-FFF2-40B4-BE49-F238E27FC236}">
                  <a16:creationId xmlns:a16="http://schemas.microsoft.com/office/drawing/2014/main" id="{4DF9B0E9-6A86-0A81-AD07-93AC22569AD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0A7C7743-0521-8BAE-8561-7FF67685900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7CE6C4BB-24D5-D103-7599-8D96FC0DC61D}"/>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 name="Group 32">
            <a:extLst>
              <a:ext uri="{FF2B5EF4-FFF2-40B4-BE49-F238E27FC236}">
                <a16:creationId xmlns:a16="http://schemas.microsoft.com/office/drawing/2014/main" id="{21036BFA-6357-55ED-C439-9DA48C7A7D25}"/>
              </a:ext>
            </a:extLst>
          </p:cNvPr>
          <p:cNvGrpSpPr>
            <a:grpSpLocks noChangeAspect="1"/>
          </p:cNvGrpSpPr>
          <p:nvPr/>
        </p:nvGrpSpPr>
        <p:grpSpPr>
          <a:xfrm>
            <a:off x="1353777" y="2416332"/>
            <a:ext cx="284585" cy="338714"/>
            <a:chOff x="2305050" y="5353050"/>
            <a:chExt cx="600075" cy="725025"/>
          </a:xfrm>
          <a:solidFill>
            <a:srgbClr val="A63DB1"/>
          </a:solidFill>
        </p:grpSpPr>
        <p:sp>
          <p:nvSpPr>
            <p:cNvPr id="34" name="Rectangle: Top Corners Rounded 33">
              <a:extLst>
                <a:ext uri="{FF2B5EF4-FFF2-40B4-BE49-F238E27FC236}">
                  <a16:creationId xmlns:a16="http://schemas.microsoft.com/office/drawing/2014/main" id="{C53854C7-FBD6-8BD3-BEB8-0A17F70CE3B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F67C8CE0-FB4A-9A24-9B7F-FB234E94353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8B5A8A7A-151B-327F-70E1-AA082CDE43FC}"/>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Group 36">
            <a:extLst>
              <a:ext uri="{FF2B5EF4-FFF2-40B4-BE49-F238E27FC236}">
                <a16:creationId xmlns:a16="http://schemas.microsoft.com/office/drawing/2014/main" id="{F1C36AF8-CEB5-FB1A-5E69-ACDB832B6345}"/>
              </a:ext>
            </a:extLst>
          </p:cNvPr>
          <p:cNvGrpSpPr>
            <a:grpSpLocks noChangeAspect="1"/>
          </p:cNvGrpSpPr>
          <p:nvPr/>
        </p:nvGrpSpPr>
        <p:grpSpPr>
          <a:xfrm>
            <a:off x="1353775" y="3868819"/>
            <a:ext cx="284585" cy="338714"/>
            <a:chOff x="2305050" y="5353050"/>
            <a:chExt cx="600075" cy="725025"/>
          </a:xfrm>
          <a:solidFill>
            <a:srgbClr val="A63DB1"/>
          </a:solidFill>
        </p:grpSpPr>
        <p:sp>
          <p:nvSpPr>
            <p:cNvPr id="38" name="Rectangle: Top Corners Rounded 37">
              <a:extLst>
                <a:ext uri="{FF2B5EF4-FFF2-40B4-BE49-F238E27FC236}">
                  <a16:creationId xmlns:a16="http://schemas.microsoft.com/office/drawing/2014/main" id="{2DC5491B-9E63-F741-DA9D-1724A0F579C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7D7884F7-3A7D-F53E-FAE8-000497D507F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C55E40A4-9068-22E1-60FF-A13CBE111C4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 name="Group 40">
            <a:extLst>
              <a:ext uri="{FF2B5EF4-FFF2-40B4-BE49-F238E27FC236}">
                <a16:creationId xmlns:a16="http://schemas.microsoft.com/office/drawing/2014/main" id="{D3776803-0587-4849-2F5A-DBA98F8693D2}"/>
              </a:ext>
            </a:extLst>
          </p:cNvPr>
          <p:cNvGrpSpPr>
            <a:grpSpLocks noChangeAspect="1"/>
          </p:cNvGrpSpPr>
          <p:nvPr/>
        </p:nvGrpSpPr>
        <p:grpSpPr>
          <a:xfrm>
            <a:off x="1343522" y="4602561"/>
            <a:ext cx="284585" cy="338714"/>
            <a:chOff x="2305050" y="5353050"/>
            <a:chExt cx="600075" cy="725025"/>
          </a:xfrm>
          <a:solidFill>
            <a:srgbClr val="A63DB1"/>
          </a:solidFill>
        </p:grpSpPr>
        <p:sp>
          <p:nvSpPr>
            <p:cNvPr id="42" name="Rectangle: Top Corners Rounded 41">
              <a:extLst>
                <a:ext uri="{FF2B5EF4-FFF2-40B4-BE49-F238E27FC236}">
                  <a16:creationId xmlns:a16="http://schemas.microsoft.com/office/drawing/2014/main" id="{33E4A754-18E2-144F-7E63-4B316473D6C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26C2FDD5-F2D6-7FD3-5558-6354E02C1F3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E4569968-CE58-746A-7D1B-F6AAB5BFDEDF}"/>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14102694-0E93-FCAC-EAF8-FCA1148E9610}"/>
              </a:ext>
            </a:extLst>
          </p:cNvPr>
          <p:cNvGrpSpPr>
            <a:grpSpLocks noChangeAspect="1"/>
          </p:cNvGrpSpPr>
          <p:nvPr/>
        </p:nvGrpSpPr>
        <p:grpSpPr>
          <a:xfrm>
            <a:off x="2090011" y="1734938"/>
            <a:ext cx="284585" cy="338714"/>
            <a:chOff x="2305050" y="5353050"/>
            <a:chExt cx="600075" cy="725025"/>
          </a:xfrm>
          <a:solidFill>
            <a:srgbClr val="A63DB1"/>
          </a:solidFill>
        </p:grpSpPr>
        <p:sp>
          <p:nvSpPr>
            <p:cNvPr id="47" name="Rectangle: Top Corners Rounded 46">
              <a:extLst>
                <a:ext uri="{FF2B5EF4-FFF2-40B4-BE49-F238E27FC236}">
                  <a16:creationId xmlns:a16="http://schemas.microsoft.com/office/drawing/2014/main" id="{BCA987D7-859F-8066-EDAC-BBC6C6B60C3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E1B081ED-74CC-09B3-5B55-034D4B183FC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017ED92E-5F9F-8514-495D-5E8A2229E17B}"/>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0" name="Group 49">
            <a:extLst>
              <a:ext uri="{FF2B5EF4-FFF2-40B4-BE49-F238E27FC236}">
                <a16:creationId xmlns:a16="http://schemas.microsoft.com/office/drawing/2014/main" id="{F24F82FB-7D02-3534-8B63-6613C70433D1}"/>
              </a:ext>
            </a:extLst>
          </p:cNvPr>
          <p:cNvGrpSpPr>
            <a:grpSpLocks noChangeAspect="1"/>
          </p:cNvGrpSpPr>
          <p:nvPr/>
        </p:nvGrpSpPr>
        <p:grpSpPr>
          <a:xfrm>
            <a:off x="2087791" y="3139923"/>
            <a:ext cx="284585" cy="338714"/>
            <a:chOff x="2305050" y="5353050"/>
            <a:chExt cx="600075" cy="725025"/>
          </a:xfrm>
          <a:solidFill>
            <a:srgbClr val="A63DB1"/>
          </a:solidFill>
        </p:grpSpPr>
        <p:sp>
          <p:nvSpPr>
            <p:cNvPr id="51" name="Rectangle: Top Corners Rounded 50">
              <a:extLst>
                <a:ext uri="{FF2B5EF4-FFF2-40B4-BE49-F238E27FC236}">
                  <a16:creationId xmlns:a16="http://schemas.microsoft.com/office/drawing/2014/main" id="{14BBF344-D034-5A51-3398-0B21B1835FD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9A7F21D9-4DDD-29DB-7C89-638BE37B753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E36C1F39-B78A-AB10-D1C9-57BC8288AB79}"/>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9378E141-6813-F72F-757B-8861D26EB4AC}"/>
              </a:ext>
            </a:extLst>
          </p:cNvPr>
          <p:cNvGrpSpPr>
            <a:grpSpLocks noChangeAspect="1"/>
          </p:cNvGrpSpPr>
          <p:nvPr/>
        </p:nvGrpSpPr>
        <p:grpSpPr>
          <a:xfrm>
            <a:off x="2087792" y="2416332"/>
            <a:ext cx="284585" cy="338714"/>
            <a:chOff x="2305050" y="5353050"/>
            <a:chExt cx="600075" cy="725025"/>
          </a:xfrm>
          <a:solidFill>
            <a:srgbClr val="A63DB1"/>
          </a:solidFill>
        </p:grpSpPr>
        <p:sp>
          <p:nvSpPr>
            <p:cNvPr id="56" name="Rectangle: Top Corners Rounded 55">
              <a:extLst>
                <a:ext uri="{FF2B5EF4-FFF2-40B4-BE49-F238E27FC236}">
                  <a16:creationId xmlns:a16="http://schemas.microsoft.com/office/drawing/2014/main" id="{D0F4ACE3-B1D2-B2FF-070F-E455C61F0F2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BD97894C-3287-65F5-D97C-6F1C6A8440F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96D6A47B-615C-05AA-E740-D8A9FB0D4112}"/>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a:extLst>
              <a:ext uri="{FF2B5EF4-FFF2-40B4-BE49-F238E27FC236}">
                <a16:creationId xmlns:a16="http://schemas.microsoft.com/office/drawing/2014/main" id="{11978165-C707-5AD1-51C4-9691755BB130}"/>
              </a:ext>
            </a:extLst>
          </p:cNvPr>
          <p:cNvGrpSpPr>
            <a:grpSpLocks noChangeAspect="1"/>
          </p:cNvGrpSpPr>
          <p:nvPr/>
        </p:nvGrpSpPr>
        <p:grpSpPr>
          <a:xfrm>
            <a:off x="2087790" y="3868819"/>
            <a:ext cx="284585" cy="338714"/>
            <a:chOff x="2305050" y="5353050"/>
            <a:chExt cx="600075" cy="725025"/>
          </a:xfrm>
          <a:solidFill>
            <a:srgbClr val="A63DB1"/>
          </a:solidFill>
        </p:grpSpPr>
        <p:sp>
          <p:nvSpPr>
            <p:cNvPr id="186" name="Rectangle: Top Corners Rounded 185">
              <a:extLst>
                <a:ext uri="{FF2B5EF4-FFF2-40B4-BE49-F238E27FC236}">
                  <a16:creationId xmlns:a16="http://schemas.microsoft.com/office/drawing/2014/main" id="{B813C5DA-176F-EDBA-EF43-C73E01690B1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Rectangle 186">
              <a:extLst>
                <a:ext uri="{FF2B5EF4-FFF2-40B4-BE49-F238E27FC236}">
                  <a16:creationId xmlns:a16="http://schemas.microsoft.com/office/drawing/2014/main" id="{CA02F949-BA72-DB2C-E8FE-31BF91D3578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Oval 187">
              <a:extLst>
                <a:ext uri="{FF2B5EF4-FFF2-40B4-BE49-F238E27FC236}">
                  <a16:creationId xmlns:a16="http://schemas.microsoft.com/office/drawing/2014/main" id="{FB472EF9-66DC-FC65-065F-3653C8EDD34C}"/>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9" name="Group 188">
            <a:extLst>
              <a:ext uri="{FF2B5EF4-FFF2-40B4-BE49-F238E27FC236}">
                <a16:creationId xmlns:a16="http://schemas.microsoft.com/office/drawing/2014/main" id="{4C9D27AB-6B4D-BFC7-F31F-20F775C01F65}"/>
              </a:ext>
            </a:extLst>
          </p:cNvPr>
          <p:cNvGrpSpPr>
            <a:grpSpLocks noChangeAspect="1"/>
          </p:cNvGrpSpPr>
          <p:nvPr/>
        </p:nvGrpSpPr>
        <p:grpSpPr>
          <a:xfrm>
            <a:off x="2077537" y="4602561"/>
            <a:ext cx="284585" cy="338714"/>
            <a:chOff x="2305050" y="5353050"/>
            <a:chExt cx="600075" cy="725025"/>
          </a:xfrm>
          <a:solidFill>
            <a:srgbClr val="A63DB1"/>
          </a:solidFill>
        </p:grpSpPr>
        <p:sp>
          <p:nvSpPr>
            <p:cNvPr id="190" name="Rectangle: Top Corners Rounded 189">
              <a:extLst>
                <a:ext uri="{FF2B5EF4-FFF2-40B4-BE49-F238E27FC236}">
                  <a16:creationId xmlns:a16="http://schemas.microsoft.com/office/drawing/2014/main" id="{3CA2D915-756B-EABD-0117-49F12FB8828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Rectangle 190">
              <a:extLst>
                <a:ext uri="{FF2B5EF4-FFF2-40B4-BE49-F238E27FC236}">
                  <a16:creationId xmlns:a16="http://schemas.microsoft.com/office/drawing/2014/main" id="{1EFA0DD2-705A-E791-1B3D-D297FBE426C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Oval 191">
              <a:extLst>
                <a:ext uri="{FF2B5EF4-FFF2-40B4-BE49-F238E27FC236}">
                  <a16:creationId xmlns:a16="http://schemas.microsoft.com/office/drawing/2014/main" id="{C2371E5C-85D9-A3B4-0224-084A58AC9EB0}"/>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3" name="Table 11">
            <a:extLst>
              <a:ext uri="{FF2B5EF4-FFF2-40B4-BE49-F238E27FC236}">
                <a16:creationId xmlns:a16="http://schemas.microsoft.com/office/drawing/2014/main" id="{8D9E0BD4-03E5-762D-799C-ECC624649DD1}"/>
              </a:ext>
            </a:extLst>
          </p:cNvPr>
          <p:cNvGraphicFramePr>
            <a:graphicFrameLocks noGrp="1"/>
          </p:cNvGraphicFramePr>
          <p:nvPr/>
        </p:nvGraphicFramePr>
        <p:xfrm>
          <a:off x="2946173" y="1550171"/>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4" name="Group 3">
            <a:extLst>
              <a:ext uri="{FF2B5EF4-FFF2-40B4-BE49-F238E27FC236}">
                <a16:creationId xmlns:a16="http://schemas.microsoft.com/office/drawing/2014/main" id="{6E6F7512-57A7-E5A7-F355-A722FF117F88}"/>
              </a:ext>
            </a:extLst>
          </p:cNvPr>
          <p:cNvGrpSpPr>
            <a:grpSpLocks noChangeAspect="1"/>
          </p:cNvGrpSpPr>
          <p:nvPr/>
        </p:nvGrpSpPr>
        <p:grpSpPr>
          <a:xfrm>
            <a:off x="3152118" y="1734562"/>
            <a:ext cx="284585" cy="338714"/>
            <a:chOff x="2305050" y="5353050"/>
            <a:chExt cx="600075" cy="725025"/>
          </a:xfrm>
          <a:solidFill>
            <a:srgbClr val="A63DB1"/>
          </a:solidFill>
        </p:grpSpPr>
        <p:sp>
          <p:nvSpPr>
            <p:cNvPr id="5" name="Rectangle: Top Corners Rounded 4">
              <a:extLst>
                <a:ext uri="{FF2B5EF4-FFF2-40B4-BE49-F238E27FC236}">
                  <a16:creationId xmlns:a16="http://schemas.microsoft.com/office/drawing/2014/main" id="{3314302F-AD55-D357-F826-E74992D3947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C01AABF-EBDE-BB3B-0B42-9D9736DFB43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185DE365-F916-EEC7-808B-CE622204154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7ACAAFEC-8A4C-354B-4C30-6F10A9CC2CBA}"/>
              </a:ext>
            </a:extLst>
          </p:cNvPr>
          <p:cNvGrpSpPr>
            <a:grpSpLocks noChangeAspect="1"/>
          </p:cNvGrpSpPr>
          <p:nvPr/>
        </p:nvGrpSpPr>
        <p:grpSpPr>
          <a:xfrm>
            <a:off x="3149898" y="3139547"/>
            <a:ext cx="284585" cy="338714"/>
            <a:chOff x="2305050" y="5353050"/>
            <a:chExt cx="600075" cy="725025"/>
          </a:xfrm>
          <a:solidFill>
            <a:srgbClr val="A63DB1"/>
          </a:solidFill>
        </p:grpSpPr>
        <p:sp>
          <p:nvSpPr>
            <p:cNvPr id="9" name="Rectangle: Top Corners Rounded 8">
              <a:extLst>
                <a:ext uri="{FF2B5EF4-FFF2-40B4-BE49-F238E27FC236}">
                  <a16:creationId xmlns:a16="http://schemas.microsoft.com/office/drawing/2014/main" id="{65CA9618-C99A-455F-844D-DBDC690F279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96234BA-6FC9-8DB0-2395-232AF7AC1A7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C3E6F3E4-BAF7-7E76-F322-F943621F66EB}"/>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D972B783-AB78-B781-3C5D-57B5F9074274}"/>
              </a:ext>
            </a:extLst>
          </p:cNvPr>
          <p:cNvGrpSpPr>
            <a:grpSpLocks noChangeAspect="1"/>
          </p:cNvGrpSpPr>
          <p:nvPr/>
        </p:nvGrpSpPr>
        <p:grpSpPr>
          <a:xfrm>
            <a:off x="3149899" y="2415956"/>
            <a:ext cx="284585" cy="338714"/>
            <a:chOff x="2305050" y="5353050"/>
            <a:chExt cx="600075" cy="725025"/>
          </a:xfrm>
          <a:solidFill>
            <a:srgbClr val="A63DB1"/>
          </a:solidFill>
        </p:grpSpPr>
        <p:sp>
          <p:nvSpPr>
            <p:cNvPr id="14" name="Rectangle: Top Corners Rounded 13">
              <a:extLst>
                <a:ext uri="{FF2B5EF4-FFF2-40B4-BE49-F238E27FC236}">
                  <a16:creationId xmlns:a16="http://schemas.microsoft.com/office/drawing/2014/main" id="{D2F78D3C-0579-D898-92D7-B7A16B7D78B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4D18F57-E4E5-1251-26DE-9EFBE2DA298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E4B7E32B-3565-70E1-A840-4D5E47C01E3F}"/>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CCB6CC5E-73B6-6E5C-7F52-5F669A3A751E}"/>
              </a:ext>
            </a:extLst>
          </p:cNvPr>
          <p:cNvGrpSpPr>
            <a:grpSpLocks noChangeAspect="1"/>
          </p:cNvGrpSpPr>
          <p:nvPr/>
        </p:nvGrpSpPr>
        <p:grpSpPr>
          <a:xfrm>
            <a:off x="3149897" y="3868443"/>
            <a:ext cx="284585" cy="338714"/>
            <a:chOff x="2305050" y="5353050"/>
            <a:chExt cx="600075" cy="725025"/>
          </a:xfrm>
          <a:solidFill>
            <a:srgbClr val="A63DB1"/>
          </a:solidFill>
        </p:grpSpPr>
        <p:sp>
          <p:nvSpPr>
            <p:cNvPr id="19" name="Rectangle: Top Corners Rounded 18">
              <a:extLst>
                <a:ext uri="{FF2B5EF4-FFF2-40B4-BE49-F238E27FC236}">
                  <a16:creationId xmlns:a16="http://schemas.microsoft.com/office/drawing/2014/main" id="{CF304BC6-D4F0-3535-EE8B-EEC59444AB3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1FF3814-71AA-EFE3-9B6A-58E3712E737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92657CD2-69D8-EF26-5466-B9B02BC4887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EC6604BC-19A6-3EAA-DA0E-D68ECBDAF5BC}"/>
              </a:ext>
            </a:extLst>
          </p:cNvPr>
          <p:cNvGrpSpPr>
            <a:grpSpLocks noChangeAspect="1"/>
          </p:cNvGrpSpPr>
          <p:nvPr/>
        </p:nvGrpSpPr>
        <p:grpSpPr>
          <a:xfrm>
            <a:off x="3139644" y="4602185"/>
            <a:ext cx="284585" cy="338714"/>
            <a:chOff x="2305050" y="5353050"/>
            <a:chExt cx="600075" cy="725025"/>
          </a:xfrm>
          <a:solidFill>
            <a:srgbClr val="A63DB1"/>
          </a:solidFill>
        </p:grpSpPr>
        <p:sp>
          <p:nvSpPr>
            <p:cNvPr id="23" name="Rectangle: Top Corners Rounded 22">
              <a:extLst>
                <a:ext uri="{FF2B5EF4-FFF2-40B4-BE49-F238E27FC236}">
                  <a16:creationId xmlns:a16="http://schemas.microsoft.com/office/drawing/2014/main" id="{BC0B8862-BDA3-9F78-E384-B7A78FFEC9F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83701F19-002C-DD92-D379-EBE4268FFD6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D099E952-4681-3D3E-BBCB-2A58CD559689}"/>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Group 42">
            <a:extLst>
              <a:ext uri="{FF2B5EF4-FFF2-40B4-BE49-F238E27FC236}">
                <a16:creationId xmlns:a16="http://schemas.microsoft.com/office/drawing/2014/main" id="{00A41D8E-A7E9-71F6-6AF7-4F22D34E21EB}"/>
              </a:ext>
            </a:extLst>
          </p:cNvPr>
          <p:cNvGrpSpPr>
            <a:grpSpLocks noChangeAspect="1"/>
          </p:cNvGrpSpPr>
          <p:nvPr/>
        </p:nvGrpSpPr>
        <p:grpSpPr>
          <a:xfrm>
            <a:off x="3886133" y="1734562"/>
            <a:ext cx="284585" cy="338714"/>
            <a:chOff x="2305050" y="5353050"/>
            <a:chExt cx="600075" cy="725025"/>
          </a:xfrm>
          <a:solidFill>
            <a:srgbClr val="A63DB1"/>
          </a:solidFill>
        </p:grpSpPr>
        <p:sp>
          <p:nvSpPr>
            <p:cNvPr id="54" name="Rectangle: Top Corners Rounded 53">
              <a:extLst>
                <a:ext uri="{FF2B5EF4-FFF2-40B4-BE49-F238E27FC236}">
                  <a16:creationId xmlns:a16="http://schemas.microsoft.com/office/drawing/2014/main" id="{23886547-6FED-E8D4-8859-4EB79B99902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92F1ED5-FBA6-84F7-4473-F384E82887D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657DB568-D793-1510-9DD8-924632E6E864}"/>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2" name="Group 61">
            <a:extLst>
              <a:ext uri="{FF2B5EF4-FFF2-40B4-BE49-F238E27FC236}">
                <a16:creationId xmlns:a16="http://schemas.microsoft.com/office/drawing/2014/main" id="{9C81F1DC-04A9-9BD4-47AD-52270E60E577}"/>
              </a:ext>
            </a:extLst>
          </p:cNvPr>
          <p:cNvGrpSpPr>
            <a:grpSpLocks noChangeAspect="1"/>
          </p:cNvGrpSpPr>
          <p:nvPr/>
        </p:nvGrpSpPr>
        <p:grpSpPr>
          <a:xfrm>
            <a:off x="3883913" y="3139547"/>
            <a:ext cx="284585" cy="338714"/>
            <a:chOff x="2305050" y="5353050"/>
            <a:chExt cx="600075" cy="725025"/>
          </a:xfrm>
          <a:solidFill>
            <a:srgbClr val="A63DB1"/>
          </a:solidFill>
        </p:grpSpPr>
        <p:sp>
          <p:nvSpPr>
            <p:cNvPr id="63" name="Rectangle: Top Corners Rounded 62">
              <a:extLst>
                <a:ext uri="{FF2B5EF4-FFF2-40B4-BE49-F238E27FC236}">
                  <a16:creationId xmlns:a16="http://schemas.microsoft.com/office/drawing/2014/main" id="{99DFCD3C-7D88-4C8A-8A92-01A3D460BD3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6" name="Rectangle 255">
              <a:extLst>
                <a:ext uri="{FF2B5EF4-FFF2-40B4-BE49-F238E27FC236}">
                  <a16:creationId xmlns:a16="http://schemas.microsoft.com/office/drawing/2014/main" id="{CAE4EAD2-A85D-27DD-AD5B-1542643ACC9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Oval 256">
              <a:extLst>
                <a:ext uri="{FF2B5EF4-FFF2-40B4-BE49-F238E27FC236}">
                  <a16:creationId xmlns:a16="http://schemas.microsoft.com/office/drawing/2014/main" id="{8A8FCAE8-5493-6FEE-D543-2836FB684098}"/>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8" name="Group 257">
            <a:extLst>
              <a:ext uri="{FF2B5EF4-FFF2-40B4-BE49-F238E27FC236}">
                <a16:creationId xmlns:a16="http://schemas.microsoft.com/office/drawing/2014/main" id="{E7A7CF3F-CFEF-2CE6-AA47-EBF6B7C4C47F}"/>
              </a:ext>
            </a:extLst>
          </p:cNvPr>
          <p:cNvGrpSpPr>
            <a:grpSpLocks noChangeAspect="1"/>
          </p:cNvGrpSpPr>
          <p:nvPr/>
        </p:nvGrpSpPr>
        <p:grpSpPr>
          <a:xfrm>
            <a:off x="3883914" y="2415956"/>
            <a:ext cx="284585" cy="338714"/>
            <a:chOff x="2305050" y="5353050"/>
            <a:chExt cx="600075" cy="725025"/>
          </a:xfrm>
          <a:solidFill>
            <a:srgbClr val="A63DB1"/>
          </a:solidFill>
        </p:grpSpPr>
        <p:sp>
          <p:nvSpPr>
            <p:cNvPr id="259" name="Rectangle: Top Corners Rounded 258">
              <a:extLst>
                <a:ext uri="{FF2B5EF4-FFF2-40B4-BE49-F238E27FC236}">
                  <a16:creationId xmlns:a16="http://schemas.microsoft.com/office/drawing/2014/main" id="{2969A262-3249-285D-CEB8-25300CA1AE5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0" name="Rectangle 259">
              <a:extLst>
                <a:ext uri="{FF2B5EF4-FFF2-40B4-BE49-F238E27FC236}">
                  <a16:creationId xmlns:a16="http://schemas.microsoft.com/office/drawing/2014/main" id="{A4B01590-789E-64E4-7794-8185E5B9E65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Oval 260">
              <a:extLst>
                <a:ext uri="{FF2B5EF4-FFF2-40B4-BE49-F238E27FC236}">
                  <a16:creationId xmlns:a16="http://schemas.microsoft.com/office/drawing/2014/main" id="{D07952B3-E13A-122C-4D92-643799227FCC}"/>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2" name="Group 261">
            <a:extLst>
              <a:ext uri="{FF2B5EF4-FFF2-40B4-BE49-F238E27FC236}">
                <a16:creationId xmlns:a16="http://schemas.microsoft.com/office/drawing/2014/main" id="{9AEBFEA7-8D64-62A4-23E8-9F68C4AF4784}"/>
              </a:ext>
            </a:extLst>
          </p:cNvPr>
          <p:cNvGrpSpPr>
            <a:grpSpLocks noChangeAspect="1"/>
          </p:cNvGrpSpPr>
          <p:nvPr/>
        </p:nvGrpSpPr>
        <p:grpSpPr>
          <a:xfrm>
            <a:off x="3883912" y="3868443"/>
            <a:ext cx="284585" cy="338714"/>
            <a:chOff x="2305050" y="5353050"/>
            <a:chExt cx="600075" cy="725025"/>
          </a:xfrm>
          <a:solidFill>
            <a:srgbClr val="A63DB1"/>
          </a:solidFill>
        </p:grpSpPr>
        <p:sp>
          <p:nvSpPr>
            <p:cNvPr id="263" name="Rectangle: Top Corners Rounded 262">
              <a:extLst>
                <a:ext uri="{FF2B5EF4-FFF2-40B4-BE49-F238E27FC236}">
                  <a16:creationId xmlns:a16="http://schemas.microsoft.com/office/drawing/2014/main" id="{5B5A2B54-ACA0-B810-EDD3-FFB85E2F40B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4" name="Rectangle 263">
              <a:extLst>
                <a:ext uri="{FF2B5EF4-FFF2-40B4-BE49-F238E27FC236}">
                  <a16:creationId xmlns:a16="http://schemas.microsoft.com/office/drawing/2014/main" id="{14641387-D62E-E3B4-452B-B57F11ACA5F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5" name="Oval 264">
              <a:extLst>
                <a:ext uri="{FF2B5EF4-FFF2-40B4-BE49-F238E27FC236}">
                  <a16:creationId xmlns:a16="http://schemas.microsoft.com/office/drawing/2014/main" id="{F2AC3A29-62EB-DA62-8560-A6B42AF26D3B}"/>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6" name="Group 265">
            <a:extLst>
              <a:ext uri="{FF2B5EF4-FFF2-40B4-BE49-F238E27FC236}">
                <a16:creationId xmlns:a16="http://schemas.microsoft.com/office/drawing/2014/main" id="{C251FB13-EE77-9811-7208-EBE1B3DCEE91}"/>
              </a:ext>
            </a:extLst>
          </p:cNvPr>
          <p:cNvGrpSpPr>
            <a:grpSpLocks noChangeAspect="1"/>
          </p:cNvGrpSpPr>
          <p:nvPr/>
        </p:nvGrpSpPr>
        <p:grpSpPr>
          <a:xfrm>
            <a:off x="3873659" y="4602185"/>
            <a:ext cx="284585" cy="338714"/>
            <a:chOff x="2305050" y="5353050"/>
            <a:chExt cx="600075" cy="725025"/>
          </a:xfrm>
          <a:solidFill>
            <a:srgbClr val="A63DB1"/>
          </a:solidFill>
        </p:grpSpPr>
        <p:sp>
          <p:nvSpPr>
            <p:cNvPr id="267" name="Rectangle: Top Corners Rounded 266">
              <a:extLst>
                <a:ext uri="{FF2B5EF4-FFF2-40B4-BE49-F238E27FC236}">
                  <a16:creationId xmlns:a16="http://schemas.microsoft.com/office/drawing/2014/main" id="{D0FC7131-2C6C-6290-0FE6-C1A077B74EF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Rectangle 267">
              <a:extLst>
                <a:ext uri="{FF2B5EF4-FFF2-40B4-BE49-F238E27FC236}">
                  <a16:creationId xmlns:a16="http://schemas.microsoft.com/office/drawing/2014/main" id="{2D1FD6F1-6511-63A2-085B-5BED7C44F8C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2" name="Oval 371">
              <a:extLst>
                <a:ext uri="{FF2B5EF4-FFF2-40B4-BE49-F238E27FC236}">
                  <a16:creationId xmlns:a16="http://schemas.microsoft.com/office/drawing/2014/main" id="{A1955F55-B133-B7E9-E5C3-5F7AB8FB590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373" name="Table 11">
            <a:extLst>
              <a:ext uri="{FF2B5EF4-FFF2-40B4-BE49-F238E27FC236}">
                <a16:creationId xmlns:a16="http://schemas.microsoft.com/office/drawing/2014/main" id="{13941BEB-5977-CADE-7012-55F1F9AF726F}"/>
              </a:ext>
            </a:extLst>
          </p:cNvPr>
          <p:cNvGraphicFramePr>
            <a:graphicFrameLocks noGrp="1"/>
          </p:cNvGraphicFramePr>
          <p:nvPr/>
        </p:nvGraphicFramePr>
        <p:xfrm>
          <a:off x="4743711" y="1550171"/>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374" name="Group 373">
            <a:extLst>
              <a:ext uri="{FF2B5EF4-FFF2-40B4-BE49-F238E27FC236}">
                <a16:creationId xmlns:a16="http://schemas.microsoft.com/office/drawing/2014/main" id="{CEF47BB3-EDA1-0C7A-7B67-CACE6F0655D6}"/>
              </a:ext>
            </a:extLst>
          </p:cNvPr>
          <p:cNvGrpSpPr>
            <a:grpSpLocks noChangeAspect="1"/>
          </p:cNvGrpSpPr>
          <p:nvPr/>
        </p:nvGrpSpPr>
        <p:grpSpPr>
          <a:xfrm>
            <a:off x="4949656" y="1734562"/>
            <a:ext cx="284585" cy="338714"/>
            <a:chOff x="2305050" y="5353050"/>
            <a:chExt cx="600075" cy="725025"/>
          </a:xfrm>
          <a:solidFill>
            <a:srgbClr val="A63DB1"/>
          </a:solidFill>
        </p:grpSpPr>
        <p:sp>
          <p:nvSpPr>
            <p:cNvPr id="375" name="Rectangle: Top Corners Rounded 374">
              <a:extLst>
                <a:ext uri="{FF2B5EF4-FFF2-40B4-BE49-F238E27FC236}">
                  <a16:creationId xmlns:a16="http://schemas.microsoft.com/office/drawing/2014/main" id="{DB79FE5A-5413-8326-CE64-299E253143C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6" name="Rectangle 375">
              <a:extLst>
                <a:ext uri="{FF2B5EF4-FFF2-40B4-BE49-F238E27FC236}">
                  <a16:creationId xmlns:a16="http://schemas.microsoft.com/office/drawing/2014/main" id="{EBBE32B0-3A2B-A654-D189-EA06BB3DA78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7" name="Oval 376">
              <a:extLst>
                <a:ext uri="{FF2B5EF4-FFF2-40B4-BE49-F238E27FC236}">
                  <a16:creationId xmlns:a16="http://schemas.microsoft.com/office/drawing/2014/main" id="{495A0AB9-8B1C-35B6-BE7A-FB7B695CC8D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8" name="Group 377">
            <a:extLst>
              <a:ext uri="{FF2B5EF4-FFF2-40B4-BE49-F238E27FC236}">
                <a16:creationId xmlns:a16="http://schemas.microsoft.com/office/drawing/2014/main" id="{7AEE8AF9-74F2-11D9-22A9-F7CEA77E8881}"/>
              </a:ext>
            </a:extLst>
          </p:cNvPr>
          <p:cNvGrpSpPr>
            <a:grpSpLocks noChangeAspect="1"/>
          </p:cNvGrpSpPr>
          <p:nvPr/>
        </p:nvGrpSpPr>
        <p:grpSpPr>
          <a:xfrm>
            <a:off x="4947436" y="3139547"/>
            <a:ext cx="284585" cy="338714"/>
            <a:chOff x="2305050" y="5353050"/>
            <a:chExt cx="600075" cy="725025"/>
          </a:xfrm>
          <a:solidFill>
            <a:srgbClr val="A63DB1"/>
          </a:solidFill>
        </p:grpSpPr>
        <p:sp>
          <p:nvSpPr>
            <p:cNvPr id="379" name="Rectangle: Top Corners Rounded 378">
              <a:extLst>
                <a:ext uri="{FF2B5EF4-FFF2-40B4-BE49-F238E27FC236}">
                  <a16:creationId xmlns:a16="http://schemas.microsoft.com/office/drawing/2014/main" id="{A92592E0-BEA9-EF47-A0E9-247671F5270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0" name="Rectangle 379">
              <a:extLst>
                <a:ext uri="{FF2B5EF4-FFF2-40B4-BE49-F238E27FC236}">
                  <a16:creationId xmlns:a16="http://schemas.microsoft.com/office/drawing/2014/main" id="{ED2D47BE-C774-C521-75DA-922B9853D94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1" name="Oval 380">
              <a:extLst>
                <a:ext uri="{FF2B5EF4-FFF2-40B4-BE49-F238E27FC236}">
                  <a16:creationId xmlns:a16="http://schemas.microsoft.com/office/drawing/2014/main" id="{6C6B1520-BE2E-09B9-5C59-21A8F71ED49B}"/>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2" name="Group 381">
            <a:extLst>
              <a:ext uri="{FF2B5EF4-FFF2-40B4-BE49-F238E27FC236}">
                <a16:creationId xmlns:a16="http://schemas.microsoft.com/office/drawing/2014/main" id="{6225242C-979D-DD09-21D3-C8BE8002B026}"/>
              </a:ext>
            </a:extLst>
          </p:cNvPr>
          <p:cNvGrpSpPr>
            <a:grpSpLocks noChangeAspect="1"/>
          </p:cNvGrpSpPr>
          <p:nvPr/>
        </p:nvGrpSpPr>
        <p:grpSpPr>
          <a:xfrm>
            <a:off x="4947437" y="2415956"/>
            <a:ext cx="284585" cy="338714"/>
            <a:chOff x="2305050" y="5353050"/>
            <a:chExt cx="600075" cy="725025"/>
          </a:xfrm>
          <a:solidFill>
            <a:srgbClr val="A63DB1"/>
          </a:solidFill>
        </p:grpSpPr>
        <p:sp>
          <p:nvSpPr>
            <p:cNvPr id="383" name="Rectangle: Top Corners Rounded 382">
              <a:extLst>
                <a:ext uri="{FF2B5EF4-FFF2-40B4-BE49-F238E27FC236}">
                  <a16:creationId xmlns:a16="http://schemas.microsoft.com/office/drawing/2014/main" id="{9197A4E6-7788-B9FC-6D2C-85CC22127C5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DFC06010-3647-263B-3021-942004427D6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36C5C4E3-B309-D19B-BB21-2038C2AA065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11B24CEF-4773-1C0D-8610-419101A48079}"/>
              </a:ext>
            </a:extLst>
          </p:cNvPr>
          <p:cNvGrpSpPr>
            <a:grpSpLocks noChangeAspect="1"/>
          </p:cNvGrpSpPr>
          <p:nvPr/>
        </p:nvGrpSpPr>
        <p:grpSpPr>
          <a:xfrm>
            <a:off x="4947435" y="3868443"/>
            <a:ext cx="284585" cy="338714"/>
            <a:chOff x="2305050" y="5353050"/>
            <a:chExt cx="600075" cy="725025"/>
          </a:xfrm>
          <a:solidFill>
            <a:srgbClr val="A63DB1"/>
          </a:solidFill>
        </p:grpSpPr>
        <p:sp>
          <p:nvSpPr>
            <p:cNvPr id="163" name="Rectangle: Top Corners Rounded 162">
              <a:extLst>
                <a:ext uri="{FF2B5EF4-FFF2-40B4-BE49-F238E27FC236}">
                  <a16:creationId xmlns:a16="http://schemas.microsoft.com/office/drawing/2014/main" id="{4464E300-AF0C-DB32-2A8D-23656D3FEDC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0B2EAA47-A126-D615-B918-6BE82F3DCB3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559DB4C3-360E-D716-52BD-5863F9CA56A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6" name="Group 165">
            <a:extLst>
              <a:ext uri="{FF2B5EF4-FFF2-40B4-BE49-F238E27FC236}">
                <a16:creationId xmlns:a16="http://schemas.microsoft.com/office/drawing/2014/main" id="{FCC66E11-D6CE-E68E-E25B-4692F89FCA76}"/>
              </a:ext>
            </a:extLst>
          </p:cNvPr>
          <p:cNvGrpSpPr>
            <a:grpSpLocks noChangeAspect="1"/>
          </p:cNvGrpSpPr>
          <p:nvPr/>
        </p:nvGrpSpPr>
        <p:grpSpPr>
          <a:xfrm>
            <a:off x="4937182" y="4602185"/>
            <a:ext cx="284585" cy="338714"/>
            <a:chOff x="2305050" y="5353050"/>
            <a:chExt cx="600075" cy="725025"/>
          </a:xfrm>
          <a:solidFill>
            <a:srgbClr val="A63DB1"/>
          </a:solidFill>
        </p:grpSpPr>
        <p:sp>
          <p:nvSpPr>
            <p:cNvPr id="167" name="Rectangle: Top Corners Rounded 166">
              <a:extLst>
                <a:ext uri="{FF2B5EF4-FFF2-40B4-BE49-F238E27FC236}">
                  <a16:creationId xmlns:a16="http://schemas.microsoft.com/office/drawing/2014/main" id="{9D3D943A-9F63-0043-447A-ECE5D96E9EF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Rectangle 167">
              <a:extLst>
                <a:ext uri="{FF2B5EF4-FFF2-40B4-BE49-F238E27FC236}">
                  <a16:creationId xmlns:a16="http://schemas.microsoft.com/office/drawing/2014/main" id="{3756F6AB-8098-83A8-42E0-7E8C08F040E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a:extLst>
                <a:ext uri="{FF2B5EF4-FFF2-40B4-BE49-F238E27FC236}">
                  <a16:creationId xmlns:a16="http://schemas.microsoft.com/office/drawing/2014/main" id="{9BD8ADBE-050A-DF1A-29B4-FE2B31ECE1C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0" name="Group 169">
            <a:extLst>
              <a:ext uri="{FF2B5EF4-FFF2-40B4-BE49-F238E27FC236}">
                <a16:creationId xmlns:a16="http://schemas.microsoft.com/office/drawing/2014/main" id="{0A5F9C60-6B48-7C97-BA18-99EA21CB5AD0}"/>
              </a:ext>
            </a:extLst>
          </p:cNvPr>
          <p:cNvGrpSpPr>
            <a:grpSpLocks noChangeAspect="1"/>
          </p:cNvGrpSpPr>
          <p:nvPr/>
        </p:nvGrpSpPr>
        <p:grpSpPr>
          <a:xfrm>
            <a:off x="5683671" y="1734562"/>
            <a:ext cx="284585" cy="338714"/>
            <a:chOff x="2305050" y="5353050"/>
            <a:chExt cx="600075" cy="725025"/>
          </a:xfrm>
          <a:solidFill>
            <a:srgbClr val="A63DB1"/>
          </a:solidFill>
        </p:grpSpPr>
        <p:sp>
          <p:nvSpPr>
            <p:cNvPr id="171" name="Rectangle: Top Corners Rounded 170">
              <a:extLst>
                <a:ext uri="{FF2B5EF4-FFF2-40B4-BE49-F238E27FC236}">
                  <a16:creationId xmlns:a16="http://schemas.microsoft.com/office/drawing/2014/main" id="{514384CA-71CB-782D-E570-E99EAE149F3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Rectangle 171">
              <a:extLst>
                <a:ext uri="{FF2B5EF4-FFF2-40B4-BE49-F238E27FC236}">
                  <a16:creationId xmlns:a16="http://schemas.microsoft.com/office/drawing/2014/main" id="{A550C6AF-E47C-D453-CFAF-78F158F52EA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a:extLst>
                <a:ext uri="{FF2B5EF4-FFF2-40B4-BE49-F238E27FC236}">
                  <a16:creationId xmlns:a16="http://schemas.microsoft.com/office/drawing/2014/main" id="{5AA6D7D3-D090-EF46-E49D-6B234CA40885}"/>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4" name="Group 173">
            <a:extLst>
              <a:ext uri="{FF2B5EF4-FFF2-40B4-BE49-F238E27FC236}">
                <a16:creationId xmlns:a16="http://schemas.microsoft.com/office/drawing/2014/main" id="{D3F934BF-556E-73AB-73BD-636637AD3C67}"/>
              </a:ext>
            </a:extLst>
          </p:cNvPr>
          <p:cNvGrpSpPr>
            <a:grpSpLocks noChangeAspect="1"/>
          </p:cNvGrpSpPr>
          <p:nvPr/>
        </p:nvGrpSpPr>
        <p:grpSpPr>
          <a:xfrm>
            <a:off x="5681451" y="3139547"/>
            <a:ext cx="284585" cy="338714"/>
            <a:chOff x="2305050" y="5353050"/>
            <a:chExt cx="600075" cy="725025"/>
          </a:xfrm>
          <a:solidFill>
            <a:srgbClr val="A63DB1"/>
          </a:solidFill>
        </p:grpSpPr>
        <p:sp>
          <p:nvSpPr>
            <p:cNvPr id="175" name="Rectangle: Top Corners Rounded 174">
              <a:extLst>
                <a:ext uri="{FF2B5EF4-FFF2-40B4-BE49-F238E27FC236}">
                  <a16:creationId xmlns:a16="http://schemas.microsoft.com/office/drawing/2014/main" id="{BB329239-DED5-9DFE-A385-0B8E3CF765F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Rectangle 175">
              <a:extLst>
                <a:ext uri="{FF2B5EF4-FFF2-40B4-BE49-F238E27FC236}">
                  <a16:creationId xmlns:a16="http://schemas.microsoft.com/office/drawing/2014/main" id="{272CDD76-0BC7-CAF4-3BCC-F512105ACE3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a:extLst>
                <a:ext uri="{FF2B5EF4-FFF2-40B4-BE49-F238E27FC236}">
                  <a16:creationId xmlns:a16="http://schemas.microsoft.com/office/drawing/2014/main" id="{C72B39B8-01FB-F315-0002-23A9E6BD328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8" name="Group 177">
            <a:extLst>
              <a:ext uri="{FF2B5EF4-FFF2-40B4-BE49-F238E27FC236}">
                <a16:creationId xmlns:a16="http://schemas.microsoft.com/office/drawing/2014/main" id="{5B248B0D-2972-7ADB-1304-BD2C175BF413}"/>
              </a:ext>
            </a:extLst>
          </p:cNvPr>
          <p:cNvGrpSpPr>
            <a:grpSpLocks noChangeAspect="1"/>
          </p:cNvGrpSpPr>
          <p:nvPr/>
        </p:nvGrpSpPr>
        <p:grpSpPr>
          <a:xfrm>
            <a:off x="5681452" y="2415956"/>
            <a:ext cx="284585" cy="338714"/>
            <a:chOff x="2305050" y="5353050"/>
            <a:chExt cx="600075" cy="725025"/>
          </a:xfrm>
          <a:solidFill>
            <a:srgbClr val="A63DB1"/>
          </a:solidFill>
        </p:grpSpPr>
        <p:sp>
          <p:nvSpPr>
            <p:cNvPr id="179" name="Rectangle: Top Corners Rounded 178">
              <a:extLst>
                <a:ext uri="{FF2B5EF4-FFF2-40B4-BE49-F238E27FC236}">
                  <a16:creationId xmlns:a16="http://schemas.microsoft.com/office/drawing/2014/main" id="{B40736DA-6B8B-04E4-5927-C63CCCB66E5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Rectangle 179">
              <a:extLst>
                <a:ext uri="{FF2B5EF4-FFF2-40B4-BE49-F238E27FC236}">
                  <a16:creationId xmlns:a16="http://schemas.microsoft.com/office/drawing/2014/main" id="{2B263696-5C52-F49C-D735-3C651E9A85E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Oval 180">
              <a:extLst>
                <a:ext uri="{FF2B5EF4-FFF2-40B4-BE49-F238E27FC236}">
                  <a16:creationId xmlns:a16="http://schemas.microsoft.com/office/drawing/2014/main" id="{AF402C8D-B0DE-3A9D-7C69-7A86F733887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2" name="Group 181">
            <a:extLst>
              <a:ext uri="{FF2B5EF4-FFF2-40B4-BE49-F238E27FC236}">
                <a16:creationId xmlns:a16="http://schemas.microsoft.com/office/drawing/2014/main" id="{DB2D963C-B2DD-0474-3861-9EFD609D9EA2}"/>
              </a:ext>
            </a:extLst>
          </p:cNvPr>
          <p:cNvGrpSpPr>
            <a:grpSpLocks noChangeAspect="1"/>
          </p:cNvGrpSpPr>
          <p:nvPr/>
        </p:nvGrpSpPr>
        <p:grpSpPr>
          <a:xfrm>
            <a:off x="5681450" y="3868443"/>
            <a:ext cx="284585" cy="338714"/>
            <a:chOff x="2305050" y="5353050"/>
            <a:chExt cx="600075" cy="725025"/>
          </a:xfrm>
          <a:solidFill>
            <a:srgbClr val="A63DB1"/>
          </a:solidFill>
        </p:grpSpPr>
        <p:sp>
          <p:nvSpPr>
            <p:cNvPr id="183" name="Rectangle: Top Corners Rounded 182">
              <a:extLst>
                <a:ext uri="{FF2B5EF4-FFF2-40B4-BE49-F238E27FC236}">
                  <a16:creationId xmlns:a16="http://schemas.microsoft.com/office/drawing/2014/main" id="{2EE7C91E-63C5-4B0E-C10C-481E23776AE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Rectangle 183">
              <a:extLst>
                <a:ext uri="{FF2B5EF4-FFF2-40B4-BE49-F238E27FC236}">
                  <a16:creationId xmlns:a16="http://schemas.microsoft.com/office/drawing/2014/main" id="{EF33B2D0-6477-11D5-F230-5996B649B26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Oval 184">
              <a:extLst>
                <a:ext uri="{FF2B5EF4-FFF2-40B4-BE49-F238E27FC236}">
                  <a16:creationId xmlns:a16="http://schemas.microsoft.com/office/drawing/2014/main" id="{53057E27-08D9-E629-C287-CF74844CF3C9}"/>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3" name="Group 192">
            <a:extLst>
              <a:ext uri="{FF2B5EF4-FFF2-40B4-BE49-F238E27FC236}">
                <a16:creationId xmlns:a16="http://schemas.microsoft.com/office/drawing/2014/main" id="{BFBF6AEC-6577-73CA-B351-FDE37FF70BD1}"/>
              </a:ext>
            </a:extLst>
          </p:cNvPr>
          <p:cNvGrpSpPr>
            <a:grpSpLocks noChangeAspect="1"/>
          </p:cNvGrpSpPr>
          <p:nvPr/>
        </p:nvGrpSpPr>
        <p:grpSpPr>
          <a:xfrm>
            <a:off x="5671197" y="4602185"/>
            <a:ext cx="284585" cy="338714"/>
            <a:chOff x="2305050" y="5353050"/>
            <a:chExt cx="600075" cy="725025"/>
          </a:xfrm>
          <a:solidFill>
            <a:srgbClr val="A63DB1"/>
          </a:solidFill>
        </p:grpSpPr>
        <p:sp>
          <p:nvSpPr>
            <p:cNvPr id="194" name="Rectangle: Top Corners Rounded 193">
              <a:extLst>
                <a:ext uri="{FF2B5EF4-FFF2-40B4-BE49-F238E27FC236}">
                  <a16:creationId xmlns:a16="http://schemas.microsoft.com/office/drawing/2014/main" id="{C1850DF0-253E-A5D0-3CDE-7F860DB03DD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Rectangle 194">
              <a:extLst>
                <a:ext uri="{FF2B5EF4-FFF2-40B4-BE49-F238E27FC236}">
                  <a16:creationId xmlns:a16="http://schemas.microsoft.com/office/drawing/2014/main" id="{4F6E51B7-525D-8255-7A03-E6842C8FFE6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Oval 195">
              <a:extLst>
                <a:ext uri="{FF2B5EF4-FFF2-40B4-BE49-F238E27FC236}">
                  <a16:creationId xmlns:a16="http://schemas.microsoft.com/office/drawing/2014/main" id="{DB3089C6-55DA-22A8-8CA4-6B6661E502B9}"/>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97" name="Table 11">
            <a:extLst>
              <a:ext uri="{FF2B5EF4-FFF2-40B4-BE49-F238E27FC236}">
                <a16:creationId xmlns:a16="http://schemas.microsoft.com/office/drawing/2014/main" id="{8D6B64C4-9DB1-2B5C-C656-8824FFB764D5}"/>
              </a:ext>
            </a:extLst>
          </p:cNvPr>
          <p:cNvGraphicFramePr>
            <a:graphicFrameLocks noGrp="1"/>
          </p:cNvGraphicFramePr>
          <p:nvPr/>
        </p:nvGraphicFramePr>
        <p:xfrm>
          <a:off x="6539833" y="1546450"/>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198" name="Group 197">
            <a:extLst>
              <a:ext uri="{FF2B5EF4-FFF2-40B4-BE49-F238E27FC236}">
                <a16:creationId xmlns:a16="http://schemas.microsoft.com/office/drawing/2014/main" id="{AF1130BF-1E97-1240-9D6B-97870AD9838D}"/>
              </a:ext>
            </a:extLst>
          </p:cNvPr>
          <p:cNvGrpSpPr>
            <a:grpSpLocks noChangeAspect="1"/>
          </p:cNvGrpSpPr>
          <p:nvPr/>
        </p:nvGrpSpPr>
        <p:grpSpPr>
          <a:xfrm>
            <a:off x="6745778" y="1730841"/>
            <a:ext cx="284585" cy="338714"/>
            <a:chOff x="2305050" y="5353050"/>
            <a:chExt cx="600075" cy="725025"/>
          </a:xfrm>
          <a:solidFill>
            <a:srgbClr val="A63DB1"/>
          </a:solidFill>
        </p:grpSpPr>
        <p:sp>
          <p:nvSpPr>
            <p:cNvPr id="199" name="Rectangle: Top Corners Rounded 198">
              <a:extLst>
                <a:ext uri="{FF2B5EF4-FFF2-40B4-BE49-F238E27FC236}">
                  <a16:creationId xmlns:a16="http://schemas.microsoft.com/office/drawing/2014/main" id="{CF943192-D422-C246-BC16-507B42BF3CC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Rectangle 199">
              <a:extLst>
                <a:ext uri="{FF2B5EF4-FFF2-40B4-BE49-F238E27FC236}">
                  <a16:creationId xmlns:a16="http://schemas.microsoft.com/office/drawing/2014/main" id="{921D6D4A-0AEF-A1DB-2740-DE64A1F1EB3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Oval 200">
              <a:extLst>
                <a:ext uri="{FF2B5EF4-FFF2-40B4-BE49-F238E27FC236}">
                  <a16:creationId xmlns:a16="http://schemas.microsoft.com/office/drawing/2014/main" id="{7EF80EB7-3228-AAC9-C187-0B8A81E7AC84}"/>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2" name="Group 201">
            <a:extLst>
              <a:ext uri="{FF2B5EF4-FFF2-40B4-BE49-F238E27FC236}">
                <a16:creationId xmlns:a16="http://schemas.microsoft.com/office/drawing/2014/main" id="{1A7EAD04-19CE-6558-B036-561BA9A2C9E0}"/>
              </a:ext>
            </a:extLst>
          </p:cNvPr>
          <p:cNvGrpSpPr>
            <a:grpSpLocks noChangeAspect="1"/>
          </p:cNvGrpSpPr>
          <p:nvPr/>
        </p:nvGrpSpPr>
        <p:grpSpPr>
          <a:xfrm>
            <a:off x="6743558" y="3135826"/>
            <a:ext cx="284585" cy="338714"/>
            <a:chOff x="2305050" y="5353050"/>
            <a:chExt cx="600075" cy="725025"/>
          </a:xfrm>
          <a:solidFill>
            <a:srgbClr val="A63DB1"/>
          </a:solidFill>
        </p:grpSpPr>
        <p:sp>
          <p:nvSpPr>
            <p:cNvPr id="203" name="Rectangle: Top Corners Rounded 202">
              <a:extLst>
                <a:ext uri="{FF2B5EF4-FFF2-40B4-BE49-F238E27FC236}">
                  <a16:creationId xmlns:a16="http://schemas.microsoft.com/office/drawing/2014/main" id="{160D6F81-9667-EEEE-7DE4-980738FB4FF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Rectangle 203">
              <a:extLst>
                <a:ext uri="{FF2B5EF4-FFF2-40B4-BE49-F238E27FC236}">
                  <a16:creationId xmlns:a16="http://schemas.microsoft.com/office/drawing/2014/main" id="{D27A1FF8-4739-818A-8A95-97392D7278A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5" name="Oval 204">
              <a:extLst>
                <a:ext uri="{FF2B5EF4-FFF2-40B4-BE49-F238E27FC236}">
                  <a16:creationId xmlns:a16="http://schemas.microsoft.com/office/drawing/2014/main" id="{3B6724FD-1F04-DCB1-49FD-EB7F3B4B908D}"/>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6" name="Group 205">
            <a:extLst>
              <a:ext uri="{FF2B5EF4-FFF2-40B4-BE49-F238E27FC236}">
                <a16:creationId xmlns:a16="http://schemas.microsoft.com/office/drawing/2014/main" id="{1C62AB87-5EEF-BB9A-C55C-602ACF9677C7}"/>
              </a:ext>
            </a:extLst>
          </p:cNvPr>
          <p:cNvGrpSpPr>
            <a:grpSpLocks noChangeAspect="1"/>
          </p:cNvGrpSpPr>
          <p:nvPr/>
        </p:nvGrpSpPr>
        <p:grpSpPr>
          <a:xfrm>
            <a:off x="6743559" y="2412235"/>
            <a:ext cx="284585" cy="338714"/>
            <a:chOff x="2305050" y="5353050"/>
            <a:chExt cx="600075" cy="725025"/>
          </a:xfrm>
          <a:solidFill>
            <a:srgbClr val="A63DB1"/>
          </a:solidFill>
        </p:grpSpPr>
        <p:sp>
          <p:nvSpPr>
            <p:cNvPr id="207" name="Rectangle: Top Corners Rounded 206">
              <a:extLst>
                <a:ext uri="{FF2B5EF4-FFF2-40B4-BE49-F238E27FC236}">
                  <a16:creationId xmlns:a16="http://schemas.microsoft.com/office/drawing/2014/main" id="{4FF0B6C4-D94A-6AA8-CEB3-C8DBE1AE6EC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Rectangle 207">
              <a:extLst>
                <a:ext uri="{FF2B5EF4-FFF2-40B4-BE49-F238E27FC236}">
                  <a16:creationId xmlns:a16="http://schemas.microsoft.com/office/drawing/2014/main" id="{F119F41D-2899-ECB7-ED93-7C3D8F9D9F4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Oval 208">
              <a:extLst>
                <a:ext uri="{FF2B5EF4-FFF2-40B4-BE49-F238E27FC236}">
                  <a16:creationId xmlns:a16="http://schemas.microsoft.com/office/drawing/2014/main" id="{BC7A8FAF-F8E0-27CB-8E53-4C1121EEE910}"/>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0" name="Group 209">
            <a:extLst>
              <a:ext uri="{FF2B5EF4-FFF2-40B4-BE49-F238E27FC236}">
                <a16:creationId xmlns:a16="http://schemas.microsoft.com/office/drawing/2014/main" id="{FF855533-A637-9ECF-1C4A-FE0ED8DC5721}"/>
              </a:ext>
            </a:extLst>
          </p:cNvPr>
          <p:cNvGrpSpPr>
            <a:grpSpLocks noChangeAspect="1"/>
          </p:cNvGrpSpPr>
          <p:nvPr/>
        </p:nvGrpSpPr>
        <p:grpSpPr>
          <a:xfrm>
            <a:off x="6743557" y="3864722"/>
            <a:ext cx="284585" cy="338714"/>
            <a:chOff x="2305050" y="5353050"/>
            <a:chExt cx="600075" cy="725025"/>
          </a:xfrm>
          <a:solidFill>
            <a:srgbClr val="A63DB1"/>
          </a:solidFill>
        </p:grpSpPr>
        <p:sp>
          <p:nvSpPr>
            <p:cNvPr id="211" name="Rectangle: Top Corners Rounded 210">
              <a:extLst>
                <a:ext uri="{FF2B5EF4-FFF2-40B4-BE49-F238E27FC236}">
                  <a16:creationId xmlns:a16="http://schemas.microsoft.com/office/drawing/2014/main" id="{2FD610D0-726F-0877-F943-852208BC595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382ADB49-6DEE-80C7-3C02-49F3010B272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Oval 212">
              <a:extLst>
                <a:ext uri="{FF2B5EF4-FFF2-40B4-BE49-F238E27FC236}">
                  <a16:creationId xmlns:a16="http://schemas.microsoft.com/office/drawing/2014/main" id="{E42336E4-036D-9474-B569-6AA6C98135F7}"/>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4" name="Group 213">
            <a:extLst>
              <a:ext uri="{FF2B5EF4-FFF2-40B4-BE49-F238E27FC236}">
                <a16:creationId xmlns:a16="http://schemas.microsoft.com/office/drawing/2014/main" id="{E226338C-7473-90BD-8F65-112EE9A79755}"/>
              </a:ext>
            </a:extLst>
          </p:cNvPr>
          <p:cNvGrpSpPr>
            <a:grpSpLocks noChangeAspect="1"/>
          </p:cNvGrpSpPr>
          <p:nvPr/>
        </p:nvGrpSpPr>
        <p:grpSpPr>
          <a:xfrm>
            <a:off x="6733304" y="4598464"/>
            <a:ext cx="284585" cy="338714"/>
            <a:chOff x="2305050" y="5353050"/>
            <a:chExt cx="600075" cy="725025"/>
          </a:xfrm>
          <a:solidFill>
            <a:srgbClr val="A63DB1"/>
          </a:solidFill>
        </p:grpSpPr>
        <p:sp>
          <p:nvSpPr>
            <p:cNvPr id="215" name="Rectangle: Top Corners Rounded 214">
              <a:extLst>
                <a:ext uri="{FF2B5EF4-FFF2-40B4-BE49-F238E27FC236}">
                  <a16:creationId xmlns:a16="http://schemas.microsoft.com/office/drawing/2014/main" id="{B8E2C4EE-EFCD-AED7-136B-FEA185B38F3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Rectangle 215">
              <a:extLst>
                <a:ext uri="{FF2B5EF4-FFF2-40B4-BE49-F238E27FC236}">
                  <a16:creationId xmlns:a16="http://schemas.microsoft.com/office/drawing/2014/main" id="{963778DD-463F-2E62-3F90-641C161AAB5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a:extLst>
                <a:ext uri="{FF2B5EF4-FFF2-40B4-BE49-F238E27FC236}">
                  <a16:creationId xmlns:a16="http://schemas.microsoft.com/office/drawing/2014/main" id="{857C6427-5D4E-3E5C-F21B-4EC30FC1DE70}"/>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8" name="Group 217">
            <a:extLst>
              <a:ext uri="{FF2B5EF4-FFF2-40B4-BE49-F238E27FC236}">
                <a16:creationId xmlns:a16="http://schemas.microsoft.com/office/drawing/2014/main" id="{69CB91B1-6B81-D1EB-75C9-96749D752034}"/>
              </a:ext>
            </a:extLst>
          </p:cNvPr>
          <p:cNvGrpSpPr>
            <a:grpSpLocks noChangeAspect="1"/>
          </p:cNvGrpSpPr>
          <p:nvPr/>
        </p:nvGrpSpPr>
        <p:grpSpPr>
          <a:xfrm>
            <a:off x="7479793" y="1730841"/>
            <a:ext cx="284585" cy="338714"/>
            <a:chOff x="2305050" y="5353050"/>
            <a:chExt cx="600075" cy="725025"/>
          </a:xfrm>
          <a:solidFill>
            <a:srgbClr val="A63DB1"/>
          </a:solidFill>
        </p:grpSpPr>
        <p:sp>
          <p:nvSpPr>
            <p:cNvPr id="219" name="Rectangle: Top Corners Rounded 218">
              <a:extLst>
                <a:ext uri="{FF2B5EF4-FFF2-40B4-BE49-F238E27FC236}">
                  <a16:creationId xmlns:a16="http://schemas.microsoft.com/office/drawing/2014/main" id="{7FCAA9DF-9A24-B9D6-7E71-C03AF0E0A4D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Rectangle 219">
              <a:extLst>
                <a:ext uri="{FF2B5EF4-FFF2-40B4-BE49-F238E27FC236}">
                  <a16:creationId xmlns:a16="http://schemas.microsoft.com/office/drawing/2014/main" id="{448C0E4C-24E3-C8E4-1BF9-821408B5686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Oval 220">
              <a:extLst>
                <a:ext uri="{FF2B5EF4-FFF2-40B4-BE49-F238E27FC236}">
                  <a16:creationId xmlns:a16="http://schemas.microsoft.com/office/drawing/2014/main" id="{BD487324-1FDD-4310-ECF0-E6B29B8BC6A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oup 221">
            <a:extLst>
              <a:ext uri="{FF2B5EF4-FFF2-40B4-BE49-F238E27FC236}">
                <a16:creationId xmlns:a16="http://schemas.microsoft.com/office/drawing/2014/main" id="{A8983508-4D7E-54EC-A484-A0909E5E6A8E}"/>
              </a:ext>
            </a:extLst>
          </p:cNvPr>
          <p:cNvGrpSpPr>
            <a:grpSpLocks noChangeAspect="1"/>
          </p:cNvGrpSpPr>
          <p:nvPr/>
        </p:nvGrpSpPr>
        <p:grpSpPr>
          <a:xfrm>
            <a:off x="7477573" y="3135826"/>
            <a:ext cx="284585" cy="338714"/>
            <a:chOff x="2305050" y="5353050"/>
            <a:chExt cx="600075" cy="725025"/>
          </a:xfrm>
          <a:solidFill>
            <a:srgbClr val="A63DB1"/>
          </a:solidFill>
        </p:grpSpPr>
        <p:sp>
          <p:nvSpPr>
            <p:cNvPr id="223" name="Rectangle: Top Corners Rounded 222">
              <a:extLst>
                <a:ext uri="{FF2B5EF4-FFF2-40B4-BE49-F238E27FC236}">
                  <a16:creationId xmlns:a16="http://schemas.microsoft.com/office/drawing/2014/main" id="{C1A423CD-579D-97FC-B825-2210F471046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4" name="Rectangle 383">
              <a:extLst>
                <a:ext uri="{FF2B5EF4-FFF2-40B4-BE49-F238E27FC236}">
                  <a16:creationId xmlns:a16="http://schemas.microsoft.com/office/drawing/2014/main" id="{3AFCB677-8999-0BFE-26A8-2DC11ECCAD3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5" name="Oval 384">
              <a:extLst>
                <a:ext uri="{FF2B5EF4-FFF2-40B4-BE49-F238E27FC236}">
                  <a16:creationId xmlns:a16="http://schemas.microsoft.com/office/drawing/2014/main" id="{2D2DC1C6-3E89-CF82-EC12-916E6BEFC6B7}"/>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6" name="Group 385">
            <a:extLst>
              <a:ext uri="{FF2B5EF4-FFF2-40B4-BE49-F238E27FC236}">
                <a16:creationId xmlns:a16="http://schemas.microsoft.com/office/drawing/2014/main" id="{05B8EA64-85C5-35D1-BD83-1B2721784041}"/>
              </a:ext>
            </a:extLst>
          </p:cNvPr>
          <p:cNvGrpSpPr>
            <a:grpSpLocks noChangeAspect="1"/>
          </p:cNvGrpSpPr>
          <p:nvPr/>
        </p:nvGrpSpPr>
        <p:grpSpPr>
          <a:xfrm>
            <a:off x="7477574" y="2412235"/>
            <a:ext cx="284585" cy="338714"/>
            <a:chOff x="2305050" y="5353050"/>
            <a:chExt cx="600075" cy="725025"/>
          </a:xfrm>
          <a:solidFill>
            <a:srgbClr val="A63DB1"/>
          </a:solidFill>
        </p:grpSpPr>
        <p:sp>
          <p:nvSpPr>
            <p:cNvPr id="387" name="Rectangle: Top Corners Rounded 386">
              <a:extLst>
                <a:ext uri="{FF2B5EF4-FFF2-40B4-BE49-F238E27FC236}">
                  <a16:creationId xmlns:a16="http://schemas.microsoft.com/office/drawing/2014/main" id="{9EC51F1D-8782-5406-4120-A09D012B671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8" name="Rectangle 387">
              <a:extLst>
                <a:ext uri="{FF2B5EF4-FFF2-40B4-BE49-F238E27FC236}">
                  <a16:creationId xmlns:a16="http://schemas.microsoft.com/office/drawing/2014/main" id="{56DC20A5-7B7B-1F35-FCCB-E15748C36E9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9" name="Oval 388">
              <a:extLst>
                <a:ext uri="{FF2B5EF4-FFF2-40B4-BE49-F238E27FC236}">
                  <a16:creationId xmlns:a16="http://schemas.microsoft.com/office/drawing/2014/main" id="{DA89436A-4856-11C9-5D4A-68C183DC8795}"/>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0" name="Group 389">
            <a:extLst>
              <a:ext uri="{FF2B5EF4-FFF2-40B4-BE49-F238E27FC236}">
                <a16:creationId xmlns:a16="http://schemas.microsoft.com/office/drawing/2014/main" id="{C13FB00E-DDB5-6C9A-7D1C-75892A659ACE}"/>
              </a:ext>
            </a:extLst>
          </p:cNvPr>
          <p:cNvGrpSpPr>
            <a:grpSpLocks noChangeAspect="1"/>
          </p:cNvGrpSpPr>
          <p:nvPr/>
        </p:nvGrpSpPr>
        <p:grpSpPr>
          <a:xfrm>
            <a:off x="7477572" y="3864722"/>
            <a:ext cx="284585" cy="338714"/>
            <a:chOff x="2305050" y="5353050"/>
            <a:chExt cx="600075" cy="725025"/>
          </a:xfrm>
          <a:solidFill>
            <a:srgbClr val="A63DB1"/>
          </a:solidFill>
        </p:grpSpPr>
        <p:sp>
          <p:nvSpPr>
            <p:cNvPr id="391" name="Rectangle: Top Corners Rounded 390">
              <a:extLst>
                <a:ext uri="{FF2B5EF4-FFF2-40B4-BE49-F238E27FC236}">
                  <a16:creationId xmlns:a16="http://schemas.microsoft.com/office/drawing/2014/main" id="{25720A3C-51DB-A384-33F4-5C134F753D1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2" name="Rectangle 391">
              <a:extLst>
                <a:ext uri="{FF2B5EF4-FFF2-40B4-BE49-F238E27FC236}">
                  <a16:creationId xmlns:a16="http://schemas.microsoft.com/office/drawing/2014/main" id="{9B43B2DE-3C3D-34FB-F2EF-84D6EC1AA8D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3" name="Oval 392">
              <a:extLst>
                <a:ext uri="{FF2B5EF4-FFF2-40B4-BE49-F238E27FC236}">
                  <a16:creationId xmlns:a16="http://schemas.microsoft.com/office/drawing/2014/main" id="{E4F8DC5B-00EF-DEA7-4FFF-045E3F440D3A}"/>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4" name="Group 393">
            <a:extLst>
              <a:ext uri="{FF2B5EF4-FFF2-40B4-BE49-F238E27FC236}">
                <a16:creationId xmlns:a16="http://schemas.microsoft.com/office/drawing/2014/main" id="{B0A118B3-862D-7F33-4A13-F374D6341A20}"/>
              </a:ext>
            </a:extLst>
          </p:cNvPr>
          <p:cNvGrpSpPr>
            <a:grpSpLocks noChangeAspect="1"/>
          </p:cNvGrpSpPr>
          <p:nvPr/>
        </p:nvGrpSpPr>
        <p:grpSpPr>
          <a:xfrm>
            <a:off x="7467319" y="4598464"/>
            <a:ext cx="284585" cy="338714"/>
            <a:chOff x="2305050" y="5353050"/>
            <a:chExt cx="600075" cy="725025"/>
          </a:xfrm>
          <a:solidFill>
            <a:srgbClr val="A63DB1"/>
          </a:solidFill>
        </p:grpSpPr>
        <p:sp>
          <p:nvSpPr>
            <p:cNvPr id="395" name="Rectangle: Top Corners Rounded 394">
              <a:extLst>
                <a:ext uri="{FF2B5EF4-FFF2-40B4-BE49-F238E27FC236}">
                  <a16:creationId xmlns:a16="http://schemas.microsoft.com/office/drawing/2014/main" id="{E7D7BE6F-57A2-8FA3-9EDF-5656754E2E7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6" name="Rectangle 395">
              <a:extLst>
                <a:ext uri="{FF2B5EF4-FFF2-40B4-BE49-F238E27FC236}">
                  <a16:creationId xmlns:a16="http://schemas.microsoft.com/office/drawing/2014/main" id="{4E27985D-3CE7-2336-9301-3CDE8A7EB58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7" name="Oval 396">
              <a:extLst>
                <a:ext uri="{FF2B5EF4-FFF2-40B4-BE49-F238E27FC236}">
                  <a16:creationId xmlns:a16="http://schemas.microsoft.com/office/drawing/2014/main" id="{EB31C94C-E1C2-D4A8-DDF2-12F8516CCE8C}"/>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398" name="Table 11">
            <a:extLst>
              <a:ext uri="{FF2B5EF4-FFF2-40B4-BE49-F238E27FC236}">
                <a16:creationId xmlns:a16="http://schemas.microsoft.com/office/drawing/2014/main" id="{82EAFA4D-DF93-A2CC-75FC-0A00449D2470}"/>
              </a:ext>
            </a:extLst>
          </p:cNvPr>
          <p:cNvGraphicFramePr>
            <a:graphicFrameLocks noGrp="1"/>
          </p:cNvGraphicFramePr>
          <p:nvPr/>
        </p:nvGraphicFramePr>
        <p:xfrm>
          <a:off x="8335955" y="1554621"/>
          <a:ext cx="1440000" cy="3600000"/>
        </p:xfrm>
        <a:graphic>
          <a:graphicData uri="http://schemas.openxmlformats.org/drawingml/2006/table">
            <a:tbl>
              <a:tblPr firstRow="1" bandRow="1"/>
              <a:tblGrid>
                <a:gridCol w="720000">
                  <a:extLst>
                    <a:ext uri="{9D8B030D-6E8A-4147-A177-3AD203B41FA5}">
                      <a16:colId xmlns:a16="http://schemas.microsoft.com/office/drawing/2014/main" val="4099382615"/>
                    </a:ext>
                  </a:extLst>
                </a:gridCol>
                <a:gridCol w="720000">
                  <a:extLst>
                    <a:ext uri="{9D8B030D-6E8A-4147-A177-3AD203B41FA5}">
                      <a16:colId xmlns:a16="http://schemas.microsoft.com/office/drawing/2014/main" val="1706909209"/>
                    </a:ext>
                  </a:extLst>
                </a:gridCol>
              </a:tblGrid>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72000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399" name="Group 398">
            <a:extLst>
              <a:ext uri="{FF2B5EF4-FFF2-40B4-BE49-F238E27FC236}">
                <a16:creationId xmlns:a16="http://schemas.microsoft.com/office/drawing/2014/main" id="{F81EE9E7-5CEF-E81B-96D5-A4AA39903C0C}"/>
              </a:ext>
            </a:extLst>
          </p:cNvPr>
          <p:cNvGrpSpPr>
            <a:grpSpLocks noChangeAspect="1"/>
          </p:cNvGrpSpPr>
          <p:nvPr/>
        </p:nvGrpSpPr>
        <p:grpSpPr>
          <a:xfrm>
            <a:off x="8541900" y="1739012"/>
            <a:ext cx="284585" cy="338714"/>
            <a:chOff x="2305050" y="5353050"/>
            <a:chExt cx="600075" cy="725025"/>
          </a:xfrm>
          <a:solidFill>
            <a:srgbClr val="A63DB1"/>
          </a:solidFill>
        </p:grpSpPr>
        <p:sp>
          <p:nvSpPr>
            <p:cNvPr id="400" name="Rectangle: Top Corners Rounded 399">
              <a:extLst>
                <a:ext uri="{FF2B5EF4-FFF2-40B4-BE49-F238E27FC236}">
                  <a16:creationId xmlns:a16="http://schemas.microsoft.com/office/drawing/2014/main" id="{D1DD273C-585E-A0E1-FEE2-853DE7BD184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1" name="Rectangle 400">
              <a:extLst>
                <a:ext uri="{FF2B5EF4-FFF2-40B4-BE49-F238E27FC236}">
                  <a16:creationId xmlns:a16="http://schemas.microsoft.com/office/drawing/2014/main" id="{EDE2D4E2-5C0A-AFDA-6A07-3EC747554DB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2" name="Oval 401">
              <a:extLst>
                <a:ext uri="{FF2B5EF4-FFF2-40B4-BE49-F238E27FC236}">
                  <a16:creationId xmlns:a16="http://schemas.microsoft.com/office/drawing/2014/main" id="{F810CD70-AA2D-D394-8488-D022EF245BB2}"/>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3" name="Group 402">
            <a:extLst>
              <a:ext uri="{FF2B5EF4-FFF2-40B4-BE49-F238E27FC236}">
                <a16:creationId xmlns:a16="http://schemas.microsoft.com/office/drawing/2014/main" id="{A7D69F32-177B-4E53-ADA4-E69E84A34DCF}"/>
              </a:ext>
            </a:extLst>
          </p:cNvPr>
          <p:cNvGrpSpPr>
            <a:grpSpLocks noChangeAspect="1"/>
          </p:cNvGrpSpPr>
          <p:nvPr/>
        </p:nvGrpSpPr>
        <p:grpSpPr>
          <a:xfrm>
            <a:off x="8539680" y="3143997"/>
            <a:ext cx="284585" cy="338714"/>
            <a:chOff x="2305050" y="5353050"/>
            <a:chExt cx="600075" cy="725025"/>
          </a:xfrm>
          <a:solidFill>
            <a:srgbClr val="A63DB1"/>
          </a:solidFill>
        </p:grpSpPr>
        <p:sp>
          <p:nvSpPr>
            <p:cNvPr id="404" name="Rectangle: Top Corners Rounded 403">
              <a:extLst>
                <a:ext uri="{FF2B5EF4-FFF2-40B4-BE49-F238E27FC236}">
                  <a16:creationId xmlns:a16="http://schemas.microsoft.com/office/drawing/2014/main" id="{38B59D41-7578-BD73-9AE0-40EB17C42A9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5" name="Rectangle 404">
              <a:extLst>
                <a:ext uri="{FF2B5EF4-FFF2-40B4-BE49-F238E27FC236}">
                  <a16:creationId xmlns:a16="http://schemas.microsoft.com/office/drawing/2014/main" id="{AE1A199C-3FCC-6D17-2E21-8C143EC3793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6" name="Oval 405">
              <a:extLst>
                <a:ext uri="{FF2B5EF4-FFF2-40B4-BE49-F238E27FC236}">
                  <a16:creationId xmlns:a16="http://schemas.microsoft.com/office/drawing/2014/main" id="{4CC1B7A3-09ED-31A7-6505-8AECF535F23D}"/>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7" name="Group 406">
            <a:extLst>
              <a:ext uri="{FF2B5EF4-FFF2-40B4-BE49-F238E27FC236}">
                <a16:creationId xmlns:a16="http://schemas.microsoft.com/office/drawing/2014/main" id="{713A6AB4-AD7A-8A13-1F6C-6370992FECCB}"/>
              </a:ext>
            </a:extLst>
          </p:cNvPr>
          <p:cNvGrpSpPr>
            <a:grpSpLocks noChangeAspect="1"/>
          </p:cNvGrpSpPr>
          <p:nvPr/>
        </p:nvGrpSpPr>
        <p:grpSpPr>
          <a:xfrm>
            <a:off x="8539681" y="2420406"/>
            <a:ext cx="284585" cy="338714"/>
            <a:chOff x="2305050" y="5353050"/>
            <a:chExt cx="600075" cy="725025"/>
          </a:xfrm>
          <a:solidFill>
            <a:srgbClr val="A63DB1"/>
          </a:solidFill>
        </p:grpSpPr>
        <p:sp>
          <p:nvSpPr>
            <p:cNvPr id="408" name="Rectangle: Top Corners Rounded 407">
              <a:extLst>
                <a:ext uri="{FF2B5EF4-FFF2-40B4-BE49-F238E27FC236}">
                  <a16:creationId xmlns:a16="http://schemas.microsoft.com/office/drawing/2014/main" id="{A3B20EB8-1117-0D49-E07B-3372F1C862F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9" name="Rectangle 408">
              <a:extLst>
                <a:ext uri="{FF2B5EF4-FFF2-40B4-BE49-F238E27FC236}">
                  <a16:creationId xmlns:a16="http://schemas.microsoft.com/office/drawing/2014/main" id="{CDCB5D38-64B8-2043-4E6F-4FAA2B7A677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0" name="Oval 409">
              <a:extLst>
                <a:ext uri="{FF2B5EF4-FFF2-40B4-BE49-F238E27FC236}">
                  <a16:creationId xmlns:a16="http://schemas.microsoft.com/office/drawing/2014/main" id="{232AA043-DF24-218C-1131-00342BAB0CA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1" name="Group 410">
            <a:extLst>
              <a:ext uri="{FF2B5EF4-FFF2-40B4-BE49-F238E27FC236}">
                <a16:creationId xmlns:a16="http://schemas.microsoft.com/office/drawing/2014/main" id="{93B3D168-8CB6-4BBF-391C-8D00DF41E490}"/>
              </a:ext>
            </a:extLst>
          </p:cNvPr>
          <p:cNvGrpSpPr>
            <a:grpSpLocks noChangeAspect="1"/>
          </p:cNvGrpSpPr>
          <p:nvPr/>
        </p:nvGrpSpPr>
        <p:grpSpPr>
          <a:xfrm>
            <a:off x="8539679" y="3872893"/>
            <a:ext cx="284585" cy="338714"/>
            <a:chOff x="2305050" y="5353050"/>
            <a:chExt cx="600075" cy="725025"/>
          </a:xfrm>
          <a:solidFill>
            <a:srgbClr val="A63DB1"/>
          </a:solidFill>
        </p:grpSpPr>
        <p:sp>
          <p:nvSpPr>
            <p:cNvPr id="412" name="Rectangle: Top Corners Rounded 411">
              <a:extLst>
                <a:ext uri="{FF2B5EF4-FFF2-40B4-BE49-F238E27FC236}">
                  <a16:creationId xmlns:a16="http://schemas.microsoft.com/office/drawing/2014/main" id="{1F02BCFA-9BDC-8E49-2F35-E5EB2556240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3" name="Rectangle 412">
              <a:extLst>
                <a:ext uri="{FF2B5EF4-FFF2-40B4-BE49-F238E27FC236}">
                  <a16:creationId xmlns:a16="http://schemas.microsoft.com/office/drawing/2014/main" id="{39E61DF3-2C43-ED87-B5DB-FC83EA3C104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4" name="Oval 413">
              <a:extLst>
                <a:ext uri="{FF2B5EF4-FFF2-40B4-BE49-F238E27FC236}">
                  <a16:creationId xmlns:a16="http://schemas.microsoft.com/office/drawing/2014/main" id="{84920807-09D6-BA27-7E35-D685C5E052FB}"/>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5" name="Group 414">
            <a:extLst>
              <a:ext uri="{FF2B5EF4-FFF2-40B4-BE49-F238E27FC236}">
                <a16:creationId xmlns:a16="http://schemas.microsoft.com/office/drawing/2014/main" id="{F910A340-9A76-E488-B2D1-CF930CCD02B3}"/>
              </a:ext>
            </a:extLst>
          </p:cNvPr>
          <p:cNvGrpSpPr>
            <a:grpSpLocks noChangeAspect="1"/>
          </p:cNvGrpSpPr>
          <p:nvPr/>
        </p:nvGrpSpPr>
        <p:grpSpPr>
          <a:xfrm>
            <a:off x="8529426" y="4606635"/>
            <a:ext cx="284585" cy="338714"/>
            <a:chOff x="2305050" y="5353050"/>
            <a:chExt cx="600075" cy="725025"/>
          </a:xfrm>
          <a:solidFill>
            <a:srgbClr val="A63DB1"/>
          </a:solidFill>
        </p:grpSpPr>
        <p:sp>
          <p:nvSpPr>
            <p:cNvPr id="416" name="Rectangle: Top Corners Rounded 415">
              <a:extLst>
                <a:ext uri="{FF2B5EF4-FFF2-40B4-BE49-F238E27FC236}">
                  <a16:creationId xmlns:a16="http://schemas.microsoft.com/office/drawing/2014/main" id="{043A3EF9-74E5-BBC1-0C30-91F940AC8E3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7" name="Rectangle 416">
              <a:extLst>
                <a:ext uri="{FF2B5EF4-FFF2-40B4-BE49-F238E27FC236}">
                  <a16:creationId xmlns:a16="http://schemas.microsoft.com/office/drawing/2014/main" id="{F9CD763E-960E-0E77-2CA6-138013DEAFC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8" name="Oval 417">
              <a:extLst>
                <a:ext uri="{FF2B5EF4-FFF2-40B4-BE49-F238E27FC236}">
                  <a16:creationId xmlns:a16="http://schemas.microsoft.com/office/drawing/2014/main" id="{8AE60C7B-6AE4-71B0-2222-FDCF03FB2036}"/>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9" name="Group 418">
            <a:extLst>
              <a:ext uri="{FF2B5EF4-FFF2-40B4-BE49-F238E27FC236}">
                <a16:creationId xmlns:a16="http://schemas.microsoft.com/office/drawing/2014/main" id="{A484AD61-A77A-C71F-1255-250C21A64981}"/>
              </a:ext>
            </a:extLst>
          </p:cNvPr>
          <p:cNvGrpSpPr>
            <a:grpSpLocks noChangeAspect="1"/>
          </p:cNvGrpSpPr>
          <p:nvPr/>
        </p:nvGrpSpPr>
        <p:grpSpPr>
          <a:xfrm>
            <a:off x="9275915" y="1739012"/>
            <a:ext cx="284585" cy="338714"/>
            <a:chOff x="2305050" y="5353050"/>
            <a:chExt cx="600075" cy="725025"/>
          </a:xfrm>
          <a:solidFill>
            <a:srgbClr val="A63DB1"/>
          </a:solidFill>
        </p:grpSpPr>
        <p:sp>
          <p:nvSpPr>
            <p:cNvPr id="420" name="Rectangle: Top Corners Rounded 419">
              <a:extLst>
                <a:ext uri="{FF2B5EF4-FFF2-40B4-BE49-F238E27FC236}">
                  <a16:creationId xmlns:a16="http://schemas.microsoft.com/office/drawing/2014/main" id="{6D4A04A3-F972-3659-7386-EDAABEF2E5A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 name="Rectangle 420">
              <a:extLst>
                <a:ext uri="{FF2B5EF4-FFF2-40B4-BE49-F238E27FC236}">
                  <a16:creationId xmlns:a16="http://schemas.microsoft.com/office/drawing/2014/main" id="{394386A7-2180-F69D-D425-4C73A47FF33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2" name="Oval 421">
              <a:extLst>
                <a:ext uri="{FF2B5EF4-FFF2-40B4-BE49-F238E27FC236}">
                  <a16:creationId xmlns:a16="http://schemas.microsoft.com/office/drawing/2014/main" id="{B38B8542-B5EB-D343-1F46-E9491F35FA3D}"/>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3" name="Group 422">
            <a:extLst>
              <a:ext uri="{FF2B5EF4-FFF2-40B4-BE49-F238E27FC236}">
                <a16:creationId xmlns:a16="http://schemas.microsoft.com/office/drawing/2014/main" id="{EC846345-8381-CBB2-68DF-01A2656158A2}"/>
              </a:ext>
            </a:extLst>
          </p:cNvPr>
          <p:cNvGrpSpPr>
            <a:grpSpLocks noChangeAspect="1"/>
          </p:cNvGrpSpPr>
          <p:nvPr/>
        </p:nvGrpSpPr>
        <p:grpSpPr>
          <a:xfrm>
            <a:off x="9273695" y="3143997"/>
            <a:ext cx="284585" cy="338714"/>
            <a:chOff x="2305050" y="5353050"/>
            <a:chExt cx="600075" cy="725025"/>
          </a:xfrm>
          <a:solidFill>
            <a:srgbClr val="A63DB1"/>
          </a:solidFill>
        </p:grpSpPr>
        <p:sp>
          <p:nvSpPr>
            <p:cNvPr id="424" name="Rectangle: Top Corners Rounded 423">
              <a:extLst>
                <a:ext uri="{FF2B5EF4-FFF2-40B4-BE49-F238E27FC236}">
                  <a16:creationId xmlns:a16="http://schemas.microsoft.com/office/drawing/2014/main" id="{D1605860-ED45-4F46-BC46-FEB1BBCD78E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5" name="Rectangle 424">
              <a:extLst>
                <a:ext uri="{FF2B5EF4-FFF2-40B4-BE49-F238E27FC236}">
                  <a16:creationId xmlns:a16="http://schemas.microsoft.com/office/drawing/2014/main" id="{41FFB2D9-B828-CB62-2E6D-9A14310F7B2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6" name="Oval 425">
              <a:extLst>
                <a:ext uri="{FF2B5EF4-FFF2-40B4-BE49-F238E27FC236}">
                  <a16:creationId xmlns:a16="http://schemas.microsoft.com/office/drawing/2014/main" id="{9E5C60E3-A3D9-3D4E-0454-4B6406C2A319}"/>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7" name="Group 426">
            <a:extLst>
              <a:ext uri="{FF2B5EF4-FFF2-40B4-BE49-F238E27FC236}">
                <a16:creationId xmlns:a16="http://schemas.microsoft.com/office/drawing/2014/main" id="{21D5DCD4-1930-40B2-EB84-94A828666113}"/>
              </a:ext>
            </a:extLst>
          </p:cNvPr>
          <p:cNvGrpSpPr>
            <a:grpSpLocks noChangeAspect="1"/>
          </p:cNvGrpSpPr>
          <p:nvPr/>
        </p:nvGrpSpPr>
        <p:grpSpPr>
          <a:xfrm>
            <a:off x="9273696" y="2420406"/>
            <a:ext cx="284585" cy="338714"/>
            <a:chOff x="2305050" y="5353050"/>
            <a:chExt cx="600075" cy="725025"/>
          </a:xfrm>
          <a:solidFill>
            <a:srgbClr val="A63DB1"/>
          </a:solidFill>
        </p:grpSpPr>
        <p:sp>
          <p:nvSpPr>
            <p:cNvPr id="428" name="Rectangle: Top Corners Rounded 427">
              <a:extLst>
                <a:ext uri="{FF2B5EF4-FFF2-40B4-BE49-F238E27FC236}">
                  <a16:creationId xmlns:a16="http://schemas.microsoft.com/office/drawing/2014/main" id="{2E735C35-F858-0492-63C0-9E9E684D9D6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9" name="Rectangle 428">
              <a:extLst>
                <a:ext uri="{FF2B5EF4-FFF2-40B4-BE49-F238E27FC236}">
                  <a16:creationId xmlns:a16="http://schemas.microsoft.com/office/drawing/2014/main" id="{68CDA24F-C783-1A25-1B19-93CFD0CBE94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0" name="Oval 429">
              <a:extLst>
                <a:ext uri="{FF2B5EF4-FFF2-40B4-BE49-F238E27FC236}">
                  <a16:creationId xmlns:a16="http://schemas.microsoft.com/office/drawing/2014/main" id="{16C432DB-A171-23E3-895F-25C36B653D89}"/>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39" name="Rectangle: Rounded Corners 438">
            <a:extLst>
              <a:ext uri="{FF2B5EF4-FFF2-40B4-BE49-F238E27FC236}">
                <a16:creationId xmlns:a16="http://schemas.microsoft.com/office/drawing/2014/main" id="{E8D74A6B-7253-0AC0-2ACD-753B14628478}"/>
              </a:ext>
            </a:extLst>
          </p:cNvPr>
          <p:cNvSpPr/>
          <p:nvPr/>
        </p:nvSpPr>
        <p:spPr>
          <a:xfrm>
            <a:off x="1237120"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0" name="Rectangle: Rounded Corners 439">
            <a:extLst>
              <a:ext uri="{FF2B5EF4-FFF2-40B4-BE49-F238E27FC236}">
                <a16:creationId xmlns:a16="http://schemas.microsoft.com/office/drawing/2014/main" id="{31232399-4CAA-3517-B374-49D055C47D13}"/>
              </a:ext>
            </a:extLst>
          </p:cNvPr>
          <p:cNvSpPr/>
          <p:nvPr/>
        </p:nvSpPr>
        <p:spPr>
          <a:xfrm>
            <a:off x="1962644"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1" name="Rectangle: Rounded Corners 440">
            <a:extLst>
              <a:ext uri="{FF2B5EF4-FFF2-40B4-BE49-F238E27FC236}">
                <a16:creationId xmlns:a16="http://schemas.microsoft.com/office/drawing/2014/main" id="{E887BF89-8E40-321F-7D0D-45805A82B0FC}"/>
              </a:ext>
            </a:extLst>
          </p:cNvPr>
          <p:cNvSpPr/>
          <p:nvPr/>
        </p:nvSpPr>
        <p:spPr>
          <a:xfrm>
            <a:off x="3033522"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2" name="Rectangle: Rounded Corners 441">
            <a:extLst>
              <a:ext uri="{FF2B5EF4-FFF2-40B4-BE49-F238E27FC236}">
                <a16:creationId xmlns:a16="http://schemas.microsoft.com/office/drawing/2014/main" id="{4C228776-1275-6D50-BF81-5D08923E3DE6}"/>
              </a:ext>
            </a:extLst>
          </p:cNvPr>
          <p:cNvSpPr/>
          <p:nvPr/>
        </p:nvSpPr>
        <p:spPr>
          <a:xfrm>
            <a:off x="3756775"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3" name="Rectangle: Rounded Corners 442">
            <a:extLst>
              <a:ext uri="{FF2B5EF4-FFF2-40B4-BE49-F238E27FC236}">
                <a16:creationId xmlns:a16="http://schemas.microsoft.com/office/drawing/2014/main" id="{6D46AD87-D80A-690D-C28E-3C5E5F75B7A5}"/>
              </a:ext>
            </a:extLst>
          </p:cNvPr>
          <p:cNvSpPr/>
          <p:nvPr/>
        </p:nvSpPr>
        <p:spPr>
          <a:xfrm>
            <a:off x="4833093"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4" name="Rectangle: Rounded Corners 443">
            <a:extLst>
              <a:ext uri="{FF2B5EF4-FFF2-40B4-BE49-F238E27FC236}">
                <a16:creationId xmlns:a16="http://schemas.microsoft.com/office/drawing/2014/main" id="{CA59670A-C303-77CC-5756-A7DBFED12B59}"/>
              </a:ext>
            </a:extLst>
          </p:cNvPr>
          <p:cNvSpPr/>
          <p:nvPr/>
        </p:nvSpPr>
        <p:spPr>
          <a:xfrm>
            <a:off x="5553228"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5" name="Rectangle: Rounded Corners 444">
            <a:extLst>
              <a:ext uri="{FF2B5EF4-FFF2-40B4-BE49-F238E27FC236}">
                <a16:creationId xmlns:a16="http://schemas.microsoft.com/office/drawing/2014/main" id="{1D645323-16B8-C2D1-D830-4DF4C04B69D0}"/>
              </a:ext>
            </a:extLst>
          </p:cNvPr>
          <p:cNvSpPr/>
          <p:nvPr/>
        </p:nvSpPr>
        <p:spPr>
          <a:xfrm>
            <a:off x="6628498"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6" name="Rectangle: Rounded Corners 445">
            <a:extLst>
              <a:ext uri="{FF2B5EF4-FFF2-40B4-BE49-F238E27FC236}">
                <a16:creationId xmlns:a16="http://schemas.microsoft.com/office/drawing/2014/main" id="{BA53F8F1-6E8B-B5AA-1929-D789A149DB49}"/>
              </a:ext>
            </a:extLst>
          </p:cNvPr>
          <p:cNvSpPr/>
          <p:nvPr/>
        </p:nvSpPr>
        <p:spPr>
          <a:xfrm>
            <a:off x="7349675"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7" name="Rectangle: Rounded Corners 446">
            <a:extLst>
              <a:ext uri="{FF2B5EF4-FFF2-40B4-BE49-F238E27FC236}">
                <a16:creationId xmlns:a16="http://schemas.microsoft.com/office/drawing/2014/main" id="{E0FF0DBA-AAE0-A2B2-35DB-7F3E72055DCB}"/>
              </a:ext>
            </a:extLst>
          </p:cNvPr>
          <p:cNvSpPr/>
          <p:nvPr/>
        </p:nvSpPr>
        <p:spPr>
          <a:xfrm>
            <a:off x="8426349" y="1597653"/>
            <a:ext cx="546693" cy="347995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8" name="Group 127">
            <a:extLst>
              <a:ext uri="{FF2B5EF4-FFF2-40B4-BE49-F238E27FC236}">
                <a16:creationId xmlns:a16="http://schemas.microsoft.com/office/drawing/2014/main" id="{713C120E-FD25-418C-255C-B990EB963811}"/>
              </a:ext>
            </a:extLst>
          </p:cNvPr>
          <p:cNvGrpSpPr/>
          <p:nvPr/>
        </p:nvGrpSpPr>
        <p:grpSpPr>
          <a:xfrm>
            <a:off x="5367130" y="5535108"/>
            <a:ext cx="4357563" cy="1088867"/>
            <a:chOff x="7354249" y="5492270"/>
            <a:chExt cx="4357563" cy="1088867"/>
          </a:xfrm>
        </p:grpSpPr>
        <p:sp>
          <p:nvSpPr>
            <p:cNvPr id="129" name="Rounded Rectangle 7">
              <a:extLst>
                <a:ext uri="{FF2B5EF4-FFF2-40B4-BE49-F238E27FC236}">
                  <a16:creationId xmlns:a16="http://schemas.microsoft.com/office/drawing/2014/main" id="{C6BCD984-0FDB-3D31-BA56-7A56690B4CCD}"/>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130" name="Picture 129">
              <a:extLst>
                <a:ext uri="{FF2B5EF4-FFF2-40B4-BE49-F238E27FC236}">
                  <a16:creationId xmlns:a16="http://schemas.microsoft.com/office/drawing/2014/main" id="{3F80460A-E473-AA33-BBE1-E26DCE7746CD}"/>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31" name="Picture 130">
              <a:extLst>
                <a:ext uri="{FF2B5EF4-FFF2-40B4-BE49-F238E27FC236}">
                  <a16:creationId xmlns:a16="http://schemas.microsoft.com/office/drawing/2014/main" id="{6C0DD725-0043-AC3B-66FE-CF4B81BF1F79}"/>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32" name="TextBox 131">
              <a:extLst>
                <a:ext uri="{FF2B5EF4-FFF2-40B4-BE49-F238E27FC236}">
                  <a16:creationId xmlns:a16="http://schemas.microsoft.com/office/drawing/2014/main" id="{105FB9A7-6983-1249-E15C-CC2741DFCD93}"/>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Tree>
    <p:extLst>
      <p:ext uri="{BB962C8B-B14F-4D97-AF65-F5344CB8AC3E}">
        <p14:creationId xmlns:p14="http://schemas.microsoft.com/office/powerpoint/2010/main" val="294198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00139E-8734-20C7-A97B-C6D4157042D7}"/>
              </a:ext>
            </a:extLst>
          </p:cNvPr>
          <p:cNvSpPr>
            <a:spLocks noGrp="1"/>
          </p:cNvSpPr>
          <p:nvPr>
            <p:ph type="title"/>
          </p:nvPr>
        </p:nvSpPr>
        <p:spPr>
          <a:xfrm>
            <a:off x="2055040" y="107361"/>
            <a:ext cx="8612959" cy="461665"/>
          </a:xfrm>
        </p:spPr>
        <p:txBody>
          <a:bodyPr/>
          <a:lstStyle/>
          <a:p>
            <a:r>
              <a:rPr lang="en-US" sz="2400" dirty="0">
                <a:solidFill>
                  <a:srgbClr val="000000"/>
                </a:solidFill>
                <a:latin typeface="Century Gothic"/>
              </a:rPr>
              <a:t>To practise and apply counting in twos and fives</a:t>
            </a:r>
            <a:endParaRPr lang="en-GB" dirty="0"/>
          </a:p>
        </p:txBody>
      </p:sp>
      <p:sp>
        <p:nvSpPr>
          <p:cNvPr id="4" name="Text Placeholder 3"/>
          <p:cNvSpPr>
            <a:spLocks noGrp="1"/>
          </p:cNvSpPr>
          <p:nvPr>
            <p:ph type="body" sz="quarter" idx="10"/>
          </p:nvPr>
        </p:nvSpPr>
        <p:spPr>
          <a:xfrm>
            <a:off x="219075" y="1082498"/>
            <a:ext cx="4482017" cy="3724096"/>
          </a:xfrm>
        </p:spPr>
        <p:txBody>
          <a:bodyPr/>
          <a:lstStyle/>
          <a:p>
            <a:r>
              <a:rPr lang="en-GB" sz="2800" dirty="0">
                <a:latin typeface="Century Gothic" panose="020B0502020202020204" pitchFamily="34" charset="0"/>
              </a:rPr>
              <a:t>Pupil A counts in fives. </a:t>
            </a:r>
          </a:p>
          <a:p>
            <a:r>
              <a:rPr lang="en-GB" dirty="0"/>
              <a:t>Pupil</a:t>
            </a:r>
            <a:r>
              <a:rPr lang="en-GB" sz="2800" dirty="0">
                <a:latin typeface="Century Gothic" panose="020B0502020202020204" pitchFamily="34" charset="0"/>
              </a:rPr>
              <a:t> B count in twos. </a:t>
            </a:r>
          </a:p>
          <a:p>
            <a:r>
              <a:rPr lang="en-GB" sz="2800" dirty="0">
                <a:latin typeface="Century Gothic" panose="020B0502020202020204" pitchFamily="34" charset="0"/>
              </a:rPr>
              <a:t>Swap for each question. </a:t>
            </a:r>
          </a:p>
          <a:p>
            <a:endParaRPr lang="en-GB" dirty="0"/>
          </a:p>
          <a:p>
            <a:r>
              <a:rPr lang="en-GB" dirty="0"/>
              <a:t>R</a:t>
            </a:r>
            <a:r>
              <a:rPr lang="en-GB" sz="2800" dirty="0">
                <a:latin typeface="Century Gothic" panose="020B0502020202020204" pitchFamily="34" charset="0"/>
              </a:rPr>
              <a:t>emember to count on in ones if there isn’t a whole group.</a:t>
            </a:r>
          </a:p>
        </p:txBody>
      </p:sp>
      <p:pic>
        <p:nvPicPr>
          <p:cNvPr id="3" name="Picture 2">
            <a:extLst>
              <a:ext uri="{FF2B5EF4-FFF2-40B4-BE49-F238E27FC236}">
                <a16:creationId xmlns:a16="http://schemas.microsoft.com/office/drawing/2014/main" id="{FF3A9363-E1FB-B024-7CF4-28DD4A60C7BC}"/>
              </a:ext>
            </a:extLst>
          </p:cNvPr>
          <p:cNvPicPr>
            <a:picLocks noChangeAspect="1"/>
          </p:cNvPicPr>
          <p:nvPr/>
        </p:nvPicPr>
        <p:blipFill>
          <a:blip r:embed="rId3"/>
          <a:stretch>
            <a:fillRect/>
          </a:stretch>
        </p:blipFill>
        <p:spPr>
          <a:xfrm>
            <a:off x="4701092" y="722582"/>
            <a:ext cx="6925642" cy="4906060"/>
          </a:xfrm>
          <a:prstGeom prst="rect">
            <a:avLst/>
          </a:prstGeom>
        </p:spPr>
      </p:pic>
    </p:spTree>
    <p:extLst>
      <p:ext uri="{BB962C8B-B14F-4D97-AF65-F5344CB8AC3E}">
        <p14:creationId xmlns:p14="http://schemas.microsoft.com/office/powerpoint/2010/main" val="2161775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4E7205-9409-58C0-C88A-60DCA7EA7B6D}"/>
              </a:ext>
            </a:extLst>
          </p:cNvPr>
          <p:cNvPicPr>
            <a:picLocks noChangeAspect="1"/>
          </p:cNvPicPr>
          <p:nvPr/>
        </p:nvPicPr>
        <p:blipFill>
          <a:blip r:embed="rId2"/>
          <a:stretch>
            <a:fillRect/>
          </a:stretch>
        </p:blipFill>
        <p:spPr>
          <a:xfrm>
            <a:off x="176709" y="208645"/>
            <a:ext cx="7471209" cy="5167586"/>
          </a:xfrm>
          <a:prstGeom prst="rect">
            <a:avLst/>
          </a:prstGeom>
        </p:spPr>
      </p:pic>
      <p:pic>
        <p:nvPicPr>
          <p:cNvPr id="8" name="Picture 7">
            <a:extLst>
              <a:ext uri="{FF2B5EF4-FFF2-40B4-BE49-F238E27FC236}">
                <a16:creationId xmlns:a16="http://schemas.microsoft.com/office/drawing/2014/main" id="{1A383C69-D6D1-0F77-0EE1-6B823F9E54A8}"/>
              </a:ext>
            </a:extLst>
          </p:cNvPr>
          <p:cNvPicPr>
            <a:picLocks noChangeAspect="1"/>
          </p:cNvPicPr>
          <p:nvPr/>
        </p:nvPicPr>
        <p:blipFill>
          <a:blip r:embed="rId3"/>
          <a:stretch>
            <a:fillRect/>
          </a:stretch>
        </p:blipFill>
        <p:spPr>
          <a:xfrm>
            <a:off x="7864081" y="332553"/>
            <a:ext cx="3448531" cy="5201376"/>
          </a:xfrm>
          <a:prstGeom prst="rect">
            <a:avLst/>
          </a:prstGeom>
        </p:spPr>
      </p:pic>
    </p:spTree>
    <p:extLst>
      <p:ext uri="{BB962C8B-B14F-4D97-AF65-F5344CB8AC3E}">
        <p14:creationId xmlns:p14="http://schemas.microsoft.com/office/powerpoint/2010/main" val="220692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Would you choose to count in twos or fives? Why?</a:t>
            </a:r>
          </a:p>
        </p:txBody>
      </p:sp>
      <p:graphicFrame>
        <p:nvGraphicFramePr>
          <p:cNvPr id="93" name="Table 11">
            <a:extLst>
              <a:ext uri="{FF2B5EF4-FFF2-40B4-BE49-F238E27FC236}">
                <a16:creationId xmlns:a16="http://schemas.microsoft.com/office/drawing/2014/main" id="{96FE2A19-1BA8-7C4E-922B-EF0295A3C9BC}"/>
              </a:ext>
            </a:extLst>
          </p:cNvPr>
          <p:cNvGraphicFramePr>
            <a:graphicFrameLocks noGrp="1"/>
          </p:cNvGraphicFramePr>
          <p:nvPr/>
        </p:nvGraphicFramePr>
        <p:xfrm>
          <a:off x="4993030" y="3640209"/>
          <a:ext cx="1206814" cy="2806200"/>
        </p:xfrm>
        <a:graphic>
          <a:graphicData uri="http://schemas.openxmlformats.org/drawingml/2006/table">
            <a:tbl>
              <a:tblPr firstRow="1" bandRow="1">
                <a:tableStyleId>{5C22544A-7EE6-4342-B048-85BDC9FD1C3A}</a:tableStyleId>
              </a:tblPr>
              <a:tblGrid>
                <a:gridCol w="603407">
                  <a:extLst>
                    <a:ext uri="{9D8B030D-6E8A-4147-A177-3AD203B41FA5}">
                      <a16:colId xmlns:a16="http://schemas.microsoft.com/office/drawing/2014/main" val="4099382615"/>
                    </a:ext>
                  </a:extLst>
                </a:gridCol>
                <a:gridCol w="603407">
                  <a:extLst>
                    <a:ext uri="{9D8B030D-6E8A-4147-A177-3AD203B41FA5}">
                      <a16:colId xmlns:a16="http://schemas.microsoft.com/office/drawing/2014/main" val="1706909209"/>
                    </a:ext>
                  </a:extLst>
                </a:gridCol>
              </a:tblGrid>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113" name="Table 11">
            <a:extLst>
              <a:ext uri="{FF2B5EF4-FFF2-40B4-BE49-F238E27FC236}">
                <a16:creationId xmlns:a16="http://schemas.microsoft.com/office/drawing/2014/main" id="{03629BCB-AA64-C042-8B76-EEE69238C6A1}"/>
              </a:ext>
            </a:extLst>
          </p:cNvPr>
          <p:cNvGraphicFramePr>
            <a:graphicFrameLocks noGrp="1"/>
          </p:cNvGraphicFramePr>
          <p:nvPr/>
        </p:nvGraphicFramePr>
        <p:xfrm>
          <a:off x="6409111" y="3640209"/>
          <a:ext cx="1206814" cy="2806200"/>
        </p:xfrm>
        <a:graphic>
          <a:graphicData uri="http://schemas.openxmlformats.org/drawingml/2006/table">
            <a:tbl>
              <a:tblPr firstRow="1" bandRow="1">
                <a:tableStyleId>{5C22544A-7EE6-4342-B048-85BDC9FD1C3A}</a:tableStyleId>
              </a:tblPr>
              <a:tblGrid>
                <a:gridCol w="603407">
                  <a:extLst>
                    <a:ext uri="{9D8B030D-6E8A-4147-A177-3AD203B41FA5}">
                      <a16:colId xmlns:a16="http://schemas.microsoft.com/office/drawing/2014/main" val="4099382615"/>
                    </a:ext>
                  </a:extLst>
                </a:gridCol>
                <a:gridCol w="603407">
                  <a:extLst>
                    <a:ext uri="{9D8B030D-6E8A-4147-A177-3AD203B41FA5}">
                      <a16:colId xmlns:a16="http://schemas.microsoft.com/office/drawing/2014/main" val="1706909209"/>
                    </a:ext>
                  </a:extLst>
                </a:gridCol>
              </a:tblGrid>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124" name="Table 11">
            <a:extLst>
              <a:ext uri="{FF2B5EF4-FFF2-40B4-BE49-F238E27FC236}">
                <a16:creationId xmlns:a16="http://schemas.microsoft.com/office/drawing/2014/main" id="{32128574-F9A5-6A46-83E5-A2E10F741136}"/>
              </a:ext>
            </a:extLst>
          </p:cNvPr>
          <p:cNvGraphicFramePr>
            <a:graphicFrameLocks noGrp="1"/>
          </p:cNvGraphicFramePr>
          <p:nvPr/>
        </p:nvGraphicFramePr>
        <p:xfrm>
          <a:off x="7815846" y="3640209"/>
          <a:ext cx="1206814" cy="2806200"/>
        </p:xfrm>
        <a:graphic>
          <a:graphicData uri="http://schemas.openxmlformats.org/drawingml/2006/table">
            <a:tbl>
              <a:tblPr firstRow="1" bandRow="1">
                <a:tableStyleId>{5C22544A-7EE6-4342-B048-85BDC9FD1C3A}</a:tableStyleId>
              </a:tblPr>
              <a:tblGrid>
                <a:gridCol w="603407">
                  <a:extLst>
                    <a:ext uri="{9D8B030D-6E8A-4147-A177-3AD203B41FA5}">
                      <a16:colId xmlns:a16="http://schemas.microsoft.com/office/drawing/2014/main" val="4099382615"/>
                    </a:ext>
                  </a:extLst>
                </a:gridCol>
                <a:gridCol w="603407">
                  <a:extLst>
                    <a:ext uri="{9D8B030D-6E8A-4147-A177-3AD203B41FA5}">
                      <a16:colId xmlns:a16="http://schemas.microsoft.com/office/drawing/2014/main" val="1706909209"/>
                    </a:ext>
                  </a:extLst>
                </a:gridCol>
              </a:tblGrid>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135" name="Table 11">
            <a:extLst>
              <a:ext uri="{FF2B5EF4-FFF2-40B4-BE49-F238E27FC236}">
                <a16:creationId xmlns:a16="http://schemas.microsoft.com/office/drawing/2014/main" id="{C5031FB5-EFA0-DC4C-A87B-B4B09BB732DF}"/>
              </a:ext>
            </a:extLst>
          </p:cNvPr>
          <p:cNvGraphicFramePr>
            <a:graphicFrameLocks noGrp="1"/>
          </p:cNvGraphicFramePr>
          <p:nvPr/>
        </p:nvGraphicFramePr>
        <p:xfrm>
          <a:off x="9230934" y="3641904"/>
          <a:ext cx="1206814" cy="2806200"/>
        </p:xfrm>
        <a:graphic>
          <a:graphicData uri="http://schemas.openxmlformats.org/drawingml/2006/table">
            <a:tbl>
              <a:tblPr firstRow="1" bandRow="1">
                <a:tableStyleId>{5C22544A-7EE6-4342-B048-85BDC9FD1C3A}</a:tableStyleId>
              </a:tblPr>
              <a:tblGrid>
                <a:gridCol w="603407">
                  <a:extLst>
                    <a:ext uri="{9D8B030D-6E8A-4147-A177-3AD203B41FA5}">
                      <a16:colId xmlns:a16="http://schemas.microsoft.com/office/drawing/2014/main" val="4099382615"/>
                    </a:ext>
                  </a:extLst>
                </a:gridCol>
                <a:gridCol w="603407">
                  <a:extLst>
                    <a:ext uri="{9D8B030D-6E8A-4147-A177-3AD203B41FA5}">
                      <a16:colId xmlns:a16="http://schemas.microsoft.com/office/drawing/2014/main" val="1706909209"/>
                    </a:ext>
                  </a:extLst>
                </a:gridCol>
              </a:tblGrid>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2" name="Table 11">
            <a:extLst>
              <a:ext uri="{FF2B5EF4-FFF2-40B4-BE49-F238E27FC236}">
                <a16:creationId xmlns:a16="http://schemas.microsoft.com/office/drawing/2014/main" id="{4DA91726-6F62-6613-FE11-0E212C1B611D}"/>
              </a:ext>
            </a:extLst>
          </p:cNvPr>
          <p:cNvGraphicFramePr>
            <a:graphicFrameLocks noGrp="1"/>
          </p:cNvGraphicFramePr>
          <p:nvPr>
            <p:extLst>
              <p:ext uri="{D42A27DB-BD31-4B8C-83A1-F6EECF244321}">
                <p14:modId xmlns:p14="http://schemas.microsoft.com/office/powerpoint/2010/main" val="4275148299"/>
              </p:ext>
            </p:extLst>
          </p:nvPr>
        </p:nvGraphicFramePr>
        <p:xfrm>
          <a:off x="234793" y="2389131"/>
          <a:ext cx="1206814" cy="2806200"/>
        </p:xfrm>
        <a:graphic>
          <a:graphicData uri="http://schemas.openxmlformats.org/drawingml/2006/table">
            <a:tbl>
              <a:tblPr firstRow="1" bandRow="1">
                <a:tableStyleId>{5C22544A-7EE6-4342-B048-85BDC9FD1C3A}</a:tableStyleId>
              </a:tblPr>
              <a:tblGrid>
                <a:gridCol w="603407">
                  <a:extLst>
                    <a:ext uri="{9D8B030D-6E8A-4147-A177-3AD203B41FA5}">
                      <a16:colId xmlns:a16="http://schemas.microsoft.com/office/drawing/2014/main" val="4099382615"/>
                    </a:ext>
                  </a:extLst>
                </a:gridCol>
                <a:gridCol w="603407">
                  <a:extLst>
                    <a:ext uri="{9D8B030D-6E8A-4147-A177-3AD203B41FA5}">
                      <a16:colId xmlns:a16="http://schemas.microsoft.com/office/drawing/2014/main" val="1706909209"/>
                    </a:ext>
                  </a:extLst>
                </a:gridCol>
              </a:tblGrid>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5" name="Table 11">
            <a:extLst>
              <a:ext uri="{FF2B5EF4-FFF2-40B4-BE49-F238E27FC236}">
                <a16:creationId xmlns:a16="http://schemas.microsoft.com/office/drawing/2014/main" id="{3203B6DE-E499-4267-3E66-AD3FDF2EF824}"/>
              </a:ext>
            </a:extLst>
          </p:cNvPr>
          <p:cNvGraphicFramePr>
            <a:graphicFrameLocks noGrp="1"/>
          </p:cNvGraphicFramePr>
          <p:nvPr>
            <p:extLst>
              <p:ext uri="{D42A27DB-BD31-4B8C-83A1-F6EECF244321}">
                <p14:modId xmlns:p14="http://schemas.microsoft.com/office/powerpoint/2010/main" val="35064486"/>
              </p:ext>
            </p:extLst>
          </p:nvPr>
        </p:nvGraphicFramePr>
        <p:xfrm>
          <a:off x="1629044" y="2393722"/>
          <a:ext cx="1206814" cy="2806200"/>
        </p:xfrm>
        <a:graphic>
          <a:graphicData uri="http://schemas.openxmlformats.org/drawingml/2006/table">
            <a:tbl>
              <a:tblPr firstRow="1" bandRow="1">
                <a:tableStyleId>{5C22544A-7EE6-4342-B048-85BDC9FD1C3A}</a:tableStyleId>
              </a:tblPr>
              <a:tblGrid>
                <a:gridCol w="603407">
                  <a:extLst>
                    <a:ext uri="{9D8B030D-6E8A-4147-A177-3AD203B41FA5}">
                      <a16:colId xmlns:a16="http://schemas.microsoft.com/office/drawing/2014/main" val="4099382615"/>
                    </a:ext>
                  </a:extLst>
                </a:gridCol>
                <a:gridCol w="603407">
                  <a:extLst>
                    <a:ext uri="{9D8B030D-6E8A-4147-A177-3AD203B41FA5}">
                      <a16:colId xmlns:a16="http://schemas.microsoft.com/office/drawing/2014/main" val="1706909209"/>
                    </a:ext>
                  </a:extLst>
                </a:gridCol>
              </a:tblGrid>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aphicFrame>
        <p:nvGraphicFramePr>
          <p:cNvPr id="7" name="Table 11">
            <a:extLst>
              <a:ext uri="{FF2B5EF4-FFF2-40B4-BE49-F238E27FC236}">
                <a16:creationId xmlns:a16="http://schemas.microsoft.com/office/drawing/2014/main" id="{46D25CC0-BDD1-0013-1F67-0A9DD8E19E81}"/>
              </a:ext>
            </a:extLst>
          </p:cNvPr>
          <p:cNvGraphicFramePr>
            <a:graphicFrameLocks noGrp="1"/>
          </p:cNvGraphicFramePr>
          <p:nvPr>
            <p:extLst>
              <p:ext uri="{D42A27DB-BD31-4B8C-83A1-F6EECF244321}">
                <p14:modId xmlns:p14="http://schemas.microsoft.com/office/powerpoint/2010/main" val="1766813821"/>
              </p:ext>
            </p:extLst>
          </p:nvPr>
        </p:nvGraphicFramePr>
        <p:xfrm>
          <a:off x="3045125" y="2393722"/>
          <a:ext cx="1206814" cy="2806200"/>
        </p:xfrm>
        <a:graphic>
          <a:graphicData uri="http://schemas.openxmlformats.org/drawingml/2006/table">
            <a:tbl>
              <a:tblPr firstRow="1" bandRow="1">
                <a:tableStyleId>{5C22544A-7EE6-4342-B048-85BDC9FD1C3A}</a:tableStyleId>
              </a:tblPr>
              <a:tblGrid>
                <a:gridCol w="603407">
                  <a:extLst>
                    <a:ext uri="{9D8B030D-6E8A-4147-A177-3AD203B41FA5}">
                      <a16:colId xmlns:a16="http://schemas.microsoft.com/office/drawing/2014/main" val="4099382615"/>
                    </a:ext>
                  </a:extLst>
                </a:gridCol>
                <a:gridCol w="603407">
                  <a:extLst>
                    <a:ext uri="{9D8B030D-6E8A-4147-A177-3AD203B41FA5}">
                      <a16:colId xmlns:a16="http://schemas.microsoft.com/office/drawing/2014/main" val="1706909209"/>
                    </a:ext>
                  </a:extLst>
                </a:gridCol>
              </a:tblGrid>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20261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918493"/>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912781"/>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558246"/>
                  </a:ext>
                </a:extLst>
              </a:tr>
              <a:tr h="561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562"/>
                  </a:ext>
                </a:extLst>
              </a:tr>
            </a:tbl>
          </a:graphicData>
        </a:graphic>
      </p:graphicFrame>
      <p:grpSp>
        <p:nvGrpSpPr>
          <p:cNvPr id="8" name="Group 7">
            <a:extLst>
              <a:ext uri="{FF2B5EF4-FFF2-40B4-BE49-F238E27FC236}">
                <a16:creationId xmlns:a16="http://schemas.microsoft.com/office/drawing/2014/main" id="{F00AB413-96A1-EE83-06C8-49A674CBCCCA}"/>
              </a:ext>
            </a:extLst>
          </p:cNvPr>
          <p:cNvGrpSpPr>
            <a:grpSpLocks noChangeAspect="1"/>
          </p:cNvGrpSpPr>
          <p:nvPr/>
        </p:nvGrpSpPr>
        <p:grpSpPr>
          <a:xfrm>
            <a:off x="408705" y="2478522"/>
            <a:ext cx="284585" cy="338714"/>
            <a:chOff x="2305050" y="5353050"/>
            <a:chExt cx="600075" cy="725025"/>
          </a:xfrm>
        </p:grpSpPr>
        <p:sp>
          <p:nvSpPr>
            <p:cNvPr id="10" name="Rectangle: Top Corners Rounded 9">
              <a:extLst>
                <a:ext uri="{FF2B5EF4-FFF2-40B4-BE49-F238E27FC236}">
                  <a16:creationId xmlns:a16="http://schemas.microsoft.com/office/drawing/2014/main" id="{26AF2475-3043-1EE6-1795-129B73338A4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7F95657-25ED-3E5B-8722-74E3EEF767D3}"/>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EF4031AB-AB9A-D0ED-CB02-DB0D34584FD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a:extLst>
              <a:ext uri="{FF2B5EF4-FFF2-40B4-BE49-F238E27FC236}">
                <a16:creationId xmlns:a16="http://schemas.microsoft.com/office/drawing/2014/main" id="{CFBA392A-9A84-84F5-A4C6-1C564E5BF38D}"/>
              </a:ext>
            </a:extLst>
          </p:cNvPr>
          <p:cNvGrpSpPr>
            <a:grpSpLocks noChangeAspect="1"/>
          </p:cNvGrpSpPr>
          <p:nvPr/>
        </p:nvGrpSpPr>
        <p:grpSpPr>
          <a:xfrm>
            <a:off x="408908" y="3630391"/>
            <a:ext cx="284585" cy="338714"/>
            <a:chOff x="2305050" y="5353050"/>
            <a:chExt cx="600075" cy="725025"/>
          </a:xfrm>
        </p:grpSpPr>
        <p:sp>
          <p:nvSpPr>
            <p:cNvPr id="15" name="Rectangle: Top Corners Rounded 14">
              <a:extLst>
                <a:ext uri="{FF2B5EF4-FFF2-40B4-BE49-F238E27FC236}">
                  <a16:creationId xmlns:a16="http://schemas.microsoft.com/office/drawing/2014/main" id="{23579794-95F8-EB09-B70C-67CCAFBF2100}"/>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C943D89-D668-0006-F6BA-B122E401295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71217D99-D55D-97D9-B55A-6ADBF9B9A31E}"/>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7F183EE9-1A8B-898E-C804-036F0900ED0A}"/>
              </a:ext>
            </a:extLst>
          </p:cNvPr>
          <p:cNvGrpSpPr>
            <a:grpSpLocks noChangeAspect="1"/>
          </p:cNvGrpSpPr>
          <p:nvPr/>
        </p:nvGrpSpPr>
        <p:grpSpPr>
          <a:xfrm>
            <a:off x="406486" y="3035466"/>
            <a:ext cx="284585" cy="338714"/>
            <a:chOff x="2305050" y="5353050"/>
            <a:chExt cx="600075" cy="725025"/>
          </a:xfrm>
        </p:grpSpPr>
        <p:sp>
          <p:nvSpPr>
            <p:cNvPr id="19" name="Rectangle: Top Corners Rounded 18">
              <a:extLst>
                <a:ext uri="{FF2B5EF4-FFF2-40B4-BE49-F238E27FC236}">
                  <a16:creationId xmlns:a16="http://schemas.microsoft.com/office/drawing/2014/main" id="{A1761F20-C224-523F-81B7-5FD97F78961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C1721BA-552D-714F-1964-6D8887DA707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06861CD3-BB9A-A29B-1E6A-61BDAD1280F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7233DA20-232A-73E4-99CD-1994504E007E}"/>
              </a:ext>
            </a:extLst>
          </p:cNvPr>
          <p:cNvGrpSpPr>
            <a:grpSpLocks noChangeAspect="1"/>
          </p:cNvGrpSpPr>
          <p:nvPr/>
        </p:nvGrpSpPr>
        <p:grpSpPr>
          <a:xfrm>
            <a:off x="406484" y="4175341"/>
            <a:ext cx="284585" cy="338714"/>
            <a:chOff x="2305050" y="5353050"/>
            <a:chExt cx="600075" cy="725025"/>
          </a:xfrm>
        </p:grpSpPr>
        <p:sp>
          <p:nvSpPr>
            <p:cNvPr id="23" name="Rectangle: Top Corners Rounded 22">
              <a:extLst>
                <a:ext uri="{FF2B5EF4-FFF2-40B4-BE49-F238E27FC236}">
                  <a16:creationId xmlns:a16="http://schemas.microsoft.com/office/drawing/2014/main" id="{F92ADDF6-E54A-7C45-5DB9-0B24C561CAC5}"/>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6E7F724-30AD-0638-93FF-62ADCBBBBF37}"/>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922261A6-F207-24A3-EBB7-B5F4AD47754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DC46486-862B-FB26-CA63-4F98042B907F}"/>
              </a:ext>
            </a:extLst>
          </p:cNvPr>
          <p:cNvGrpSpPr>
            <a:grpSpLocks noChangeAspect="1"/>
          </p:cNvGrpSpPr>
          <p:nvPr/>
        </p:nvGrpSpPr>
        <p:grpSpPr>
          <a:xfrm>
            <a:off x="406486" y="4739486"/>
            <a:ext cx="284585" cy="338714"/>
            <a:chOff x="2305050" y="5353050"/>
            <a:chExt cx="600075" cy="725025"/>
          </a:xfrm>
        </p:grpSpPr>
        <p:sp>
          <p:nvSpPr>
            <p:cNvPr id="27" name="Rectangle: Top Corners Rounded 26">
              <a:extLst>
                <a:ext uri="{FF2B5EF4-FFF2-40B4-BE49-F238E27FC236}">
                  <a16:creationId xmlns:a16="http://schemas.microsoft.com/office/drawing/2014/main" id="{ED1668CF-8E7A-3CDE-E553-7608C3326DD6}"/>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E0FDE76-0251-F427-7EFA-2F6B8F6E5EC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4FECF635-7969-628B-F359-F25C786B994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BD55F1A7-1BBF-7AA2-72EC-C03C46B37CC3}"/>
              </a:ext>
            </a:extLst>
          </p:cNvPr>
          <p:cNvGrpSpPr>
            <a:grpSpLocks noChangeAspect="1"/>
          </p:cNvGrpSpPr>
          <p:nvPr/>
        </p:nvGrpSpPr>
        <p:grpSpPr>
          <a:xfrm>
            <a:off x="1016484" y="2478522"/>
            <a:ext cx="284585" cy="338714"/>
            <a:chOff x="2305050" y="5353050"/>
            <a:chExt cx="600075" cy="725025"/>
          </a:xfrm>
        </p:grpSpPr>
        <p:sp>
          <p:nvSpPr>
            <p:cNvPr id="31" name="Rectangle: Top Corners Rounded 30">
              <a:extLst>
                <a:ext uri="{FF2B5EF4-FFF2-40B4-BE49-F238E27FC236}">
                  <a16:creationId xmlns:a16="http://schemas.microsoft.com/office/drawing/2014/main" id="{FF0CAA5C-F182-321E-E94E-E823F3D6C06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A56221E4-731D-EB6A-BA44-4382E44C2B93}"/>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3F6D7162-C987-EA93-4655-FF0CCF88E75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1996E5FB-459D-5FBB-6947-B8703CF2F496}"/>
              </a:ext>
            </a:extLst>
          </p:cNvPr>
          <p:cNvGrpSpPr>
            <a:grpSpLocks noChangeAspect="1"/>
          </p:cNvGrpSpPr>
          <p:nvPr/>
        </p:nvGrpSpPr>
        <p:grpSpPr>
          <a:xfrm>
            <a:off x="997524" y="3618147"/>
            <a:ext cx="284585" cy="338714"/>
            <a:chOff x="2305050" y="5353050"/>
            <a:chExt cx="600075" cy="725025"/>
          </a:xfrm>
        </p:grpSpPr>
        <p:sp>
          <p:nvSpPr>
            <p:cNvPr id="35" name="Rectangle: Top Corners Rounded 34">
              <a:extLst>
                <a:ext uri="{FF2B5EF4-FFF2-40B4-BE49-F238E27FC236}">
                  <a16:creationId xmlns:a16="http://schemas.microsoft.com/office/drawing/2014/main" id="{F55F6A9F-57AF-FD12-D316-A599130ACB08}"/>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0EE6B7A5-C1FC-1F07-5F42-D0D4039C3B4D}"/>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88615E12-5391-E722-46E0-20A1C427D59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 name="Group 37">
            <a:extLst>
              <a:ext uri="{FF2B5EF4-FFF2-40B4-BE49-F238E27FC236}">
                <a16:creationId xmlns:a16="http://schemas.microsoft.com/office/drawing/2014/main" id="{0541D17F-B1FF-8FA3-AF7E-EAAA113292AE}"/>
              </a:ext>
            </a:extLst>
          </p:cNvPr>
          <p:cNvGrpSpPr>
            <a:grpSpLocks noChangeAspect="1"/>
          </p:cNvGrpSpPr>
          <p:nvPr/>
        </p:nvGrpSpPr>
        <p:grpSpPr>
          <a:xfrm>
            <a:off x="997525" y="3040581"/>
            <a:ext cx="284585" cy="338714"/>
            <a:chOff x="2305050" y="5353050"/>
            <a:chExt cx="600075" cy="725025"/>
          </a:xfrm>
        </p:grpSpPr>
        <p:sp>
          <p:nvSpPr>
            <p:cNvPr id="39" name="Rectangle: Top Corners Rounded 38">
              <a:extLst>
                <a:ext uri="{FF2B5EF4-FFF2-40B4-BE49-F238E27FC236}">
                  <a16:creationId xmlns:a16="http://schemas.microsoft.com/office/drawing/2014/main" id="{97DD0595-8CCF-3519-B69C-800FD7EF99C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BE8A30E6-E142-60D5-4622-CD130B0686D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D9211078-9196-9BBB-262E-EE35E2FFBBB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Group 41">
            <a:extLst>
              <a:ext uri="{FF2B5EF4-FFF2-40B4-BE49-F238E27FC236}">
                <a16:creationId xmlns:a16="http://schemas.microsoft.com/office/drawing/2014/main" id="{2C5C1F5C-BA9C-3714-09B1-5F1F27ED56B7}"/>
              </a:ext>
            </a:extLst>
          </p:cNvPr>
          <p:cNvGrpSpPr>
            <a:grpSpLocks noChangeAspect="1"/>
          </p:cNvGrpSpPr>
          <p:nvPr/>
        </p:nvGrpSpPr>
        <p:grpSpPr>
          <a:xfrm>
            <a:off x="997523" y="4175108"/>
            <a:ext cx="284585" cy="338714"/>
            <a:chOff x="2305050" y="5353050"/>
            <a:chExt cx="600075" cy="725025"/>
          </a:xfrm>
        </p:grpSpPr>
        <p:sp>
          <p:nvSpPr>
            <p:cNvPr id="43" name="Rectangle: Top Corners Rounded 42">
              <a:extLst>
                <a:ext uri="{FF2B5EF4-FFF2-40B4-BE49-F238E27FC236}">
                  <a16:creationId xmlns:a16="http://schemas.microsoft.com/office/drawing/2014/main" id="{C0428E8F-9412-B56B-BCE8-0226A279D64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51CA53FA-A1C8-6729-B1E1-FCA984582BEB}"/>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47D57DE1-5005-E1B7-8CBD-7F54B952F0C4}"/>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8D39A19A-C260-551F-1690-5CFB74D2AAE6}"/>
              </a:ext>
            </a:extLst>
          </p:cNvPr>
          <p:cNvGrpSpPr>
            <a:grpSpLocks noChangeAspect="1"/>
          </p:cNvGrpSpPr>
          <p:nvPr/>
        </p:nvGrpSpPr>
        <p:grpSpPr>
          <a:xfrm>
            <a:off x="987023" y="4737783"/>
            <a:ext cx="284585" cy="338714"/>
            <a:chOff x="2305050" y="5353050"/>
            <a:chExt cx="600075" cy="725025"/>
          </a:xfrm>
        </p:grpSpPr>
        <p:sp>
          <p:nvSpPr>
            <p:cNvPr id="47" name="Rectangle: Top Corners Rounded 46">
              <a:extLst>
                <a:ext uri="{FF2B5EF4-FFF2-40B4-BE49-F238E27FC236}">
                  <a16:creationId xmlns:a16="http://schemas.microsoft.com/office/drawing/2014/main" id="{BD281461-C2FB-16B9-A345-7EC7F6213D3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517C9A60-B459-4F1D-A254-0369E4013A3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3655F4ED-3A8E-AE35-AC3D-382A05E8856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0" name="Group 49">
            <a:extLst>
              <a:ext uri="{FF2B5EF4-FFF2-40B4-BE49-F238E27FC236}">
                <a16:creationId xmlns:a16="http://schemas.microsoft.com/office/drawing/2014/main" id="{67C0DCCA-B8CB-9AC8-08AD-807EBFCD237E}"/>
              </a:ext>
            </a:extLst>
          </p:cNvPr>
          <p:cNvGrpSpPr>
            <a:grpSpLocks noChangeAspect="1"/>
          </p:cNvGrpSpPr>
          <p:nvPr/>
        </p:nvGrpSpPr>
        <p:grpSpPr>
          <a:xfrm>
            <a:off x="1804774" y="2479026"/>
            <a:ext cx="284585" cy="338714"/>
            <a:chOff x="2305050" y="5353050"/>
            <a:chExt cx="600075" cy="725025"/>
          </a:xfrm>
        </p:grpSpPr>
        <p:sp>
          <p:nvSpPr>
            <p:cNvPr id="51" name="Rectangle: Top Corners Rounded 50">
              <a:extLst>
                <a:ext uri="{FF2B5EF4-FFF2-40B4-BE49-F238E27FC236}">
                  <a16:creationId xmlns:a16="http://schemas.microsoft.com/office/drawing/2014/main" id="{C1EAA7DE-A1D2-B159-684C-1BC965CCFAFD}"/>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800BA485-8C37-E830-6559-29353F18067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03AAB473-7573-1AD0-902F-E32AE0A502F7}"/>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Group 53">
            <a:extLst>
              <a:ext uri="{FF2B5EF4-FFF2-40B4-BE49-F238E27FC236}">
                <a16:creationId xmlns:a16="http://schemas.microsoft.com/office/drawing/2014/main" id="{B3791B7C-E48F-488E-194E-2C01A702B7D6}"/>
              </a:ext>
            </a:extLst>
          </p:cNvPr>
          <p:cNvGrpSpPr>
            <a:grpSpLocks noChangeAspect="1"/>
          </p:cNvGrpSpPr>
          <p:nvPr/>
        </p:nvGrpSpPr>
        <p:grpSpPr>
          <a:xfrm>
            <a:off x="1804977" y="3630895"/>
            <a:ext cx="284585" cy="338714"/>
            <a:chOff x="2305050" y="5353050"/>
            <a:chExt cx="600075" cy="725025"/>
          </a:xfrm>
        </p:grpSpPr>
        <p:sp>
          <p:nvSpPr>
            <p:cNvPr id="55" name="Rectangle: Top Corners Rounded 54">
              <a:extLst>
                <a:ext uri="{FF2B5EF4-FFF2-40B4-BE49-F238E27FC236}">
                  <a16:creationId xmlns:a16="http://schemas.microsoft.com/office/drawing/2014/main" id="{E2195CE0-67D2-9D5D-F49D-DF711DF10FF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952870D8-82A5-2249-4920-9EDBE075E44D}"/>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17E3E07D-6C89-AD70-6970-E0BC5D5272B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7" name="Group 86">
            <a:extLst>
              <a:ext uri="{FF2B5EF4-FFF2-40B4-BE49-F238E27FC236}">
                <a16:creationId xmlns:a16="http://schemas.microsoft.com/office/drawing/2014/main" id="{D2F5C3B1-EC21-86FD-3AAC-EA03E14E7CA6}"/>
              </a:ext>
            </a:extLst>
          </p:cNvPr>
          <p:cNvGrpSpPr>
            <a:grpSpLocks noChangeAspect="1"/>
          </p:cNvGrpSpPr>
          <p:nvPr/>
        </p:nvGrpSpPr>
        <p:grpSpPr>
          <a:xfrm>
            <a:off x="1802555" y="3035970"/>
            <a:ext cx="284585" cy="338714"/>
            <a:chOff x="2305050" y="5353050"/>
            <a:chExt cx="600075" cy="725025"/>
          </a:xfrm>
        </p:grpSpPr>
        <p:sp>
          <p:nvSpPr>
            <p:cNvPr id="88" name="Rectangle: Top Corners Rounded 87">
              <a:extLst>
                <a:ext uri="{FF2B5EF4-FFF2-40B4-BE49-F238E27FC236}">
                  <a16:creationId xmlns:a16="http://schemas.microsoft.com/office/drawing/2014/main" id="{20B25C45-9F65-AFE9-1D44-3AFC32972DF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C3AC29A9-F370-FD38-99FF-F6C04AAF50C0}"/>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a:extLst>
                <a:ext uri="{FF2B5EF4-FFF2-40B4-BE49-F238E27FC236}">
                  <a16:creationId xmlns:a16="http://schemas.microsoft.com/office/drawing/2014/main" id="{4EAE2566-EE9D-4835-9347-77D8420E647D}"/>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1" name="Group 90">
            <a:extLst>
              <a:ext uri="{FF2B5EF4-FFF2-40B4-BE49-F238E27FC236}">
                <a16:creationId xmlns:a16="http://schemas.microsoft.com/office/drawing/2014/main" id="{37B9DC66-D95E-7156-9DAA-CD2F7A99EFC5}"/>
              </a:ext>
            </a:extLst>
          </p:cNvPr>
          <p:cNvGrpSpPr>
            <a:grpSpLocks noChangeAspect="1"/>
          </p:cNvGrpSpPr>
          <p:nvPr/>
        </p:nvGrpSpPr>
        <p:grpSpPr>
          <a:xfrm>
            <a:off x="1802553" y="4175845"/>
            <a:ext cx="284585" cy="338714"/>
            <a:chOff x="2305050" y="5353050"/>
            <a:chExt cx="600075" cy="725025"/>
          </a:xfrm>
        </p:grpSpPr>
        <p:sp>
          <p:nvSpPr>
            <p:cNvPr id="92" name="Rectangle: Top Corners Rounded 91">
              <a:extLst>
                <a:ext uri="{FF2B5EF4-FFF2-40B4-BE49-F238E27FC236}">
                  <a16:creationId xmlns:a16="http://schemas.microsoft.com/office/drawing/2014/main" id="{7BECCAE8-8FC3-D2EF-A7CE-0BC68A005747}"/>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8239E91E-F9B6-0381-BC34-F1F5E961A04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a:extLst>
                <a:ext uri="{FF2B5EF4-FFF2-40B4-BE49-F238E27FC236}">
                  <a16:creationId xmlns:a16="http://schemas.microsoft.com/office/drawing/2014/main" id="{1F643A04-3032-F07F-A47C-7F9FC998D54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6" name="Group 95">
            <a:extLst>
              <a:ext uri="{FF2B5EF4-FFF2-40B4-BE49-F238E27FC236}">
                <a16:creationId xmlns:a16="http://schemas.microsoft.com/office/drawing/2014/main" id="{F290D002-E92A-0F64-B067-6BB7EA524CDC}"/>
              </a:ext>
            </a:extLst>
          </p:cNvPr>
          <p:cNvGrpSpPr>
            <a:grpSpLocks noChangeAspect="1"/>
          </p:cNvGrpSpPr>
          <p:nvPr/>
        </p:nvGrpSpPr>
        <p:grpSpPr>
          <a:xfrm>
            <a:off x="1802555" y="4739990"/>
            <a:ext cx="284585" cy="338714"/>
            <a:chOff x="2305050" y="5353050"/>
            <a:chExt cx="600075" cy="725025"/>
          </a:xfrm>
        </p:grpSpPr>
        <p:sp>
          <p:nvSpPr>
            <p:cNvPr id="97" name="Rectangle: Top Corners Rounded 96">
              <a:extLst>
                <a:ext uri="{FF2B5EF4-FFF2-40B4-BE49-F238E27FC236}">
                  <a16:creationId xmlns:a16="http://schemas.microsoft.com/office/drawing/2014/main" id="{576B57C6-A96A-5844-C7B8-56D13EC387A2}"/>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D459856A-617F-F414-2546-3C91485A801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a:extLst>
                <a:ext uri="{FF2B5EF4-FFF2-40B4-BE49-F238E27FC236}">
                  <a16:creationId xmlns:a16="http://schemas.microsoft.com/office/drawing/2014/main" id="{DA1FB927-E8BB-63DB-B38A-A0B0F9E90D60}"/>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0" name="Group 99">
            <a:extLst>
              <a:ext uri="{FF2B5EF4-FFF2-40B4-BE49-F238E27FC236}">
                <a16:creationId xmlns:a16="http://schemas.microsoft.com/office/drawing/2014/main" id="{221066AE-23E2-A5BD-0D90-C95E04F6B42C}"/>
              </a:ext>
            </a:extLst>
          </p:cNvPr>
          <p:cNvGrpSpPr>
            <a:grpSpLocks noChangeAspect="1"/>
          </p:cNvGrpSpPr>
          <p:nvPr/>
        </p:nvGrpSpPr>
        <p:grpSpPr>
          <a:xfrm>
            <a:off x="2412553" y="2479026"/>
            <a:ext cx="284585" cy="338714"/>
            <a:chOff x="2305050" y="5353050"/>
            <a:chExt cx="600075" cy="725025"/>
          </a:xfrm>
        </p:grpSpPr>
        <p:sp>
          <p:nvSpPr>
            <p:cNvPr id="101" name="Rectangle: Top Corners Rounded 100">
              <a:extLst>
                <a:ext uri="{FF2B5EF4-FFF2-40B4-BE49-F238E27FC236}">
                  <a16:creationId xmlns:a16="http://schemas.microsoft.com/office/drawing/2014/main" id="{3CD0CC80-7C75-35B5-EEAA-482F19A7A076}"/>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1CF2C7E9-6F54-901D-0D2B-179D4D2DD109}"/>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a:extLst>
                <a:ext uri="{FF2B5EF4-FFF2-40B4-BE49-F238E27FC236}">
                  <a16:creationId xmlns:a16="http://schemas.microsoft.com/office/drawing/2014/main" id="{66E77545-95FF-3377-2A5F-83C0C8624A52}"/>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7" name="Group 136">
            <a:extLst>
              <a:ext uri="{FF2B5EF4-FFF2-40B4-BE49-F238E27FC236}">
                <a16:creationId xmlns:a16="http://schemas.microsoft.com/office/drawing/2014/main" id="{E8F77F74-FBE0-7E02-252D-216CFE12CB1B}"/>
              </a:ext>
            </a:extLst>
          </p:cNvPr>
          <p:cNvGrpSpPr>
            <a:grpSpLocks noChangeAspect="1"/>
          </p:cNvGrpSpPr>
          <p:nvPr/>
        </p:nvGrpSpPr>
        <p:grpSpPr>
          <a:xfrm>
            <a:off x="2393593" y="3618651"/>
            <a:ext cx="284585" cy="338714"/>
            <a:chOff x="2305050" y="5353050"/>
            <a:chExt cx="600075" cy="725025"/>
          </a:xfrm>
        </p:grpSpPr>
        <p:sp>
          <p:nvSpPr>
            <p:cNvPr id="138" name="Rectangle: Top Corners Rounded 137">
              <a:extLst>
                <a:ext uri="{FF2B5EF4-FFF2-40B4-BE49-F238E27FC236}">
                  <a16:creationId xmlns:a16="http://schemas.microsoft.com/office/drawing/2014/main" id="{BA459E99-3127-6301-ABD6-8C080A11327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7A079A50-0924-EDDB-6019-5C9846AA55AD}"/>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Oval 139">
              <a:extLst>
                <a:ext uri="{FF2B5EF4-FFF2-40B4-BE49-F238E27FC236}">
                  <a16:creationId xmlns:a16="http://schemas.microsoft.com/office/drawing/2014/main" id="{A3CD225A-B6DC-0E03-D7D3-2DA9D81D829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2" name="Group 141">
            <a:extLst>
              <a:ext uri="{FF2B5EF4-FFF2-40B4-BE49-F238E27FC236}">
                <a16:creationId xmlns:a16="http://schemas.microsoft.com/office/drawing/2014/main" id="{C6E0C76F-7110-98B3-CA30-EC804F32100C}"/>
              </a:ext>
            </a:extLst>
          </p:cNvPr>
          <p:cNvGrpSpPr>
            <a:grpSpLocks noChangeAspect="1"/>
          </p:cNvGrpSpPr>
          <p:nvPr/>
        </p:nvGrpSpPr>
        <p:grpSpPr>
          <a:xfrm>
            <a:off x="2393594" y="3041085"/>
            <a:ext cx="284585" cy="338714"/>
            <a:chOff x="2305050" y="5353050"/>
            <a:chExt cx="600075" cy="725025"/>
          </a:xfrm>
        </p:grpSpPr>
        <p:sp>
          <p:nvSpPr>
            <p:cNvPr id="143" name="Rectangle: Top Corners Rounded 142">
              <a:extLst>
                <a:ext uri="{FF2B5EF4-FFF2-40B4-BE49-F238E27FC236}">
                  <a16:creationId xmlns:a16="http://schemas.microsoft.com/office/drawing/2014/main" id="{7B70DA24-581D-0D21-4319-10F1958BF380}"/>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5BFFA7C3-0531-02A8-5845-9D9570BAC23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Oval 144">
              <a:extLst>
                <a:ext uri="{FF2B5EF4-FFF2-40B4-BE49-F238E27FC236}">
                  <a16:creationId xmlns:a16="http://schemas.microsoft.com/office/drawing/2014/main" id="{689EEE22-7487-633C-AA85-CA5A17C073F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6" name="Group 145">
            <a:extLst>
              <a:ext uri="{FF2B5EF4-FFF2-40B4-BE49-F238E27FC236}">
                <a16:creationId xmlns:a16="http://schemas.microsoft.com/office/drawing/2014/main" id="{D0D4BF83-673F-CB54-0F19-D47B41EA74F3}"/>
              </a:ext>
            </a:extLst>
          </p:cNvPr>
          <p:cNvGrpSpPr>
            <a:grpSpLocks noChangeAspect="1"/>
          </p:cNvGrpSpPr>
          <p:nvPr/>
        </p:nvGrpSpPr>
        <p:grpSpPr>
          <a:xfrm>
            <a:off x="2393592" y="4175612"/>
            <a:ext cx="284585" cy="338714"/>
            <a:chOff x="2305050" y="5353050"/>
            <a:chExt cx="600075" cy="725025"/>
          </a:xfrm>
        </p:grpSpPr>
        <p:sp>
          <p:nvSpPr>
            <p:cNvPr id="147" name="Rectangle: Top Corners Rounded 146">
              <a:extLst>
                <a:ext uri="{FF2B5EF4-FFF2-40B4-BE49-F238E27FC236}">
                  <a16:creationId xmlns:a16="http://schemas.microsoft.com/office/drawing/2014/main" id="{741CFEDE-CB9C-6119-598C-44369AA697D8}"/>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85926D6C-1924-48EE-AD46-55036B8026C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Oval 148">
              <a:extLst>
                <a:ext uri="{FF2B5EF4-FFF2-40B4-BE49-F238E27FC236}">
                  <a16:creationId xmlns:a16="http://schemas.microsoft.com/office/drawing/2014/main" id="{149A0115-BF88-559B-4D1D-7DA82264BBB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0" name="Group 149">
            <a:extLst>
              <a:ext uri="{FF2B5EF4-FFF2-40B4-BE49-F238E27FC236}">
                <a16:creationId xmlns:a16="http://schemas.microsoft.com/office/drawing/2014/main" id="{0B9C1BAD-468B-04A6-E6CB-6841658990B5}"/>
              </a:ext>
            </a:extLst>
          </p:cNvPr>
          <p:cNvGrpSpPr>
            <a:grpSpLocks noChangeAspect="1"/>
          </p:cNvGrpSpPr>
          <p:nvPr/>
        </p:nvGrpSpPr>
        <p:grpSpPr>
          <a:xfrm>
            <a:off x="2383092" y="4738287"/>
            <a:ext cx="284585" cy="338714"/>
            <a:chOff x="2305050" y="5353050"/>
            <a:chExt cx="600075" cy="725025"/>
          </a:xfrm>
        </p:grpSpPr>
        <p:sp>
          <p:nvSpPr>
            <p:cNvPr id="151" name="Rectangle: Top Corners Rounded 150">
              <a:extLst>
                <a:ext uri="{FF2B5EF4-FFF2-40B4-BE49-F238E27FC236}">
                  <a16:creationId xmlns:a16="http://schemas.microsoft.com/office/drawing/2014/main" id="{AD92C893-A452-A0B3-20E8-898DD93DB8E7}"/>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Rectangle 151">
              <a:extLst>
                <a:ext uri="{FF2B5EF4-FFF2-40B4-BE49-F238E27FC236}">
                  <a16:creationId xmlns:a16="http://schemas.microsoft.com/office/drawing/2014/main" id="{AE7004EB-0737-F30E-55F7-41CC6F9B30F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E0A84E07-C475-9038-F257-B9F690A1188D}"/>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4" name="Group 153">
            <a:extLst>
              <a:ext uri="{FF2B5EF4-FFF2-40B4-BE49-F238E27FC236}">
                <a16:creationId xmlns:a16="http://schemas.microsoft.com/office/drawing/2014/main" id="{56DE28B7-7E73-1458-FA37-0438B12AC12B}"/>
              </a:ext>
            </a:extLst>
          </p:cNvPr>
          <p:cNvGrpSpPr>
            <a:grpSpLocks noChangeAspect="1"/>
          </p:cNvGrpSpPr>
          <p:nvPr/>
        </p:nvGrpSpPr>
        <p:grpSpPr>
          <a:xfrm>
            <a:off x="3193859" y="2488340"/>
            <a:ext cx="284585" cy="338714"/>
            <a:chOff x="2305050" y="5353050"/>
            <a:chExt cx="600075" cy="725025"/>
          </a:xfrm>
        </p:grpSpPr>
        <p:sp>
          <p:nvSpPr>
            <p:cNvPr id="155" name="Rectangle: Top Corners Rounded 154">
              <a:extLst>
                <a:ext uri="{FF2B5EF4-FFF2-40B4-BE49-F238E27FC236}">
                  <a16:creationId xmlns:a16="http://schemas.microsoft.com/office/drawing/2014/main" id="{88487BAD-33A9-2459-C1A0-F0C4B3A1F067}"/>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Rectangle 155">
              <a:extLst>
                <a:ext uri="{FF2B5EF4-FFF2-40B4-BE49-F238E27FC236}">
                  <a16:creationId xmlns:a16="http://schemas.microsoft.com/office/drawing/2014/main" id="{BA26D587-ACB9-2B8A-A4BE-A8BECFE4394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6F20F1F4-0736-2FEF-C7E0-54E39BA40FB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8" name="Group 157">
            <a:extLst>
              <a:ext uri="{FF2B5EF4-FFF2-40B4-BE49-F238E27FC236}">
                <a16:creationId xmlns:a16="http://schemas.microsoft.com/office/drawing/2014/main" id="{75BB0DBF-8488-6648-95F6-55C95168E3C4}"/>
              </a:ext>
            </a:extLst>
          </p:cNvPr>
          <p:cNvGrpSpPr>
            <a:grpSpLocks noChangeAspect="1"/>
          </p:cNvGrpSpPr>
          <p:nvPr/>
        </p:nvGrpSpPr>
        <p:grpSpPr>
          <a:xfrm>
            <a:off x="3194062" y="3640209"/>
            <a:ext cx="284585" cy="338714"/>
            <a:chOff x="2305050" y="5353050"/>
            <a:chExt cx="600075" cy="725025"/>
          </a:xfrm>
        </p:grpSpPr>
        <p:sp>
          <p:nvSpPr>
            <p:cNvPr id="159" name="Rectangle: Top Corners Rounded 158">
              <a:extLst>
                <a:ext uri="{FF2B5EF4-FFF2-40B4-BE49-F238E27FC236}">
                  <a16:creationId xmlns:a16="http://schemas.microsoft.com/office/drawing/2014/main" id="{FAED2A91-41AE-2665-FAB2-73ACB2FC64E7}"/>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100E35E6-3B08-625E-C266-39AF98B7F685}"/>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075FEEB8-99F8-C474-BD79-943D0907545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8F429969-BDAC-99B9-F09B-CDD336075D5A}"/>
              </a:ext>
            </a:extLst>
          </p:cNvPr>
          <p:cNvGrpSpPr>
            <a:grpSpLocks noChangeAspect="1"/>
          </p:cNvGrpSpPr>
          <p:nvPr/>
        </p:nvGrpSpPr>
        <p:grpSpPr>
          <a:xfrm>
            <a:off x="3191640" y="3045284"/>
            <a:ext cx="284585" cy="338714"/>
            <a:chOff x="2305050" y="5353050"/>
            <a:chExt cx="600075" cy="725025"/>
          </a:xfrm>
        </p:grpSpPr>
        <p:sp>
          <p:nvSpPr>
            <p:cNvPr id="163" name="Rectangle: Top Corners Rounded 162">
              <a:extLst>
                <a:ext uri="{FF2B5EF4-FFF2-40B4-BE49-F238E27FC236}">
                  <a16:creationId xmlns:a16="http://schemas.microsoft.com/office/drawing/2014/main" id="{7CF66F42-5157-1634-4A82-AD9EF4937DD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5E3C78E0-DBBE-8F1C-925D-4D36822E487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67E83C35-ABEC-1611-DC90-916C0C56EB84}"/>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0" name="Group 169">
            <a:extLst>
              <a:ext uri="{FF2B5EF4-FFF2-40B4-BE49-F238E27FC236}">
                <a16:creationId xmlns:a16="http://schemas.microsoft.com/office/drawing/2014/main" id="{91056C47-8D9E-10CA-A2EF-4A9AA4F979F4}"/>
              </a:ext>
            </a:extLst>
          </p:cNvPr>
          <p:cNvGrpSpPr>
            <a:grpSpLocks noChangeAspect="1"/>
          </p:cNvGrpSpPr>
          <p:nvPr/>
        </p:nvGrpSpPr>
        <p:grpSpPr>
          <a:xfrm>
            <a:off x="3192900" y="4169601"/>
            <a:ext cx="284585" cy="338714"/>
            <a:chOff x="2305050" y="5353050"/>
            <a:chExt cx="600075" cy="725025"/>
          </a:xfrm>
        </p:grpSpPr>
        <p:sp>
          <p:nvSpPr>
            <p:cNvPr id="171" name="Rectangle: Top Corners Rounded 170">
              <a:extLst>
                <a:ext uri="{FF2B5EF4-FFF2-40B4-BE49-F238E27FC236}">
                  <a16:creationId xmlns:a16="http://schemas.microsoft.com/office/drawing/2014/main" id="{3CEA1026-D512-FD57-1F75-916F42B1718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Rectangle 171">
              <a:extLst>
                <a:ext uri="{FF2B5EF4-FFF2-40B4-BE49-F238E27FC236}">
                  <a16:creationId xmlns:a16="http://schemas.microsoft.com/office/drawing/2014/main" id="{F80C6F46-6E1C-CF47-A0A4-F593C952137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a:extLst>
                <a:ext uri="{FF2B5EF4-FFF2-40B4-BE49-F238E27FC236}">
                  <a16:creationId xmlns:a16="http://schemas.microsoft.com/office/drawing/2014/main" id="{A8860185-6BD3-740F-C36E-20D7ED21690D}"/>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4" name="Group 173">
            <a:extLst>
              <a:ext uri="{FF2B5EF4-FFF2-40B4-BE49-F238E27FC236}">
                <a16:creationId xmlns:a16="http://schemas.microsoft.com/office/drawing/2014/main" id="{941BB851-B720-021D-6CA6-C98EFFAEF6DC}"/>
              </a:ext>
            </a:extLst>
          </p:cNvPr>
          <p:cNvGrpSpPr>
            <a:grpSpLocks noChangeAspect="1"/>
          </p:cNvGrpSpPr>
          <p:nvPr/>
        </p:nvGrpSpPr>
        <p:grpSpPr>
          <a:xfrm>
            <a:off x="3201674" y="4739486"/>
            <a:ext cx="284585" cy="338714"/>
            <a:chOff x="2305050" y="5353050"/>
            <a:chExt cx="600075" cy="725025"/>
          </a:xfrm>
        </p:grpSpPr>
        <p:sp>
          <p:nvSpPr>
            <p:cNvPr id="175" name="Rectangle: Top Corners Rounded 174">
              <a:extLst>
                <a:ext uri="{FF2B5EF4-FFF2-40B4-BE49-F238E27FC236}">
                  <a16:creationId xmlns:a16="http://schemas.microsoft.com/office/drawing/2014/main" id="{E88E9A40-59CD-5D7F-1B19-94EBD21D888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Rectangle 175">
              <a:extLst>
                <a:ext uri="{FF2B5EF4-FFF2-40B4-BE49-F238E27FC236}">
                  <a16:creationId xmlns:a16="http://schemas.microsoft.com/office/drawing/2014/main" id="{FA8C01BB-D481-5EFC-7C32-DD98D578F25B}"/>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a:extLst>
                <a:ext uri="{FF2B5EF4-FFF2-40B4-BE49-F238E27FC236}">
                  <a16:creationId xmlns:a16="http://schemas.microsoft.com/office/drawing/2014/main" id="{EBDCDCC6-F247-AA75-28AB-A7E395147CF0}"/>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5" name="Group 314">
            <a:extLst>
              <a:ext uri="{FF2B5EF4-FFF2-40B4-BE49-F238E27FC236}">
                <a16:creationId xmlns:a16="http://schemas.microsoft.com/office/drawing/2014/main" id="{135FEA21-1F4C-508F-5B86-A57E8B229A0C}"/>
              </a:ext>
            </a:extLst>
          </p:cNvPr>
          <p:cNvGrpSpPr>
            <a:grpSpLocks noChangeAspect="1"/>
          </p:cNvGrpSpPr>
          <p:nvPr/>
        </p:nvGrpSpPr>
        <p:grpSpPr>
          <a:xfrm>
            <a:off x="5136694" y="4278343"/>
            <a:ext cx="283617" cy="338400"/>
            <a:chOff x="2305050" y="5353050"/>
            <a:chExt cx="600075" cy="725025"/>
          </a:xfrm>
        </p:grpSpPr>
        <p:sp>
          <p:nvSpPr>
            <p:cNvPr id="316" name="Rectangle: Top Corners Rounded 315">
              <a:extLst>
                <a:ext uri="{FF2B5EF4-FFF2-40B4-BE49-F238E27FC236}">
                  <a16:creationId xmlns:a16="http://schemas.microsoft.com/office/drawing/2014/main" id="{37AC9DE6-4C4C-ED0F-1D1D-F46D78A9C41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7" name="Rectangle 316">
              <a:extLst>
                <a:ext uri="{FF2B5EF4-FFF2-40B4-BE49-F238E27FC236}">
                  <a16:creationId xmlns:a16="http://schemas.microsoft.com/office/drawing/2014/main" id="{6114F82A-6F63-DB92-CAB0-51406580AE0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Oval 317">
              <a:extLst>
                <a:ext uri="{FF2B5EF4-FFF2-40B4-BE49-F238E27FC236}">
                  <a16:creationId xmlns:a16="http://schemas.microsoft.com/office/drawing/2014/main" id="{3C8E1E18-6772-F2CE-F605-D53EBC86D53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9" name="Group 318">
            <a:extLst>
              <a:ext uri="{FF2B5EF4-FFF2-40B4-BE49-F238E27FC236}">
                <a16:creationId xmlns:a16="http://schemas.microsoft.com/office/drawing/2014/main" id="{2CD94E16-37AE-0441-7B8D-E4D49C116663}"/>
              </a:ext>
            </a:extLst>
          </p:cNvPr>
          <p:cNvGrpSpPr>
            <a:grpSpLocks noChangeAspect="1"/>
          </p:cNvGrpSpPr>
          <p:nvPr/>
        </p:nvGrpSpPr>
        <p:grpSpPr>
          <a:xfrm>
            <a:off x="5136694" y="3761179"/>
            <a:ext cx="283617" cy="338400"/>
            <a:chOff x="2305050" y="5353050"/>
            <a:chExt cx="600075" cy="725025"/>
          </a:xfrm>
        </p:grpSpPr>
        <p:sp>
          <p:nvSpPr>
            <p:cNvPr id="320" name="Rectangle: Top Corners Rounded 319">
              <a:extLst>
                <a:ext uri="{FF2B5EF4-FFF2-40B4-BE49-F238E27FC236}">
                  <a16:creationId xmlns:a16="http://schemas.microsoft.com/office/drawing/2014/main" id="{B460715A-B129-2248-8931-857F4D4FB64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1" name="Rectangle 320">
              <a:extLst>
                <a:ext uri="{FF2B5EF4-FFF2-40B4-BE49-F238E27FC236}">
                  <a16:creationId xmlns:a16="http://schemas.microsoft.com/office/drawing/2014/main" id="{04D9C6F8-DF65-7436-08C5-BA6C92CFC7F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2" name="Oval 321">
              <a:extLst>
                <a:ext uri="{FF2B5EF4-FFF2-40B4-BE49-F238E27FC236}">
                  <a16:creationId xmlns:a16="http://schemas.microsoft.com/office/drawing/2014/main" id="{61F2F6AD-9C1C-8AC8-7033-0B583E4186B7}"/>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3" name="Group 322">
            <a:extLst>
              <a:ext uri="{FF2B5EF4-FFF2-40B4-BE49-F238E27FC236}">
                <a16:creationId xmlns:a16="http://schemas.microsoft.com/office/drawing/2014/main" id="{5F934A28-AF3F-2D04-A0BA-D1318E5AB85C}"/>
              </a:ext>
            </a:extLst>
          </p:cNvPr>
          <p:cNvGrpSpPr>
            <a:grpSpLocks noChangeAspect="1"/>
          </p:cNvGrpSpPr>
          <p:nvPr/>
        </p:nvGrpSpPr>
        <p:grpSpPr>
          <a:xfrm>
            <a:off x="5135081" y="5397781"/>
            <a:ext cx="283617" cy="338400"/>
            <a:chOff x="2305050" y="5353050"/>
            <a:chExt cx="600075" cy="725025"/>
          </a:xfrm>
        </p:grpSpPr>
        <p:sp>
          <p:nvSpPr>
            <p:cNvPr id="324" name="Rectangle: Top Corners Rounded 323">
              <a:extLst>
                <a:ext uri="{FF2B5EF4-FFF2-40B4-BE49-F238E27FC236}">
                  <a16:creationId xmlns:a16="http://schemas.microsoft.com/office/drawing/2014/main" id="{535D5625-C296-E7D2-062F-9F7D50D275FC}"/>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Rectangle 324">
              <a:extLst>
                <a:ext uri="{FF2B5EF4-FFF2-40B4-BE49-F238E27FC236}">
                  <a16:creationId xmlns:a16="http://schemas.microsoft.com/office/drawing/2014/main" id="{0B061350-04C5-8529-49BE-0A88A41F65E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Oval 325">
              <a:extLst>
                <a:ext uri="{FF2B5EF4-FFF2-40B4-BE49-F238E27FC236}">
                  <a16:creationId xmlns:a16="http://schemas.microsoft.com/office/drawing/2014/main" id="{ECD94969-1DA2-66FB-A907-A6AB3E43627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7" name="Group 326">
            <a:extLst>
              <a:ext uri="{FF2B5EF4-FFF2-40B4-BE49-F238E27FC236}">
                <a16:creationId xmlns:a16="http://schemas.microsoft.com/office/drawing/2014/main" id="{D3913846-9D3B-A63C-919A-E5CC0491B87C}"/>
              </a:ext>
            </a:extLst>
          </p:cNvPr>
          <p:cNvGrpSpPr>
            <a:grpSpLocks noChangeAspect="1"/>
          </p:cNvGrpSpPr>
          <p:nvPr/>
        </p:nvGrpSpPr>
        <p:grpSpPr>
          <a:xfrm>
            <a:off x="5135081" y="4880617"/>
            <a:ext cx="283617" cy="338400"/>
            <a:chOff x="2305050" y="5353050"/>
            <a:chExt cx="600075" cy="725025"/>
          </a:xfrm>
        </p:grpSpPr>
        <p:sp>
          <p:nvSpPr>
            <p:cNvPr id="328" name="Rectangle: Top Corners Rounded 327">
              <a:extLst>
                <a:ext uri="{FF2B5EF4-FFF2-40B4-BE49-F238E27FC236}">
                  <a16:creationId xmlns:a16="http://schemas.microsoft.com/office/drawing/2014/main" id="{D877FE30-A04A-57F5-B679-B873EDE0F83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9" name="Rectangle 328">
              <a:extLst>
                <a:ext uri="{FF2B5EF4-FFF2-40B4-BE49-F238E27FC236}">
                  <a16:creationId xmlns:a16="http://schemas.microsoft.com/office/drawing/2014/main" id="{EA810F71-2D74-69A3-3F89-D4F64891A1D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0" name="Oval 329">
              <a:extLst>
                <a:ext uri="{FF2B5EF4-FFF2-40B4-BE49-F238E27FC236}">
                  <a16:creationId xmlns:a16="http://schemas.microsoft.com/office/drawing/2014/main" id="{6A5DC5AB-F7B5-DAD1-01F1-3F0ED9F191A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1" name="Group 330">
            <a:extLst>
              <a:ext uri="{FF2B5EF4-FFF2-40B4-BE49-F238E27FC236}">
                <a16:creationId xmlns:a16="http://schemas.microsoft.com/office/drawing/2014/main" id="{3CF2E46C-76F7-CEBF-3230-EFE7CCA8BDF6}"/>
              </a:ext>
            </a:extLst>
          </p:cNvPr>
          <p:cNvGrpSpPr>
            <a:grpSpLocks noChangeAspect="1"/>
          </p:cNvGrpSpPr>
          <p:nvPr/>
        </p:nvGrpSpPr>
        <p:grpSpPr>
          <a:xfrm>
            <a:off x="5778695" y="4278343"/>
            <a:ext cx="283617" cy="338400"/>
            <a:chOff x="2305050" y="5353050"/>
            <a:chExt cx="600075" cy="725025"/>
          </a:xfrm>
        </p:grpSpPr>
        <p:sp>
          <p:nvSpPr>
            <p:cNvPr id="332" name="Rectangle: Top Corners Rounded 331">
              <a:extLst>
                <a:ext uri="{FF2B5EF4-FFF2-40B4-BE49-F238E27FC236}">
                  <a16:creationId xmlns:a16="http://schemas.microsoft.com/office/drawing/2014/main" id="{6E10B707-B476-51D1-792F-7DE7D1308359}"/>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3" name="Rectangle 332">
              <a:extLst>
                <a:ext uri="{FF2B5EF4-FFF2-40B4-BE49-F238E27FC236}">
                  <a16:creationId xmlns:a16="http://schemas.microsoft.com/office/drawing/2014/main" id="{2C0F6C37-E896-DD4A-2909-B71AACD8AC0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4" name="Oval 333">
              <a:extLst>
                <a:ext uri="{FF2B5EF4-FFF2-40B4-BE49-F238E27FC236}">
                  <a16:creationId xmlns:a16="http://schemas.microsoft.com/office/drawing/2014/main" id="{83E7687E-E39E-78CD-D53D-B552A64F240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5" name="Group 334">
            <a:extLst>
              <a:ext uri="{FF2B5EF4-FFF2-40B4-BE49-F238E27FC236}">
                <a16:creationId xmlns:a16="http://schemas.microsoft.com/office/drawing/2014/main" id="{A706CE5A-9945-8FC2-8AE3-EF60EEE21EF6}"/>
              </a:ext>
            </a:extLst>
          </p:cNvPr>
          <p:cNvGrpSpPr>
            <a:grpSpLocks noChangeAspect="1"/>
          </p:cNvGrpSpPr>
          <p:nvPr/>
        </p:nvGrpSpPr>
        <p:grpSpPr>
          <a:xfrm>
            <a:off x="5778695" y="3761179"/>
            <a:ext cx="283617" cy="338400"/>
            <a:chOff x="2305050" y="5353050"/>
            <a:chExt cx="600075" cy="725025"/>
          </a:xfrm>
        </p:grpSpPr>
        <p:sp>
          <p:nvSpPr>
            <p:cNvPr id="336" name="Rectangle: Top Corners Rounded 335">
              <a:extLst>
                <a:ext uri="{FF2B5EF4-FFF2-40B4-BE49-F238E27FC236}">
                  <a16:creationId xmlns:a16="http://schemas.microsoft.com/office/drawing/2014/main" id="{4C61E002-6AC8-27AB-546B-E1B8D56AB80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Rectangle 336">
              <a:extLst>
                <a:ext uri="{FF2B5EF4-FFF2-40B4-BE49-F238E27FC236}">
                  <a16:creationId xmlns:a16="http://schemas.microsoft.com/office/drawing/2014/main" id="{41F149AA-52F4-E340-AB12-96E1C82DC3A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Oval 337">
              <a:extLst>
                <a:ext uri="{FF2B5EF4-FFF2-40B4-BE49-F238E27FC236}">
                  <a16:creationId xmlns:a16="http://schemas.microsoft.com/office/drawing/2014/main" id="{427B235E-0376-6DA9-B293-619DC57CF87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9" name="Group 338">
            <a:extLst>
              <a:ext uri="{FF2B5EF4-FFF2-40B4-BE49-F238E27FC236}">
                <a16:creationId xmlns:a16="http://schemas.microsoft.com/office/drawing/2014/main" id="{5B21FB9B-CB0C-12AC-7B02-7FC5FB2DDCBA}"/>
              </a:ext>
            </a:extLst>
          </p:cNvPr>
          <p:cNvGrpSpPr>
            <a:grpSpLocks noChangeAspect="1"/>
          </p:cNvGrpSpPr>
          <p:nvPr/>
        </p:nvGrpSpPr>
        <p:grpSpPr>
          <a:xfrm>
            <a:off x="5777082" y="5397781"/>
            <a:ext cx="283617" cy="338400"/>
            <a:chOff x="2305050" y="5353050"/>
            <a:chExt cx="600075" cy="725025"/>
          </a:xfrm>
        </p:grpSpPr>
        <p:sp>
          <p:nvSpPr>
            <p:cNvPr id="340" name="Rectangle: Top Corners Rounded 339">
              <a:extLst>
                <a:ext uri="{FF2B5EF4-FFF2-40B4-BE49-F238E27FC236}">
                  <a16:creationId xmlns:a16="http://schemas.microsoft.com/office/drawing/2014/main" id="{851E37AC-9543-AEC4-319E-F7348F8082F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1" name="Rectangle 340">
              <a:extLst>
                <a:ext uri="{FF2B5EF4-FFF2-40B4-BE49-F238E27FC236}">
                  <a16:creationId xmlns:a16="http://schemas.microsoft.com/office/drawing/2014/main" id="{2494B2B8-A939-2999-0E41-CDE9507207C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2" name="Oval 341">
              <a:extLst>
                <a:ext uri="{FF2B5EF4-FFF2-40B4-BE49-F238E27FC236}">
                  <a16:creationId xmlns:a16="http://schemas.microsoft.com/office/drawing/2014/main" id="{8CE6E3AB-2F23-C4CC-992F-3A0BF21C05B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3" name="Group 342">
            <a:extLst>
              <a:ext uri="{FF2B5EF4-FFF2-40B4-BE49-F238E27FC236}">
                <a16:creationId xmlns:a16="http://schemas.microsoft.com/office/drawing/2014/main" id="{4CB3729B-140F-F9C2-55EE-EDA3BE3CD3CD}"/>
              </a:ext>
            </a:extLst>
          </p:cNvPr>
          <p:cNvGrpSpPr>
            <a:grpSpLocks noChangeAspect="1"/>
          </p:cNvGrpSpPr>
          <p:nvPr/>
        </p:nvGrpSpPr>
        <p:grpSpPr>
          <a:xfrm>
            <a:off x="5777082" y="4880617"/>
            <a:ext cx="283617" cy="338400"/>
            <a:chOff x="2305050" y="5353050"/>
            <a:chExt cx="600075" cy="725025"/>
          </a:xfrm>
        </p:grpSpPr>
        <p:sp>
          <p:nvSpPr>
            <p:cNvPr id="344" name="Rectangle: Top Corners Rounded 343">
              <a:extLst>
                <a:ext uri="{FF2B5EF4-FFF2-40B4-BE49-F238E27FC236}">
                  <a16:creationId xmlns:a16="http://schemas.microsoft.com/office/drawing/2014/main" id="{EA2B03B9-B48B-9AE5-3BED-9B0ACF9802D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5" name="Rectangle 344">
              <a:extLst>
                <a:ext uri="{FF2B5EF4-FFF2-40B4-BE49-F238E27FC236}">
                  <a16:creationId xmlns:a16="http://schemas.microsoft.com/office/drawing/2014/main" id="{63E2A61A-4C93-21E6-2EB8-20CF6DBB624E}"/>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6" name="Oval 345">
              <a:extLst>
                <a:ext uri="{FF2B5EF4-FFF2-40B4-BE49-F238E27FC236}">
                  <a16:creationId xmlns:a16="http://schemas.microsoft.com/office/drawing/2014/main" id="{39FBF3DB-1659-00ED-DD3A-ABE15B94027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7" name="Group 346">
            <a:extLst>
              <a:ext uri="{FF2B5EF4-FFF2-40B4-BE49-F238E27FC236}">
                <a16:creationId xmlns:a16="http://schemas.microsoft.com/office/drawing/2014/main" id="{AF4734A8-91FB-CDA7-8575-11856D7A60F6}"/>
              </a:ext>
            </a:extLst>
          </p:cNvPr>
          <p:cNvGrpSpPr>
            <a:grpSpLocks noChangeAspect="1"/>
          </p:cNvGrpSpPr>
          <p:nvPr/>
        </p:nvGrpSpPr>
        <p:grpSpPr>
          <a:xfrm>
            <a:off x="9989230" y="3761179"/>
            <a:ext cx="283617" cy="338400"/>
            <a:chOff x="2305050" y="5353050"/>
            <a:chExt cx="600075" cy="725025"/>
          </a:xfrm>
        </p:grpSpPr>
        <p:sp>
          <p:nvSpPr>
            <p:cNvPr id="348" name="Rectangle: Top Corners Rounded 347">
              <a:extLst>
                <a:ext uri="{FF2B5EF4-FFF2-40B4-BE49-F238E27FC236}">
                  <a16:creationId xmlns:a16="http://schemas.microsoft.com/office/drawing/2014/main" id="{EC8126F1-2178-8869-F981-B465D2EE111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9" name="Rectangle 348">
              <a:extLst>
                <a:ext uri="{FF2B5EF4-FFF2-40B4-BE49-F238E27FC236}">
                  <a16:creationId xmlns:a16="http://schemas.microsoft.com/office/drawing/2014/main" id="{D2C6081E-1E95-5FD7-EDD5-71B176758C1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0" name="Oval 349">
              <a:extLst>
                <a:ext uri="{FF2B5EF4-FFF2-40B4-BE49-F238E27FC236}">
                  <a16:creationId xmlns:a16="http://schemas.microsoft.com/office/drawing/2014/main" id="{E49EC38E-6C14-9CBD-F12C-7D09F1EBFAF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1" name="Group 350">
            <a:extLst>
              <a:ext uri="{FF2B5EF4-FFF2-40B4-BE49-F238E27FC236}">
                <a16:creationId xmlns:a16="http://schemas.microsoft.com/office/drawing/2014/main" id="{1E875EAC-32DF-8EFC-2F92-A6E80ACF6E91}"/>
              </a:ext>
            </a:extLst>
          </p:cNvPr>
          <p:cNvGrpSpPr>
            <a:grpSpLocks noChangeAspect="1"/>
          </p:cNvGrpSpPr>
          <p:nvPr/>
        </p:nvGrpSpPr>
        <p:grpSpPr>
          <a:xfrm>
            <a:off x="9384496" y="3761179"/>
            <a:ext cx="283617" cy="338400"/>
            <a:chOff x="2305050" y="5353050"/>
            <a:chExt cx="600075" cy="725025"/>
          </a:xfrm>
        </p:grpSpPr>
        <p:sp>
          <p:nvSpPr>
            <p:cNvPr id="352" name="Rectangle: Top Corners Rounded 351">
              <a:extLst>
                <a:ext uri="{FF2B5EF4-FFF2-40B4-BE49-F238E27FC236}">
                  <a16:creationId xmlns:a16="http://schemas.microsoft.com/office/drawing/2014/main" id="{20D26BC4-D2CF-5DB3-0AD0-D893B9DD1EA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3" name="Rectangle 352">
              <a:extLst>
                <a:ext uri="{FF2B5EF4-FFF2-40B4-BE49-F238E27FC236}">
                  <a16:creationId xmlns:a16="http://schemas.microsoft.com/office/drawing/2014/main" id="{4A661F14-2A8C-8ED8-4D3E-213657F23FF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4" name="Oval 353">
              <a:extLst>
                <a:ext uri="{FF2B5EF4-FFF2-40B4-BE49-F238E27FC236}">
                  <a16:creationId xmlns:a16="http://schemas.microsoft.com/office/drawing/2014/main" id="{0AF52A1F-200E-C5C0-7281-78CCD0D3C61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5" name="Group 354">
            <a:extLst>
              <a:ext uri="{FF2B5EF4-FFF2-40B4-BE49-F238E27FC236}">
                <a16:creationId xmlns:a16="http://schemas.microsoft.com/office/drawing/2014/main" id="{EC72A032-793B-E5A0-B8BA-8BC2F4DFAB03}"/>
              </a:ext>
            </a:extLst>
          </p:cNvPr>
          <p:cNvGrpSpPr>
            <a:grpSpLocks noChangeAspect="1"/>
          </p:cNvGrpSpPr>
          <p:nvPr/>
        </p:nvGrpSpPr>
        <p:grpSpPr>
          <a:xfrm>
            <a:off x="5778695" y="5972739"/>
            <a:ext cx="283617" cy="338400"/>
            <a:chOff x="2305050" y="5353050"/>
            <a:chExt cx="600075" cy="725025"/>
          </a:xfrm>
        </p:grpSpPr>
        <p:sp>
          <p:nvSpPr>
            <p:cNvPr id="356" name="Rectangle: Top Corners Rounded 355">
              <a:extLst>
                <a:ext uri="{FF2B5EF4-FFF2-40B4-BE49-F238E27FC236}">
                  <a16:creationId xmlns:a16="http://schemas.microsoft.com/office/drawing/2014/main" id="{3DDD4456-26C1-E7C1-C3FA-23A253E835D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7" name="Rectangle 356">
              <a:extLst>
                <a:ext uri="{FF2B5EF4-FFF2-40B4-BE49-F238E27FC236}">
                  <a16:creationId xmlns:a16="http://schemas.microsoft.com/office/drawing/2014/main" id="{1CEC720F-DF60-C737-C8B8-D17D4A76A76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8" name="Oval 357">
              <a:extLst>
                <a:ext uri="{FF2B5EF4-FFF2-40B4-BE49-F238E27FC236}">
                  <a16:creationId xmlns:a16="http://schemas.microsoft.com/office/drawing/2014/main" id="{6E0B2846-BE14-59F2-FFC5-139316402F0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9" name="Group 358">
            <a:extLst>
              <a:ext uri="{FF2B5EF4-FFF2-40B4-BE49-F238E27FC236}">
                <a16:creationId xmlns:a16="http://schemas.microsoft.com/office/drawing/2014/main" id="{78AA1B04-57DD-6C39-95F0-72DD2E7FD893}"/>
              </a:ext>
            </a:extLst>
          </p:cNvPr>
          <p:cNvGrpSpPr>
            <a:grpSpLocks noChangeAspect="1"/>
          </p:cNvGrpSpPr>
          <p:nvPr/>
        </p:nvGrpSpPr>
        <p:grpSpPr>
          <a:xfrm>
            <a:off x="5142375" y="5972739"/>
            <a:ext cx="283617" cy="338400"/>
            <a:chOff x="2305050" y="5353050"/>
            <a:chExt cx="600075" cy="725025"/>
          </a:xfrm>
        </p:grpSpPr>
        <p:sp>
          <p:nvSpPr>
            <p:cNvPr id="360" name="Rectangle: Top Corners Rounded 359">
              <a:extLst>
                <a:ext uri="{FF2B5EF4-FFF2-40B4-BE49-F238E27FC236}">
                  <a16:creationId xmlns:a16="http://schemas.microsoft.com/office/drawing/2014/main" id="{CC405CC0-99F5-F520-5365-B1F405C0238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1" name="Rectangle 360">
              <a:extLst>
                <a:ext uri="{FF2B5EF4-FFF2-40B4-BE49-F238E27FC236}">
                  <a16:creationId xmlns:a16="http://schemas.microsoft.com/office/drawing/2014/main" id="{DC5E4E44-77ED-40E9-14BC-A0265BC4FC1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2" name="Oval 361">
              <a:extLst>
                <a:ext uri="{FF2B5EF4-FFF2-40B4-BE49-F238E27FC236}">
                  <a16:creationId xmlns:a16="http://schemas.microsoft.com/office/drawing/2014/main" id="{CE5803F2-E00F-D349-E12A-F2D6DC4712D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3" name="Group 362">
            <a:extLst>
              <a:ext uri="{FF2B5EF4-FFF2-40B4-BE49-F238E27FC236}">
                <a16:creationId xmlns:a16="http://schemas.microsoft.com/office/drawing/2014/main" id="{F4EAB51B-8C68-7D35-67C9-16ED07C17487}"/>
              </a:ext>
            </a:extLst>
          </p:cNvPr>
          <p:cNvGrpSpPr>
            <a:grpSpLocks noChangeAspect="1"/>
          </p:cNvGrpSpPr>
          <p:nvPr/>
        </p:nvGrpSpPr>
        <p:grpSpPr>
          <a:xfrm>
            <a:off x="6558062" y="4278343"/>
            <a:ext cx="283617" cy="338400"/>
            <a:chOff x="2305050" y="5353050"/>
            <a:chExt cx="600075" cy="725025"/>
          </a:xfrm>
        </p:grpSpPr>
        <p:sp>
          <p:nvSpPr>
            <p:cNvPr id="364" name="Rectangle: Top Corners Rounded 363">
              <a:extLst>
                <a:ext uri="{FF2B5EF4-FFF2-40B4-BE49-F238E27FC236}">
                  <a16:creationId xmlns:a16="http://schemas.microsoft.com/office/drawing/2014/main" id="{497325C1-8F42-EA83-0920-2A543244515C}"/>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5" name="Rectangle 364">
              <a:extLst>
                <a:ext uri="{FF2B5EF4-FFF2-40B4-BE49-F238E27FC236}">
                  <a16:creationId xmlns:a16="http://schemas.microsoft.com/office/drawing/2014/main" id="{188B3865-258A-8573-DA67-2B8781D122C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6" name="Oval 365">
              <a:extLst>
                <a:ext uri="{FF2B5EF4-FFF2-40B4-BE49-F238E27FC236}">
                  <a16:creationId xmlns:a16="http://schemas.microsoft.com/office/drawing/2014/main" id="{B2F3903C-4BDB-12B2-DD28-4501D54C4C7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7" name="Group 366">
            <a:extLst>
              <a:ext uri="{FF2B5EF4-FFF2-40B4-BE49-F238E27FC236}">
                <a16:creationId xmlns:a16="http://schemas.microsoft.com/office/drawing/2014/main" id="{61FAB94D-2A53-792E-217C-AA517AA34DC2}"/>
              </a:ext>
            </a:extLst>
          </p:cNvPr>
          <p:cNvGrpSpPr>
            <a:grpSpLocks noChangeAspect="1"/>
          </p:cNvGrpSpPr>
          <p:nvPr/>
        </p:nvGrpSpPr>
        <p:grpSpPr>
          <a:xfrm>
            <a:off x="6558062" y="3761179"/>
            <a:ext cx="283617" cy="338400"/>
            <a:chOff x="2305050" y="5353050"/>
            <a:chExt cx="600075" cy="725025"/>
          </a:xfrm>
        </p:grpSpPr>
        <p:sp>
          <p:nvSpPr>
            <p:cNvPr id="368" name="Rectangle: Top Corners Rounded 367">
              <a:extLst>
                <a:ext uri="{FF2B5EF4-FFF2-40B4-BE49-F238E27FC236}">
                  <a16:creationId xmlns:a16="http://schemas.microsoft.com/office/drawing/2014/main" id="{81279ABB-BF71-34FF-6059-060F8D473B1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9" name="Rectangle 368">
              <a:extLst>
                <a:ext uri="{FF2B5EF4-FFF2-40B4-BE49-F238E27FC236}">
                  <a16:creationId xmlns:a16="http://schemas.microsoft.com/office/drawing/2014/main" id="{78E2A5C4-62D3-0D6F-FBBC-BF5407AD978D}"/>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0" name="Oval 369">
              <a:extLst>
                <a:ext uri="{FF2B5EF4-FFF2-40B4-BE49-F238E27FC236}">
                  <a16:creationId xmlns:a16="http://schemas.microsoft.com/office/drawing/2014/main" id="{8781C5F1-B09A-39A5-4226-614D6F40592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1" name="Group 370">
            <a:extLst>
              <a:ext uri="{FF2B5EF4-FFF2-40B4-BE49-F238E27FC236}">
                <a16:creationId xmlns:a16="http://schemas.microsoft.com/office/drawing/2014/main" id="{053B3AE2-2734-B059-BE76-69C976DE2939}"/>
              </a:ext>
            </a:extLst>
          </p:cNvPr>
          <p:cNvGrpSpPr>
            <a:grpSpLocks noChangeAspect="1"/>
          </p:cNvGrpSpPr>
          <p:nvPr/>
        </p:nvGrpSpPr>
        <p:grpSpPr>
          <a:xfrm>
            <a:off x="6556449" y="5397781"/>
            <a:ext cx="283617" cy="338400"/>
            <a:chOff x="2305050" y="5353050"/>
            <a:chExt cx="600075" cy="725025"/>
          </a:xfrm>
        </p:grpSpPr>
        <p:sp>
          <p:nvSpPr>
            <p:cNvPr id="372" name="Rectangle: Top Corners Rounded 371">
              <a:extLst>
                <a:ext uri="{FF2B5EF4-FFF2-40B4-BE49-F238E27FC236}">
                  <a16:creationId xmlns:a16="http://schemas.microsoft.com/office/drawing/2014/main" id="{640017A7-93AC-B2C7-B25F-EFC4C8F4675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Rectangle 372">
              <a:extLst>
                <a:ext uri="{FF2B5EF4-FFF2-40B4-BE49-F238E27FC236}">
                  <a16:creationId xmlns:a16="http://schemas.microsoft.com/office/drawing/2014/main" id="{078C9833-8855-D50E-6F6B-3C2F3049D25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4" name="Oval 373">
              <a:extLst>
                <a:ext uri="{FF2B5EF4-FFF2-40B4-BE49-F238E27FC236}">
                  <a16:creationId xmlns:a16="http://schemas.microsoft.com/office/drawing/2014/main" id="{040CE59E-106A-8B9B-A77A-2727B85C477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5" name="Group 374">
            <a:extLst>
              <a:ext uri="{FF2B5EF4-FFF2-40B4-BE49-F238E27FC236}">
                <a16:creationId xmlns:a16="http://schemas.microsoft.com/office/drawing/2014/main" id="{D77A316D-3812-9E75-E2C5-88B1BAAE5817}"/>
              </a:ext>
            </a:extLst>
          </p:cNvPr>
          <p:cNvGrpSpPr>
            <a:grpSpLocks noChangeAspect="1"/>
          </p:cNvGrpSpPr>
          <p:nvPr/>
        </p:nvGrpSpPr>
        <p:grpSpPr>
          <a:xfrm>
            <a:off x="6556449" y="4880617"/>
            <a:ext cx="283617" cy="338400"/>
            <a:chOff x="2305050" y="5353050"/>
            <a:chExt cx="600075" cy="725025"/>
          </a:xfrm>
        </p:grpSpPr>
        <p:sp>
          <p:nvSpPr>
            <p:cNvPr id="376" name="Rectangle: Top Corners Rounded 375">
              <a:extLst>
                <a:ext uri="{FF2B5EF4-FFF2-40B4-BE49-F238E27FC236}">
                  <a16:creationId xmlns:a16="http://schemas.microsoft.com/office/drawing/2014/main" id="{912E1B6E-AE22-2D31-A4C5-2BC261DBBE6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7" name="Rectangle 376">
              <a:extLst>
                <a:ext uri="{FF2B5EF4-FFF2-40B4-BE49-F238E27FC236}">
                  <a16:creationId xmlns:a16="http://schemas.microsoft.com/office/drawing/2014/main" id="{85981072-E693-0103-0493-5D9D2806443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8" name="Oval 377">
              <a:extLst>
                <a:ext uri="{FF2B5EF4-FFF2-40B4-BE49-F238E27FC236}">
                  <a16:creationId xmlns:a16="http://schemas.microsoft.com/office/drawing/2014/main" id="{B5DB3B64-A253-9F4A-4DD7-9D53BB053ED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9" name="Group 378">
            <a:extLst>
              <a:ext uri="{FF2B5EF4-FFF2-40B4-BE49-F238E27FC236}">
                <a16:creationId xmlns:a16="http://schemas.microsoft.com/office/drawing/2014/main" id="{59D6C97A-5C16-7866-10C5-37E662F668EB}"/>
              </a:ext>
            </a:extLst>
          </p:cNvPr>
          <p:cNvGrpSpPr>
            <a:grpSpLocks noChangeAspect="1"/>
          </p:cNvGrpSpPr>
          <p:nvPr/>
        </p:nvGrpSpPr>
        <p:grpSpPr>
          <a:xfrm>
            <a:off x="7200063" y="4278343"/>
            <a:ext cx="283617" cy="338400"/>
            <a:chOff x="2305050" y="5353050"/>
            <a:chExt cx="600075" cy="725025"/>
          </a:xfrm>
        </p:grpSpPr>
        <p:sp>
          <p:nvSpPr>
            <p:cNvPr id="380" name="Rectangle: Top Corners Rounded 379">
              <a:extLst>
                <a:ext uri="{FF2B5EF4-FFF2-40B4-BE49-F238E27FC236}">
                  <a16:creationId xmlns:a16="http://schemas.microsoft.com/office/drawing/2014/main" id="{386296BA-EAB7-7FB1-EEBE-C1A6ABFDBD2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1" name="Rectangle 380">
              <a:extLst>
                <a:ext uri="{FF2B5EF4-FFF2-40B4-BE49-F238E27FC236}">
                  <a16:creationId xmlns:a16="http://schemas.microsoft.com/office/drawing/2014/main" id="{CF1FB865-59F1-F417-244D-835C3706745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2" name="Oval 381">
              <a:extLst>
                <a:ext uri="{FF2B5EF4-FFF2-40B4-BE49-F238E27FC236}">
                  <a16:creationId xmlns:a16="http://schemas.microsoft.com/office/drawing/2014/main" id="{BCA7B6B9-2066-A1ED-8331-DB325625BF3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3" name="Group 382">
            <a:extLst>
              <a:ext uri="{FF2B5EF4-FFF2-40B4-BE49-F238E27FC236}">
                <a16:creationId xmlns:a16="http://schemas.microsoft.com/office/drawing/2014/main" id="{F17E3E63-3B88-890A-C2EF-BAE488D05364}"/>
              </a:ext>
            </a:extLst>
          </p:cNvPr>
          <p:cNvGrpSpPr>
            <a:grpSpLocks noChangeAspect="1"/>
          </p:cNvGrpSpPr>
          <p:nvPr/>
        </p:nvGrpSpPr>
        <p:grpSpPr>
          <a:xfrm>
            <a:off x="7200063" y="3761179"/>
            <a:ext cx="283617" cy="338400"/>
            <a:chOff x="2305050" y="5353050"/>
            <a:chExt cx="600075" cy="725025"/>
          </a:xfrm>
        </p:grpSpPr>
        <p:sp>
          <p:nvSpPr>
            <p:cNvPr id="384" name="Rectangle: Top Corners Rounded 383">
              <a:extLst>
                <a:ext uri="{FF2B5EF4-FFF2-40B4-BE49-F238E27FC236}">
                  <a16:creationId xmlns:a16="http://schemas.microsoft.com/office/drawing/2014/main" id="{198A5FBF-DD88-F5BF-DFAA-758F34E950D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5" name="Rectangle 384">
              <a:extLst>
                <a:ext uri="{FF2B5EF4-FFF2-40B4-BE49-F238E27FC236}">
                  <a16:creationId xmlns:a16="http://schemas.microsoft.com/office/drawing/2014/main" id="{5DC532A8-2216-52D5-54ED-38716D819CC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6" name="Oval 385">
              <a:extLst>
                <a:ext uri="{FF2B5EF4-FFF2-40B4-BE49-F238E27FC236}">
                  <a16:creationId xmlns:a16="http://schemas.microsoft.com/office/drawing/2014/main" id="{BA494923-2D2A-A1D8-F6D5-90A60EEB68B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7" name="Group 386">
            <a:extLst>
              <a:ext uri="{FF2B5EF4-FFF2-40B4-BE49-F238E27FC236}">
                <a16:creationId xmlns:a16="http://schemas.microsoft.com/office/drawing/2014/main" id="{723056C1-7A98-5B63-CDF8-EA2BD7F50177}"/>
              </a:ext>
            </a:extLst>
          </p:cNvPr>
          <p:cNvGrpSpPr>
            <a:grpSpLocks noChangeAspect="1"/>
          </p:cNvGrpSpPr>
          <p:nvPr/>
        </p:nvGrpSpPr>
        <p:grpSpPr>
          <a:xfrm>
            <a:off x="7198450" y="5397781"/>
            <a:ext cx="283617" cy="338400"/>
            <a:chOff x="2305050" y="5353050"/>
            <a:chExt cx="600075" cy="725025"/>
          </a:xfrm>
        </p:grpSpPr>
        <p:sp>
          <p:nvSpPr>
            <p:cNvPr id="388" name="Rectangle: Top Corners Rounded 387">
              <a:extLst>
                <a:ext uri="{FF2B5EF4-FFF2-40B4-BE49-F238E27FC236}">
                  <a16:creationId xmlns:a16="http://schemas.microsoft.com/office/drawing/2014/main" id="{F95550FF-BC56-62A1-0C88-A19420BBDD1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9" name="Rectangle 388">
              <a:extLst>
                <a:ext uri="{FF2B5EF4-FFF2-40B4-BE49-F238E27FC236}">
                  <a16:creationId xmlns:a16="http://schemas.microsoft.com/office/drawing/2014/main" id="{484E720A-6F75-B62E-1FA3-1AE0F065C07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0" name="Oval 389">
              <a:extLst>
                <a:ext uri="{FF2B5EF4-FFF2-40B4-BE49-F238E27FC236}">
                  <a16:creationId xmlns:a16="http://schemas.microsoft.com/office/drawing/2014/main" id="{E98BCE4C-8A9A-85CD-D692-60770012F96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1" name="Group 390">
            <a:extLst>
              <a:ext uri="{FF2B5EF4-FFF2-40B4-BE49-F238E27FC236}">
                <a16:creationId xmlns:a16="http://schemas.microsoft.com/office/drawing/2014/main" id="{7E302120-BCF0-BEAD-4FAC-A0CAE45E862C}"/>
              </a:ext>
            </a:extLst>
          </p:cNvPr>
          <p:cNvGrpSpPr>
            <a:grpSpLocks noChangeAspect="1"/>
          </p:cNvGrpSpPr>
          <p:nvPr/>
        </p:nvGrpSpPr>
        <p:grpSpPr>
          <a:xfrm>
            <a:off x="7198450" y="4880617"/>
            <a:ext cx="283617" cy="338400"/>
            <a:chOff x="2305050" y="5353050"/>
            <a:chExt cx="600075" cy="725025"/>
          </a:xfrm>
        </p:grpSpPr>
        <p:sp>
          <p:nvSpPr>
            <p:cNvPr id="392" name="Rectangle: Top Corners Rounded 391">
              <a:extLst>
                <a:ext uri="{FF2B5EF4-FFF2-40B4-BE49-F238E27FC236}">
                  <a16:creationId xmlns:a16="http://schemas.microsoft.com/office/drawing/2014/main" id="{1015EF7D-EABE-BDA2-7B3B-322D79B3D08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3" name="Rectangle 392">
              <a:extLst>
                <a:ext uri="{FF2B5EF4-FFF2-40B4-BE49-F238E27FC236}">
                  <a16:creationId xmlns:a16="http://schemas.microsoft.com/office/drawing/2014/main" id="{33CBAAD5-5A9A-5972-0F35-BE791ADFF32E}"/>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4" name="Oval 393">
              <a:extLst>
                <a:ext uri="{FF2B5EF4-FFF2-40B4-BE49-F238E27FC236}">
                  <a16:creationId xmlns:a16="http://schemas.microsoft.com/office/drawing/2014/main" id="{98AFE4FD-1F9E-399F-500F-D78CBC8EC88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5" name="Group 394">
            <a:extLst>
              <a:ext uri="{FF2B5EF4-FFF2-40B4-BE49-F238E27FC236}">
                <a16:creationId xmlns:a16="http://schemas.microsoft.com/office/drawing/2014/main" id="{29CB9694-BB85-F9F8-4180-E85C36C1612B}"/>
              </a:ext>
            </a:extLst>
          </p:cNvPr>
          <p:cNvGrpSpPr>
            <a:grpSpLocks noChangeAspect="1"/>
          </p:cNvGrpSpPr>
          <p:nvPr/>
        </p:nvGrpSpPr>
        <p:grpSpPr>
          <a:xfrm>
            <a:off x="7200063" y="5972739"/>
            <a:ext cx="283617" cy="338400"/>
            <a:chOff x="2305050" y="5353050"/>
            <a:chExt cx="600075" cy="725025"/>
          </a:xfrm>
        </p:grpSpPr>
        <p:sp>
          <p:nvSpPr>
            <p:cNvPr id="396" name="Rectangle: Top Corners Rounded 395">
              <a:extLst>
                <a:ext uri="{FF2B5EF4-FFF2-40B4-BE49-F238E27FC236}">
                  <a16:creationId xmlns:a16="http://schemas.microsoft.com/office/drawing/2014/main" id="{5ECDC55F-259D-2BED-C94D-C0C4F1FA167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7" name="Rectangle 396">
              <a:extLst>
                <a:ext uri="{FF2B5EF4-FFF2-40B4-BE49-F238E27FC236}">
                  <a16:creationId xmlns:a16="http://schemas.microsoft.com/office/drawing/2014/main" id="{5343A642-432D-FBDC-51FD-A934E63E130A}"/>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8" name="Oval 397">
              <a:extLst>
                <a:ext uri="{FF2B5EF4-FFF2-40B4-BE49-F238E27FC236}">
                  <a16:creationId xmlns:a16="http://schemas.microsoft.com/office/drawing/2014/main" id="{6AF99CEC-27B0-9C79-D4B9-1723DC88191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9" name="Group 398">
            <a:extLst>
              <a:ext uri="{FF2B5EF4-FFF2-40B4-BE49-F238E27FC236}">
                <a16:creationId xmlns:a16="http://schemas.microsoft.com/office/drawing/2014/main" id="{BF7DBFDB-02D2-B179-970B-DC00214A2392}"/>
              </a:ext>
            </a:extLst>
          </p:cNvPr>
          <p:cNvGrpSpPr>
            <a:grpSpLocks noChangeAspect="1"/>
          </p:cNvGrpSpPr>
          <p:nvPr/>
        </p:nvGrpSpPr>
        <p:grpSpPr>
          <a:xfrm>
            <a:off x="6563743" y="5972739"/>
            <a:ext cx="283617" cy="338400"/>
            <a:chOff x="2305050" y="5353050"/>
            <a:chExt cx="600075" cy="725025"/>
          </a:xfrm>
        </p:grpSpPr>
        <p:sp>
          <p:nvSpPr>
            <p:cNvPr id="400" name="Rectangle: Top Corners Rounded 399">
              <a:extLst>
                <a:ext uri="{FF2B5EF4-FFF2-40B4-BE49-F238E27FC236}">
                  <a16:creationId xmlns:a16="http://schemas.microsoft.com/office/drawing/2014/main" id="{632C98B6-E8B3-177B-D2D5-45055BA4E307}"/>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1" name="Rectangle 400">
              <a:extLst>
                <a:ext uri="{FF2B5EF4-FFF2-40B4-BE49-F238E27FC236}">
                  <a16:creationId xmlns:a16="http://schemas.microsoft.com/office/drawing/2014/main" id="{CF21BD34-1AE7-B42C-F068-A71FC95C544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2" name="Oval 401">
              <a:extLst>
                <a:ext uri="{FF2B5EF4-FFF2-40B4-BE49-F238E27FC236}">
                  <a16:creationId xmlns:a16="http://schemas.microsoft.com/office/drawing/2014/main" id="{B88615DF-A43D-0D1A-F26B-5702E5A1A5F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3" name="Group 402">
            <a:extLst>
              <a:ext uri="{FF2B5EF4-FFF2-40B4-BE49-F238E27FC236}">
                <a16:creationId xmlns:a16="http://schemas.microsoft.com/office/drawing/2014/main" id="{0107BFDC-8D05-F825-F601-179B6FE422C2}"/>
              </a:ext>
            </a:extLst>
          </p:cNvPr>
          <p:cNvGrpSpPr>
            <a:grpSpLocks noChangeAspect="1"/>
          </p:cNvGrpSpPr>
          <p:nvPr/>
        </p:nvGrpSpPr>
        <p:grpSpPr>
          <a:xfrm>
            <a:off x="7943692" y="4278343"/>
            <a:ext cx="283617" cy="338400"/>
            <a:chOff x="2305050" y="5353050"/>
            <a:chExt cx="600075" cy="725025"/>
          </a:xfrm>
        </p:grpSpPr>
        <p:sp>
          <p:nvSpPr>
            <p:cNvPr id="404" name="Rectangle: Top Corners Rounded 403">
              <a:extLst>
                <a:ext uri="{FF2B5EF4-FFF2-40B4-BE49-F238E27FC236}">
                  <a16:creationId xmlns:a16="http://schemas.microsoft.com/office/drawing/2014/main" id="{D0AD9C9F-7DAE-7006-6177-8D47F40E456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5" name="Rectangle 404">
              <a:extLst>
                <a:ext uri="{FF2B5EF4-FFF2-40B4-BE49-F238E27FC236}">
                  <a16:creationId xmlns:a16="http://schemas.microsoft.com/office/drawing/2014/main" id="{774BC536-661F-C269-864F-E08C1561A82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6" name="Oval 405">
              <a:extLst>
                <a:ext uri="{FF2B5EF4-FFF2-40B4-BE49-F238E27FC236}">
                  <a16:creationId xmlns:a16="http://schemas.microsoft.com/office/drawing/2014/main" id="{AD162A3B-9FAA-D267-A318-581C3D8E1B51}"/>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7" name="Group 406">
            <a:extLst>
              <a:ext uri="{FF2B5EF4-FFF2-40B4-BE49-F238E27FC236}">
                <a16:creationId xmlns:a16="http://schemas.microsoft.com/office/drawing/2014/main" id="{067E2D42-FCD1-5596-1595-C0EE32AF446E}"/>
              </a:ext>
            </a:extLst>
          </p:cNvPr>
          <p:cNvGrpSpPr>
            <a:grpSpLocks noChangeAspect="1"/>
          </p:cNvGrpSpPr>
          <p:nvPr/>
        </p:nvGrpSpPr>
        <p:grpSpPr>
          <a:xfrm>
            <a:off x="7943692" y="3761179"/>
            <a:ext cx="283617" cy="338400"/>
            <a:chOff x="2305050" y="5353050"/>
            <a:chExt cx="600075" cy="725025"/>
          </a:xfrm>
        </p:grpSpPr>
        <p:sp>
          <p:nvSpPr>
            <p:cNvPr id="408" name="Rectangle: Top Corners Rounded 407">
              <a:extLst>
                <a:ext uri="{FF2B5EF4-FFF2-40B4-BE49-F238E27FC236}">
                  <a16:creationId xmlns:a16="http://schemas.microsoft.com/office/drawing/2014/main" id="{D40C25A1-D6E4-BBC3-4742-EBD4189BB4F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9" name="Rectangle 408">
              <a:extLst>
                <a:ext uri="{FF2B5EF4-FFF2-40B4-BE49-F238E27FC236}">
                  <a16:creationId xmlns:a16="http://schemas.microsoft.com/office/drawing/2014/main" id="{40CB0595-2D2B-4849-4990-3A0343D501AE}"/>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0" name="Oval 409">
              <a:extLst>
                <a:ext uri="{FF2B5EF4-FFF2-40B4-BE49-F238E27FC236}">
                  <a16:creationId xmlns:a16="http://schemas.microsoft.com/office/drawing/2014/main" id="{AD69A1FF-0B0E-29AE-E199-670E132A23E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1" name="Group 410">
            <a:extLst>
              <a:ext uri="{FF2B5EF4-FFF2-40B4-BE49-F238E27FC236}">
                <a16:creationId xmlns:a16="http://schemas.microsoft.com/office/drawing/2014/main" id="{ADED6A3F-4548-3D01-2851-07ED316E3E89}"/>
              </a:ext>
            </a:extLst>
          </p:cNvPr>
          <p:cNvGrpSpPr>
            <a:grpSpLocks noChangeAspect="1"/>
          </p:cNvGrpSpPr>
          <p:nvPr/>
        </p:nvGrpSpPr>
        <p:grpSpPr>
          <a:xfrm>
            <a:off x="7942079" y="5397781"/>
            <a:ext cx="283617" cy="338400"/>
            <a:chOff x="2305050" y="5353050"/>
            <a:chExt cx="600075" cy="725025"/>
          </a:xfrm>
        </p:grpSpPr>
        <p:sp>
          <p:nvSpPr>
            <p:cNvPr id="412" name="Rectangle: Top Corners Rounded 411">
              <a:extLst>
                <a:ext uri="{FF2B5EF4-FFF2-40B4-BE49-F238E27FC236}">
                  <a16:creationId xmlns:a16="http://schemas.microsoft.com/office/drawing/2014/main" id="{D1F2627A-1ACA-23D5-57CB-C6FD0E0723E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3" name="Rectangle 412">
              <a:extLst>
                <a:ext uri="{FF2B5EF4-FFF2-40B4-BE49-F238E27FC236}">
                  <a16:creationId xmlns:a16="http://schemas.microsoft.com/office/drawing/2014/main" id="{55EC35EA-BF14-15F1-57D3-CBE0639D242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4" name="Oval 413">
              <a:extLst>
                <a:ext uri="{FF2B5EF4-FFF2-40B4-BE49-F238E27FC236}">
                  <a16:creationId xmlns:a16="http://schemas.microsoft.com/office/drawing/2014/main" id="{C40F7E23-A076-E53F-4182-2F80AA2D7B5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5" name="Group 414">
            <a:extLst>
              <a:ext uri="{FF2B5EF4-FFF2-40B4-BE49-F238E27FC236}">
                <a16:creationId xmlns:a16="http://schemas.microsoft.com/office/drawing/2014/main" id="{8FAD4809-CFB7-C3CC-4512-1B03D4128AD8}"/>
              </a:ext>
            </a:extLst>
          </p:cNvPr>
          <p:cNvGrpSpPr>
            <a:grpSpLocks noChangeAspect="1"/>
          </p:cNvGrpSpPr>
          <p:nvPr/>
        </p:nvGrpSpPr>
        <p:grpSpPr>
          <a:xfrm>
            <a:off x="7942079" y="4880617"/>
            <a:ext cx="283617" cy="338400"/>
            <a:chOff x="2305050" y="5353050"/>
            <a:chExt cx="600075" cy="725025"/>
          </a:xfrm>
        </p:grpSpPr>
        <p:sp>
          <p:nvSpPr>
            <p:cNvPr id="416" name="Rectangle: Top Corners Rounded 415">
              <a:extLst>
                <a:ext uri="{FF2B5EF4-FFF2-40B4-BE49-F238E27FC236}">
                  <a16:creationId xmlns:a16="http://schemas.microsoft.com/office/drawing/2014/main" id="{77942519-C6AB-0392-8A1E-556B43FC1D7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7" name="Rectangle 416">
              <a:extLst>
                <a:ext uri="{FF2B5EF4-FFF2-40B4-BE49-F238E27FC236}">
                  <a16:creationId xmlns:a16="http://schemas.microsoft.com/office/drawing/2014/main" id="{2A8F44AF-C7D6-8A35-FE73-E9107FAEB8F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8" name="Oval 417">
              <a:extLst>
                <a:ext uri="{FF2B5EF4-FFF2-40B4-BE49-F238E27FC236}">
                  <a16:creationId xmlns:a16="http://schemas.microsoft.com/office/drawing/2014/main" id="{52EC2544-CE60-3A90-E3C6-6345B5BA9D1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9" name="Group 418">
            <a:extLst>
              <a:ext uri="{FF2B5EF4-FFF2-40B4-BE49-F238E27FC236}">
                <a16:creationId xmlns:a16="http://schemas.microsoft.com/office/drawing/2014/main" id="{398661ED-C7A3-D6E7-32DB-808064B54012}"/>
              </a:ext>
            </a:extLst>
          </p:cNvPr>
          <p:cNvGrpSpPr>
            <a:grpSpLocks noChangeAspect="1"/>
          </p:cNvGrpSpPr>
          <p:nvPr/>
        </p:nvGrpSpPr>
        <p:grpSpPr>
          <a:xfrm>
            <a:off x="8585693" y="4278343"/>
            <a:ext cx="283617" cy="338400"/>
            <a:chOff x="2305050" y="5353050"/>
            <a:chExt cx="600075" cy="725025"/>
          </a:xfrm>
        </p:grpSpPr>
        <p:sp>
          <p:nvSpPr>
            <p:cNvPr id="420" name="Rectangle: Top Corners Rounded 419">
              <a:extLst>
                <a:ext uri="{FF2B5EF4-FFF2-40B4-BE49-F238E27FC236}">
                  <a16:creationId xmlns:a16="http://schemas.microsoft.com/office/drawing/2014/main" id="{E9C538FB-6340-C7FE-6E70-B6A5099FD9E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 name="Rectangle 420">
              <a:extLst>
                <a:ext uri="{FF2B5EF4-FFF2-40B4-BE49-F238E27FC236}">
                  <a16:creationId xmlns:a16="http://schemas.microsoft.com/office/drawing/2014/main" id="{7CF2C4AD-AF3A-8353-9C07-ACEF657E52E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2" name="Oval 421">
              <a:extLst>
                <a:ext uri="{FF2B5EF4-FFF2-40B4-BE49-F238E27FC236}">
                  <a16:creationId xmlns:a16="http://schemas.microsoft.com/office/drawing/2014/main" id="{B75A5130-9C4C-AC10-5F12-75F2B757269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3" name="Group 422">
            <a:extLst>
              <a:ext uri="{FF2B5EF4-FFF2-40B4-BE49-F238E27FC236}">
                <a16:creationId xmlns:a16="http://schemas.microsoft.com/office/drawing/2014/main" id="{07278828-3485-BC36-B3E3-D190AADC4440}"/>
              </a:ext>
            </a:extLst>
          </p:cNvPr>
          <p:cNvGrpSpPr>
            <a:grpSpLocks noChangeAspect="1"/>
          </p:cNvGrpSpPr>
          <p:nvPr/>
        </p:nvGrpSpPr>
        <p:grpSpPr>
          <a:xfrm>
            <a:off x="8585693" y="3761179"/>
            <a:ext cx="283617" cy="338400"/>
            <a:chOff x="2305050" y="5353050"/>
            <a:chExt cx="600075" cy="725025"/>
          </a:xfrm>
        </p:grpSpPr>
        <p:sp>
          <p:nvSpPr>
            <p:cNvPr id="424" name="Rectangle: Top Corners Rounded 423">
              <a:extLst>
                <a:ext uri="{FF2B5EF4-FFF2-40B4-BE49-F238E27FC236}">
                  <a16:creationId xmlns:a16="http://schemas.microsoft.com/office/drawing/2014/main" id="{B1022781-F73D-D215-EAD4-52D73B0BBF69}"/>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5" name="Rectangle 424">
              <a:extLst>
                <a:ext uri="{FF2B5EF4-FFF2-40B4-BE49-F238E27FC236}">
                  <a16:creationId xmlns:a16="http://schemas.microsoft.com/office/drawing/2014/main" id="{0A1F475F-E76B-DEA5-41F6-32E12942FF9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6" name="Oval 425">
              <a:extLst>
                <a:ext uri="{FF2B5EF4-FFF2-40B4-BE49-F238E27FC236}">
                  <a16:creationId xmlns:a16="http://schemas.microsoft.com/office/drawing/2014/main" id="{42CF4B7F-46F4-C2AB-8E96-A683FB7AB342}"/>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7" name="Group 426">
            <a:extLst>
              <a:ext uri="{FF2B5EF4-FFF2-40B4-BE49-F238E27FC236}">
                <a16:creationId xmlns:a16="http://schemas.microsoft.com/office/drawing/2014/main" id="{4D3E967C-320F-259C-7AFF-486549A5E717}"/>
              </a:ext>
            </a:extLst>
          </p:cNvPr>
          <p:cNvGrpSpPr>
            <a:grpSpLocks noChangeAspect="1"/>
          </p:cNvGrpSpPr>
          <p:nvPr/>
        </p:nvGrpSpPr>
        <p:grpSpPr>
          <a:xfrm>
            <a:off x="8584080" y="5397781"/>
            <a:ext cx="283617" cy="338400"/>
            <a:chOff x="2305050" y="5353050"/>
            <a:chExt cx="600075" cy="725025"/>
          </a:xfrm>
        </p:grpSpPr>
        <p:sp>
          <p:nvSpPr>
            <p:cNvPr id="428" name="Rectangle: Top Corners Rounded 427">
              <a:extLst>
                <a:ext uri="{FF2B5EF4-FFF2-40B4-BE49-F238E27FC236}">
                  <a16:creationId xmlns:a16="http://schemas.microsoft.com/office/drawing/2014/main" id="{5C16F1F0-03ED-4D5E-4F8A-4C59EF0197A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9" name="Rectangle 428">
              <a:extLst>
                <a:ext uri="{FF2B5EF4-FFF2-40B4-BE49-F238E27FC236}">
                  <a16:creationId xmlns:a16="http://schemas.microsoft.com/office/drawing/2014/main" id="{E0774624-50D3-4714-615A-977946F3A94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0" name="Oval 429">
              <a:extLst>
                <a:ext uri="{FF2B5EF4-FFF2-40B4-BE49-F238E27FC236}">
                  <a16:creationId xmlns:a16="http://schemas.microsoft.com/office/drawing/2014/main" id="{1FDAD40A-8712-3B4C-4947-99BDA753DC9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1" name="Group 430">
            <a:extLst>
              <a:ext uri="{FF2B5EF4-FFF2-40B4-BE49-F238E27FC236}">
                <a16:creationId xmlns:a16="http://schemas.microsoft.com/office/drawing/2014/main" id="{1AC666AA-4184-E9B1-5DF5-E7A44483B23A}"/>
              </a:ext>
            </a:extLst>
          </p:cNvPr>
          <p:cNvGrpSpPr>
            <a:grpSpLocks noChangeAspect="1"/>
          </p:cNvGrpSpPr>
          <p:nvPr/>
        </p:nvGrpSpPr>
        <p:grpSpPr>
          <a:xfrm>
            <a:off x="8584080" y="4880617"/>
            <a:ext cx="283617" cy="338400"/>
            <a:chOff x="2305050" y="5353050"/>
            <a:chExt cx="600075" cy="725025"/>
          </a:xfrm>
        </p:grpSpPr>
        <p:sp>
          <p:nvSpPr>
            <p:cNvPr id="432" name="Rectangle: Top Corners Rounded 431">
              <a:extLst>
                <a:ext uri="{FF2B5EF4-FFF2-40B4-BE49-F238E27FC236}">
                  <a16:creationId xmlns:a16="http://schemas.microsoft.com/office/drawing/2014/main" id="{123F40A1-571E-4E78-0409-E0A702AE94F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3" name="Rectangle 432">
              <a:extLst>
                <a:ext uri="{FF2B5EF4-FFF2-40B4-BE49-F238E27FC236}">
                  <a16:creationId xmlns:a16="http://schemas.microsoft.com/office/drawing/2014/main" id="{8815CB2E-45AD-48AB-A10F-769FA488841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4" name="Oval 433">
              <a:extLst>
                <a:ext uri="{FF2B5EF4-FFF2-40B4-BE49-F238E27FC236}">
                  <a16:creationId xmlns:a16="http://schemas.microsoft.com/office/drawing/2014/main" id="{FF544FB6-4E34-FF50-9F15-13395D4623C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5" name="Group 434">
            <a:extLst>
              <a:ext uri="{FF2B5EF4-FFF2-40B4-BE49-F238E27FC236}">
                <a16:creationId xmlns:a16="http://schemas.microsoft.com/office/drawing/2014/main" id="{ED9F6C29-5B81-464E-43B3-98A4765D0021}"/>
              </a:ext>
            </a:extLst>
          </p:cNvPr>
          <p:cNvGrpSpPr>
            <a:grpSpLocks noChangeAspect="1"/>
          </p:cNvGrpSpPr>
          <p:nvPr/>
        </p:nvGrpSpPr>
        <p:grpSpPr>
          <a:xfrm>
            <a:off x="8585693" y="5972739"/>
            <a:ext cx="283617" cy="338400"/>
            <a:chOff x="2305050" y="5353050"/>
            <a:chExt cx="600075" cy="725025"/>
          </a:xfrm>
        </p:grpSpPr>
        <p:sp>
          <p:nvSpPr>
            <p:cNvPr id="436" name="Rectangle: Top Corners Rounded 435">
              <a:extLst>
                <a:ext uri="{FF2B5EF4-FFF2-40B4-BE49-F238E27FC236}">
                  <a16:creationId xmlns:a16="http://schemas.microsoft.com/office/drawing/2014/main" id="{A09AAFEF-D616-C27C-4FD8-8229D0C11B6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7" name="Rectangle 436">
              <a:extLst>
                <a:ext uri="{FF2B5EF4-FFF2-40B4-BE49-F238E27FC236}">
                  <a16:creationId xmlns:a16="http://schemas.microsoft.com/office/drawing/2014/main" id="{0C29AECF-704A-307A-3B88-38AB45153A7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8" name="Oval 437">
              <a:extLst>
                <a:ext uri="{FF2B5EF4-FFF2-40B4-BE49-F238E27FC236}">
                  <a16:creationId xmlns:a16="http://schemas.microsoft.com/office/drawing/2014/main" id="{4A5DE3DE-766B-00A3-92F4-1D32D49EB57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9" name="Group 438">
            <a:extLst>
              <a:ext uri="{FF2B5EF4-FFF2-40B4-BE49-F238E27FC236}">
                <a16:creationId xmlns:a16="http://schemas.microsoft.com/office/drawing/2014/main" id="{EE0E1810-B22E-16E4-5255-805A9A2D475E}"/>
              </a:ext>
            </a:extLst>
          </p:cNvPr>
          <p:cNvGrpSpPr>
            <a:grpSpLocks noChangeAspect="1"/>
          </p:cNvGrpSpPr>
          <p:nvPr/>
        </p:nvGrpSpPr>
        <p:grpSpPr>
          <a:xfrm>
            <a:off x="7949373" y="5972739"/>
            <a:ext cx="283617" cy="338400"/>
            <a:chOff x="2305050" y="5353050"/>
            <a:chExt cx="600075" cy="725025"/>
          </a:xfrm>
        </p:grpSpPr>
        <p:sp>
          <p:nvSpPr>
            <p:cNvPr id="440" name="Rectangle: Top Corners Rounded 439">
              <a:extLst>
                <a:ext uri="{FF2B5EF4-FFF2-40B4-BE49-F238E27FC236}">
                  <a16:creationId xmlns:a16="http://schemas.microsoft.com/office/drawing/2014/main" id="{841E0F66-7B47-5CAD-64F0-E0F8FEC0E217}"/>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1" name="Rectangle 440">
              <a:extLst>
                <a:ext uri="{FF2B5EF4-FFF2-40B4-BE49-F238E27FC236}">
                  <a16:creationId xmlns:a16="http://schemas.microsoft.com/office/drawing/2014/main" id="{D77C5E9D-62D5-FF3D-2168-D5A0B8842F7D}"/>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2" name="Oval 441">
              <a:extLst>
                <a:ext uri="{FF2B5EF4-FFF2-40B4-BE49-F238E27FC236}">
                  <a16:creationId xmlns:a16="http://schemas.microsoft.com/office/drawing/2014/main" id="{04146F67-6BB4-3EA6-044D-41953149CAE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4747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49074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pic>
        <p:nvPicPr>
          <p:cNvPr id="3" name="Picture 2" descr="A book with text on it&#10;&#10;AI-generated content may be incorrect.">
            <a:extLst>
              <a:ext uri="{FF2B5EF4-FFF2-40B4-BE49-F238E27FC236}">
                <a16:creationId xmlns:a16="http://schemas.microsoft.com/office/drawing/2014/main" id="{FA7E0013-D91F-01E1-5559-82C32808647E}"/>
              </a:ext>
            </a:extLst>
          </p:cNvPr>
          <p:cNvPicPr>
            <a:picLocks noChangeAspect="1"/>
          </p:cNvPicPr>
          <p:nvPr/>
        </p:nvPicPr>
        <p:blipFill>
          <a:blip r:embed="rId2"/>
          <a:stretch>
            <a:fillRect/>
          </a:stretch>
        </p:blipFill>
        <p:spPr>
          <a:xfrm>
            <a:off x="586153" y="2233136"/>
            <a:ext cx="2803770" cy="1903266"/>
          </a:xfrm>
          <a:prstGeom prst="rect">
            <a:avLst/>
          </a:prstGeom>
        </p:spPr>
      </p:pic>
      <p:sp>
        <p:nvSpPr>
          <p:cNvPr id="11" name="TextBox 10">
            <a:extLst>
              <a:ext uri="{FF2B5EF4-FFF2-40B4-BE49-F238E27FC236}">
                <a16:creationId xmlns:a16="http://schemas.microsoft.com/office/drawing/2014/main" id="{1FC3FA6F-2FB9-4AFB-E56B-2AD68245764A}"/>
              </a:ext>
            </a:extLst>
          </p:cNvPr>
          <p:cNvSpPr txBox="1"/>
          <p:nvPr/>
        </p:nvSpPr>
        <p:spPr>
          <a:xfrm>
            <a:off x="3386438" y="2385748"/>
            <a:ext cx="2101114" cy="1579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rPr>
              <a:t>Plan a superhero story.</a:t>
            </a:r>
            <a:r>
              <a:rPr lang="en-GB"/>
              <a:t> </a:t>
            </a:r>
          </a:p>
        </p:txBody>
      </p:sp>
      <p:sp>
        <p:nvSpPr>
          <p:cNvPr id="13" name="TextBox 12">
            <a:extLst>
              <a:ext uri="{FF2B5EF4-FFF2-40B4-BE49-F238E27FC236}">
                <a16:creationId xmlns:a16="http://schemas.microsoft.com/office/drawing/2014/main" id="{D98DBAD1-F3FA-A1A3-CE32-F8BDF1F0EA98}"/>
              </a:ext>
            </a:extLst>
          </p:cNvPr>
          <p:cNvSpPr txBox="1"/>
          <p:nvPr/>
        </p:nvSpPr>
        <p:spPr>
          <a:xfrm>
            <a:off x="5637648" y="4757892"/>
            <a:ext cx="370284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Draw a cartoon drawing </a:t>
            </a:r>
            <a:r>
              <a:rPr lang="en-GB" sz="3200"/>
              <a:t>of your </a:t>
            </a:r>
            <a:r>
              <a:rPr lang="en-GB" sz="3200" dirty="0"/>
              <a:t>super hero. Include a sound.</a:t>
            </a:r>
          </a:p>
        </p:txBody>
      </p:sp>
      <p:sp>
        <p:nvSpPr>
          <p:cNvPr id="15" name="TextBox 14">
            <a:extLst>
              <a:ext uri="{FF2B5EF4-FFF2-40B4-BE49-F238E27FC236}">
                <a16:creationId xmlns:a16="http://schemas.microsoft.com/office/drawing/2014/main" id="{009A6EFF-548A-190F-3409-D5FD9F1D9E55}"/>
              </a:ext>
            </a:extLst>
          </p:cNvPr>
          <p:cNvSpPr txBox="1"/>
          <p:nvPr/>
        </p:nvSpPr>
        <p:spPr>
          <a:xfrm>
            <a:off x="5487552" y="2211718"/>
            <a:ext cx="421618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Complete the missing numbers. Use the number grid to help you</a:t>
            </a:r>
          </a:p>
        </p:txBody>
      </p:sp>
      <p:pic>
        <p:nvPicPr>
          <p:cNvPr id="17" name="Picture 16">
            <a:extLst>
              <a:ext uri="{FF2B5EF4-FFF2-40B4-BE49-F238E27FC236}">
                <a16:creationId xmlns:a16="http://schemas.microsoft.com/office/drawing/2014/main" id="{D970ECB7-DA41-9871-D95B-214DC78760F9}"/>
              </a:ext>
            </a:extLst>
          </p:cNvPr>
          <p:cNvPicPr>
            <a:picLocks noChangeAspect="1"/>
          </p:cNvPicPr>
          <p:nvPr/>
        </p:nvPicPr>
        <p:blipFill>
          <a:blip r:embed="rId3"/>
          <a:stretch>
            <a:fillRect/>
          </a:stretch>
        </p:blipFill>
        <p:spPr>
          <a:xfrm>
            <a:off x="9960420" y="1750153"/>
            <a:ext cx="1000845" cy="2298119"/>
          </a:xfrm>
          <a:prstGeom prst="rect">
            <a:avLst/>
          </a:prstGeom>
        </p:spPr>
      </p:pic>
      <p:pic>
        <p:nvPicPr>
          <p:cNvPr id="19" name="Picture 18">
            <a:extLst>
              <a:ext uri="{FF2B5EF4-FFF2-40B4-BE49-F238E27FC236}">
                <a16:creationId xmlns:a16="http://schemas.microsoft.com/office/drawing/2014/main" id="{6A33329C-D65D-A2F5-6026-0DC15077D843}"/>
              </a:ext>
            </a:extLst>
          </p:cNvPr>
          <p:cNvPicPr>
            <a:picLocks noChangeAspect="1"/>
          </p:cNvPicPr>
          <p:nvPr/>
        </p:nvPicPr>
        <p:blipFill>
          <a:blip r:embed="rId4"/>
          <a:stretch>
            <a:fillRect/>
          </a:stretch>
        </p:blipFill>
        <p:spPr>
          <a:xfrm>
            <a:off x="9330794" y="4676328"/>
            <a:ext cx="2110990" cy="1741244"/>
          </a:xfrm>
          <a:prstGeom prst="rect">
            <a:avLst/>
          </a:prstGeom>
        </p:spPr>
      </p:pic>
      <p:sp>
        <p:nvSpPr>
          <p:cNvPr id="20" name="TextBox 19">
            <a:extLst>
              <a:ext uri="{FF2B5EF4-FFF2-40B4-BE49-F238E27FC236}">
                <a16:creationId xmlns:a16="http://schemas.microsoft.com/office/drawing/2014/main" id="{B8C94736-DEBF-A9A3-FA39-74C0BF1F2BD5}"/>
              </a:ext>
            </a:extLst>
          </p:cNvPr>
          <p:cNvSpPr txBox="1"/>
          <p:nvPr/>
        </p:nvSpPr>
        <p:spPr>
          <a:xfrm>
            <a:off x="511003" y="4978530"/>
            <a:ext cx="37028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Read the comics to get some ideas for your own</a:t>
            </a:r>
          </a:p>
        </p:txBody>
      </p:sp>
      <p:pic>
        <p:nvPicPr>
          <p:cNvPr id="22" name="Picture 21">
            <a:extLst>
              <a:ext uri="{FF2B5EF4-FFF2-40B4-BE49-F238E27FC236}">
                <a16:creationId xmlns:a16="http://schemas.microsoft.com/office/drawing/2014/main" id="{3A444C41-007B-AB15-3F51-2BC862531130}"/>
              </a:ext>
            </a:extLst>
          </p:cNvPr>
          <p:cNvPicPr>
            <a:picLocks noChangeAspect="1"/>
          </p:cNvPicPr>
          <p:nvPr/>
        </p:nvPicPr>
        <p:blipFill>
          <a:blip r:embed="rId5"/>
          <a:stretch>
            <a:fillRect/>
          </a:stretch>
        </p:blipFill>
        <p:spPr>
          <a:xfrm>
            <a:off x="4115171" y="4781644"/>
            <a:ext cx="1428949" cy="1752845"/>
          </a:xfrm>
          <a:prstGeom prst="rect">
            <a:avLst/>
          </a:prstGeom>
        </p:spPr>
      </p:pic>
    </p:spTree>
    <p:extLst>
      <p:ext uri="{BB962C8B-B14F-4D97-AF65-F5344CB8AC3E}">
        <p14:creationId xmlns:p14="http://schemas.microsoft.com/office/powerpoint/2010/main" val="86286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160205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E24B-3246-3731-2C5B-5ECB065C5A5C}"/>
              </a:ext>
            </a:extLst>
          </p:cNvPr>
          <p:cNvSpPr>
            <a:spLocks noGrp="1"/>
          </p:cNvSpPr>
          <p:nvPr>
            <p:ph type="title"/>
          </p:nvPr>
        </p:nvSpPr>
        <p:spPr/>
        <p:txBody>
          <a:bodyPr/>
          <a:lstStyle/>
          <a:p>
            <a:r>
              <a:rPr lang="en-GB" dirty="0"/>
              <a:t>PE – TBAT: create yoga poses using a hoop</a:t>
            </a:r>
          </a:p>
        </p:txBody>
      </p:sp>
      <p:sp>
        <p:nvSpPr>
          <p:cNvPr id="3" name="Content Placeholder 2">
            <a:extLst>
              <a:ext uri="{FF2B5EF4-FFF2-40B4-BE49-F238E27FC236}">
                <a16:creationId xmlns:a16="http://schemas.microsoft.com/office/drawing/2014/main" id="{418AA0C5-5020-7CCD-5C54-233071F3D48A}"/>
              </a:ext>
            </a:extLst>
          </p:cNvPr>
          <p:cNvSpPr>
            <a:spLocks noGrp="1"/>
          </p:cNvSpPr>
          <p:nvPr>
            <p:ph idx="1"/>
          </p:nvPr>
        </p:nvSpPr>
        <p:spPr/>
        <p:txBody>
          <a:bodyPr>
            <a:normAutofit/>
          </a:bodyPr>
          <a:lstStyle/>
          <a:p>
            <a:pPr marL="0" indent="0">
              <a:buNone/>
            </a:pPr>
            <a:r>
              <a:rPr lang="en-GB" sz="4400" dirty="0"/>
              <a:t>Success Criteria:</a:t>
            </a:r>
          </a:p>
          <a:p>
            <a:r>
              <a:rPr lang="en-GB" sz="4400" dirty="0"/>
              <a:t>Concentrate on breathing whilst in the pose.</a:t>
            </a:r>
          </a:p>
          <a:p>
            <a:r>
              <a:rPr lang="en-GB" sz="4400" dirty="0"/>
              <a:t>Focus on something still when balancing.</a:t>
            </a:r>
          </a:p>
        </p:txBody>
      </p:sp>
    </p:spTree>
    <p:extLst>
      <p:ext uri="{BB962C8B-B14F-4D97-AF65-F5344CB8AC3E}">
        <p14:creationId xmlns:p14="http://schemas.microsoft.com/office/powerpoint/2010/main" val="3570943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06A7-8114-2BFA-A7DB-9FFEBBAAD536}"/>
              </a:ext>
            </a:extLst>
          </p:cNvPr>
          <p:cNvSpPr>
            <a:spLocks noGrp="1"/>
          </p:cNvSpPr>
          <p:nvPr>
            <p:ph type="title"/>
          </p:nvPr>
        </p:nvSpPr>
        <p:spPr/>
        <p:txBody>
          <a:bodyPr/>
          <a:lstStyle/>
          <a:p>
            <a:r>
              <a:rPr lang="en-GB" dirty="0"/>
              <a:t>Breath</a:t>
            </a:r>
          </a:p>
        </p:txBody>
      </p:sp>
      <p:sp>
        <p:nvSpPr>
          <p:cNvPr id="3" name="Content Placeholder 2">
            <a:extLst>
              <a:ext uri="{FF2B5EF4-FFF2-40B4-BE49-F238E27FC236}">
                <a16:creationId xmlns:a16="http://schemas.microsoft.com/office/drawing/2014/main" id="{E5D26443-A887-6A00-581F-9609B2A44FAB}"/>
              </a:ext>
            </a:extLst>
          </p:cNvPr>
          <p:cNvSpPr>
            <a:spLocks noGrp="1"/>
          </p:cNvSpPr>
          <p:nvPr>
            <p:ph idx="1"/>
          </p:nvPr>
        </p:nvSpPr>
        <p:spPr/>
        <p:txBody>
          <a:bodyPr>
            <a:normAutofit/>
          </a:bodyPr>
          <a:lstStyle/>
          <a:p>
            <a:r>
              <a:rPr lang="en-GB" dirty="0"/>
              <a:t>Your hoop is a rocket ship and today we will be exploring space!</a:t>
            </a:r>
          </a:p>
          <a:p>
            <a:r>
              <a:rPr lang="en-GB" dirty="0"/>
              <a:t>When you breathe in, lift your hoop above your head</a:t>
            </a:r>
          </a:p>
          <a:p>
            <a:r>
              <a:rPr lang="en-GB" dirty="0"/>
              <a:t>When you breathe out, slowly lower it to the ground.</a:t>
            </a:r>
          </a:p>
          <a:p>
            <a:endParaRPr lang="en-GB" dirty="0"/>
          </a:p>
          <a:p>
            <a:pPr marL="0" indent="0">
              <a:buNone/>
            </a:pPr>
            <a:r>
              <a:rPr lang="en-GB" sz="4000" dirty="0"/>
              <a:t>Touch down</a:t>
            </a:r>
          </a:p>
          <a:p>
            <a:pPr marL="0" indent="0">
              <a:buNone/>
            </a:pPr>
            <a:r>
              <a:rPr lang="en-GB" sz="3200" dirty="0"/>
              <a:t>Jog around, avoiding the hoops. When a body part is called out, find a hoop and put that body part in it.</a:t>
            </a:r>
          </a:p>
          <a:p>
            <a:pPr marL="0" indent="0">
              <a:buNone/>
            </a:pPr>
            <a:endParaRPr lang="en-GB" sz="4000" dirty="0"/>
          </a:p>
        </p:txBody>
      </p:sp>
    </p:spTree>
    <p:extLst>
      <p:ext uri="{BB962C8B-B14F-4D97-AF65-F5344CB8AC3E}">
        <p14:creationId xmlns:p14="http://schemas.microsoft.com/office/powerpoint/2010/main" val="3372818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C956-B87E-66DE-EC6E-7A681D745985}"/>
              </a:ext>
            </a:extLst>
          </p:cNvPr>
          <p:cNvSpPr>
            <a:spLocks noGrp="1"/>
          </p:cNvSpPr>
          <p:nvPr>
            <p:ph type="title"/>
          </p:nvPr>
        </p:nvSpPr>
        <p:spPr>
          <a:xfrm>
            <a:off x="838200" y="-207752"/>
            <a:ext cx="10515600" cy="1325563"/>
          </a:xfrm>
        </p:spPr>
        <p:txBody>
          <a:bodyPr/>
          <a:lstStyle/>
          <a:p>
            <a:r>
              <a:rPr lang="en-GB" dirty="0"/>
              <a:t>Space poses</a:t>
            </a:r>
          </a:p>
        </p:txBody>
      </p:sp>
      <p:sp>
        <p:nvSpPr>
          <p:cNvPr id="3" name="Content Placeholder 2">
            <a:extLst>
              <a:ext uri="{FF2B5EF4-FFF2-40B4-BE49-F238E27FC236}">
                <a16:creationId xmlns:a16="http://schemas.microsoft.com/office/drawing/2014/main" id="{4E6EFC8C-0482-0EE5-C1CC-412E52F24436}"/>
              </a:ext>
            </a:extLst>
          </p:cNvPr>
          <p:cNvSpPr>
            <a:spLocks noGrp="1"/>
          </p:cNvSpPr>
          <p:nvPr>
            <p:ph idx="1"/>
          </p:nvPr>
        </p:nvSpPr>
        <p:spPr>
          <a:xfrm>
            <a:off x="672029" y="1311007"/>
            <a:ext cx="10681771" cy="4865956"/>
          </a:xfrm>
        </p:spPr>
        <p:txBody>
          <a:bodyPr/>
          <a:lstStyle/>
          <a:p>
            <a:r>
              <a:rPr lang="en-GB" dirty="0"/>
              <a:t>Learn the poses</a:t>
            </a:r>
          </a:p>
          <a:p>
            <a:endParaRPr lang="en-GB" dirty="0"/>
          </a:p>
        </p:txBody>
      </p:sp>
      <p:pic>
        <p:nvPicPr>
          <p:cNvPr id="5" name="Picture 4">
            <a:extLst>
              <a:ext uri="{FF2B5EF4-FFF2-40B4-BE49-F238E27FC236}">
                <a16:creationId xmlns:a16="http://schemas.microsoft.com/office/drawing/2014/main" id="{9AB1B1F3-2F8F-3923-B570-A30ACF1188A4}"/>
              </a:ext>
            </a:extLst>
          </p:cNvPr>
          <p:cNvPicPr>
            <a:picLocks noChangeAspect="1"/>
          </p:cNvPicPr>
          <p:nvPr/>
        </p:nvPicPr>
        <p:blipFill>
          <a:blip r:embed="rId2"/>
          <a:stretch>
            <a:fillRect/>
          </a:stretch>
        </p:blipFill>
        <p:spPr>
          <a:xfrm>
            <a:off x="99152" y="1831506"/>
            <a:ext cx="12192000" cy="5073316"/>
          </a:xfrm>
          <a:prstGeom prst="rect">
            <a:avLst/>
          </a:prstGeom>
        </p:spPr>
      </p:pic>
    </p:spTree>
    <p:extLst>
      <p:ext uri="{BB962C8B-B14F-4D97-AF65-F5344CB8AC3E}">
        <p14:creationId xmlns:p14="http://schemas.microsoft.com/office/powerpoint/2010/main" val="819286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8E00-100D-2260-1E6D-381A8341EBD0}"/>
              </a:ext>
            </a:extLst>
          </p:cNvPr>
          <p:cNvSpPr>
            <a:spLocks noGrp="1"/>
          </p:cNvSpPr>
          <p:nvPr>
            <p:ph type="title"/>
          </p:nvPr>
        </p:nvSpPr>
        <p:spPr/>
        <p:txBody>
          <a:bodyPr/>
          <a:lstStyle/>
          <a:p>
            <a:r>
              <a:rPr lang="en-GB" dirty="0"/>
              <a:t>Take off</a:t>
            </a:r>
          </a:p>
        </p:txBody>
      </p:sp>
      <p:sp>
        <p:nvSpPr>
          <p:cNvPr id="3" name="Content Placeholder 2">
            <a:extLst>
              <a:ext uri="{FF2B5EF4-FFF2-40B4-BE49-F238E27FC236}">
                <a16:creationId xmlns:a16="http://schemas.microsoft.com/office/drawing/2014/main" id="{75871D48-442E-E076-0C10-91AF987ECB9B}"/>
              </a:ext>
            </a:extLst>
          </p:cNvPr>
          <p:cNvSpPr>
            <a:spLocks noGrp="1"/>
          </p:cNvSpPr>
          <p:nvPr>
            <p:ph idx="1"/>
          </p:nvPr>
        </p:nvSpPr>
        <p:spPr/>
        <p:txBody>
          <a:bodyPr>
            <a:normAutofit/>
          </a:bodyPr>
          <a:lstStyle/>
          <a:p>
            <a:r>
              <a:rPr lang="en-GB" sz="4800" dirty="0"/>
              <a:t>When the music stops. Find a space hoop and complete one of your poses.</a:t>
            </a:r>
          </a:p>
          <a:p>
            <a:pPr marL="0" indent="0">
              <a:buNone/>
            </a:pPr>
            <a:endParaRPr lang="en-GB" sz="4800" dirty="0"/>
          </a:p>
          <a:p>
            <a:pPr marL="0" indent="0">
              <a:buNone/>
            </a:pPr>
            <a:r>
              <a:rPr lang="en-GB" sz="4800" dirty="0"/>
              <a:t>Plenary</a:t>
            </a:r>
          </a:p>
          <a:p>
            <a:pPr marL="0" indent="0">
              <a:buNone/>
            </a:pPr>
            <a:r>
              <a:rPr lang="en-GB" sz="4000" dirty="0"/>
              <a:t>Sit in your hoop and think about how you’ve felt doing space yoga. Take some deep breaths.</a:t>
            </a:r>
          </a:p>
        </p:txBody>
      </p:sp>
    </p:spTree>
    <p:extLst>
      <p:ext uri="{BB962C8B-B14F-4D97-AF65-F5344CB8AC3E}">
        <p14:creationId xmlns:p14="http://schemas.microsoft.com/office/powerpoint/2010/main" val="341888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6" name="TextBox 5">
            <a:extLst>
              <a:ext uri="{FF2B5EF4-FFF2-40B4-BE49-F238E27FC236}">
                <a16:creationId xmlns:a16="http://schemas.microsoft.com/office/drawing/2014/main" id="{F3866C31-0780-0D73-241E-EE05A61E3BEA}"/>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6th </a:t>
            </a:r>
            <a:r>
              <a:rPr lang="en-GB" b="1" u="sng" err="1">
                <a:latin typeface="Sassoon Primary"/>
              </a:rPr>
              <a:t>Febuary</a:t>
            </a:r>
            <a:r>
              <a:rPr lang="en-GB" b="1" u="sng" dirty="0">
                <a:latin typeface="Sassoon Primary"/>
              </a:rPr>
              <a:t> 2025</a:t>
            </a:r>
          </a:p>
          <a:p>
            <a:r>
              <a:rPr lang="en-GB" b="1" u="sng">
                <a:latin typeface="Sassoon Primary"/>
              </a:rPr>
              <a:t>6/2/25</a:t>
            </a:r>
          </a:p>
        </p:txBody>
      </p:sp>
      <p:sp>
        <p:nvSpPr>
          <p:cNvPr id="7" name="TextBox 6">
            <a:extLst>
              <a:ext uri="{FF2B5EF4-FFF2-40B4-BE49-F238E27FC236}">
                <a16:creationId xmlns:a16="http://schemas.microsoft.com/office/drawing/2014/main" id="{FAC01E74-2C7B-BDB2-A0A7-940AA74B1685}"/>
              </a:ext>
            </a:extLst>
          </p:cNvPr>
          <p:cNvSpPr txBox="1"/>
          <p:nvPr/>
        </p:nvSpPr>
        <p:spPr>
          <a:xfrm>
            <a:off x="829304" y="1043770"/>
            <a:ext cx="107384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dirty="0">
                <a:solidFill>
                  <a:srgbClr val="000000"/>
                </a:solidFill>
                <a:latin typeface="Sassoon Primary"/>
                <a:cs typeface="Calibri"/>
              </a:rPr>
              <a:t>Lesson focus: </a:t>
            </a:r>
          </a:p>
          <a:p>
            <a:endParaRPr lang="en-GB" sz="4400" dirty="0">
              <a:latin typeface="Sassoon Primary"/>
              <a:cs typeface="Calibri"/>
            </a:endParaRPr>
          </a:p>
          <a:p>
            <a:pPr algn="ctr"/>
            <a:r>
              <a:rPr lang="en-GB" sz="4400" dirty="0">
                <a:latin typeface="Sassoon Primary"/>
                <a:cs typeface="Calibri"/>
              </a:rPr>
              <a:t>Read words with the /s/z phoneme </a:t>
            </a:r>
          </a:p>
          <a:p>
            <a:endParaRPr lang="en-GB" sz="5400" dirty="0">
              <a:latin typeface="Sassoon Primary"/>
              <a:cs typeface="Calibri"/>
            </a:endParaRPr>
          </a:p>
          <a:p>
            <a:endParaRPr lang="en-GB" sz="5400" dirty="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314560" y="106138"/>
            <a:ext cx="82592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Tree>
    <p:extLst>
      <p:ext uri="{BB962C8B-B14F-4D97-AF65-F5344CB8AC3E}">
        <p14:creationId xmlns:p14="http://schemas.microsoft.com/office/powerpoint/2010/main" val="335242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68BC-202E-6248-33F7-A236F813D1F6}"/>
              </a:ext>
            </a:extLst>
          </p:cNvPr>
          <p:cNvSpPr>
            <a:spLocks noGrp="1"/>
          </p:cNvSpPr>
          <p:nvPr>
            <p:ph type="title"/>
          </p:nvPr>
        </p:nvSpPr>
        <p:spPr/>
        <p:txBody>
          <a:bodyPr spcFirstLastPara="1" vert="horz" wrap="square" lIns="91425" tIns="91425" rIns="91425" bIns="91425" rtlCol="0" anchor="t" anchorCtr="0">
            <a:noAutofit/>
          </a:bodyPr>
          <a:lstStyle/>
          <a:p>
            <a:r>
              <a:rPr lang="en-GB" sz="6000">
                <a:latin typeface="Sassoon Primary"/>
              </a:rPr>
              <a:t>Today's Alien greeting is.......</a:t>
            </a:r>
          </a:p>
        </p:txBody>
      </p:sp>
      <p:sp>
        <p:nvSpPr>
          <p:cNvPr id="3" name="Text Placeholder 2">
            <a:extLst>
              <a:ext uri="{FF2B5EF4-FFF2-40B4-BE49-F238E27FC236}">
                <a16:creationId xmlns:a16="http://schemas.microsoft.com/office/drawing/2014/main" id="{31479EC9-0AD4-09D1-428F-C20E73372ED6}"/>
              </a:ext>
            </a:extLst>
          </p:cNvPr>
          <p:cNvSpPr>
            <a:spLocks noGrp="1"/>
          </p:cNvSpPr>
          <p:nvPr>
            <p:ph type="body" idx="1"/>
          </p:nvPr>
        </p:nvSpPr>
        <p:spPr/>
        <p:txBody>
          <a:bodyPr>
            <a:normAutofit/>
          </a:bodyPr>
          <a:lstStyle/>
          <a:p>
            <a:pPr marL="152400" indent="0" algn="ctr">
              <a:buNone/>
            </a:pPr>
            <a:endParaRPr lang="en-GB" sz="9600">
              <a:latin typeface="Sassoon Primary"/>
            </a:endParaRPr>
          </a:p>
          <a:p>
            <a:pPr marL="152400" indent="0" algn="ctr">
              <a:buNone/>
            </a:pPr>
            <a:r>
              <a:rPr lang="en-GB" sz="9600" dirty="0" err="1">
                <a:latin typeface="Sassoon Primary"/>
              </a:rPr>
              <a:t>briep</a:t>
            </a:r>
            <a:endParaRPr lang="en-US" sz="9600" dirty="0" err="1"/>
          </a:p>
        </p:txBody>
      </p:sp>
      <p:pic>
        <p:nvPicPr>
          <p:cNvPr id="4" name="Picture 3" descr="A cartoon alien with arms up&#10;&#10;AI-generated content may be incorrect.">
            <a:extLst>
              <a:ext uri="{FF2B5EF4-FFF2-40B4-BE49-F238E27FC236}">
                <a16:creationId xmlns:a16="http://schemas.microsoft.com/office/drawing/2014/main" id="{3BA58918-B541-D679-0884-944B654C0FDF}"/>
              </a:ext>
            </a:extLst>
          </p:cNvPr>
          <p:cNvPicPr>
            <a:picLocks noChangeAspect="1"/>
          </p:cNvPicPr>
          <p:nvPr/>
        </p:nvPicPr>
        <p:blipFill>
          <a:blip r:embed="rId2"/>
          <a:stretch>
            <a:fillRect/>
          </a:stretch>
        </p:blipFill>
        <p:spPr>
          <a:xfrm>
            <a:off x="9245958" y="3339116"/>
            <a:ext cx="2328929" cy="2927260"/>
          </a:xfrm>
          <a:prstGeom prst="rect">
            <a:avLst/>
          </a:prstGeom>
        </p:spPr>
      </p:pic>
    </p:spTree>
    <p:extLst>
      <p:ext uri="{BB962C8B-B14F-4D97-AF65-F5344CB8AC3E}">
        <p14:creationId xmlns:p14="http://schemas.microsoft.com/office/powerpoint/2010/main" val="464937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9CF4-DB63-3CA1-7315-7FEE44ADA630}"/>
              </a:ext>
            </a:extLst>
          </p:cNvPr>
          <p:cNvSpPr>
            <a:spLocks noGrp="1"/>
          </p:cNvSpPr>
          <p:nvPr>
            <p:ph type="title"/>
          </p:nvPr>
        </p:nvSpPr>
        <p:spPr/>
        <p:txBody>
          <a:bodyPr>
            <a:normAutofit fontScale="90000"/>
          </a:bodyPr>
          <a:lstStyle/>
          <a:p>
            <a:r>
              <a:rPr lang="en-GB">
                <a:latin typeface="Sassoon Primary"/>
              </a:rPr>
              <a:t>Toothbrushing</a:t>
            </a:r>
          </a:p>
        </p:txBody>
      </p:sp>
      <p:pic>
        <p:nvPicPr>
          <p:cNvPr id="4" name="Picture 3" descr="A cartoon tooth with a toothbrush&#10;&#10;AI-generated content may be incorrect.">
            <a:extLst>
              <a:ext uri="{FF2B5EF4-FFF2-40B4-BE49-F238E27FC236}">
                <a16:creationId xmlns:a16="http://schemas.microsoft.com/office/drawing/2014/main" id="{95D57133-BA1C-C8CB-FDCF-F580575EE168}"/>
              </a:ext>
            </a:extLst>
          </p:cNvPr>
          <p:cNvPicPr>
            <a:picLocks noChangeAspect="1"/>
          </p:cNvPicPr>
          <p:nvPr/>
        </p:nvPicPr>
        <p:blipFill>
          <a:blip r:embed="rId2"/>
          <a:stretch>
            <a:fillRect/>
          </a:stretch>
        </p:blipFill>
        <p:spPr>
          <a:xfrm>
            <a:off x="2873204" y="1359091"/>
            <a:ext cx="5303043" cy="5317331"/>
          </a:xfrm>
          <a:prstGeom prst="rect">
            <a:avLst/>
          </a:prstGeom>
        </p:spPr>
      </p:pic>
    </p:spTree>
    <p:extLst>
      <p:ext uri="{BB962C8B-B14F-4D97-AF65-F5344CB8AC3E}">
        <p14:creationId xmlns:p14="http://schemas.microsoft.com/office/powerpoint/2010/main" val="401816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C7D6-9FCF-2B33-8FC6-235E485539CF}"/>
              </a:ext>
            </a:extLst>
          </p:cNvPr>
          <p:cNvSpPr>
            <a:spLocks noGrp="1"/>
          </p:cNvSpPr>
          <p:nvPr>
            <p:ph type="title"/>
          </p:nvPr>
        </p:nvSpPr>
        <p:spPr>
          <a:xfrm>
            <a:off x="798616" y="760969"/>
            <a:ext cx="10515600" cy="1325563"/>
          </a:xfrm>
        </p:spPr>
        <p:txBody>
          <a:bodyPr>
            <a:normAutofit fontScale="90000"/>
          </a:bodyPr>
          <a:lstStyle/>
          <a:p>
            <a:r>
              <a:rPr lang="en-GB">
                <a:latin typeface="Comic Sans MS"/>
                <a:cs typeface="Calibri Light"/>
              </a:rPr>
              <a:t>Art</a:t>
            </a:r>
            <a:br>
              <a:rPr lang="en-GB">
                <a:latin typeface="Comic Sans MS"/>
                <a:cs typeface="Calibri Light"/>
              </a:rPr>
            </a:br>
            <a:r>
              <a:rPr lang="en-GB">
                <a:latin typeface="Comic Sans MS"/>
                <a:cs typeface="Calibri Light"/>
              </a:rPr>
              <a:t>3 in 3- Can you guess what has created these prints? </a:t>
            </a:r>
            <a:endParaRPr lang="en-GB">
              <a:latin typeface="Comic Sans MS"/>
            </a:endParaRPr>
          </a:p>
        </p:txBody>
      </p:sp>
      <p:sp>
        <p:nvSpPr>
          <p:cNvPr id="4" name="TextBox 3">
            <a:extLst>
              <a:ext uri="{FF2B5EF4-FFF2-40B4-BE49-F238E27FC236}">
                <a16:creationId xmlns:a16="http://schemas.microsoft.com/office/drawing/2014/main" id="{DFDDACAA-DA56-D7F9-D7CA-85FB78C6A91B}"/>
              </a:ext>
            </a:extLst>
          </p:cNvPr>
          <p:cNvSpPr txBox="1"/>
          <p:nvPr/>
        </p:nvSpPr>
        <p:spPr>
          <a:xfrm>
            <a:off x="2993571" y="185551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TextBox 4">
            <a:extLst>
              <a:ext uri="{FF2B5EF4-FFF2-40B4-BE49-F238E27FC236}">
                <a16:creationId xmlns:a16="http://schemas.microsoft.com/office/drawing/2014/main" id="{87001A25-F2D4-E98E-DC8F-49EDA08D48CE}"/>
              </a:ext>
            </a:extLst>
          </p:cNvPr>
          <p:cNvSpPr txBox="1"/>
          <p:nvPr/>
        </p:nvSpPr>
        <p:spPr>
          <a:xfrm>
            <a:off x="742207" y="61850"/>
            <a:ext cx="3621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Calibri"/>
              </a:rPr>
              <a:t>TBAT:  print with a foam board tile to create a pattern .</a:t>
            </a:r>
            <a:endParaRPr lang="en-GB">
              <a:latin typeface="Comic Sans MS"/>
            </a:endParaRPr>
          </a:p>
        </p:txBody>
      </p:sp>
      <p:sp>
        <p:nvSpPr>
          <p:cNvPr id="6" name="TextBox 5">
            <a:extLst>
              <a:ext uri="{FF2B5EF4-FFF2-40B4-BE49-F238E27FC236}">
                <a16:creationId xmlns:a16="http://schemas.microsoft.com/office/drawing/2014/main" id="{E08FA197-A076-C2DA-E389-EE18D622B3C2}"/>
              </a:ext>
            </a:extLst>
          </p:cNvPr>
          <p:cNvSpPr txBox="1"/>
          <p:nvPr/>
        </p:nvSpPr>
        <p:spPr>
          <a:xfrm>
            <a:off x="7221682" y="249876"/>
            <a:ext cx="4752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cs typeface="Calibri"/>
              </a:rPr>
              <a:t>Thursday 6th February 2025</a:t>
            </a:r>
            <a:endParaRPr lang="en-GB" u="sng" dirty="0">
              <a:latin typeface="Comic Sans MS"/>
            </a:endParaRPr>
          </a:p>
        </p:txBody>
      </p:sp>
      <p:pic>
        <p:nvPicPr>
          <p:cNvPr id="8" name="Picture 8">
            <a:extLst>
              <a:ext uri="{FF2B5EF4-FFF2-40B4-BE49-F238E27FC236}">
                <a16:creationId xmlns:a16="http://schemas.microsoft.com/office/drawing/2014/main" id="{D9AAE162-4369-C862-6E29-ED1B2D1DC347}"/>
              </a:ext>
            </a:extLst>
          </p:cNvPr>
          <p:cNvPicPr>
            <a:picLocks noChangeAspect="1"/>
          </p:cNvPicPr>
          <p:nvPr/>
        </p:nvPicPr>
        <p:blipFill>
          <a:blip r:embed="rId2"/>
          <a:stretch>
            <a:fillRect/>
          </a:stretch>
        </p:blipFill>
        <p:spPr>
          <a:xfrm>
            <a:off x="471306" y="2708151"/>
            <a:ext cx="2028825" cy="2981325"/>
          </a:xfrm>
          <a:prstGeom prst="rect">
            <a:avLst/>
          </a:prstGeom>
        </p:spPr>
      </p:pic>
      <p:pic>
        <p:nvPicPr>
          <p:cNvPr id="9" name="Picture 9" descr="A picture containing ground, outdoor, rock, nature&#10;&#10;Description automatically generated">
            <a:extLst>
              <a:ext uri="{FF2B5EF4-FFF2-40B4-BE49-F238E27FC236}">
                <a16:creationId xmlns:a16="http://schemas.microsoft.com/office/drawing/2014/main" id="{BECE5B75-163F-426C-8B4A-6112A0CA5871}"/>
              </a:ext>
            </a:extLst>
          </p:cNvPr>
          <p:cNvPicPr>
            <a:picLocks noChangeAspect="1"/>
          </p:cNvPicPr>
          <p:nvPr/>
        </p:nvPicPr>
        <p:blipFill>
          <a:blip r:embed="rId3"/>
          <a:stretch>
            <a:fillRect/>
          </a:stretch>
        </p:blipFill>
        <p:spPr>
          <a:xfrm>
            <a:off x="7783349" y="3072122"/>
            <a:ext cx="3235902" cy="2554431"/>
          </a:xfrm>
          <a:prstGeom prst="rect">
            <a:avLst/>
          </a:prstGeom>
        </p:spPr>
      </p:pic>
      <p:pic>
        <p:nvPicPr>
          <p:cNvPr id="10" name="Picture 10" descr="Background pattern&#10;&#10;Description automatically generated">
            <a:extLst>
              <a:ext uri="{FF2B5EF4-FFF2-40B4-BE49-F238E27FC236}">
                <a16:creationId xmlns:a16="http://schemas.microsoft.com/office/drawing/2014/main" id="{F05EE743-2CE4-AC26-BBDE-9DAC7CC7C346}"/>
              </a:ext>
            </a:extLst>
          </p:cNvPr>
          <p:cNvPicPr>
            <a:picLocks noChangeAspect="1"/>
          </p:cNvPicPr>
          <p:nvPr/>
        </p:nvPicPr>
        <p:blipFill>
          <a:blip r:embed="rId4"/>
          <a:stretch>
            <a:fillRect/>
          </a:stretch>
        </p:blipFill>
        <p:spPr>
          <a:xfrm>
            <a:off x="4297321" y="2460171"/>
            <a:ext cx="2488993" cy="4114800"/>
          </a:xfrm>
          <a:prstGeom prst="rect">
            <a:avLst/>
          </a:prstGeom>
        </p:spPr>
      </p:pic>
    </p:spTree>
    <p:extLst>
      <p:ext uri="{BB962C8B-B14F-4D97-AF65-F5344CB8AC3E}">
        <p14:creationId xmlns:p14="http://schemas.microsoft.com/office/powerpoint/2010/main" val="183616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C7D6-9FCF-2B33-8FC6-235E485539CF}"/>
              </a:ext>
            </a:extLst>
          </p:cNvPr>
          <p:cNvSpPr>
            <a:spLocks noGrp="1"/>
          </p:cNvSpPr>
          <p:nvPr>
            <p:ph type="title"/>
          </p:nvPr>
        </p:nvSpPr>
        <p:spPr>
          <a:xfrm>
            <a:off x="798616" y="760969"/>
            <a:ext cx="10515600" cy="1325563"/>
          </a:xfrm>
        </p:spPr>
        <p:txBody>
          <a:bodyPr/>
          <a:lstStyle/>
          <a:p>
            <a:r>
              <a:rPr lang="en-GB">
                <a:latin typeface="Comic Sans MS"/>
                <a:cs typeface="Calibri Light"/>
              </a:rPr>
              <a:t>Art</a:t>
            </a:r>
            <a:endParaRPr lang="en-GB">
              <a:latin typeface="Comic Sans MS"/>
            </a:endParaRPr>
          </a:p>
        </p:txBody>
      </p:sp>
      <p:sp>
        <p:nvSpPr>
          <p:cNvPr id="4" name="TextBox 3">
            <a:extLst>
              <a:ext uri="{FF2B5EF4-FFF2-40B4-BE49-F238E27FC236}">
                <a16:creationId xmlns:a16="http://schemas.microsoft.com/office/drawing/2014/main" id="{DFDDACAA-DA56-D7F9-D7CA-85FB78C6A91B}"/>
              </a:ext>
            </a:extLst>
          </p:cNvPr>
          <p:cNvSpPr txBox="1"/>
          <p:nvPr/>
        </p:nvSpPr>
        <p:spPr>
          <a:xfrm>
            <a:off x="2993571" y="185551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TextBox 4">
            <a:extLst>
              <a:ext uri="{FF2B5EF4-FFF2-40B4-BE49-F238E27FC236}">
                <a16:creationId xmlns:a16="http://schemas.microsoft.com/office/drawing/2014/main" id="{87001A25-F2D4-E98E-DC8F-49EDA08D48CE}"/>
              </a:ext>
            </a:extLst>
          </p:cNvPr>
          <p:cNvSpPr txBox="1"/>
          <p:nvPr/>
        </p:nvSpPr>
        <p:spPr>
          <a:xfrm>
            <a:off x="742207" y="61850"/>
            <a:ext cx="3621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Calibri"/>
              </a:rPr>
              <a:t>TBAT: print with a foam board tile to create a pattern .</a:t>
            </a:r>
            <a:endParaRPr lang="en-GB">
              <a:latin typeface="Comic Sans MS"/>
            </a:endParaRPr>
          </a:p>
        </p:txBody>
      </p:sp>
      <p:pic>
        <p:nvPicPr>
          <p:cNvPr id="3" name="Picture 5" descr="A picture containing text&#10;&#10;Description automatically generated">
            <a:extLst>
              <a:ext uri="{FF2B5EF4-FFF2-40B4-BE49-F238E27FC236}">
                <a16:creationId xmlns:a16="http://schemas.microsoft.com/office/drawing/2014/main" id="{3D2A6A3F-A071-26F2-57FF-9FCD56F99989}"/>
              </a:ext>
            </a:extLst>
          </p:cNvPr>
          <p:cNvPicPr>
            <a:picLocks noChangeAspect="1"/>
          </p:cNvPicPr>
          <p:nvPr/>
        </p:nvPicPr>
        <p:blipFill>
          <a:blip r:embed="rId2"/>
          <a:stretch>
            <a:fillRect/>
          </a:stretch>
        </p:blipFill>
        <p:spPr>
          <a:xfrm>
            <a:off x="1071282" y="2522497"/>
            <a:ext cx="4771464" cy="3572329"/>
          </a:xfrm>
          <a:prstGeom prst="rect">
            <a:avLst/>
          </a:prstGeom>
        </p:spPr>
      </p:pic>
      <p:sp>
        <p:nvSpPr>
          <p:cNvPr id="6" name="TextBox 5">
            <a:extLst>
              <a:ext uri="{FF2B5EF4-FFF2-40B4-BE49-F238E27FC236}">
                <a16:creationId xmlns:a16="http://schemas.microsoft.com/office/drawing/2014/main" id="{E08FA197-A076-C2DA-E389-EE18D622B3C2}"/>
              </a:ext>
            </a:extLst>
          </p:cNvPr>
          <p:cNvSpPr txBox="1"/>
          <p:nvPr/>
        </p:nvSpPr>
        <p:spPr>
          <a:xfrm>
            <a:off x="7221682" y="249876"/>
            <a:ext cx="4752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cs typeface="Calibri"/>
              </a:rPr>
              <a:t>Thursday 6th February 2025</a:t>
            </a:r>
            <a:endParaRPr lang="en-GB" u="sng" dirty="0">
              <a:latin typeface="Comic Sans MS"/>
            </a:endParaRPr>
          </a:p>
        </p:txBody>
      </p:sp>
      <p:sp>
        <p:nvSpPr>
          <p:cNvPr id="7" name="TextBox 6">
            <a:extLst>
              <a:ext uri="{FF2B5EF4-FFF2-40B4-BE49-F238E27FC236}">
                <a16:creationId xmlns:a16="http://schemas.microsoft.com/office/drawing/2014/main" id="{9459255C-BD48-4A70-5EDD-534117B3AA94}"/>
              </a:ext>
            </a:extLst>
          </p:cNvPr>
          <p:cNvSpPr txBox="1"/>
          <p:nvPr/>
        </p:nvSpPr>
        <p:spPr>
          <a:xfrm>
            <a:off x="6655130" y="2041071"/>
            <a:ext cx="423058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Comic Sans MS"/>
                <a:cs typeface="Calibri"/>
              </a:rPr>
              <a:t>Last week we created patterns on foam tiles. </a:t>
            </a:r>
          </a:p>
          <a:p>
            <a:endParaRPr lang="en-GB" sz="2800" dirty="0">
              <a:latin typeface="Comic Sans MS"/>
              <a:cs typeface="Calibri"/>
            </a:endParaRPr>
          </a:p>
          <a:p>
            <a:r>
              <a:rPr lang="en-GB" sz="2800" dirty="0">
                <a:latin typeface="Comic Sans MS"/>
                <a:cs typeface="Calibri"/>
              </a:rPr>
              <a:t>Today we will use our tiles to create prints.</a:t>
            </a:r>
          </a:p>
        </p:txBody>
      </p:sp>
    </p:spTree>
    <p:extLst>
      <p:ext uri="{BB962C8B-B14F-4D97-AF65-F5344CB8AC3E}">
        <p14:creationId xmlns:p14="http://schemas.microsoft.com/office/powerpoint/2010/main" val="381040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C7D6-9FCF-2B33-8FC6-235E485539CF}"/>
              </a:ext>
            </a:extLst>
          </p:cNvPr>
          <p:cNvSpPr>
            <a:spLocks noGrp="1"/>
          </p:cNvSpPr>
          <p:nvPr>
            <p:ph type="title"/>
          </p:nvPr>
        </p:nvSpPr>
        <p:spPr>
          <a:xfrm>
            <a:off x="798616" y="760969"/>
            <a:ext cx="10515600" cy="1325563"/>
          </a:xfrm>
        </p:spPr>
        <p:txBody>
          <a:bodyPr/>
          <a:lstStyle/>
          <a:p>
            <a:r>
              <a:rPr lang="en-GB">
                <a:latin typeface="Comic Sans MS"/>
                <a:cs typeface="Calibri Light"/>
              </a:rPr>
              <a:t>Art</a:t>
            </a:r>
            <a:endParaRPr lang="en-GB">
              <a:latin typeface="Comic Sans MS"/>
            </a:endParaRPr>
          </a:p>
        </p:txBody>
      </p:sp>
      <p:sp>
        <p:nvSpPr>
          <p:cNvPr id="4" name="TextBox 3">
            <a:extLst>
              <a:ext uri="{FF2B5EF4-FFF2-40B4-BE49-F238E27FC236}">
                <a16:creationId xmlns:a16="http://schemas.microsoft.com/office/drawing/2014/main" id="{DFDDACAA-DA56-D7F9-D7CA-85FB78C6A91B}"/>
              </a:ext>
            </a:extLst>
          </p:cNvPr>
          <p:cNvSpPr txBox="1"/>
          <p:nvPr/>
        </p:nvSpPr>
        <p:spPr>
          <a:xfrm>
            <a:off x="2993571" y="185551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TextBox 4">
            <a:extLst>
              <a:ext uri="{FF2B5EF4-FFF2-40B4-BE49-F238E27FC236}">
                <a16:creationId xmlns:a16="http://schemas.microsoft.com/office/drawing/2014/main" id="{87001A25-F2D4-E98E-DC8F-49EDA08D48CE}"/>
              </a:ext>
            </a:extLst>
          </p:cNvPr>
          <p:cNvSpPr txBox="1"/>
          <p:nvPr/>
        </p:nvSpPr>
        <p:spPr>
          <a:xfrm>
            <a:off x="742207" y="61850"/>
            <a:ext cx="3621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Calibri"/>
              </a:rPr>
              <a:t>TBAT: print with a foam board tile to create a pattern .</a:t>
            </a:r>
            <a:endParaRPr lang="en-GB">
              <a:latin typeface="Comic Sans MS"/>
            </a:endParaRPr>
          </a:p>
        </p:txBody>
      </p:sp>
      <p:sp>
        <p:nvSpPr>
          <p:cNvPr id="6" name="TextBox 5">
            <a:extLst>
              <a:ext uri="{FF2B5EF4-FFF2-40B4-BE49-F238E27FC236}">
                <a16:creationId xmlns:a16="http://schemas.microsoft.com/office/drawing/2014/main" id="{E08FA197-A076-C2DA-E389-EE18D622B3C2}"/>
              </a:ext>
            </a:extLst>
          </p:cNvPr>
          <p:cNvSpPr txBox="1"/>
          <p:nvPr/>
        </p:nvSpPr>
        <p:spPr>
          <a:xfrm>
            <a:off x="7221682" y="249876"/>
            <a:ext cx="4752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cs typeface="Calibri"/>
              </a:rPr>
              <a:t>Thursday 6th February 2025</a:t>
            </a:r>
            <a:endParaRPr lang="en-GB" u="sng" dirty="0">
              <a:latin typeface="Comic Sans MS"/>
            </a:endParaRPr>
          </a:p>
        </p:txBody>
      </p:sp>
      <p:sp>
        <p:nvSpPr>
          <p:cNvPr id="7" name="TextBox 6">
            <a:extLst>
              <a:ext uri="{FF2B5EF4-FFF2-40B4-BE49-F238E27FC236}">
                <a16:creationId xmlns:a16="http://schemas.microsoft.com/office/drawing/2014/main" id="{9459255C-BD48-4A70-5EDD-534117B3AA94}"/>
              </a:ext>
            </a:extLst>
          </p:cNvPr>
          <p:cNvSpPr txBox="1"/>
          <p:nvPr/>
        </p:nvSpPr>
        <p:spPr>
          <a:xfrm>
            <a:off x="3389416" y="992084"/>
            <a:ext cx="423058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omic Sans MS"/>
                <a:cs typeface="Calibri"/>
              </a:rPr>
              <a:t>Let's look at some printing techniques. </a:t>
            </a:r>
            <a:endParaRPr lang="en-US"/>
          </a:p>
        </p:txBody>
      </p:sp>
      <p:pic>
        <p:nvPicPr>
          <p:cNvPr id="8" name="Picture 8" descr="Graphical user interface, text&#10;&#10;Description automatically generated">
            <a:extLst>
              <a:ext uri="{FF2B5EF4-FFF2-40B4-BE49-F238E27FC236}">
                <a16:creationId xmlns:a16="http://schemas.microsoft.com/office/drawing/2014/main" id="{6490B56F-77F2-CAB0-056D-CCE3F9BB42BF}"/>
              </a:ext>
            </a:extLst>
          </p:cNvPr>
          <p:cNvPicPr>
            <a:picLocks noChangeAspect="1"/>
          </p:cNvPicPr>
          <p:nvPr/>
        </p:nvPicPr>
        <p:blipFill>
          <a:blip r:embed="rId2"/>
          <a:stretch>
            <a:fillRect/>
          </a:stretch>
        </p:blipFill>
        <p:spPr>
          <a:xfrm>
            <a:off x="2606634" y="2135557"/>
            <a:ext cx="7087589" cy="4576000"/>
          </a:xfrm>
          <a:prstGeom prst="rect">
            <a:avLst/>
          </a:prstGeom>
        </p:spPr>
      </p:pic>
    </p:spTree>
    <p:extLst>
      <p:ext uri="{BB962C8B-B14F-4D97-AF65-F5344CB8AC3E}">
        <p14:creationId xmlns:p14="http://schemas.microsoft.com/office/powerpoint/2010/main" val="299293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C7D6-9FCF-2B33-8FC6-235E485539CF}"/>
              </a:ext>
            </a:extLst>
          </p:cNvPr>
          <p:cNvSpPr>
            <a:spLocks noGrp="1"/>
          </p:cNvSpPr>
          <p:nvPr>
            <p:ph type="title"/>
          </p:nvPr>
        </p:nvSpPr>
        <p:spPr>
          <a:xfrm>
            <a:off x="798616" y="760969"/>
            <a:ext cx="10515600" cy="1325563"/>
          </a:xfrm>
        </p:spPr>
        <p:txBody>
          <a:bodyPr/>
          <a:lstStyle/>
          <a:p>
            <a:r>
              <a:rPr lang="en-GB">
                <a:latin typeface="Comic Sans MS"/>
                <a:cs typeface="Calibri Light"/>
              </a:rPr>
              <a:t>Art</a:t>
            </a:r>
            <a:endParaRPr lang="en-GB">
              <a:latin typeface="Comic Sans MS"/>
            </a:endParaRPr>
          </a:p>
        </p:txBody>
      </p:sp>
      <p:sp>
        <p:nvSpPr>
          <p:cNvPr id="4" name="TextBox 3">
            <a:extLst>
              <a:ext uri="{FF2B5EF4-FFF2-40B4-BE49-F238E27FC236}">
                <a16:creationId xmlns:a16="http://schemas.microsoft.com/office/drawing/2014/main" id="{DFDDACAA-DA56-D7F9-D7CA-85FB78C6A91B}"/>
              </a:ext>
            </a:extLst>
          </p:cNvPr>
          <p:cNvSpPr txBox="1"/>
          <p:nvPr/>
        </p:nvSpPr>
        <p:spPr>
          <a:xfrm>
            <a:off x="2993571" y="185551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TextBox 4">
            <a:extLst>
              <a:ext uri="{FF2B5EF4-FFF2-40B4-BE49-F238E27FC236}">
                <a16:creationId xmlns:a16="http://schemas.microsoft.com/office/drawing/2014/main" id="{87001A25-F2D4-E98E-DC8F-49EDA08D48CE}"/>
              </a:ext>
            </a:extLst>
          </p:cNvPr>
          <p:cNvSpPr txBox="1"/>
          <p:nvPr/>
        </p:nvSpPr>
        <p:spPr>
          <a:xfrm>
            <a:off x="742207" y="61850"/>
            <a:ext cx="3621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Calibri"/>
              </a:rPr>
              <a:t>TBAT:  print with a foam board tile to create a pattern .</a:t>
            </a:r>
            <a:endParaRPr lang="en-GB">
              <a:latin typeface="Comic Sans MS"/>
            </a:endParaRPr>
          </a:p>
        </p:txBody>
      </p:sp>
      <p:sp>
        <p:nvSpPr>
          <p:cNvPr id="6" name="TextBox 5">
            <a:extLst>
              <a:ext uri="{FF2B5EF4-FFF2-40B4-BE49-F238E27FC236}">
                <a16:creationId xmlns:a16="http://schemas.microsoft.com/office/drawing/2014/main" id="{E08FA197-A076-C2DA-E389-EE18D622B3C2}"/>
              </a:ext>
            </a:extLst>
          </p:cNvPr>
          <p:cNvSpPr txBox="1"/>
          <p:nvPr/>
        </p:nvSpPr>
        <p:spPr>
          <a:xfrm>
            <a:off x="7221682" y="249876"/>
            <a:ext cx="4752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cs typeface="Calibri"/>
              </a:rPr>
              <a:t>Thursday 8th February 2023</a:t>
            </a:r>
            <a:endParaRPr lang="en-GB" u="sng">
              <a:latin typeface="Comic Sans MS"/>
            </a:endParaRPr>
          </a:p>
        </p:txBody>
      </p:sp>
      <p:sp>
        <p:nvSpPr>
          <p:cNvPr id="7" name="TextBox 6">
            <a:extLst>
              <a:ext uri="{FF2B5EF4-FFF2-40B4-BE49-F238E27FC236}">
                <a16:creationId xmlns:a16="http://schemas.microsoft.com/office/drawing/2014/main" id="{9459255C-BD48-4A70-5EDD-534117B3AA94}"/>
              </a:ext>
            </a:extLst>
          </p:cNvPr>
          <p:cNvSpPr txBox="1"/>
          <p:nvPr/>
        </p:nvSpPr>
        <p:spPr>
          <a:xfrm>
            <a:off x="3389416" y="992084"/>
            <a:ext cx="42305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latin typeface="Comic Sans MS"/>
              <a:cs typeface="Calibri"/>
            </a:endParaRPr>
          </a:p>
        </p:txBody>
      </p:sp>
      <p:pic>
        <p:nvPicPr>
          <p:cNvPr id="3" name="Picture 8" descr="Text&#10;&#10;Description automatically generated">
            <a:extLst>
              <a:ext uri="{FF2B5EF4-FFF2-40B4-BE49-F238E27FC236}">
                <a16:creationId xmlns:a16="http://schemas.microsoft.com/office/drawing/2014/main" id="{A9EAECA5-DC01-A5C7-DC57-45381FA50ADD}"/>
              </a:ext>
            </a:extLst>
          </p:cNvPr>
          <p:cNvPicPr>
            <a:picLocks noChangeAspect="1"/>
          </p:cNvPicPr>
          <p:nvPr/>
        </p:nvPicPr>
        <p:blipFill>
          <a:blip r:embed="rId2"/>
          <a:stretch>
            <a:fillRect/>
          </a:stretch>
        </p:blipFill>
        <p:spPr>
          <a:xfrm>
            <a:off x="1884219" y="1718410"/>
            <a:ext cx="7572498" cy="4826428"/>
          </a:xfrm>
          <a:prstGeom prst="rect">
            <a:avLst/>
          </a:prstGeom>
        </p:spPr>
      </p:pic>
    </p:spTree>
    <p:extLst>
      <p:ext uri="{BB962C8B-B14F-4D97-AF65-F5344CB8AC3E}">
        <p14:creationId xmlns:p14="http://schemas.microsoft.com/office/powerpoint/2010/main" val="1127384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C7D6-9FCF-2B33-8FC6-235E485539CF}"/>
              </a:ext>
            </a:extLst>
          </p:cNvPr>
          <p:cNvSpPr>
            <a:spLocks noGrp="1"/>
          </p:cNvSpPr>
          <p:nvPr>
            <p:ph type="title"/>
          </p:nvPr>
        </p:nvSpPr>
        <p:spPr>
          <a:xfrm>
            <a:off x="798616" y="760969"/>
            <a:ext cx="10515600" cy="1325563"/>
          </a:xfrm>
        </p:spPr>
        <p:txBody>
          <a:bodyPr/>
          <a:lstStyle/>
          <a:p>
            <a:r>
              <a:rPr lang="en-GB">
                <a:latin typeface="Comic Sans MS"/>
                <a:cs typeface="Calibri Light"/>
              </a:rPr>
              <a:t>Art</a:t>
            </a:r>
            <a:endParaRPr lang="en-GB">
              <a:latin typeface="Comic Sans MS"/>
            </a:endParaRPr>
          </a:p>
        </p:txBody>
      </p:sp>
      <p:sp>
        <p:nvSpPr>
          <p:cNvPr id="4" name="TextBox 3">
            <a:extLst>
              <a:ext uri="{FF2B5EF4-FFF2-40B4-BE49-F238E27FC236}">
                <a16:creationId xmlns:a16="http://schemas.microsoft.com/office/drawing/2014/main" id="{DFDDACAA-DA56-D7F9-D7CA-85FB78C6A91B}"/>
              </a:ext>
            </a:extLst>
          </p:cNvPr>
          <p:cNvSpPr txBox="1"/>
          <p:nvPr/>
        </p:nvSpPr>
        <p:spPr>
          <a:xfrm>
            <a:off x="2993571" y="185551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TextBox 4">
            <a:extLst>
              <a:ext uri="{FF2B5EF4-FFF2-40B4-BE49-F238E27FC236}">
                <a16:creationId xmlns:a16="http://schemas.microsoft.com/office/drawing/2014/main" id="{87001A25-F2D4-E98E-DC8F-49EDA08D48CE}"/>
              </a:ext>
            </a:extLst>
          </p:cNvPr>
          <p:cNvSpPr txBox="1"/>
          <p:nvPr/>
        </p:nvSpPr>
        <p:spPr>
          <a:xfrm>
            <a:off x="742207" y="61850"/>
            <a:ext cx="3621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Calibri"/>
              </a:rPr>
              <a:t>TBAT: print with a foam board tile to create a pattern .</a:t>
            </a:r>
            <a:endParaRPr lang="en-GB">
              <a:latin typeface="Comic Sans MS"/>
            </a:endParaRPr>
          </a:p>
        </p:txBody>
      </p:sp>
      <p:sp>
        <p:nvSpPr>
          <p:cNvPr id="6" name="TextBox 5">
            <a:extLst>
              <a:ext uri="{FF2B5EF4-FFF2-40B4-BE49-F238E27FC236}">
                <a16:creationId xmlns:a16="http://schemas.microsoft.com/office/drawing/2014/main" id="{E08FA197-A076-C2DA-E389-EE18D622B3C2}"/>
              </a:ext>
            </a:extLst>
          </p:cNvPr>
          <p:cNvSpPr txBox="1"/>
          <p:nvPr/>
        </p:nvSpPr>
        <p:spPr>
          <a:xfrm>
            <a:off x="7221682" y="249876"/>
            <a:ext cx="4752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cs typeface="Calibri"/>
              </a:rPr>
              <a:t>Thursday 6th February 2025</a:t>
            </a:r>
            <a:endParaRPr lang="en-GB" u="sng" dirty="0">
              <a:latin typeface="Comic Sans MS"/>
            </a:endParaRPr>
          </a:p>
        </p:txBody>
      </p:sp>
      <p:sp>
        <p:nvSpPr>
          <p:cNvPr id="7" name="TextBox 6">
            <a:extLst>
              <a:ext uri="{FF2B5EF4-FFF2-40B4-BE49-F238E27FC236}">
                <a16:creationId xmlns:a16="http://schemas.microsoft.com/office/drawing/2014/main" id="{9459255C-BD48-4A70-5EDD-534117B3AA94}"/>
              </a:ext>
            </a:extLst>
          </p:cNvPr>
          <p:cNvSpPr txBox="1"/>
          <p:nvPr/>
        </p:nvSpPr>
        <p:spPr>
          <a:xfrm>
            <a:off x="3389416" y="992084"/>
            <a:ext cx="42305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latin typeface="Comic Sans MS"/>
              <a:cs typeface="Calibri"/>
            </a:endParaRPr>
          </a:p>
        </p:txBody>
      </p:sp>
      <p:pic>
        <p:nvPicPr>
          <p:cNvPr id="8" name="Picture 8" descr="A picture containing application&#10;&#10;Description automatically generated">
            <a:extLst>
              <a:ext uri="{FF2B5EF4-FFF2-40B4-BE49-F238E27FC236}">
                <a16:creationId xmlns:a16="http://schemas.microsoft.com/office/drawing/2014/main" id="{E4EE7DC2-3C20-080B-BFA8-D80D0D9467A1}"/>
              </a:ext>
            </a:extLst>
          </p:cNvPr>
          <p:cNvPicPr>
            <a:picLocks noChangeAspect="1"/>
          </p:cNvPicPr>
          <p:nvPr/>
        </p:nvPicPr>
        <p:blipFill>
          <a:blip r:embed="rId2"/>
          <a:stretch>
            <a:fillRect/>
          </a:stretch>
        </p:blipFill>
        <p:spPr>
          <a:xfrm>
            <a:off x="795647" y="2195496"/>
            <a:ext cx="6117771" cy="4169138"/>
          </a:xfrm>
          <a:prstGeom prst="rect">
            <a:avLst/>
          </a:prstGeom>
        </p:spPr>
      </p:pic>
      <p:sp>
        <p:nvSpPr>
          <p:cNvPr id="9" name="TextBox 8">
            <a:extLst>
              <a:ext uri="{FF2B5EF4-FFF2-40B4-BE49-F238E27FC236}">
                <a16:creationId xmlns:a16="http://schemas.microsoft.com/office/drawing/2014/main" id="{1D218FC6-7B72-F3FE-60FC-B961AE6C22CD}"/>
              </a:ext>
            </a:extLst>
          </p:cNvPr>
          <p:cNvSpPr txBox="1"/>
          <p:nvPr/>
        </p:nvSpPr>
        <p:spPr>
          <a:xfrm>
            <a:off x="7221682" y="3139538"/>
            <a:ext cx="44285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omic Sans MS"/>
                <a:cs typeface="Calibri"/>
              </a:rPr>
              <a:t>A famous artist called Andy Warhol used prints to create pieces of art. </a:t>
            </a:r>
            <a:endParaRPr lang="en-GB" sz="2800">
              <a:latin typeface="Comic Sans MS"/>
            </a:endParaRPr>
          </a:p>
        </p:txBody>
      </p:sp>
    </p:spTree>
    <p:extLst>
      <p:ext uri="{BB962C8B-B14F-4D97-AF65-F5344CB8AC3E}">
        <p14:creationId xmlns:p14="http://schemas.microsoft.com/office/powerpoint/2010/main" val="812562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6268-408B-2F41-8A22-458D5CACE6FD}"/>
              </a:ext>
            </a:extLst>
          </p:cNvPr>
          <p:cNvSpPr>
            <a:spLocks noGrp="1"/>
          </p:cNvSpPr>
          <p:nvPr>
            <p:ph type="title"/>
          </p:nvPr>
        </p:nvSpPr>
        <p:spPr/>
        <p:txBody>
          <a:bodyPr/>
          <a:lstStyle/>
          <a:p>
            <a:r>
              <a:rPr lang="en-GB" dirty="0"/>
              <a:t>What do you notice?</a:t>
            </a:r>
            <a:br>
              <a:rPr lang="en-GB" dirty="0"/>
            </a:br>
            <a:r>
              <a:rPr lang="en-GB" dirty="0"/>
              <a:t>How could you recreate this using your tile?</a:t>
            </a:r>
          </a:p>
        </p:txBody>
      </p:sp>
      <p:pic>
        <p:nvPicPr>
          <p:cNvPr id="5" name="Picture 4">
            <a:extLst>
              <a:ext uri="{FF2B5EF4-FFF2-40B4-BE49-F238E27FC236}">
                <a16:creationId xmlns:a16="http://schemas.microsoft.com/office/drawing/2014/main" id="{C2EBF4E6-997B-A821-A850-81BE691990AE}"/>
              </a:ext>
            </a:extLst>
          </p:cNvPr>
          <p:cNvPicPr>
            <a:picLocks noChangeAspect="1"/>
          </p:cNvPicPr>
          <p:nvPr/>
        </p:nvPicPr>
        <p:blipFill>
          <a:blip r:embed="rId2"/>
          <a:stretch>
            <a:fillRect/>
          </a:stretch>
        </p:blipFill>
        <p:spPr>
          <a:xfrm>
            <a:off x="206876" y="1986417"/>
            <a:ext cx="11327783" cy="4506458"/>
          </a:xfrm>
          <a:prstGeom prst="rect">
            <a:avLst/>
          </a:prstGeom>
        </p:spPr>
      </p:pic>
    </p:spTree>
    <p:extLst>
      <p:ext uri="{BB962C8B-B14F-4D97-AF65-F5344CB8AC3E}">
        <p14:creationId xmlns:p14="http://schemas.microsoft.com/office/powerpoint/2010/main" val="34069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C7D6-9FCF-2B33-8FC6-235E485539CF}"/>
              </a:ext>
            </a:extLst>
          </p:cNvPr>
          <p:cNvSpPr>
            <a:spLocks noGrp="1"/>
          </p:cNvSpPr>
          <p:nvPr>
            <p:ph type="title"/>
          </p:nvPr>
        </p:nvSpPr>
        <p:spPr>
          <a:xfrm>
            <a:off x="798616" y="760969"/>
            <a:ext cx="10515600" cy="1325563"/>
          </a:xfrm>
        </p:spPr>
        <p:txBody>
          <a:bodyPr/>
          <a:lstStyle/>
          <a:p>
            <a:r>
              <a:rPr lang="en-GB">
                <a:latin typeface="Comic Sans MS"/>
                <a:cs typeface="Calibri Light"/>
              </a:rPr>
              <a:t>Art- Let's explore!</a:t>
            </a:r>
            <a:endParaRPr lang="en-GB">
              <a:latin typeface="Comic Sans MS"/>
            </a:endParaRPr>
          </a:p>
        </p:txBody>
      </p:sp>
      <p:sp>
        <p:nvSpPr>
          <p:cNvPr id="4" name="TextBox 3">
            <a:extLst>
              <a:ext uri="{FF2B5EF4-FFF2-40B4-BE49-F238E27FC236}">
                <a16:creationId xmlns:a16="http://schemas.microsoft.com/office/drawing/2014/main" id="{DFDDACAA-DA56-D7F9-D7CA-85FB78C6A91B}"/>
              </a:ext>
            </a:extLst>
          </p:cNvPr>
          <p:cNvSpPr txBox="1"/>
          <p:nvPr/>
        </p:nvSpPr>
        <p:spPr>
          <a:xfrm>
            <a:off x="2993571" y="185551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5" name="TextBox 4">
            <a:extLst>
              <a:ext uri="{FF2B5EF4-FFF2-40B4-BE49-F238E27FC236}">
                <a16:creationId xmlns:a16="http://schemas.microsoft.com/office/drawing/2014/main" id="{87001A25-F2D4-E98E-DC8F-49EDA08D48CE}"/>
              </a:ext>
            </a:extLst>
          </p:cNvPr>
          <p:cNvSpPr txBox="1"/>
          <p:nvPr/>
        </p:nvSpPr>
        <p:spPr>
          <a:xfrm>
            <a:off x="742207" y="61850"/>
            <a:ext cx="3621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Calibri"/>
              </a:rPr>
              <a:t>TBAT: print with a foam board tile to create a pattern .</a:t>
            </a:r>
            <a:endParaRPr lang="en-GB">
              <a:latin typeface="Comic Sans MS"/>
            </a:endParaRPr>
          </a:p>
        </p:txBody>
      </p:sp>
      <p:pic>
        <p:nvPicPr>
          <p:cNvPr id="3" name="Picture 5" descr="A picture containing text&#10;&#10;Description automatically generated">
            <a:extLst>
              <a:ext uri="{FF2B5EF4-FFF2-40B4-BE49-F238E27FC236}">
                <a16:creationId xmlns:a16="http://schemas.microsoft.com/office/drawing/2014/main" id="{3D2A6A3F-A071-26F2-57FF-9FCD56F99989}"/>
              </a:ext>
            </a:extLst>
          </p:cNvPr>
          <p:cNvPicPr>
            <a:picLocks noChangeAspect="1"/>
          </p:cNvPicPr>
          <p:nvPr/>
        </p:nvPicPr>
        <p:blipFill>
          <a:blip r:embed="rId2"/>
          <a:stretch>
            <a:fillRect/>
          </a:stretch>
        </p:blipFill>
        <p:spPr>
          <a:xfrm>
            <a:off x="1071282" y="2522497"/>
            <a:ext cx="4771464" cy="3572329"/>
          </a:xfrm>
          <a:prstGeom prst="rect">
            <a:avLst/>
          </a:prstGeom>
        </p:spPr>
      </p:pic>
      <p:sp>
        <p:nvSpPr>
          <p:cNvPr id="6" name="TextBox 5">
            <a:extLst>
              <a:ext uri="{FF2B5EF4-FFF2-40B4-BE49-F238E27FC236}">
                <a16:creationId xmlns:a16="http://schemas.microsoft.com/office/drawing/2014/main" id="{E08FA197-A076-C2DA-E389-EE18D622B3C2}"/>
              </a:ext>
            </a:extLst>
          </p:cNvPr>
          <p:cNvSpPr txBox="1"/>
          <p:nvPr/>
        </p:nvSpPr>
        <p:spPr>
          <a:xfrm>
            <a:off x="7221682" y="249876"/>
            <a:ext cx="4752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cs typeface="Calibri"/>
              </a:rPr>
              <a:t>Thursday 6th January 2025</a:t>
            </a:r>
            <a:endParaRPr lang="en-GB" u="sng" dirty="0">
              <a:latin typeface="Comic Sans MS"/>
            </a:endParaRPr>
          </a:p>
        </p:txBody>
      </p:sp>
      <p:sp>
        <p:nvSpPr>
          <p:cNvPr id="7" name="TextBox 6">
            <a:extLst>
              <a:ext uri="{FF2B5EF4-FFF2-40B4-BE49-F238E27FC236}">
                <a16:creationId xmlns:a16="http://schemas.microsoft.com/office/drawing/2014/main" id="{9459255C-BD48-4A70-5EDD-534117B3AA94}"/>
              </a:ext>
            </a:extLst>
          </p:cNvPr>
          <p:cNvSpPr txBox="1"/>
          <p:nvPr/>
        </p:nvSpPr>
        <p:spPr>
          <a:xfrm>
            <a:off x="6467104" y="2031175"/>
            <a:ext cx="423058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GB" sz="2800" dirty="0">
                <a:latin typeface="Comic Sans MS"/>
                <a:cs typeface="Calibri"/>
              </a:rPr>
              <a:t>Cover the tile in a thin coat of paint.</a:t>
            </a:r>
          </a:p>
          <a:p>
            <a:pPr marL="514350" indent="-514350">
              <a:buAutoNum type="arabicPeriod"/>
            </a:pPr>
            <a:r>
              <a:rPr lang="en-GB" sz="2800" dirty="0">
                <a:latin typeface="Comic Sans MS"/>
                <a:cs typeface="Calibri"/>
              </a:rPr>
              <a:t>Gently press the tile onto the paper.</a:t>
            </a:r>
          </a:p>
          <a:p>
            <a:pPr marL="514350" indent="-514350">
              <a:buAutoNum type="arabicPeriod"/>
            </a:pPr>
            <a:r>
              <a:rPr lang="en-GB" sz="2800" dirty="0">
                <a:latin typeface="Comic Sans MS"/>
                <a:cs typeface="Calibri"/>
              </a:rPr>
              <a:t>Choose another colour, and re- paint the tile. </a:t>
            </a:r>
          </a:p>
          <a:p>
            <a:pPr marL="514350" indent="-514350">
              <a:buAutoNum type="arabicPeriod"/>
            </a:pPr>
            <a:r>
              <a:rPr lang="en-GB" sz="2800" dirty="0">
                <a:latin typeface="Comic Sans MS"/>
                <a:cs typeface="Calibri"/>
              </a:rPr>
              <a:t>Experiment with different patterns and colour combinations.</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8C30E227-15B4-91A8-EBF2-911C272AF9CA}"/>
                  </a:ext>
                </a:extLst>
              </p14:cNvPr>
              <p14:cNvContentPartPr/>
              <p14:nvPr/>
            </p14:nvContentPartPr>
            <p14:xfrm>
              <a:off x="8606336" y="6916420"/>
              <a:ext cx="32688" cy="15119"/>
            </p14:xfrm>
          </p:contentPart>
        </mc:Choice>
        <mc:Fallback xmlns="">
          <p:pic>
            <p:nvPicPr>
              <p:cNvPr id="8" name="Ink 7">
                <a:extLst>
                  <a:ext uri="{FF2B5EF4-FFF2-40B4-BE49-F238E27FC236}">
                    <a16:creationId xmlns:a16="http://schemas.microsoft.com/office/drawing/2014/main" id="{8C30E227-15B4-91A8-EBF2-911C272AF9CA}"/>
                  </a:ext>
                </a:extLst>
              </p:cNvPr>
              <p:cNvPicPr/>
              <p:nvPr/>
            </p:nvPicPr>
            <p:blipFill>
              <a:blip r:embed="rId4"/>
              <a:stretch>
                <a:fillRect/>
              </a:stretch>
            </p:blipFill>
            <p:spPr>
              <a:xfrm>
                <a:off x="8588571" y="6895253"/>
                <a:ext cx="67863" cy="57884"/>
              </a:xfrm>
              <a:prstGeom prst="rect">
                <a:avLst/>
              </a:prstGeom>
            </p:spPr>
          </p:pic>
        </mc:Fallback>
      </mc:AlternateContent>
    </p:spTree>
    <p:extLst>
      <p:ext uri="{BB962C8B-B14F-4D97-AF65-F5344CB8AC3E}">
        <p14:creationId xmlns:p14="http://schemas.microsoft.com/office/powerpoint/2010/main" val="333978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F0BA-CEED-E29D-FEE5-9940F07FFB68}"/>
              </a:ext>
            </a:extLst>
          </p:cNvPr>
          <p:cNvSpPr>
            <a:spLocks noGrp="1"/>
          </p:cNvSpPr>
          <p:nvPr>
            <p:ph type="title"/>
          </p:nvPr>
        </p:nvSpPr>
        <p:spPr/>
        <p:txBody>
          <a:bodyPr>
            <a:normAutofit/>
          </a:bodyPr>
          <a:lstStyle/>
          <a:p>
            <a:r>
              <a:rPr lang="en-GB" sz="4800">
                <a:latin typeface="Sassoon Primary"/>
              </a:rPr>
              <a:t>Recap</a:t>
            </a:r>
          </a:p>
        </p:txBody>
      </p:sp>
      <p:sp>
        <p:nvSpPr>
          <p:cNvPr id="3" name="Content Placeholder 2">
            <a:extLst>
              <a:ext uri="{FF2B5EF4-FFF2-40B4-BE49-F238E27FC236}">
                <a16:creationId xmlns:a16="http://schemas.microsoft.com/office/drawing/2014/main" id="{C64EAB1E-80D3-6608-8146-DF162FAE764E}"/>
              </a:ext>
            </a:extLst>
          </p:cNvPr>
          <p:cNvSpPr>
            <a:spLocks noGrp="1"/>
          </p:cNvSpPr>
          <p:nvPr>
            <p:ph idx="1"/>
          </p:nvPr>
        </p:nvSpPr>
        <p:spPr>
          <a:xfrm>
            <a:off x="838200" y="1351950"/>
            <a:ext cx="10515600" cy="5844445"/>
          </a:xfrm>
        </p:spPr>
        <p:txBody>
          <a:bodyPr vert="horz" lIns="91440" tIns="45720" rIns="91440" bIns="45720" rtlCol="0" anchor="t">
            <a:normAutofit/>
          </a:bodyPr>
          <a:lstStyle/>
          <a:p>
            <a:pPr marL="0" indent="0">
              <a:buNone/>
            </a:pPr>
            <a:r>
              <a:rPr lang="en-GB" sz="9600">
                <a:latin typeface="Comic Sans MS"/>
              </a:rPr>
              <a:t>c     se       </a:t>
            </a:r>
            <a:r>
              <a:rPr lang="en-GB" sz="9600" err="1">
                <a:latin typeface="Comic Sans MS"/>
              </a:rPr>
              <a:t>ce</a:t>
            </a:r>
            <a:r>
              <a:rPr lang="en-GB" sz="9600">
                <a:latin typeface="Comic Sans MS"/>
              </a:rPr>
              <a:t> </a:t>
            </a:r>
            <a:endParaRPr lang="en-US"/>
          </a:p>
          <a:p>
            <a:pPr marL="0" indent="0">
              <a:buNone/>
            </a:pPr>
            <a:r>
              <a:rPr lang="en-GB" sz="9600">
                <a:latin typeface="Comic Sans MS"/>
              </a:rPr>
              <a:t>   s      </a:t>
            </a:r>
            <a:r>
              <a:rPr lang="en-GB" sz="9600" err="1">
                <a:latin typeface="Comic Sans MS"/>
              </a:rPr>
              <a:t>zz</a:t>
            </a:r>
            <a:r>
              <a:rPr lang="en-GB" sz="9600">
                <a:latin typeface="Comic Sans MS"/>
              </a:rPr>
              <a:t>       ss</a:t>
            </a:r>
            <a:endParaRPr lang="en-GB" sz="9600" dirty="0">
              <a:latin typeface="Comic Sans MS"/>
            </a:endParaRPr>
          </a:p>
        </p:txBody>
      </p:sp>
      <p:sp>
        <p:nvSpPr>
          <p:cNvPr id="4" name="TextBox 3">
            <a:extLst>
              <a:ext uri="{FF2B5EF4-FFF2-40B4-BE49-F238E27FC236}">
                <a16:creationId xmlns:a16="http://schemas.microsoft.com/office/drawing/2014/main" id="{8567B9E7-8B6A-6E43-5AAA-8C6EB65A2E75}"/>
              </a:ext>
            </a:extLst>
          </p:cNvPr>
          <p:cNvSpPr txBox="1"/>
          <p:nvPr/>
        </p:nvSpPr>
        <p:spPr>
          <a:xfrm>
            <a:off x="8553938" y="152400"/>
            <a:ext cx="36419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cs typeface="Segoe UI"/>
              </a:rPr>
              <a:t>Thursday 6th Febuary 2025</a:t>
            </a:r>
            <a:r>
              <a:rPr lang="en-US">
                <a:latin typeface="Sassoon Primary"/>
                <a:cs typeface="Segoe UI"/>
              </a:rPr>
              <a:t>​</a:t>
            </a:r>
          </a:p>
          <a:p>
            <a:r>
              <a:rPr lang="en-GB" b="1" u="sng">
                <a:latin typeface="Sassoon Primary"/>
                <a:cs typeface="Segoe UI"/>
              </a:rPr>
              <a:t>6/2/25</a:t>
            </a:r>
          </a:p>
        </p:txBody>
      </p:sp>
    </p:spTree>
    <p:extLst>
      <p:ext uri="{BB962C8B-B14F-4D97-AF65-F5344CB8AC3E}">
        <p14:creationId xmlns:p14="http://schemas.microsoft.com/office/powerpoint/2010/main" val="218617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9600">
              <a:latin typeface="Sassoon Primary"/>
              <a:cs typeface="Calibri"/>
            </a:endParaRPr>
          </a:p>
          <a:p>
            <a:pPr marL="0" indent="0" algn="ctr">
              <a:buNone/>
            </a:pPr>
            <a:r>
              <a:rPr lang="en-GB" sz="9600" err="1">
                <a:latin typeface="Sassoon Primary"/>
                <a:cs typeface="Calibri"/>
              </a:rPr>
              <a:t>ce</a:t>
            </a:r>
            <a:r>
              <a:rPr lang="en-GB" sz="9600">
                <a:latin typeface="Sassoon Primary"/>
                <a:cs typeface="Calibri"/>
              </a:rPr>
              <a:t>/se</a:t>
            </a:r>
          </a:p>
        </p:txBody>
      </p:sp>
      <p:sp>
        <p:nvSpPr>
          <p:cNvPr id="8" name="TextBox 7">
            <a:extLst>
              <a:ext uri="{FF2B5EF4-FFF2-40B4-BE49-F238E27FC236}">
                <a16:creationId xmlns:a16="http://schemas.microsoft.com/office/drawing/2014/main" id="{20A30F4F-3909-B272-E89E-F9A36CC2DAE2}"/>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6th </a:t>
            </a:r>
            <a:r>
              <a:rPr lang="en-GB" b="1" u="sng" err="1">
                <a:latin typeface="Sassoon Primary"/>
              </a:rPr>
              <a:t>Febuary</a:t>
            </a:r>
            <a:r>
              <a:rPr lang="en-GB" b="1" u="sng">
                <a:latin typeface="Sassoon Primary"/>
              </a:rPr>
              <a:t> 2025</a:t>
            </a:r>
            <a:endParaRPr lang="en-US">
              <a:latin typeface="Sassoon Primary"/>
            </a:endParaRPr>
          </a:p>
          <a:p>
            <a:r>
              <a:rPr lang="en-GB" b="1" u="sng" dirty="0">
                <a:latin typeface="Sassoon Primary"/>
              </a:rPr>
              <a:t>6/2/25</a:t>
            </a:r>
            <a:endParaRPr lang="en-GB" dirty="0"/>
          </a:p>
        </p:txBody>
      </p:sp>
    </p:spTree>
    <p:extLst>
      <p:ext uri="{BB962C8B-B14F-4D97-AF65-F5344CB8AC3E}">
        <p14:creationId xmlns:p14="http://schemas.microsoft.com/office/powerpoint/2010/main" val="199147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023728" y="61829"/>
            <a:ext cx="7553854"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latin typeface="Sassoon Primary"/>
                <a:cs typeface="Calibri" panose="020F0502020204030204"/>
              </a:rPr>
              <a:t>face</a:t>
            </a:r>
          </a:p>
          <a:p>
            <a:r>
              <a:rPr lang="en-US" sz="6000">
                <a:latin typeface="Sassoon Primary"/>
                <a:cs typeface="Calibri" panose="020F0502020204030204"/>
              </a:rPr>
              <a:t>space</a:t>
            </a:r>
          </a:p>
          <a:p>
            <a:r>
              <a:rPr lang="en-US" sz="6000">
                <a:latin typeface="Sassoon Primary"/>
                <a:cs typeface="Calibri" panose="020F0502020204030204"/>
              </a:rPr>
              <a:t>success</a:t>
            </a:r>
          </a:p>
          <a:p>
            <a:r>
              <a:rPr lang="en-US" sz="6000">
                <a:latin typeface="Sassoon Primary"/>
                <a:cs typeface="Calibri" panose="020F0502020204030204"/>
              </a:rPr>
              <a:t>visit</a:t>
            </a:r>
          </a:p>
          <a:p>
            <a:r>
              <a:rPr lang="en-US" sz="6000">
                <a:latin typeface="Sassoon Primary"/>
                <a:cs typeface="Calibri" panose="020F0502020204030204"/>
              </a:rPr>
              <a:t>fizzy</a:t>
            </a:r>
          </a:p>
          <a:p>
            <a:r>
              <a:rPr lang="en-US" sz="6000">
                <a:latin typeface="Sassoon Primary"/>
                <a:cs typeface="Calibri" panose="020F0502020204030204"/>
              </a:rPr>
              <a:t>princess</a:t>
            </a:r>
          </a:p>
          <a:p>
            <a:r>
              <a:rPr lang="en-US" sz="6000">
                <a:latin typeface="Sassoon Primary"/>
                <a:cs typeface="Calibri" panose="020F0502020204030204"/>
              </a:rPr>
              <a:t>tease</a:t>
            </a:r>
          </a:p>
          <a:p>
            <a:endParaRPr lang="en-US" sz="6000">
              <a:latin typeface="Sassoon Primary"/>
              <a:cs typeface="Calibri" panose="020F0502020204030204"/>
            </a:endParaRPr>
          </a:p>
          <a:p>
            <a:pPr algn="l"/>
            <a:endParaRPr lang="en-US" sz="3200">
              <a:latin typeface="Sassoon Primary"/>
              <a:cs typeface="Calibri" panose="020F0502020204030204"/>
            </a:endParaRPr>
          </a:p>
          <a:p>
            <a:endParaRPr lang="en-US" sz="3200">
              <a:latin typeface="Sassoon Primary"/>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469703" y="3125424"/>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Where in the word?</a:t>
            </a:r>
          </a:p>
          <a:p>
            <a:pPr algn="ctr"/>
            <a:endParaRPr lang="en-US" sz="3500">
              <a:latin typeface="Sassoon Primary"/>
              <a:cs typeface="Calibri"/>
            </a:endParaRPr>
          </a:p>
        </p:txBody>
      </p:sp>
      <p:sp>
        <p:nvSpPr>
          <p:cNvPr id="7" name="TextBox 6">
            <a:extLst>
              <a:ext uri="{FF2B5EF4-FFF2-40B4-BE49-F238E27FC236}">
                <a16:creationId xmlns:a16="http://schemas.microsoft.com/office/drawing/2014/main" id="{16DBE9A8-53DF-EDB9-9F02-F26636534656}"/>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latin typeface="Sassoon Primary"/>
              </a:rPr>
              <a:t>Thursday 6th </a:t>
            </a:r>
            <a:r>
              <a:rPr lang="en-GB" b="1" u="sng" dirty="0" err="1">
                <a:latin typeface="Sassoon Primary"/>
              </a:rPr>
              <a:t>Febuary</a:t>
            </a:r>
            <a:r>
              <a:rPr lang="en-GB" b="1" u="sng" dirty="0">
                <a:latin typeface="Sassoon Primary"/>
              </a:rPr>
              <a:t> 2025</a:t>
            </a:r>
            <a:endParaRPr lang="en-US">
              <a:latin typeface="Sassoon Primary"/>
            </a:endParaRPr>
          </a:p>
          <a:p>
            <a:r>
              <a:rPr lang="en-GB" b="1" u="sng" dirty="0">
                <a:latin typeface="Sassoon Primary"/>
              </a:rPr>
              <a:t>6/2/25</a:t>
            </a:r>
            <a:endParaRPr lang="en-GB" dirty="0"/>
          </a:p>
        </p:txBody>
      </p:sp>
    </p:spTree>
    <p:extLst>
      <p:ext uri="{BB962C8B-B14F-4D97-AF65-F5344CB8AC3E}">
        <p14:creationId xmlns:p14="http://schemas.microsoft.com/office/powerpoint/2010/main" val="107313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5DA19ABD-14C2-8AED-6B6A-BB3F2D5901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98E20C-E6D0-8745-4C0E-5BB9BBBAC722}"/>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Teach and </a:t>
            </a:r>
            <a:r>
              <a:rPr lang="en-US" b="1" u="sng" err="1">
                <a:latin typeface="Sassoon Primary"/>
              </a:rPr>
              <a:t>Practise</a:t>
            </a:r>
          </a:p>
        </p:txBody>
      </p:sp>
      <p:sp>
        <p:nvSpPr>
          <p:cNvPr id="4" name="TextBox 3">
            <a:extLst>
              <a:ext uri="{FF2B5EF4-FFF2-40B4-BE49-F238E27FC236}">
                <a16:creationId xmlns:a16="http://schemas.microsoft.com/office/drawing/2014/main" id="{F30C4639-C958-10F6-8CDB-79059D8D3C48}"/>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FC774E88-1CEA-253E-4C8C-6AAF57CF8E7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40DA2B34-EE01-A6DC-7C0C-D0627D150879}"/>
              </a:ext>
            </a:extLst>
          </p:cNvPr>
          <p:cNvSpPr txBox="1"/>
          <p:nvPr/>
        </p:nvSpPr>
        <p:spPr>
          <a:xfrm>
            <a:off x="3331103" y="104718"/>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Sort the words</a:t>
            </a:r>
            <a:endParaRPr lang="en-US"/>
          </a:p>
        </p:txBody>
      </p:sp>
      <p:pic>
        <p:nvPicPr>
          <p:cNvPr id="11" name="Picture 10" descr="A green snake and a zebra&#10;&#10;Description automatically generated">
            <a:extLst>
              <a:ext uri="{FF2B5EF4-FFF2-40B4-BE49-F238E27FC236}">
                <a16:creationId xmlns:a16="http://schemas.microsoft.com/office/drawing/2014/main" id="{38A8A073-B4E3-F441-F2D3-9786A25F35E1}"/>
              </a:ext>
            </a:extLst>
          </p:cNvPr>
          <p:cNvPicPr>
            <a:picLocks noChangeAspect="1"/>
          </p:cNvPicPr>
          <p:nvPr/>
        </p:nvPicPr>
        <p:blipFill>
          <a:blip r:embed="rId3"/>
          <a:stretch>
            <a:fillRect/>
          </a:stretch>
        </p:blipFill>
        <p:spPr>
          <a:xfrm>
            <a:off x="4799956" y="852237"/>
            <a:ext cx="2090774" cy="1263316"/>
          </a:xfrm>
          <a:prstGeom prst="rect">
            <a:avLst/>
          </a:prstGeom>
        </p:spPr>
      </p:pic>
      <p:cxnSp>
        <p:nvCxnSpPr>
          <p:cNvPr id="12" name="Straight Arrow Connector 11">
            <a:extLst>
              <a:ext uri="{FF2B5EF4-FFF2-40B4-BE49-F238E27FC236}">
                <a16:creationId xmlns:a16="http://schemas.microsoft.com/office/drawing/2014/main" id="{4BBC3ECE-36E0-F513-A521-5032F6FF363F}"/>
              </a:ext>
            </a:extLst>
          </p:cNvPr>
          <p:cNvCxnSpPr/>
          <p:nvPr/>
        </p:nvCxnSpPr>
        <p:spPr>
          <a:xfrm flipH="1">
            <a:off x="5871410" y="2239879"/>
            <a:ext cx="18047" cy="427321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D00201-956C-4B9A-DEC1-239DA036758F}"/>
              </a:ext>
            </a:extLst>
          </p:cNvPr>
          <p:cNvSpPr txBox="1"/>
          <p:nvPr/>
        </p:nvSpPr>
        <p:spPr>
          <a:xfrm>
            <a:off x="373339" y="6120507"/>
            <a:ext cx="11231840"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horse   fence   ice   cosmic   cheese     puzzle noise </a:t>
            </a:r>
          </a:p>
        </p:txBody>
      </p:sp>
      <p:sp>
        <p:nvSpPr>
          <p:cNvPr id="7" name="TextBox 6">
            <a:extLst>
              <a:ext uri="{FF2B5EF4-FFF2-40B4-BE49-F238E27FC236}">
                <a16:creationId xmlns:a16="http://schemas.microsoft.com/office/drawing/2014/main" id="{16FBB3A4-94A3-16C3-60A4-481619C052B2}"/>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6th </a:t>
            </a:r>
            <a:r>
              <a:rPr lang="en-GB" b="1" u="sng" err="1">
                <a:latin typeface="Sassoon Primary"/>
              </a:rPr>
              <a:t>Febuary</a:t>
            </a:r>
            <a:r>
              <a:rPr lang="en-GB" b="1" u="sng">
                <a:latin typeface="Sassoon Primary"/>
              </a:rPr>
              <a:t> 2025</a:t>
            </a:r>
            <a:endParaRPr lang="en-US">
              <a:latin typeface="Sassoon Primary"/>
            </a:endParaRPr>
          </a:p>
          <a:p>
            <a:r>
              <a:rPr lang="en-GB" b="1" u="sng" dirty="0">
                <a:latin typeface="Sassoon Primary"/>
              </a:rPr>
              <a:t>6/2/25</a:t>
            </a:r>
            <a:endParaRPr lang="en-GB" dirty="0"/>
          </a:p>
        </p:txBody>
      </p:sp>
    </p:spTree>
    <p:extLst>
      <p:ext uri="{BB962C8B-B14F-4D97-AF65-F5344CB8AC3E}">
        <p14:creationId xmlns:p14="http://schemas.microsoft.com/office/powerpoint/2010/main" val="427707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4669067" y="2321327"/>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2511797" y="291072"/>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Ms</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4878846" y="282365"/>
            <a:ext cx="4435181"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school</a:t>
            </a: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14" name="Content Placeholder 2">
            <a:extLst>
              <a:ext uri="{FF2B5EF4-FFF2-40B4-BE49-F238E27FC236}">
                <a16:creationId xmlns:a16="http://schemas.microsoft.com/office/drawing/2014/main" id="{8976C2EB-5131-CF9D-163A-582B6963F613}"/>
              </a:ext>
            </a:extLst>
          </p:cNvPr>
          <p:cNvSpPr txBox="1">
            <a:spLocks/>
          </p:cNvSpPr>
          <p:nvPr/>
        </p:nvSpPr>
        <p:spPr>
          <a:xfrm>
            <a:off x="6775488" y="4567499"/>
            <a:ext cx="5046786" cy="15002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different</a:t>
            </a:r>
          </a:p>
        </p:txBody>
      </p:sp>
      <p:sp>
        <p:nvSpPr>
          <p:cNvPr id="16" name="Content Placeholder 2">
            <a:extLst>
              <a:ext uri="{FF2B5EF4-FFF2-40B4-BE49-F238E27FC236}">
                <a16:creationId xmlns:a16="http://schemas.microsoft.com/office/drawing/2014/main" id="{60D2AA4C-89E7-D54A-59F2-3129EEC4718E}"/>
              </a:ext>
            </a:extLst>
          </p:cNvPr>
          <p:cNvSpPr txBox="1">
            <a:spLocks/>
          </p:cNvSpPr>
          <p:nvPr/>
        </p:nvSpPr>
        <p:spPr>
          <a:xfrm>
            <a:off x="176501" y="1904956"/>
            <a:ext cx="4327120"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Mrs</a:t>
            </a:r>
          </a:p>
        </p:txBody>
      </p:sp>
      <p:sp>
        <p:nvSpPr>
          <p:cNvPr id="17" name="Content Placeholder 2">
            <a:extLst>
              <a:ext uri="{FF2B5EF4-FFF2-40B4-BE49-F238E27FC236}">
                <a16:creationId xmlns:a16="http://schemas.microsoft.com/office/drawing/2014/main" id="{891C7B48-BC1A-7EEB-E3B7-D6DF41CEABC8}"/>
              </a:ext>
            </a:extLst>
          </p:cNvPr>
          <p:cNvSpPr txBox="1">
            <a:spLocks/>
          </p:cNvSpPr>
          <p:nvPr/>
        </p:nvSpPr>
        <p:spPr>
          <a:xfrm>
            <a:off x="256711" y="3519192"/>
            <a:ext cx="4327120"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Mr</a:t>
            </a:r>
          </a:p>
        </p:txBody>
      </p:sp>
      <p:sp>
        <p:nvSpPr>
          <p:cNvPr id="18" name="Content Placeholder 2">
            <a:extLst>
              <a:ext uri="{FF2B5EF4-FFF2-40B4-BE49-F238E27FC236}">
                <a16:creationId xmlns:a16="http://schemas.microsoft.com/office/drawing/2014/main" id="{81C879AF-200A-54A6-C750-4204EF74FDF6}"/>
              </a:ext>
            </a:extLst>
          </p:cNvPr>
          <p:cNvSpPr txBox="1">
            <a:spLocks/>
          </p:cNvSpPr>
          <p:nvPr/>
        </p:nvSpPr>
        <p:spPr>
          <a:xfrm>
            <a:off x="8418132" y="2155613"/>
            <a:ext cx="4327120"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call</a:t>
            </a:r>
          </a:p>
        </p:txBody>
      </p:sp>
      <p:sp>
        <p:nvSpPr>
          <p:cNvPr id="19" name="TextBox 18">
            <a:extLst>
              <a:ext uri="{FF2B5EF4-FFF2-40B4-BE49-F238E27FC236}">
                <a16:creationId xmlns:a16="http://schemas.microsoft.com/office/drawing/2014/main" id="{3C2E8262-6D22-878B-C293-E9430095C75D}"/>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6th </a:t>
            </a:r>
            <a:r>
              <a:rPr lang="en-GB" b="1" u="sng" err="1">
                <a:latin typeface="Sassoon Primary"/>
              </a:rPr>
              <a:t>Febuary</a:t>
            </a:r>
            <a:r>
              <a:rPr lang="en-GB" b="1" u="sng">
                <a:latin typeface="Sassoon Primary"/>
              </a:rPr>
              <a:t> 2025</a:t>
            </a:r>
            <a:endParaRPr lang="en-US">
              <a:latin typeface="Sassoon Primary"/>
            </a:endParaRPr>
          </a:p>
          <a:p>
            <a:r>
              <a:rPr lang="en-GB" b="1" u="sng" dirty="0">
                <a:latin typeface="Sassoon Primary"/>
              </a:rPr>
              <a:t>6/2/25</a:t>
            </a:r>
            <a:endParaRPr lang="en-GB" dirty="0"/>
          </a:p>
        </p:txBody>
      </p:sp>
    </p:spTree>
    <p:extLst>
      <p:ext uri="{BB962C8B-B14F-4D97-AF65-F5344CB8AC3E}">
        <p14:creationId xmlns:p14="http://schemas.microsoft.com/office/powerpoint/2010/main" val="232769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3BEA665-A566-0DD6-FDA7-9C7A2F594908}"/>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3C56FDA-A8D1-32F9-3A70-053397386427}"/>
                  </a:ext>
                </a:extLst>
              </p14:cNvPr>
              <p14:cNvContentPartPr/>
              <p14:nvPr/>
            </p14:nvContentPartPr>
            <p14:xfrm>
              <a:off x="11839221" y="3612443"/>
              <a:ext cx="14111" cy="14111"/>
            </p14:xfrm>
          </p:contentPart>
        </mc:Choice>
        <mc:Fallback xmlns="">
          <p:pic>
            <p:nvPicPr>
              <p:cNvPr id="3" name="Ink 2">
                <a:extLst>
                  <a:ext uri="{FF2B5EF4-FFF2-40B4-BE49-F238E27FC236}">
                    <a16:creationId xmlns:a16="http://schemas.microsoft.com/office/drawing/2014/main" id="{D3C56FDA-A8D1-32F9-3A70-053397386427}"/>
                  </a:ext>
                </a:extLst>
              </p:cNvPr>
              <p:cNvPicPr/>
              <p:nvPr/>
            </p:nvPicPr>
            <p:blipFill>
              <a:blip r:embed="rId4"/>
              <a:stretch>
                <a:fillRect/>
              </a:stretch>
            </p:blipFill>
            <p:spPr>
              <a:xfrm>
                <a:off x="11133671" y="2906893"/>
                <a:ext cx="1411100" cy="1411100"/>
              </a:xfrm>
              <a:prstGeom prst="rect">
                <a:avLst/>
              </a:prstGeom>
            </p:spPr>
          </p:pic>
        </mc:Fallback>
      </mc:AlternateContent>
      <p:pic>
        <p:nvPicPr>
          <p:cNvPr id="5" name="Picture 4" descr="A close-up of a sign&#10;&#10;Description automatically generated">
            <a:extLst>
              <a:ext uri="{FF2B5EF4-FFF2-40B4-BE49-F238E27FC236}">
                <a16:creationId xmlns:a16="http://schemas.microsoft.com/office/drawing/2014/main" id="{776F4959-19AD-C9C5-4FBC-6AC92E884749}"/>
              </a:ext>
            </a:extLst>
          </p:cNvPr>
          <p:cNvPicPr>
            <a:picLocks noChangeAspect="1"/>
          </p:cNvPicPr>
          <p:nvPr/>
        </p:nvPicPr>
        <p:blipFill>
          <a:blip r:embed="rId5"/>
          <a:stretch>
            <a:fillRect/>
          </a:stretch>
        </p:blipFill>
        <p:spPr>
          <a:xfrm>
            <a:off x="2185737" y="1752972"/>
            <a:ext cx="8752974" cy="1918294"/>
          </a:xfrm>
          <a:prstGeom prst="rect">
            <a:avLst/>
          </a:prstGeom>
        </p:spPr>
      </p:pic>
      <p:sp>
        <p:nvSpPr>
          <p:cNvPr id="7" name="TextBox 6">
            <a:extLst>
              <a:ext uri="{FF2B5EF4-FFF2-40B4-BE49-F238E27FC236}">
                <a16:creationId xmlns:a16="http://schemas.microsoft.com/office/drawing/2014/main" id="{9E5FF3D3-6EE0-B00D-3746-078A0926A852}"/>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Thursday 6th </a:t>
            </a:r>
            <a:r>
              <a:rPr lang="en-GB" b="1" u="sng" err="1">
                <a:latin typeface="Sassoon Primary"/>
              </a:rPr>
              <a:t>Febuary</a:t>
            </a:r>
            <a:r>
              <a:rPr lang="en-GB" b="1" u="sng">
                <a:latin typeface="Sassoon Primary"/>
              </a:rPr>
              <a:t> 2025</a:t>
            </a:r>
            <a:endParaRPr lang="en-US">
              <a:latin typeface="Sassoon Primary"/>
            </a:endParaRPr>
          </a:p>
          <a:p>
            <a:r>
              <a:rPr lang="en-GB" b="1" u="sng" dirty="0">
                <a:latin typeface="Sassoon Primary"/>
              </a:rPr>
              <a:t>6/2/25</a:t>
            </a:r>
            <a:endParaRPr lang="en-GB" dirty="0"/>
          </a:p>
        </p:txBody>
      </p:sp>
    </p:spTree>
    <p:extLst>
      <p:ext uri="{BB962C8B-B14F-4D97-AF65-F5344CB8AC3E}">
        <p14:creationId xmlns:p14="http://schemas.microsoft.com/office/powerpoint/2010/main" val="282905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5A4E75-7A84-413D-BABD-9B05757C467E}">
  <ds:schemaRefs>
    <ds:schemaRef ds:uri="http://schemas.microsoft.com/sharepoint/v3/contenttype/forms"/>
  </ds:schemaRefs>
</ds:datastoreItem>
</file>

<file path=customXml/itemProps2.xml><?xml version="1.0" encoding="utf-8"?>
<ds:datastoreItem xmlns:ds="http://schemas.openxmlformats.org/officeDocument/2006/customXml" ds:itemID="{A66C611E-DEF7-4FB2-BE6D-A37F54A5F0CA}">
  <ds:schemaRefs>
    <ds:schemaRef ds:uri="http://schemas.microsoft.com/office/2006/metadata/properties"/>
    <ds:schemaRef ds:uri="http://purl.org/dc/terms/"/>
    <ds:schemaRef ds:uri="5519ec2d-3025-400a-aa14-bba49a7e18f3"/>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e255f982-5f1f-41c7-871f-7a91432a5484"/>
  </ds:schemaRefs>
</ds:datastoreItem>
</file>

<file path=customXml/itemProps3.xml><?xml version="1.0" encoding="utf-8"?>
<ds:datastoreItem xmlns:ds="http://schemas.openxmlformats.org/officeDocument/2006/customXml" ds:itemID="{1F3D7FB6-7333-4080-BD07-EE309ED93E39}"/>
</file>

<file path=docProps/app.xml><?xml version="1.0" encoding="utf-8"?>
<Properties xmlns="http://schemas.openxmlformats.org/officeDocument/2006/extended-properties" xmlns:vt="http://schemas.openxmlformats.org/officeDocument/2006/docPropsVTypes">
  <Template>office theme</Template>
  <TotalTime>2633</TotalTime>
  <Words>2003</Words>
  <Application>Microsoft Office PowerPoint</Application>
  <PresentationFormat>Widescreen</PresentationFormat>
  <Paragraphs>221</Paragraphs>
  <Slides>39</Slides>
  <Notes>17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Thursday 6th February 2025</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Year 1 Unit 8: Numbers to 50</vt:lpstr>
      <vt:lpstr>Five tennis</vt:lpstr>
      <vt:lpstr>TBAT: practise and apply counting in twos and fives</vt:lpstr>
      <vt:lpstr>Blue/green How could we count these cubes? Think of two ways you could count them.  Can you think of any other ways?</vt:lpstr>
      <vt:lpstr>Counting in 2s – Blue/Green What do you notice?</vt:lpstr>
      <vt:lpstr>Make this representation</vt:lpstr>
      <vt:lpstr>PowerPoint Presentation</vt:lpstr>
      <vt:lpstr>How could we count these cubes? </vt:lpstr>
      <vt:lpstr>Counting in 5s – Blue/Green What do you notice?</vt:lpstr>
      <vt:lpstr>Can we still count in fives? </vt:lpstr>
      <vt:lpstr>To practise and apply counting in twos and fives</vt:lpstr>
      <vt:lpstr>PowerPoint Presentation</vt:lpstr>
      <vt:lpstr>Would you choose to count in twos or fives? Why?</vt:lpstr>
      <vt:lpstr>Independent Challenges:</vt:lpstr>
      <vt:lpstr>Break</vt:lpstr>
      <vt:lpstr>PE – TBAT: create yoga poses using a hoop</vt:lpstr>
      <vt:lpstr>Breath</vt:lpstr>
      <vt:lpstr>Space poses</vt:lpstr>
      <vt:lpstr>Take off</vt:lpstr>
      <vt:lpstr>Lunch</vt:lpstr>
      <vt:lpstr>Today's Alien greeting is.......</vt:lpstr>
      <vt:lpstr>Toothbrushing</vt:lpstr>
      <vt:lpstr>Art 3 in 3- Can you guess what has created these prints? </vt:lpstr>
      <vt:lpstr>Art</vt:lpstr>
      <vt:lpstr>Art</vt:lpstr>
      <vt:lpstr>Art</vt:lpstr>
      <vt:lpstr>Art</vt:lpstr>
      <vt:lpstr>What do you notice? How could you recreate this using your tile?</vt:lpstr>
      <vt:lpstr>Art- Let's explore!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41</cp:revision>
  <dcterms:created xsi:type="dcterms:W3CDTF">2024-12-20T13:41:56Z</dcterms:created>
  <dcterms:modified xsi:type="dcterms:W3CDTF">2025-02-06T07:35:32Z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263000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