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3.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2"/>
  </p:notesMasterIdLst>
  <p:sldIdLst>
    <p:sldId id="256" r:id="rId5"/>
    <p:sldId id="525" r:id="rId6"/>
    <p:sldId id="526" r:id="rId7"/>
    <p:sldId id="282" r:id="rId8"/>
    <p:sldId id="524" r:id="rId9"/>
    <p:sldId id="286" r:id="rId10"/>
    <p:sldId id="281" r:id="rId11"/>
    <p:sldId id="279" r:id="rId12"/>
    <p:sldId id="308" r:id="rId13"/>
    <p:sldId id="283" r:id="rId14"/>
    <p:sldId id="280" r:id="rId15"/>
    <p:sldId id="275" r:id="rId16"/>
    <p:sldId id="284" r:id="rId17"/>
    <p:sldId id="531" r:id="rId18"/>
    <p:sldId id="532" r:id="rId19"/>
    <p:sldId id="533" r:id="rId20"/>
    <p:sldId id="534" r:id="rId21"/>
    <p:sldId id="535" r:id="rId22"/>
    <p:sldId id="536" r:id="rId23"/>
    <p:sldId id="537" r:id="rId24"/>
    <p:sldId id="538" r:id="rId25"/>
    <p:sldId id="539" r:id="rId26"/>
    <p:sldId id="544" r:id="rId27"/>
    <p:sldId id="285" r:id="rId28"/>
    <p:sldId id="523" r:id="rId29"/>
    <p:sldId id="261" r:id="rId30"/>
    <p:sldId id="541" r:id="rId31"/>
    <p:sldId id="442" r:id="rId32"/>
    <p:sldId id="339" r:id="rId33"/>
    <p:sldId id="429" r:id="rId34"/>
    <p:sldId id="412" r:id="rId35"/>
    <p:sldId id="272" r:id="rId36"/>
    <p:sldId id="422" r:id="rId37"/>
    <p:sldId id="423" r:id="rId38"/>
    <p:sldId id="407" r:id="rId39"/>
    <p:sldId id="264" r:id="rId40"/>
    <p:sldId id="432" r:id="rId41"/>
    <p:sldId id="433" r:id="rId42"/>
    <p:sldId id="434" r:id="rId43"/>
    <p:sldId id="435" r:id="rId44"/>
    <p:sldId id="436" r:id="rId45"/>
    <p:sldId id="437" r:id="rId46"/>
    <p:sldId id="439" r:id="rId47"/>
    <p:sldId id="438" r:id="rId48"/>
    <p:sldId id="428" r:id="rId49"/>
    <p:sldId id="440" r:id="rId50"/>
    <p:sldId id="545" r:id="rId5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7E38E9-AF43-5C39-9010-14D2C57CB92F}" v="47" dt="2025-02-02T16:25:46.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21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Freel" userId="S::afreel@ohacademy.co.uk::f6dead3d-cc44-4b49-aee1-60fe86f08dbd" providerId="AD" clId="Web-{15951E4E-0ECF-397B-18CC-9B736F67FBBA}"/>
    <pc:docChg chg="addSld delSld modSld">
      <pc:chgData name="A Freel" userId="S::afreel@ohacademy.co.uk::f6dead3d-cc44-4b49-aee1-60fe86f08dbd" providerId="AD" clId="Web-{15951E4E-0ECF-397B-18CC-9B736F67FBBA}" dt="2024-12-20T13:51:58.491" v="46"/>
      <pc:docMkLst>
        <pc:docMk/>
      </pc:docMkLst>
      <pc:sldChg chg="modSp">
        <pc:chgData name="A Freel" userId="S::afreel@ohacademy.co.uk::f6dead3d-cc44-4b49-aee1-60fe86f08dbd" providerId="AD" clId="Web-{15951E4E-0ECF-397B-18CC-9B736F67FBBA}" dt="2024-12-20T13:44:23.713" v="2" actId="20577"/>
        <pc:sldMkLst>
          <pc:docMk/>
          <pc:sldMk cId="109857222" sldId="256"/>
        </pc:sldMkLst>
        <pc:spChg chg="mod">
          <ac:chgData name="A Freel" userId="S::afreel@ohacademy.co.uk::f6dead3d-cc44-4b49-aee1-60fe86f08dbd" providerId="AD" clId="Web-{15951E4E-0ECF-397B-18CC-9B736F67FBBA}" dt="2024-12-20T13:44:23.713" v="2" actId="20577"/>
          <ac:spMkLst>
            <pc:docMk/>
            <pc:sldMk cId="109857222" sldId="256"/>
            <ac:spMk id="2" creationId="{00000000-0000-0000-0000-000000000000}"/>
          </ac:spMkLst>
        </pc:spChg>
        <pc:spChg chg="mod">
          <ac:chgData name="A Freel" userId="S::afreel@ohacademy.co.uk::f6dead3d-cc44-4b49-aee1-60fe86f08dbd" providerId="AD" clId="Web-{15951E4E-0ECF-397B-18CC-9B736F67FBBA}" dt="2024-12-20T13:44:17.229" v="1" actId="20577"/>
          <ac:spMkLst>
            <pc:docMk/>
            <pc:sldMk cId="109857222" sldId="256"/>
            <ac:spMk id="3" creationId="{00000000-0000-0000-0000-000000000000}"/>
          </ac:spMkLst>
        </pc:spChg>
      </pc:sldChg>
      <pc:sldChg chg="addSp delSp modSp add">
        <pc:chgData name="A Freel" userId="S::afreel@ohacademy.co.uk::f6dead3d-cc44-4b49-aee1-60fe86f08dbd" providerId="AD" clId="Web-{15951E4E-0ECF-397B-18CC-9B736F67FBBA}" dt="2024-12-20T13:45:59.982" v="18" actId="14100"/>
        <pc:sldMkLst>
          <pc:docMk/>
          <pc:sldMk cId="1120572278" sldId="258"/>
        </pc:sldMkLst>
      </pc:sldChg>
      <pc:sldChg chg="add del replId">
        <pc:chgData name="A Freel" userId="S::afreel@ohacademy.co.uk::f6dead3d-cc44-4b49-aee1-60fe86f08dbd" providerId="AD" clId="Web-{15951E4E-0ECF-397B-18CC-9B736F67FBBA}" dt="2024-12-20T13:50:14.035" v="20"/>
        <pc:sldMkLst>
          <pc:docMk/>
          <pc:sldMk cId="3821534362" sldId="259"/>
        </pc:sldMkLst>
      </pc:sldChg>
      <pc:sldChg chg="addSp add">
        <pc:chgData name="A Freel" userId="S::afreel@ohacademy.co.uk::f6dead3d-cc44-4b49-aee1-60fe86f08dbd" providerId="AD" clId="Web-{15951E4E-0ECF-397B-18CC-9B736F67FBBA}" dt="2024-12-20T13:51:56.553" v="45"/>
        <pc:sldMkLst>
          <pc:docMk/>
          <pc:sldMk cId="3447920690" sldId="275"/>
        </pc:sldMkLst>
        <pc:spChg chg="add">
          <ac:chgData name="A Freel" userId="S::afreel@ohacademy.co.uk::f6dead3d-cc44-4b49-aee1-60fe86f08dbd" providerId="AD" clId="Web-{15951E4E-0ECF-397B-18CC-9B736F67FBBA}" dt="2024-12-20T13:51:56.553" v="45"/>
          <ac:spMkLst>
            <pc:docMk/>
            <pc:sldMk cId="3447920690" sldId="275"/>
            <ac:spMk id="5" creationId="{AD910369-402C-24EA-AD17-8159E7D2C8FB}"/>
          </ac:spMkLst>
        </pc:spChg>
      </pc:sldChg>
      <pc:sldChg chg="addSp add">
        <pc:chgData name="A Freel" userId="S::afreel@ohacademy.co.uk::f6dead3d-cc44-4b49-aee1-60fe86f08dbd" providerId="AD" clId="Web-{15951E4E-0ECF-397B-18CC-9B736F67FBBA}" dt="2024-12-20T13:51:49.084" v="41"/>
        <pc:sldMkLst>
          <pc:docMk/>
          <pc:sldMk cId="113685285" sldId="279"/>
        </pc:sldMkLst>
        <pc:spChg chg="add">
          <ac:chgData name="A Freel" userId="S::afreel@ohacademy.co.uk::f6dead3d-cc44-4b49-aee1-60fe86f08dbd" providerId="AD" clId="Web-{15951E4E-0ECF-397B-18CC-9B736F67FBBA}" dt="2024-12-20T13:51:49.084" v="41"/>
          <ac:spMkLst>
            <pc:docMk/>
            <pc:sldMk cId="113685285" sldId="279"/>
            <ac:spMk id="6" creationId="{04CD0496-88BC-2727-3412-F9C2BC0CFDC0}"/>
          </ac:spMkLst>
        </pc:spChg>
      </pc:sldChg>
      <pc:sldChg chg="addSp add">
        <pc:chgData name="A Freel" userId="S::afreel@ohacademy.co.uk::f6dead3d-cc44-4b49-aee1-60fe86f08dbd" providerId="AD" clId="Web-{15951E4E-0ECF-397B-18CC-9B736F67FBBA}" dt="2024-12-20T13:51:54.647" v="44"/>
        <pc:sldMkLst>
          <pc:docMk/>
          <pc:sldMk cId="522116067" sldId="280"/>
        </pc:sldMkLst>
        <pc:spChg chg="add">
          <ac:chgData name="A Freel" userId="S::afreel@ohacademy.co.uk::f6dead3d-cc44-4b49-aee1-60fe86f08dbd" providerId="AD" clId="Web-{15951E4E-0ECF-397B-18CC-9B736F67FBBA}" dt="2024-12-20T13:51:54.647" v="44"/>
          <ac:spMkLst>
            <pc:docMk/>
            <pc:sldMk cId="522116067" sldId="280"/>
            <ac:spMk id="19" creationId="{63BD6A52-FE8B-A33E-F4BA-31F40A51599C}"/>
          </ac:spMkLst>
        </pc:spChg>
      </pc:sldChg>
      <pc:sldChg chg="addSp add">
        <pc:chgData name="A Freel" userId="S::afreel@ohacademy.co.uk::f6dead3d-cc44-4b49-aee1-60fe86f08dbd" providerId="AD" clId="Web-{15951E4E-0ECF-397B-18CC-9B736F67FBBA}" dt="2024-12-20T13:51:47.444" v="40"/>
        <pc:sldMkLst>
          <pc:docMk/>
          <pc:sldMk cId="4270418185" sldId="281"/>
        </pc:sldMkLst>
        <pc:spChg chg="add">
          <ac:chgData name="A Freel" userId="S::afreel@ohacademy.co.uk::f6dead3d-cc44-4b49-aee1-60fe86f08dbd" providerId="AD" clId="Web-{15951E4E-0ECF-397B-18CC-9B736F67FBBA}" dt="2024-12-20T13:51:47.444" v="40"/>
          <ac:spMkLst>
            <pc:docMk/>
            <pc:sldMk cId="4270418185" sldId="281"/>
            <ac:spMk id="12" creationId="{FD662931-1ED0-4159-4362-B6E8149DC8A0}"/>
          </ac:spMkLst>
        </pc:spChg>
      </pc:sldChg>
      <pc:sldChg chg="modSp add">
        <pc:chgData name="A Freel" userId="S::afreel@ohacademy.co.uk::f6dead3d-cc44-4b49-aee1-60fe86f08dbd" providerId="AD" clId="Web-{15951E4E-0ECF-397B-18CC-9B736F67FBBA}" dt="2024-12-20T13:51:41.053" v="38" actId="20577"/>
        <pc:sldMkLst>
          <pc:docMk/>
          <pc:sldMk cId="3443819285" sldId="282"/>
        </pc:sldMkLst>
        <pc:spChg chg="mod">
          <ac:chgData name="A Freel" userId="S::afreel@ohacademy.co.uk::f6dead3d-cc44-4b49-aee1-60fe86f08dbd" providerId="AD" clId="Web-{15951E4E-0ECF-397B-18CC-9B736F67FBBA}" dt="2024-12-20T13:51:41.053" v="38" actId="20577"/>
          <ac:spMkLst>
            <pc:docMk/>
            <pc:sldMk cId="3443819285" sldId="282"/>
            <ac:spMk id="6" creationId="{F3866C31-0780-0D73-241E-EE05A61E3BEA}"/>
          </ac:spMkLst>
        </pc:spChg>
      </pc:sldChg>
      <pc:sldChg chg="addSp add">
        <pc:chgData name="A Freel" userId="S::afreel@ohacademy.co.uk::f6dead3d-cc44-4b49-aee1-60fe86f08dbd" providerId="AD" clId="Web-{15951E4E-0ECF-397B-18CC-9B736F67FBBA}" dt="2024-12-20T13:51:52.709" v="43"/>
        <pc:sldMkLst>
          <pc:docMk/>
          <pc:sldMk cId="3557845846" sldId="283"/>
        </pc:sldMkLst>
        <pc:spChg chg="add">
          <ac:chgData name="A Freel" userId="S::afreel@ohacademy.co.uk::f6dead3d-cc44-4b49-aee1-60fe86f08dbd" providerId="AD" clId="Web-{15951E4E-0ECF-397B-18CC-9B736F67FBBA}" dt="2024-12-20T13:51:52.709" v="43"/>
          <ac:spMkLst>
            <pc:docMk/>
            <pc:sldMk cId="3557845846" sldId="283"/>
            <ac:spMk id="8" creationId="{6429588D-892A-4F0D-7FD3-3F6566B73F1F}"/>
          </ac:spMkLst>
        </pc:spChg>
      </pc:sldChg>
      <pc:sldChg chg="addSp add">
        <pc:chgData name="A Freel" userId="S::afreel@ohacademy.co.uk::f6dead3d-cc44-4b49-aee1-60fe86f08dbd" providerId="AD" clId="Web-{15951E4E-0ECF-397B-18CC-9B736F67FBBA}" dt="2024-12-20T13:51:58.491" v="46"/>
        <pc:sldMkLst>
          <pc:docMk/>
          <pc:sldMk cId="38950919" sldId="284"/>
        </pc:sldMkLst>
        <pc:spChg chg="add">
          <ac:chgData name="A Freel" userId="S::afreel@ohacademy.co.uk::f6dead3d-cc44-4b49-aee1-60fe86f08dbd" providerId="AD" clId="Web-{15951E4E-0ECF-397B-18CC-9B736F67FBBA}" dt="2024-12-20T13:51:58.491" v="46"/>
          <ac:spMkLst>
            <pc:docMk/>
            <pc:sldMk cId="38950919" sldId="284"/>
            <ac:spMk id="7" creationId="{BB8DD515-021F-85FA-0EDE-8EE64D2E2212}"/>
          </ac:spMkLst>
        </pc:spChg>
      </pc:sldChg>
      <pc:sldChg chg="addSp add">
        <pc:chgData name="A Freel" userId="S::afreel@ohacademy.co.uk::f6dead3d-cc44-4b49-aee1-60fe86f08dbd" providerId="AD" clId="Web-{15951E4E-0ECF-397B-18CC-9B736F67FBBA}" dt="2024-12-20T13:51:45.225" v="39"/>
        <pc:sldMkLst>
          <pc:docMk/>
          <pc:sldMk cId="246139630" sldId="286"/>
        </pc:sldMkLst>
        <pc:spChg chg="add">
          <ac:chgData name="A Freel" userId="S::afreel@ohacademy.co.uk::f6dead3d-cc44-4b49-aee1-60fe86f08dbd" providerId="AD" clId="Web-{15951E4E-0ECF-397B-18CC-9B736F67FBBA}" dt="2024-12-20T13:51:45.225" v="39"/>
          <ac:spMkLst>
            <pc:docMk/>
            <pc:sldMk cId="246139630" sldId="286"/>
            <ac:spMk id="8" creationId="{94DCF57E-EA50-881F-C2B0-9330BFF3B809}"/>
          </ac:spMkLst>
        </pc:spChg>
      </pc:sldChg>
      <pc:sldChg chg="addSp add">
        <pc:chgData name="A Freel" userId="S::afreel@ohacademy.co.uk::f6dead3d-cc44-4b49-aee1-60fe86f08dbd" providerId="AD" clId="Web-{15951E4E-0ECF-397B-18CC-9B736F67FBBA}" dt="2024-12-20T13:51:50.866" v="42"/>
        <pc:sldMkLst>
          <pc:docMk/>
          <pc:sldMk cId="3100067699" sldId="308"/>
        </pc:sldMkLst>
        <pc:spChg chg="add">
          <ac:chgData name="A Freel" userId="S::afreel@ohacademy.co.uk::f6dead3d-cc44-4b49-aee1-60fe86f08dbd" providerId="AD" clId="Web-{15951E4E-0ECF-397B-18CC-9B736F67FBBA}" dt="2024-12-20T13:51:50.866" v="42"/>
          <ac:spMkLst>
            <pc:docMk/>
            <pc:sldMk cId="3100067699" sldId="308"/>
            <ac:spMk id="6" creationId="{2BD4C0F5-5ECC-6E13-A30A-3EAF76090BAE}"/>
          </ac:spMkLst>
        </pc:spChg>
      </pc:sldChg>
    </pc:docChg>
  </pc:docChgLst>
  <pc:docChgLst>
    <pc:chgData name="A Freel" userId="S::afreel@ohacademy.co.uk::f6dead3d-cc44-4b49-aee1-60fe86f08dbd" providerId="AD" clId="Web-{2B39B34D-32A2-2F61-140A-D872C97A15DA}"/>
    <pc:docChg chg="addSld delSld modSld">
      <pc:chgData name="A Freel" userId="S::afreel@ohacademy.co.uk::f6dead3d-cc44-4b49-aee1-60fe86f08dbd" providerId="AD" clId="Web-{2B39B34D-32A2-2F61-140A-D872C97A15DA}" dt="2025-01-29T15:38:20.558" v="253" actId="20577"/>
      <pc:docMkLst>
        <pc:docMk/>
      </pc:docMkLst>
      <pc:sldChg chg="addSp delSp modSp mod setBg">
        <pc:chgData name="A Freel" userId="S::afreel@ohacademy.co.uk::f6dead3d-cc44-4b49-aee1-60fe86f08dbd" providerId="AD" clId="Web-{2B39B34D-32A2-2F61-140A-D872C97A15DA}" dt="2025-01-24T13:39:51.462" v="2"/>
        <pc:sldMkLst>
          <pc:docMk/>
          <pc:sldMk cId="109857222" sldId="256"/>
        </pc:sldMkLst>
      </pc:sldChg>
      <pc:sldChg chg="addSp delSp modSp add del mod setBg">
        <pc:chgData name="A Freel" userId="S::afreel@ohacademy.co.uk::f6dead3d-cc44-4b49-aee1-60fe86f08dbd" providerId="AD" clId="Web-{2B39B34D-32A2-2F61-140A-D872C97A15DA}" dt="2025-01-29T15:13:48.598" v="226"/>
        <pc:sldMkLst>
          <pc:docMk/>
          <pc:sldMk cId="1120572278" sldId="258"/>
        </pc:sldMkLst>
      </pc:sldChg>
      <pc:sldChg chg="add">
        <pc:chgData name="A Freel" userId="S::afreel@ohacademy.co.uk::f6dead3d-cc44-4b49-aee1-60fe86f08dbd" providerId="AD" clId="Web-{2B39B34D-32A2-2F61-140A-D872C97A15DA}" dt="2025-01-24T14:22:35.312" v="83"/>
        <pc:sldMkLst>
          <pc:docMk/>
          <pc:sldMk cId="3772315522" sldId="261"/>
        </pc:sldMkLst>
      </pc:sldChg>
      <pc:sldChg chg="addSp delSp modSp">
        <pc:chgData name="A Freel" userId="S::afreel@ohacademy.co.uk::f6dead3d-cc44-4b49-aee1-60fe86f08dbd" providerId="AD" clId="Web-{2B39B34D-32A2-2F61-140A-D872C97A15DA}" dt="2025-01-24T13:53:53.310" v="42" actId="20577"/>
        <pc:sldMkLst>
          <pc:docMk/>
          <pc:sldMk cId="522116067" sldId="280"/>
        </pc:sldMkLst>
        <pc:spChg chg="add mod">
          <ac:chgData name="A Freel" userId="S::afreel@ohacademy.co.uk::f6dead3d-cc44-4b49-aee1-60fe86f08dbd" providerId="AD" clId="Web-{2B39B34D-32A2-2F61-140A-D872C97A15DA}" dt="2025-01-24T13:53:53.310" v="42" actId="20577"/>
          <ac:spMkLst>
            <pc:docMk/>
            <pc:sldMk cId="522116067" sldId="280"/>
            <ac:spMk id="14" creationId="{29B84337-E265-3534-28CD-F90691A7B600}"/>
          </ac:spMkLst>
        </pc:spChg>
      </pc:sldChg>
      <pc:sldChg chg="modSp">
        <pc:chgData name="A Freel" userId="S::afreel@ohacademy.co.uk::f6dead3d-cc44-4b49-aee1-60fe86f08dbd" providerId="AD" clId="Web-{2B39B34D-32A2-2F61-140A-D872C97A15DA}" dt="2025-01-24T13:55:09.984" v="52" actId="20577"/>
        <pc:sldMkLst>
          <pc:docMk/>
          <pc:sldMk cId="38950919" sldId="284"/>
        </pc:sldMkLst>
        <pc:spChg chg="mod">
          <ac:chgData name="A Freel" userId="S::afreel@ohacademy.co.uk::f6dead3d-cc44-4b49-aee1-60fe86f08dbd" providerId="AD" clId="Web-{2B39B34D-32A2-2F61-140A-D872C97A15DA}" dt="2025-01-24T13:55:09.984" v="52" actId="20577"/>
          <ac:spMkLst>
            <pc:docMk/>
            <pc:sldMk cId="38950919" sldId="284"/>
            <ac:spMk id="5" creationId="{462C1174-EA70-C596-2684-1A3F7869DDD7}"/>
          </ac:spMkLst>
        </pc:spChg>
      </pc:sldChg>
      <pc:sldChg chg="add">
        <pc:chgData name="A Freel" userId="S::afreel@ohacademy.co.uk::f6dead3d-cc44-4b49-aee1-60fe86f08dbd" providerId="AD" clId="Web-{2B39B34D-32A2-2F61-140A-D872C97A15DA}" dt="2025-01-24T14:22:35.296" v="82"/>
        <pc:sldMkLst>
          <pc:docMk/>
          <pc:sldMk cId="160205333" sldId="285"/>
        </pc:sldMkLst>
      </pc:sldChg>
      <pc:sldChg chg="delSp add">
        <pc:chgData name="A Freel" userId="S::afreel@ohacademy.co.uk::f6dead3d-cc44-4b49-aee1-60fe86f08dbd" providerId="AD" clId="Web-{2B39B34D-32A2-2F61-140A-D872C97A15DA}" dt="2025-01-29T15:14:18.067" v="229"/>
        <pc:sldMkLst>
          <pc:docMk/>
          <pc:sldMk cId="862860688" sldId="523"/>
        </pc:sldMkLst>
      </pc:sldChg>
      <pc:sldChg chg="modSp add mod setBg">
        <pc:chgData name="A Freel" userId="S::afreel@ohacademy.co.uk::f6dead3d-cc44-4b49-aee1-60fe86f08dbd" providerId="AD" clId="Web-{2B39B34D-32A2-2F61-140A-D872C97A15DA}" dt="2025-01-24T13:58:20.692" v="81"/>
        <pc:sldMkLst>
          <pc:docMk/>
          <pc:sldMk cId="2186170359" sldId="524"/>
        </pc:sldMkLst>
        <pc:spChg chg="mod">
          <ac:chgData name="A Freel" userId="S::afreel@ohacademy.co.uk::f6dead3d-cc44-4b49-aee1-60fe86f08dbd" providerId="AD" clId="Web-{2B39B34D-32A2-2F61-140A-D872C97A15DA}" dt="2025-01-24T13:58:14.535" v="80" actId="20577"/>
          <ac:spMkLst>
            <pc:docMk/>
            <pc:sldMk cId="2186170359" sldId="524"/>
            <ac:spMk id="2" creationId="{2E1EF0BA-CEED-E29D-FEE5-9940F07FFB68}"/>
          </ac:spMkLst>
        </pc:spChg>
        <pc:spChg chg="mod">
          <ac:chgData name="A Freel" userId="S::afreel@ohacademy.co.uk::f6dead3d-cc44-4b49-aee1-60fe86f08dbd" providerId="AD" clId="Web-{2B39B34D-32A2-2F61-140A-D872C97A15DA}" dt="2025-01-24T13:57:28.847" v="79" actId="20577"/>
          <ac:spMkLst>
            <pc:docMk/>
            <pc:sldMk cId="2186170359" sldId="524"/>
            <ac:spMk id="3" creationId="{C64EAB1E-80D3-6608-8146-DF162FAE764E}"/>
          </ac:spMkLst>
        </pc:spChg>
      </pc:sldChg>
      <pc:sldChg chg="addSp delSp modSp new mod setBg">
        <pc:chgData name="A Freel" userId="S::afreel@ohacademy.co.uk::f6dead3d-cc44-4b49-aee1-60fe86f08dbd" providerId="AD" clId="Web-{2B39B34D-32A2-2F61-140A-D872C97A15DA}" dt="2025-01-28T19:41:14.243" v="174"/>
        <pc:sldMkLst>
          <pc:docMk/>
          <pc:sldMk cId="1151637484" sldId="525"/>
        </pc:sldMkLst>
        <pc:spChg chg="mod">
          <ac:chgData name="A Freel" userId="S::afreel@ohacademy.co.uk::f6dead3d-cc44-4b49-aee1-60fe86f08dbd" providerId="AD" clId="Web-{2B39B34D-32A2-2F61-140A-D872C97A15DA}" dt="2025-01-28T07:49:35.131" v="109" actId="20577"/>
          <ac:spMkLst>
            <pc:docMk/>
            <pc:sldMk cId="1151637484" sldId="525"/>
            <ac:spMk id="2" creationId="{702FF044-F72A-CFC1-35D7-F19C6982CB5F}"/>
          </ac:spMkLst>
        </pc:spChg>
        <pc:picChg chg="add mod">
          <ac:chgData name="A Freel" userId="S::afreel@ohacademy.co.uk::f6dead3d-cc44-4b49-aee1-60fe86f08dbd" providerId="AD" clId="Web-{2B39B34D-32A2-2F61-140A-D872C97A15DA}" dt="2025-01-28T07:49:15.036" v="100" actId="1076"/>
          <ac:picMkLst>
            <pc:docMk/>
            <pc:sldMk cId="1151637484" sldId="525"/>
            <ac:picMk id="4" creationId="{B867CB5B-2718-A27D-3073-062DA19CE496}"/>
          </ac:picMkLst>
        </pc:picChg>
      </pc:sldChg>
      <pc:sldChg chg="new del">
        <pc:chgData name="A Freel" userId="S::afreel@ohacademy.co.uk::f6dead3d-cc44-4b49-aee1-60fe86f08dbd" providerId="AD" clId="Web-{2B39B34D-32A2-2F61-140A-D872C97A15DA}" dt="2025-01-28T07:47:44.596" v="85"/>
        <pc:sldMkLst>
          <pc:docMk/>
          <pc:sldMk cId="1286896253" sldId="525"/>
        </pc:sldMkLst>
      </pc:sldChg>
      <pc:sldChg chg="modSp add del">
        <pc:chgData name="A Freel" userId="S::afreel@ohacademy.co.uk::f6dead3d-cc44-4b49-aee1-60fe86f08dbd" providerId="AD" clId="Web-{2B39B34D-32A2-2F61-140A-D872C97A15DA}" dt="2025-01-24T13:53:40.951" v="33"/>
        <pc:sldMkLst>
          <pc:docMk/>
          <pc:sldMk cId="4002466708" sldId="525"/>
        </pc:sldMkLst>
      </pc:sldChg>
      <pc:sldChg chg="addSp delSp modSp new mod setBg">
        <pc:chgData name="A Freel" userId="S::afreel@ohacademy.co.uk::f6dead3d-cc44-4b49-aee1-60fe86f08dbd" providerId="AD" clId="Web-{2B39B34D-32A2-2F61-140A-D872C97A15DA}" dt="2025-01-29T15:38:20.558" v="253" actId="20577"/>
        <pc:sldMkLst>
          <pc:docMk/>
          <pc:sldMk cId="4115019678" sldId="526"/>
        </pc:sldMkLst>
        <pc:spChg chg="mod">
          <ac:chgData name="A Freel" userId="S::afreel@ohacademy.co.uk::f6dead3d-cc44-4b49-aee1-60fe86f08dbd" providerId="AD" clId="Web-{2B39B34D-32A2-2F61-140A-D872C97A15DA}" dt="2025-01-28T19:52:58.019" v="218" actId="14100"/>
          <ac:spMkLst>
            <pc:docMk/>
            <pc:sldMk cId="4115019678" sldId="526"/>
            <ac:spMk id="2" creationId="{067854DC-80E0-3790-84E8-DCD49D1423B1}"/>
          </ac:spMkLst>
        </pc:spChg>
        <pc:spChg chg="mod">
          <ac:chgData name="A Freel" userId="S::afreel@ohacademy.co.uk::f6dead3d-cc44-4b49-aee1-60fe86f08dbd" providerId="AD" clId="Web-{2B39B34D-32A2-2F61-140A-D872C97A15DA}" dt="2025-01-28T19:53:28.067" v="220" actId="1076"/>
          <ac:spMkLst>
            <pc:docMk/>
            <pc:sldMk cId="4115019678" sldId="526"/>
            <ac:spMk id="3" creationId="{51B48D05-D687-3E23-B3FE-63DC9D303742}"/>
          </ac:spMkLst>
        </pc:spChg>
        <pc:spChg chg="add mod">
          <ac:chgData name="A Freel" userId="S::afreel@ohacademy.co.uk::f6dead3d-cc44-4b49-aee1-60fe86f08dbd" providerId="AD" clId="Web-{2B39B34D-32A2-2F61-140A-D872C97A15DA}" dt="2025-01-28T19:52:12.705" v="207" actId="20577"/>
          <ac:spMkLst>
            <pc:docMk/>
            <pc:sldMk cId="4115019678" sldId="526"/>
            <ac:spMk id="4" creationId="{B63D2146-E07F-E308-C041-0DD5FFB357F5}"/>
          </ac:spMkLst>
        </pc:spChg>
        <pc:spChg chg="add mod">
          <ac:chgData name="A Freel" userId="S::afreel@ohacademy.co.uk::f6dead3d-cc44-4b49-aee1-60fe86f08dbd" providerId="AD" clId="Web-{2B39B34D-32A2-2F61-140A-D872C97A15DA}" dt="2025-01-28T19:42:02.323" v="196" actId="1076"/>
          <ac:spMkLst>
            <pc:docMk/>
            <pc:sldMk cId="4115019678" sldId="526"/>
            <ac:spMk id="10" creationId="{AC5377BA-6A0E-B9F8-4A54-E2200C264FC7}"/>
          </ac:spMkLst>
        </pc:spChg>
        <pc:spChg chg="add mod">
          <ac:chgData name="A Freel" userId="S::afreel@ohacademy.co.uk::f6dead3d-cc44-4b49-aee1-60fe86f08dbd" providerId="AD" clId="Web-{2B39B34D-32A2-2F61-140A-D872C97A15DA}" dt="2025-01-29T15:38:20.558" v="253" actId="20577"/>
          <ac:spMkLst>
            <pc:docMk/>
            <pc:sldMk cId="4115019678" sldId="526"/>
            <ac:spMk id="14" creationId="{ED3CCE67-8A64-11A4-AF75-3D862892054A}"/>
          </ac:spMkLst>
        </pc:spChg>
        <pc:picChg chg="add mod modCrop">
          <ac:chgData name="A Freel" userId="S::afreel@ohacademy.co.uk::f6dead3d-cc44-4b49-aee1-60fe86f08dbd" providerId="AD" clId="Web-{2B39B34D-32A2-2F61-140A-D872C97A15DA}" dt="2025-01-28T19:39:02.879" v="161" actId="14100"/>
          <ac:picMkLst>
            <pc:docMk/>
            <pc:sldMk cId="4115019678" sldId="526"/>
            <ac:picMk id="5" creationId="{A27924C8-F971-A611-4441-A574BE50D769}"/>
          </ac:picMkLst>
        </pc:picChg>
        <pc:picChg chg="add mod">
          <ac:chgData name="A Freel" userId="S::afreel@ohacademy.co.uk::f6dead3d-cc44-4b49-aee1-60fe86f08dbd" providerId="AD" clId="Web-{2B39B34D-32A2-2F61-140A-D872C97A15DA}" dt="2025-01-29T15:37:16.338" v="233" actId="1076"/>
          <ac:picMkLst>
            <pc:docMk/>
            <pc:sldMk cId="4115019678" sldId="526"/>
            <ac:picMk id="6" creationId="{E048E694-6AB4-A7FD-9D9E-F0C5ABFF3EBC}"/>
          </ac:picMkLst>
        </pc:picChg>
        <pc:picChg chg="add mod">
          <ac:chgData name="A Freel" userId="S::afreel@ohacademy.co.uk::f6dead3d-cc44-4b49-aee1-60fe86f08dbd" providerId="AD" clId="Web-{2B39B34D-32A2-2F61-140A-D872C97A15DA}" dt="2025-01-28T19:40:10.225" v="170" actId="1076"/>
          <ac:picMkLst>
            <pc:docMk/>
            <pc:sldMk cId="4115019678" sldId="526"/>
            <ac:picMk id="7" creationId="{13795CC8-7302-83D0-2B31-2FC7E598D294}"/>
          </ac:picMkLst>
        </pc:picChg>
        <pc:picChg chg="add mod">
          <ac:chgData name="A Freel" userId="S::afreel@ohacademy.co.uk::f6dead3d-cc44-4b49-aee1-60fe86f08dbd" providerId="AD" clId="Web-{2B39B34D-32A2-2F61-140A-D872C97A15DA}" dt="2025-01-28T19:40:43.273" v="173" actId="14100"/>
          <ac:picMkLst>
            <pc:docMk/>
            <pc:sldMk cId="4115019678" sldId="526"/>
            <ac:picMk id="8" creationId="{21E06EE4-73E9-9241-E98B-2BFAA034171D}"/>
          </ac:picMkLst>
        </pc:picChg>
        <pc:picChg chg="add mod">
          <ac:chgData name="A Freel" userId="S::afreel@ohacademy.co.uk::f6dead3d-cc44-4b49-aee1-60fe86f08dbd" providerId="AD" clId="Web-{2B39B34D-32A2-2F61-140A-D872C97A15DA}" dt="2025-01-29T15:37:40.276" v="235" actId="1076"/>
          <ac:picMkLst>
            <pc:docMk/>
            <pc:sldMk cId="4115019678" sldId="526"/>
            <ac:picMk id="9" creationId="{433C5692-CEFA-C7ED-7C1F-5A66C512E644}"/>
          </ac:picMkLst>
        </pc:picChg>
        <pc:picChg chg="add mod">
          <ac:chgData name="A Freel" userId="S::afreel@ohacademy.co.uk::f6dead3d-cc44-4b49-aee1-60fe86f08dbd" providerId="AD" clId="Web-{2B39B34D-32A2-2F61-140A-D872C97A15DA}" dt="2025-01-28T19:53:31.380" v="222" actId="1076"/>
          <ac:picMkLst>
            <pc:docMk/>
            <pc:sldMk cId="4115019678" sldId="526"/>
            <ac:picMk id="11" creationId="{E6AA2919-67E0-0EA4-E38B-3C4AE7F69AA1}"/>
          </ac:picMkLst>
        </pc:picChg>
        <pc:picChg chg="add mod">
          <ac:chgData name="A Freel" userId="S::afreel@ohacademy.co.uk::f6dead3d-cc44-4b49-aee1-60fe86f08dbd" providerId="AD" clId="Web-{2B39B34D-32A2-2F61-140A-D872C97A15DA}" dt="2025-01-28T19:53:02.097" v="219" actId="1076"/>
          <ac:picMkLst>
            <pc:docMk/>
            <pc:sldMk cId="4115019678" sldId="526"/>
            <ac:picMk id="12" creationId="{6972B1AC-7E67-D2DF-A7A2-20A68BBACEB6}"/>
          </ac:picMkLst>
        </pc:picChg>
        <pc:picChg chg="add mod">
          <ac:chgData name="A Freel" userId="S::afreel@ohacademy.co.uk::f6dead3d-cc44-4b49-aee1-60fe86f08dbd" providerId="AD" clId="Web-{2B39B34D-32A2-2F61-140A-D872C97A15DA}" dt="2025-01-29T15:38:04.370" v="238" actId="1076"/>
          <ac:picMkLst>
            <pc:docMk/>
            <pc:sldMk cId="4115019678" sldId="526"/>
            <ac:picMk id="13" creationId="{9177FA27-13B4-D63E-F8B8-4CDF325CB01A}"/>
          </ac:picMkLst>
        </pc:picChg>
      </pc:sldChg>
      <pc:sldChg chg="new del">
        <pc:chgData name="A Freel" userId="S::afreel@ohacademy.co.uk::f6dead3d-cc44-4b49-aee1-60fe86f08dbd" providerId="AD" clId="Web-{2B39B34D-32A2-2F61-140A-D872C97A15DA}" dt="2025-01-29T15:14:01.598" v="228"/>
        <pc:sldMkLst>
          <pc:docMk/>
          <pc:sldMk cId="1019484880" sldId="527"/>
        </pc:sldMkLst>
      </pc:sldChg>
      <pc:sldChg chg="add del">
        <pc:chgData name="A Freel" userId="S::afreel@ohacademy.co.uk::f6dead3d-cc44-4b49-aee1-60fe86f08dbd" providerId="AD" clId="Web-{2B39B34D-32A2-2F61-140A-D872C97A15DA}" dt="2025-01-29T15:12:25.736" v="224"/>
        <pc:sldMkLst>
          <pc:docMk/>
          <pc:sldMk cId="2989567744" sldId="527"/>
        </pc:sldMkLst>
      </pc:sldChg>
      <pc:sldMasterChg chg="addSldLayout">
        <pc:chgData name="A Freel" userId="S::afreel@ohacademy.co.uk::f6dead3d-cc44-4b49-aee1-60fe86f08dbd" providerId="AD" clId="Web-{2B39B34D-32A2-2F61-140A-D872C97A15DA}" dt="2025-01-24T14:22:35.312" v="83"/>
        <pc:sldMasterMkLst>
          <pc:docMk/>
          <pc:sldMasterMk cId="2460954070" sldId="2147483660"/>
        </pc:sldMasterMkLst>
        <pc:sldLayoutChg chg="add">
          <pc:chgData name="A Freel" userId="S::afreel@ohacademy.co.uk::f6dead3d-cc44-4b49-aee1-60fe86f08dbd" providerId="AD" clId="Web-{2B39B34D-32A2-2F61-140A-D872C97A15DA}" dt="2025-01-24T14:22:35.312" v="83"/>
          <pc:sldLayoutMkLst>
            <pc:docMk/>
            <pc:sldMasterMk cId="2460954070" sldId="2147483660"/>
            <pc:sldLayoutMk cId="2926556605" sldId="2147483683"/>
          </pc:sldLayoutMkLst>
        </pc:sldLayoutChg>
      </pc:sldMasterChg>
    </pc:docChg>
  </pc:docChgLst>
  <pc:docChgLst>
    <pc:chgData name="P McKenzie-Cook" userId="S::pmckenzie-cook@ohacademy.co.uk::6605cc89-aaff-4d80-9ee6-20e4afa4ef0c" providerId="AD" clId="Web-{5F9F0101-79E8-906E-53E2-6413590F91D4}"/>
    <pc:docChg chg="addSld delSld">
      <pc:chgData name="P McKenzie-Cook" userId="S::pmckenzie-cook@ohacademy.co.uk::6605cc89-aaff-4d80-9ee6-20e4afa4ef0c" providerId="AD" clId="Web-{5F9F0101-79E8-906E-53E2-6413590F91D4}" dt="2025-01-16T16:48:14.058" v="70"/>
      <pc:docMkLst>
        <pc:docMk/>
      </pc:docMkLst>
      <pc:sldChg chg="add">
        <pc:chgData name="P McKenzie-Cook" userId="S::pmckenzie-cook@ohacademy.co.uk::6605cc89-aaff-4d80-9ee6-20e4afa4ef0c" providerId="AD" clId="Web-{5F9F0101-79E8-906E-53E2-6413590F91D4}" dt="2025-01-16T16:48:13.964" v="60"/>
        <pc:sldMkLst>
          <pc:docMk/>
          <pc:sldMk cId="3745506808" sldId="264"/>
        </pc:sldMkLst>
      </pc:sldChg>
      <pc:sldChg chg="add">
        <pc:chgData name="P McKenzie-Cook" userId="S::pmckenzie-cook@ohacademy.co.uk::6605cc89-aaff-4d80-9ee6-20e4afa4ef0c" providerId="AD" clId="Web-{5F9F0101-79E8-906E-53E2-6413590F91D4}" dt="2025-01-16T16:48:13.933" v="56"/>
        <pc:sldMkLst>
          <pc:docMk/>
          <pc:sldMk cId="1286152657" sldId="272"/>
        </pc:sldMkLst>
      </pc:sldChg>
      <pc:sldChg chg="add">
        <pc:chgData name="P McKenzie-Cook" userId="S::pmckenzie-cook@ohacademy.co.uk::6605cc89-aaff-4d80-9ee6-20e4afa4ef0c" providerId="AD" clId="Web-{5F9F0101-79E8-906E-53E2-6413590F91D4}" dt="2025-01-16T16:48:13.886" v="51"/>
        <pc:sldMkLst>
          <pc:docMk/>
          <pc:sldMk cId="3513388254" sldId="339"/>
        </pc:sldMkLst>
      </pc:sldChg>
      <pc:sldChg chg="add">
        <pc:chgData name="P McKenzie-Cook" userId="S::pmckenzie-cook@ohacademy.co.uk::6605cc89-aaff-4d80-9ee6-20e4afa4ef0c" providerId="AD" clId="Web-{5F9F0101-79E8-906E-53E2-6413590F91D4}" dt="2025-01-16T16:48:13.964" v="59"/>
        <pc:sldMkLst>
          <pc:docMk/>
          <pc:sldMk cId="81419181" sldId="407"/>
        </pc:sldMkLst>
      </pc:sldChg>
      <pc:sldChg chg="add">
        <pc:chgData name="P McKenzie-Cook" userId="S::pmckenzie-cook@ohacademy.co.uk::6605cc89-aaff-4d80-9ee6-20e4afa4ef0c" providerId="AD" clId="Web-{5F9F0101-79E8-906E-53E2-6413590F91D4}" dt="2025-01-16T16:48:13.917" v="55"/>
        <pc:sldMkLst>
          <pc:docMk/>
          <pc:sldMk cId="3946797245" sldId="412"/>
        </pc:sldMkLst>
      </pc:sldChg>
      <pc:sldChg chg="add">
        <pc:chgData name="P McKenzie-Cook" userId="S::pmckenzie-cook@ohacademy.co.uk::6605cc89-aaff-4d80-9ee6-20e4afa4ef0c" providerId="AD" clId="Web-{5F9F0101-79E8-906E-53E2-6413590F91D4}" dt="2025-01-16T16:48:13.933" v="57"/>
        <pc:sldMkLst>
          <pc:docMk/>
          <pc:sldMk cId="4165897782" sldId="422"/>
        </pc:sldMkLst>
      </pc:sldChg>
      <pc:sldChg chg="add">
        <pc:chgData name="P McKenzie-Cook" userId="S::pmckenzie-cook@ohacademy.co.uk::6605cc89-aaff-4d80-9ee6-20e4afa4ef0c" providerId="AD" clId="Web-{5F9F0101-79E8-906E-53E2-6413590F91D4}" dt="2025-01-16T16:48:13.949" v="58"/>
        <pc:sldMkLst>
          <pc:docMk/>
          <pc:sldMk cId="3752639929" sldId="423"/>
        </pc:sldMkLst>
      </pc:sldChg>
      <pc:sldChg chg="add">
        <pc:chgData name="P McKenzie-Cook" userId="S::pmckenzie-cook@ohacademy.co.uk::6605cc89-aaff-4d80-9ee6-20e4afa4ef0c" providerId="AD" clId="Web-{5F9F0101-79E8-906E-53E2-6413590F91D4}" dt="2025-01-16T16:48:14.042" v="69"/>
        <pc:sldMkLst>
          <pc:docMk/>
          <pc:sldMk cId="2428011203" sldId="428"/>
        </pc:sldMkLst>
      </pc:sldChg>
      <pc:sldChg chg="add">
        <pc:chgData name="P McKenzie-Cook" userId="S::pmckenzie-cook@ohacademy.co.uk::6605cc89-aaff-4d80-9ee6-20e4afa4ef0c" providerId="AD" clId="Web-{5F9F0101-79E8-906E-53E2-6413590F91D4}" dt="2025-01-16T16:48:13.886" v="52"/>
        <pc:sldMkLst>
          <pc:docMk/>
          <pc:sldMk cId="4068030815" sldId="429"/>
        </pc:sldMkLst>
      </pc:sldChg>
      <pc:sldChg chg="add">
        <pc:chgData name="P McKenzie-Cook" userId="S::pmckenzie-cook@ohacademy.co.uk::6605cc89-aaff-4d80-9ee6-20e4afa4ef0c" providerId="AD" clId="Web-{5F9F0101-79E8-906E-53E2-6413590F91D4}" dt="2025-01-16T16:48:13.902" v="53"/>
        <pc:sldMkLst>
          <pc:docMk/>
          <pc:sldMk cId="347251657" sldId="430"/>
        </pc:sldMkLst>
      </pc:sldChg>
      <pc:sldChg chg="add del">
        <pc:chgData name="P McKenzie-Cook" userId="S::pmckenzie-cook@ohacademy.co.uk::6605cc89-aaff-4d80-9ee6-20e4afa4ef0c" providerId="AD" clId="Web-{5F9F0101-79E8-906E-53E2-6413590F91D4}" dt="2025-01-16T16:45:45.305" v="48"/>
        <pc:sldMkLst>
          <pc:docMk/>
          <pc:sldMk cId="3513388254" sldId="430"/>
        </pc:sldMkLst>
      </pc:sldChg>
      <pc:sldChg chg="add del">
        <pc:chgData name="P McKenzie-Cook" userId="S::pmckenzie-cook@ohacademy.co.uk::6605cc89-aaff-4d80-9ee6-20e4afa4ef0c" providerId="AD" clId="Web-{5F9F0101-79E8-906E-53E2-6413590F91D4}" dt="2025-01-16T16:45:45.289" v="47"/>
        <pc:sldMkLst>
          <pc:docMk/>
          <pc:sldMk cId="1101523287" sldId="431"/>
        </pc:sldMkLst>
      </pc:sldChg>
      <pc:sldChg chg="add">
        <pc:chgData name="P McKenzie-Cook" userId="S::pmckenzie-cook@ohacademy.co.uk::6605cc89-aaff-4d80-9ee6-20e4afa4ef0c" providerId="AD" clId="Web-{5F9F0101-79E8-906E-53E2-6413590F91D4}" dt="2025-01-16T16:48:13.902" v="54"/>
        <pc:sldMkLst>
          <pc:docMk/>
          <pc:sldMk cId="2879959856" sldId="431"/>
        </pc:sldMkLst>
      </pc:sldChg>
      <pc:sldChg chg="add">
        <pc:chgData name="P McKenzie-Cook" userId="S::pmckenzie-cook@ohacademy.co.uk::6605cc89-aaff-4d80-9ee6-20e4afa4ef0c" providerId="AD" clId="Web-{5F9F0101-79E8-906E-53E2-6413590F91D4}" dt="2025-01-16T16:48:13.980" v="61"/>
        <pc:sldMkLst>
          <pc:docMk/>
          <pc:sldMk cId="3662822627" sldId="432"/>
        </pc:sldMkLst>
      </pc:sldChg>
      <pc:sldChg chg="add del">
        <pc:chgData name="P McKenzie-Cook" userId="S::pmckenzie-cook@ohacademy.co.uk::6605cc89-aaff-4d80-9ee6-20e4afa4ef0c" providerId="AD" clId="Web-{5F9F0101-79E8-906E-53E2-6413590F91D4}" dt="2025-01-16T16:45:45.289" v="46"/>
        <pc:sldMkLst>
          <pc:docMk/>
          <pc:sldMk cId="4146370592" sldId="432"/>
        </pc:sldMkLst>
      </pc:sldChg>
      <pc:sldChg chg="add del">
        <pc:chgData name="P McKenzie-Cook" userId="S::pmckenzie-cook@ohacademy.co.uk::6605cc89-aaff-4d80-9ee6-20e4afa4ef0c" providerId="AD" clId="Web-{5F9F0101-79E8-906E-53E2-6413590F91D4}" dt="2025-01-16T16:45:45.289" v="45"/>
        <pc:sldMkLst>
          <pc:docMk/>
          <pc:sldMk cId="2012769438" sldId="433"/>
        </pc:sldMkLst>
      </pc:sldChg>
      <pc:sldChg chg="add">
        <pc:chgData name="P McKenzie-Cook" userId="S::pmckenzie-cook@ohacademy.co.uk::6605cc89-aaff-4d80-9ee6-20e4afa4ef0c" providerId="AD" clId="Web-{5F9F0101-79E8-906E-53E2-6413590F91D4}" dt="2025-01-16T16:48:13.995" v="62"/>
        <pc:sldMkLst>
          <pc:docMk/>
          <pc:sldMk cId="2406616511" sldId="433"/>
        </pc:sldMkLst>
      </pc:sldChg>
      <pc:sldChg chg="add">
        <pc:chgData name="P McKenzie-Cook" userId="S::pmckenzie-cook@ohacademy.co.uk::6605cc89-aaff-4d80-9ee6-20e4afa4ef0c" providerId="AD" clId="Web-{5F9F0101-79E8-906E-53E2-6413590F91D4}" dt="2025-01-16T16:48:13.995" v="63"/>
        <pc:sldMkLst>
          <pc:docMk/>
          <pc:sldMk cId="2890841249" sldId="434"/>
        </pc:sldMkLst>
      </pc:sldChg>
      <pc:sldChg chg="add del">
        <pc:chgData name="P McKenzie-Cook" userId="S::pmckenzie-cook@ohacademy.co.uk::6605cc89-aaff-4d80-9ee6-20e4afa4ef0c" providerId="AD" clId="Web-{5F9F0101-79E8-906E-53E2-6413590F91D4}" dt="2025-01-16T16:45:45.289" v="44"/>
        <pc:sldMkLst>
          <pc:docMk/>
          <pc:sldMk cId="3946797245" sldId="434"/>
        </pc:sldMkLst>
      </pc:sldChg>
      <pc:sldChg chg="add del">
        <pc:chgData name="P McKenzie-Cook" userId="S::pmckenzie-cook@ohacademy.co.uk::6605cc89-aaff-4d80-9ee6-20e4afa4ef0c" providerId="AD" clId="Web-{5F9F0101-79E8-906E-53E2-6413590F91D4}" dt="2025-01-16T16:45:45.289" v="43"/>
        <pc:sldMkLst>
          <pc:docMk/>
          <pc:sldMk cId="1286152657" sldId="435"/>
        </pc:sldMkLst>
      </pc:sldChg>
      <pc:sldChg chg="add">
        <pc:chgData name="P McKenzie-Cook" userId="S::pmckenzie-cook@ohacademy.co.uk::6605cc89-aaff-4d80-9ee6-20e4afa4ef0c" providerId="AD" clId="Web-{5F9F0101-79E8-906E-53E2-6413590F91D4}" dt="2025-01-16T16:48:14.011" v="64"/>
        <pc:sldMkLst>
          <pc:docMk/>
          <pc:sldMk cId="2161988261" sldId="435"/>
        </pc:sldMkLst>
      </pc:sldChg>
      <pc:sldChg chg="add">
        <pc:chgData name="P McKenzie-Cook" userId="S::pmckenzie-cook@ohacademy.co.uk::6605cc89-aaff-4d80-9ee6-20e4afa4ef0c" providerId="AD" clId="Web-{5F9F0101-79E8-906E-53E2-6413590F91D4}" dt="2025-01-16T16:48:14.011" v="65"/>
        <pc:sldMkLst>
          <pc:docMk/>
          <pc:sldMk cId="3344466672" sldId="436"/>
        </pc:sldMkLst>
      </pc:sldChg>
      <pc:sldChg chg="add del">
        <pc:chgData name="P McKenzie-Cook" userId="S::pmckenzie-cook@ohacademy.co.uk::6605cc89-aaff-4d80-9ee6-20e4afa4ef0c" providerId="AD" clId="Web-{5F9F0101-79E8-906E-53E2-6413590F91D4}" dt="2025-01-16T16:45:45.289" v="42"/>
        <pc:sldMkLst>
          <pc:docMk/>
          <pc:sldMk cId="4165897782" sldId="436"/>
        </pc:sldMkLst>
      </pc:sldChg>
      <pc:sldChg chg="add">
        <pc:chgData name="P McKenzie-Cook" userId="S::pmckenzie-cook@ohacademy.co.uk::6605cc89-aaff-4d80-9ee6-20e4afa4ef0c" providerId="AD" clId="Web-{5F9F0101-79E8-906E-53E2-6413590F91D4}" dt="2025-01-16T16:48:14.027" v="66"/>
        <pc:sldMkLst>
          <pc:docMk/>
          <pc:sldMk cId="2908423701" sldId="437"/>
        </pc:sldMkLst>
      </pc:sldChg>
      <pc:sldChg chg="add del">
        <pc:chgData name="P McKenzie-Cook" userId="S::pmckenzie-cook@ohacademy.co.uk::6605cc89-aaff-4d80-9ee6-20e4afa4ef0c" providerId="AD" clId="Web-{5F9F0101-79E8-906E-53E2-6413590F91D4}" dt="2025-01-16T16:45:45.289" v="41"/>
        <pc:sldMkLst>
          <pc:docMk/>
          <pc:sldMk cId="3752639929" sldId="437"/>
        </pc:sldMkLst>
      </pc:sldChg>
      <pc:sldChg chg="add del">
        <pc:chgData name="P McKenzie-Cook" userId="S::pmckenzie-cook@ohacademy.co.uk::6605cc89-aaff-4d80-9ee6-20e4afa4ef0c" providerId="AD" clId="Web-{5F9F0101-79E8-906E-53E2-6413590F91D4}" dt="2025-01-16T16:45:45.289" v="40"/>
        <pc:sldMkLst>
          <pc:docMk/>
          <pc:sldMk cId="81419181" sldId="438"/>
        </pc:sldMkLst>
      </pc:sldChg>
      <pc:sldChg chg="add">
        <pc:chgData name="P McKenzie-Cook" userId="S::pmckenzie-cook@ohacademy.co.uk::6605cc89-aaff-4d80-9ee6-20e4afa4ef0c" providerId="AD" clId="Web-{5F9F0101-79E8-906E-53E2-6413590F91D4}" dt="2025-01-16T16:48:14.042" v="68"/>
        <pc:sldMkLst>
          <pc:docMk/>
          <pc:sldMk cId="3854819850" sldId="438"/>
        </pc:sldMkLst>
      </pc:sldChg>
      <pc:sldChg chg="add del">
        <pc:chgData name="P McKenzie-Cook" userId="S::pmckenzie-cook@ohacademy.co.uk::6605cc89-aaff-4d80-9ee6-20e4afa4ef0c" providerId="AD" clId="Web-{5F9F0101-79E8-906E-53E2-6413590F91D4}" dt="2025-01-16T16:45:45.273" v="39"/>
        <pc:sldMkLst>
          <pc:docMk/>
          <pc:sldMk cId="3594303770" sldId="439"/>
        </pc:sldMkLst>
      </pc:sldChg>
      <pc:sldChg chg="add">
        <pc:chgData name="P McKenzie-Cook" userId="S::pmckenzie-cook@ohacademy.co.uk::6605cc89-aaff-4d80-9ee6-20e4afa4ef0c" providerId="AD" clId="Web-{5F9F0101-79E8-906E-53E2-6413590F91D4}" dt="2025-01-16T16:48:14.027" v="67"/>
        <pc:sldMkLst>
          <pc:docMk/>
          <pc:sldMk cId="3866271751" sldId="439"/>
        </pc:sldMkLst>
      </pc:sldChg>
      <pc:sldChg chg="add">
        <pc:chgData name="P McKenzie-Cook" userId="S::pmckenzie-cook@ohacademy.co.uk::6605cc89-aaff-4d80-9ee6-20e4afa4ef0c" providerId="AD" clId="Web-{5F9F0101-79E8-906E-53E2-6413590F91D4}" dt="2025-01-16T16:48:14.058" v="70"/>
        <pc:sldMkLst>
          <pc:docMk/>
          <pc:sldMk cId="3685924111" sldId="440"/>
        </pc:sldMkLst>
      </pc:sldChg>
      <pc:sldChg chg="add">
        <pc:chgData name="P McKenzie-Cook" userId="S::pmckenzie-cook@ohacademy.co.uk::6605cc89-aaff-4d80-9ee6-20e4afa4ef0c" providerId="AD" clId="Web-{5F9F0101-79E8-906E-53E2-6413590F91D4}" dt="2025-01-16T16:48:13.886" v="50"/>
        <pc:sldMkLst>
          <pc:docMk/>
          <pc:sldMk cId="72388876" sldId="442"/>
        </pc:sldMkLst>
      </pc:sldChg>
      <pc:sldChg chg="add del">
        <pc:chgData name="P McKenzie-Cook" userId="S::pmckenzie-cook@ohacademy.co.uk::6605cc89-aaff-4d80-9ee6-20e4afa4ef0c" providerId="AD" clId="Web-{5F9F0101-79E8-906E-53E2-6413590F91D4}" dt="2025-01-16T16:45:45.273" v="38"/>
        <pc:sldMkLst>
          <pc:docMk/>
          <pc:sldMk cId="706395327" sldId="442"/>
        </pc:sldMkLst>
      </pc:sldChg>
      <pc:sldChg chg="add del">
        <pc:chgData name="P McKenzie-Cook" userId="S::pmckenzie-cook@ohacademy.co.uk::6605cc89-aaff-4d80-9ee6-20e4afa4ef0c" providerId="AD" clId="Web-{5F9F0101-79E8-906E-53E2-6413590F91D4}" dt="2025-01-16T16:45:45.273" v="37"/>
        <pc:sldMkLst>
          <pc:docMk/>
          <pc:sldMk cId="1225385762" sldId="443"/>
        </pc:sldMkLst>
      </pc:sldChg>
      <pc:sldChg chg="add del">
        <pc:chgData name="P McKenzie-Cook" userId="S::pmckenzie-cook@ohacademy.co.uk::6605cc89-aaff-4d80-9ee6-20e4afa4ef0c" providerId="AD" clId="Web-{5F9F0101-79E8-906E-53E2-6413590F91D4}" dt="2025-01-16T16:45:45.273" v="36"/>
        <pc:sldMkLst>
          <pc:docMk/>
          <pc:sldMk cId="3348856966" sldId="444"/>
        </pc:sldMkLst>
      </pc:sldChg>
      <pc:sldChg chg="add del">
        <pc:chgData name="P McKenzie-Cook" userId="S::pmckenzie-cook@ohacademy.co.uk::6605cc89-aaff-4d80-9ee6-20e4afa4ef0c" providerId="AD" clId="Web-{5F9F0101-79E8-906E-53E2-6413590F91D4}" dt="2025-01-16T16:45:45.273" v="35"/>
        <pc:sldMkLst>
          <pc:docMk/>
          <pc:sldMk cId="1808921923" sldId="445"/>
        </pc:sldMkLst>
      </pc:sldChg>
      <pc:sldChg chg="add del">
        <pc:chgData name="P McKenzie-Cook" userId="S::pmckenzie-cook@ohacademy.co.uk::6605cc89-aaff-4d80-9ee6-20e4afa4ef0c" providerId="AD" clId="Web-{5F9F0101-79E8-906E-53E2-6413590F91D4}" dt="2025-01-16T16:45:45.226" v="29"/>
        <pc:sldMkLst>
          <pc:docMk/>
          <pc:sldMk cId="723617142" sldId="450"/>
        </pc:sldMkLst>
      </pc:sldChg>
      <pc:sldChg chg="add del">
        <pc:chgData name="P McKenzie-Cook" userId="S::pmckenzie-cook@ohacademy.co.uk::6605cc89-aaff-4d80-9ee6-20e4afa4ef0c" providerId="AD" clId="Web-{5F9F0101-79E8-906E-53E2-6413590F91D4}" dt="2025-01-16T16:45:45.226" v="28"/>
        <pc:sldMkLst>
          <pc:docMk/>
          <pc:sldMk cId="1433768243" sldId="451"/>
        </pc:sldMkLst>
      </pc:sldChg>
      <pc:sldChg chg="add del">
        <pc:chgData name="P McKenzie-Cook" userId="S::pmckenzie-cook@ohacademy.co.uk::6605cc89-aaff-4d80-9ee6-20e4afa4ef0c" providerId="AD" clId="Web-{5F9F0101-79E8-906E-53E2-6413590F91D4}" dt="2025-01-16T16:45:45.226" v="27"/>
        <pc:sldMkLst>
          <pc:docMk/>
          <pc:sldMk cId="1822343841" sldId="452"/>
        </pc:sldMkLst>
      </pc:sldChg>
      <pc:sldChg chg="add del">
        <pc:chgData name="P McKenzie-Cook" userId="S::pmckenzie-cook@ohacademy.co.uk::6605cc89-aaff-4d80-9ee6-20e4afa4ef0c" providerId="AD" clId="Web-{5F9F0101-79E8-906E-53E2-6413590F91D4}" dt="2025-01-16T16:45:45.226" v="26"/>
        <pc:sldMkLst>
          <pc:docMk/>
          <pc:sldMk cId="2428011203" sldId="453"/>
        </pc:sldMkLst>
      </pc:sldChg>
      <pc:sldChg chg="add del">
        <pc:chgData name="P McKenzie-Cook" userId="S::pmckenzie-cook@ohacademy.co.uk::6605cc89-aaff-4d80-9ee6-20e4afa4ef0c" providerId="AD" clId="Web-{5F9F0101-79E8-906E-53E2-6413590F91D4}" dt="2025-01-16T16:45:45.226" v="25"/>
        <pc:sldMkLst>
          <pc:docMk/>
          <pc:sldMk cId="2598739458" sldId="454"/>
        </pc:sldMkLst>
      </pc:sldChg>
      <pc:sldChg chg="add del">
        <pc:chgData name="P McKenzie-Cook" userId="S::pmckenzie-cook@ohacademy.co.uk::6605cc89-aaff-4d80-9ee6-20e4afa4ef0c" providerId="AD" clId="Web-{5F9F0101-79E8-906E-53E2-6413590F91D4}" dt="2025-01-16T16:45:45.351" v="49"/>
        <pc:sldMkLst>
          <pc:docMk/>
          <pc:sldMk cId="72388876" sldId="456"/>
        </pc:sldMkLst>
      </pc:sldChg>
      <pc:sldChg chg="add del">
        <pc:chgData name="P McKenzie-Cook" userId="S::pmckenzie-cook@ohacademy.co.uk::6605cc89-aaff-4d80-9ee6-20e4afa4ef0c" providerId="AD" clId="Web-{5F9F0101-79E8-906E-53E2-6413590F91D4}" dt="2025-01-16T16:45:45.258" v="34"/>
        <pc:sldMkLst>
          <pc:docMk/>
          <pc:sldMk cId="855134807" sldId="457"/>
        </pc:sldMkLst>
      </pc:sldChg>
      <pc:sldChg chg="add del">
        <pc:chgData name="P McKenzie-Cook" userId="S::pmckenzie-cook@ohacademy.co.uk::6605cc89-aaff-4d80-9ee6-20e4afa4ef0c" providerId="AD" clId="Web-{5F9F0101-79E8-906E-53E2-6413590F91D4}" dt="2025-01-16T16:45:45.258" v="33"/>
        <pc:sldMkLst>
          <pc:docMk/>
          <pc:sldMk cId="1929368270" sldId="458"/>
        </pc:sldMkLst>
      </pc:sldChg>
      <pc:sldChg chg="add del">
        <pc:chgData name="P McKenzie-Cook" userId="S::pmckenzie-cook@ohacademy.co.uk::6605cc89-aaff-4d80-9ee6-20e4afa4ef0c" providerId="AD" clId="Web-{5F9F0101-79E8-906E-53E2-6413590F91D4}" dt="2025-01-16T16:45:45.242" v="32"/>
        <pc:sldMkLst>
          <pc:docMk/>
          <pc:sldMk cId="2741853811" sldId="459"/>
        </pc:sldMkLst>
      </pc:sldChg>
      <pc:sldChg chg="add del">
        <pc:chgData name="P McKenzie-Cook" userId="S::pmckenzie-cook@ohacademy.co.uk::6605cc89-aaff-4d80-9ee6-20e4afa4ef0c" providerId="AD" clId="Web-{5F9F0101-79E8-906E-53E2-6413590F91D4}" dt="2025-01-16T16:45:45.242" v="31"/>
        <pc:sldMkLst>
          <pc:docMk/>
          <pc:sldMk cId="2397979233" sldId="460"/>
        </pc:sldMkLst>
      </pc:sldChg>
      <pc:sldChg chg="add del">
        <pc:chgData name="P McKenzie-Cook" userId="S::pmckenzie-cook@ohacademy.co.uk::6605cc89-aaff-4d80-9ee6-20e4afa4ef0c" providerId="AD" clId="Web-{5F9F0101-79E8-906E-53E2-6413590F91D4}" dt="2025-01-16T16:45:45.242" v="30"/>
        <pc:sldMkLst>
          <pc:docMk/>
          <pc:sldMk cId="707680877" sldId="461"/>
        </pc:sldMkLst>
      </pc:sldChg>
      <pc:sldMasterChg chg="addSldLayout delSldLayout">
        <pc:chgData name="P McKenzie-Cook" userId="S::pmckenzie-cook@ohacademy.co.uk::6605cc89-aaff-4d80-9ee6-20e4afa4ef0c" providerId="AD" clId="Web-{5F9F0101-79E8-906E-53E2-6413590F91D4}" dt="2025-01-16T16:48:14.042" v="69"/>
        <pc:sldMasterMkLst>
          <pc:docMk/>
          <pc:sldMasterMk cId="2460954070" sldId="2147483660"/>
        </pc:sldMasterMkLst>
        <pc:sldLayoutChg chg="add del">
          <pc:chgData name="P McKenzie-Cook" userId="S::pmckenzie-cook@ohacademy.co.uk::6605cc89-aaff-4d80-9ee6-20e4afa4ef0c" providerId="AD" clId="Web-{5F9F0101-79E8-906E-53E2-6413590F91D4}" dt="2025-01-16T16:45:45.351" v="49"/>
          <pc:sldLayoutMkLst>
            <pc:docMk/>
            <pc:sldMasterMk cId="2460954070" sldId="2147483660"/>
            <pc:sldLayoutMk cId="1910713205" sldId="2147483672"/>
          </pc:sldLayoutMkLst>
        </pc:sldLayoutChg>
        <pc:sldLayoutChg chg="add">
          <pc:chgData name="P McKenzie-Cook" userId="S::pmckenzie-cook@ohacademy.co.uk::6605cc89-aaff-4d80-9ee6-20e4afa4ef0c" providerId="AD" clId="Web-{5F9F0101-79E8-906E-53E2-6413590F91D4}" dt="2025-01-16T16:48:13.886" v="50"/>
          <pc:sldLayoutMkLst>
            <pc:docMk/>
            <pc:sldMasterMk cId="2460954070" sldId="2147483660"/>
            <pc:sldLayoutMk cId="3299607106" sldId="2147483672"/>
          </pc:sldLayoutMkLst>
        </pc:sldLayoutChg>
        <pc:sldLayoutChg chg="add">
          <pc:chgData name="P McKenzie-Cook" userId="S::pmckenzie-cook@ohacademy.co.uk::6605cc89-aaff-4d80-9ee6-20e4afa4ef0c" providerId="AD" clId="Web-{5F9F0101-79E8-906E-53E2-6413590F91D4}" dt="2025-01-16T16:48:13.886" v="51"/>
          <pc:sldLayoutMkLst>
            <pc:docMk/>
            <pc:sldMasterMk cId="2460954070" sldId="2147483660"/>
            <pc:sldLayoutMk cId="1564221718" sldId="2147483673"/>
          </pc:sldLayoutMkLst>
        </pc:sldLayoutChg>
        <pc:sldLayoutChg chg="add del">
          <pc:chgData name="P McKenzie-Cook" userId="S::pmckenzie-cook@ohacademy.co.uk::6605cc89-aaff-4d80-9ee6-20e4afa4ef0c" providerId="AD" clId="Web-{5F9F0101-79E8-906E-53E2-6413590F91D4}" dt="2025-01-16T16:45:45.305" v="48"/>
          <pc:sldLayoutMkLst>
            <pc:docMk/>
            <pc:sldMasterMk cId="2460954070" sldId="2147483660"/>
            <pc:sldLayoutMk cId="2498000587" sldId="2147483673"/>
          </pc:sldLayoutMkLst>
        </pc:sldLayoutChg>
        <pc:sldLayoutChg chg="add">
          <pc:chgData name="P McKenzie-Cook" userId="S::pmckenzie-cook@ohacademy.co.uk::6605cc89-aaff-4d80-9ee6-20e4afa4ef0c" providerId="AD" clId="Web-{5F9F0101-79E8-906E-53E2-6413590F91D4}" dt="2025-01-16T16:48:13.917" v="55"/>
          <pc:sldLayoutMkLst>
            <pc:docMk/>
            <pc:sldMasterMk cId="2460954070" sldId="2147483660"/>
            <pc:sldLayoutMk cId="1769280374" sldId="2147483674"/>
          </pc:sldLayoutMkLst>
        </pc:sldLayoutChg>
        <pc:sldLayoutChg chg="add del">
          <pc:chgData name="P McKenzie-Cook" userId="S::pmckenzie-cook@ohacademy.co.uk::6605cc89-aaff-4d80-9ee6-20e4afa4ef0c" providerId="AD" clId="Web-{5F9F0101-79E8-906E-53E2-6413590F91D4}" dt="2025-01-16T16:45:45.289" v="44"/>
          <pc:sldLayoutMkLst>
            <pc:docMk/>
            <pc:sldMasterMk cId="2460954070" sldId="2147483660"/>
            <pc:sldLayoutMk cId="2827094640" sldId="2147483674"/>
          </pc:sldLayoutMkLst>
        </pc:sldLayoutChg>
        <pc:sldLayoutChg chg="add del">
          <pc:chgData name="P McKenzie-Cook" userId="S::pmckenzie-cook@ohacademy.co.uk::6605cc89-aaff-4d80-9ee6-20e4afa4ef0c" providerId="AD" clId="Web-{5F9F0101-79E8-906E-53E2-6413590F91D4}" dt="2025-01-16T16:45:45.289" v="43"/>
          <pc:sldLayoutMkLst>
            <pc:docMk/>
            <pc:sldMasterMk cId="2460954070" sldId="2147483660"/>
            <pc:sldLayoutMk cId="1677385104" sldId="2147483675"/>
          </pc:sldLayoutMkLst>
        </pc:sldLayoutChg>
        <pc:sldLayoutChg chg="add">
          <pc:chgData name="P McKenzie-Cook" userId="S::pmckenzie-cook@ohacademy.co.uk::6605cc89-aaff-4d80-9ee6-20e4afa4ef0c" providerId="AD" clId="Web-{5F9F0101-79E8-906E-53E2-6413590F91D4}" dt="2025-01-16T16:48:13.933" v="56"/>
          <pc:sldLayoutMkLst>
            <pc:docMk/>
            <pc:sldMasterMk cId="2460954070" sldId="2147483660"/>
            <pc:sldLayoutMk cId="2180184530" sldId="2147483675"/>
          </pc:sldLayoutMkLst>
        </pc:sldLayoutChg>
        <pc:sldLayoutChg chg="add">
          <pc:chgData name="P McKenzie-Cook" userId="S::pmckenzie-cook@ohacademy.co.uk::6605cc89-aaff-4d80-9ee6-20e4afa4ef0c" providerId="AD" clId="Web-{5F9F0101-79E8-906E-53E2-6413590F91D4}" dt="2025-01-16T16:48:13.933" v="57"/>
          <pc:sldLayoutMkLst>
            <pc:docMk/>
            <pc:sldMasterMk cId="2460954070" sldId="2147483660"/>
            <pc:sldLayoutMk cId="45932083" sldId="2147483676"/>
          </pc:sldLayoutMkLst>
        </pc:sldLayoutChg>
        <pc:sldLayoutChg chg="add del">
          <pc:chgData name="P McKenzie-Cook" userId="S::pmckenzie-cook@ohacademy.co.uk::6605cc89-aaff-4d80-9ee6-20e4afa4ef0c" providerId="AD" clId="Web-{5F9F0101-79E8-906E-53E2-6413590F91D4}" dt="2025-01-16T16:45:45.289" v="42"/>
          <pc:sldLayoutMkLst>
            <pc:docMk/>
            <pc:sldMasterMk cId="2460954070" sldId="2147483660"/>
            <pc:sldLayoutMk cId="2769571560" sldId="2147483676"/>
          </pc:sldLayoutMkLst>
        </pc:sldLayoutChg>
        <pc:sldLayoutChg chg="add del">
          <pc:chgData name="P McKenzie-Cook" userId="S::pmckenzie-cook@ohacademy.co.uk::6605cc89-aaff-4d80-9ee6-20e4afa4ef0c" providerId="AD" clId="Web-{5F9F0101-79E8-906E-53E2-6413590F91D4}" dt="2025-01-16T16:45:45.289" v="41"/>
          <pc:sldLayoutMkLst>
            <pc:docMk/>
            <pc:sldMasterMk cId="2460954070" sldId="2147483660"/>
            <pc:sldLayoutMk cId="246337695" sldId="2147483677"/>
          </pc:sldLayoutMkLst>
        </pc:sldLayoutChg>
        <pc:sldLayoutChg chg="add">
          <pc:chgData name="P McKenzie-Cook" userId="S::pmckenzie-cook@ohacademy.co.uk::6605cc89-aaff-4d80-9ee6-20e4afa4ef0c" providerId="AD" clId="Web-{5F9F0101-79E8-906E-53E2-6413590F91D4}" dt="2025-01-16T16:48:13.949" v="58"/>
          <pc:sldLayoutMkLst>
            <pc:docMk/>
            <pc:sldMasterMk cId="2460954070" sldId="2147483660"/>
            <pc:sldLayoutMk cId="310042697" sldId="2147483677"/>
          </pc:sldLayoutMkLst>
        </pc:sldLayoutChg>
        <pc:sldLayoutChg chg="add">
          <pc:chgData name="P McKenzie-Cook" userId="S::pmckenzie-cook@ohacademy.co.uk::6605cc89-aaff-4d80-9ee6-20e4afa4ef0c" providerId="AD" clId="Web-{5F9F0101-79E8-906E-53E2-6413590F91D4}" dt="2025-01-16T16:48:13.964" v="59"/>
          <pc:sldLayoutMkLst>
            <pc:docMk/>
            <pc:sldMasterMk cId="2460954070" sldId="2147483660"/>
            <pc:sldLayoutMk cId="1470783735" sldId="2147483678"/>
          </pc:sldLayoutMkLst>
        </pc:sldLayoutChg>
        <pc:sldLayoutChg chg="add del">
          <pc:chgData name="P McKenzie-Cook" userId="S::pmckenzie-cook@ohacademy.co.uk::6605cc89-aaff-4d80-9ee6-20e4afa4ef0c" providerId="AD" clId="Web-{5F9F0101-79E8-906E-53E2-6413590F91D4}" dt="2025-01-16T16:45:45.289" v="40"/>
          <pc:sldLayoutMkLst>
            <pc:docMk/>
            <pc:sldMasterMk cId="2460954070" sldId="2147483660"/>
            <pc:sldLayoutMk cId="4135661812" sldId="2147483678"/>
          </pc:sldLayoutMkLst>
        </pc:sldLayoutChg>
        <pc:sldLayoutChg chg="add del">
          <pc:chgData name="P McKenzie-Cook" userId="S::pmckenzie-cook@ohacademy.co.uk::6605cc89-aaff-4d80-9ee6-20e4afa4ef0c" providerId="AD" clId="Web-{5F9F0101-79E8-906E-53E2-6413590F91D4}" dt="2025-01-16T16:45:45.273" v="39"/>
          <pc:sldLayoutMkLst>
            <pc:docMk/>
            <pc:sldMasterMk cId="2460954070" sldId="2147483660"/>
            <pc:sldLayoutMk cId="1476511849" sldId="2147483679"/>
          </pc:sldLayoutMkLst>
        </pc:sldLayoutChg>
        <pc:sldLayoutChg chg="add">
          <pc:chgData name="P McKenzie-Cook" userId="S::pmckenzie-cook@ohacademy.co.uk::6605cc89-aaff-4d80-9ee6-20e4afa4ef0c" providerId="AD" clId="Web-{5F9F0101-79E8-906E-53E2-6413590F91D4}" dt="2025-01-16T16:48:13.964" v="60"/>
          <pc:sldLayoutMkLst>
            <pc:docMk/>
            <pc:sldMasterMk cId="2460954070" sldId="2147483660"/>
            <pc:sldLayoutMk cId="1672568782" sldId="2147483679"/>
          </pc:sldLayoutMkLst>
        </pc:sldLayoutChg>
        <pc:sldLayoutChg chg="add del">
          <pc:chgData name="P McKenzie-Cook" userId="S::pmckenzie-cook@ohacademy.co.uk::6605cc89-aaff-4d80-9ee6-20e4afa4ef0c" providerId="AD" clId="Web-{5F9F0101-79E8-906E-53E2-6413590F91D4}" dt="2025-01-16T16:45:45.273" v="38"/>
          <pc:sldLayoutMkLst>
            <pc:docMk/>
            <pc:sldMasterMk cId="2460954070" sldId="2147483660"/>
            <pc:sldLayoutMk cId="833341673" sldId="2147483680"/>
          </pc:sldLayoutMkLst>
        </pc:sldLayoutChg>
        <pc:sldLayoutChg chg="add">
          <pc:chgData name="P McKenzie-Cook" userId="S::pmckenzie-cook@ohacademy.co.uk::6605cc89-aaff-4d80-9ee6-20e4afa4ef0c" providerId="AD" clId="Web-{5F9F0101-79E8-906E-53E2-6413590F91D4}" dt="2025-01-16T16:48:13.980" v="61"/>
          <pc:sldLayoutMkLst>
            <pc:docMk/>
            <pc:sldMasterMk cId="2460954070" sldId="2147483660"/>
            <pc:sldLayoutMk cId="3003166971" sldId="2147483680"/>
          </pc:sldLayoutMkLst>
        </pc:sldLayoutChg>
        <pc:sldLayoutChg chg="add del">
          <pc:chgData name="P McKenzie-Cook" userId="S::pmckenzie-cook@ohacademy.co.uk::6605cc89-aaff-4d80-9ee6-20e4afa4ef0c" providerId="AD" clId="Web-{5F9F0101-79E8-906E-53E2-6413590F91D4}" dt="2025-01-16T16:45:45.258" v="34"/>
          <pc:sldLayoutMkLst>
            <pc:docMk/>
            <pc:sldMasterMk cId="2460954070" sldId="2147483660"/>
            <pc:sldLayoutMk cId="1571254902" sldId="2147483681"/>
          </pc:sldLayoutMkLst>
        </pc:sldLayoutChg>
        <pc:sldLayoutChg chg="add">
          <pc:chgData name="P McKenzie-Cook" userId="S::pmckenzie-cook@ohacademy.co.uk::6605cc89-aaff-4d80-9ee6-20e4afa4ef0c" providerId="AD" clId="Web-{5F9F0101-79E8-906E-53E2-6413590F91D4}" dt="2025-01-16T16:48:14.042" v="68"/>
          <pc:sldLayoutMkLst>
            <pc:docMk/>
            <pc:sldMasterMk cId="2460954070" sldId="2147483660"/>
            <pc:sldLayoutMk cId="4111219326" sldId="2147483681"/>
          </pc:sldLayoutMkLst>
        </pc:sldLayoutChg>
        <pc:sldLayoutChg chg="add del">
          <pc:chgData name="P McKenzie-Cook" userId="S::pmckenzie-cook@ohacademy.co.uk::6605cc89-aaff-4d80-9ee6-20e4afa4ef0c" providerId="AD" clId="Web-{5F9F0101-79E8-906E-53E2-6413590F91D4}" dt="2025-01-16T16:45:45.226" v="29"/>
          <pc:sldLayoutMkLst>
            <pc:docMk/>
            <pc:sldMasterMk cId="2460954070" sldId="2147483660"/>
            <pc:sldLayoutMk cId="176285907" sldId="2147483682"/>
          </pc:sldLayoutMkLst>
        </pc:sldLayoutChg>
        <pc:sldLayoutChg chg="add">
          <pc:chgData name="P McKenzie-Cook" userId="S::pmckenzie-cook@ohacademy.co.uk::6605cc89-aaff-4d80-9ee6-20e4afa4ef0c" providerId="AD" clId="Web-{5F9F0101-79E8-906E-53E2-6413590F91D4}" dt="2025-01-16T16:48:14.042" v="69"/>
          <pc:sldLayoutMkLst>
            <pc:docMk/>
            <pc:sldMasterMk cId="2460954070" sldId="2147483660"/>
            <pc:sldLayoutMk cId="1711492371" sldId="2147483682"/>
          </pc:sldLayoutMkLst>
        </pc:sldLayoutChg>
        <pc:sldLayoutChg chg="add del">
          <pc:chgData name="P McKenzie-Cook" userId="S::pmckenzie-cook@ohacademy.co.uk::6605cc89-aaff-4d80-9ee6-20e4afa4ef0c" providerId="AD" clId="Web-{5F9F0101-79E8-906E-53E2-6413590F91D4}" dt="2025-01-16T16:45:45.226" v="28"/>
          <pc:sldLayoutMkLst>
            <pc:docMk/>
            <pc:sldMasterMk cId="2460954070" sldId="2147483660"/>
            <pc:sldLayoutMk cId="1265266075" sldId="2147483683"/>
          </pc:sldLayoutMkLst>
        </pc:sldLayoutChg>
        <pc:sldLayoutChg chg="add del">
          <pc:chgData name="P McKenzie-Cook" userId="S::pmckenzie-cook@ohacademy.co.uk::6605cc89-aaff-4d80-9ee6-20e4afa4ef0c" providerId="AD" clId="Web-{5F9F0101-79E8-906E-53E2-6413590F91D4}" dt="2025-01-16T16:45:45.226" v="26"/>
          <pc:sldLayoutMkLst>
            <pc:docMk/>
            <pc:sldMasterMk cId="2460954070" sldId="2147483660"/>
            <pc:sldLayoutMk cId="1365142515" sldId="2147483684"/>
          </pc:sldLayoutMkLst>
        </pc:sldLayoutChg>
      </pc:sldMasterChg>
    </pc:docChg>
  </pc:docChgLst>
  <pc:docChgLst>
    <pc:chgData name="A Freel" userId="S::afreel@ohacademy.co.uk::f6dead3d-cc44-4b49-aee1-60fe86f08dbd" providerId="AD" clId="Web-{654CB3B4-D8BE-CFC6-76E7-A2B14ED2DE05}"/>
    <pc:docChg chg="addSld delSld modSld">
      <pc:chgData name="A Freel" userId="S::afreel@ohacademy.co.uk::f6dead3d-cc44-4b49-aee1-60fe86f08dbd" providerId="AD" clId="Web-{654CB3B4-D8BE-CFC6-76E7-A2B14ED2DE05}" dt="2025-01-31T14:10:32.958" v="68" actId="1076"/>
      <pc:docMkLst>
        <pc:docMk/>
      </pc:docMkLst>
      <pc:sldChg chg="addSp modSp mod setBg">
        <pc:chgData name="A Freel" userId="S::afreel@ohacademy.co.uk::f6dead3d-cc44-4b49-aee1-60fe86f08dbd" providerId="AD" clId="Web-{654CB3B4-D8BE-CFC6-76E7-A2B14ED2DE05}" dt="2025-01-31T14:02:33.616" v="64"/>
        <pc:sldMkLst>
          <pc:docMk/>
          <pc:sldMk cId="862860688" sldId="523"/>
        </pc:sldMkLst>
        <pc:spChg chg="add mod">
          <ac:chgData name="A Freel" userId="S::afreel@ohacademy.co.uk::f6dead3d-cc44-4b49-aee1-60fe86f08dbd" providerId="AD" clId="Web-{654CB3B4-D8BE-CFC6-76E7-A2B14ED2DE05}" dt="2025-01-30T10:19:40.940" v="51" actId="20577"/>
          <ac:spMkLst>
            <pc:docMk/>
            <pc:sldMk cId="862860688" sldId="523"/>
            <ac:spMk id="11" creationId="{1DEF3BB5-04C2-4F7E-D911-08AC46E44283}"/>
          </ac:spMkLst>
        </pc:spChg>
        <pc:picChg chg="add mod">
          <ac:chgData name="A Freel" userId="S::afreel@ohacademy.co.uk::f6dead3d-cc44-4b49-aee1-60fe86f08dbd" providerId="AD" clId="Web-{654CB3B4-D8BE-CFC6-76E7-A2B14ED2DE05}" dt="2025-01-30T10:19:16.377" v="30" actId="1076"/>
          <ac:picMkLst>
            <pc:docMk/>
            <pc:sldMk cId="862860688" sldId="523"/>
            <ac:picMk id="3" creationId="{D7F53449-77BD-FB27-E3C3-85F3CD2F1823}"/>
          </ac:picMkLst>
        </pc:picChg>
      </pc:sldChg>
      <pc:sldChg chg="delSp new del">
        <pc:chgData name="A Freel" userId="S::afreel@ohacademy.co.uk::f6dead3d-cc44-4b49-aee1-60fe86f08dbd" providerId="AD" clId="Web-{654CB3B4-D8BE-CFC6-76E7-A2B14ED2DE05}" dt="2025-01-31T14:00:53.144" v="63"/>
        <pc:sldMkLst>
          <pc:docMk/>
          <pc:sldMk cId="1340431486" sldId="527"/>
        </pc:sldMkLst>
        <pc:spChg chg="del">
          <ac:chgData name="A Freel" userId="S::afreel@ohacademy.co.uk::f6dead3d-cc44-4b49-aee1-60fe86f08dbd" providerId="AD" clId="Web-{654CB3B4-D8BE-CFC6-76E7-A2B14ED2DE05}" dt="2025-01-30T10:13:51.526" v="1"/>
          <ac:spMkLst>
            <pc:docMk/>
            <pc:sldMk cId="1340431486" sldId="527"/>
            <ac:spMk id="2" creationId="{EDED180C-14E9-D31C-0B5C-6B2B0F93D8DC}"/>
          </ac:spMkLst>
        </pc:spChg>
        <pc:spChg chg="del">
          <ac:chgData name="A Freel" userId="S::afreel@ohacademy.co.uk::f6dead3d-cc44-4b49-aee1-60fe86f08dbd" providerId="AD" clId="Web-{654CB3B4-D8BE-CFC6-76E7-A2B14ED2DE05}" dt="2025-01-30T10:13:53.901" v="2"/>
          <ac:spMkLst>
            <pc:docMk/>
            <pc:sldMk cId="1340431486" sldId="527"/>
            <ac:spMk id="3" creationId="{64A93DDB-55AC-D332-1C1C-10477B2C8E31}"/>
          </ac:spMkLst>
        </pc:spChg>
      </pc:sldChg>
      <pc:sldChg chg="modSp add">
        <pc:chgData name="A Freel" userId="S::afreel@ohacademy.co.uk::f6dead3d-cc44-4b49-aee1-60fe86f08dbd" providerId="AD" clId="Web-{654CB3B4-D8BE-CFC6-76E7-A2B14ED2DE05}" dt="2025-01-30T10:17:05.655" v="12" actId="1076"/>
        <pc:sldMkLst>
          <pc:docMk/>
          <pc:sldMk cId="1080419106" sldId="531"/>
        </pc:sldMkLst>
        <pc:spChg chg="mod">
          <ac:chgData name="A Freel" userId="S::afreel@ohacademy.co.uk::f6dead3d-cc44-4b49-aee1-60fe86f08dbd" providerId="AD" clId="Web-{654CB3B4-D8BE-CFC6-76E7-A2B14ED2DE05}" dt="2025-01-30T10:16:57.827" v="9" actId="20577"/>
          <ac:spMkLst>
            <pc:docMk/>
            <pc:sldMk cId="1080419106" sldId="531"/>
            <ac:spMk id="4" creationId="{48B9A73A-3EBE-9FF3-29F6-DDEA427842C8}"/>
          </ac:spMkLst>
        </pc:spChg>
        <pc:picChg chg="mod">
          <ac:chgData name="A Freel" userId="S::afreel@ohacademy.co.uk::f6dead3d-cc44-4b49-aee1-60fe86f08dbd" providerId="AD" clId="Web-{654CB3B4-D8BE-CFC6-76E7-A2B14ED2DE05}" dt="2025-01-30T10:17:05.655" v="12" actId="1076"/>
          <ac:picMkLst>
            <pc:docMk/>
            <pc:sldMk cId="1080419106" sldId="531"/>
            <ac:picMk id="2" creationId="{E6A302F3-2C5F-37A9-F345-5AF8B6B8F805}"/>
          </ac:picMkLst>
        </pc:picChg>
        <pc:picChg chg="mod">
          <ac:chgData name="A Freel" userId="S::afreel@ohacademy.co.uk::f6dead3d-cc44-4b49-aee1-60fe86f08dbd" providerId="AD" clId="Web-{654CB3B4-D8BE-CFC6-76E7-A2B14ED2DE05}" dt="2025-01-30T10:17:00.765" v="10" actId="1076"/>
          <ac:picMkLst>
            <pc:docMk/>
            <pc:sldMk cId="1080419106" sldId="531"/>
            <ac:picMk id="3" creationId="{63E057F7-12A8-EFD8-0303-3CFE8DCCB2D6}"/>
          </ac:picMkLst>
        </pc:picChg>
      </pc:sldChg>
      <pc:sldChg chg="addSp modSp add">
        <pc:chgData name="A Freel" userId="S::afreel@ohacademy.co.uk::f6dead3d-cc44-4b49-aee1-60fe86f08dbd" providerId="AD" clId="Web-{654CB3B4-D8BE-CFC6-76E7-A2B14ED2DE05}" dt="2025-01-31T14:10:32.958" v="68" actId="1076"/>
        <pc:sldMkLst>
          <pc:docMk/>
          <pc:sldMk cId="750422847" sldId="532"/>
        </pc:sldMkLst>
        <pc:spChg chg="mod">
          <ac:chgData name="A Freel" userId="S::afreel@ohacademy.co.uk::f6dead3d-cc44-4b49-aee1-60fe86f08dbd" providerId="AD" clId="Web-{654CB3B4-D8BE-CFC6-76E7-A2B14ED2DE05}" dt="2025-01-30T10:17:33.062" v="15" actId="20577"/>
          <ac:spMkLst>
            <pc:docMk/>
            <pc:sldMk cId="750422847" sldId="532"/>
            <ac:spMk id="4" creationId="{48B9A73A-3EBE-9FF3-29F6-DDEA427842C8}"/>
          </ac:spMkLst>
        </pc:spChg>
        <pc:picChg chg="add mod">
          <ac:chgData name="A Freel" userId="S::afreel@ohacademy.co.uk::f6dead3d-cc44-4b49-aee1-60fe86f08dbd" providerId="AD" clId="Web-{654CB3B4-D8BE-CFC6-76E7-A2B14ED2DE05}" dt="2025-01-31T14:10:32.958" v="68" actId="1076"/>
          <ac:picMkLst>
            <pc:docMk/>
            <pc:sldMk cId="750422847" sldId="532"/>
            <ac:picMk id="8" creationId="{CF0E0915-7381-B87E-151E-6CA6D0858676}"/>
          </ac:picMkLst>
        </pc:picChg>
      </pc:sldChg>
      <pc:sldChg chg="modSp add">
        <pc:chgData name="A Freel" userId="S::afreel@ohacademy.co.uk::f6dead3d-cc44-4b49-aee1-60fe86f08dbd" providerId="AD" clId="Web-{654CB3B4-D8BE-CFC6-76E7-A2B14ED2DE05}" dt="2025-01-30T10:17:47.297" v="18" actId="20577"/>
        <pc:sldMkLst>
          <pc:docMk/>
          <pc:sldMk cId="3653051987" sldId="533"/>
        </pc:sldMkLst>
        <pc:spChg chg="mod">
          <ac:chgData name="A Freel" userId="S::afreel@ohacademy.co.uk::f6dead3d-cc44-4b49-aee1-60fe86f08dbd" providerId="AD" clId="Web-{654CB3B4-D8BE-CFC6-76E7-A2B14ED2DE05}" dt="2025-01-30T10:17:47.297" v="18" actId="20577"/>
          <ac:spMkLst>
            <pc:docMk/>
            <pc:sldMk cId="3653051987" sldId="533"/>
            <ac:spMk id="4" creationId="{48B9A73A-3EBE-9FF3-29F6-DDEA427842C8}"/>
          </ac:spMkLst>
        </pc:spChg>
      </pc:sldChg>
      <pc:sldChg chg="modSp add">
        <pc:chgData name="A Freel" userId="S::afreel@ohacademy.co.uk::f6dead3d-cc44-4b49-aee1-60fe86f08dbd" providerId="AD" clId="Web-{654CB3B4-D8BE-CFC6-76E7-A2B14ED2DE05}" dt="2025-01-30T10:18:02.110" v="21" actId="20577"/>
        <pc:sldMkLst>
          <pc:docMk/>
          <pc:sldMk cId="2680612380" sldId="534"/>
        </pc:sldMkLst>
        <pc:spChg chg="mod">
          <ac:chgData name="A Freel" userId="S::afreel@ohacademy.co.uk::f6dead3d-cc44-4b49-aee1-60fe86f08dbd" providerId="AD" clId="Web-{654CB3B4-D8BE-CFC6-76E7-A2B14ED2DE05}" dt="2025-01-30T10:18:02.110" v="21" actId="20577"/>
          <ac:spMkLst>
            <pc:docMk/>
            <pc:sldMk cId="2680612380" sldId="534"/>
            <ac:spMk id="4" creationId="{48B9A73A-3EBE-9FF3-29F6-DDEA427842C8}"/>
          </ac:spMkLst>
        </pc:spChg>
      </pc:sldChg>
      <pc:sldChg chg="modSp add">
        <pc:chgData name="A Freel" userId="S::afreel@ohacademy.co.uk::f6dead3d-cc44-4b49-aee1-60fe86f08dbd" providerId="AD" clId="Web-{654CB3B4-D8BE-CFC6-76E7-A2B14ED2DE05}" dt="2025-01-30T10:18:15.845" v="24" actId="20577"/>
        <pc:sldMkLst>
          <pc:docMk/>
          <pc:sldMk cId="2338774691" sldId="535"/>
        </pc:sldMkLst>
        <pc:spChg chg="mod">
          <ac:chgData name="A Freel" userId="S::afreel@ohacademy.co.uk::f6dead3d-cc44-4b49-aee1-60fe86f08dbd" providerId="AD" clId="Web-{654CB3B4-D8BE-CFC6-76E7-A2B14ED2DE05}" dt="2025-01-30T10:18:15.845" v="24" actId="20577"/>
          <ac:spMkLst>
            <pc:docMk/>
            <pc:sldMk cId="2338774691" sldId="535"/>
            <ac:spMk id="4" creationId="{48B9A73A-3EBE-9FF3-29F6-DDEA427842C8}"/>
          </ac:spMkLst>
        </pc:spChg>
      </pc:sldChg>
      <pc:sldChg chg="modSp add">
        <pc:chgData name="A Freel" userId="S::afreel@ohacademy.co.uk::f6dead3d-cc44-4b49-aee1-60fe86f08dbd" providerId="AD" clId="Web-{654CB3B4-D8BE-CFC6-76E7-A2B14ED2DE05}" dt="2025-01-30T10:18:39.220" v="26" actId="20577"/>
        <pc:sldMkLst>
          <pc:docMk/>
          <pc:sldMk cId="337132759" sldId="536"/>
        </pc:sldMkLst>
        <pc:spChg chg="mod">
          <ac:chgData name="A Freel" userId="S::afreel@ohacademy.co.uk::f6dead3d-cc44-4b49-aee1-60fe86f08dbd" providerId="AD" clId="Web-{654CB3B4-D8BE-CFC6-76E7-A2B14ED2DE05}" dt="2025-01-30T10:18:39.220" v="26" actId="20577"/>
          <ac:spMkLst>
            <pc:docMk/>
            <pc:sldMk cId="337132759" sldId="536"/>
            <ac:spMk id="4" creationId="{48B9A73A-3EBE-9FF3-29F6-DDEA427842C8}"/>
          </ac:spMkLst>
        </pc:spChg>
      </pc:sldChg>
      <pc:sldChg chg="modSp add">
        <pc:chgData name="A Freel" userId="S::afreel@ohacademy.co.uk::f6dead3d-cc44-4b49-aee1-60fe86f08dbd" providerId="AD" clId="Web-{654CB3B4-D8BE-CFC6-76E7-A2B14ED2DE05}" dt="2025-01-30T10:20:12.394" v="54" actId="20577"/>
        <pc:sldMkLst>
          <pc:docMk/>
          <pc:sldMk cId="4006434340" sldId="537"/>
        </pc:sldMkLst>
        <pc:spChg chg="mod">
          <ac:chgData name="A Freel" userId="S::afreel@ohacademy.co.uk::f6dead3d-cc44-4b49-aee1-60fe86f08dbd" providerId="AD" clId="Web-{654CB3B4-D8BE-CFC6-76E7-A2B14ED2DE05}" dt="2025-01-30T10:20:12.394" v="54" actId="20577"/>
          <ac:spMkLst>
            <pc:docMk/>
            <pc:sldMk cId="4006434340" sldId="537"/>
            <ac:spMk id="4" creationId="{48B9A73A-3EBE-9FF3-29F6-DDEA427842C8}"/>
          </ac:spMkLst>
        </pc:spChg>
      </pc:sldChg>
      <pc:sldChg chg="modSp add">
        <pc:chgData name="A Freel" userId="S::afreel@ohacademy.co.uk::f6dead3d-cc44-4b49-aee1-60fe86f08dbd" providerId="AD" clId="Web-{654CB3B4-D8BE-CFC6-76E7-A2B14ED2DE05}" dt="2025-01-30T10:20:29.332" v="57" actId="20577"/>
        <pc:sldMkLst>
          <pc:docMk/>
          <pc:sldMk cId="1650040456" sldId="538"/>
        </pc:sldMkLst>
        <pc:spChg chg="mod">
          <ac:chgData name="A Freel" userId="S::afreel@ohacademy.co.uk::f6dead3d-cc44-4b49-aee1-60fe86f08dbd" providerId="AD" clId="Web-{654CB3B4-D8BE-CFC6-76E7-A2B14ED2DE05}" dt="2025-01-30T10:20:29.332" v="57" actId="20577"/>
          <ac:spMkLst>
            <pc:docMk/>
            <pc:sldMk cId="1650040456" sldId="538"/>
            <ac:spMk id="4" creationId="{48B9A73A-3EBE-9FF3-29F6-DDEA427842C8}"/>
          </ac:spMkLst>
        </pc:spChg>
      </pc:sldChg>
      <pc:sldChg chg="modSp add">
        <pc:chgData name="A Freel" userId="S::afreel@ohacademy.co.uk::f6dead3d-cc44-4b49-aee1-60fe86f08dbd" providerId="AD" clId="Web-{654CB3B4-D8BE-CFC6-76E7-A2B14ED2DE05}" dt="2025-01-30T10:21:04.051" v="60" actId="20577"/>
        <pc:sldMkLst>
          <pc:docMk/>
          <pc:sldMk cId="2416961157" sldId="539"/>
        </pc:sldMkLst>
        <pc:spChg chg="mod">
          <ac:chgData name="A Freel" userId="S::afreel@ohacademy.co.uk::f6dead3d-cc44-4b49-aee1-60fe86f08dbd" providerId="AD" clId="Web-{654CB3B4-D8BE-CFC6-76E7-A2B14ED2DE05}" dt="2025-01-30T10:21:04.051" v="60" actId="20577"/>
          <ac:spMkLst>
            <pc:docMk/>
            <pc:sldMk cId="2416961157" sldId="539"/>
            <ac:spMk id="4" creationId="{48B9A73A-3EBE-9FF3-29F6-DDEA427842C8}"/>
          </ac:spMkLst>
        </pc:spChg>
      </pc:sldChg>
      <pc:sldChg chg="add mod setBg">
        <pc:chgData name="A Freel" userId="S::afreel@ohacademy.co.uk::f6dead3d-cc44-4b49-aee1-60fe86f08dbd" providerId="AD" clId="Web-{654CB3B4-D8BE-CFC6-76E7-A2B14ED2DE05}" dt="2025-01-31T14:08:19.782" v="66"/>
        <pc:sldMkLst>
          <pc:docMk/>
          <pc:sldMk cId="4018164479" sldId="541"/>
        </pc:sldMkLst>
      </pc:sldChg>
      <pc:sldChg chg="modSp add">
        <pc:chgData name="A Freel" userId="S::afreel@ohacademy.co.uk::f6dead3d-cc44-4b49-aee1-60fe86f08dbd" providerId="AD" clId="Web-{654CB3B4-D8BE-CFC6-76E7-A2B14ED2DE05}" dt="2025-01-30T10:21:10.489" v="62" actId="20577"/>
        <pc:sldMkLst>
          <pc:docMk/>
          <pc:sldMk cId="486357519" sldId="544"/>
        </pc:sldMkLst>
        <pc:spChg chg="mod">
          <ac:chgData name="A Freel" userId="S::afreel@ohacademy.co.uk::f6dead3d-cc44-4b49-aee1-60fe86f08dbd" providerId="AD" clId="Web-{654CB3B4-D8BE-CFC6-76E7-A2B14ED2DE05}" dt="2025-01-30T10:21:10.489" v="62" actId="20577"/>
          <ac:spMkLst>
            <pc:docMk/>
            <pc:sldMk cId="486357519" sldId="544"/>
            <ac:spMk id="4" creationId="{48B9A73A-3EBE-9FF3-29F6-DDEA427842C8}"/>
          </ac:spMkLst>
        </pc:spChg>
      </pc:sldChg>
    </pc:docChg>
  </pc:docChgLst>
  <pc:docChgLst>
    <pc:chgData name="A Freel" userId="S::afreel@ohacademy.co.uk::f6dead3d-cc44-4b49-aee1-60fe86f08dbd" providerId="AD" clId="Web-{A48573D6-4A06-4929-9185-599B46161CA6}"/>
    <pc:docChg chg="modSld">
      <pc:chgData name="A Freel" userId="S::afreel@ohacademy.co.uk::f6dead3d-cc44-4b49-aee1-60fe86f08dbd" providerId="AD" clId="Web-{A48573D6-4A06-4929-9185-599B46161CA6}" dt="2024-12-20T13:40:02" v="11" actId="20577"/>
      <pc:docMkLst>
        <pc:docMk/>
      </pc:docMkLst>
      <pc:sldChg chg="modSp">
        <pc:chgData name="A Freel" userId="S::afreel@ohacademy.co.uk::f6dead3d-cc44-4b49-aee1-60fe86f08dbd" providerId="AD" clId="Web-{A48573D6-4A06-4929-9185-599B46161CA6}" dt="2024-12-20T13:40:02" v="11" actId="20577"/>
        <pc:sldMkLst>
          <pc:docMk/>
          <pc:sldMk cId="109857222" sldId="256"/>
        </pc:sldMkLst>
        <pc:spChg chg="mod">
          <ac:chgData name="A Freel" userId="S::afreel@ohacademy.co.uk::f6dead3d-cc44-4b49-aee1-60fe86f08dbd" providerId="AD" clId="Web-{A48573D6-4A06-4929-9185-599B46161CA6}" dt="2024-12-20T13:39:58.828" v="10" actId="20577"/>
          <ac:spMkLst>
            <pc:docMk/>
            <pc:sldMk cId="109857222" sldId="256"/>
            <ac:spMk id="2" creationId="{00000000-0000-0000-0000-000000000000}"/>
          </ac:spMkLst>
        </pc:spChg>
        <pc:spChg chg="mod">
          <ac:chgData name="A Freel" userId="S::afreel@ohacademy.co.uk::f6dead3d-cc44-4b49-aee1-60fe86f08dbd" providerId="AD" clId="Web-{A48573D6-4A06-4929-9185-599B46161CA6}" dt="2024-12-20T13:40:02" v="11" actId="20577"/>
          <ac:spMkLst>
            <pc:docMk/>
            <pc:sldMk cId="109857222" sldId="256"/>
            <ac:spMk id="3" creationId="{00000000-0000-0000-0000-000000000000}"/>
          </ac:spMkLst>
        </pc:spChg>
      </pc:sldChg>
    </pc:docChg>
  </pc:docChgLst>
  <pc:docChgLst>
    <pc:chgData name="A Freel" userId="S::afreel@ohacademy.co.uk::f6dead3d-cc44-4b49-aee1-60fe86f08dbd" providerId="AD" clId="Web-{D17E38E9-AF43-5C39-9010-14D2C57CB92F}"/>
    <pc:docChg chg="addSld delSld modSld">
      <pc:chgData name="A Freel" userId="S::afreel@ohacademy.co.uk::f6dead3d-cc44-4b49-aee1-60fe86f08dbd" providerId="AD" clId="Web-{D17E38E9-AF43-5C39-9010-14D2C57CB92F}" dt="2025-02-02T16:25:46.269" v="38"/>
      <pc:docMkLst>
        <pc:docMk/>
      </pc:docMkLst>
      <pc:sldChg chg="addSp delSp modSp">
        <pc:chgData name="A Freel" userId="S::afreel@ohacademy.co.uk::f6dead3d-cc44-4b49-aee1-60fe86f08dbd" providerId="AD" clId="Web-{D17E38E9-AF43-5C39-9010-14D2C57CB92F}" dt="2025-02-02T16:25:37.144" v="36" actId="1076"/>
        <pc:sldMkLst>
          <pc:docMk/>
          <pc:sldMk cId="862860688" sldId="523"/>
        </pc:sldMkLst>
        <pc:spChg chg="add mod">
          <ac:chgData name="A Freel" userId="S::afreel@ohacademy.co.uk::f6dead3d-cc44-4b49-aee1-60fe86f08dbd" providerId="AD" clId="Web-{D17E38E9-AF43-5C39-9010-14D2C57CB92F}" dt="2025-02-02T16:25:37.144" v="36" actId="1076"/>
          <ac:spMkLst>
            <pc:docMk/>
            <pc:sldMk cId="862860688" sldId="523"/>
            <ac:spMk id="21" creationId="{F4820DE4-2065-5F78-ECA2-F32A72293A7D}"/>
          </ac:spMkLst>
        </pc:spChg>
        <pc:picChg chg="del">
          <ac:chgData name="A Freel" userId="S::afreel@ohacademy.co.uk::f6dead3d-cc44-4b49-aee1-60fe86f08dbd" providerId="AD" clId="Web-{D17E38E9-AF43-5C39-9010-14D2C57CB92F}" dt="2025-02-02T16:25:06.159" v="30"/>
          <ac:picMkLst>
            <pc:docMk/>
            <pc:sldMk cId="862860688" sldId="523"/>
            <ac:picMk id="12" creationId="{9C191104-17D0-D53A-FF93-6AA61CDF784B}"/>
          </ac:picMkLst>
        </pc:picChg>
        <pc:picChg chg="del">
          <ac:chgData name="A Freel" userId="S::afreel@ohacademy.co.uk::f6dead3d-cc44-4b49-aee1-60fe86f08dbd" providerId="AD" clId="Web-{D17E38E9-AF43-5C39-9010-14D2C57CB92F}" dt="2025-02-02T16:25:04.768" v="29"/>
          <ac:picMkLst>
            <pc:docMk/>
            <pc:sldMk cId="862860688" sldId="523"/>
            <ac:picMk id="13" creationId="{DC805B54-B581-0F1F-1ECB-BFAF58E48B44}"/>
          </ac:picMkLst>
        </pc:picChg>
        <pc:picChg chg="add mod">
          <ac:chgData name="A Freel" userId="S::afreel@ohacademy.co.uk::f6dead3d-cc44-4b49-aee1-60fe86f08dbd" providerId="AD" clId="Web-{D17E38E9-AF43-5C39-9010-14D2C57CB92F}" dt="2025-02-02T16:25:19.862" v="34" actId="14100"/>
          <ac:picMkLst>
            <pc:docMk/>
            <pc:sldMk cId="862860688" sldId="523"/>
            <ac:picMk id="16" creationId="{80D62173-FB82-4738-FEBB-C7E19CFF88F4}"/>
          </ac:picMkLst>
        </pc:picChg>
      </pc:sldChg>
      <pc:sldChg chg="addSp delSp modSp">
        <pc:chgData name="A Freel" userId="S::afreel@ohacademy.co.uk::f6dead3d-cc44-4b49-aee1-60fe86f08dbd" providerId="AD" clId="Web-{D17E38E9-AF43-5C39-9010-14D2C57CB92F}" dt="2025-02-02T16:24:54.924" v="28" actId="1076"/>
        <pc:sldMkLst>
          <pc:docMk/>
          <pc:sldMk cId="4115019678" sldId="526"/>
        </pc:sldMkLst>
        <pc:spChg chg="add mod">
          <ac:chgData name="A Freel" userId="S::afreel@ohacademy.co.uk::f6dead3d-cc44-4b49-aee1-60fe86f08dbd" providerId="AD" clId="Web-{D17E38E9-AF43-5C39-9010-14D2C57CB92F}" dt="2025-02-02T16:06:25.722" v="20" actId="20577"/>
          <ac:spMkLst>
            <pc:docMk/>
            <pc:sldMk cId="4115019678" sldId="526"/>
            <ac:spMk id="16" creationId="{436CE218-8C38-3812-3119-4648C9297096}"/>
          </ac:spMkLst>
        </pc:spChg>
        <pc:picChg chg="del">
          <ac:chgData name="A Freel" userId="S::afreel@ohacademy.co.uk::f6dead3d-cc44-4b49-aee1-60fe86f08dbd" providerId="AD" clId="Web-{D17E38E9-AF43-5C39-9010-14D2C57CB92F}" dt="2025-02-02T16:24:50.627" v="26"/>
          <ac:picMkLst>
            <pc:docMk/>
            <pc:sldMk cId="4115019678" sldId="526"/>
            <ac:picMk id="11" creationId="{E6AA2919-67E0-0EA4-E38B-3C4AE7F69AA1}"/>
          </ac:picMkLst>
        </pc:picChg>
        <pc:picChg chg="add mod">
          <ac:chgData name="A Freel" userId="S::afreel@ohacademy.co.uk::f6dead3d-cc44-4b49-aee1-60fe86f08dbd" providerId="AD" clId="Web-{D17E38E9-AF43-5C39-9010-14D2C57CB92F}" dt="2025-02-02T16:01:00.667" v="3" actId="1076"/>
          <ac:picMkLst>
            <pc:docMk/>
            <pc:sldMk cId="4115019678" sldId="526"/>
            <ac:picMk id="15" creationId="{783347AA-206A-76D5-D9C5-CFCBC98D8E0B}"/>
          </ac:picMkLst>
        </pc:picChg>
        <pc:picChg chg="add mod">
          <ac:chgData name="A Freel" userId="S::afreel@ohacademy.co.uk::f6dead3d-cc44-4b49-aee1-60fe86f08dbd" providerId="AD" clId="Web-{D17E38E9-AF43-5C39-9010-14D2C57CB92F}" dt="2025-02-02T16:24:54.924" v="28" actId="1076"/>
          <ac:picMkLst>
            <pc:docMk/>
            <pc:sldMk cId="4115019678" sldId="526"/>
            <ac:picMk id="17" creationId="{931741B5-F568-E39B-FF52-F75CD17015F9}"/>
          </ac:picMkLst>
        </pc:picChg>
      </pc:sldChg>
      <pc:sldChg chg="addSp delSp add del replId">
        <pc:chgData name="A Freel" userId="S::afreel@ohacademy.co.uk::f6dead3d-cc44-4b49-aee1-60fe86f08dbd" providerId="AD" clId="Web-{D17E38E9-AF43-5C39-9010-14D2C57CB92F}" dt="2025-02-02T16:25:43.738" v="37"/>
        <pc:sldMkLst>
          <pc:docMk/>
          <pc:sldMk cId="283206209" sldId="545"/>
        </pc:sldMkLst>
        <pc:picChg chg="del">
          <ac:chgData name="A Freel" userId="S::afreel@ohacademy.co.uk::f6dead3d-cc44-4b49-aee1-60fe86f08dbd" providerId="AD" clId="Web-{D17E38E9-AF43-5C39-9010-14D2C57CB92F}" dt="2025-02-02T16:24:30.596" v="25"/>
          <ac:picMkLst>
            <pc:docMk/>
            <pc:sldMk cId="283206209" sldId="545"/>
            <ac:picMk id="12" creationId="{DCA9C625-D6DB-8214-FA47-BB90F22C165A}"/>
          </ac:picMkLst>
        </pc:picChg>
        <pc:picChg chg="add del">
          <ac:chgData name="A Freel" userId="S::afreel@ohacademy.co.uk::f6dead3d-cc44-4b49-aee1-60fe86f08dbd" providerId="AD" clId="Web-{D17E38E9-AF43-5C39-9010-14D2C57CB92F}" dt="2025-02-02T16:23:53.970" v="24"/>
          <ac:picMkLst>
            <pc:docMk/>
            <pc:sldMk cId="283206209" sldId="545"/>
            <ac:picMk id="13" creationId="{60833EB0-6FD8-A980-4EB7-8D3A6E1110FF}"/>
          </ac:picMkLst>
        </pc:picChg>
      </pc:sldChg>
      <pc:sldChg chg="add replId">
        <pc:chgData name="A Freel" userId="S::afreel@ohacademy.co.uk::f6dead3d-cc44-4b49-aee1-60fe86f08dbd" providerId="AD" clId="Web-{D17E38E9-AF43-5C39-9010-14D2C57CB92F}" dt="2025-02-02T16:25:46.269" v="38"/>
        <pc:sldMkLst>
          <pc:docMk/>
          <pc:sldMk cId="1186978442" sldId="545"/>
        </pc:sldMkLst>
      </pc:sldChg>
    </pc:docChg>
  </pc:docChgLst>
  <pc:docChgLst>
    <pc:chgData name="P McKenzie-Cook" userId="6605cc89-aaff-4d80-9ee6-20e4afa4ef0c" providerId="ADAL" clId="{0E03458E-1FFD-48F0-B830-F86E7EC27AAE}"/>
    <pc:docChg chg="undo custSel delSld modSld modMainMaster">
      <pc:chgData name="P McKenzie-Cook" userId="6605cc89-aaff-4d80-9ee6-20e4afa4ef0c" providerId="ADAL" clId="{0E03458E-1FFD-48F0-B830-F86E7EC27AAE}" dt="2025-01-31T16:24:07.961" v="251" actId="1076"/>
      <pc:docMkLst>
        <pc:docMk/>
      </pc:docMkLst>
      <pc:sldChg chg="setBg">
        <pc:chgData name="P McKenzie-Cook" userId="6605cc89-aaff-4d80-9ee6-20e4afa4ef0c" providerId="ADAL" clId="{0E03458E-1FFD-48F0-B830-F86E7EC27AAE}" dt="2025-01-31T16:10:42.275" v="184"/>
        <pc:sldMkLst>
          <pc:docMk/>
          <pc:sldMk cId="109857222" sldId="256"/>
        </pc:sldMkLst>
      </pc:sldChg>
      <pc:sldChg chg="setBg">
        <pc:chgData name="P McKenzie-Cook" userId="6605cc89-aaff-4d80-9ee6-20e4afa4ef0c" providerId="ADAL" clId="{0E03458E-1FFD-48F0-B830-F86E7EC27AAE}" dt="2025-01-31T16:10:42.275" v="184"/>
        <pc:sldMkLst>
          <pc:docMk/>
          <pc:sldMk cId="3772315522" sldId="261"/>
        </pc:sldMkLst>
      </pc:sldChg>
      <pc:sldChg chg="addSp modSp mod">
        <pc:chgData name="P McKenzie-Cook" userId="6605cc89-aaff-4d80-9ee6-20e4afa4ef0c" providerId="ADAL" clId="{0E03458E-1FFD-48F0-B830-F86E7EC27AAE}" dt="2025-01-31T13:47:11.617" v="178" actId="1076"/>
        <pc:sldMkLst>
          <pc:docMk/>
          <pc:sldMk cId="3745506808" sldId="264"/>
        </pc:sldMkLst>
        <pc:spChg chg="mod">
          <ac:chgData name="P McKenzie-Cook" userId="6605cc89-aaff-4d80-9ee6-20e4afa4ef0c" providerId="ADAL" clId="{0E03458E-1FFD-48F0-B830-F86E7EC27AAE}" dt="2025-01-31T13:46:38.131" v="159" actId="1076"/>
          <ac:spMkLst>
            <pc:docMk/>
            <pc:sldMk cId="3745506808" sldId="264"/>
            <ac:spMk id="2" creationId="{5A32D5C6-D491-A8B3-9AC1-66A94FFA3D49}"/>
          </ac:spMkLst>
        </pc:spChg>
        <pc:spChg chg="add mod">
          <ac:chgData name="P McKenzie-Cook" userId="6605cc89-aaff-4d80-9ee6-20e4afa4ef0c" providerId="ADAL" clId="{0E03458E-1FFD-48F0-B830-F86E7EC27AAE}" dt="2025-01-31T13:47:11.617" v="178" actId="1076"/>
          <ac:spMkLst>
            <pc:docMk/>
            <pc:sldMk cId="3745506808" sldId="264"/>
            <ac:spMk id="3" creationId="{F9AAAD69-7D63-5209-C3EE-0F1943010344}"/>
          </ac:spMkLst>
        </pc:spChg>
        <pc:spChg chg="mod">
          <ac:chgData name="P McKenzie-Cook" userId="6605cc89-aaff-4d80-9ee6-20e4afa4ef0c" providerId="ADAL" clId="{0E03458E-1FFD-48F0-B830-F86E7EC27AAE}" dt="2025-01-31T13:46:34.848" v="158" actId="1076"/>
          <ac:spMkLst>
            <pc:docMk/>
            <pc:sldMk cId="3745506808" sldId="264"/>
            <ac:spMk id="4" creationId="{00000000-0000-0000-0000-000000000000}"/>
          </ac:spMkLst>
        </pc:spChg>
        <pc:picChg chg="mod">
          <ac:chgData name="P McKenzie-Cook" userId="6605cc89-aaff-4d80-9ee6-20e4afa4ef0c" providerId="ADAL" clId="{0E03458E-1FFD-48F0-B830-F86E7EC27AAE}" dt="2025-01-31T13:22:20.685" v="156" actId="1076"/>
          <ac:picMkLst>
            <pc:docMk/>
            <pc:sldMk cId="3745506808" sldId="264"/>
            <ac:picMk id="8" creationId="{3EEE3DBB-ECCB-3147-CB02-16D236493DC0}"/>
          </ac:picMkLst>
        </pc:picChg>
      </pc:sldChg>
      <pc:sldChg chg="setBg">
        <pc:chgData name="P McKenzie-Cook" userId="6605cc89-aaff-4d80-9ee6-20e4afa4ef0c" providerId="ADAL" clId="{0E03458E-1FFD-48F0-B830-F86E7EC27AAE}" dt="2025-01-31T16:10:42.275" v="184"/>
        <pc:sldMkLst>
          <pc:docMk/>
          <pc:sldMk cId="3447920690" sldId="275"/>
        </pc:sldMkLst>
      </pc:sldChg>
      <pc:sldChg chg="setBg">
        <pc:chgData name="P McKenzie-Cook" userId="6605cc89-aaff-4d80-9ee6-20e4afa4ef0c" providerId="ADAL" clId="{0E03458E-1FFD-48F0-B830-F86E7EC27AAE}" dt="2025-01-31T16:10:42.275" v="184"/>
        <pc:sldMkLst>
          <pc:docMk/>
          <pc:sldMk cId="113685285" sldId="279"/>
        </pc:sldMkLst>
      </pc:sldChg>
      <pc:sldChg chg="setBg">
        <pc:chgData name="P McKenzie-Cook" userId="6605cc89-aaff-4d80-9ee6-20e4afa4ef0c" providerId="ADAL" clId="{0E03458E-1FFD-48F0-B830-F86E7EC27AAE}" dt="2025-01-31T16:10:42.275" v="184"/>
        <pc:sldMkLst>
          <pc:docMk/>
          <pc:sldMk cId="522116067" sldId="280"/>
        </pc:sldMkLst>
      </pc:sldChg>
      <pc:sldChg chg="setBg">
        <pc:chgData name="P McKenzie-Cook" userId="6605cc89-aaff-4d80-9ee6-20e4afa4ef0c" providerId="ADAL" clId="{0E03458E-1FFD-48F0-B830-F86E7EC27AAE}" dt="2025-01-31T16:10:42.275" v="184"/>
        <pc:sldMkLst>
          <pc:docMk/>
          <pc:sldMk cId="4270418185" sldId="281"/>
        </pc:sldMkLst>
      </pc:sldChg>
      <pc:sldChg chg="setBg">
        <pc:chgData name="P McKenzie-Cook" userId="6605cc89-aaff-4d80-9ee6-20e4afa4ef0c" providerId="ADAL" clId="{0E03458E-1FFD-48F0-B830-F86E7EC27AAE}" dt="2025-01-31T16:10:42.275" v="184"/>
        <pc:sldMkLst>
          <pc:docMk/>
          <pc:sldMk cId="3443819285" sldId="282"/>
        </pc:sldMkLst>
      </pc:sldChg>
      <pc:sldChg chg="setBg">
        <pc:chgData name="P McKenzie-Cook" userId="6605cc89-aaff-4d80-9ee6-20e4afa4ef0c" providerId="ADAL" clId="{0E03458E-1FFD-48F0-B830-F86E7EC27AAE}" dt="2025-01-31T16:10:42.275" v="184"/>
        <pc:sldMkLst>
          <pc:docMk/>
          <pc:sldMk cId="3557845846" sldId="283"/>
        </pc:sldMkLst>
      </pc:sldChg>
      <pc:sldChg chg="setBg">
        <pc:chgData name="P McKenzie-Cook" userId="6605cc89-aaff-4d80-9ee6-20e4afa4ef0c" providerId="ADAL" clId="{0E03458E-1FFD-48F0-B830-F86E7EC27AAE}" dt="2025-01-31T16:10:42.275" v="184"/>
        <pc:sldMkLst>
          <pc:docMk/>
          <pc:sldMk cId="38950919" sldId="284"/>
        </pc:sldMkLst>
      </pc:sldChg>
      <pc:sldChg chg="setBg">
        <pc:chgData name="P McKenzie-Cook" userId="6605cc89-aaff-4d80-9ee6-20e4afa4ef0c" providerId="ADAL" clId="{0E03458E-1FFD-48F0-B830-F86E7EC27AAE}" dt="2025-01-31T16:10:42.275" v="184"/>
        <pc:sldMkLst>
          <pc:docMk/>
          <pc:sldMk cId="160205333" sldId="285"/>
        </pc:sldMkLst>
      </pc:sldChg>
      <pc:sldChg chg="setBg">
        <pc:chgData name="P McKenzie-Cook" userId="6605cc89-aaff-4d80-9ee6-20e4afa4ef0c" providerId="ADAL" clId="{0E03458E-1FFD-48F0-B830-F86E7EC27AAE}" dt="2025-01-31T16:10:42.275" v="184"/>
        <pc:sldMkLst>
          <pc:docMk/>
          <pc:sldMk cId="246139630" sldId="286"/>
        </pc:sldMkLst>
      </pc:sldChg>
      <pc:sldChg chg="setBg">
        <pc:chgData name="P McKenzie-Cook" userId="6605cc89-aaff-4d80-9ee6-20e4afa4ef0c" providerId="ADAL" clId="{0E03458E-1FFD-48F0-B830-F86E7EC27AAE}" dt="2025-01-31T16:10:42.275" v="184"/>
        <pc:sldMkLst>
          <pc:docMk/>
          <pc:sldMk cId="3100067699" sldId="308"/>
        </pc:sldMkLst>
      </pc:sldChg>
      <pc:sldChg chg="modSp mod">
        <pc:chgData name="P McKenzie-Cook" userId="6605cc89-aaff-4d80-9ee6-20e4afa4ef0c" providerId="ADAL" clId="{0E03458E-1FFD-48F0-B830-F86E7EC27AAE}" dt="2025-01-31T13:20:50.145" v="144" actId="20577"/>
        <pc:sldMkLst>
          <pc:docMk/>
          <pc:sldMk cId="3513388254" sldId="339"/>
        </pc:sldMkLst>
        <pc:spChg chg="mod">
          <ac:chgData name="P McKenzie-Cook" userId="6605cc89-aaff-4d80-9ee6-20e4afa4ef0c" providerId="ADAL" clId="{0E03458E-1FFD-48F0-B830-F86E7EC27AAE}" dt="2025-01-31T13:20:50.145" v="144" actId="20577"/>
          <ac:spMkLst>
            <pc:docMk/>
            <pc:sldMk cId="3513388254" sldId="339"/>
            <ac:spMk id="4" creationId="{00000000-0000-0000-0000-000000000000}"/>
          </ac:spMkLst>
        </pc:spChg>
      </pc:sldChg>
      <pc:sldChg chg="modSp mod">
        <pc:chgData name="P McKenzie-Cook" userId="6605cc89-aaff-4d80-9ee6-20e4afa4ef0c" providerId="ADAL" clId="{0E03458E-1FFD-48F0-B830-F86E7EC27AAE}" dt="2025-01-31T13:20:59.727" v="152" actId="20577"/>
        <pc:sldMkLst>
          <pc:docMk/>
          <pc:sldMk cId="4068030815" sldId="429"/>
        </pc:sldMkLst>
        <pc:spChg chg="mod">
          <ac:chgData name="P McKenzie-Cook" userId="6605cc89-aaff-4d80-9ee6-20e4afa4ef0c" providerId="ADAL" clId="{0E03458E-1FFD-48F0-B830-F86E7EC27AAE}" dt="2025-01-31T13:20:59.727" v="152" actId="20577"/>
          <ac:spMkLst>
            <pc:docMk/>
            <pc:sldMk cId="4068030815" sldId="429"/>
            <ac:spMk id="4" creationId="{00000000-0000-0000-0000-000000000000}"/>
          </ac:spMkLst>
        </pc:spChg>
      </pc:sldChg>
      <pc:sldChg chg="modSp del mod">
        <pc:chgData name="P McKenzie-Cook" userId="6605cc89-aaff-4d80-9ee6-20e4afa4ef0c" providerId="ADAL" clId="{0E03458E-1FFD-48F0-B830-F86E7EC27AAE}" dt="2025-01-31T13:21:03.767" v="153" actId="47"/>
        <pc:sldMkLst>
          <pc:docMk/>
          <pc:sldMk cId="347251657" sldId="430"/>
        </pc:sldMkLst>
        <pc:spChg chg="mod">
          <ac:chgData name="P McKenzie-Cook" userId="6605cc89-aaff-4d80-9ee6-20e4afa4ef0c" providerId="ADAL" clId="{0E03458E-1FFD-48F0-B830-F86E7EC27AAE}" dt="2025-01-31T13:17:51.550" v="2" actId="27636"/>
          <ac:spMkLst>
            <pc:docMk/>
            <pc:sldMk cId="347251657" sldId="430"/>
            <ac:spMk id="4" creationId="{00000000-0000-0000-0000-000000000000}"/>
          </ac:spMkLst>
        </pc:spChg>
      </pc:sldChg>
      <pc:sldChg chg="modSp del mod">
        <pc:chgData name="P McKenzie-Cook" userId="6605cc89-aaff-4d80-9ee6-20e4afa4ef0c" providerId="ADAL" clId="{0E03458E-1FFD-48F0-B830-F86E7EC27AAE}" dt="2025-01-31T13:21:06.434" v="154" actId="47"/>
        <pc:sldMkLst>
          <pc:docMk/>
          <pc:sldMk cId="2879959856" sldId="431"/>
        </pc:sldMkLst>
        <pc:spChg chg="mod">
          <ac:chgData name="P McKenzie-Cook" userId="6605cc89-aaff-4d80-9ee6-20e4afa4ef0c" providerId="ADAL" clId="{0E03458E-1FFD-48F0-B830-F86E7EC27AAE}" dt="2025-01-31T13:17:51.554" v="3" actId="27636"/>
          <ac:spMkLst>
            <pc:docMk/>
            <pc:sldMk cId="2879959856" sldId="431"/>
            <ac:spMk id="4" creationId="{00000000-0000-0000-0000-000000000000}"/>
          </ac:spMkLst>
        </pc:spChg>
      </pc:sldChg>
      <pc:sldChg chg="modSp mod">
        <pc:chgData name="P McKenzie-Cook" userId="6605cc89-aaff-4d80-9ee6-20e4afa4ef0c" providerId="ADAL" clId="{0E03458E-1FFD-48F0-B830-F86E7EC27AAE}" dt="2025-01-31T13:40:28.749" v="157" actId="14100"/>
        <pc:sldMkLst>
          <pc:docMk/>
          <pc:sldMk cId="3685924111" sldId="440"/>
        </pc:sldMkLst>
        <pc:spChg chg="mod">
          <ac:chgData name="P McKenzie-Cook" userId="6605cc89-aaff-4d80-9ee6-20e4afa4ef0c" providerId="ADAL" clId="{0E03458E-1FFD-48F0-B830-F86E7EC27AAE}" dt="2025-01-31T13:40:28.749" v="157" actId="14100"/>
          <ac:spMkLst>
            <pc:docMk/>
            <pc:sldMk cId="3685924111" sldId="440"/>
            <ac:spMk id="3" creationId="{777C3092-77B6-4798-7355-97987BEE7A49}"/>
          </ac:spMkLst>
        </pc:spChg>
      </pc:sldChg>
      <pc:sldChg chg="modSp mod setBg">
        <pc:chgData name="P McKenzie-Cook" userId="6605cc89-aaff-4d80-9ee6-20e4afa4ef0c" providerId="ADAL" clId="{0E03458E-1FFD-48F0-B830-F86E7EC27AAE}" dt="2025-01-31T16:10:42.275" v="184"/>
        <pc:sldMkLst>
          <pc:docMk/>
          <pc:sldMk cId="72388876" sldId="442"/>
        </pc:sldMkLst>
        <pc:spChg chg="mod">
          <ac:chgData name="P McKenzie-Cook" userId="6605cc89-aaff-4d80-9ee6-20e4afa4ef0c" providerId="ADAL" clId="{0E03458E-1FFD-48F0-B830-F86E7EC27AAE}" dt="2025-01-31T13:20:27.276" v="133" actId="1076"/>
          <ac:spMkLst>
            <pc:docMk/>
            <pc:sldMk cId="72388876" sldId="442"/>
            <ac:spMk id="2" creationId="{5EA8CAC8-AEC4-E50C-BBB2-11E552B67150}"/>
          </ac:spMkLst>
        </pc:spChg>
        <pc:spChg chg="mod">
          <ac:chgData name="P McKenzie-Cook" userId="6605cc89-aaff-4d80-9ee6-20e4afa4ef0c" providerId="ADAL" clId="{0E03458E-1FFD-48F0-B830-F86E7EC27AAE}" dt="2025-01-31T13:20:31.619" v="135" actId="1076"/>
          <ac:spMkLst>
            <pc:docMk/>
            <pc:sldMk cId="72388876" sldId="442"/>
            <ac:spMk id="4" creationId="{E9CA3445-7EAD-6164-9B30-2B9FFEA93ABD}"/>
          </ac:spMkLst>
        </pc:spChg>
      </pc:sldChg>
      <pc:sldChg chg="addSp delSp modSp mod setBg">
        <pc:chgData name="P McKenzie-Cook" userId="6605cc89-aaff-4d80-9ee6-20e4afa4ef0c" providerId="ADAL" clId="{0E03458E-1FFD-48F0-B830-F86E7EC27AAE}" dt="2025-01-31T16:24:07.961" v="251" actId="1076"/>
        <pc:sldMkLst>
          <pc:docMk/>
          <pc:sldMk cId="862860688" sldId="523"/>
        </pc:sldMkLst>
        <pc:spChg chg="add mod">
          <ac:chgData name="P McKenzie-Cook" userId="6605cc89-aaff-4d80-9ee6-20e4afa4ef0c" providerId="ADAL" clId="{0E03458E-1FFD-48F0-B830-F86E7EC27AAE}" dt="2025-01-31T13:20:00.453" v="125" actId="1076"/>
          <ac:spMkLst>
            <pc:docMk/>
            <pc:sldMk cId="862860688" sldId="523"/>
            <ac:spMk id="14" creationId="{E0D9944A-64AB-78AE-79FA-0D60166958B6}"/>
          </ac:spMkLst>
        </pc:spChg>
        <pc:spChg chg="add del mod">
          <ac:chgData name="P McKenzie-Cook" userId="6605cc89-aaff-4d80-9ee6-20e4afa4ef0c" providerId="ADAL" clId="{0E03458E-1FFD-48F0-B830-F86E7EC27AAE}" dt="2025-01-31T13:20:12.832" v="128"/>
          <ac:spMkLst>
            <pc:docMk/>
            <pc:sldMk cId="862860688" sldId="523"/>
            <ac:spMk id="15" creationId="{22E1CCC6-D305-B94F-0A27-BA1768F3BA58}"/>
          </ac:spMkLst>
        </pc:spChg>
        <pc:spChg chg="add del">
          <ac:chgData name="P McKenzie-Cook" userId="6605cc89-aaff-4d80-9ee6-20e4afa4ef0c" providerId="ADAL" clId="{0E03458E-1FFD-48F0-B830-F86E7EC27AAE}" dt="2025-01-31T14:42:14.269" v="180" actId="22"/>
          <ac:spMkLst>
            <pc:docMk/>
            <pc:sldMk cId="862860688" sldId="523"/>
            <ac:spMk id="16" creationId="{745B0FBB-EF37-EB17-508C-75E29BEAD356}"/>
          </ac:spMkLst>
        </pc:spChg>
        <pc:spChg chg="add mod">
          <ac:chgData name="P McKenzie-Cook" userId="6605cc89-aaff-4d80-9ee6-20e4afa4ef0c" providerId="ADAL" clId="{0E03458E-1FFD-48F0-B830-F86E7EC27AAE}" dt="2025-01-31T16:23:04.501" v="247" actId="403"/>
          <ac:spMkLst>
            <pc:docMk/>
            <pc:sldMk cId="862860688" sldId="523"/>
            <ac:spMk id="19" creationId="{CE740FA1-4F52-7E8E-D6D7-0EE09B874E9B}"/>
          </ac:spMkLst>
        </pc:spChg>
        <pc:spChg chg="del">
          <ac:chgData name="P McKenzie-Cook" userId="6605cc89-aaff-4d80-9ee6-20e4afa4ef0c" providerId="ADAL" clId="{0E03458E-1FFD-48F0-B830-F86E7EC27AAE}" dt="2025-01-31T16:10:57.364" v="186" actId="478"/>
          <ac:spMkLst>
            <pc:docMk/>
            <pc:sldMk cId="862860688" sldId="523"/>
            <ac:spMk id="20" creationId="{5F71861C-118E-EF9B-42E7-4898C174C010}"/>
          </ac:spMkLst>
        </pc:spChg>
        <pc:spChg chg="del">
          <ac:chgData name="P McKenzie-Cook" userId="6605cc89-aaff-4d80-9ee6-20e4afa4ef0c" providerId="ADAL" clId="{0E03458E-1FFD-48F0-B830-F86E7EC27AAE}" dt="2025-01-31T16:10:54.242" v="185" actId="478"/>
          <ac:spMkLst>
            <pc:docMk/>
            <pc:sldMk cId="862860688" sldId="523"/>
            <ac:spMk id="21" creationId="{5F71861C-118E-EF9B-42E7-4898C174C010}"/>
          </ac:spMkLst>
        </pc:spChg>
        <pc:picChg chg="mod">
          <ac:chgData name="P McKenzie-Cook" userId="6605cc89-aaff-4d80-9ee6-20e4afa4ef0c" providerId="ADAL" clId="{0E03458E-1FFD-48F0-B830-F86E7EC27AAE}" dt="2025-01-31T13:18:50.053" v="7" actId="1076"/>
          <ac:picMkLst>
            <pc:docMk/>
            <pc:sldMk cId="862860688" sldId="523"/>
            <ac:picMk id="13" creationId="{DC805B54-B581-0F1F-1ECB-BFAF58E48B44}"/>
          </ac:picMkLst>
        </pc:picChg>
        <pc:picChg chg="add mod">
          <ac:chgData name="P McKenzie-Cook" userId="6605cc89-aaff-4d80-9ee6-20e4afa4ef0c" providerId="ADAL" clId="{0E03458E-1FFD-48F0-B830-F86E7EC27AAE}" dt="2025-01-31T15:56:21.899" v="182" actId="1076"/>
          <ac:picMkLst>
            <pc:docMk/>
            <pc:sldMk cId="862860688" sldId="523"/>
            <ac:picMk id="17" creationId="{8D8AC992-D0FE-A5DE-DC64-1C71C61D4472}"/>
          </ac:picMkLst>
        </pc:picChg>
        <pc:picChg chg="add mod">
          <ac:chgData name="P McKenzie-Cook" userId="6605cc89-aaff-4d80-9ee6-20e4afa4ef0c" providerId="ADAL" clId="{0E03458E-1FFD-48F0-B830-F86E7EC27AAE}" dt="2025-01-31T15:56:21.899" v="182" actId="1076"/>
          <ac:picMkLst>
            <pc:docMk/>
            <pc:sldMk cId="862860688" sldId="523"/>
            <ac:picMk id="18" creationId="{E750C5EC-0079-530F-FE27-F25A685026E6}"/>
          </ac:picMkLst>
        </pc:picChg>
        <pc:picChg chg="add mod">
          <ac:chgData name="P McKenzie-Cook" userId="6605cc89-aaff-4d80-9ee6-20e4afa4ef0c" providerId="ADAL" clId="{0E03458E-1FFD-48F0-B830-F86E7EC27AAE}" dt="2025-01-31T16:24:07.961" v="251" actId="1076"/>
          <ac:picMkLst>
            <pc:docMk/>
            <pc:sldMk cId="862860688" sldId="523"/>
            <ac:picMk id="23" creationId="{902ACB2F-63AB-1414-4565-D7926DCB7DF4}"/>
          </ac:picMkLst>
        </pc:picChg>
      </pc:sldChg>
      <pc:sldChg chg="setBg">
        <pc:chgData name="P McKenzie-Cook" userId="6605cc89-aaff-4d80-9ee6-20e4afa4ef0c" providerId="ADAL" clId="{0E03458E-1FFD-48F0-B830-F86E7EC27AAE}" dt="2025-01-31T16:10:42.275" v="184"/>
        <pc:sldMkLst>
          <pc:docMk/>
          <pc:sldMk cId="2186170359" sldId="524"/>
        </pc:sldMkLst>
      </pc:sldChg>
      <pc:sldChg chg="setBg">
        <pc:chgData name="P McKenzie-Cook" userId="6605cc89-aaff-4d80-9ee6-20e4afa4ef0c" providerId="ADAL" clId="{0E03458E-1FFD-48F0-B830-F86E7EC27AAE}" dt="2025-01-31T16:10:42.275" v="184"/>
        <pc:sldMkLst>
          <pc:docMk/>
          <pc:sldMk cId="1151637484" sldId="525"/>
        </pc:sldMkLst>
      </pc:sldChg>
      <pc:sldChg chg="setBg">
        <pc:chgData name="P McKenzie-Cook" userId="6605cc89-aaff-4d80-9ee6-20e4afa4ef0c" providerId="ADAL" clId="{0E03458E-1FFD-48F0-B830-F86E7EC27AAE}" dt="2025-01-31T16:10:42.275" v="184"/>
        <pc:sldMkLst>
          <pc:docMk/>
          <pc:sldMk cId="4115019678" sldId="526"/>
        </pc:sldMkLst>
      </pc:sldChg>
      <pc:sldChg chg="setBg">
        <pc:chgData name="P McKenzie-Cook" userId="6605cc89-aaff-4d80-9ee6-20e4afa4ef0c" providerId="ADAL" clId="{0E03458E-1FFD-48F0-B830-F86E7EC27AAE}" dt="2025-01-31T16:10:42.275" v="184"/>
        <pc:sldMkLst>
          <pc:docMk/>
          <pc:sldMk cId="1080419106" sldId="531"/>
        </pc:sldMkLst>
      </pc:sldChg>
      <pc:sldChg chg="setBg">
        <pc:chgData name="P McKenzie-Cook" userId="6605cc89-aaff-4d80-9ee6-20e4afa4ef0c" providerId="ADAL" clId="{0E03458E-1FFD-48F0-B830-F86E7EC27AAE}" dt="2025-01-31T16:10:42.275" v="184"/>
        <pc:sldMkLst>
          <pc:docMk/>
          <pc:sldMk cId="750422847" sldId="532"/>
        </pc:sldMkLst>
      </pc:sldChg>
      <pc:sldChg chg="setBg">
        <pc:chgData name="P McKenzie-Cook" userId="6605cc89-aaff-4d80-9ee6-20e4afa4ef0c" providerId="ADAL" clId="{0E03458E-1FFD-48F0-B830-F86E7EC27AAE}" dt="2025-01-31T16:10:42.275" v="184"/>
        <pc:sldMkLst>
          <pc:docMk/>
          <pc:sldMk cId="3653051987" sldId="533"/>
        </pc:sldMkLst>
      </pc:sldChg>
      <pc:sldChg chg="setBg">
        <pc:chgData name="P McKenzie-Cook" userId="6605cc89-aaff-4d80-9ee6-20e4afa4ef0c" providerId="ADAL" clId="{0E03458E-1FFD-48F0-B830-F86E7EC27AAE}" dt="2025-01-31T16:10:42.275" v="184"/>
        <pc:sldMkLst>
          <pc:docMk/>
          <pc:sldMk cId="2680612380" sldId="534"/>
        </pc:sldMkLst>
      </pc:sldChg>
      <pc:sldChg chg="setBg">
        <pc:chgData name="P McKenzie-Cook" userId="6605cc89-aaff-4d80-9ee6-20e4afa4ef0c" providerId="ADAL" clId="{0E03458E-1FFD-48F0-B830-F86E7EC27AAE}" dt="2025-01-31T16:10:42.275" v="184"/>
        <pc:sldMkLst>
          <pc:docMk/>
          <pc:sldMk cId="2338774691" sldId="535"/>
        </pc:sldMkLst>
      </pc:sldChg>
      <pc:sldChg chg="setBg">
        <pc:chgData name="P McKenzie-Cook" userId="6605cc89-aaff-4d80-9ee6-20e4afa4ef0c" providerId="ADAL" clId="{0E03458E-1FFD-48F0-B830-F86E7EC27AAE}" dt="2025-01-31T16:10:42.275" v="184"/>
        <pc:sldMkLst>
          <pc:docMk/>
          <pc:sldMk cId="337132759" sldId="536"/>
        </pc:sldMkLst>
      </pc:sldChg>
      <pc:sldChg chg="setBg">
        <pc:chgData name="P McKenzie-Cook" userId="6605cc89-aaff-4d80-9ee6-20e4afa4ef0c" providerId="ADAL" clId="{0E03458E-1FFD-48F0-B830-F86E7EC27AAE}" dt="2025-01-31T16:10:42.275" v="184"/>
        <pc:sldMkLst>
          <pc:docMk/>
          <pc:sldMk cId="4006434340" sldId="537"/>
        </pc:sldMkLst>
      </pc:sldChg>
      <pc:sldChg chg="setBg">
        <pc:chgData name="P McKenzie-Cook" userId="6605cc89-aaff-4d80-9ee6-20e4afa4ef0c" providerId="ADAL" clId="{0E03458E-1FFD-48F0-B830-F86E7EC27AAE}" dt="2025-01-31T16:10:42.275" v="184"/>
        <pc:sldMkLst>
          <pc:docMk/>
          <pc:sldMk cId="1650040456" sldId="538"/>
        </pc:sldMkLst>
      </pc:sldChg>
      <pc:sldChg chg="setBg">
        <pc:chgData name="P McKenzie-Cook" userId="6605cc89-aaff-4d80-9ee6-20e4afa4ef0c" providerId="ADAL" clId="{0E03458E-1FFD-48F0-B830-F86E7EC27AAE}" dt="2025-01-31T16:10:42.275" v="184"/>
        <pc:sldMkLst>
          <pc:docMk/>
          <pc:sldMk cId="2416961157" sldId="539"/>
        </pc:sldMkLst>
      </pc:sldChg>
      <pc:sldChg chg="setBg">
        <pc:chgData name="P McKenzie-Cook" userId="6605cc89-aaff-4d80-9ee6-20e4afa4ef0c" providerId="ADAL" clId="{0E03458E-1FFD-48F0-B830-F86E7EC27AAE}" dt="2025-01-31T16:10:42.275" v="184"/>
        <pc:sldMkLst>
          <pc:docMk/>
          <pc:sldMk cId="4018164479" sldId="541"/>
        </pc:sldMkLst>
      </pc:sldChg>
      <pc:sldChg chg="setBg">
        <pc:chgData name="P McKenzie-Cook" userId="6605cc89-aaff-4d80-9ee6-20e4afa4ef0c" providerId="ADAL" clId="{0E03458E-1FFD-48F0-B830-F86E7EC27AAE}" dt="2025-01-31T16:10:42.275" v="184"/>
        <pc:sldMkLst>
          <pc:docMk/>
          <pc:sldMk cId="486357519" sldId="544"/>
        </pc:sldMkLst>
      </pc:sldChg>
      <pc:sldMasterChg chg="setBg modSldLayout">
        <pc:chgData name="P McKenzie-Cook" userId="6605cc89-aaff-4d80-9ee6-20e4afa4ef0c" providerId="ADAL" clId="{0E03458E-1FFD-48F0-B830-F86E7EC27AAE}" dt="2025-01-31T16:10:42.275" v="184"/>
        <pc:sldMasterMkLst>
          <pc:docMk/>
          <pc:sldMasterMk cId="2460954070" sldId="2147483660"/>
        </pc:sldMasterMkLst>
        <pc:sldLayoutChg chg="setBg">
          <pc:chgData name="P McKenzie-Cook" userId="6605cc89-aaff-4d80-9ee6-20e4afa4ef0c" providerId="ADAL" clId="{0E03458E-1FFD-48F0-B830-F86E7EC27AAE}" dt="2025-01-31T16:10:42.275" v="184"/>
          <pc:sldLayoutMkLst>
            <pc:docMk/>
            <pc:sldMasterMk cId="2460954070" sldId="2147483660"/>
            <pc:sldLayoutMk cId="2385387890" sldId="2147483661"/>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949138452" sldId="2147483662"/>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2591524520" sldId="2147483663"/>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1203092039" sldId="2147483664"/>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3733172339" sldId="2147483665"/>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3210312558" sldId="2147483666"/>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3146388984" sldId="2147483667"/>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3171841454" sldId="2147483668"/>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1718958274" sldId="2147483669"/>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2202905451" sldId="2147483670"/>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3479445657" sldId="2147483671"/>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3299607106" sldId="2147483672"/>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1564221718" sldId="2147483673"/>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1769280374" sldId="2147483674"/>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2180184530" sldId="2147483675"/>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45932083" sldId="2147483676"/>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310042697" sldId="2147483677"/>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1470783735" sldId="2147483678"/>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1672568782" sldId="2147483679"/>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3003166971" sldId="2147483680"/>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4111219326" sldId="2147483681"/>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1711492371" sldId="2147483682"/>
          </pc:sldLayoutMkLst>
        </pc:sldLayoutChg>
        <pc:sldLayoutChg chg="setBg">
          <pc:chgData name="P McKenzie-Cook" userId="6605cc89-aaff-4d80-9ee6-20e4afa4ef0c" providerId="ADAL" clId="{0E03458E-1FFD-48F0-B830-F86E7EC27AAE}" dt="2025-01-31T16:10:42.275" v="184"/>
          <pc:sldLayoutMkLst>
            <pc:docMk/>
            <pc:sldMasterMk cId="2460954070" sldId="2147483660"/>
            <pc:sldLayoutMk cId="2926556605" sldId="2147483683"/>
          </pc:sldLayoutMkLst>
        </pc:sldLayoutChg>
      </pc:sldMasterChg>
    </pc:docChg>
  </pc:docChgLst>
  <pc:docChgLst>
    <pc:chgData name="A Freel" userId="S::afreel@ohacademy.co.uk::f6dead3d-cc44-4b49-aee1-60fe86f08dbd" providerId="AD" clId="Web-{54E37105-07AD-D627-C8FC-4B2DD204AF8D}"/>
    <pc:docChg chg="delSld">
      <pc:chgData name="A Freel" userId="S::afreel@ohacademy.co.uk::f6dead3d-cc44-4b49-aee1-60fe86f08dbd" providerId="AD" clId="Web-{54E37105-07AD-D627-C8FC-4B2DD204AF8D}" dt="2025-01-23T07:44:14.506" v="0"/>
      <pc:docMkLst>
        <pc:docMk/>
      </pc:docMkLst>
      <pc:sldChg chg="del">
        <pc:chgData name="A Freel" userId="S::afreel@ohacademy.co.uk::f6dead3d-cc44-4b49-aee1-60fe86f08dbd" providerId="AD" clId="Web-{54E37105-07AD-D627-C8FC-4B2DD204AF8D}" dt="2025-01-23T07:44:14.506" v="0"/>
        <pc:sldMkLst>
          <pc:docMk/>
          <pc:sldMk cId="1120572278" sldId="258"/>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30T09:25:04.763"/>
    </inkml:context>
    <inkml:brush xml:id="br0">
      <inkml:brushProperty name="width" value="0.1" units="cm"/>
      <inkml:brushProperty name="height" value="0.1" units="cm"/>
      <inkml:brushProperty name="color" value="#FFFFFF"/>
    </inkml:brush>
  </inkml:definitions>
  <inkml:trace contextRef="#ctx0" brushRef="#br0">14340 4434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30T09:25:04.763"/>
    </inkml:context>
    <inkml:brush xml:id="br0">
      <inkml:brushProperty name="width" value="0.1" units="cm"/>
      <inkml:brushProperty name="height" value="0.1" units="cm"/>
      <inkml:brushProperty name="color" value="#FFFFFF"/>
    </inkml:brush>
  </inkml:definitions>
  <inkml:trace contextRef="#ctx0" brushRef="#br0">14340 4434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30T09:25:04.779"/>
    </inkml:context>
    <inkml:brush xml:id="br0">
      <inkml:brushProperty name="width" value="0.1" units="cm"/>
      <inkml:brushProperty name="height" value="0.1" units="cm"/>
      <inkml:brushProperty name="color" value="#FFFFFF"/>
    </inkml:brush>
  </inkml:definitions>
  <inkml:trace contextRef="#ctx0" brushRef="#br0">20944 6699 16383 0 0,'19'5'0'0'0,"30"6"0"0"0,16 1 0 0 0,-3-1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AB737E-5888-48B3-8106-8F2AA0425A03}" type="datetimeFigureOut">
              <a:t>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6A5F6E-5B41-43EE-94F3-345CE1ECEB32}" type="slidenum">
              <a:t>‹#›</a:t>
            </a:fld>
            <a:endParaRPr lang="en-US"/>
          </a:p>
        </p:txBody>
      </p:sp>
    </p:spTree>
    <p:extLst>
      <p:ext uri="{BB962C8B-B14F-4D97-AF65-F5344CB8AC3E}">
        <p14:creationId xmlns:p14="http://schemas.microsoft.com/office/powerpoint/2010/main" val="435885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a:t>
            </a:fld>
            <a:endParaRPr lang="en-GB"/>
          </a:p>
        </p:txBody>
      </p:sp>
    </p:spTree>
    <p:extLst>
      <p:ext uri="{BB962C8B-B14F-4D97-AF65-F5344CB8AC3E}">
        <p14:creationId xmlns:p14="http://schemas.microsoft.com/office/powerpoint/2010/main" val="992043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rPr>
              <a:t>Note: If you are using Ark Curriculum+ Science, pupils will have looked at material names and their properties. You may wish to incorporate some of that key vocabulary here, e.g. material, wood, plastic, glass, paper, fabric, and metal.</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28</a:t>
            </a:fld>
            <a:endParaRPr lang="en-GB"/>
          </a:p>
        </p:txBody>
      </p:sp>
    </p:spTree>
    <p:extLst>
      <p:ext uri="{BB962C8B-B14F-4D97-AF65-F5344CB8AC3E}">
        <p14:creationId xmlns:p14="http://schemas.microsoft.com/office/powerpoint/2010/main" val="979211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Calibri" panose="020F0502020204030204" pitchFamily="34" charset="0"/>
              </a:rPr>
              <a:t>Knowledge quiz 1.4:</a:t>
            </a:r>
            <a:r>
              <a:rPr lang="en-GB" sz="1800">
                <a:effectLst/>
                <a:latin typeface="Calibri" panose="020F0502020204030204" pitchFamily="34" charset="0"/>
                <a:ea typeface="Calibri" panose="020F0502020204030204" pitchFamily="34" charset="0"/>
              </a:rPr>
              <a:t> Pupils complete this in the Additional resource: Knowledge quizzes booklet to assess their knowledge retention from the previous lesson. They write their score in the chart also provided in the additional resource.</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29</a:t>
            </a:fld>
            <a:endParaRPr lang="en-GB"/>
          </a:p>
        </p:txBody>
      </p:sp>
    </p:spTree>
    <p:extLst>
      <p:ext uri="{BB962C8B-B14F-4D97-AF65-F5344CB8AC3E}">
        <p14:creationId xmlns:p14="http://schemas.microsoft.com/office/powerpoint/2010/main" val="2968413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effectLst/>
                <a:latin typeface="Calibri" panose="020F0502020204030204" pitchFamily="34" charset="0"/>
                <a:ea typeface="Calibri" panose="020F0502020204030204" pitchFamily="34" charset="0"/>
                <a:cs typeface="Calibri" panose="020F0502020204030204" pitchFamily="34" charset="0"/>
              </a:rPr>
              <a:t>Revisit the main enquiry question and the learning journey so far.</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31</a:t>
            </a:fld>
            <a:endParaRPr lang="en-GB"/>
          </a:p>
        </p:txBody>
      </p:sp>
    </p:spTree>
    <p:extLst>
      <p:ext uri="{BB962C8B-B14F-4D97-AF65-F5344CB8AC3E}">
        <p14:creationId xmlns:p14="http://schemas.microsoft.com/office/powerpoint/2010/main" val="269249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5CE287A6-E307-46A5-A911-4FC9E503D2EC}" type="slidenum">
              <a:rPr lang="en-GB" smtClean="0"/>
              <a:t>32</a:t>
            </a:fld>
            <a:endParaRPr lang="en-GB"/>
          </a:p>
        </p:txBody>
      </p:sp>
    </p:spTree>
    <p:extLst>
      <p:ext uri="{BB962C8B-B14F-4D97-AF65-F5344CB8AC3E}">
        <p14:creationId xmlns:p14="http://schemas.microsoft.com/office/powerpoint/2010/main" val="3152893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Calibri" panose="020F0502020204030204" pitchFamily="34" charset="0"/>
                <a:ea typeface="Calibri" panose="020F0502020204030204" pitchFamily="34" charset="0"/>
                <a:cs typeface="Calibri" panose="020F0502020204030204" pitchFamily="34" charset="0"/>
              </a:rPr>
              <a:t>Introduction: </a:t>
            </a:r>
            <a:r>
              <a:rPr lang="en-GB" sz="1200" b="0">
                <a:effectLst/>
                <a:latin typeface="Calibri" panose="020F0502020204030204" pitchFamily="34" charset="0"/>
                <a:ea typeface="Calibri" panose="020F0502020204030204" pitchFamily="34" charset="0"/>
                <a:cs typeface="Calibri" panose="020F0502020204030204" pitchFamily="34" charset="0"/>
              </a:rPr>
              <a:t>Share the lesson statement, and key term. Then share key knowledge and other key vocabulary with pupils—you may want to add images to the teaching slides to support exemplification and understanding of these words.</a:t>
            </a:r>
            <a:endParaRPr lang="en-US" b="0"/>
          </a:p>
        </p:txBody>
      </p:sp>
      <p:sp>
        <p:nvSpPr>
          <p:cNvPr id="4" name="Slide Number Placeholder 3"/>
          <p:cNvSpPr>
            <a:spLocks noGrp="1"/>
          </p:cNvSpPr>
          <p:nvPr>
            <p:ph type="sldNum" sz="quarter" idx="5"/>
          </p:nvPr>
        </p:nvSpPr>
        <p:spPr/>
        <p:txBody>
          <a:bodyPr/>
          <a:lstStyle/>
          <a:p>
            <a:fld id="{5CE287A6-E307-46A5-A911-4FC9E503D2EC}" type="slidenum">
              <a:rPr lang="en-GB" smtClean="0"/>
              <a:t>33</a:t>
            </a:fld>
            <a:endParaRPr lang="en-GB"/>
          </a:p>
        </p:txBody>
      </p:sp>
    </p:spTree>
    <p:extLst>
      <p:ext uri="{BB962C8B-B14F-4D97-AF65-F5344CB8AC3E}">
        <p14:creationId xmlns:p14="http://schemas.microsoft.com/office/powerpoint/2010/main" val="1359839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a:effectLst/>
                <a:latin typeface="Calibri" panose="020F0502020204030204" pitchFamily="34" charset="0"/>
                <a:ea typeface="Calibri" panose="020F0502020204030204" pitchFamily="34" charset="0"/>
                <a:cs typeface="Calibri" panose="020F0502020204030204" pitchFamily="34" charset="0"/>
              </a:rPr>
              <a:t>To reinforce the definition of the key term ‘material’, you could refer back to Science lessons from Unit 1 (if taught). Alternatively, you could describe some different materials in the classroom, e.g. a coat (made from woollen fabric), a book (paper and cardboard), a pencil (wood and carbon/graphite), a pot (plastic).</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34</a:t>
            </a:fld>
            <a:endParaRPr lang="en-GB"/>
          </a:p>
        </p:txBody>
      </p:sp>
    </p:spTree>
    <p:extLst>
      <p:ext uri="{BB962C8B-B14F-4D97-AF65-F5344CB8AC3E}">
        <p14:creationId xmlns:p14="http://schemas.microsoft.com/office/powerpoint/2010/main" val="966087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35</a:t>
            </a:fld>
            <a:endParaRPr lang="en-GB"/>
          </a:p>
        </p:txBody>
      </p:sp>
    </p:spTree>
    <p:extLst>
      <p:ext uri="{BB962C8B-B14F-4D97-AF65-F5344CB8AC3E}">
        <p14:creationId xmlns:p14="http://schemas.microsoft.com/office/powerpoint/2010/main" val="2134767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Calibri" panose="020F0502020204030204" pitchFamily="34" charset="0"/>
              </a:rPr>
              <a:t>Talk task:</a:t>
            </a:r>
            <a:r>
              <a:rPr lang="en-GB" sz="1800">
                <a:effectLst/>
                <a:latin typeface="Calibri" panose="020F0502020204030204" pitchFamily="34" charset="0"/>
                <a:ea typeface="Calibri" panose="020F0502020204030204" pitchFamily="34" charset="0"/>
              </a:rPr>
              <a:t> Ask pupils to look at the photo of a toy car and discuss these questions with their partner: ‘What material is this made from?’ and ‘Can you see anything else in the classroom made from this material?’. Pupils should be able to name it as plastic and spot other plastic classroom items. To support pupils if they are struggling to identify the material, give them a choice: plastic, wood, or glass. Recap plastic and its properties. Take feedback from the class on other plastic items in the classroom.</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36</a:t>
            </a:fld>
            <a:endParaRPr lang="en-GB"/>
          </a:p>
        </p:txBody>
      </p:sp>
    </p:spTree>
    <p:extLst>
      <p:ext uri="{BB962C8B-B14F-4D97-AF65-F5344CB8AC3E}">
        <p14:creationId xmlns:p14="http://schemas.microsoft.com/office/powerpoint/2010/main" val="2064993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7625" lvl="0" indent="0" fontAlgn="base">
              <a:lnSpc>
                <a:spcPct val="107000"/>
              </a:lnSpc>
              <a:spcAft>
                <a:spcPts val="800"/>
              </a:spcAft>
              <a:buClr>
                <a:srgbClr val="7030A0"/>
              </a:buClr>
              <a:buFont typeface="Symbol" panose="05050102010706020507" pitchFamily="18" charset="2"/>
              <a:buNone/>
            </a:pPr>
            <a:r>
              <a:rPr lang="en-GB" sz="1800" b="1">
                <a:effectLst/>
                <a:latin typeface="Calibri" panose="020F0502020204030204" pitchFamily="34" charset="0"/>
                <a:ea typeface="Calibri" panose="020F0502020204030204" pitchFamily="34" charset="0"/>
                <a:cs typeface="Calibri" panose="020F0502020204030204" pitchFamily="34" charset="0"/>
              </a:rPr>
              <a:t>Read: </a:t>
            </a:r>
            <a:r>
              <a:rPr lang="en-GB" sz="1800">
                <a:effectLst/>
                <a:latin typeface="Calibri" panose="020F0502020204030204" pitchFamily="34" charset="0"/>
                <a:ea typeface="Calibri" panose="020F0502020204030204" pitchFamily="34" charset="0"/>
                <a:cs typeface="Calibri" panose="020F0502020204030204" pitchFamily="34" charset="0"/>
              </a:rPr>
              <a:t>‘How have materials changed over time?’.</a:t>
            </a:r>
            <a:r>
              <a:rPr lang="en-GB" sz="1800" b="1">
                <a:effectLst/>
                <a:latin typeface="Calibri" panose="020F0502020204030204" pitchFamily="34" charset="0"/>
                <a:ea typeface="Calibri" panose="020F0502020204030204" pitchFamily="34" charset="0"/>
                <a:cs typeface="Calibri" panose="020F0502020204030204" pitchFamily="34" charset="0"/>
              </a:rPr>
              <a:t> </a:t>
            </a:r>
            <a:r>
              <a:rPr lang="en-GB" sz="1800">
                <a:effectLst/>
                <a:latin typeface="Calibri" panose="020F0502020204030204" pitchFamily="34" charset="0"/>
                <a:ea typeface="Calibri" panose="020F0502020204030204" pitchFamily="34" charset="0"/>
                <a:cs typeface="Calibri" panose="020F0502020204030204" pitchFamily="34" charset="0"/>
              </a:rPr>
              <a:t>Use the items that pupils pointed out in the classroom as being made from plastic to demonstrate how plastic is strong and how it can be made into many different shapes, from a bottle lid to the chairs they may be sitting on.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37</a:t>
            </a:fld>
            <a:endParaRPr lang="en-GB"/>
          </a:p>
        </p:txBody>
      </p:sp>
    </p:spTree>
    <p:extLst>
      <p:ext uri="{BB962C8B-B14F-4D97-AF65-F5344CB8AC3E}">
        <p14:creationId xmlns:p14="http://schemas.microsoft.com/office/powerpoint/2010/main" val="46643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6</a:t>
            </a:fld>
            <a:endParaRPr lang="en-GB"/>
          </a:p>
        </p:txBody>
      </p:sp>
    </p:spTree>
    <p:extLst>
      <p:ext uri="{BB962C8B-B14F-4D97-AF65-F5344CB8AC3E}">
        <p14:creationId xmlns:p14="http://schemas.microsoft.com/office/powerpoint/2010/main" val="452082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7625" fontAlgn="base">
              <a:lnSpc>
                <a:spcPct val="107000"/>
              </a:lnSpc>
              <a:spcAft>
                <a:spcPts val="800"/>
              </a:spcAft>
            </a:pPr>
            <a:r>
              <a:rPr lang="en-GB" sz="1800" b="1">
                <a:effectLst/>
                <a:latin typeface="Calibri" panose="020F0502020204030204" pitchFamily="34" charset="0"/>
                <a:ea typeface="Calibri" panose="020F0502020204030204" pitchFamily="34" charset="0"/>
              </a:rPr>
              <a:t>Talk task: </a:t>
            </a:r>
            <a:r>
              <a:rPr lang="en-GB" sz="1800">
                <a:effectLst/>
                <a:latin typeface="Calibri" panose="020F0502020204030204" pitchFamily="34" charset="0"/>
                <a:ea typeface="Calibri" panose="020F0502020204030204" pitchFamily="34" charset="0"/>
              </a:rPr>
              <a:t>Ask pupils to discuss in partners the questions: ‘Which toy do you think is stronger?’ and ‘Which toy do you think is safer?’. Explain that the old toy is made from metal and the other plane from plastic. The metal toy will rust and break more easily than the plastic toy. Metal is sharp so is less safe than the plastic. Then ask pupils which toy they think is from the past and which is modern? How do they know? Remind pupils that as plastic is a modern material, the righthand image must be modern and the left must be old.</a:t>
            </a: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38</a:t>
            </a:fld>
            <a:endParaRPr lang="en-GB"/>
          </a:p>
        </p:txBody>
      </p:sp>
    </p:spTree>
    <p:extLst>
      <p:ext uri="{BB962C8B-B14F-4D97-AF65-F5344CB8AC3E}">
        <p14:creationId xmlns:p14="http://schemas.microsoft.com/office/powerpoint/2010/main" val="2833593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rPr>
              <a:t>Read:</a:t>
            </a:r>
            <a:r>
              <a:rPr lang="en-GB" sz="1800">
                <a:effectLst/>
                <a:latin typeface="Calibri" panose="020F0502020204030204" pitchFamily="34" charset="0"/>
                <a:ea typeface="Calibri" panose="020F0502020204030204" pitchFamily="34" charset="0"/>
              </a:rPr>
              <a:t> ‘How has technology changed over time?’ slides. Stop at each slide and ask pupils to compare the similarities and differences between the two images. Explain some of the ways toys have improved: televisions used to be black and white, now they are bigger with a clearer picture in colour. Televisions in the past could only be used to watch programmes being broadcast at that time. Today televisions can be used to watch and record programmes, to browse or watch videos from the internet or to play games online or using games consoles.</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39</a:t>
            </a:fld>
            <a:endParaRPr lang="en-GB"/>
          </a:p>
        </p:txBody>
      </p:sp>
    </p:spTree>
    <p:extLst>
      <p:ext uri="{BB962C8B-B14F-4D97-AF65-F5344CB8AC3E}">
        <p14:creationId xmlns:p14="http://schemas.microsoft.com/office/powerpoint/2010/main" val="3994834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40</a:t>
            </a:fld>
            <a:endParaRPr lang="en-GB"/>
          </a:p>
        </p:txBody>
      </p:sp>
    </p:spTree>
    <p:extLst>
      <p:ext uri="{BB962C8B-B14F-4D97-AF65-F5344CB8AC3E}">
        <p14:creationId xmlns:p14="http://schemas.microsoft.com/office/powerpoint/2010/main" val="370546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41</a:t>
            </a:fld>
            <a:endParaRPr lang="en-GB"/>
          </a:p>
        </p:txBody>
      </p:sp>
    </p:spTree>
    <p:extLst>
      <p:ext uri="{BB962C8B-B14F-4D97-AF65-F5344CB8AC3E}">
        <p14:creationId xmlns:p14="http://schemas.microsoft.com/office/powerpoint/2010/main" val="1359187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rPr>
              <a:t>Read: ‘</a:t>
            </a:r>
            <a:r>
              <a:rPr lang="en-GB" sz="1800">
                <a:effectLst/>
                <a:latin typeface="Calibri" panose="020F0502020204030204" pitchFamily="34" charset="0"/>
                <a:ea typeface="Calibri" panose="020F0502020204030204" pitchFamily="34" charset="0"/>
              </a:rPr>
              <a:t>How have toys got safer?’. Explain to pupils that some toys in the past were not made as well as the toys today. The materials were not as strong so they could break and hurt children.</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42</a:t>
            </a:fld>
            <a:endParaRPr lang="en-GB"/>
          </a:p>
        </p:txBody>
      </p:sp>
    </p:spTree>
    <p:extLst>
      <p:ext uri="{BB962C8B-B14F-4D97-AF65-F5344CB8AC3E}">
        <p14:creationId xmlns:p14="http://schemas.microsoft.com/office/powerpoint/2010/main" val="3137819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rPr>
              <a:t>Talk task:</a:t>
            </a:r>
            <a:r>
              <a:rPr lang="en-GB" sz="1800">
                <a:effectLst/>
                <a:latin typeface="Calibri" panose="020F0502020204030204" pitchFamily="34" charset="0"/>
                <a:ea typeface="Calibri" panose="020F0502020204030204" pitchFamily="34" charset="0"/>
              </a:rPr>
              <a:t> Ask pupils to discuss in partners the questions: ‘Which doll is safer?’, ‘Why?’. Explain to pupils that the first doll’s face and hands are made from porcelain which can break easily and the pieces would be sharp. The second doll is made from plastic and doesn’t break easily. She can also be washed and kept clean.</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43</a:t>
            </a:fld>
            <a:endParaRPr lang="en-GB"/>
          </a:p>
        </p:txBody>
      </p:sp>
    </p:spTree>
    <p:extLst>
      <p:ext uri="{BB962C8B-B14F-4D97-AF65-F5344CB8AC3E}">
        <p14:creationId xmlns:p14="http://schemas.microsoft.com/office/powerpoint/2010/main" val="3160561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7625" fontAlgn="base">
              <a:lnSpc>
                <a:spcPct val="107000"/>
              </a:lnSpc>
              <a:spcAft>
                <a:spcPts val="800"/>
              </a:spcAft>
            </a:pPr>
            <a:r>
              <a:rPr lang="en-GB" sz="1800" b="1">
                <a:effectLst/>
                <a:latin typeface="Calibri" panose="020F0502020204030204" pitchFamily="34" charset="0"/>
                <a:ea typeface="Calibri" panose="020F0502020204030204" pitchFamily="34" charset="0"/>
              </a:rPr>
              <a:t>Write:</a:t>
            </a:r>
            <a:r>
              <a:rPr lang="en-GB" sz="1800">
                <a:effectLst/>
                <a:latin typeface="Calibri" panose="020F0502020204030204" pitchFamily="34" charset="0"/>
                <a:ea typeface="Calibri" panose="020F0502020204030204" pitchFamily="34" charset="0"/>
              </a:rPr>
              <a:t> Pupils should design a toy in their Workbooks. Explain that they need to design a toy for the young child in the photo that is safe and strong. Model this for pupils by thinking aloud what toy you will select and why. Model writing up labels such as ‘plastic’, ‘strong’, and ‘safe’. Challenge pupils to add labels themselves when they’ve finished their drawing. Support pupils by helping them choose a plastic toy from the classroom to draw from.</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44</a:t>
            </a:fld>
            <a:endParaRPr lang="en-GB"/>
          </a:p>
        </p:txBody>
      </p:sp>
    </p:spTree>
    <p:extLst>
      <p:ext uri="{BB962C8B-B14F-4D97-AF65-F5344CB8AC3E}">
        <p14:creationId xmlns:p14="http://schemas.microsoft.com/office/powerpoint/2010/main" val="2684902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Calibri" panose="020F0502020204030204" pitchFamily="34" charset="0"/>
                <a:cs typeface="Calibri" panose="020F0502020204030204" pitchFamily="34" charset="0"/>
              </a:rPr>
              <a:t>Learning review: </a:t>
            </a:r>
            <a:r>
              <a:rPr lang="en-GB" sz="1800">
                <a:effectLst/>
                <a:latin typeface="Calibri" panose="020F0502020204030204" pitchFamily="34" charset="0"/>
                <a:ea typeface="Calibri" panose="020F0502020204030204" pitchFamily="34" charset="0"/>
              </a:rPr>
              <a:t>Using the teaching slides, talk partners tell each other a response to the questions. Add further review questions if you wish to.</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45</a:t>
            </a:fld>
            <a:endParaRPr lang="en-GB"/>
          </a:p>
        </p:txBody>
      </p:sp>
    </p:spTree>
    <p:extLst>
      <p:ext uri="{BB962C8B-B14F-4D97-AF65-F5344CB8AC3E}">
        <p14:creationId xmlns:p14="http://schemas.microsoft.com/office/powerpoint/2010/main" val="851268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46</a:t>
            </a:fld>
            <a:endParaRPr lang="en-GB"/>
          </a:p>
        </p:txBody>
      </p:sp>
    </p:spTree>
    <p:extLst>
      <p:ext uri="{BB962C8B-B14F-4D97-AF65-F5344CB8AC3E}">
        <p14:creationId xmlns:p14="http://schemas.microsoft.com/office/powerpoint/2010/main" val="4045447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7</a:t>
            </a:fld>
            <a:endParaRPr lang="en-GB"/>
          </a:p>
        </p:txBody>
      </p:sp>
    </p:spTree>
    <p:extLst>
      <p:ext uri="{BB962C8B-B14F-4D97-AF65-F5344CB8AC3E}">
        <p14:creationId xmlns:p14="http://schemas.microsoft.com/office/powerpoint/2010/main" val="3342497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8</a:t>
            </a:fld>
            <a:endParaRPr lang="en-GB"/>
          </a:p>
        </p:txBody>
      </p:sp>
    </p:spTree>
    <p:extLst>
      <p:ext uri="{BB962C8B-B14F-4D97-AF65-F5344CB8AC3E}">
        <p14:creationId xmlns:p14="http://schemas.microsoft.com/office/powerpoint/2010/main" val="15330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9</a:t>
            </a:fld>
            <a:endParaRPr lang="en-GB"/>
          </a:p>
        </p:txBody>
      </p:sp>
    </p:spTree>
    <p:extLst>
      <p:ext uri="{BB962C8B-B14F-4D97-AF65-F5344CB8AC3E}">
        <p14:creationId xmlns:p14="http://schemas.microsoft.com/office/powerpoint/2010/main" val="233943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10</a:t>
            </a:fld>
            <a:endParaRPr lang="en-GB"/>
          </a:p>
        </p:txBody>
      </p:sp>
    </p:spTree>
    <p:extLst>
      <p:ext uri="{BB962C8B-B14F-4D97-AF65-F5344CB8AC3E}">
        <p14:creationId xmlns:p14="http://schemas.microsoft.com/office/powerpoint/2010/main" val="56872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11</a:t>
            </a:fld>
            <a:endParaRPr lang="en-GB"/>
          </a:p>
        </p:txBody>
      </p:sp>
    </p:spTree>
    <p:extLst>
      <p:ext uri="{BB962C8B-B14F-4D97-AF65-F5344CB8AC3E}">
        <p14:creationId xmlns:p14="http://schemas.microsoft.com/office/powerpoint/2010/main" val="3130708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12</a:t>
            </a:fld>
            <a:endParaRPr lang="en-GB"/>
          </a:p>
        </p:txBody>
      </p:sp>
    </p:spTree>
    <p:extLst>
      <p:ext uri="{BB962C8B-B14F-4D97-AF65-F5344CB8AC3E}">
        <p14:creationId xmlns:p14="http://schemas.microsoft.com/office/powerpoint/2010/main" val="921334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13</a:t>
            </a:fld>
            <a:endParaRPr lang="en-GB"/>
          </a:p>
        </p:txBody>
      </p:sp>
    </p:spTree>
    <p:extLst>
      <p:ext uri="{BB962C8B-B14F-4D97-AF65-F5344CB8AC3E}">
        <p14:creationId xmlns:p14="http://schemas.microsoft.com/office/powerpoint/2010/main" val="361698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S1_Y1 Titl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929697-AAE9-32F1-122C-B95B37AE20A1}"/>
              </a:ext>
            </a:extLst>
          </p:cNvPr>
          <p:cNvSpPr>
            <a:spLocks noGrp="1"/>
          </p:cNvSpPr>
          <p:nvPr>
            <p:ph type="title" hasCustomPrompt="1"/>
          </p:nvPr>
        </p:nvSpPr>
        <p:spPr>
          <a:xfrm>
            <a:off x="2461000" y="1872675"/>
            <a:ext cx="4143000" cy="2219034"/>
          </a:xfrm>
          <a:prstGeom prst="rect">
            <a:avLst/>
          </a:prstGeom>
        </p:spPr>
        <p:txBody>
          <a:bodyPr lIns="0" rIns="0" anchor="b" anchorCtr="0">
            <a:noAutofit/>
          </a:bodyPr>
          <a:lstStyle>
            <a:lvl1pPr>
              <a:defRPr sz="3600" b="1">
                <a:solidFill>
                  <a:srgbClr val="8E71A5"/>
                </a:solidFill>
                <a:latin typeface="Century Gothic"/>
                <a:cs typeface="Century Gothic"/>
              </a:defRPr>
            </a:lvl1pPr>
          </a:lstStyle>
          <a:p>
            <a:r>
              <a:rPr lang="en-GB"/>
              <a:t>Unit X: Unit Title</a:t>
            </a:r>
            <a:endParaRPr lang="en-US"/>
          </a:p>
        </p:txBody>
      </p:sp>
      <p:sp>
        <p:nvSpPr>
          <p:cNvPr id="21" name="Picture Placeholder 3">
            <a:extLst>
              <a:ext uri="{FF2B5EF4-FFF2-40B4-BE49-F238E27FC236}">
                <a16:creationId xmlns:a16="http://schemas.microsoft.com/office/drawing/2014/main" id="{8371521C-F2E1-EC7F-7D97-D3217941A65B}"/>
              </a:ext>
            </a:extLst>
          </p:cNvPr>
          <p:cNvSpPr>
            <a:spLocks noGrp="1"/>
          </p:cNvSpPr>
          <p:nvPr>
            <p:ph type="pic" sz="quarter" idx="11"/>
          </p:nvPr>
        </p:nvSpPr>
        <p:spPr>
          <a:xfrm>
            <a:off x="6604000" y="1872675"/>
            <a:ext cx="5416550" cy="4112200"/>
          </a:xfrm>
          <a:prstGeom prst="rect">
            <a:avLst/>
          </a:prstGeom>
        </p:spPr>
        <p:txBody>
          <a:bodyPr/>
          <a:lstStyle>
            <a:lvl1pPr marL="0" indent="0">
              <a:buNone/>
              <a:defRPr/>
            </a:lvl1pPr>
          </a:lstStyle>
          <a:p>
            <a:endParaRPr lang="en-GB"/>
          </a:p>
        </p:txBody>
      </p:sp>
      <p:sp>
        <p:nvSpPr>
          <p:cNvPr id="2" name="Text Placeholder 23">
            <a:extLst>
              <a:ext uri="{FF2B5EF4-FFF2-40B4-BE49-F238E27FC236}">
                <a16:creationId xmlns:a16="http://schemas.microsoft.com/office/drawing/2014/main" id="{85017C25-2800-3921-8D44-779943F90BA1}"/>
              </a:ext>
            </a:extLst>
          </p:cNvPr>
          <p:cNvSpPr>
            <a:spLocks noGrp="1"/>
          </p:cNvSpPr>
          <p:nvPr>
            <p:ph type="body" sz="quarter" idx="10" hasCustomPrompt="1"/>
          </p:nvPr>
        </p:nvSpPr>
        <p:spPr>
          <a:xfrm>
            <a:off x="2465384" y="4156365"/>
            <a:ext cx="4138616" cy="1828800"/>
          </a:xfrm>
          <a:prstGeom prst="rect">
            <a:avLst/>
          </a:prstGeom>
        </p:spPr>
        <p:txBody>
          <a:bodyPr lIns="0" rIns="0" anchor="t" anchorCtr="0">
            <a:noAutofit/>
          </a:bodyPr>
          <a:lstStyle>
            <a:lvl1pPr marL="0" indent="0">
              <a:buNone/>
              <a:defRPr sz="2800" b="1">
                <a:solidFill>
                  <a:schemeClr val="tx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n-GB"/>
              <a:t>Lesson X: Lesson Title</a:t>
            </a:r>
          </a:p>
        </p:txBody>
      </p:sp>
      <p:pic>
        <p:nvPicPr>
          <p:cNvPr id="3" name="Picture 2">
            <a:extLst>
              <a:ext uri="{FF2B5EF4-FFF2-40B4-BE49-F238E27FC236}">
                <a16:creationId xmlns:a16="http://schemas.microsoft.com/office/drawing/2014/main" id="{2FA4FDA3-779F-54D7-8C3A-BA4F7AFD4B68}"/>
              </a:ext>
            </a:extLst>
          </p:cNvPr>
          <p:cNvPicPr>
            <a:picLocks noChangeAspect="1"/>
          </p:cNvPicPr>
          <p:nvPr userDrawn="1"/>
        </p:nvPicPr>
        <p:blipFill>
          <a:blip r:embed="rId2"/>
          <a:stretch>
            <a:fillRect/>
          </a:stretch>
        </p:blipFill>
        <p:spPr>
          <a:xfrm>
            <a:off x="513419" y="1933888"/>
            <a:ext cx="1117600" cy="1600200"/>
          </a:xfrm>
          <a:prstGeom prst="rect">
            <a:avLst/>
          </a:prstGeom>
        </p:spPr>
      </p:pic>
    </p:spTree>
    <p:extLst>
      <p:ext uri="{BB962C8B-B14F-4D97-AF65-F5344CB8AC3E}">
        <p14:creationId xmlns:p14="http://schemas.microsoft.com/office/powerpoint/2010/main" val="3299607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S1_Knowledge quiz">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734953" y="1265382"/>
            <a:ext cx="9842992" cy="5079999"/>
          </a:xfrm>
          <a:prstGeom prst="rect">
            <a:avLst/>
          </a:prstGeom>
        </p:spPr>
        <p:txBody>
          <a:bodyPr lIns="0" tIns="0" rIns="0" bIns="0">
            <a:normAutofit/>
          </a:bodyPr>
          <a:lstStyle>
            <a:lvl1pPr marL="0" indent="0">
              <a:lnSpc>
                <a:spcPct val="100000"/>
              </a:lnSpc>
              <a:buFontTx/>
              <a:buNone/>
              <a:defRPr sz="2800">
                <a:latin typeface="Century Gothic"/>
                <a:cs typeface="Century Gothic"/>
              </a:defRPr>
            </a:lvl1pPr>
          </a:lstStyle>
          <a:p>
            <a:r>
              <a:rPr lang="en-GB"/>
              <a:t>Insert quiz questions from workbook</a:t>
            </a:r>
            <a:endParaRPr lang="en-US"/>
          </a:p>
        </p:txBody>
      </p:sp>
      <p:sp>
        <p:nvSpPr>
          <p:cNvPr id="10" name="Text Placeholder 3">
            <a:extLst>
              <a:ext uri="{FF2B5EF4-FFF2-40B4-BE49-F238E27FC236}">
                <a16:creationId xmlns:a16="http://schemas.microsoft.com/office/drawing/2014/main" id="{9523EDD9-35D0-AD0C-8E70-53F729930B02}"/>
              </a:ext>
            </a:extLst>
          </p:cNvPr>
          <p:cNvSpPr>
            <a:spLocks noGrp="1"/>
          </p:cNvSpPr>
          <p:nvPr>
            <p:ph type="body" sz="quarter" idx="10" hasCustomPrompt="1"/>
          </p:nvPr>
        </p:nvSpPr>
        <p:spPr>
          <a:xfrm>
            <a:off x="734954" y="604333"/>
            <a:ext cx="3991050" cy="522000"/>
          </a:xfrm>
          <a:prstGeom prst="roundRect">
            <a:avLst/>
          </a:prstGeom>
          <a:solidFill>
            <a:srgbClr val="8E71A5"/>
          </a:solidFill>
          <a:ln>
            <a:noFill/>
          </a:ln>
        </p:spPr>
        <p:txBody>
          <a:bodyPr anchor="ctr"/>
          <a:lstStyle>
            <a:lvl1pPr marL="0" indent="0" algn="ctr">
              <a:buNone/>
              <a:defRPr b="1">
                <a:solidFill>
                  <a:schemeClr val="bg1"/>
                </a:solidFill>
                <a:latin typeface="Century Gothic" panose="020B0502020202020204" pitchFamily="34" charset="0"/>
              </a:defRPr>
            </a:lvl1pPr>
          </a:lstStyle>
          <a:p>
            <a:pPr lvl="0"/>
            <a:r>
              <a:rPr lang="en-US"/>
              <a:t>Knowledge quiz X.X</a:t>
            </a:r>
            <a:endParaRPr lang="en-GB"/>
          </a:p>
        </p:txBody>
      </p:sp>
      <p:sp>
        <p:nvSpPr>
          <p:cNvPr id="2" name="Content Placeholder 2">
            <a:extLst>
              <a:ext uri="{FF2B5EF4-FFF2-40B4-BE49-F238E27FC236}">
                <a16:creationId xmlns:a16="http://schemas.microsoft.com/office/drawing/2014/main" id="{CB840377-AA6F-61D2-5564-27CE3998D421}"/>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Knowledge quiz</a:t>
            </a:r>
            <a:endParaRPr lang="en-GB"/>
          </a:p>
        </p:txBody>
      </p:sp>
      <p:sp>
        <p:nvSpPr>
          <p:cNvPr id="4" name="Text Placeholder 3">
            <a:extLst>
              <a:ext uri="{FF2B5EF4-FFF2-40B4-BE49-F238E27FC236}">
                <a16:creationId xmlns:a16="http://schemas.microsoft.com/office/drawing/2014/main" id="{645F7DF1-EAEC-8DD1-BF4B-CF160AC57D0A}"/>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56422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S1_Enquiry Question_firstles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This is the unit enquiry question</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 name="Content Placeholder 2">
            <a:extLst>
              <a:ext uri="{FF2B5EF4-FFF2-40B4-BE49-F238E27FC236}">
                <a16:creationId xmlns:a16="http://schemas.microsoft.com/office/drawing/2014/main" id="{4F98CEE3-4DED-EC81-55A1-ADC847160BB5}"/>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Enquiry question</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1769280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S1_Learning journey_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0009" y="5942883"/>
            <a:ext cx="777625" cy="777625"/>
          </a:xfrm>
          <a:prstGeom prst="rect">
            <a:avLst/>
          </a:prstGeom>
        </p:spPr>
      </p:pic>
      <p:sp>
        <p:nvSpPr>
          <p:cNvPr id="7" name="Rounded Rectangle 13">
            <a:extLst>
              <a:ext uri="{FF2B5EF4-FFF2-40B4-BE49-F238E27FC236}">
                <a16:creationId xmlns:a16="http://schemas.microsoft.com/office/drawing/2014/main" id="{664085B5-AB8B-E74C-D6F2-FB5A92D8B322}"/>
              </a:ext>
            </a:extLst>
          </p:cNvPr>
          <p:cNvSpPr/>
          <p:nvPr userDrawn="1"/>
        </p:nvSpPr>
        <p:spPr>
          <a:xfrm>
            <a:off x="464499" y="403783"/>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1" name="Rounded Rectangle 13">
            <a:extLst>
              <a:ext uri="{FF2B5EF4-FFF2-40B4-BE49-F238E27FC236}">
                <a16:creationId xmlns:a16="http://schemas.microsoft.com/office/drawing/2014/main" id="{89086965-8523-14C0-84C3-9E0C1864B091}"/>
              </a:ext>
            </a:extLst>
          </p:cNvPr>
          <p:cNvSpPr/>
          <p:nvPr userDrawn="1"/>
        </p:nvSpPr>
        <p:spPr>
          <a:xfrm>
            <a:off x="464499" y="2519162"/>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3" name="Oval 12">
            <a:extLst>
              <a:ext uri="{FF2B5EF4-FFF2-40B4-BE49-F238E27FC236}">
                <a16:creationId xmlns:a16="http://schemas.microsoft.com/office/drawing/2014/main" id="{40A7BE72-AA08-F2E3-6C4D-59BF41EEAFFB}"/>
              </a:ext>
            </a:extLst>
          </p:cNvPr>
          <p:cNvSpPr/>
          <p:nvPr userDrawn="1"/>
        </p:nvSpPr>
        <p:spPr>
          <a:xfrm>
            <a:off x="494603" y="310095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D69EDCB-7946-4998-DF9E-B7E9444FA6D7}"/>
              </a:ext>
            </a:extLst>
          </p:cNvPr>
          <p:cNvSpPr/>
          <p:nvPr userDrawn="1"/>
        </p:nvSpPr>
        <p:spPr>
          <a:xfrm>
            <a:off x="464499" y="4634541"/>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5" name="Oval 14">
            <a:extLst>
              <a:ext uri="{FF2B5EF4-FFF2-40B4-BE49-F238E27FC236}">
                <a16:creationId xmlns:a16="http://schemas.microsoft.com/office/drawing/2014/main" id="{EE868736-A74F-535A-EEAC-EFAA61361727}"/>
              </a:ext>
            </a:extLst>
          </p:cNvPr>
          <p:cNvSpPr/>
          <p:nvPr userDrawn="1"/>
        </p:nvSpPr>
        <p:spPr>
          <a:xfrm>
            <a:off x="494603" y="520194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3">
            <a:extLst>
              <a:ext uri="{FF2B5EF4-FFF2-40B4-BE49-F238E27FC236}">
                <a16:creationId xmlns:a16="http://schemas.microsoft.com/office/drawing/2014/main" id="{A767BABF-70FE-32F9-7764-4273672E4BE5}"/>
              </a:ext>
            </a:extLst>
          </p:cNvPr>
          <p:cNvSpPr/>
          <p:nvPr userDrawn="1"/>
        </p:nvSpPr>
        <p:spPr>
          <a:xfrm>
            <a:off x="5701092" y="403783"/>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7" name="Oval 16">
            <a:extLst>
              <a:ext uri="{FF2B5EF4-FFF2-40B4-BE49-F238E27FC236}">
                <a16:creationId xmlns:a16="http://schemas.microsoft.com/office/drawing/2014/main" id="{82CD6666-865A-8623-0A83-278E23B08EC4}"/>
              </a:ext>
            </a:extLst>
          </p:cNvPr>
          <p:cNvSpPr/>
          <p:nvPr userDrawn="1"/>
        </p:nvSpPr>
        <p:spPr>
          <a:xfrm>
            <a:off x="5731196" y="971188"/>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3">
            <a:extLst>
              <a:ext uri="{FF2B5EF4-FFF2-40B4-BE49-F238E27FC236}">
                <a16:creationId xmlns:a16="http://schemas.microsoft.com/office/drawing/2014/main" id="{433447E2-22F3-489A-60C3-4FF98A1FF029}"/>
              </a:ext>
            </a:extLst>
          </p:cNvPr>
          <p:cNvSpPr/>
          <p:nvPr userDrawn="1"/>
        </p:nvSpPr>
        <p:spPr>
          <a:xfrm>
            <a:off x="5701092" y="2519162"/>
            <a:ext cx="5033391" cy="1828606"/>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22" name="Oval 21">
            <a:extLst>
              <a:ext uri="{FF2B5EF4-FFF2-40B4-BE49-F238E27FC236}">
                <a16:creationId xmlns:a16="http://schemas.microsoft.com/office/drawing/2014/main" id="{717139F2-4240-E4A4-D5A7-BD819FDC7EFE}"/>
              </a:ext>
            </a:extLst>
          </p:cNvPr>
          <p:cNvSpPr/>
          <p:nvPr userDrawn="1"/>
        </p:nvSpPr>
        <p:spPr>
          <a:xfrm>
            <a:off x="497508" y="964781"/>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A5B46DD-5180-2F61-43F7-F9C642750B83}"/>
              </a:ext>
            </a:extLst>
          </p:cNvPr>
          <p:cNvSpPr/>
          <p:nvPr userDrawn="1"/>
        </p:nvSpPr>
        <p:spPr>
          <a:xfrm>
            <a:off x="5731196" y="310095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3">
            <a:extLst>
              <a:ext uri="{FF2B5EF4-FFF2-40B4-BE49-F238E27FC236}">
                <a16:creationId xmlns:a16="http://schemas.microsoft.com/office/drawing/2014/main" id="{97FDE27B-59C4-CC07-D95F-2634534D3F98}"/>
              </a:ext>
            </a:extLst>
          </p:cNvPr>
          <p:cNvSpPr/>
          <p:nvPr userDrawn="1"/>
        </p:nvSpPr>
        <p:spPr>
          <a:xfrm>
            <a:off x="5701092" y="4634541"/>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21" name="Oval 20">
            <a:extLst>
              <a:ext uri="{FF2B5EF4-FFF2-40B4-BE49-F238E27FC236}">
                <a16:creationId xmlns:a16="http://schemas.microsoft.com/office/drawing/2014/main" id="{1A48D117-2F35-9AC6-8BE1-2215AF4AAEE5}"/>
              </a:ext>
            </a:extLst>
          </p:cNvPr>
          <p:cNvSpPr/>
          <p:nvPr userDrawn="1"/>
        </p:nvSpPr>
        <p:spPr>
          <a:xfrm>
            <a:off x="5731196" y="520194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F56FB98-D789-498F-B5E7-0B31FB79CEE6}"/>
              </a:ext>
            </a:extLst>
          </p:cNvPr>
          <p:cNvSpPr>
            <a:spLocks noGrp="1"/>
          </p:cNvSpPr>
          <p:nvPr>
            <p:ph type="body" sz="quarter" idx="15"/>
          </p:nvPr>
        </p:nvSpPr>
        <p:spPr>
          <a:xfrm>
            <a:off x="1302150" y="2605465"/>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9" name="Text Placeholder 4">
            <a:extLst>
              <a:ext uri="{FF2B5EF4-FFF2-40B4-BE49-F238E27FC236}">
                <a16:creationId xmlns:a16="http://schemas.microsoft.com/office/drawing/2014/main" id="{8690BEED-0CD4-ECF5-6F87-B1334FC3A4EB}"/>
              </a:ext>
            </a:extLst>
          </p:cNvPr>
          <p:cNvSpPr>
            <a:spLocks noGrp="1"/>
          </p:cNvSpPr>
          <p:nvPr>
            <p:ph type="body" sz="quarter" idx="16" hasCustomPrompt="1"/>
          </p:nvPr>
        </p:nvSpPr>
        <p:spPr>
          <a:xfrm>
            <a:off x="1302149" y="488969"/>
            <a:ext cx="3636000" cy="1656000"/>
          </a:xfrm>
          <a:prstGeom prst="rect">
            <a:avLst/>
          </a:prstGeom>
        </p:spPr>
        <p:txBody>
          <a:bodyPr anchor="ctr">
            <a:noAutofit/>
          </a:bodyPr>
          <a:lstStyle>
            <a:lvl1pPr marL="0" indent="0" algn="ctr">
              <a:lnSpc>
                <a:spcPct val="100000"/>
              </a:lnSpc>
              <a:buNone/>
              <a:defRPr sz="2400" b="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Lesson title</a:t>
            </a:r>
          </a:p>
        </p:txBody>
      </p:sp>
      <p:sp>
        <p:nvSpPr>
          <p:cNvPr id="24" name="Text Placeholder 4">
            <a:extLst>
              <a:ext uri="{FF2B5EF4-FFF2-40B4-BE49-F238E27FC236}">
                <a16:creationId xmlns:a16="http://schemas.microsoft.com/office/drawing/2014/main" id="{D8313C61-3CAF-BE63-EF1D-6D138BC0C90A}"/>
              </a:ext>
            </a:extLst>
          </p:cNvPr>
          <p:cNvSpPr>
            <a:spLocks noGrp="1"/>
          </p:cNvSpPr>
          <p:nvPr>
            <p:ph type="body" sz="quarter" idx="17"/>
          </p:nvPr>
        </p:nvSpPr>
        <p:spPr>
          <a:xfrm>
            <a:off x="1302149" y="4726574"/>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5" name="Text Placeholder 4">
            <a:extLst>
              <a:ext uri="{FF2B5EF4-FFF2-40B4-BE49-F238E27FC236}">
                <a16:creationId xmlns:a16="http://schemas.microsoft.com/office/drawing/2014/main" id="{7F9D0A9A-1BB4-7CF8-B259-6F69B04223C6}"/>
              </a:ext>
            </a:extLst>
          </p:cNvPr>
          <p:cNvSpPr>
            <a:spLocks noGrp="1"/>
          </p:cNvSpPr>
          <p:nvPr>
            <p:ph type="body" sz="quarter" idx="18"/>
          </p:nvPr>
        </p:nvSpPr>
        <p:spPr>
          <a:xfrm>
            <a:off x="6537836" y="2605465"/>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30" name="Text Placeholder 4">
            <a:extLst>
              <a:ext uri="{FF2B5EF4-FFF2-40B4-BE49-F238E27FC236}">
                <a16:creationId xmlns:a16="http://schemas.microsoft.com/office/drawing/2014/main" id="{1EFC887C-4A61-51D4-4584-8E3A0973C7EE}"/>
              </a:ext>
            </a:extLst>
          </p:cNvPr>
          <p:cNvSpPr>
            <a:spLocks noGrp="1"/>
          </p:cNvSpPr>
          <p:nvPr>
            <p:ph type="body" sz="quarter" idx="19"/>
          </p:nvPr>
        </p:nvSpPr>
        <p:spPr>
          <a:xfrm>
            <a:off x="6537836" y="4726574"/>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31" name="Text Placeholder 4">
            <a:extLst>
              <a:ext uri="{FF2B5EF4-FFF2-40B4-BE49-F238E27FC236}">
                <a16:creationId xmlns:a16="http://schemas.microsoft.com/office/drawing/2014/main" id="{D5C33EEF-A7D8-F53A-DBBA-00A4CE97CCB4}"/>
              </a:ext>
            </a:extLst>
          </p:cNvPr>
          <p:cNvSpPr>
            <a:spLocks noGrp="1"/>
          </p:cNvSpPr>
          <p:nvPr>
            <p:ph type="body" sz="quarter" idx="20"/>
          </p:nvPr>
        </p:nvSpPr>
        <p:spPr>
          <a:xfrm>
            <a:off x="6567939" y="482563"/>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DEBF302D-FC0F-3002-1804-7660B6DA41DE}"/>
              </a:ext>
            </a:extLst>
          </p:cNvPr>
          <p:cNvSpPr txBox="1"/>
          <p:nvPr userDrawn="1"/>
        </p:nvSpPr>
        <p:spPr>
          <a:xfrm>
            <a:off x="546354" y="316721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2</a:t>
            </a:r>
          </a:p>
        </p:txBody>
      </p:sp>
      <p:sp>
        <p:nvSpPr>
          <p:cNvPr id="26" name="TextBox 25">
            <a:extLst>
              <a:ext uri="{FF2B5EF4-FFF2-40B4-BE49-F238E27FC236}">
                <a16:creationId xmlns:a16="http://schemas.microsoft.com/office/drawing/2014/main" id="{23531AC6-5D2A-182B-D3F8-AFFD8F8D4789}"/>
              </a:ext>
            </a:extLst>
          </p:cNvPr>
          <p:cNvSpPr txBox="1"/>
          <p:nvPr userDrawn="1"/>
        </p:nvSpPr>
        <p:spPr>
          <a:xfrm>
            <a:off x="546354" y="1038883"/>
            <a:ext cx="583288" cy="523220"/>
          </a:xfrm>
          <a:prstGeom prst="rect">
            <a:avLst/>
          </a:prstGeom>
          <a:noFill/>
        </p:spPr>
        <p:txBody>
          <a:bodyPr wrap="square" rtlCol="0" anchor="ctr">
            <a:spAutoFit/>
          </a:bodyPr>
          <a:lstStyle/>
          <a:p>
            <a:pPr algn="ctr"/>
            <a:r>
              <a:rPr lang="en-GB" sz="2800" b="1">
                <a:solidFill>
                  <a:srgbClr val="000000"/>
                </a:solidFill>
                <a:latin typeface="Century Gothic" panose="020B0502020202020204" pitchFamily="34" charset="0"/>
              </a:rPr>
              <a:t>1</a:t>
            </a:r>
          </a:p>
        </p:txBody>
      </p:sp>
      <p:sp>
        <p:nvSpPr>
          <p:cNvPr id="27" name="TextBox 26">
            <a:extLst>
              <a:ext uri="{FF2B5EF4-FFF2-40B4-BE49-F238E27FC236}">
                <a16:creationId xmlns:a16="http://schemas.microsoft.com/office/drawing/2014/main" id="{B6DA936F-4AC7-E1E7-EA46-6F93DE800F72}"/>
              </a:ext>
            </a:extLst>
          </p:cNvPr>
          <p:cNvSpPr txBox="1"/>
          <p:nvPr userDrawn="1"/>
        </p:nvSpPr>
        <p:spPr>
          <a:xfrm>
            <a:off x="546354" y="5278937"/>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3</a:t>
            </a:r>
          </a:p>
        </p:txBody>
      </p:sp>
      <p:sp>
        <p:nvSpPr>
          <p:cNvPr id="28" name="TextBox 27">
            <a:extLst>
              <a:ext uri="{FF2B5EF4-FFF2-40B4-BE49-F238E27FC236}">
                <a16:creationId xmlns:a16="http://schemas.microsoft.com/office/drawing/2014/main" id="{E5E1C8C6-2E2C-5803-6429-150351E7A06B}"/>
              </a:ext>
            </a:extLst>
          </p:cNvPr>
          <p:cNvSpPr txBox="1"/>
          <p:nvPr userDrawn="1"/>
        </p:nvSpPr>
        <p:spPr>
          <a:xfrm>
            <a:off x="5775799" y="316721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5</a:t>
            </a:r>
          </a:p>
        </p:txBody>
      </p:sp>
      <p:sp>
        <p:nvSpPr>
          <p:cNvPr id="32" name="TextBox 31">
            <a:extLst>
              <a:ext uri="{FF2B5EF4-FFF2-40B4-BE49-F238E27FC236}">
                <a16:creationId xmlns:a16="http://schemas.microsoft.com/office/drawing/2014/main" id="{9A3B608D-6ACF-431A-7138-CDECD04373B0}"/>
              </a:ext>
            </a:extLst>
          </p:cNvPr>
          <p:cNvSpPr txBox="1"/>
          <p:nvPr userDrawn="1"/>
        </p:nvSpPr>
        <p:spPr>
          <a:xfrm>
            <a:off x="5775799" y="5278937"/>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6</a:t>
            </a:r>
          </a:p>
        </p:txBody>
      </p:sp>
      <p:sp>
        <p:nvSpPr>
          <p:cNvPr id="33" name="TextBox 32">
            <a:extLst>
              <a:ext uri="{FF2B5EF4-FFF2-40B4-BE49-F238E27FC236}">
                <a16:creationId xmlns:a16="http://schemas.microsoft.com/office/drawing/2014/main" id="{5FF66031-4FA6-14F9-C4D5-575FCFEED300}"/>
              </a:ext>
            </a:extLst>
          </p:cNvPr>
          <p:cNvSpPr txBox="1"/>
          <p:nvPr userDrawn="1"/>
        </p:nvSpPr>
        <p:spPr>
          <a:xfrm>
            <a:off x="5775799" y="103888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4</a:t>
            </a:r>
          </a:p>
        </p:txBody>
      </p:sp>
      <p:sp>
        <p:nvSpPr>
          <p:cNvPr id="4" name="Content Placeholder 2">
            <a:extLst>
              <a:ext uri="{FF2B5EF4-FFF2-40B4-BE49-F238E27FC236}">
                <a16:creationId xmlns:a16="http://schemas.microsoft.com/office/drawing/2014/main" id="{9C1697CE-226A-18DC-3742-BDF30545B02D}"/>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journey</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2180184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S1_Lesson Statem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In this lesson, we will learn</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557EA9A8-8388-5635-F60E-33A95272EB25}"/>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statement</a:t>
            </a:r>
            <a:endParaRPr lang="en-GB"/>
          </a:p>
        </p:txBody>
      </p:sp>
      <p:sp>
        <p:nvSpPr>
          <p:cNvPr id="6" name="Text Placeholder 3">
            <a:extLst>
              <a:ext uri="{FF2B5EF4-FFF2-40B4-BE49-F238E27FC236}">
                <a16:creationId xmlns:a16="http://schemas.microsoft.com/office/drawing/2014/main" id="{72B9E938-B5F1-5AFC-82B5-503D3F0192E8}"/>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45932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S1_Key Term">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341192" y="1690107"/>
            <a:ext cx="6239693" cy="2677248"/>
          </a:xfrm>
          <a:prstGeom prst="wedgeRoundRectCallout">
            <a:avLst>
              <a:gd name="adj1" fmla="val 61673"/>
              <a:gd name="adj2" fmla="val -5189"/>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The key term for this lesson is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2860D1AD-E29F-6B72-80D7-1146A6E6B9B8}"/>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term</a:t>
            </a:r>
            <a:endParaRPr lang="en-GB"/>
          </a:p>
        </p:txBody>
      </p:sp>
      <p:sp>
        <p:nvSpPr>
          <p:cNvPr id="6" name="Text Placeholder 3">
            <a:extLst>
              <a:ext uri="{FF2B5EF4-FFF2-40B4-BE49-F238E27FC236}">
                <a16:creationId xmlns:a16="http://schemas.microsoft.com/office/drawing/2014/main" id="{CD66EB5F-10DB-93E3-7C63-1C07FF8FC2D7}"/>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10042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S1_Key knowledge_Single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0" name="Rounded Rectangle 10">
            <a:extLst>
              <a:ext uri="{FF2B5EF4-FFF2-40B4-BE49-F238E27FC236}">
                <a16:creationId xmlns:a16="http://schemas.microsoft.com/office/drawing/2014/main" id="{D5414325-9C8C-8723-2501-40B7F67036FB}"/>
              </a:ext>
            </a:extLst>
          </p:cNvPr>
          <p:cNvSpPr/>
          <p:nvPr userDrawn="1"/>
        </p:nvSpPr>
        <p:spPr>
          <a:xfrm>
            <a:off x="7861385" y="1236516"/>
            <a:ext cx="2945159" cy="4152286"/>
          </a:xfrm>
          <a:prstGeom prst="roundRect">
            <a:avLst>
              <a:gd name="adj" fmla="val 4602"/>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21" name="Rounded Rectangle 12">
            <a:extLst>
              <a:ext uri="{FF2B5EF4-FFF2-40B4-BE49-F238E27FC236}">
                <a16:creationId xmlns:a16="http://schemas.microsoft.com/office/drawing/2014/main" id="{42C5FBAA-AB3B-B413-B60A-7021574D2DF3}"/>
              </a:ext>
            </a:extLst>
          </p:cNvPr>
          <p:cNvSpPr/>
          <p:nvPr userDrawn="1"/>
        </p:nvSpPr>
        <p:spPr>
          <a:xfrm>
            <a:off x="473073" y="1236516"/>
            <a:ext cx="7191570" cy="5320148"/>
          </a:xfrm>
          <a:prstGeom prst="roundRect">
            <a:avLst>
              <a:gd name="adj" fmla="val 3187"/>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BEC2A8E-2948-81BB-8CDB-E38A5B65E00E}"/>
              </a:ext>
            </a:extLst>
          </p:cNvPr>
          <p:cNvSpPr txBox="1"/>
          <p:nvPr userDrawn="1"/>
        </p:nvSpPr>
        <p:spPr>
          <a:xfrm>
            <a:off x="7999266" y="1341863"/>
            <a:ext cx="2844524" cy="455830"/>
          </a:xfrm>
          <a:prstGeom prst="rect">
            <a:avLst/>
          </a:prstGeom>
          <a:noFill/>
        </p:spPr>
        <p:txBody>
          <a:bodyPr wrap="square" rtlCol="0">
            <a:spAutoFit/>
          </a:bodyPr>
          <a:lstStyle/>
          <a:p>
            <a:pPr marL="0" indent="0">
              <a:lnSpc>
                <a:spcPct val="107000"/>
              </a:lnSpc>
              <a:spcAft>
                <a:spcPts val="800"/>
              </a:spcAft>
              <a:buNone/>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 Placeholder 4">
            <a:extLst>
              <a:ext uri="{FF2B5EF4-FFF2-40B4-BE49-F238E27FC236}">
                <a16:creationId xmlns:a16="http://schemas.microsoft.com/office/drawing/2014/main" id="{134DB174-A1D6-C397-295D-BA7E130B66E6}"/>
              </a:ext>
            </a:extLst>
          </p:cNvPr>
          <p:cNvSpPr>
            <a:spLocks noGrp="1"/>
          </p:cNvSpPr>
          <p:nvPr>
            <p:ph type="body" sz="quarter" idx="11"/>
          </p:nvPr>
        </p:nvSpPr>
        <p:spPr>
          <a:xfrm>
            <a:off x="7995193" y="1903039"/>
            <a:ext cx="2698742" cy="3385933"/>
          </a:xfrm>
          <a:prstGeom prst="rect">
            <a:avLst/>
          </a:prstGeom>
        </p:spPr>
        <p:txBody>
          <a:bodyPr>
            <a:normAutofit/>
          </a:bodyPr>
          <a:lstStyle>
            <a:lvl1pPr marL="342900" indent="-342900">
              <a:lnSpc>
                <a:spcPct val="100000"/>
              </a:lnSpc>
              <a:spcBef>
                <a:spcPts val="300"/>
              </a:spcBef>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27" name="Title 1">
            <a:extLst>
              <a:ext uri="{FF2B5EF4-FFF2-40B4-BE49-F238E27FC236}">
                <a16:creationId xmlns:a16="http://schemas.microsoft.com/office/drawing/2014/main" id="{7F29F3C2-E35D-1E3B-02AF-D902A3C44ADA}"/>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unit title</a:t>
            </a:r>
            <a:endParaRPr lang="en-US"/>
          </a:p>
        </p:txBody>
      </p:sp>
      <p:sp>
        <p:nvSpPr>
          <p:cNvPr id="28" name="TextBox 27">
            <a:extLst>
              <a:ext uri="{FF2B5EF4-FFF2-40B4-BE49-F238E27FC236}">
                <a16:creationId xmlns:a16="http://schemas.microsoft.com/office/drawing/2014/main" id="{8C1819D2-31F3-2135-5506-B7BE93A6C16F}"/>
              </a:ext>
            </a:extLst>
          </p:cNvPr>
          <p:cNvSpPr txBox="1"/>
          <p:nvPr userDrawn="1"/>
        </p:nvSpPr>
        <p:spPr>
          <a:xfrm>
            <a:off x="588935" y="1341863"/>
            <a:ext cx="6657924" cy="455830"/>
          </a:xfrm>
          <a:prstGeom prst="rect">
            <a:avLst/>
          </a:prstGeom>
          <a:noFill/>
        </p:spPr>
        <p:txBody>
          <a:bodyPr wrap="square" rtlCol="0">
            <a:spAutoFit/>
          </a:bodyPr>
          <a:lstStyle/>
          <a:p>
            <a:pPr>
              <a:lnSpc>
                <a:spcPct val="107000"/>
              </a:lnSpc>
              <a:spcAft>
                <a:spcPts val="800"/>
              </a:spcAft>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9" name="Text Placeholder 4">
            <a:extLst>
              <a:ext uri="{FF2B5EF4-FFF2-40B4-BE49-F238E27FC236}">
                <a16:creationId xmlns:a16="http://schemas.microsoft.com/office/drawing/2014/main" id="{37557F4C-7C15-A290-C088-B164E546A2FC}"/>
              </a:ext>
            </a:extLst>
          </p:cNvPr>
          <p:cNvSpPr>
            <a:spLocks noGrp="1"/>
          </p:cNvSpPr>
          <p:nvPr>
            <p:ph type="body" sz="quarter" idx="10"/>
          </p:nvPr>
        </p:nvSpPr>
        <p:spPr>
          <a:xfrm>
            <a:off x="588935" y="1903040"/>
            <a:ext cx="6925853" cy="4553178"/>
          </a:xfrm>
          <a:prstGeom prst="rect">
            <a:avLst/>
          </a:prstGeom>
        </p:spPr>
        <p:txBody>
          <a:bodyPr>
            <a:normAutofit/>
          </a:bodyPr>
          <a:lstStyle>
            <a:lvl1pPr marL="360363" indent="-360363">
              <a:lnSpc>
                <a:spcPct val="100000"/>
              </a:lnSpc>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4229C588-ABB4-B41E-C6B1-8640C503BD56}"/>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knowledge</a:t>
            </a:r>
            <a:endParaRPr lang="en-GB"/>
          </a:p>
        </p:txBody>
      </p:sp>
      <p:sp>
        <p:nvSpPr>
          <p:cNvPr id="4" name="Text Placeholder 3">
            <a:extLst>
              <a:ext uri="{FF2B5EF4-FFF2-40B4-BE49-F238E27FC236}">
                <a16:creationId xmlns:a16="http://schemas.microsoft.com/office/drawing/2014/main" id="{344A0F32-C956-A589-5308-D13992C31361}"/>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470783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S1_Talk Task">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DAFE9698-6F1B-60D0-1D43-387DDA1AB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2764" y="5950156"/>
            <a:ext cx="762738" cy="762738"/>
          </a:xfrm>
          <a:prstGeom prst="rect">
            <a:avLst/>
          </a:prstGeom>
        </p:spPr>
      </p:pic>
      <p:sp>
        <p:nvSpPr>
          <p:cNvPr id="14" name="Text Placeholder 4">
            <a:extLst>
              <a:ext uri="{FF2B5EF4-FFF2-40B4-BE49-F238E27FC236}">
                <a16:creationId xmlns:a16="http://schemas.microsoft.com/office/drawing/2014/main" id="{6A92C6DC-29C3-2790-E8A6-5D23211B227E}"/>
              </a:ext>
            </a:extLst>
          </p:cNvPr>
          <p:cNvSpPr>
            <a:spLocks noGrp="1"/>
          </p:cNvSpPr>
          <p:nvPr>
            <p:ph type="body" sz="quarter" idx="10"/>
          </p:nvPr>
        </p:nvSpPr>
        <p:spPr>
          <a:xfrm>
            <a:off x="590550" y="493971"/>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9D0CA956-24CB-1B1B-70AC-1A3CA9E40415}"/>
              </a:ext>
            </a:extLst>
          </p:cNvPr>
          <p:cNvSpPr>
            <a:spLocks noGrp="1"/>
          </p:cNvSpPr>
          <p:nvPr>
            <p:ph type="body" sz="quarter" idx="11"/>
          </p:nvPr>
        </p:nvSpPr>
        <p:spPr>
          <a:xfrm>
            <a:off x="6096000" y="465272"/>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869832F2-55D0-A547-C082-AB554CE76185}"/>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Talk task</a:t>
            </a:r>
            <a:endParaRPr lang="en-GB"/>
          </a:p>
        </p:txBody>
      </p:sp>
      <p:sp>
        <p:nvSpPr>
          <p:cNvPr id="4" name="Text Placeholder 3">
            <a:extLst>
              <a:ext uri="{FF2B5EF4-FFF2-40B4-BE49-F238E27FC236}">
                <a16:creationId xmlns:a16="http://schemas.microsoft.com/office/drawing/2014/main" id="{0E2B9ACD-413B-4D6D-6B07-4F5E455665D9}"/>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67256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S1_Read">
    <p:spTree>
      <p:nvGrpSpPr>
        <p:cNvPr id="1" name=""/>
        <p:cNvGrpSpPr/>
        <p:nvPr/>
      </p:nvGrpSpPr>
      <p:grpSpPr>
        <a:xfrm>
          <a:off x="0" y="0"/>
          <a:ext cx="0" cy="0"/>
          <a:chOff x="0" y="0"/>
          <a:chExt cx="0" cy="0"/>
        </a:xfrm>
      </p:grpSpPr>
      <p:pic>
        <p:nvPicPr>
          <p:cNvPr id="9" name="Picture 8" descr="A picture containing text, sign&#10;&#10;Description automatically generated">
            <a:extLst>
              <a:ext uri="{FF2B5EF4-FFF2-40B4-BE49-F238E27FC236}">
                <a16:creationId xmlns:a16="http://schemas.microsoft.com/office/drawing/2014/main" id="{0E086EF6-133F-337E-481E-F81CA436E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42292" y="5965186"/>
            <a:ext cx="747947" cy="747947"/>
          </a:xfrm>
          <a:prstGeom prst="rect">
            <a:avLst/>
          </a:prstGeom>
        </p:spPr>
      </p:pic>
      <p:sp>
        <p:nvSpPr>
          <p:cNvPr id="12" name="Content Placeholder 2">
            <a:extLst>
              <a:ext uri="{FF2B5EF4-FFF2-40B4-BE49-F238E27FC236}">
                <a16:creationId xmlns:a16="http://schemas.microsoft.com/office/drawing/2014/main" id="{BA76511B-B90E-09A8-24AF-DEFC58ACE5AC}"/>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13" name="Title 1">
            <a:extLst>
              <a:ext uri="{FF2B5EF4-FFF2-40B4-BE49-F238E27FC236}">
                <a16:creationId xmlns:a16="http://schemas.microsoft.com/office/drawing/2014/main" id="{4D713163-9816-71FA-1C22-08BBD2929554}"/>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4" name="Content Placeholder 2">
            <a:extLst>
              <a:ext uri="{FF2B5EF4-FFF2-40B4-BE49-F238E27FC236}">
                <a16:creationId xmlns:a16="http://schemas.microsoft.com/office/drawing/2014/main" id="{4042DE40-EAD8-2289-AF26-D5D4A5873CE6}"/>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Read</a:t>
            </a:r>
            <a:endParaRPr lang="en-GB"/>
          </a:p>
        </p:txBody>
      </p:sp>
      <p:sp>
        <p:nvSpPr>
          <p:cNvPr id="6" name="Text Placeholder 3">
            <a:extLst>
              <a:ext uri="{FF2B5EF4-FFF2-40B4-BE49-F238E27FC236}">
                <a16:creationId xmlns:a16="http://schemas.microsoft.com/office/drawing/2014/main" id="{4F85B064-26D6-BA05-8A44-801DFB1DA07D}"/>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003166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S1_Wr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4A38EC-4F78-54EF-C7E2-58904A351B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8208" y="5935519"/>
            <a:ext cx="793172" cy="793172"/>
          </a:xfrm>
          <a:prstGeom prst="rect">
            <a:avLst/>
          </a:prstGeom>
        </p:spPr>
      </p:pic>
      <p:sp>
        <p:nvSpPr>
          <p:cNvPr id="11" name="Title 1">
            <a:extLst>
              <a:ext uri="{FF2B5EF4-FFF2-40B4-BE49-F238E27FC236}">
                <a16:creationId xmlns:a16="http://schemas.microsoft.com/office/drawing/2014/main" id="{CAFE156E-9760-94EB-6E7D-1B5B1C2D86E8}"/>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F651AE7C-0BB3-910E-CD9D-30DF7EA13923}"/>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Content Placeholder 2">
            <a:extLst>
              <a:ext uri="{FF2B5EF4-FFF2-40B4-BE49-F238E27FC236}">
                <a16:creationId xmlns:a16="http://schemas.microsoft.com/office/drawing/2014/main" id="{07F92BE0-4D53-99FC-BCF6-7678EDEBAB7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Write</a:t>
            </a:r>
            <a:endParaRPr lang="en-GB"/>
          </a:p>
        </p:txBody>
      </p:sp>
      <p:sp>
        <p:nvSpPr>
          <p:cNvPr id="5" name="Text Placeholder 3">
            <a:extLst>
              <a:ext uri="{FF2B5EF4-FFF2-40B4-BE49-F238E27FC236}">
                <a16:creationId xmlns:a16="http://schemas.microsoft.com/office/drawing/2014/main" id="{B3AD3963-439F-2D8B-C3DE-A99BE279D3A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4111219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S1_Learning review_2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8" name="Title 1">
            <a:extLst>
              <a:ext uri="{FF2B5EF4-FFF2-40B4-BE49-F238E27FC236}">
                <a16:creationId xmlns:a16="http://schemas.microsoft.com/office/drawing/2014/main" id="{A0AE037C-B423-541F-D4B3-B70F08BAD393}"/>
              </a:ext>
            </a:extLst>
          </p:cNvPr>
          <p:cNvSpPr>
            <a:spLocks noGrp="1"/>
          </p:cNvSpPr>
          <p:nvPr>
            <p:ph type="title" hasCustomPrompt="1"/>
          </p:nvPr>
        </p:nvSpPr>
        <p:spPr>
          <a:xfrm>
            <a:off x="473075" y="418461"/>
            <a:ext cx="10333470" cy="936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Add lesson title,</a:t>
            </a:r>
            <a:br>
              <a:rPr lang="en-GB"/>
            </a:br>
            <a:r>
              <a:rPr lang="en-GB"/>
              <a:t>which might run to two lines</a:t>
            </a:r>
            <a:endParaRPr lang="en-US"/>
          </a:p>
        </p:txBody>
      </p:sp>
      <p:sp>
        <p:nvSpPr>
          <p:cNvPr id="3" name="Content Placeholder 2">
            <a:extLst>
              <a:ext uri="{FF2B5EF4-FFF2-40B4-BE49-F238E27FC236}">
                <a16:creationId xmlns:a16="http://schemas.microsoft.com/office/drawing/2014/main" id="{F048D999-5888-15FD-4B13-F10CD60C8451}"/>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review</a:t>
            </a:r>
            <a:endParaRPr lang="en-GB"/>
          </a:p>
        </p:txBody>
      </p:sp>
      <p:sp>
        <p:nvSpPr>
          <p:cNvPr id="4" name="Text Placeholder 3">
            <a:extLst>
              <a:ext uri="{FF2B5EF4-FFF2-40B4-BE49-F238E27FC236}">
                <a16:creationId xmlns:a16="http://schemas.microsoft.com/office/drawing/2014/main" id="{EDDA405F-7992-0FC8-9E0F-8B8486AC21E4}"/>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9B226B9D-2A0E-2BA4-FE59-FFAFBBE5AFF6}"/>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1711492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6556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02/02/2025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02/02/2025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02/02/2025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02/02/2025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02/02/2025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customXml" Target="../ink/ink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atin typeface="Sassoon Primary"/>
              </a:rPr>
              <a:t>Monday 2nd February 2025</a:t>
            </a:r>
          </a:p>
        </p:txBody>
      </p:sp>
      <p:sp>
        <p:nvSpPr>
          <p:cNvPr id="3" name="Subtitle 2"/>
          <p:cNvSpPr>
            <a:spLocks noGrp="1"/>
          </p:cNvSpPr>
          <p:nvPr>
            <p:ph type="subTitle" idx="1"/>
          </p:nvPr>
        </p:nvSpPr>
        <p:spPr/>
        <p:txBody>
          <a:bodyPr vert="horz" lIns="91440" tIns="45720" rIns="91440" bIns="45720" rtlCol="0" anchor="t">
            <a:normAutofit/>
          </a:bodyPr>
          <a:lstStyle/>
          <a:p>
            <a:r>
              <a:rPr lang="en-GB">
                <a:latin typeface="Sassoon Primary"/>
              </a:rPr>
              <a:t>2/2/25</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824593" y="289586"/>
            <a:ext cx="9050316" cy="77867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a:latin typeface="Sassoon Primary"/>
                <a:cs typeface="Calibri"/>
              </a:rPr>
              <a:t>youth</a:t>
            </a:r>
          </a:p>
          <a:p>
            <a:r>
              <a:rPr lang="en-GB" sz="6000">
                <a:latin typeface="Sassoon Primary"/>
                <a:cs typeface="Calibri"/>
              </a:rPr>
              <a:t>group</a:t>
            </a:r>
          </a:p>
          <a:p>
            <a:r>
              <a:rPr lang="en-GB" sz="6000">
                <a:latin typeface="Sassoon Primary"/>
                <a:cs typeface="Calibri"/>
              </a:rPr>
              <a:t>soup</a:t>
            </a:r>
          </a:p>
          <a:p>
            <a:r>
              <a:rPr lang="en-GB" sz="6000">
                <a:latin typeface="Sassoon Primary"/>
                <a:cs typeface="Calibri"/>
              </a:rPr>
              <a:t>fruit</a:t>
            </a:r>
          </a:p>
          <a:p>
            <a:r>
              <a:rPr lang="en-GB" sz="6000">
                <a:latin typeface="Sassoon Primary"/>
                <a:cs typeface="Calibri"/>
              </a:rPr>
              <a:t>juice</a:t>
            </a:r>
          </a:p>
          <a:p>
            <a:r>
              <a:rPr lang="en-GB" sz="6000">
                <a:latin typeface="Sassoon Primary"/>
                <a:cs typeface="Calibri"/>
              </a:rPr>
              <a:t>bruise</a:t>
            </a:r>
          </a:p>
          <a:p>
            <a:endParaRPr lang="en-GB" sz="6000">
              <a:latin typeface="Sassoon Primary"/>
              <a:cs typeface="Calibri"/>
            </a:endParaRPr>
          </a:p>
          <a:p>
            <a:endParaRPr lang="en-GB" sz="8000">
              <a:latin typeface="Sassoon Primary"/>
              <a:cs typeface="Calibri"/>
            </a:endParaRPr>
          </a:p>
        </p:txBody>
      </p:sp>
      <p:sp>
        <p:nvSpPr>
          <p:cNvPr id="4" name="TextBox 3">
            <a:extLst>
              <a:ext uri="{FF2B5EF4-FFF2-40B4-BE49-F238E27FC236}">
                <a16:creationId xmlns:a16="http://schemas.microsoft.com/office/drawing/2014/main" id="{0242AB3A-34C9-9F4D-67C1-3D57D95BF835}"/>
              </a:ext>
            </a:extLst>
          </p:cNvPr>
          <p:cNvSpPr txBox="1"/>
          <p:nvPr/>
        </p:nvSpPr>
        <p:spPr>
          <a:xfrm>
            <a:off x="685270" y="2158999"/>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Read, sound talk and blend</a:t>
            </a:r>
          </a:p>
        </p:txBody>
      </p:sp>
      <p:sp>
        <p:nvSpPr>
          <p:cNvPr id="2" name="TextBox 1">
            <a:extLst>
              <a:ext uri="{FF2B5EF4-FFF2-40B4-BE49-F238E27FC236}">
                <a16:creationId xmlns:a16="http://schemas.microsoft.com/office/drawing/2014/main" id="{2445C098-07F4-E96F-92A7-371A0F5A57F4}"/>
              </a:ext>
            </a:extLst>
          </p:cNvPr>
          <p:cNvSpPr txBox="1"/>
          <p:nvPr/>
        </p:nvSpPr>
        <p:spPr>
          <a:xfrm>
            <a:off x="685269" y="4159248"/>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And again... FASTER!</a:t>
            </a:r>
          </a:p>
        </p:txBody>
      </p:sp>
      <p:sp>
        <p:nvSpPr>
          <p:cNvPr id="6" name="Arrow: Down 5">
            <a:extLst>
              <a:ext uri="{FF2B5EF4-FFF2-40B4-BE49-F238E27FC236}">
                <a16:creationId xmlns:a16="http://schemas.microsoft.com/office/drawing/2014/main" id="{144DC73D-AA4C-BFDA-DB24-5167F0DE48E2}"/>
              </a:ext>
            </a:extLst>
          </p:cNvPr>
          <p:cNvSpPr/>
          <p:nvPr/>
        </p:nvSpPr>
        <p:spPr>
          <a:xfrm>
            <a:off x="2156354" y="3436937"/>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429588D-892A-4F0D-7FD3-3F6566B73F1F}"/>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Sassoon Primary"/>
              </a:rPr>
              <a:t>Monday 3rd February 2025</a:t>
            </a:r>
          </a:p>
          <a:p>
            <a:r>
              <a:rPr lang="en-GB" b="1" u="sng">
                <a:latin typeface="Sassoon Primary"/>
              </a:rPr>
              <a:t>3/2/25</a:t>
            </a:r>
          </a:p>
        </p:txBody>
      </p:sp>
    </p:spTree>
    <p:extLst>
      <p:ext uri="{BB962C8B-B14F-4D97-AF65-F5344CB8AC3E}">
        <p14:creationId xmlns:p14="http://schemas.microsoft.com/office/powerpoint/2010/main" val="3557845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4213BF-728F-5616-E013-7CD1907A2779}"/>
              </a:ext>
            </a:extLst>
          </p:cNvPr>
          <p:cNvPicPr>
            <a:picLocks noChangeAspect="1"/>
          </p:cNvPicPr>
          <p:nvPr/>
        </p:nvPicPr>
        <p:blipFill rotWithShape="1">
          <a:blip r:embed="rId3"/>
          <a:srcRect r="3328"/>
          <a:stretch/>
        </p:blipFill>
        <p:spPr>
          <a:xfrm>
            <a:off x="3806804" y="2491774"/>
            <a:ext cx="3100064" cy="213880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4"/>
          <a:stretch>
            <a:fillRect/>
          </a:stretch>
        </p:blipFill>
        <p:spPr>
          <a:xfrm>
            <a:off x="283808" y="5535835"/>
            <a:ext cx="1112817" cy="1123549"/>
          </a:xfrm>
          <a:prstGeom prst="rect">
            <a:avLst/>
          </a:prstGeom>
        </p:spPr>
      </p:pic>
      <p:sp>
        <p:nvSpPr>
          <p:cNvPr id="12" name="TextBox 11">
            <a:extLst>
              <a:ext uri="{FF2B5EF4-FFF2-40B4-BE49-F238E27FC236}">
                <a16:creationId xmlns:a16="http://schemas.microsoft.com/office/drawing/2014/main" id="{FCF60429-C3F7-B124-B875-346AA0B533B2}"/>
              </a:ext>
            </a:extLst>
          </p:cNvPr>
          <p:cNvSpPr txBox="1"/>
          <p:nvPr/>
        </p:nvSpPr>
        <p:spPr>
          <a:xfrm>
            <a:off x="3971192" y="297473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tricky words</a:t>
            </a:r>
            <a:endParaRPr lang="en-GB" sz="2400">
              <a:latin typeface="Sassoon Primary"/>
            </a:endParaRPr>
          </a:p>
        </p:txBody>
      </p:sp>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1" name="Content Placeholder 2">
            <a:extLst>
              <a:ext uri="{FF2B5EF4-FFF2-40B4-BE49-F238E27FC236}">
                <a16:creationId xmlns:a16="http://schemas.microsoft.com/office/drawing/2014/main" id="{369A9684-A84B-F9C9-9C9C-B9748EE85733}"/>
              </a:ext>
            </a:extLst>
          </p:cNvPr>
          <p:cNvSpPr txBox="1">
            <a:spLocks/>
          </p:cNvSpPr>
          <p:nvPr/>
        </p:nvSpPr>
        <p:spPr>
          <a:xfrm>
            <a:off x="627964" y="1359989"/>
            <a:ext cx="4136620"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water</a:t>
            </a: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8" name="Content Placeholder 2">
            <a:extLst>
              <a:ext uri="{FF2B5EF4-FFF2-40B4-BE49-F238E27FC236}">
                <a16:creationId xmlns:a16="http://schemas.microsoft.com/office/drawing/2014/main" id="{4E93389F-9C66-008D-3EEF-83B17CA1DFAA}"/>
              </a:ext>
            </a:extLst>
          </p:cNvPr>
          <p:cNvSpPr txBox="1">
            <a:spLocks/>
          </p:cNvSpPr>
          <p:nvPr/>
        </p:nvSpPr>
        <p:spPr>
          <a:xfrm>
            <a:off x="5119477" y="222207"/>
            <a:ext cx="5056813"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any</a:t>
            </a: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7719634" y="2814566"/>
            <a:ext cx="463403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again</a:t>
            </a:r>
          </a:p>
        </p:txBody>
      </p:sp>
      <p:sp>
        <p:nvSpPr>
          <p:cNvPr id="15" name="TextBox 14">
            <a:extLst>
              <a:ext uri="{FF2B5EF4-FFF2-40B4-BE49-F238E27FC236}">
                <a16:creationId xmlns:a16="http://schemas.microsoft.com/office/drawing/2014/main" id="{379CC088-71D8-B714-FCA0-87A6C4AB2B42}"/>
              </a:ext>
            </a:extLst>
          </p:cNvPr>
          <p:cNvSpPr txBox="1"/>
          <p:nvPr/>
        </p:nvSpPr>
        <p:spPr>
          <a:xfrm>
            <a:off x="1701269" y="4963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a:rPr>
              <a:t>Read the tricky words?</a:t>
            </a:r>
          </a:p>
          <a:p>
            <a:pPr algn="ctr"/>
            <a:endParaRPr lang="en-US" sz="3500">
              <a:latin typeface="Sassoon Primary"/>
              <a:cs typeface="Calibri"/>
            </a:endParaRPr>
          </a:p>
        </p:txBody>
      </p:sp>
      <p:sp>
        <p:nvSpPr>
          <p:cNvPr id="16" name="Content Placeholder 2">
            <a:extLst>
              <a:ext uri="{FF2B5EF4-FFF2-40B4-BE49-F238E27FC236}">
                <a16:creationId xmlns:a16="http://schemas.microsoft.com/office/drawing/2014/main" id="{4885BB01-E447-3D61-CD3E-21D8CD94E049}"/>
              </a:ext>
            </a:extLst>
          </p:cNvPr>
          <p:cNvSpPr txBox="1">
            <a:spLocks/>
          </p:cNvSpPr>
          <p:nvPr/>
        </p:nvSpPr>
        <p:spPr>
          <a:xfrm>
            <a:off x="8067214" y="994232"/>
            <a:ext cx="5056813"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many</a:t>
            </a:r>
          </a:p>
        </p:txBody>
      </p:sp>
      <p:sp>
        <p:nvSpPr>
          <p:cNvPr id="19" name="TextBox 18">
            <a:extLst>
              <a:ext uri="{FF2B5EF4-FFF2-40B4-BE49-F238E27FC236}">
                <a16:creationId xmlns:a16="http://schemas.microsoft.com/office/drawing/2014/main" id="{63BD6A52-FE8B-A33E-F4BA-31F40A51599C}"/>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Sassoon Primary"/>
              </a:rPr>
              <a:t>Monday 3rd February 2025</a:t>
            </a:r>
          </a:p>
          <a:p>
            <a:r>
              <a:rPr lang="en-GB" b="1" u="sng">
                <a:latin typeface="Sassoon Primary"/>
              </a:rPr>
              <a:t>3/2/25</a:t>
            </a:r>
          </a:p>
        </p:txBody>
      </p:sp>
      <p:sp>
        <p:nvSpPr>
          <p:cNvPr id="14" name="TextBox 13">
            <a:extLst>
              <a:ext uri="{FF2B5EF4-FFF2-40B4-BE49-F238E27FC236}">
                <a16:creationId xmlns:a16="http://schemas.microsoft.com/office/drawing/2014/main" id="{29B84337-E265-3534-28CD-F90691A7B600}"/>
              </a:ext>
            </a:extLst>
          </p:cNvPr>
          <p:cNvSpPr txBox="1"/>
          <p:nvPr/>
        </p:nvSpPr>
        <p:spPr>
          <a:xfrm>
            <a:off x="225398" y="3261645"/>
            <a:ext cx="338097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000">
                <a:latin typeface="Sassoon Primary"/>
              </a:rPr>
              <a:t>want</a:t>
            </a:r>
          </a:p>
        </p:txBody>
      </p:sp>
    </p:spTree>
    <p:extLst>
      <p:ext uri="{BB962C8B-B14F-4D97-AF65-F5344CB8AC3E}">
        <p14:creationId xmlns:p14="http://schemas.microsoft.com/office/powerpoint/2010/main" val="522116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D2DFA-BD74-13B0-5BDB-0F4E49E5ADD1}"/>
              </a:ext>
            </a:extLst>
          </p:cNvPr>
          <p:cNvSpPr txBox="1"/>
          <p:nvPr/>
        </p:nvSpPr>
        <p:spPr>
          <a:xfrm>
            <a:off x="4251767" y="432122"/>
            <a:ext cx="5337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Now let's read this sentence!</a:t>
            </a:r>
            <a:r>
              <a:rPr lang="en-GB">
                <a:latin typeface="Sassoon Primary"/>
              </a:rPr>
              <a:t>​</a:t>
            </a:r>
            <a:endParaRPr lang="en-GB"/>
          </a:p>
        </p:txBody>
      </p:sp>
      <p:sp>
        <p:nvSpPr>
          <p:cNvPr id="6" name="TextBox 5">
            <a:extLst>
              <a:ext uri="{FF2B5EF4-FFF2-40B4-BE49-F238E27FC236}">
                <a16:creationId xmlns:a16="http://schemas.microsoft.com/office/drawing/2014/main" id="{53BEA665-A566-0DD6-FDA7-9C7A2F594908}"/>
              </a:ext>
            </a:extLst>
          </p:cNvPr>
          <p:cNvSpPr txBox="1"/>
          <p:nvPr/>
        </p:nvSpPr>
        <p:spPr>
          <a:xfrm>
            <a:off x="2046280" y="4401967"/>
            <a:ext cx="1261028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Sassoon Primary"/>
                <a:cs typeface="Calibri"/>
              </a:rPr>
              <a:t>What </a:t>
            </a:r>
            <a:r>
              <a:rPr lang="en-GB" sz="4000" b="1" u="sng">
                <a:latin typeface="Sassoon Primary"/>
                <a:cs typeface="Calibri"/>
              </a:rPr>
              <a:t>digraphs</a:t>
            </a:r>
            <a:r>
              <a:rPr lang="en-GB" sz="4000">
                <a:latin typeface="Sassoon Primary"/>
                <a:cs typeface="Calibri"/>
              </a:rPr>
              <a:t> can you see?</a:t>
            </a:r>
          </a:p>
          <a:p>
            <a:r>
              <a:rPr lang="en-GB" sz="4000">
                <a:latin typeface="Sassoon Primary"/>
                <a:cs typeface="Calibri"/>
              </a:rPr>
              <a:t>What </a:t>
            </a:r>
            <a:r>
              <a:rPr lang="en-GB" sz="4000" b="1" u="sng">
                <a:latin typeface="Sassoon Primary"/>
                <a:cs typeface="Calibri"/>
              </a:rPr>
              <a:t>tricky words</a:t>
            </a:r>
            <a:r>
              <a:rPr lang="en-GB" sz="4000">
                <a:latin typeface="Sassoon Primary"/>
                <a:cs typeface="Calibri"/>
              </a:rPr>
              <a:t> can you see?</a:t>
            </a:r>
          </a:p>
        </p:txBody>
      </p:sp>
      <p:pic>
        <p:nvPicPr>
          <p:cNvPr id="3" name="Picture 2" descr="A black text on a white background&#10;&#10;Description automatically generated">
            <a:extLst>
              <a:ext uri="{FF2B5EF4-FFF2-40B4-BE49-F238E27FC236}">
                <a16:creationId xmlns:a16="http://schemas.microsoft.com/office/drawing/2014/main" id="{5294BD23-9A59-22DA-E3D6-2F1C68DBDE26}"/>
              </a:ext>
            </a:extLst>
          </p:cNvPr>
          <p:cNvPicPr>
            <a:picLocks noChangeAspect="1"/>
          </p:cNvPicPr>
          <p:nvPr/>
        </p:nvPicPr>
        <p:blipFill>
          <a:blip r:embed="rId3"/>
          <a:stretch>
            <a:fillRect/>
          </a:stretch>
        </p:blipFill>
        <p:spPr>
          <a:xfrm>
            <a:off x="728663" y="1006642"/>
            <a:ext cx="10734675" cy="2819400"/>
          </a:xfrm>
          <a:prstGeom prst="rect">
            <a:avLst/>
          </a:prstGeom>
        </p:spPr>
      </p:pic>
      <p:sp>
        <p:nvSpPr>
          <p:cNvPr id="5" name="TextBox 4">
            <a:extLst>
              <a:ext uri="{FF2B5EF4-FFF2-40B4-BE49-F238E27FC236}">
                <a16:creationId xmlns:a16="http://schemas.microsoft.com/office/drawing/2014/main" id="{AD910369-402C-24EA-AD17-8159E7D2C8FB}"/>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Sassoon Primary"/>
              </a:rPr>
              <a:t>Monday 3rd February 2025</a:t>
            </a:r>
          </a:p>
          <a:p>
            <a:r>
              <a:rPr lang="en-GB" b="1" u="sng">
                <a:latin typeface="Sassoon Primary"/>
              </a:rPr>
              <a:t>3/2/25</a:t>
            </a:r>
          </a:p>
        </p:txBody>
      </p:sp>
    </p:spTree>
    <p:extLst>
      <p:ext uri="{BB962C8B-B14F-4D97-AF65-F5344CB8AC3E}">
        <p14:creationId xmlns:p14="http://schemas.microsoft.com/office/powerpoint/2010/main" val="3447920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BEA665-A566-0DD6-FDA7-9C7A2F594908}"/>
              </a:ext>
            </a:extLst>
          </p:cNvPr>
          <p:cNvSpPr txBox="1"/>
          <p:nvPr/>
        </p:nvSpPr>
        <p:spPr>
          <a:xfrm>
            <a:off x="-1323754" y="263885"/>
            <a:ext cx="1484336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b="1">
                <a:latin typeface="Sassoon Primary"/>
                <a:cs typeface="Calibri"/>
              </a:rPr>
              <a:t>Let's spell!</a:t>
            </a:r>
            <a:endParaRPr lang="en-US"/>
          </a:p>
          <a:p>
            <a:pPr algn="ctr"/>
            <a:r>
              <a:rPr lang="en-GB" sz="4000" b="1">
                <a:latin typeface="Sassoon Primary"/>
                <a:cs typeface="Calibri"/>
              </a:rPr>
              <a:t>How many sounds? Write it.</a:t>
            </a:r>
          </a:p>
          <a:p>
            <a:endParaRPr lang="en-GB" sz="4000">
              <a:latin typeface="Sassoon Primary"/>
              <a:cs typeface="Calibri"/>
            </a:endParaRPr>
          </a:p>
        </p:txBody>
      </p:sp>
      <p:sp>
        <p:nvSpPr>
          <p:cNvPr id="3" name="TextBox 2">
            <a:extLst>
              <a:ext uri="{FF2B5EF4-FFF2-40B4-BE49-F238E27FC236}">
                <a16:creationId xmlns:a16="http://schemas.microsoft.com/office/drawing/2014/main" id="{B8272F06-EEB0-50BF-A164-DA1CE0E84D05}"/>
              </a:ext>
            </a:extLst>
          </p:cNvPr>
          <p:cNvSpPr txBox="1"/>
          <p:nvPr/>
        </p:nvSpPr>
        <p:spPr>
          <a:xfrm>
            <a:off x="629625" y="3689858"/>
            <a:ext cx="12610284"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latin typeface="Sassoon Primary"/>
                <a:cs typeface="Calibri"/>
              </a:rPr>
              <a:t>Listen</a:t>
            </a:r>
            <a:r>
              <a:rPr lang="en-GB" sz="3500">
                <a:latin typeface="Sassoon Primary"/>
                <a:cs typeface="Calibri"/>
              </a:rPr>
              <a:t> to the sentence, </a:t>
            </a:r>
            <a:r>
              <a:rPr lang="en-GB" sz="3500" b="1">
                <a:latin typeface="Sassoon Primary"/>
                <a:cs typeface="Calibri"/>
              </a:rPr>
              <a:t>say it</a:t>
            </a:r>
            <a:r>
              <a:rPr lang="en-GB" sz="3500">
                <a:latin typeface="Sassoon Primary"/>
                <a:cs typeface="Calibri"/>
              </a:rPr>
              <a:t>, </a:t>
            </a:r>
            <a:r>
              <a:rPr lang="en-GB" sz="3500" b="1">
                <a:latin typeface="Sassoon Primary"/>
                <a:cs typeface="Calibri"/>
              </a:rPr>
              <a:t>write it</a:t>
            </a:r>
            <a:r>
              <a:rPr lang="en-GB" sz="3500">
                <a:latin typeface="Sassoon Primary"/>
                <a:cs typeface="Calibri"/>
              </a:rPr>
              <a:t> and </a:t>
            </a:r>
            <a:r>
              <a:rPr lang="en-GB" sz="3500" b="1">
                <a:latin typeface="Sassoon Primary"/>
                <a:cs typeface="Calibri"/>
              </a:rPr>
              <a:t>read it</a:t>
            </a:r>
            <a:r>
              <a:rPr lang="en-GB" sz="3500">
                <a:latin typeface="Sassoon Primary"/>
                <a:cs typeface="Calibri"/>
              </a:rPr>
              <a:t>!</a:t>
            </a:r>
          </a:p>
          <a:p>
            <a:endParaRPr lang="en-GB" sz="4000">
              <a:latin typeface="Sassoon Primary"/>
              <a:cs typeface="Calibri"/>
            </a:endParaRPr>
          </a:p>
        </p:txBody>
      </p:sp>
      <p:sp>
        <p:nvSpPr>
          <p:cNvPr id="5" name="TextBox 4">
            <a:extLst>
              <a:ext uri="{FF2B5EF4-FFF2-40B4-BE49-F238E27FC236}">
                <a16:creationId xmlns:a16="http://schemas.microsoft.com/office/drawing/2014/main" id="{462C1174-EA70-C596-2684-1A3F7869DDD7}"/>
              </a:ext>
            </a:extLst>
          </p:cNvPr>
          <p:cNvSpPr txBox="1"/>
          <p:nvPr/>
        </p:nvSpPr>
        <p:spPr>
          <a:xfrm>
            <a:off x="629624" y="1985941"/>
            <a:ext cx="12610284"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000">
                <a:latin typeface="Sassoon Primary"/>
                <a:cs typeface="Calibri"/>
              </a:rPr>
              <a:t>fruit   group   </a:t>
            </a:r>
            <a:r>
              <a:rPr lang="en-GB" sz="7000">
                <a:solidFill>
                  <a:schemeClr val="accent6"/>
                </a:solidFill>
                <a:latin typeface="Sassoon Primary"/>
                <a:cs typeface="Calibri"/>
              </a:rPr>
              <a:t>water</a:t>
            </a:r>
            <a:r>
              <a:rPr lang="en-GB" sz="3500">
                <a:solidFill>
                  <a:schemeClr val="accent6"/>
                </a:solidFill>
                <a:latin typeface="Sassoon Primary"/>
                <a:cs typeface="Calibri"/>
              </a:rPr>
              <a:t> </a:t>
            </a:r>
          </a:p>
          <a:p>
            <a:endParaRPr lang="en-GB" sz="4000">
              <a:latin typeface="Sassoon Primary"/>
              <a:cs typeface="Calibri"/>
            </a:endParaRPr>
          </a:p>
        </p:txBody>
      </p:sp>
      <p:pic>
        <p:nvPicPr>
          <p:cNvPr id="8" name="Picture 7" descr="A person with a mustache&#10;&#10;Description automatically generated">
            <a:extLst>
              <a:ext uri="{FF2B5EF4-FFF2-40B4-BE49-F238E27FC236}">
                <a16:creationId xmlns:a16="http://schemas.microsoft.com/office/drawing/2014/main" id="{9811E174-6598-BCF5-DF40-FF7D21E9A510}"/>
              </a:ext>
            </a:extLst>
          </p:cNvPr>
          <p:cNvPicPr>
            <a:picLocks noChangeAspect="1"/>
          </p:cNvPicPr>
          <p:nvPr/>
        </p:nvPicPr>
        <p:blipFill rotWithShape="1">
          <a:blip r:embed="rId3"/>
          <a:srcRect r="3328"/>
          <a:stretch/>
        </p:blipFill>
        <p:spPr>
          <a:xfrm>
            <a:off x="10125054" y="1719191"/>
            <a:ext cx="1692481" cy="115455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0" name="TextBox 9">
            <a:extLst>
              <a:ext uri="{FF2B5EF4-FFF2-40B4-BE49-F238E27FC236}">
                <a16:creationId xmlns:a16="http://schemas.microsoft.com/office/drawing/2014/main" id="{7B94DE69-F069-2BF9-98A1-B1DA702D45E6}"/>
              </a:ext>
            </a:extLst>
          </p:cNvPr>
          <p:cNvSpPr txBox="1"/>
          <p:nvPr/>
        </p:nvSpPr>
        <p:spPr>
          <a:xfrm>
            <a:off x="9686192" y="160948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tricky words</a:t>
            </a:r>
            <a:endParaRPr lang="en-GB" sz="2400">
              <a:latin typeface="Sassoon Primary"/>
            </a:endParaRPr>
          </a:p>
        </p:txBody>
      </p:sp>
      <p:sp>
        <p:nvSpPr>
          <p:cNvPr id="11" name="TextBox 10">
            <a:extLst>
              <a:ext uri="{FF2B5EF4-FFF2-40B4-BE49-F238E27FC236}">
                <a16:creationId xmlns:a16="http://schemas.microsoft.com/office/drawing/2014/main" id="{67E44BAC-859F-7CB9-97FA-469563374851}"/>
              </a:ext>
            </a:extLst>
          </p:cNvPr>
          <p:cNvSpPr txBox="1"/>
          <p:nvPr/>
        </p:nvSpPr>
        <p:spPr>
          <a:xfrm>
            <a:off x="2195958" y="4885775"/>
            <a:ext cx="7212784" cy="178510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500" b="1" u="sng">
                <a:solidFill>
                  <a:srgbClr val="FF0000"/>
                </a:solidFill>
                <a:latin typeface="Sassoon Primary"/>
                <a:cs typeface="Calibri"/>
              </a:rPr>
              <a:t>Challenge</a:t>
            </a:r>
            <a:r>
              <a:rPr lang="en-GB" sz="3500">
                <a:solidFill>
                  <a:srgbClr val="FF0000"/>
                </a:solidFill>
                <a:latin typeface="Sassoon Primary"/>
                <a:cs typeface="Calibri"/>
              </a:rPr>
              <a:t> </a:t>
            </a:r>
            <a:endParaRPr lang="en-US"/>
          </a:p>
          <a:p>
            <a:pPr algn="ctr"/>
            <a:r>
              <a:rPr lang="en-GB" sz="3500">
                <a:latin typeface="Sassoon Primary"/>
                <a:cs typeface="Calibri"/>
              </a:rPr>
              <a:t>Extend the sentence using 'and' </a:t>
            </a:r>
          </a:p>
          <a:p>
            <a:endParaRPr lang="en-GB" sz="4000">
              <a:latin typeface="Sassoon Primary"/>
              <a:cs typeface="Calibri"/>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FFA13E1-F63E-BB1E-8EC0-EEF6EBF83014}"/>
                  </a:ext>
                </a:extLst>
              </p14:cNvPr>
              <p14:cNvContentPartPr/>
              <p14:nvPr/>
            </p14:nvContentPartPr>
            <p14:xfrm>
              <a:off x="7940842" y="2809874"/>
              <a:ext cx="70122" cy="14011"/>
            </p14:xfrm>
          </p:contentPart>
        </mc:Choice>
        <mc:Fallback xmlns="">
          <p:pic>
            <p:nvPicPr>
              <p:cNvPr id="2" name="Ink 1">
                <a:extLst>
                  <a:ext uri="{FF2B5EF4-FFF2-40B4-BE49-F238E27FC236}">
                    <a16:creationId xmlns:a16="http://schemas.microsoft.com/office/drawing/2014/main" id="{2FFA13E1-F63E-BB1E-8EC0-EEF6EBF83014}"/>
                  </a:ext>
                </a:extLst>
              </p:cNvPr>
              <p:cNvPicPr/>
              <p:nvPr/>
            </p:nvPicPr>
            <p:blipFill>
              <a:blip r:embed="rId5"/>
              <a:stretch>
                <a:fillRect/>
              </a:stretch>
            </p:blipFill>
            <p:spPr>
              <a:xfrm>
                <a:off x="7922954" y="2792360"/>
                <a:ext cx="105541" cy="48688"/>
              </a:xfrm>
              <a:prstGeom prst="rect">
                <a:avLst/>
              </a:prstGeom>
            </p:spPr>
          </p:pic>
        </mc:Fallback>
      </mc:AlternateContent>
      <p:sp>
        <p:nvSpPr>
          <p:cNvPr id="7" name="TextBox 6">
            <a:extLst>
              <a:ext uri="{FF2B5EF4-FFF2-40B4-BE49-F238E27FC236}">
                <a16:creationId xmlns:a16="http://schemas.microsoft.com/office/drawing/2014/main" id="{BB8DD515-021F-85FA-0EDE-8EE64D2E2212}"/>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Sassoon Primary"/>
              </a:rPr>
              <a:t>Monday 3rd February 2025</a:t>
            </a:r>
          </a:p>
          <a:p>
            <a:r>
              <a:rPr lang="en-GB" b="1" u="sng">
                <a:latin typeface="Sassoon Primary"/>
              </a:rPr>
              <a:t>3/2/25</a:t>
            </a:r>
          </a:p>
        </p:txBody>
      </p:sp>
    </p:spTree>
    <p:extLst>
      <p:ext uri="{BB962C8B-B14F-4D97-AF65-F5344CB8AC3E}">
        <p14:creationId xmlns:p14="http://schemas.microsoft.com/office/powerpoint/2010/main" val="38950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B9A73A-3EBE-9FF3-29F6-DDEA427842C8}"/>
              </a:ext>
            </a:extLst>
          </p:cNvPr>
          <p:cNvSpPr txBox="1"/>
          <p:nvPr/>
        </p:nvSpPr>
        <p:spPr>
          <a:xfrm>
            <a:off x="7621722" y="358993"/>
            <a:ext cx="43769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Monday 3rd February 2025</a:t>
            </a:r>
          </a:p>
        </p:txBody>
      </p:sp>
      <p:sp>
        <p:nvSpPr>
          <p:cNvPr id="5" name="TextBox 4">
            <a:extLst>
              <a:ext uri="{FF2B5EF4-FFF2-40B4-BE49-F238E27FC236}">
                <a16:creationId xmlns:a16="http://schemas.microsoft.com/office/drawing/2014/main" id="{50C312D7-4B19-C4B3-C26A-18795CE87FAD}"/>
              </a:ext>
            </a:extLst>
          </p:cNvPr>
          <p:cNvSpPr txBox="1"/>
          <p:nvPr/>
        </p:nvSpPr>
        <p:spPr>
          <a:xfrm>
            <a:off x="156330" y="358993"/>
            <a:ext cx="43769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TBAT: </a:t>
            </a:r>
            <a:r>
              <a:rPr lang="en-GB" sz="2000">
                <a:latin typeface="Sassoon Primary"/>
                <a:ea typeface="Calibri"/>
                <a:cs typeface="Calibri"/>
              </a:rPr>
              <a:t>identify the features of a comic strip. </a:t>
            </a:r>
            <a:endParaRPr lang="en-GB">
              <a:latin typeface="Sassoon Primary"/>
            </a:endParaRPr>
          </a:p>
        </p:txBody>
      </p:sp>
      <p:sp>
        <p:nvSpPr>
          <p:cNvPr id="6" name="TextBox 5">
            <a:extLst>
              <a:ext uri="{FF2B5EF4-FFF2-40B4-BE49-F238E27FC236}">
                <a16:creationId xmlns:a16="http://schemas.microsoft.com/office/drawing/2014/main" id="{A88E7B3A-36AE-4CFA-A79B-BD44F5A96B09}"/>
              </a:ext>
            </a:extLst>
          </p:cNvPr>
          <p:cNvSpPr txBox="1"/>
          <p:nvPr/>
        </p:nvSpPr>
        <p:spPr>
          <a:xfrm>
            <a:off x="358994" y="1190192"/>
            <a:ext cx="34104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ea typeface="Calibri"/>
                <a:cs typeface="Calibri"/>
              </a:rPr>
              <a:t>3 in 3</a:t>
            </a:r>
            <a:endParaRPr lang="en-GB" sz="2800">
              <a:latin typeface="Sassoon Primary"/>
            </a:endParaRPr>
          </a:p>
        </p:txBody>
      </p:sp>
      <p:pic>
        <p:nvPicPr>
          <p:cNvPr id="2" name="Picture 1" descr="A page of a comic book&#10;&#10;Description automatically generated">
            <a:extLst>
              <a:ext uri="{FF2B5EF4-FFF2-40B4-BE49-F238E27FC236}">
                <a16:creationId xmlns:a16="http://schemas.microsoft.com/office/drawing/2014/main" id="{E6A302F3-2C5F-37A9-F345-5AF8B6B8F805}"/>
              </a:ext>
            </a:extLst>
          </p:cNvPr>
          <p:cNvPicPr>
            <a:picLocks noChangeAspect="1"/>
          </p:cNvPicPr>
          <p:nvPr/>
        </p:nvPicPr>
        <p:blipFill>
          <a:blip r:embed="rId2"/>
          <a:stretch>
            <a:fillRect/>
          </a:stretch>
        </p:blipFill>
        <p:spPr>
          <a:xfrm>
            <a:off x="5895139" y="717690"/>
            <a:ext cx="5614245" cy="6272812"/>
          </a:xfrm>
          <a:prstGeom prst="rect">
            <a:avLst/>
          </a:prstGeom>
        </p:spPr>
      </p:pic>
      <p:pic>
        <p:nvPicPr>
          <p:cNvPr id="3" name="Picture 2" descr="A screenshot of a book&#10;&#10;Description automatically generated">
            <a:extLst>
              <a:ext uri="{FF2B5EF4-FFF2-40B4-BE49-F238E27FC236}">
                <a16:creationId xmlns:a16="http://schemas.microsoft.com/office/drawing/2014/main" id="{63E057F7-12A8-EFD8-0303-3CFE8DCCB2D6}"/>
              </a:ext>
            </a:extLst>
          </p:cNvPr>
          <p:cNvPicPr>
            <a:picLocks noChangeAspect="1"/>
          </p:cNvPicPr>
          <p:nvPr/>
        </p:nvPicPr>
        <p:blipFill>
          <a:blip r:embed="rId3"/>
          <a:stretch>
            <a:fillRect/>
          </a:stretch>
        </p:blipFill>
        <p:spPr>
          <a:xfrm>
            <a:off x="362755" y="1960366"/>
            <a:ext cx="4876800" cy="3171825"/>
          </a:xfrm>
          <a:prstGeom prst="rect">
            <a:avLst/>
          </a:prstGeom>
        </p:spPr>
      </p:pic>
    </p:spTree>
    <p:extLst>
      <p:ext uri="{BB962C8B-B14F-4D97-AF65-F5344CB8AC3E}">
        <p14:creationId xmlns:p14="http://schemas.microsoft.com/office/powerpoint/2010/main" val="1080419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B9A73A-3EBE-9FF3-29F6-DDEA427842C8}"/>
              </a:ext>
            </a:extLst>
          </p:cNvPr>
          <p:cNvSpPr txBox="1"/>
          <p:nvPr/>
        </p:nvSpPr>
        <p:spPr>
          <a:xfrm>
            <a:off x="7621722" y="358993"/>
            <a:ext cx="43769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Monday 3rd February 2025</a:t>
            </a:r>
            <a:endParaRPr lang="en-US"/>
          </a:p>
        </p:txBody>
      </p:sp>
      <p:sp>
        <p:nvSpPr>
          <p:cNvPr id="5" name="TextBox 4">
            <a:extLst>
              <a:ext uri="{FF2B5EF4-FFF2-40B4-BE49-F238E27FC236}">
                <a16:creationId xmlns:a16="http://schemas.microsoft.com/office/drawing/2014/main" id="{50C312D7-4B19-C4B3-C26A-18795CE87FAD}"/>
              </a:ext>
            </a:extLst>
          </p:cNvPr>
          <p:cNvSpPr txBox="1"/>
          <p:nvPr/>
        </p:nvSpPr>
        <p:spPr>
          <a:xfrm>
            <a:off x="156330" y="358993"/>
            <a:ext cx="43769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TBAT: </a:t>
            </a:r>
            <a:r>
              <a:rPr lang="en-GB" sz="2000">
                <a:latin typeface="Sassoon Primary"/>
                <a:ea typeface="Calibri"/>
                <a:cs typeface="Calibri"/>
              </a:rPr>
              <a:t>identify the features of a comic strip. </a:t>
            </a:r>
            <a:endParaRPr lang="en-GB">
              <a:latin typeface="Sassoon Primary"/>
            </a:endParaRPr>
          </a:p>
        </p:txBody>
      </p:sp>
      <p:sp>
        <p:nvSpPr>
          <p:cNvPr id="6" name="TextBox 5">
            <a:extLst>
              <a:ext uri="{FF2B5EF4-FFF2-40B4-BE49-F238E27FC236}">
                <a16:creationId xmlns:a16="http://schemas.microsoft.com/office/drawing/2014/main" id="{A88E7B3A-36AE-4CFA-A79B-BD44F5A96B09}"/>
              </a:ext>
            </a:extLst>
          </p:cNvPr>
          <p:cNvSpPr txBox="1"/>
          <p:nvPr/>
        </p:nvSpPr>
        <p:spPr>
          <a:xfrm>
            <a:off x="358994" y="1146019"/>
            <a:ext cx="1107461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a:solidFill>
                  <a:schemeClr val="accent1"/>
                </a:solidFill>
                <a:latin typeface="Sassoon Primary"/>
                <a:ea typeface="Calibri"/>
                <a:cs typeface="Calibri"/>
              </a:rPr>
              <a:t>Blue</a:t>
            </a:r>
            <a:r>
              <a:rPr lang="en-GB" sz="4000" b="1">
                <a:latin typeface="Sassoon Primary"/>
                <a:ea typeface="Calibri"/>
                <a:cs typeface="Calibri"/>
              </a:rPr>
              <a:t>/ </a:t>
            </a:r>
            <a:r>
              <a:rPr lang="en-GB" sz="4000" b="1">
                <a:solidFill>
                  <a:schemeClr val="accent6"/>
                </a:solidFill>
                <a:latin typeface="Sassoon Primary"/>
                <a:ea typeface="Calibri"/>
                <a:cs typeface="Calibri"/>
              </a:rPr>
              <a:t>Green- </a:t>
            </a:r>
            <a:r>
              <a:rPr lang="en-GB" sz="4000" b="1">
                <a:latin typeface="Sassoon Primary"/>
                <a:ea typeface="Calibri"/>
                <a:cs typeface="Calibri"/>
              </a:rPr>
              <a:t>Discuss with your partner, what you think about when you think of 'comics'?</a:t>
            </a:r>
          </a:p>
        </p:txBody>
      </p:sp>
      <p:pic>
        <p:nvPicPr>
          <p:cNvPr id="2" name="Picture 1" descr="A blue and yellow explosion with red text&#10;&#10;Description automatically generated">
            <a:extLst>
              <a:ext uri="{FF2B5EF4-FFF2-40B4-BE49-F238E27FC236}">
                <a16:creationId xmlns:a16="http://schemas.microsoft.com/office/drawing/2014/main" id="{6792FBC3-3011-C84F-BFC1-6ADDA6FBC017}"/>
              </a:ext>
            </a:extLst>
          </p:cNvPr>
          <p:cNvPicPr>
            <a:picLocks noChangeAspect="1"/>
          </p:cNvPicPr>
          <p:nvPr/>
        </p:nvPicPr>
        <p:blipFill>
          <a:blip r:embed="rId2"/>
          <a:stretch>
            <a:fillRect/>
          </a:stretch>
        </p:blipFill>
        <p:spPr>
          <a:xfrm>
            <a:off x="356635" y="2603017"/>
            <a:ext cx="3019425" cy="2314575"/>
          </a:xfrm>
          <a:prstGeom prst="rect">
            <a:avLst/>
          </a:prstGeom>
        </p:spPr>
      </p:pic>
      <p:pic>
        <p:nvPicPr>
          <p:cNvPr id="3" name="Picture 2" descr="A red and yellow comic book explosion&#10;&#10;Description automatically generated">
            <a:extLst>
              <a:ext uri="{FF2B5EF4-FFF2-40B4-BE49-F238E27FC236}">
                <a16:creationId xmlns:a16="http://schemas.microsoft.com/office/drawing/2014/main" id="{F0909FA0-4480-4AC6-A17D-5BCF3B96EA93}"/>
              </a:ext>
            </a:extLst>
          </p:cNvPr>
          <p:cNvPicPr>
            <a:picLocks noChangeAspect="1"/>
          </p:cNvPicPr>
          <p:nvPr/>
        </p:nvPicPr>
        <p:blipFill>
          <a:blip r:embed="rId3"/>
          <a:stretch>
            <a:fillRect/>
          </a:stretch>
        </p:blipFill>
        <p:spPr>
          <a:xfrm>
            <a:off x="8752095" y="4352028"/>
            <a:ext cx="3257550" cy="2505075"/>
          </a:xfrm>
          <a:prstGeom prst="rect">
            <a:avLst/>
          </a:prstGeom>
        </p:spPr>
      </p:pic>
      <p:pic>
        <p:nvPicPr>
          <p:cNvPr id="7" name="Picture 6" descr="A book with cartoon characters on it&#10;&#10;Description automatically generated">
            <a:extLst>
              <a:ext uri="{FF2B5EF4-FFF2-40B4-BE49-F238E27FC236}">
                <a16:creationId xmlns:a16="http://schemas.microsoft.com/office/drawing/2014/main" id="{E8888986-0CED-C57F-0B70-FF833BA7AA87}"/>
              </a:ext>
            </a:extLst>
          </p:cNvPr>
          <p:cNvPicPr>
            <a:picLocks noChangeAspect="1"/>
          </p:cNvPicPr>
          <p:nvPr/>
        </p:nvPicPr>
        <p:blipFill>
          <a:blip r:embed="rId4"/>
          <a:stretch>
            <a:fillRect/>
          </a:stretch>
        </p:blipFill>
        <p:spPr>
          <a:xfrm>
            <a:off x="3955774" y="3351075"/>
            <a:ext cx="3662017" cy="3502024"/>
          </a:xfrm>
          <a:prstGeom prst="rect">
            <a:avLst/>
          </a:prstGeom>
        </p:spPr>
      </p:pic>
      <p:pic>
        <p:nvPicPr>
          <p:cNvPr id="8" name="Picture 7" descr="A digital clock with red numbers&#10;&#10;AI-generated content may be incorrect.">
            <a:extLst>
              <a:ext uri="{FF2B5EF4-FFF2-40B4-BE49-F238E27FC236}">
                <a16:creationId xmlns:a16="http://schemas.microsoft.com/office/drawing/2014/main" id="{CF0E0915-7381-B87E-151E-6CA6D0858676}"/>
              </a:ext>
            </a:extLst>
          </p:cNvPr>
          <p:cNvPicPr>
            <a:picLocks noChangeAspect="1"/>
          </p:cNvPicPr>
          <p:nvPr/>
        </p:nvPicPr>
        <p:blipFill>
          <a:blip r:embed="rId5"/>
          <a:stretch>
            <a:fillRect/>
          </a:stretch>
        </p:blipFill>
        <p:spPr>
          <a:xfrm>
            <a:off x="834781" y="5245711"/>
            <a:ext cx="2628900" cy="1114425"/>
          </a:xfrm>
          <a:prstGeom prst="rect">
            <a:avLst/>
          </a:prstGeom>
        </p:spPr>
      </p:pic>
    </p:spTree>
    <p:extLst>
      <p:ext uri="{BB962C8B-B14F-4D97-AF65-F5344CB8AC3E}">
        <p14:creationId xmlns:p14="http://schemas.microsoft.com/office/powerpoint/2010/main" val="750422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B9A73A-3EBE-9FF3-29F6-DDEA427842C8}"/>
              </a:ext>
            </a:extLst>
          </p:cNvPr>
          <p:cNvSpPr txBox="1"/>
          <p:nvPr/>
        </p:nvSpPr>
        <p:spPr>
          <a:xfrm>
            <a:off x="7621722" y="358993"/>
            <a:ext cx="43769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Monday 3rd February 2025</a:t>
            </a:r>
            <a:endParaRPr lang="en-US"/>
          </a:p>
        </p:txBody>
      </p:sp>
      <p:sp>
        <p:nvSpPr>
          <p:cNvPr id="5" name="TextBox 4">
            <a:extLst>
              <a:ext uri="{FF2B5EF4-FFF2-40B4-BE49-F238E27FC236}">
                <a16:creationId xmlns:a16="http://schemas.microsoft.com/office/drawing/2014/main" id="{50C312D7-4B19-C4B3-C26A-18795CE87FAD}"/>
              </a:ext>
            </a:extLst>
          </p:cNvPr>
          <p:cNvSpPr txBox="1"/>
          <p:nvPr/>
        </p:nvSpPr>
        <p:spPr>
          <a:xfrm>
            <a:off x="156330" y="358993"/>
            <a:ext cx="43769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TBAT: </a:t>
            </a:r>
            <a:r>
              <a:rPr lang="en-GB" sz="2000">
                <a:latin typeface="Sassoon Primary"/>
                <a:ea typeface="Calibri"/>
                <a:cs typeface="Calibri"/>
              </a:rPr>
              <a:t>identify the features of a comic strip. </a:t>
            </a:r>
            <a:endParaRPr lang="en-GB">
              <a:latin typeface="Sassoon Primary"/>
            </a:endParaRPr>
          </a:p>
        </p:txBody>
      </p:sp>
      <p:pic>
        <p:nvPicPr>
          <p:cNvPr id="2" name="Picture 1" descr="A cartoon comic strip&#10;&#10;Description automatically generated">
            <a:extLst>
              <a:ext uri="{FF2B5EF4-FFF2-40B4-BE49-F238E27FC236}">
                <a16:creationId xmlns:a16="http://schemas.microsoft.com/office/drawing/2014/main" id="{F05875AF-E05F-614E-90A7-3D407656D525}"/>
              </a:ext>
            </a:extLst>
          </p:cNvPr>
          <p:cNvPicPr>
            <a:picLocks noChangeAspect="1"/>
          </p:cNvPicPr>
          <p:nvPr/>
        </p:nvPicPr>
        <p:blipFill>
          <a:blip r:embed="rId2"/>
          <a:stretch>
            <a:fillRect/>
          </a:stretch>
        </p:blipFill>
        <p:spPr>
          <a:xfrm>
            <a:off x="788366" y="1211469"/>
            <a:ext cx="9665529" cy="5451061"/>
          </a:xfrm>
          <a:prstGeom prst="rect">
            <a:avLst/>
          </a:prstGeom>
        </p:spPr>
      </p:pic>
    </p:spTree>
    <p:extLst>
      <p:ext uri="{BB962C8B-B14F-4D97-AF65-F5344CB8AC3E}">
        <p14:creationId xmlns:p14="http://schemas.microsoft.com/office/powerpoint/2010/main" val="3653051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B9A73A-3EBE-9FF3-29F6-DDEA427842C8}"/>
              </a:ext>
            </a:extLst>
          </p:cNvPr>
          <p:cNvSpPr txBox="1"/>
          <p:nvPr/>
        </p:nvSpPr>
        <p:spPr>
          <a:xfrm>
            <a:off x="7621722" y="358993"/>
            <a:ext cx="43769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Monday 3rd February 2025</a:t>
            </a:r>
            <a:endParaRPr lang="en-US"/>
          </a:p>
        </p:txBody>
      </p:sp>
      <p:sp>
        <p:nvSpPr>
          <p:cNvPr id="5" name="TextBox 4">
            <a:extLst>
              <a:ext uri="{FF2B5EF4-FFF2-40B4-BE49-F238E27FC236}">
                <a16:creationId xmlns:a16="http://schemas.microsoft.com/office/drawing/2014/main" id="{50C312D7-4B19-C4B3-C26A-18795CE87FAD}"/>
              </a:ext>
            </a:extLst>
          </p:cNvPr>
          <p:cNvSpPr txBox="1"/>
          <p:nvPr/>
        </p:nvSpPr>
        <p:spPr>
          <a:xfrm>
            <a:off x="156330" y="358993"/>
            <a:ext cx="43769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TBAT: </a:t>
            </a:r>
            <a:r>
              <a:rPr lang="en-GB" sz="2000">
                <a:latin typeface="Sassoon Primary"/>
                <a:ea typeface="Calibri"/>
                <a:cs typeface="Calibri"/>
              </a:rPr>
              <a:t>identify the features of a comic strip. </a:t>
            </a:r>
            <a:endParaRPr lang="en-GB">
              <a:latin typeface="Sassoon Primary"/>
            </a:endParaRPr>
          </a:p>
        </p:txBody>
      </p:sp>
      <p:pic>
        <p:nvPicPr>
          <p:cNvPr id="3" name="Picture 2" descr="A comic strip with a comic strip and text&#10;&#10;Description automatically generated">
            <a:extLst>
              <a:ext uri="{FF2B5EF4-FFF2-40B4-BE49-F238E27FC236}">
                <a16:creationId xmlns:a16="http://schemas.microsoft.com/office/drawing/2014/main" id="{F39B61D2-60A3-C831-FF45-1DF0EC443BC9}"/>
              </a:ext>
            </a:extLst>
          </p:cNvPr>
          <p:cNvPicPr>
            <a:picLocks noChangeAspect="1"/>
          </p:cNvPicPr>
          <p:nvPr/>
        </p:nvPicPr>
        <p:blipFill>
          <a:blip r:embed="rId2"/>
          <a:stretch>
            <a:fillRect/>
          </a:stretch>
        </p:blipFill>
        <p:spPr>
          <a:xfrm>
            <a:off x="1506104" y="982868"/>
            <a:ext cx="8539267" cy="5720523"/>
          </a:xfrm>
          <a:prstGeom prst="rect">
            <a:avLst/>
          </a:prstGeom>
        </p:spPr>
      </p:pic>
    </p:spTree>
    <p:extLst>
      <p:ext uri="{BB962C8B-B14F-4D97-AF65-F5344CB8AC3E}">
        <p14:creationId xmlns:p14="http://schemas.microsoft.com/office/powerpoint/2010/main" val="2680612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B9A73A-3EBE-9FF3-29F6-DDEA427842C8}"/>
              </a:ext>
            </a:extLst>
          </p:cNvPr>
          <p:cNvSpPr txBox="1"/>
          <p:nvPr/>
        </p:nvSpPr>
        <p:spPr>
          <a:xfrm>
            <a:off x="7621722" y="358993"/>
            <a:ext cx="43769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Monday 3rd February 2025</a:t>
            </a:r>
            <a:endParaRPr lang="en-US"/>
          </a:p>
        </p:txBody>
      </p:sp>
      <p:sp>
        <p:nvSpPr>
          <p:cNvPr id="5" name="TextBox 4">
            <a:extLst>
              <a:ext uri="{FF2B5EF4-FFF2-40B4-BE49-F238E27FC236}">
                <a16:creationId xmlns:a16="http://schemas.microsoft.com/office/drawing/2014/main" id="{50C312D7-4B19-C4B3-C26A-18795CE87FAD}"/>
              </a:ext>
            </a:extLst>
          </p:cNvPr>
          <p:cNvSpPr txBox="1"/>
          <p:nvPr/>
        </p:nvSpPr>
        <p:spPr>
          <a:xfrm>
            <a:off x="156330" y="358993"/>
            <a:ext cx="43769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TBAT: </a:t>
            </a:r>
            <a:r>
              <a:rPr lang="en-GB" sz="2000">
                <a:latin typeface="Sassoon Primary"/>
                <a:ea typeface="Calibri"/>
                <a:cs typeface="Calibri"/>
              </a:rPr>
              <a:t>identify the features of a comic strip. </a:t>
            </a:r>
            <a:endParaRPr lang="en-GB">
              <a:latin typeface="Sassoon Primary"/>
            </a:endParaRPr>
          </a:p>
        </p:txBody>
      </p:sp>
      <p:pic>
        <p:nvPicPr>
          <p:cNvPr id="3" name="Picture 2" descr="A comic strip with a cartoon character&#10;&#10;Description automatically generated">
            <a:extLst>
              <a:ext uri="{FF2B5EF4-FFF2-40B4-BE49-F238E27FC236}">
                <a16:creationId xmlns:a16="http://schemas.microsoft.com/office/drawing/2014/main" id="{5506126D-8094-182B-1B7E-9201C2A24874}"/>
              </a:ext>
            </a:extLst>
          </p:cNvPr>
          <p:cNvPicPr>
            <a:picLocks noChangeAspect="1"/>
          </p:cNvPicPr>
          <p:nvPr/>
        </p:nvPicPr>
        <p:blipFill>
          <a:blip r:embed="rId2"/>
          <a:stretch>
            <a:fillRect/>
          </a:stretch>
        </p:blipFill>
        <p:spPr>
          <a:xfrm>
            <a:off x="1536509" y="1060172"/>
            <a:ext cx="8588895" cy="5687393"/>
          </a:xfrm>
          <a:prstGeom prst="rect">
            <a:avLst/>
          </a:prstGeom>
        </p:spPr>
      </p:pic>
    </p:spTree>
    <p:extLst>
      <p:ext uri="{BB962C8B-B14F-4D97-AF65-F5344CB8AC3E}">
        <p14:creationId xmlns:p14="http://schemas.microsoft.com/office/powerpoint/2010/main" val="2338774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B9A73A-3EBE-9FF3-29F6-DDEA427842C8}"/>
              </a:ext>
            </a:extLst>
          </p:cNvPr>
          <p:cNvSpPr txBox="1"/>
          <p:nvPr/>
        </p:nvSpPr>
        <p:spPr>
          <a:xfrm>
            <a:off x="7621722" y="358993"/>
            <a:ext cx="43769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Monday 3rd February 2025</a:t>
            </a:r>
            <a:endParaRPr lang="en-US"/>
          </a:p>
        </p:txBody>
      </p:sp>
      <p:sp>
        <p:nvSpPr>
          <p:cNvPr id="5" name="TextBox 4">
            <a:extLst>
              <a:ext uri="{FF2B5EF4-FFF2-40B4-BE49-F238E27FC236}">
                <a16:creationId xmlns:a16="http://schemas.microsoft.com/office/drawing/2014/main" id="{50C312D7-4B19-C4B3-C26A-18795CE87FAD}"/>
              </a:ext>
            </a:extLst>
          </p:cNvPr>
          <p:cNvSpPr txBox="1"/>
          <p:nvPr/>
        </p:nvSpPr>
        <p:spPr>
          <a:xfrm>
            <a:off x="156330" y="358993"/>
            <a:ext cx="43769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TBAT: </a:t>
            </a:r>
            <a:r>
              <a:rPr lang="en-GB" sz="2000">
                <a:latin typeface="Sassoon Primary"/>
                <a:ea typeface="Calibri"/>
                <a:cs typeface="Calibri"/>
              </a:rPr>
              <a:t>identify the features of a comic strip. </a:t>
            </a:r>
            <a:endParaRPr lang="en-GB">
              <a:latin typeface="Sassoon Primary"/>
            </a:endParaRPr>
          </a:p>
        </p:txBody>
      </p:sp>
      <p:pic>
        <p:nvPicPr>
          <p:cNvPr id="2" name="Picture 1" descr="A comic strip with text&#10;&#10;Description automatically generated">
            <a:extLst>
              <a:ext uri="{FF2B5EF4-FFF2-40B4-BE49-F238E27FC236}">
                <a16:creationId xmlns:a16="http://schemas.microsoft.com/office/drawing/2014/main" id="{98A8C945-F97E-03BD-F81A-686D06E0EE74}"/>
              </a:ext>
            </a:extLst>
          </p:cNvPr>
          <p:cNvPicPr>
            <a:picLocks noChangeAspect="1"/>
          </p:cNvPicPr>
          <p:nvPr/>
        </p:nvPicPr>
        <p:blipFill>
          <a:blip r:embed="rId2"/>
          <a:stretch>
            <a:fillRect/>
          </a:stretch>
        </p:blipFill>
        <p:spPr>
          <a:xfrm>
            <a:off x="1871254" y="1071216"/>
            <a:ext cx="7588101" cy="5654262"/>
          </a:xfrm>
          <a:prstGeom prst="rect">
            <a:avLst/>
          </a:prstGeom>
        </p:spPr>
      </p:pic>
    </p:spTree>
    <p:extLst>
      <p:ext uri="{BB962C8B-B14F-4D97-AF65-F5344CB8AC3E}">
        <p14:creationId xmlns:p14="http://schemas.microsoft.com/office/powerpoint/2010/main" val="337132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FF044-F72A-CFC1-35D7-F19C6982CB5F}"/>
              </a:ext>
            </a:extLst>
          </p:cNvPr>
          <p:cNvSpPr>
            <a:spLocks noGrp="1"/>
          </p:cNvSpPr>
          <p:nvPr>
            <p:ph type="title"/>
          </p:nvPr>
        </p:nvSpPr>
        <p:spPr/>
        <p:txBody>
          <a:bodyPr/>
          <a:lstStyle/>
          <a:p>
            <a:r>
              <a:rPr lang="en-GB">
                <a:latin typeface="Sassoon Primary"/>
              </a:rPr>
              <a:t>Children's Mental Health Week Parent Workshop</a:t>
            </a:r>
          </a:p>
        </p:txBody>
      </p:sp>
      <p:pic>
        <p:nvPicPr>
          <p:cNvPr id="4" name="Picture 3" descr="A cartoon characters on a yellow background&#10;&#10;AI-generated content may be incorrect.">
            <a:extLst>
              <a:ext uri="{FF2B5EF4-FFF2-40B4-BE49-F238E27FC236}">
                <a16:creationId xmlns:a16="http://schemas.microsoft.com/office/drawing/2014/main" id="{B867CB5B-2718-A27D-3073-062DA19CE496}"/>
              </a:ext>
            </a:extLst>
          </p:cNvPr>
          <p:cNvPicPr>
            <a:picLocks noChangeAspect="1"/>
          </p:cNvPicPr>
          <p:nvPr/>
        </p:nvPicPr>
        <p:blipFill>
          <a:blip r:embed="rId2"/>
          <a:stretch>
            <a:fillRect/>
          </a:stretch>
        </p:blipFill>
        <p:spPr>
          <a:xfrm>
            <a:off x="2450306" y="2074068"/>
            <a:ext cx="7303294" cy="4162426"/>
          </a:xfrm>
          <a:prstGeom prst="rect">
            <a:avLst/>
          </a:prstGeom>
        </p:spPr>
      </p:pic>
    </p:spTree>
    <p:extLst>
      <p:ext uri="{BB962C8B-B14F-4D97-AF65-F5344CB8AC3E}">
        <p14:creationId xmlns:p14="http://schemas.microsoft.com/office/powerpoint/2010/main" val="1151637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B9A73A-3EBE-9FF3-29F6-DDEA427842C8}"/>
              </a:ext>
            </a:extLst>
          </p:cNvPr>
          <p:cNvSpPr txBox="1"/>
          <p:nvPr/>
        </p:nvSpPr>
        <p:spPr>
          <a:xfrm>
            <a:off x="7621722" y="358993"/>
            <a:ext cx="43769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Monday 3rd February 2025</a:t>
            </a:r>
            <a:endParaRPr lang="en-US"/>
          </a:p>
        </p:txBody>
      </p:sp>
      <p:sp>
        <p:nvSpPr>
          <p:cNvPr id="5" name="TextBox 4">
            <a:extLst>
              <a:ext uri="{FF2B5EF4-FFF2-40B4-BE49-F238E27FC236}">
                <a16:creationId xmlns:a16="http://schemas.microsoft.com/office/drawing/2014/main" id="{50C312D7-4B19-C4B3-C26A-18795CE87FAD}"/>
              </a:ext>
            </a:extLst>
          </p:cNvPr>
          <p:cNvSpPr txBox="1"/>
          <p:nvPr/>
        </p:nvSpPr>
        <p:spPr>
          <a:xfrm>
            <a:off x="156330" y="358993"/>
            <a:ext cx="43769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TBAT: </a:t>
            </a:r>
            <a:r>
              <a:rPr lang="en-GB" sz="2000">
                <a:latin typeface="Sassoon Primary"/>
                <a:ea typeface="Calibri"/>
                <a:cs typeface="Calibri"/>
              </a:rPr>
              <a:t>identify the features of a comic strip. </a:t>
            </a:r>
            <a:endParaRPr lang="en-GB">
              <a:latin typeface="Sassoon Primary"/>
            </a:endParaRPr>
          </a:p>
        </p:txBody>
      </p:sp>
      <p:pic>
        <p:nvPicPr>
          <p:cNvPr id="2" name="Picture 1" descr="A comic strip with text&#10;&#10;Description automatically generated">
            <a:extLst>
              <a:ext uri="{FF2B5EF4-FFF2-40B4-BE49-F238E27FC236}">
                <a16:creationId xmlns:a16="http://schemas.microsoft.com/office/drawing/2014/main" id="{B96EF0A7-913D-27C2-429E-855FAA92A826}"/>
              </a:ext>
            </a:extLst>
          </p:cNvPr>
          <p:cNvPicPr>
            <a:picLocks noChangeAspect="1"/>
          </p:cNvPicPr>
          <p:nvPr/>
        </p:nvPicPr>
        <p:blipFill>
          <a:blip r:embed="rId2"/>
          <a:stretch>
            <a:fillRect/>
          </a:stretch>
        </p:blipFill>
        <p:spPr>
          <a:xfrm>
            <a:off x="2024305" y="872434"/>
            <a:ext cx="7778954" cy="5808870"/>
          </a:xfrm>
          <a:prstGeom prst="rect">
            <a:avLst/>
          </a:prstGeom>
        </p:spPr>
      </p:pic>
    </p:spTree>
    <p:extLst>
      <p:ext uri="{BB962C8B-B14F-4D97-AF65-F5344CB8AC3E}">
        <p14:creationId xmlns:p14="http://schemas.microsoft.com/office/powerpoint/2010/main" val="4006434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B9A73A-3EBE-9FF3-29F6-DDEA427842C8}"/>
              </a:ext>
            </a:extLst>
          </p:cNvPr>
          <p:cNvSpPr txBox="1"/>
          <p:nvPr/>
        </p:nvSpPr>
        <p:spPr>
          <a:xfrm>
            <a:off x="7621722" y="358993"/>
            <a:ext cx="43769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Monday 3rd February 2025</a:t>
            </a:r>
            <a:endParaRPr lang="en-US"/>
          </a:p>
        </p:txBody>
      </p:sp>
      <p:sp>
        <p:nvSpPr>
          <p:cNvPr id="5" name="TextBox 4">
            <a:extLst>
              <a:ext uri="{FF2B5EF4-FFF2-40B4-BE49-F238E27FC236}">
                <a16:creationId xmlns:a16="http://schemas.microsoft.com/office/drawing/2014/main" id="{50C312D7-4B19-C4B3-C26A-18795CE87FAD}"/>
              </a:ext>
            </a:extLst>
          </p:cNvPr>
          <p:cNvSpPr txBox="1"/>
          <p:nvPr/>
        </p:nvSpPr>
        <p:spPr>
          <a:xfrm>
            <a:off x="156330" y="358993"/>
            <a:ext cx="43769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TBAT: </a:t>
            </a:r>
            <a:r>
              <a:rPr lang="en-GB" sz="2000">
                <a:latin typeface="Sassoon Primary"/>
                <a:ea typeface="Calibri"/>
                <a:cs typeface="Calibri"/>
              </a:rPr>
              <a:t>identify the features of a comic strip. </a:t>
            </a:r>
            <a:endParaRPr lang="en-GB">
              <a:latin typeface="Sassoon Primary"/>
            </a:endParaRPr>
          </a:p>
        </p:txBody>
      </p:sp>
      <p:pic>
        <p:nvPicPr>
          <p:cNvPr id="3" name="Picture 2">
            <a:extLst>
              <a:ext uri="{FF2B5EF4-FFF2-40B4-BE49-F238E27FC236}">
                <a16:creationId xmlns:a16="http://schemas.microsoft.com/office/drawing/2014/main" id="{707DAC99-8629-B081-78BC-ADCC168803EA}"/>
              </a:ext>
            </a:extLst>
          </p:cNvPr>
          <p:cNvPicPr>
            <a:picLocks noChangeAspect="1"/>
          </p:cNvPicPr>
          <p:nvPr/>
        </p:nvPicPr>
        <p:blipFill>
          <a:blip r:embed="rId2"/>
          <a:stretch>
            <a:fillRect/>
          </a:stretch>
        </p:blipFill>
        <p:spPr>
          <a:xfrm>
            <a:off x="1874357" y="1212271"/>
            <a:ext cx="7433812" cy="5557381"/>
          </a:xfrm>
          <a:prstGeom prst="rect">
            <a:avLst/>
          </a:prstGeom>
        </p:spPr>
      </p:pic>
    </p:spTree>
    <p:extLst>
      <p:ext uri="{BB962C8B-B14F-4D97-AF65-F5344CB8AC3E}">
        <p14:creationId xmlns:p14="http://schemas.microsoft.com/office/powerpoint/2010/main" val="1650040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B9A73A-3EBE-9FF3-29F6-DDEA427842C8}"/>
              </a:ext>
            </a:extLst>
          </p:cNvPr>
          <p:cNvSpPr txBox="1"/>
          <p:nvPr/>
        </p:nvSpPr>
        <p:spPr>
          <a:xfrm>
            <a:off x="7621722" y="358993"/>
            <a:ext cx="43769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Monday 3rd February 2025</a:t>
            </a:r>
            <a:endParaRPr lang="en-US"/>
          </a:p>
        </p:txBody>
      </p:sp>
      <p:sp>
        <p:nvSpPr>
          <p:cNvPr id="5" name="TextBox 4">
            <a:extLst>
              <a:ext uri="{FF2B5EF4-FFF2-40B4-BE49-F238E27FC236}">
                <a16:creationId xmlns:a16="http://schemas.microsoft.com/office/drawing/2014/main" id="{50C312D7-4B19-C4B3-C26A-18795CE87FAD}"/>
              </a:ext>
            </a:extLst>
          </p:cNvPr>
          <p:cNvSpPr txBox="1"/>
          <p:nvPr/>
        </p:nvSpPr>
        <p:spPr>
          <a:xfrm>
            <a:off x="156330" y="358993"/>
            <a:ext cx="43769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TBAT: </a:t>
            </a:r>
            <a:r>
              <a:rPr lang="en-GB" sz="2000">
                <a:latin typeface="Sassoon Primary"/>
                <a:ea typeface="Calibri"/>
                <a:cs typeface="Calibri"/>
              </a:rPr>
              <a:t>identify the features of a comic strip. </a:t>
            </a:r>
            <a:endParaRPr lang="en-GB">
              <a:latin typeface="Sassoon Primary"/>
            </a:endParaRPr>
          </a:p>
        </p:txBody>
      </p:sp>
      <p:pic>
        <p:nvPicPr>
          <p:cNvPr id="2" name="Picture 1" descr="A comic strip with different colored words&#10;&#10;Description automatically generated">
            <a:extLst>
              <a:ext uri="{FF2B5EF4-FFF2-40B4-BE49-F238E27FC236}">
                <a16:creationId xmlns:a16="http://schemas.microsoft.com/office/drawing/2014/main" id="{A62E41D4-F30D-3F66-4AF8-3A8053C44333}"/>
              </a:ext>
            </a:extLst>
          </p:cNvPr>
          <p:cNvPicPr>
            <a:picLocks noChangeAspect="1"/>
          </p:cNvPicPr>
          <p:nvPr/>
        </p:nvPicPr>
        <p:blipFill>
          <a:blip r:embed="rId2"/>
          <a:stretch>
            <a:fillRect/>
          </a:stretch>
        </p:blipFill>
        <p:spPr>
          <a:xfrm>
            <a:off x="1763926" y="1303130"/>
            <a:ext cx="7151193" cy="5289827"/>
          </a:xfrm>
          <a:prstGeom prst="rect">
            <a:avLst/>
          </a:prstGeom>
        </p:spPr>
      </p:pic>
    </p:spTree>
    <p:extLst>
      <p:ext uri="{BB962C8B-B14F-4D97-AF65-F5344CB8AC3E}">
        <p14:creationId xmlns:p14="http://schemas.microsoft.com/office/powerpoint/2010/main" val="2416961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B9A73A-3EBE-9FF3-29F6-DDEA427842C8}"/>
              </a:ext>
            </a:extLst>
          </p:cNvPr>
          <p:cNvSpPr txBox="1"/>
          <p:nvPr/>
        </p:nvSpPr>
        <p:spPr>
          <a:xfrm>
            <a:off x="7621722" y="358993"/>
            <a:ext cx="43769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Monday 3rd February 2025</a:t>
            </a:r>
            <a:endParaRPr lang="en-US"/>
          </a:p>
        </p:txBody>
      </p:sp>
      <p:sp>
        <p:nvSpPr>
          <p:cNvPr id="5" name="TextBox 4">
            <a:extLst>
              <a:ext uri="{FF2B5EF4-FFF2-40B4-BE49-F238E27FC236}">
                <a16:creationId xmlns:a16="http://schemas.microsoft.com/office/drawing/2014/main" id="{50C312D7-4B19-C4B3-C26A-18795CE87FAD}"/>
              </a:ext>
            </a:extLst>
          </p:cNvPr>
          <p:cNvSpPr txBox="1"/>
          <p:nvPr/>
        </p:nvSpPr>
        <p:spPr>
          <a:xfrm>
            <a:off x="156330" y="358993"/>
            <a:ext cx="43769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TBAT: </a:t>
            </a:r>
            <a:r>
              <a:rPr lang="en-GB" sz="2000">
                <a:latin typeface="Sassoon Primary"/>
                <a:ea typeface="Calibri"/>
                <a:cs typeface="Calibri"/>
              </a:rPr>
              <a:t>identify the features of a comic strip. </a:t>
            </a:r>
            <a:endParaRPr lang="en-GB">
              <a:latin typeface="Sassoon Primary"/>
            </a:endParaRPr>
          </a:p>
        </p:txBody>
      </p:sp>
      <p:pic>
        <p:nvPicPr>
          <p:cNvPr id="2" name="Picture 1" descr="A screenshot of a comic strip&#10;&#10;Description automatically generated">
            <a:extLst>
              <a:ext uri="{FF2B5EF4-FFF2-40B4-BE49-F238E27FC236}">
                <a16:creationId xmlns:a16="http://schemas.microsoft.com/office/drawing/2014/main" id="{27CAB43A-9815-C56C-8CA2-702B3268A096}"/>
              </a:ext>
            </a:extLst>
          </p:cNvPr>
          <p:cNvPicPr>
            <a:picLocks noChangeAspect="1"/>
          </p:cNvPicPr>
          <p:nvPr/>
        </p:nvPicPr>
        <p:blipFill>
          <a:blip r:embed="rId2"/>
          <a:stretch>
            <a:fillRect/>
          </a:stretch>
        </p:blipFill>
        <p:spPr>
          <a:xfrm>
            <a:off x="630651" y="2048980"/>
            <a:ext cx="3896002" cy="4460737"/>
          </a:xfrm>
          <a:prstGeom prst="rect">
            <a:avLst/>
          </a:prstGeom>
        </p:spPr>
      </p:pic>
      <p:sp>
        <p:nvSpPr>
          <p:cNvPr id="3" name="TextBox 2">
            <a:extLst>
              <a:ext uri="{FF2B5EF4-FFF2-40B4-BE49-F238E27FC236}">
                <a16:creationId xmlns:a16="http://schemas.microsoft.com/office/drawing/2014/main" id="{1EA37FFE-6947-23CE-E1DE-EDE872630F06}"/>
              </a:ext>
            </a:extLst>
          </p:cNvPr>
          <p:cNvSpPr txBox="1"/>
          <p:nvPr/>
        </p:nvSpPr>
        <p:spPr>
          <a:xfrm>
            <a:off x="414130" y="1352825"/>
            <a:ext cx="46106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assoon Primary"/>
                <a:ea typeface="Calibri"/>
                <a:cs typeface="Calibri"/>
              </a:rPr>
              <a:t>Independent: </a:t>
            </a:r>
            <a:endParaRPr lang="en-GB" sz="2800">
              <a:latin typeface="Sassoon Primary"/>
            </a:endParaRPr>
          </a:p>
        </p:txBody>
      </p:sp>
      <p:sp>
        <p:nvSpPr>
          <p:cNvPr id="6" name="TextBox 5">
            <a:extLst>
              <a:ext uri="{FF2B5EF4-FFF2-40B4-BE49-F238E27FC236}">
                <a16:creationId xmlns:a16="http://schemas.microsoft.com/office/drawing/2014/main" id="{F576B6D2-A9D3-FFF1-2262-82EC63FFB4B9}"/>
              </a:ext>
            </a:extLst>
          </p:cNvPr>
          <p:cNvSpPr txBox="1"/>
          <p:nvPr/>
        </p:nvSpPr>
        <p:spPr>
          <a:xfrm>
            <a:off x="6366565" y="1352825"/>
            <a:ext cx="46106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assoon Primary"/>
                <a:ea typeface="Calibri"/>
                <a:cs typeface="Calibri"/>
              </a:rPr>
              <a:t>Challenge: </a:t>
            </a:r>
            <a:endParaRPr lang="en-GB" sz="2800">
              <a:latin typeface="Sassoon Primary"/>
            </a:endParaRPr>
          </a:p>
        </p:txBody>
      </p:sp>
      <p:pic>
        <p:nvPicPr>
          <p:cNvPr id="7" name="Picture 6" descr="Cartoon character with a green hat and white speech bubble&#10;&#10;Description automatically generated">
            <a:extLst>
              <a:ext uri="{FF2B5EF4-FFF2-40B4-BE49-F238E27FC236}">
                <a16:creationId xmlns:a16="http://schemas.microsoft.com/office/drawing/2014/main" id="{B4DDAE2C-DF9E-4AC7-F3B7-202623ADE62F}"/>
              </a:ext>
            </a:extLst>
          </p:cNvPr>
          <p:cNvPicPr>
            <a:picLocks noChangeAspect="1"/>
          </p:cNvPicPr>
          <p:nvPr/>
        </p:nvPicPr>
        <p:blipFill>
          <a:blip r:embed="rId3"/>
          <a:stretch>
            <a:fillRect/>
          </a:stretch>
        </p:blipFill>
        <p:spPr>
          <a:xfrm>
            <a:off x="6503711" y="2726841"/>
            <a:ext cx="4352925" cy="2066925"/>
          </a:xfrm>
          <a:prstGeom prst="rect">
            <a:avLst/>
          </a:prstGeom>
        </p:spPr>
      </p:pic>
    </p:spTree>
    <p:extLst>
      <p:ext uri="{BB962C8B-B14F-4D97-AF65-F5344CB8AC3E}">
        <p14:creationId xmlns:p14="http://schemas.microsoft.com/office/powerpoint/2010/main" val="486357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60205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06D-D40B-3AD2-0B23-2CACD99744D4}"/>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003F23ED-72AD-B39A-08C4-36D3FAB1D74A}"/>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2308CD3-C9BB-80BB-EE10-0BAAB860796C}"/>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A27820B-6037-666F-4A5B-706EBA85FAF9}"/>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82155AE-15B6-A413-F74A-B102E5A77432}"/>
              </a:ext>
            </a:extLst>
          </p:cNvPr>
          <p:cNvSpPr txBox="1"/>
          <p:nvPr/>
        </p:nvSpPr>
        <p:spPr>
          <a:xfrm>
            <a:off x="49074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9FB5B764-0079-9A46-9058-29D012F525FC}"/>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D006AE84-F5F8-CEE4-7BA5-99F003A3EA8F}"/>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BBD181A2-DA8D-F3C1-1B4A-E0FD999557A6}"/>
              </a:ext>
            </a:extLst>
          </p:cNvPr>
          <p:cNvSpPr txBox="1"/>
          <p:nvPr/>
        </p:nvSpPr>
        <p:spPr>
          <a:xfrm>
            <a:off x="6585828" y="4304591"/>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pic>
        <p:nvPicPr>
          <p:cNvPr id="3" name="Picture 2" descr="A magazine with cartoon characters&#10;&#10;AI-generated content may be incorrect.">
            <a:extLst>
              <a:ext uri="{FF2B5EF4-FFF2-40B4-BE49-F238E27FC236}">
                <a16:creationId xmlns:a16="http://schemas.microsoft.com/office/drawing/2014/main" id="{D7F53449-77BD-FB27-E3C3-85F3CD2F1823}"/>
              </a:ext>
            </a:extLst>
          </p:cNvPr>
          <p:cNvPicPr>
            <a:picLocks noChangeAspect="1"/>
          </p:cNvPicPr>
          <p:nvPr/>
        </p:nvPicPr>
        <p:blipFill>
          <a:blip r:embed="rId2"/>
          <a:stretch>
            <a:fillRect/>
          </a:stretch>
        </p:blipFill>
        <p:spPr>
          <a:xfrm>
            <a:off x="3375635" y="1633537"/>
            <a:ext cx="1953113" cy="2594463"/>
          </a:xfrm>
          <a:prstGeom prst="rect">
            <a:avLst/>
          </a:prstGeom>
        </p:spPr>
      </p:pic>
      <p:sp>
        <p:nvSpPr>
          <p:cNvPr id="11" name="TextBox 10">
            <a:extLst>
              <a:ext uri="{FF2B5EF4-FFF2-40B4-BE49-F238E27FC236}">
                <a16:creationId xmlns:a16="http://schemas.microsoft.com/office/drawing/2014/main" id="{1DEF3BB5-04C2-4F7E-D911-08AC46E44283}"/>
              </a:ext>
            </a:extLst>
          </p:cNvPr>
          <p:cNvSpPr txBox="1"/>
          <p:nvPr/>
        </p:nvSpPr>
        <p:spPr>
          <a:xfrm>
            <a:off x="712218" y="2217282"/>
            <a:ext cx="23247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rPr>
              <a:t>Write a review of a copy of The Beano or The Dandy.</a:t>
            </a:r>
          </a:p>
        </p:txBody>
      </p:sp>
      <p:sp>
        <p:nvSpPr>
          <p:cNvPr id="14" name="TextBox 13">
            <a:extLst>
              <a:ext uri="{FF2B5EF4-FFF2-40B4-BE49-F238E27FC236}">
                <a16:creationId xmlns:a16="http://schemas.microsoft.com/office/drawing/2014/main" id="{E0D9944A-64AB-78AE-79FA-0D60166958B6}"/>
              </a:ext>
            </a:extLst>
          </p:cNvPr>
          <p:cNvSpPr txBox="1"/>
          <p:nvPr/>
        </p:nvSpPr>
        <p:spPr>
          <a:xfrm>
            <a:off x="5543720" y="2058417"/>
            <a:ext cx="3773909" cy="1938992"/>
          </a:xfrm>
          <a:prstGeom prst="rect">
            <a:avLst/>
          </a:prstGeom>
          <a:noFill/>
        </p:spPr>
        <p:txBody>
          <a:bodyPr wrap="square" rtlCol="0">
            <a:spAutoFit/>
          </a:bodyPr>
          <a:lstStyle/>
          <a:p>
            <a:r>
              <a:rPr lang="en-GB" sz="2400" dirty="0"/>
              <a:t>Write the numbers shown by the  dienes.</a:t>
            </a:r>
          </a:p>
          <a:p>
            <a:r>
              <a:rPr lang="en-GB" sz="2400" dirty="0"/>
              <a:t>Make your own number and ask a friend what number you have made.</a:t>
            </a:r>
          </a:p>
        </p:txBody>
      </p:sp>
      <p:pic>
        <p:nvPicPr>
          <p:cNvPr id="17" name="Picture 16" descr="A group of yellow cubes&#10;&#10;Description automatically generated">
            <a:extLst>
              <a:ext uri="{FF2B5EF4-FFF2-40B4-BE49-F238E27FC236}">
                <a16:creationId xmlns:a16="http://schemas.microsoft.com/office/drawing/2014/main" id="{8D8AC992-D0FE-A5DE-DC64-1C71C61D44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4335" y="3156191"/>
            <a:ext cx="2169160" cy="1024255"/>
          </a:xfrm>
          <a:prstGeom prst="rect">
            <a:avLst/>
          </a:prstGeom>
        </p:spPr>
      </p:pic>
      <p:pic>
        <p:nvPicPr>
          <p:cNvPr id="18" name="Picture 17" descr="A yellow rectangular objects with red squares&#10;&#10;Description automatically generated">
            <a:extLst>
              <a:ext uri="{FF2B5EF4-FFF2-40B4-BE49-F238E27FC236}">
                <a16:creationId xmlns:a16="http://schemas.microsoft.com/office/drawing/2014/main" id="{E750C5EC-0079-530F-FE27-F25A685026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3230" y="1665846"/>
            <a:ext cx="1449070" cy="1269365"/>
          </a:xfrm>
          <a:prstGeom prst="rect">
            <a:avLst/>
          </a:prstGeom>
        </p:spPr>
      </p:pic>
      <p:sp>
        <p:nvSpPr>
          <p:cNvPr id="19" name="TextBox 18">
            <a:extLst>
              <a:ext uri="{FF2B5EF4-FFF2-40B4-BE49-F238E27FC236}">
                <a16:creationId xmlns:a16="http://schemas.microsoft.com/office/drawing/2014/main" id="{CE740FA1-4F52-7E8E-D6D7-0EE09B874E9B}"/>
              </a:ext>
            </a:extLst>
          </p:cNvPr>
          <p:cNvSpPr txBox="1"/>
          <p:nvPr/>
        </p:nvSpPr>
        <p:spPr>
          <a:xfrm>
            <a:off x="712218" y="4827811"/>
            <a:ext cx="3108668" cy="1200329"/>
          </a:xfrm>
          <a:prstGeom prst="rect">
            <a:avLst/>
          </a:prstGeom>
          <a:noFill/>
        </p:spPr>
        <p:txBody>
          <a:bodyPr wrap="square" rtlCol="0">
            <a:spAutoFit/>
          </a:bodyPr>
          <a:lstStyle/>
          <a:p>
            <a:r>
              <a:rPr lang="en-GB" sz="2400" dirty="0"/>
              <a:t>Explore what material would be best to make a spinner.</a:t>
            </a:r>
          </a:p>
        </p:txBody>
      </p:sp>
      <p:pic>
        <p:nvPicPr>
          <p:cNvPr id="23" name="Picture 22">
            <a:extLst>
              <a:ext uri="{FF2B5EF4-FFF2-40B4-BE49-F238E27FC236}">
                <a16:creationId xmlns:a16="http://schemas.microsoft.com/office/drawing/2014/main" id="{902ACB2F-63AB-1414-4565-D7926DCB7DF4}"/>
              </a:ext>
            </a:extLst>
          </p:cNvPr>
          <p:cNvPicPr>
            <a:picLocks noChangeAspect="1"/>
          </p:cNvPicPr>
          <p:nvPr/>
        </p:nvPicPr>
        <p:blipFill>
          <a:blip r:embed="rId5"/>
          <a:stretch>
            <a:fillRect/>
          </a:stretch>
        </p:blipFill>
        <p:spPr>
          <a:xfrm>
            <a:off x="3736027" y="5034680"/>
            <a:ext cx="1709046" cy="1392835"/>
          </a:xfrm>
          <a:prstGeom prst="rect">
            <a:avLst/>
          </a:prstGeom>
        </p:spPr>
      </p:pic>
      <p:pic>
        <p:nvPicPr>
          <p:cNvPr id="16" name="Picture 15" descr="A cartoon characters in a row&#10;&#10;AI-generated content may be incorrect.">
            <a:extLst>
              <a:ext uri="{FF2B5EF4-FFF2-40B4-BE49-F238E27FC236}">
                <a16:creationId xmlns:a16="http://schemas.microsoft.com/office/drawing/2014/main" id="{80D62173-FB82-4738-FEBB-C7E19CFF88F4}"/>
              </a:ext>
            </a:extLst>
          </p:cNvPr>
          <p:cNvPicPr>
            <a:picLocks noChangeAspect="1"/>
          </p:cNvPicPr>
          <p:nvPr/>
        </p:nvPicPr>
        <p:blipFill>
          <a:blip r:embed="rId6"/>
          <a:stretch>
            <a:fillRect/>
          </a:stretch>
        </p:blipFill>
        <p:spPr>
          <a:xfrm>
            <a:off x="8861150" y="4828643"/>
            <a:ext cx="2460381" cy="1649290"/>
          </a:xfrm>
          <a:prstGeom prst="rect">
            <a:avLst/>
          </a:prstGeom>
        </p:spPr>
      </p:pic>
      <p:sp>
        <p:nvSpPr>
          <p:cNvPr id="21" name="Content Placeholder 2">
            <a:extLst>
              <a:ext uri="{FF2B5EF4-FFF2-40B4-BE49-F238E27FC236}">
                <a16:creationId xmlns:a16="http://schemas.microsoft.com/office/drawing/2014/main" id="{F4820DE4-2065-5F78-ECA2-F32A72293A7D}"/>
              </a:ext>
            </a:extLst>
          </p:cNvPr>
          <p:cNvSpPr>
            <a:spLocks noGrp="1"/>
          </p:cNvSpPr>
          <p:nvPr>
            <p:ph idx="1"/>
          </p:nvPr>
        </p:nvSpPr>
        <p:spPr>
          <a:xfrm>
            <a:off x="5838823" y="5253282"/>
            <a:ext cx="2605825" cy="659395"/>
          </a:xfrm>
        </p:spPr>
        <p:txBody>
          <a:bodyPr vert="horz" lIns="91440" tIns="45720" rIns="91440" bIns="45720" rtlCol="0" anchor="t">
            <a:normAutofit fontScale="85000" lnSpcReduction="20000"/>
          </a:bodyPr>
          <a:lstStyle/>
          <a:p>
            <a:pPr marL="0" indent="0">
              <a:buNone/>
            </a:pPr>
            <a:r>
              <a:rPr lang="en-GB">
                <a:latin typeface="Sassoon Primary"/>
              </a:rPr>
              <a:t>Collage the characters.</a:t>
            </a:r>
            <a:endParaRPr lang="en-US">
              <a:latin typeface="Sassoon Primary"/>
            </a:endParaRPr>
          </a:p>
          <a:p>
            <a:pPr marL="0" indent="0">
              <a:buNone/>
            </a:pPr>
            <a:endParaRPr lang="en-GB"/>
          </a:p>
        </p:txBody>
      </p:sp>
    </p:spTree>
    <p:extLst>
      <p:ext uri="{BB962C8B-B14F-4D97-AF65-F5344CB8AC3E}">
        <p14:creationId xmlns:p14="http://schemas.microsoft.com/office/powerpoint/2010/main" val="862860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9CF4-DB63-3CA1-7315-7FEE44ADA630}"/>
              </a:ext>
            </a:extLst>
          </p:cNvPr>
          <p:cNvSpPr>
            <a:spLocks noGrp="1"/>
          </p:cNvSpPr>
          <p:nvPr>
            <p:ph type="title"/>
          </p:nvPr>
        </p:nvSpPr>
        <p:spPr/>
        <p:txBody>
          <a:bodyPr>
            <a:normAutofit fontScale="90000"/>
          </a:bodyPr>
          <a:lstStyle/>
          <a:p>
            <a:r>
              <a:rPr lang="en-GB">
                <a:latin typeface="Sassoon Primary"/>
              </a:rPr>
              <a:t>Toothbrushing</a:t>
            </a:r>
          </a:p>
        </p:txBody>
      </p:sp>
      <p:pic>
        <p:nvPicPr>
          <p:cNvPr id="4" name="Picture 3" descr="A cartoon tooth with a toothbrush&#10;&#10;AI-generated content may be incorrect.">
            <a:extLst>
              <a:ext uri="{FF2B5EF4-FFF2-40B4-BE49-F238E27FC236}">
                <a16:creationId xmlns:a16="http://schemas.microsoft.com/office/drawing/2014/main" id="{95D57133-BA1C-C8CB-FDCF-F580575EE168}"/>
              </a:ext>
            </a:extLst>
          </p:cNvPr>
          <p:cNvPicPr>
            <a:picLocks noChangeAspect="1"/>
          </p:cNvPicPr>
          <p:nvPr/>
        </p:nvPicPr>
        <p:blipFill>
          <a:blip r:embed="rId2"/>
          <a:stretch>
            <a:fillRect/>
          </a:stretch>
        </p:blipFill>
        <p:spPr>
          <a:xfrm>
            <a:off x="2873204" y="1359091"/>
            <a:ext cx="5303043" cy="5317331"/>
          </a:xfrm>
          <a:prstGeom prst="rect">
            <a:avLst/>
          </a:prstGeom>
        </p:spPr>
      </p:pic>
    </p:spTree>
    <p:extLst>
      <p:ext uri="{BB962C8B-B14F-4D97-AF65-F5344CB8AC3E}">
        <p14:creationId xmlns:p14="http://schemas.microsoft.com/office/powerpoint/2010/main" val="4018164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CAC8-AEC4-E50C-BBB2-11E552B67150}"/>
              </a:ext>
            </a:extLst>
          </p:cNvPr>
          <p:cNvSpPr>
            <a:spLocks noGrp="1"/>
          </p:cNvSpPr>
          <p:nvPr>
            <p:ph type="title"/>
          </p:nvPr>
        </p:nvSpPr>
        <p:spPr>
          <a:xfrm>
            <a:off x="1461001" y="318195"/>
            <a:ext cx="4143000" cy="2219034"/>
          </a:xfrm>
        </p:spPr>
        <p:txBody>
          <a:bodyPr/>
          <a:lstStyle/>
          <a:p>
            <a:r>
              <a:rPr lang="en-US"/>
              <a:t>Unit 1: Toys Over Time</a:t>
            </a:r>
            <a:endParaRPr lang="en-GB"/>
          </a:p>
        </p:txBody>
      </p:sp>
      <p:sp>
        <p:nvSpPr>
          <p:cNvPr id="4" name="Text Placeholder 3">
            <a:extLst>
              <a:ext uri="{FF2B5EF4-FFF2-40B4-BE49-F238E27FC236}">
                <a16:creationId xmlns:a16="http://schemas.microsoft.com/office/drawing/2014/main" id="{E9CA3445-7EAD-6164-9B30-2B9FFEA93ABD}"/>
              </a:ext>
            </a:extLst>
          </p:cNvPr>
          <p:cNvSpPr>
            <a:spLocks noGrp="1"/>
          </p:cNvSpPr>
          <p:nvPr>
            <p:ph type="body" sz="quarter" idx="10"/>
          </p:nvPr>
        </p:nvSpPr>
        <p:spPr>
          <a:xfrm>
            <a:off x="703817" y="3160685"/>
            <a:ext cx="5657368" cy="1828800"/>
          </a:xfrm>
        </p:spPr>
        <p:txBody>
          <a:bodyPr/>
          <a:lstStyle/>
          <a:p>
            <a:r>
              <a:rPr lang="en-US"/>
              <a:t>KQ: How are toys today different from toys in the past?</a:t>
            </a:r>
            <a:endParaRPr lang="en-GB"/>
          </a:p>
        </p:txBody>
      </p:sp>
      <p:pic>
        <p:nvPicPr>
          <p:cNvPr id="5" name="Picture Placeholder 8">
            <a:extLst>
              <a:ext uri="{FF2B5EF4-FFF2-40B4-BE49-F238E27FC236}">
                <a16:creationId xmlns:a16="http://schemas.microsoft.com/office/drawing/2014/main" id="{22F9B638-0DE9-2265-3EC3-9E7D0A5E942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tretch>
            <a:fillRect/>
          </a:stretch>
        </p:blipFill>
        <p:spPr>
          <a:xfrm>
            <a:off x="6588000" y="1944000"/>
            <a:ext cx="5416550" cy="3611033"/>
          </a:xfrm>
          <a:prstGeom prst="rect">
            <a:avLst/>
          </a:prstGeom>
        </p:spPr>
      </p:pic>
      <p:pic>
        <p:nvPicPr>
          <p:cNvPr id="3" name="Picture 2" descr="A cartoon of a child and a child&#10;&#10;Description automatically generated with medium confidence">
            <a:extLst>
              <a:ext uri="{FF2B5EF4-FFF2-40B4-BE49-F238E27FC236}">
                <a16:creationId xmlns:a16="http://schemas.microsoft.com/office/drawing/2014/main" id="{DF4E7610-E638-C355-E03A-4A7B9A57E7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2275" y="4156365"/>
            <a:ext cx="3240000" cy="2287796"/>
          </a:xfrm>
          <a:prstGeom prst="rect">
            <a:avLst/>
          </a:prstGeom>
        </p:spPr>
      </p:pic>
    </p:spTree>
    <p:extLst>
      <p:ext uri="{BB962C8B-B14F-4D97-AF65-F5344CB8AC3E}">
        <p14:creationId xmlns:p14="http://schemas.microsoft.com/office/powerpoint/2010/main" val="72388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31A7F2-2383-0266-B789-7736426A34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023" t="17641" r="8044" b="15405"/>
          <a:stretch/>
        </p:blipFill>
        <p:spPr>
          <a:xfrm>
            <a:off x="3880883" y="2871213"/>
            <a:ext cx="4476306" cy="2646704"/>
          </a:xfrm>
          <a:prstGeom prst="rect">
            <a:avLst/>
          </a:prstGeom>
        </p:spPr>
      </p:pic>
      <p:sp>
        <p:nvSpPr>
          <p:cNvPr id="3" name="Content Placeholder 2">
            <a:extLst>
              <a:ext uri="{FF2B5EF4-FFF2-40B4-BE49-F238E27FC236}">
                <a16:creationId xmlns:a16="http://schemas.microsoft.com/office/drawing/2014/main" id="{393A0CA8-093D-239E-D108-4A5D58A84278}"/>
              </a:ext>
            </a:extLst>
          </p:cNvPr>
          <p:cNvSpPr>
            <a:spLocks noGrp="1"/>
          </p:cNvSpPr>
          <p:nvPr>
            <p:ph idx="1"/>
          </p:nvPr>
        </p:nvSpPr>
        <p:spPr/>
        <p:txBody>
          <a:bodyPr>
            <a:normAutofit/>
          </a:bodyPr>
          <a:lstStyle/>
          <a:p>
            <a:pPr marL="342900" lvl="0" indent="-342900">
              <a:lnSpc>
                <a:spcPct val="100000"/>
              </a:lnSpc>
              <a:spcBef>
                <a:spcPts val="600"/>
              </a:spcBef>
              <a:spcAft>
                <a:spcPts val="600"/>
              </a:spcAft>
              <a:buFont typeface="+mj-lt"/>
              <a:buAutoNum type="arabicPeriod"/>
            </a:pPr>
            <a:r>
              <a:rPr lang="en-GB" sz="2200">
                <a:effectLst/>
                <a:latin typeface="Century Gothic" panose="020B0502020202020204" pitchFamily="34" charset="0"/>
                <a:ea typeface="Calibri" panose="020F0502020204030204" pitchFamily="34" charset="0"/>
                <a:cs typeface="Calibri" panose="020F0502020204030204" pitchFamily="34" charset="0"/>
              </a:rPr>
              <a:t>Which </a:t>
            </a:r>
            <a:r>
              <a:rPr lang="en-GB" sz="2200" b="1">
                <a:effectLst/>
                <a:latin typeface="Century Gothic" panose="020B0502020202020204" pitchFamily="34" charset="0"/>
                <a:ea typeface="Calibri" panose="020F0502020204030204" pitchFamily="34" charset="0"/>
                <a:cs typeface="Calibri" panose="020F0502020204030204" pitchFamily="34" charset="0"/>
              </a:rPr>
              <a:t>one</a:t>
            </a:r>
            <a:r>
              <a:rPr lang="en-GB" sz="2200">
                <a:effectLst/>
                <a:latin typeface="Century Gothic" panose="020B0502020202020204" pitchFamily="34" charset="0"/>
                <a:ea typeface="Calibri" panose="020F0502020204030204" pitchFamily="34" charset="0"/>
                <a:cs typeface="Calibri" panose="020F0502020204030204" pitchFamily="34" charset="0"/>
              </a:rPr>
              <a:t> of these words would you use to describe a toy from the past?	</a:t>
            </a:r>
          </a:p>
          <a:p>
            <a:pPr lvl="0">
              <a:lnSpc>
                <a:spcPct val="100000"/>
              </a:lnSpc>
              <a:spcBef>
                <a:spcPts val="600"/>
              </a:spcBef>
              <a:spcAft>
                <a:spcPts val="600"/>
              </a:spcAft>
            </a:pPr>
            <a:r>
              <a:rPr lang="en-GB" sz="2200" b="1">
                <a:solidFill>
                  <a:srgbClr val="8E71A5"/>
                </a:solidFill>
                <a:latin typeface="Century Gothic" panose="020B0502020202020204" pitchFamily="34" charset="0"/>
                <a:ea typeface="Calibri" panose="020F0502020204030204" pitchFamily="34" charset="0"/>
                <a:cs typeface="Calibri" panose="020F0502020204030204" pitchFamily="34" charset="0"/>
              </a:rPr>
              <a:t>	modern		old		new</a:t>
            </a:r>
          </a:p>
          <a:p>
            <a:pPr marL="457200" lvl="0" indent="-457200">
              <a:lnSpc>
                <a:spcPct val="100000"/>
              </a:lnSpc>
              <a:spcBef>
                <a:spcPts val="600"/>
              </a:spcBef>
              <a:spcAft>
                <a:spcPts val="600"/>
              </a:spcAft>
              <a:buFont typeface="+mj-lt"/>
              <a:buAutoNum type="arabicPeriod" startAt="2"/>
            </a:pPr>
            <a:r>
              <a:rPr lang="en-GB" sz="2200">
                <a:latin typeface="Century Gothic" panose="020B0502020202020204" pitchFamily="34" charset="0"/>
                <a:ea typeface="Calibri" panose="020F0502020204030204" pitchFamily="34" charset="0"/>
                <a:cs typeface="Calibri" panose="020F0502020204030204" pitchFamily="34" charset="0"/>
              </a:rPr>
              <a:t>This toy is _______________ and _____________. (Pick </a:t>
            </a:r>
            <a:r>
              <a:rPr lang="en-GB" sz="2200" b="1">
                <a:latin typeface="Century Gothic" panose="020B0502020202020204" pitchFamily="34" charset="0"/>
                <a:ea typeface="Calibri" panose="020F0502020204030204" pitchFamily="34" charset="0"/>
                <a:cs typeface="Calibri" panose="020F0502020204030204" pitchFamily="34" charset="0"/>
              </a:rPr>
              <a:t>two</a:t>
            </a:r>
            <a:r>
              <a:rPr lang="en-GB" sz="2200">
                <a:latin typeface="Century Gothic" panose="020B0502020202020204" pitchFamily="34" charset="0"/>
                <a:ea typeface="Calibri" panose="020F0502020204030204" pitchFamily="34" charset="0"/>
                <a:cs typeface="Calibri" panose="020F0502020204030204" pitchFamily="34" charset="0"/>
              </a:rPr>
              <a:t>.)</a:t>
            </a:r>
          </a:p>
          <a:p>
            <a:pPr marL="457200" lvl="0" indent="-457200">
              <a:lnSpc>
                <a:spcPct val="100000"/>
              </a:lnSpc>
              <a:spcBef>
                <a:spcPts val="600"/>
              </a:spcBef>
              <a:spcAft>
                <a:spcPts val="600"/>
              </a:spcAft>
              <a:buFont typeface="+mj-lt"/>
              <a:buAutoNum type="arabicPeriod" startAt="2"/>
            </a:pPr>
            <a:endParaRPr lang="en-GB" sz="2200">
              <a:latin typeface="Century Gothic" panose="020B0502020202020204" pitchFamily="34" charset="0"/>
              <a:ea typeface="Calibri" panose="020F0502020204030204" pitchFamily="34" charset="0"/>
              <a:cs typeface="Calibri" panose="020F0502020204030204" pitchFamily="34" charset="0"/>
            </a:endParaRPr>
          </a:p>
          <a:p>
            <a:pPr marL="457200" lvl="0" indent="-457200">
              <a:lnSpc>
                <a:spcPct val="100000"/>
              </a:lnSpc>
              <a:spcBef>
                <a:spcPts val="600"/>
              </a:spcBef>
              <a:spcAft>
                <a:spcPts val="600"/>
              </a:spcAft>
              <a:buFont typeface="+mj-lt"/>
              <a:buAutoNum type="arabicPeriod" startAt="2"/>
            </a:pPr>
            <a:endParaRPr lang="en-GB" sz="2200">
              <a:latin typeface="Century Gothic" panose="020B0502020202020204" pitchFamily="34" charset="0"/>
              <a:ea typeface="Calibri" panose="020F0502020204030204" pitchFamily="34" charset="0"/>
              <a:cs typeface="Calibri" panose="020F0502020204030204" pitchFamily="34" charset="0"/>
            </a:endParaRPr>
          </a:p>
          <a:p>
            <a:pPr marL="457200" lvl="0" indent="-457200">
              <a:lnSpc>
                <a:spcPct val="100000"/>
              </a:lnSpc>
              <a:spcBef>
                <a:spcPts val="600"/>
              </a:spcBef>
              <a:spcAft>
                <a:spcPts val="600"/>
              </a:spcAft>
              <a:buFont typeface="+mj-lt"/>
              <a:buAutoNum type="arabicPeriod" startAt="2"/>
            </a:pPr>
            <a:endParaRPr lang="en-GB" sz="2200">
              <a:latin typeface="Century Gothic" panose="020B0502020202020204" pitchFamily="34" charset="0"/>
              <a:ea typeface="Calibri" panose="020F0502020204030204" pitchFamily="34" charset="0"/>
              <a:cs typeface="Calibri" panose="020F0502020204030204" pitchFamily="34" charset="0"/>
            </a:endParaRPr>
          </a:p>
          <a:p>
            <a:pPr>
              <a:spcBef>
                <a:spcPts val="600"/>
              </a:spcBef>
              <a:spcAft>
                <a:spcPts val="600"/>
              </a:spcAft>
            </a:pPr>
            <a:endParaRPr lang="en-GB" sz="2200">
              <a:latin typeface="Century Gothic" panose="020B0502020202020204" pitchFamily="34" charset="0"/>
              <a:ea typeface="Calibri" panose="020F0502020204030204" pitchFamily="34" charset="0"/>
              <a:cs typeface="Calibri" panose="020F0502020204030204" pitchFamily="34" charset="0"/>
            </a:endParaRPr>
          </a:p>
          <a:p>
            <a:pPr>
              <a:spcBef>
                <a:spcPts val="600"/>
              </a:spcBef>
              <a:spcAft>
                <a:spcPts val="600"/>
              </a:spcAft>
            </a:pPr>
            <a:r>
              <a:rPr lang="en-GB" sz="2200" b="1">
                <a:solidFill>
                  <a:srgbClr val="8E71A5"/>
                </a:solidFill>
                <a:latin typeface="Century Gothic" panose="020B0502020202020204" pitchFamily="34" charset="0"/>
                <a:ea typeface="Calibri" panose="020F0502020204030204" pitchFamily="34" charset="0"/>
                <a:cs typeface="Calibri" panose="020F0502020204030204" pitchFamily="34" charset="0"/>
              </a:rPr>
              <a:t>	</a:t>
            </a:r>
          </a:p>
          <a:p>
            <a:pPr>
              <a:spcBef>
                <a:spcPts val="600"/>
              </a:spcBef>
              <a:spcAft>
                <a:spcPts val="600"/>
              </a:spcAft>
            </a:pPr>
            <a:r>
              <a:rPr lang="en-GB" sz="2200" b="1">
                <a:solidFill>
                  <a:srgbClr val="8E71A5"/>
                </a:solidFill>
                <a:latin typeface="Century Gothic" panose="020B0502020202020204" pitchFamily="34" charset="0"/>
                <a:ea typeface="Calibri" panose="020F0502020204030204" pitchFamily="34" charset="0"/>
                <a:cs typeface="Calibri" panose="020F0502020204030204" pitchFamily="34" charset="0"/>
              </a:rPr>
              <a:t>	from the past		 broken		modern</a:t>
            </a:r>
          </a:p>
        </p:txBody>
      </p:sp>
      <p:sp>
        <p:nvSpPr>
          <p:cNvPr id="4" name="Text Placeholder 3"/>
          <p:cNvSpPr>
            <a:spLocks noGrp="1"/>
          </p:cNvSpPr>
          <p:nvPr>
            <p:ph type="body" sz="quarter" idx="10"/>
          </p:nvPr>
        </p:nvSpPr>
        <p:spPr>
          <a:xfrm>
            <a:off x="470794" y="437918"/>
            <a:ext cx="3991050" cy="522000"/>
          </a:xfrm>
        </p:spPr>
        <p:txBody>
          <a:bodyPr>
            <a:normAutofit lnSpcReduction="10000"/>
          </a:bodyPr>
          <a:lstStyle/>
          <a:p>
            <a:r>
              <a:rPr lang="en-US"/>
              <a:t>4 in 4</a:t>
            </a:r>
          </a:p>
        </p:txBody>
      </p:sp>
      <p:sp>
        <p:nvSpPr>
          <p:cNvPr id="2" name="Text Placeholder 1">
            <a:extLst>
              <a:ext uri="{FF2B5EF4-FFF2-40B4-BE49-F238E27FC236}">
                <a16:creationId xmlns:a16="http://schemas.microsoft.com/office/drawing/2014/main" id="{9F6DD807-3C97-E5B1-598B-22C3C0296361}"/>
              </a:ext>
            </a:extLst>
          </p:cNvPr>
          <p:cNvSpPr>
            <a:spLocks noGrp="1"/>
          </p:cNvSpPr>
          <p:nvPr>
            <p:ph type="body" sz="quarter" idx="12"/>
          </p:nvPr>
        </p:nvSpPr>
        <p:spPr/>
        <p:txBody>
          <a:bodyPr/>
          <a:lstStyle/>
          <a:p>
            <a:r>
              <a:rPr lang="en-GB"/>
              <a:t>Lesson 5:</a:t>
            </a:r>
          </a:p>
        </p:txBody>
      </p:sp>
    </p:spTree>
    <p:extLst>
      <p:ext uri="{BB962C8B-B14F-4D97-AF65-F5344CB8AC3E}">
        <p14:creationId xmlns:p14="http://schemas.microsoft.com/office/powerpoint/2010/main" val="3513388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54DC-80E0-3790-84E8-DCD49D1423B1}"/>
              </a:ext>
            </a:extLst>
          </p:cNvPr>
          <p:cNvSpPr>
            <a:spLocks noGrp="1"/>
          </p:cNvSpPr>
          <p:nvPr>
            <p:ph type="title"/>
          </p:nvPr>
        </p:nvSpPr>
        <p:spPr>
          <a:xfrm>
            <a:off x="3424708" y="1298843"/>
            <a:ext cx="2079938" cy="778212"/>
          </a:xfrm>
        </p:spPr>
        <p:txBody>
          <a:bodyPr>
            <a:noAutofit/>
          </a:bodyPr>
          <a:lstStyle/>
          <a:p>
            <a:r>
              <a:rPr lang="en-GB" sz="3200">
                <a:latin typeface="Sassoon Primary"/>
              </a:rPr>
              <a:t>Write a letter to each character.</a:t>
            </a:r>
          </a:p>
        </p:txBody>
      </p:sp>
      <p:sp>
        <p:nvSpPr>
          <p:cNvPr id="3" name="Content Placeholder 2">
            <a:extLst>
              <a:ext uri="{FF2B5EF4-FFF2-40B4-BE49-F238E27FC236}">
                <a16:creationId xmlns:a16="http://schemas.microsoft.com/office/drawing/2014/main" id="{51B48D05-D687-3E23-B3FE-63DC9D303742}"/>
              </a:ext>
            </a:extLst>
          </p:cNvPr>
          <p:cNvSpPr>
            <a:spLocks noGrp="1"/>
          </p:cNvSpPr>
          <p:nvPr>
            <p:ph idx="1"/>
          </p:nvPr>
        </p:nvSpPr>
        <p:spPr>
          <a:xfrm>
            <a:off x="182438" y="2381128"/>
            <a:ext cx="2605825" cy="659395"/>
          </a:xfrm>
        </p:spPr>
        <p:txBody>
          <a:bodyPr vert="horz" lIns="91440" tIns="45720" rIns="91440" bIns="45720" rtlCol="0" anchor="t">
            <a:normAutofit fontScale="85000" lnSpcReduction="20000"/>
          </a:bodyPr>
          <a:lstStyle/>
          <a:p>
            <a:pPr marL="0" indent="0">
              <a:buNone/>
            </a:pPr>
            <a:r>
              <a:rPr lang="en-GB">
                <a:latin typeface="Sassoon Primary"/>
              </a:rPr>
              <a:t>Collage the characters.</a:t>
            </a:r>
            <a:endParaRPr lang="en-US">
              <a:latin typeface="Sassoon Primary"/>
            </a:endParaRPr>
          </a:p>
          <a:p>
            <a:pPr marL="0" indent="0">
              <a:buNone/>
            </a:pPr>
            <a:endParaRPr lang="en-GB"/>
          </a:p>
        </p:txBody>
      </p:sp>
      <p:sp>
        <p:nvSpPr>
          <p:cNvPr id="4" name="TextBox 3">
            <a:extLst>
              <a:ext uri="{FF2B5EF4-FFF2-40B4-BE49-F238E27FC236}">
                <a16:creationId xmlns:a16="http://schemas.microsoft.com/office/drawing/2014/main" id="{B63D2146-E07F-E308-C041-0DD5FFB357F5}"/>
              </a:ext>
            </a:extLst>
          </p:cNvPr>
          <p:cNvSpPr txBox="1"/>
          <p:nvPr/>
        </p:nvSpPr>
        <p:spPr>
          <a:xfrm>
            <a:off x="375706" y="6246740"/>
            <a:ext cx="44018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Draw how you are feeling.</a:t>
            </a:r>
          </a:p>
        </p:txBody>
      </p:sp>
      <p:pic>
        <p:nvPicPr>
          <p:cNvPr id="5" name="Picture 4" descr="A rectangular frame with doodles&#10;&#10;AI-generated content may be incorrect.">
            <a:extLst>
              <a:ext uri="{FF2B5EF4-FFF2-40B4-BE49-F238E27FC236}">
                <a16:creationId xmlns:a16="http://schemas.microsoft.com/office/drawing/2014/main" id="{A27924C8-F971-A611-4441-A574BE50D769}"/>
              </a:ext>
            </a:extLst>
          </p:cNvPr>
          <p:cNvPicPr>
            <a:picLocks noChangeAspect="1"/>
          </p:cNvPicPr>
          <p:nvPr/>
        </p:nvPicPr>
        <p:blipFill>
          <a:blip r:embed="rId2"/>
          <a:srcRect r="225" b="-157"/>
          <a:stretch/>
        </p:blipFill>
        <p:spPr>
          <a:xfrm>
            <a:off x="710495" y="3273379"/>
            <a:ext cx="1970434" cy="2801176"/>
          </a:xfrm>
          <a:prstGeom prst="rect">
            <a:avLst/>
          </a:prstGeom>
        </p:spPr>
      </p:pic>
      <p:pic>
        <p:nvPicPr>
          <p:cNvPr id="7" name="Picture 6" descr="A cartoon character in a frame&#10;&#10;AI-generated content may be incorrect.">
            <a:extLst>
              <a:ext uri="{FF2B5EF4-FFF2-40B4-BE49-F238E27FC236}">
                <a16:creationId xmlns:a16="http://schemas.microsoft.com/office/drawing/2014/main" id="{13795CC8-7302-83D0-2B31-2FC7E598D294}"/>
              </a:ext>
            </a:extLst>
          </p:cNvPr>
          <p:cNvPicPr>
            <a:picLocks noChangeAspect="1"/>
          </p:cNvPicPr>
          <p:nvPr/>
        </p:nvPicPr>
        <p:blipFill>
          <a:blip r:embed="rId3"/>
          <a:stretch>
            <a:fillRect/>
          </a:stretch>
        </p:blipFill>
        <p:spPr>
          <a:xfrm>
            <a:off x="3885328" y="3428195"/>
            <a:ext cx="1341147" cy="1493413"/>
          </a:xfrm>
          <a:prstGeom prst="rect">
            <a:avLst/>
          </a:prstGeom>
        </p:spPr>
      </p:pic>
      <p:pic>
        <p:nvPicPr>
          <p:cNvPr id="8" name="Picture 7" descr="A cartoon character in a frame&#10;&#10;AI-generated content may be incorrect.">
            <a:extLst>
              <a:ext uri="{FF2B5EF4-FFF2-40B4-BE49-F238E27FC236}">
                <a16:creationId xmlns:a16="http://schemas.microsoft.com/office/drawing/2014/main" id="{21E06EE4-73E9-9241-E98B-2BFAA034171D}"/>
              </a:ext>
            </a:extLst>
          </p:cNvPr>
          <p:cNvPicPr>
            <a:picLocks noChangeAspect="1"/>
          </p:cNvPicPr>
          <p:nvPr/>
        </p:nvPicPr>
        <p:blipFill>
          <a:blip r:embed="rId4"/>
          <a:stretch>
            <a:fillRect/>
          </a:stretch>
        </p:blipFill>
        <p:spPr>
          <a:xfrm>
            <a:off x="5223256" y="4166315"/>
            <a:ext cx="1359124" cy="1498244"/>
          </a:xfrm>
          <a:prstGeom prst="rect">
            <a:avLst/>
          </a:prstGeom>
        </p:spPr>
      </p:pic>
      <p:sp>
        <p:nvSpPr>
          <p:cNvPr id="10" name="TextBox 9">
            <a:extLst>
              <a:ext uri="{FF2B5EF4-FFF2-40B4-BE49-F238E27FC236}">
                <a16:creationId xmlns:a16="http://schemas.microsoft.com/office/drawing/2014/main" id="{AC5377BA-6A0E-B9F8-4A54-E2200C264FC7}"/>
              </a:ext>
            </a:extLst>
          </p:cNvPr>
          <p:cNvSpPr txBox="1"/>
          <p:nvPr/>
        </p:nvSpPr>
        <p:spPr>
          <a:xfrm>
            <a:off x="4325227" y="5892571"/>
            <a:ext cx="286716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Write some scenarios where you might feel each emotion.</a:t>
            </a:r>
          </a:p>
        </p:txBody>
      </p:sp>
      <p:pic>
        <p:nvPicPr>
          <p:cNvPr id="12" name="Picture 11" descr="A letter to a cartoon character&#10;&#10;AI-generated content may be incorrect.">
            <a:extLst>
              <a:ext uri="{FF2B5EF4-FFF2-40B4-BE49-F238E27FC236}">
                <a16:creationId xmlns:a16="http://schemas.microsoft.com/office/drawing/2014/main" id="{6972B1AC-7E67-D2DF-A7A2-20A68BBACEB6}"/>
              </a:ext>
            </a:extLst>
          </p:cNvPr>
          <p:cNvPicPr>
            <a:picLocks noChangeAspect="1"/>
          </p:cNvPicPr>
          <p:nvPr/>
        </p:nvPicPr>
        <p:blipFill>
          <a:blip r:embed="rId5"/>
          <a:stretch>
            <a:fillRect/>
          </a:stretch>
        </p:blipFill>
        <p:spPr>
          <a:xfrm>
            <a:off x="5401681" y="332973"/>
            <a:ext cx="1689145" cy="2704027"/>
          </a:xfrm>
          <a:prstGeom prst="rect">
            <a:avLst/>
          </a:prstGeom>
        </p:spPr>
      </p:pic>
      <p:pic>
        <p:nvPicPr>
          <p:cNvPr id="6" name="Picture 5" descr="A green monster with a magnifying glass and buttons&#10;&#10;AI-generated content may be incorrect.">
            <a:extLst>
              <a:ext uri="{FF2B5EF4-FFF2-40B4-BE49-F238E27FC236}">
                <a16:creationId xmlns:a16="http://schemas.microsoft.com/office/drawing/2014/main" id="{E048E694-6AB4-A7FD-9D9E-F0C5ABFF3EBC}"/>
              </a:ext>
            </a:extLst>
          </p:cNvPr>
          <p:cNvPicPr>
            <a:picLocks noChangeAspect="1"/>
          </p:cNvPicPr>
          <p:nvPr/>
        </p:nvPicPr>
        <p:blipFill>
          <a:blip r:embed="rId6"/>
          <a:stretch>
            <a:fillRect/>
          </a:stretch>
        </p:blipFill>
        <p:spPr>
          <a:xfrm>
            <a:off x="8012202" y="3790212"/>
            <a:ext cx="1072301" cy="1134280"/>
          </a:xfrm>
          <a:prstGeom prst="rect">
            <a:avLst/>
          </a:prstGeom>
        </p:spPr>
      </p:pic>
      <p:pic>
        <p:nvPicPr>
          <p:cNvPr id="9" name="Picture 8" descr="A book cover with cartoon children&#10;&#10;AI-generated content may be incorrect.">
            <a:extLst>
              <a:ext uri="{FF2B5EF4-FFF2-40B4-BE49-F238E27FC236}">
                <a16:creationId xmlns:a16="http://schemas.microsoft.com/office/drawing/2014/main" id="{433C5692-CEFA-C7ED-7C1F-5A66C512E644}"/>
              </a:ext>
            </a:extLst>
          </p:cNvPr>
          <p:cNvPicPr>
            <a:picLocks noChangeAspect="1"/>
          </p:cNvPicPr>
          <p:nvPr/>
        </p:nvPicPr>
        <p:blipFill>
          <a:blip r:embed="rId7"/>
          <a:stretch>
            <a:fillRect/>
          </a:stretch>
        </p:blipFill>
        <p:spPr>
          <a:xfrm>
            <a:off x="9399096" y="4164706"/>
            <a:ext cx="1400175" cy="1447800"/>
          </a:xfrm>
          <a:prstGeom prst="rect">
            <a:avLst/>
          </a:prstGeom>
        </p:spPr>
      </p:pic>
      <p:pic>
        <p:nvPicPr>
          <p:cNvPr id="13" name="Picture 12" descr="A group of faces on a red background&#10;&#10;AI-generated content may be incorrect.">
            <a:extLst>
              <a:ext uri="{FF2B5EF4-FFF2-40B4-BE49-F238E27FC236}">
                <a16:creationId xmlns:a16="http://schemas.microsoft.com/office/drawing/2014/main" id="{9177FA27-13B4-D63E-F8B8-4CDF325CB01A}"/>
              </a:ext>
            </a:extLst>
          </p:cNvPr>
          <p:cNvPicPr>
            <a:picLocks noChangeAspect="1"/>
          </p:cNvPicPr>
          <p:nvPr/>
        </p:nvPicPr>
        <p:blipFill>
          <a:blip r:embed="rId8"/>
          <a:stretch>
            <a:fillRect/>
          </a:stretch>
        </p:blipFill>
        <p:spPr>
          <a:xfrm>
            <a:off x="7661388" y="5122908"/>
            <a:ext cx="1580748" cy="1302242"/>
          </a:xfrm>
          <a:prstGeom prst="rect">
            <a:avLst/>
          </a:prstGeom>
        </p:spPr>
      </p:pic>
      <p:sp>
        <p:nvSpPr>
          <p:cNvPr id="14" name="TextBox 13">
            <a:extLst>
              <a:ext uri="{FF2B5EF4-FFF2-40B4-BE49-F238E27FC236}">
                <a16:creationId xmlns:a16="http://schemas.microsoft.com/office/drawing/2014/main" id="{ED3CCE67-8A64-11A4-AF75-3D862892054A}"/>
              </a:ext>
            </a:extLst>
          </p:cNvPr>
          <p:cNvSpPr txBox="1"/>
          <p:nvPr/>
        </p:nvSpPr>
        <p:spPr>
          <a:xfrm>
            <a:off x="9426951" y="5833838"/>
            <a:ext cx="26252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Share a story about emotions.</a:t>
            </a:r>
          </a:p>
        </p:txBody>
      </p:sp>
      <p:pic>
        <p:nvPicPr>
          <p:cNvPr id="15" name="Picture 14" descr="A group of wooden faces&#10;&#10;AI-generated content may be incorrect.">
            <a:extLst>
              <a:ext uri="{FF2B5EF4-FFF2-40B4-BE49-F238E27FC236}">
                <a16:creationId xmlns:a16="http://schemas.microsoft.com/office/drawing/2014/main" id="{783347AA-206A-76D5-D9C5-CFCBC98D8E0B}"/>
              </a:ext>
            </a:extLst>
          </p:cNvPr>
          <p:cNvPicPr>
            <a:picLocks noChangeAspect="1"/>
          </p:cNvPicPr>
          <p:nvPr/>
        </p:nvPicPr>
        <p:blipFill>
          <a:blip r:embed="rId9"/>
          <a:stretch>
            <a:fillRect/>
          </a:stretch>
        </p:blipFill>
        <p:spPr>
          <a:xfrm>
            <a:off x="8781647" y="321972"/>
            <a:ext cx="2635072" cy="1931831"/>
          </a:xfrm>
          <a:prstGeom prst="rect">
            <a:avLst/>
          </a:prstGeom>
        </p:spPr>
      </p:pic>
      <p:sp>
        <p:nvSpPr>
          <p:cNvPr id="16" name="TextBox 15">
            <a:extLst>
              <a:ext uri="{FF2B5EF4-FFF2-40B4-BE49-F238E27FC236}">
                <a16:creationId xmlns:a16="http://schemas.microsoft.com/office/drawing/2014/main" id="{436CE218-8C38-3812-3119-4648C9297096}"/>
              </a:ext>
            </a:extLst>
          </p:cNvPr>
          <p:cNvSpPr txBox="1"/>
          <p:nvPr/>
        </p:nvSpPr>
        <p:spPr>
          <a:xfrm>
            <a:off x="8444431" y="2499481"/>
            <a:ext cx="394456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rPr>
              <a:t>Create your own emotion stick puppet.</a:t>
            </a:r>
            <a:r>
              <a:rPr lang="en-GB" dirty="0"/>
              <a:t> </a:t>
            </a:r>
          </a:p>
        </p:txBody>
      </p:sp>
      <p:pic>
        <p:nvPicPr>
          <p:cNvPr id="17" name="Picture 16" descr="A cartoon characters in a row&#10;&#10;AI-generated content may be incorrect.">
            <a:extLst>
              <a:ext uri="{FF2B5EF4-FFF2-40B4-BE49-F238E27FC236}">
                <a16:creationId xmlns:a16="http://schemas.microsoft.com/office/drawing/2014/main" id="{931741B5-F568-E39B-FF52-F75CD17015F9}"/>
              </a:ext>
            </a:extLst>
          </p:cNvPr>
          <p:cNvPicPr>
            <a:picLocks noChangeAspect="1"/>
          </p:cNvPicPr>
          <p:nvPr/>
        </p:nvPicPr>
        <p:blipFill>
          <a:blip r:embed="rId10"/>
          <a:stretch>
            <a:fillRect/>
          </a:stretch>
        </p:blipFill>
        <p:spPr>
          <a:xfrm>
            <a:off x="186073" y="285951"/>
            <a:ext cx="3105150" cy="1971675"/>
          </a:xfrm>
          <a:prstGeom prst="rect">
            <a:avLst/>
          </a:prstGeom>
        </p:spPr>
      </p:pic>
    </p:spTree>
    <p:extLst>
      <p:ext uri="{BB962C8B-B14F-4D97-AF65-F5344CB8AC3E}">
        <p14:creationId xmlns:p14="http://schemas.microsoft.com/office/powerpoint/2010/main" val="4115019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3A0CA8-093D-239E-D108-4A5D58A84278}"/>
              </a:ext>
            </a:extLst>
          </p:cNvPr>
          <p:cNvSpPr>
            <a:spLocks noGrp="1"/>
          </p:cNvSpPr>
          <p:nvPr>
            <p:ph idx="1"/>
          </p:nvPr>
        </p:nvSpPr>
        <p:spPr/>
        <p:txBody>
          <a:bodyPr>
            <a:normAutofit/>
          </a:bodyPr>
          <a:lstStyle/>
          <a:p>
            <a:pPr marL="457200" lvl="0" indent="-457200">
              <a:lnSpc>
                <a:spcPct val="100000"/>
              </a:lnSpc>
              <a:spcBef>
                <a:spcPts val="600"/>
              </a:spcBef>
              <a:spcAft>
                <a:spcPts val="600"/>
              </a:spcAft>
              <a:buFont typeface="+mj-lt"/>
              <a:buAutoNum type="arabicPeriod" startAt="3"/>
            </a:pPr>
            <a:r>
              <a:rPr lang="en-GB" sz="2200">
                <a:latin typeface="Century Gothic" panose="020B0502020202020204" pitchFamily="34" charset="0"/>
                <a:ea typeface="Calibri" panose="020F0502020204030204" pitchFamily="34" charset="0"/>
                <a:cs typeface="Calibri" panose="020F0502020204030204" pitchFamily="34" charset="0"/>
              </a:rPr>
              <a:t>Circle the oldest toy.</a:t>
            </a:r>
          </a:p>
          <a:p>
            <a:pPr lvl="0">
              <a:lnSpc>
                <a:spcPct val="100000"/>
              </a:lnSpc>
              <a:spcBef>
                <a:spcPts val="600"/>
              </a:spcBef>
              <a:spcAft>
                <a:spcPts val="600"/>
              </a:spcAft>
            </a:pPr>
            <a:endParaRPr lang="en-GB" sz="2200">
              <a:latin typeface="Century Gothic" panose="020B0502020202020204" pitchFamily="34" charset="0"/>
              <a:ea typeface="Calibri" panose="020F0502020204030204" pitchFamily="34" charset="0"/>
              <a:cs typeface="Calibri" panose="020F0502020204030204" pitchFamily="34" charset="0"/>
            </a:endParaRPr>
          </a:p>
          <a:p>
            <a:pPr lvl="0">
              <a:lnSpc>
                <a:spcPct val="100000"/>
              </a:lnSpc>
              <a:spcBef>
                <a:spcPts val="600"/>
              </a:spcBef>
              <a:spcAft>
                <a:spcPts val="600"/>
              </a:spcAft>
            </a:pPr>
            <a:endParaRPr lang="en-GB" sz="2200">
              <a:latin typeface="Century Gothic" panose="020B0502020202020204" pitchFamily="34" charset="0"/>
              <a:ea typeface="Calibri" panose="020F0502020204030204" pitchFamily="34" charset="0"/>
              <a:cs typeface="Calibri" panose="020F0502020204030204" pitchFamily="34" charset="0"/>
            </a:endParaRPr>
          </a:p>
          <a:p>
            <a:pPr lvl="0">
              <a:lnSpc>
                <a:spcPct val="100000"/>
              </a:lnSpc>
              <a:spcBef>
                <a:spcPts val="600"/>
              </a:spcBef>
              <a:spcAft>
                <a:spcPts val="600"/>
              </a:spcAft>
            </a:pPr>
            <a:endParaRPr lang="en-GB" sz="2200">
              <a:latin typeface="Century Gothic" panose="020B0502020202020204" pitchFamily="34" charset="0"/>
              <a:ea typeface="Calibri" panose="020F0502020204030204" pitchFamily="34" charset="0"/>
              <a:cs typeface="Calibri" panose="020F0502020204030204" pitchFamily="34" charset="0"/>
            </a:endParaRPr>
          </a:p>
          <a:p>
            <a:pPr lvl="0">
              <a:lnSpc>
                <a:spcPct val="100000"/>
              </a:lnSpc>
              <a:spcBef>
                <a:spcPts val="600"/>
              </a:spcBef>
              <a:spcAft>
                <a:spcPts val="600"/>
              </a:spcAft>
            </a:pPr>
            <a:endParaRPr lang="en-GB" sz="2200">
              <a:latin typeface="Century Gothic" panose="020B0502020202020204" pitchFamily="34" charset="0"/>
              <a:ea typeface="Calibri" panose="020F0502020204030204" pitchFamily="34" charset="0"/>
              <a:cs typeface="Calibri" panose="020F0502020204030204" pitchFamily="34" charset="0"/>
            </a:endParaRPr>
          </a:p>
          <a:p>
            <a:pPr marL="457200" lvl="0" indent="-457200">
              <a:lnSpc>
                <a:spcPct val="100000"/>
              </a:lnSpc>
              <a:spcBef>
                <a:spcPts val="600"/>
              </a:spcBef>
              <a:spcAft>
                <a:spcPts val="600"/>
              </a:spcAft>
              <a:buFont typeface="+mj-lt"/>
              <a:buAutoNum type="arabicPeriod" startAt="4"/>
            </a:pPr>
            <a:r>
              <a:rPr lang="en-GB" sz="2200">
                <a:latin typeface="Century Gothic" panose="020B0502020202020204" pitchFamily="34" charset="0"/>
                <a:ea typeface="Calibri" panose="020F0502020204030204" pitchFamily="34" charset="0"/>
                <a:cs typeface="Calibri" panose="020F0502020204030204" pitchFamily="34" charset="0"/>
              </a:rPr>
              <a:t>Circle the most modern toy.</a:t>
            </a:r>
          </a:p>
        </p:txBody>
      </p:sp>
      <p:sp>
        <p:nvSpPr>
          <p:cNvPr id="4" name="Text Placeholder 3"/>
          <p:cNvSpPr>
            <a:spLocks noGrp="1"/>
          </p:cNvSpPr>
          <p:nvPr>
            <p:ph type="body" sz="quarter" idx="10"/>
          </p:nvPr>
        </p:nvSpPr>
        <p:spPr/>
        <p:txBody>
          <a:bodyPr>
            <a:normAutofit lnSpcReduction="10000"/>
          </a:bodyPr>
          <a:lstStyle/>
          <a:p>
            <a:r>
              <a:rPr lang="en-US"/>
              <a:t>4 in 4</a:t>
            </a:r>
          </a:p>
        </p:txBody>
      </p:sp>
      <p:sp>
        <p:nvSpPr>
          <p:cNvPr id="2" name="Text Placeholder 1">
            <a:extLst>
              <a:ext uri="{FF2B5EF4-FFF2-40B4-BE49-F238E27FC236}">
                <a16:creationId xmlns:a16="http://schemas.microsoft.com/office/drawing/2014/main" id="{9F6DD807-3C97-E5B1-598B-22C3C0296361}"/>
              </a:ext>
            </a:extLst>
          </p:cNvPr>
          <p:cNvSpPr>
            <a:spLocks noGrp="1"/>
          </p:cNvSpPr>
          <p:nvPr>
            <p:ph type="body" sz="quarter" idx="12"/>
          </p:nvPr>
        </p:nvSpPr>
        <p:spPr/>
        <p:txBody>
          <a:bodyPr/>
          <a:lstStyle/>
          <a:p>
            <a:r>
              <a:rPr lang="en-GB"/>
              <a:t>Lesson 5:</a:t>
            </a:r>
          </a:p>
        </p:txBody>
      </p:sp>
      <p:grpSp>
        <p:nvGrpSpPr>
          <p:cNvPr id="5" name="Group 4">
            <a:extLst>
              <a:ext uri="{FF2B5EF4-FFF2-40B4-BE49-F238E27FC236}">
                <a16:creationId xmlns:a16="http://schemas.microsoft.com/office/drawing/2014/main" id="{80273D52-4C9F-310C-0013-65E6571AC4AF}"/>
              </a:ext>
            </a:extLst>
          </p:cNvPr>
          <p:cNvGrpSpPr/>
          <p:nvPr/>
        </p:nvGrpSpPr>
        <p:grpSpPr>
          <a:xfrm>
            <a:off x="3221190" y="1623797"/>
            <a:ext cx="5820763" cy="1700092"/>
            <a:chOff x="1172238" y="1971559"/>
            <a:chExt cx="8740078" cy="2369494"/>
          </a:xfrm>
        </p:grpSpPr>
        <p:pic>
          <p:nvPicPr>
            <p:cNvPr id="6" name="Picture 5">
              <a:extLst>
                <a:ext uri="{FF2B5EF4-FFF2-40B4-BE49-F238E27FC236}">
                  <a16:creationId xmlns:a16="http://schemas.microsoft.com/office/drawing/2014/main" id="{2EA8D86B-48C3-38F6-FBAC-A6476DCAC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26939" y="1971559"/>
              <a:ext cx="3785377" cy="2369494"/>
            </a:xfrm>
            <a:prstGeom prst="rect">
              <a:avLst/>
            </a:prstGeom>
          </p:spPr>
        </p:pic>
        <p:pic>
          <p:nvPicPr>
            <p:cNvPr id="8" name="Picture 7">
              <a:extLst>
                <a:ext uri="{FF2B5EF4-FFF2-40B4-BE49-F238E27FC236}">
                  <a16:creationId xmlns:a16="http://schemas.microsoft.com/office/drawing/2014/main" id="{5C9A6733-827F-0B27-BFD3-D1E3584C4D7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72238" y="2216299"/>
              <a:ext cx="3956646" cy="2065844"/>
            </a:xfrm>
            <a:prstGeom prst="rect">
              <a:avLst/>
            </a:prstGeom>
          </p:spPr>
        </p:pic>
      </p:grpSp>
      <p:grpSp>
        <p:nvGrpSpPr>
          <p:cNvPr id="10" name="Group 9">
            <a:extLst>
              <a:ext uri="{FF2B5EF4-FFF2-40B4-BE49-F238E27FC236}">
                <a16:creationId xmlns:a16="http://schemas.microsoft.com/office/drawing/2014/main" id="{23E74C48-04A0-2BF9-4FF5-C03CE99163BA}"/>
              </a:ext>
            </a:extLst>
          </p:cNvPr>
          <p:cNvGrpSpPr/>
          <p:nvPr/>
        </p:nvGrpSpPr>
        <p:grpSpPr>
          <a:xfrm>
            <a:off x="2789695" y="4290147"/>
            <a:ext cx="6252258" cy="2181934"/>
            <a:chOff x="1116749" y="1477888"/>
            <a:chExt cx="8727215" cy="3215778"/>
          </a:xfrm>
        </p:grpSpPr>
        <p:pic>
          <p:nvPicPr>
            <p:cNvPr id="12" name="Picture 11">
              <a:extLst>
                <a:ext uri="{FF2B5EF4-FFF2-40B4-BE49-F238E27FC236}">
                  <a16:creationId xmlns:a16="http://schemas.microsoft.com/office/drawing/2014/main" id="{D468A211-8F17-5685-F177-A8F6269AB4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749" y="1711683"/>
              <a:ext cx="4171358" cy="2936242"/>
            </a:xfrm>
            <a:prstGeom prst="rect">
              <a:avLst/>
            </a:prstGeom>
          </p:spPr>
        </p:pic>
        <p:pic>
          <p:nvPicPr>
            <p:cNvPr id="14" name="Picture 13">
              <a:extLst>
                <a:ext uri="{FF2B5EF4-FFF2-40B4-BE49-F238E27FC236}">
                  <a16:creationId xmlns:a16="http://schemas.microsoft.com/office/drawing/2014/main" id="{6D6F29AA-8D34-AE35-110D-1082240ACD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3109" y="1477888"/>
              <a:ext cx="3090855" cy="3215778"/>
            </a:xfrm>
            <a:prstGeom prst="rect">
              <a:avLst/>
            </a:prstGeom>
          </p:spPr>
        </p:pic>
      </p:grpSp>
    </p:spTree>
    <p:extLst>
      <p:ext uri="{BB962C8B-B14F-4D97-AF65-F5344CB8AC3E}">
        <p14:creationId xmlns:p14="http://schemas.microsoft.com/office/powerpoint/2010/main" val="4068030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F6E567-71B3-DCCA-16B9-1EEF56C9066B}"/>
              </a:ext>
            </a:extLst>
          </p:cNvPr>
          <p:cNvSpPr>
            <a:spLocks noGrp="1"/>
          </p:cNvSpPr>
          <p:nvPr>
            <p:ph type="body" sz="quarter" idx="10"/>
          </p:nvPr>
        </p:nvSpPr>
        <p:spPr/>
        <p:txBody>
          <a:bodyPr/>
          <a:lstStyle/>
          <a:p>
            <a:r>
              <a:rPr lang="en-US"/>
              <a:t>How are toys today similar to and different from toys in the past?</a:t>
            </a:r>
            <a:endParaRPr lang="en-GB"/>
          </a:p>
        </p:txBody>
      </p:sp>
      <p:pic>
        <p:nvPicPr>
          <p:cNvPr id="3" name="Picture 2" descr="A cartoon of a child reading a book&#10;&#10;Description automatically generated">
            <a:extLst>
              <a:ext uri="{FF2B5EF4-FFF2-40B4-BE49-F238E27FC236}">
                <a16:creationId xmlns:a16="http://schemas.microsoft.com/office/drawing/2014/main" id="{40C6581C-736C-3977-3234-CD0FD23864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577" y="1582136"/>
            <a:ext cx="2769513" cy="4320000"/>
          </a:xfrm>
          <a:prstGeom prst="rect">
            <a:avLst/>
          </a:prstGeom>
        </p:spPr>
      </p:pic>
    </p:spTree>
    <p:extLst>
      <p:ext uri="{BB962C8B-B14F-4D97-AF65-F5344CB8AC3E}">
        <p14:creationId xmlns:p14="http://schemas.microsoft.com/office/powerpoint/2010/main" val="3946797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0862345-7531-8437-11A4-771A036DE33A}"/>
              </a:ext>
            </a:extLst>
          </p:cNvPr>
          <p:cNvSpPr>
            <a:spLocks noGrp="1"/>
          </p:cNvSpPr>
          <p:nvPr>
            <p:ph type="body" sz="quarter" idx="15"/>
          </p:nvPr>
        </p:nvSpPr>
        <p:spPr/>
        <p:txBody>
          <a:bodyPr anchor="ctr"/>
          <a:lstStyle/>
          <a:p>
            <a:r>
              <a:rPr lang="en-US"/>
              <a:t>C</a:t>
            </a:r>
            <a:r>
              <a:rPr lang="en-GB"/>
              <a:t>an I describe my favourite toy?</a:t>
            </a:r>
            <a:endParaRPr lang="en-GB" sz="2400"/>
          </a:p>
        </p:txBody>
      </p:sp>
      <p:sp>
        <p:nvSpPr>
          <p:cNvPr id="12" name="Text Placeholder 11">
            <a:extLst>
              <a:ext uri="{FF2B5EF4-FFF2-40B4-BE49-F238E27FC236}">
                <a16:creationId xmlns:a16="http://schemas.microsoft.com/office/drawing/2014/main" id="{75E0AD58-A530-2076-62B5-2C2E5119D957}"/>
              </a:ext>
            </a:extLst>
          </p:cNvPr>
          <p:cNvSpPr>
            <a:spLocks noGrp="1"/>
          </p:cNvSpPr>
          <p:nvPr>
            <p:ph type="body" sz="quarter" idx="16"/>
          </p:nvPr>
        </p:nvSpPr>
        <p:spPr/>
        <p:txBody>
          <a:bodyPr anchor="ctr"/>
          <a:lstStyle/>
          <a:p>
            <a:r>
              <a:rPr lang="en-GB" sz="2400"/>
              <a:t>What different types of toys are there?</a:t>
            </a:r>
          </a:p>
        </p:txBody>
      </p:sp>
      <p:sp>
        <p:nvSpPr>
          <p:cNvPr id="2" name="Content Placeholder 1">
            <a:extLst>
              <a:ext uri="{FF2B5EF4-FFF2-40B4-BE49-F238E27FC236}">
                <a16:creationId xmlns:a16="http://schemas.microsoft.com/office/drawing/2014/main" id="{B8CBD4B7-ADE3-0422-30A6-A605A1B1CA20}"/>
              </a:ext>
            </a:extLst>
          </p:cNvPr>
          <p:cNvSpPr>
            <a:spLocks noGrp="1"/>
          </p:cNvSpPr>
          <p:nvPr>
            <p:ph type="body" sz="quarter" idx="17"/>
          </p:nvPr>
        </p:nvSpPr>
        <p:spPr>
          <a:xfrm>
            <a:off x="1219024" y="4750324"/>
            <a:ext cx="4053622" cy="1656000"/>
          </a:xfrm>
        </p:spPr>
        <p:txBody>
          <a:bodyPr anchor="ctr">
            <a:noAutofit/>
          </a:bodyPr>
          <a:lstStyle/>
          <a:p>
            <a:pPr marL="0" indent="0" algn="ctr">
              <a:buNone/>
            </a:pPr>
            <a:r>
              <a:rPr lang="en-US" sz="2400">
                <a:latin typeface="Century Gothic" panose="020B0502020202020204" pitchFamily="34" charset="0"/>
              </a:rPr>
              <a:t>Which toys did grown-ups play with?</a:t>
            </a:r>
            <a:endParaRPr lang="en-GB" sz="2400">
              <a:latin typeface="Century Gothic" panose="020B0502020202020204" pitchFamily="34" charset="0"/>
            </a:endParaRPr>
          </a:p>
        </p:txBody>
      </p:sp>
      <p:sp>
        <p:nvSpPr>
          <p:cNvPr id="3" name="Content Placeholder 2">
            <a:extLst>
              <a:ext uri="{FF2B5EF4-FFF2-40B4-BE49-F238E27FC236}">
                <a16:creationId xmlns:a16="http://schemas.microsoft.com/office/drawing/2014/main" id="{44644CA9-2D26-803E-2A4E-E7019439E818}"/>
              </a:ext>
            </a:extLst>
          </p:cNvPr>
          <p:cNvSpPr>
            <a:spLocks noGrp="1"/>
          </p:cNvSpPr>
          <p:nvPr>
            <p:ph type="body" sz="quarter" idx="18"/>
          </p:nvPr>
        </p:nvSpPr>
        <p:spPr/>
        <p:txBody>
          <a:bodyPr anchor="ctr">
            <a:noAutofit/>
          </a:bodyPr>
          <a:lstStyle/>
          <a:p>
            <a:pPr marL="0" indent="0" algn="ctr">
              <a:buNone/>
            </a:pPr>
            <a:r>
              <a:rPr lang="en-US" b="1"/>
              <a:t>How are toys today different from toys in the past?</a:t>
            </a:r>
            <a:endParaRPr lang="en-GB" sz="2400" b="1">
              <a:latin typeface="Century Gothic" panose="020B0502020202020204" pitchFamily="34" charset="0"/>
            </a:endParaRPr>
          </a:p>
        </p:txBody>
      </p:sp>
      <p:sp>
        <p:nvSpPr>
          <p:cNvPr id="4" name="Content Placeholder 3">
            <a:extLst>
              <a:ext uri="{FF2B5EF4-FFF2-40B4-BE49-F238E27FC236}">
                <a16:creationId xmlns:a16="http://schemas.microsoft.com/office/drawing/2014/main" id="{9FB0F468-2A6A-673E-0BFE-EAB74099FE42}"/>
              </a:ext>
            </a:extLst>
          </p:cNvPr>
          <p:cNvSpPr>
            <a:spLocks noGrp="1"/>
          </p:cNvSpPr>
          <p:nvPr>
            <p:ph type="body" sz="quarter" idx="19"/>
          </p:nvPr>
        </p:nvSpPr>
        <p:spPr/>
        <p:txBody>
          <a:bodyPr anchor="ctr">
            <a:noAutofit/>
          </a:bodyPr>
          <a:lstStyle/>
          <a:p>
            <a:pPr marL="0" indent="0" algn="ctr">
              <a:buNone/>
            </a:pPr>
            <a:r>
              <a:rPr lang="en-US" sz="2400">
                <a:latin typeface="Century Gothic" panose="020B0502020202020204" pitchFamily="34" charset="0"/>
              </a:rPr>
              <a:t>Can we put toys in order?</a:t>
            </a:r>
            <a:endParaRPr lang="en-GB" sz="2400">
              <a:latin typeface="Century Gothic" panose="020B0502020202020204" pitchFamily="34" charset="0"/>
            </a:endParaRPr>
          </a:p>
        </p:txBody>
      </p:sp>
      <p:sp>
        <p:nvSpPr>
          <p:cNvPr id="6" name="Content Placeholder 5">
            <a:extLst>
              <a:ext uri="{FF2B5EF4-FFF2-40B4-BE49-F238E27FC236}">
                <a16:creationId xmlns:a16="http://schemas.microsoft.com/office/drawing/2014/main" id="{4FA9C981-5B85-19DF-7340-BE2F6CFF9AF0}"/>
              </a:ext>
            </a:extLst>
          </p:cNvPr>
          <p:cNvSpPr>
            <a:spLocks noGrp="1"/>
          </p:cNvSpPr>
          <p:nvPr>
            <p:ph type="body" sz="quarter" idx="20"/>
          </p:nvPr>
        </p:nvSpPr>
        <p:spPr/>
        <p:txBody>
          <a:bodyPr anchor="ctr">
            <a:noAutofit/>
          </a:bodyPr>
          <a:lstStyle/>
          <a:p>
            <a:pPr marL="0" indent="0" algn="ctr">
              <a:buNone/>
            </a:pPr>
            <a:r>
              <a:rPr lang="en-GB" sz="2400">
                <a:latin typeface="Century Gothic" panose="020B0502020202020204" pitchFamily="34" charset="0"/>
              </a:rPr>
              <a:t>How do we know that some toys are from the past?</a:t>
            </a:r>
          </a:p>
        </p:txBody>
      </p:sp>
      <p:sp>
        <p:nvSpPr>
          <p:cNvPr id="9" name="Oval 8">
            <a:extLst>
              <a:ext uri="{FF2B5EF4-FFF2-40B4-BE49-F238E27FC236}">
                <a16:creationId xmlns:a16="http://schemas.microsoft.com/office/drawing/2014/main" id="{D211BA27-8CC2-04B6-99BB-5C94E4F114CC}"/>
              </a:ext>
            </a:extLst>
          </p:cNvPr>
          <p:cNvSpPr/>
          <p:nvPr/>
        </p:nvSpPr>
        <p:spPr>
          <a:xfrm>
            <a:off x="506180" y="967297"/>
            <a:ext cx="665018" cy="665018"/>
          </a:xfrm>
          <a:prstGeom prst="ellipse">
            <a:avLst/>
          </a:prstGeom>
          <a:solidFill>
            <a:srgbClr val="291B3E"/>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entury Gothic" panose="020B0502020202020204" pitchFamily="34" charset="0"/>
              </a:rPr>
              <a:t>1</a:t>
            </a:r>
          </a:p>
        </p:txBody>
      </p:sp>
      <p:sp>
        <p:nvSpPr>
          <p:cNvPr id="13" name="Oval 12">
            <a:extLst>
              <a:ext uri="{FF2B5EF4-FFF2-40B4-BE49-F238E27FC236}">
                <a16:creationId xmlns:a16="http://schemas.microsoft.com/office/drawing/2014/main" id="{5FF3D46D-34C7-5BC0-A2C2-966FA7B1D9E2}"/>
              </a:ext>
            </a:extLst>
          </p:cNvPr>
          <p:cNvSpPr/>
          <p:nvPr/>
        </p:nvSpPr>
        <p:spPr>
          <a:xfrm>
            <a:off x="515182" y="3087965"/>
            <a:ext cx="665018" cy="665018"/>
          </a:xfrm>
          <a:prstGeom prst="ellipse">
            <a:avLst/>
          </a:prstGeom>
          <a:solidFill>
            <a:srgbClr val="291B3E"/>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Century Gothic" panose="020B0502020202020204" pitchFamily="34" charset="0"/>
              </a:rPr>
              <a:t>2</a:t>
            </a:r>
          </a:p>
        </p:txBody>
      </p:sp>
      <p:sp>
        <p:nvSpPr>
          <p:cNvPr id="5" name="Oval 4">
            <a:extLst>
              <a:ext uri="{FF2B5EF4-FFF2-40B4-BE49-F238E27FC236}">
                <a16:creationId xmlns:a16="http://schemas.microsoft.com/office/drawing/2014/main" id="{C6539F5C-CA2A-050A-706C-6FDC3191694E}"/>
              </a:ext>
            </a:extLst>
          </p:cNvPr>
          <p:cNvSpPr/>
          <p:nvPr/>
        </p:nvSpPr>
        <p:spPr>
          <a:xfrm>
            <a:off x="515182" y="5208633"/>
            <a:ext cx="665018" cy="665018"/>
          </a:xfrm>
          <a:prstGeom prst="ellipse">
            <a:avLst/>
          </a:prstGeom>
          <a:solidFill>
            <a:srgbClr val="291B3E"/>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Century Gothic" panose="020B0502020202020204" pitchFamily="34" charset="0"/>
              </a:rPr>
              <a:t>3</a:t>
            </a:r>
          </a:p>
        </p:txBody>
      </p:sp>
      <p:sp>
        <p:nvSpPr>
          <p:cNvPr id="7" name="Oval 6">
            <a:extLst>
              <a:ext uri="{FF2B5EF4-FFF2-40B4-BE49-F238E27FC236}">
                <a16:creationId xmlns:a16="http://schemas.microsoft.com/office/drawing/2014/main" id="{8747D270-2D60-FD94-F6F3-64B899F81E18}"/>
              </a:ext>
            </a:extLst>
          </p:cNvPr>
          <p:cNvSpPr/>
          <p:nvPr/>
        </p:nvSpPr>
        <p:spPr>
          <a:xfrm>
            <a:off x="5739741" y="978054"/>
            <a:ext cx="665018" cy="665018"/>
          </a:xfrm>
          <a:prstGeom prst="ellipse">
            <a:avLst/>
          </a:prstGeom>
          <a:solidFill>
            <a:srgbClr val="291B3E"/>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Century Gothic" panose="020B0502020202020204" pitchFamily="34" charset="0"/>
              </a:rPr>
              <a:t>4</a:t>
            </a:r>
          </a:p>
        </p:txBody>
      </p:sp>
      <p:sp>
        <p:nvSpPr>
          <p:cNvPr id="8" name="Oval 7">
            <a:extLst>
              <a:ext uri="{FF2B5EF4-FFF2-40B4-BE49-F238E27FC236}">
                <a16:creationId xmlns:a16="http://schemas.microsoft.com/office/drawing/2014/main" id="{6B62EFBD-1BD2-154E-4157-008B1F5ACADA}"/>
              </a:ext>
            </a:extLst>
          </p:cNvPr>
          <p:cNvSpPr/>
          <p:nvPr/>
        </p:nvSpPr>
        <p:spPr>
          <a:xfrm>
            <a:off x="5743699" y="3102138"/>
            <a:ext cx="665018" cy="665018"/>
          </a:xfrm>
          <a:prstGeom prst="ellipse">
            <a:avLst/>
          </a:prstGeom>
          <a:solidFill>
            <a:srgbClr val="291B3E"/>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Century Gothic" panose="020B0502020202020204" pitchFamily="34" charset="0"/>
              </a:rPr>
              <a:t>5</a:t>
            </a:r>
          </a:p>
        </p:txBody>
      </p:sp>
    </p:spTree>
    <p:extLst>
      <p:ext uri="{BB962C8B-B14F-4D97-AF65-F5344CB8AC3E}">
        <p14:creationId xmlns:p14="http://schemas.microsoft.com/office/powerpoint/2010/main" val="1286152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326B150-2D56-E399-3442-BA7481311479}"/>
              </a:ext>
            </a:extLst>
          </p:cNvPr>
          <p:cNvSpPr>
            <a:spLocks noGrp="1"/>
          </p:cNvSpPr>
          <p:nvPr>
            <p:ph type="body" sz="quarter" idx="10"/>
          </p:nvPr>
        </p:nvSpPr>
        <p:spPr>
          <a:prstGeom prst="wedgeRoundRectCallout">
            <a:avLst>
              <a:gd name="adj1" fmla="val -69706"/>
              <a:gd name="adj2" fmla="val -18553"/>
              <a:gd name="adj3" fmla="val 16667"/>
            </a:avLst>
          </a:prstGeom>
        </p:spPr>
        <p:txBody>
          <a:bodyPr/>
          <a:lstStyle/>
          <a:p>
            <a:r>
              <a:rPr lang="en-US"/>
              <a:t>In this lesson, we are designing a toy that is safe and strong. </a:t>
            </a:r>
            <a:endParaRPr lang="en-GB"/>
          </a:p>
        </p:txBody>
      </p:sp>
      <p:sp>
        <p:nvSpPr>
          <p:cNvPr id="3" name="Text Placeholder 2">
            <a:extLst>
              <a:ext uri="{FF2B5EF4-FFF2-40B4-BE49-F238E27FC236}">
                <a16:creationId xmlns:a16="http://schemas.microsoft.com/office/drawing/2014/main" id="{2F9F8C77-3E57-CF53-ED0F-BFFE5BD82FBC}"/>
              </a:ext>
            </a:extLst>
          </p:cNvPr>
          <p:cNvSpPr>
            <a:spLocks noGrp="1"/>
          </p:cNvSpPr>
          <p:nvPr>
            <p:ph type="body" sz="quarter" idx="12"/>
          </p:nvPr>
        </p:nvSpPr>
        <p:spPr/>
        <p:txBody>
          <a:bodyPr/>
          <a:lstStyle/>
          <a:p>
            <a:r>
              <a:rPr lang="en-US"/>
              <a:t>Lesson 5:</a:t>
            </a:r>
            <a:endParaRPr lang="en-GB"/>
          </a:p>
        </p:txBody>
      </p:sp>
      <p:pic>
        <p:nvPicPr>
          <p:cNvPr id="2" name="Picture 1" descr="A cartoon of a child with a walker&#10;&#10;Description automatically generated with low confidence">
            <a:extLst>
              <a:ext uri="{FF2B5EF4-FFF2-40B4-BE49-F238E27FC236}">
                <a16:creationId xmlns:a16="http://schemas.microsoft.com/office/drawing/2014/main" id="{B884C0C2-75FE-A4DE-E90B-9FEDA55A1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466" y="1586107"/>
            <a:ext cx="2769511" cy="4320000"/>
          </a:xfrm>
          <a:prstGeom prst="rect">
            <a:avLst/>
          </a:prstGeom>
        </p:spPr>
      </p:pic>
    </p:spTree>
    <p:extLst>
      <p:ext uri="{BB962C8B-B14F-4D97-AF65-F5344CB8AC3E}">
        <p14:creationId xmlns:p14="http://schemas.microsoft.com/office/powerpoint/2010/main" val="4165897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A46A7F-9FCA-54A1-BA42-81859DD6FE45}"/>
              </a:ext>
            </a:extLst>
          </p:cNvPr>
          <p:cNvSpPr>
            <a:spLocks noGrp="1"/>
          </p:cNvSpPr>
          <p:nvPr>
            <p:ph type="body" sz="quarter" idx="10"/>
          </p:nvPr>
        </p:nvSpPr>
        <p:spPr>
          <a:xfrm>
            <a:off x="803415" y="1690107"/>
            <a:ext cx="6239693" cy="2677248"/>
          </a:xfrm>
          <a:prstGeom prst="wedgeRoundRectCallout">
            <a:avLst>
              <a:gd name="adj1" fmla="val 62800"/>
              <a:gd name="adj2" fmla="val -8942"/>
              <a:gd name="adj3" fmla="val 16667"/>
            </a:avLst>
          </a:prstGeom>
        </p:spPr>
        <p:txBody>
          <a:bodyPr/>
          <a:lstStyle/>
          <a:p>
            <a:r>
              <a:rPr lang="en-GB"/>
              <a:t>The key term for this lesson is </a:t>
            </a:r>
            <a:r>
              <a:rPr lang="en-GB" sz="4000" b="1"/>
              <a:t>material</a:t>
            </a:r>
            <a:r>
              <a:rPr lang="en-GB"/>
              <a:t>.</a:t>
            </a:r>
          </a:p>
          <a:p>
            <a:r>
              <a:rPr lang="en-GB"/>
              <a:t>A material is what something is made from.</a:t>
            </a:r>
          </a:p>
        </p:txBody>
      </p:sp>
      <p:sp>
        <p:nvSpPr>
          <p:cNvPr id="7" name="Text Placeholder 6">
            <a:extLst>
              <a:ext uri="{FF2B5EF4-FFF2-40B4-BE49-F238E27FC236}">
                <a16:creationId xmlns:a16="http://schemas.microsoft.com/office/drawing/2014/main" id="{A909BD73-44D1-82F9-5282-AA156877A1AA}"/>
              </a:ext>
            </a:extLst>
          </p:cNvPr>
          <p:cNvSpPr>
            <a:spLocks noGrp="1"/>
          </p:cNvSpPr>
          <p:nvPr>
            <p:ph type="body" sz="quarter" idx="12"/>
          </p:nvPr>
        </p:nvSpPr>
        <p:spPr/>
        <p:txBody>
          <a:bodyPr/>
          <a:lstStyle/>
          <a:p>
            <a:r>
              <a:rPr lang="en-US"/>
              <a:t>Lesson 5:</a:t>
            </a:r>
            <a:endParaRPr lang="en-GB"/>
          </a:p>
        </p:txBody>
      </p:sp>
      <p:pic>
        <p:nvPicPr>
          <p:cNvPr id="3" name="Picture 2" descr="A cartoon of a person raising his hand&#10;&#10;Description automatically generated with medium confidence">
            <a:extLst>
              <a:ext uri="{FF2B5EF4-FFF2-40B4-BE49-F238E27FC236}">
                <a16:creationId xmlns:a16="http://schemas.microsoft.com/office/drawing/2014/main" id="{33B765F1-9C9D-4C80-2EEC-8395F7FB34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5328" y="1562236"/>
            <a:ext cx="2769511" cy="4320000"/>
          </a:xfrm>
          <a:prstGeom prst="rect">
            <a:avLst/>
          </a:prstGeom>
        </p:spPr>
      </p:pic>
    </p:spTree>
    <p:extLst>
      <p:ext uri="{BB962C8B-B14F-4D97-AF65-F5344CB8AC3E}">
        <p14:creationId xmlns:p14="http://schemas.microsoft.com/office/powerpoint/2010/main" val="3752639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6">
            <a:extLst>
              <a:ext uri="{FF2B5EF4-FFF2-40B4-BE49-F238E27FC236}">
                <a16:creationId xmlns:a16="http://schemas.microsoft.com/office/drawing/2014/main" id="{23388D2B-AB38-4C5D-89F1-E9D02918103B}"/>
              </a:ext>
            </a:extLst>
          </p:cNvPr>
          <p:cNvSpPr>
            <a:spLocks noGrp="1"/>
          </p:cNvSpPr>
          <p:nvPr>
            <p:ph type="body" sz="quarter" idx="11"/>
          </p:nvPr>
        </p:nvSpPr>
        <p:spPr/>
        <p:txBody>
          <a:bodyPr>
            <a:normAutofit/>
          </a:bodyPr>
          <a:lstStyle/>
          <a:p>
            <a:pPr>
              <a:lnSpc>
                <a:spcPct val="100000"/>
              </a:lnSpc>
              <a:spcBef>
                <a:spcPts val="0"/>
              </a:spcBef>
            </a:pPr>
            <a:r>
              <a:rPr lang="en-US" b="1"/>
              <a:t>material</a:t>
            </a:r>
          </a:p>
          <a:p>
            <a:pPr>
              <a:lnSpc>
                <a:spcPct val="100000"/>
              </a:lnSpc>
              <a:spcBef>
                <a:spcPts val="0"/>
              </a:spcBef>
            </a:pPr>
            <a:r>
              <a:rPr lang="en-US"/>
              <a:t>technology</a:t>
            </a:r>
            <a:endParaRPr lang="en-GB"/>
          </a:p>
        </p:txBody>
      </p:sp>
      <p:sp>
        <p:nvSpPr>
          <p:cNvPr id="5" name="Title 4"/>
          <p:cNvSpPr>
            <a:spLocks noGrp="1"/>
          </p:cNvSpPr>
          <p:nvPr>
            <p:ph type="title"/>
          </p:nvPr>
        </p:nvSpPr>
        <p:spPr/>
        <p:txBody>
          <a:bodyPr>
            <a:noAutofit/>
          </a:bodyPr>
          <a:lstStyle/>
          <a:p>
            <a:r>
              <a:rPr lang="en-GB"/>
              <a:t>How are toys today different from toys in the past?</a:t>
            </a:r>
          </a:p>
        </p:txBody>
      </p:sp>
      <p:sp>
        <p:nvSpPr>
          <p:cNvPr id="3" name="Text Placeholder 2">
            <a:extLst>
              <a:ext uri="{FF2B5EF4-FFF2-40B4-BE49-F238E27FC236}">
                <a16:creationId xmlns:a16="http://schemas.microsoft.com/office/drawing/2014/main" id="{777C3092-77B6-4798-7355-97987BEE7A49}"/>
              </a:ext>
            </a:extLst>
          </p:cNvPr>
          <p:cNvSpPr>
            <a:spLocks noGrp="1"/>
          </p:cNvSpPr>
          <p:nvPr>
            <p:ph type="body" sz="quarter" idx="10"/>
          </p:nvPr>
        </p:nvSpPr>
        <p:spPr/>
        <p:txBody>
          <a:bodyPr>
            <a:noAutofit/>
          </a:bodyPr>
          <a:lstStyle/>
          <a:p>
            <a:pPr>
              <a:lnSpc>
                <a:spcPct val="100000"/>
              </a:lnSpc>
            </a:pPr>
            <a:r>
              <a:rPr lang="en-US"/>
              <a:t>T</a:t>
            </a:r>
            <a:r>
              <a:rPr lang="en-GB"/>
              <a:t>he material toys are made from has changed over time.</a:t>
            </a:r>
          </a:p>
          <a:p>
            <a:pPr>
              <a:lnSpc>
                <a:spcPct val="100000"/>
              </a:lnSpc>
            </a:pPr>
            <a:r>
              <a:rPr lang="en-GB"/>
              <a:t>Toys have become safer and stronger.</a:t>
            </a:r>
          </a:p>
          <a:p>
            <a:pPr marL="0" indent="0">
              <a:lnSpc>
                <a:spcPct val="100000"/>
              </a:lnSpc>
              <a:buNone/>
            </a:pPr>
            <a:endParaRPr lang="en-GB"/>
          </a:p>
          <a:p>
            <a:pPr>
              <a:lnSpc>
                <a:spcPct val="100000"/>
              </a:lnSpc>
            </a:pPr>
            <a:endParaRPr lang="en-GB"/>
          </a:p>
        </p:txBody>
      </p:sp>
      <p:sp>
        <p:nvSpPr>
          <p:cNvPr id="2" name="Text Placeholder 1">
            <a:extLst>
              <a:ext uri="{FF2B5EF4-FFF2-40B4-BE49-F238E27FC236}">
                <a16:creationId xmlns:a16="http://schemas.microsoft.com/office/drawing/2014/main" id="{3AA1CB0B-3210-54D8-9D86-2B0DB4FE1057}"/>
              </a:ext>
            </a:extLst>
          </p:cNvPr>
          <p:cNvSpPr>
            <a:spLocks noGrp="1"/>
          </p:cNvSpPr>
          <p:nvPr>
            <p:ph type="body" sz="quarter" idx="12"/>
          </p:nvPr>
        </p:nvSpPr>
        <p:spPr/>
        <p:txBody>
          <a:bodyPr/>
          <a:lstStyle/>
          <a:p>
            <a:r>
              <a:rPr lang="en-US"/>
              <a:t>Lesson 5:</a:t>
            </a:r>
            <a:endParaRPr lang="en-GB"/>
          </a:p>
        </p:txBody>
      </p:sp>
      <p:pic>
        <p:nvPicPr>
          <p:cNvPr id="4" name="Picture 3" descr="A cartoon of a child with a backpack&#10;&#10;Description automatically generated with medium confidence">
            <a:extLst>
              <a:ext uri="{FF2B5EF4-FFF2-40B4-BE49-F238E27FC236}">
                <a16:creationId xmlns:a16="http://schemas.microsoft.com/office/drawing/2014/main" id="{A0CF602C-558B-E295-7348-F034EB858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5621" y="3094892"/>
            <a:ext cx="2538719" cy="3960000"/>
          </a:xfrm>
          <a:prstGeom prst="rect">
            <a:avLst/>
          </a:prstGeom>
        </p:spPr>
      </p:pic>
    </p:spTree>
    <p:extLst>
      <p:ext uri="{BB962C8B-B14F-4D97-AF65-F5344CB8AC3E}">
        <p14:creationId xmlns:p14="http://schemas.microsoft.com/office/powerpoint/2010/main" val="81419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25388" y="805117"/>
            <a:ext cx="4266458" cy="1406081"/>
          </a:xfrm>
          <a:prstGeom prst="wedgeRoundRectCallout">
            <a:avLst>
              <a:gd name="adj1" fmla="val -11130"/>
              <a:gd name="adj2" fmla="val 91937"/>
              <a:gd name="adj3" fmla="val 16667"/>
            </a:avLst>
          </a:prstGeom>
        </p:spPr>
        <p:txBody>
          <a:bodyPr/>
          <a:lstStyle/>
          <a:p>
            <a:r>
              <a:rPr lang="en-US"/>
              <a:t>What material is this toy made from?</a:t>
            </a:r>
          </a:p>
        </p:txBody>
      </p:sp>
      <p:sp>
        <p:nvSpPr>
          <p:cNvPr id="2" name="Text Placeholder 1">
            <a:extLst>
              <a:ext uri="{FF2B5EF4-FFF2-40B4-BE49-F238E27FC236}">
                <a16:creationId xmlns:a16="http://schemas.microsoft.com/office/drawing/2014/main" id="{5A32D5C6-D491-A8B3-9AC1-66A94FFA3D49}"/>
              </a:ext>
            </a:extLst>
          </p:cNvPr>
          <p:cNvSpPr>
            <a:spLocks noGrp="1"/>
          </p:cNvSpPr>
          <p:nvPr>
            <p:ph type="body" sz="quarter" idx="11"/>
          </p:nvPr>
        </p:nvSpPr>
        <p:spPr>
          <a:xfrm>
            <a:off x="5489168" y="790767"/>
            <a:ext cx="5215988" cy="1434780"/>
          </a:xfrm>
          <a:prstGeom prst="wedgeRoundRectCallout">
            <a:avLst>
              <a:gd name="adj1" fmla="val 25969"/>
              <a:gd name="adj2" fmla="val 78836"/>
              <a:gd name="adj3" fmla="val 16667"/>
            </a:avLst>
          </a:prstGeom>
        </p:spPr>
        <p:txBody>
          <a:bodyPr>
            <a:normAutofit lnSpcReduction="10000"/>
          </a:bodyPr>
          <a:lstStyle/>
          <a:p>
            <a:r>
              <a:rPr lang="en-US"/>
              <a:t>Can you see anything else in the classroom made from this material?</a:t>
            </a:r>
          </a:p>
        </p:txBody>
      </p:sp>
      <p:sp>
        <p:nvSpPr>
          <p:cNvPr id="5" name="Text Placeholder 4">
            <a:extLst>
              <a:ext uri="{FF2B5EF4-FFF2-40B4-BE49-F238E27FC236}">
                <a16:creationId xmlns:a16="http://schemas.microsoft.com/office/drawing/2014/main" id="{EAC0D809-532E-F70C-2D4C-8544EA0C78C2}"/>
              </a:ext>
            </a:extLst>
          </p:cNvPr>
          <p:cNvSpPr>
            <a:spLocks noGrp="1"/>
          </p:cNvSpPr>
          <p:nvPr>
            <p:ph type="body" sz="quarter" idx="12"/>
          </p:nvPr>
        </p:nvSpPr>
        <p:spPr/>
        <p:txBody>
          <a:bodyPr/>
          <a:lstStyle/>
          <a:p>
            <a:r>
              <a:rPr lang="en-US"/>
              <a:t>Lesson 5:</a:t>
            </a:r>
            <a:endParaRPr lang="en-GB"/>
          </a:p>
        </p:txBody>
      </p:sp>
      <p:pic>
        <p:nvPicPr>
          <p:cNvPr id="8" name="Picture 7">
            <a:extLst>
              <a:ext uri="{FF2B5EF4-FFF2-40B4-BE49-F238E27FC236}">
                <a16:creationId xmlns:a16="http://schemas.microsoft.com/office/drawing/2014/main" id="{3EEE3DBB-ECCB-3147-CB02-16D236493D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079" t="18235"/>
          <a:stretch/>
        </p:blipFill>
        <p:spPr>
          <a:xfrm>
            <a:off x="3454400" y="2812734"/>
            <a:ext cx="5438361" cy="3427844"/>
          </a:xfrm>
          <a:prstGeom prst="rect">
            <a:avLst/>
          </a:prstGeom>
        </p:spPr>
      </p:pic>
      <p:pic>
        <p:nvPicPr>
          <p:cNvPr id="7" name="Picture 6" descr="A cartoon of a child holding a pen&#10;&#10;Description automatically generated with medium confidence">
            <a:extLst>
              <a:ext uri="{FF2B5EF4-FFF2-40B4-BE49-F238E27FC236}">
                <a16:creationId xmlns:a16="http://schemas.microsoft.com/office/drawing/2014/main" id="{3F6C8758-7CA4-D689-5736-C01925A583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386" y="2211198"/>
            <a:ext cx="2769512" cy="4320000"/>
          </a:xfrm>
          <a:prstGeom prst="rect">
            <a:avLst/>
          </a:prstGeom>
        </p:spPr>
      </p:pic>
      <p:pic>
        <p:nvPicPr>
          <p:cNvPr id="10" name="Picture 9" descr="Cartoon a cartoon of a person&#10;&#10;Description automatically generated with low confidence">
            <a:extLst>
              <a:ext uri="{FF2B5EF4-FFF2-40B4-BE49-F238E27FC236}">
                <a16:creationId xmlns:a16="http://schemas.microsoft.com/office/drawing/2014/main" id="{33B94138-4130-CC8D-F1A6-045B25AE38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33961" y="2101437"/>
            <a:ext cx="2890047" cy="4508012"/>
          </a:xfrm>
          <a:prstGeom prst="rect">
            <a:avLst/>
          </a:prstGeom>
        </p:spPr>
      </p:pic>
      <p:sp>
        <p:nvSpPr>
          <p:cNvPr id="3" name="TextBox 2">
            <a:extLst>
              <a:ext uri="{FF2B5EF4-FFF2-40B4-BE49-F238E27FC236}">
                <a16:creationId xmlns:a16="http://schemas.microsoft.com/office/drawing/2014/main" id="{F9AAAD69-7D63-5209-C3EE-0F1943010344}"/>
              </a:ext>
            </a:extLst>
          </p:cNvPr>
          <p:cNvSpPr txBox="1"/>
          <p:nvPr/>
        </p:nvSpPr>
        <p:spPr>
          <a:xfrm>
            <a:off x="625388" y="143858"/>
            <a:ext cx="5366657" cy="584775"/>
          </a:xfrm>
          <a:prstGeom prst="rect">
            <a:avLst/>
          </a:prstGeom>
          <a:noFill/>
        </p:spPr>
        <p:txBody>
          <a:bodyPr wrap="square" rtlCol="0">
            <a:spAutoFit/>
          </a:bodyPr>
          <a:lstStyle/>
          <a:p>
            <a:r>
              <a:rPr lang="en-GB" sz="3200">
                <a:solidFill>
                  <a:schemeClr val="tx2">
                    <a:lumMod val="75000"/>
                    <a:lumOff val="25000"/>
                  </a:schemeClr>
                </a:solidFill>
              </a:rPr>
              <a:t>Blue</a:t>
            </a:r>
            <a:r>
              <a:rPr lang="en-GB" sz="3200"/>
              <a:t>/</a:t>
            </a:r>
            <a:r>
              <a:rPr lang="en-GB" sz="3200">
                <a:solidFill>
                  <a:schemeClr val="accent6"/>
                </a:solidFill>
              </a:rPr>
              <a:t>green</a:t>
            </a:r>
          </a:p>
        </p:txBody>
      </p:sp>
    </p:spTree>
    <p:extLst>
      <p:ext uri="{BB962C8B-B14F-4D97-AF65-F5344CB8AC3E}">
        <p14:creationId xmlns:p14="http://schemas.microsoft.com/office/powerpoint/2010/main" val="3745506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F9F904-A078-4D00-BF6A-9BB1CF310E78}"/>
              </a:ext>
            </a:extLst>
          </p:cNvPr>
          <p:cNvSpPr>
            <a:spLocks noGrp="1"/>
          </p:cNvSpPr>
          <p:nvPr>
            <p:ph idx="1"/>
          </p:nvPr>
        </p:nvSpPr>
        <p:spPr>
          <a:xfrm>
            <a:off x="473075" y="1139725"/>
            <a:ext cx="10333470" cy="5299813"/>
          </a:xfrm>
        </p:spPr>
        <p:txBody>
          <a:bodyPr/>
          <a:lstStyle/>
          <a:p>
            <a:r>
              <a:rPr lang="en-US"/>
              <a:t>Plastic is a new material. In the past, toys were not made from plastic because it hadn’t been invented yet. Plastic is very strong and can easily be made into different shapes. This has made toys safer for children to play with. </a:t>
            </a:r>
          </a:p>
          <a:p>
            <a:endParaRPr lang="en-GB"/>
          </a:p>
        </p:txBody>
      </p:sp>
      <p:sp>
        <p:nvSpPr>
          <p:cNvPr id="3" name="Title 2">
            <a:extLst>
              <a:ext uri="{FF2B5EF4-FFF2-40B4-BE49-F238E27FC236}">
                <a16:creationId xmlns:a16="http://schemas.microsoft.com/office/drawing/2014/main" id="{96F843B5-0188-B8D3-0767-09513727F0B6}"/>
              </a:ext>
            </a:extLst>
          </p:cNvPr>
          <p:cNvSpPr>
            <a:spLocks noGrp="1"/>
          </p:cNvSpPr>
          <p:nvPr>
            <p:ph type="title"/>
          </p:nvPr>
        </p:nvSpPr>
        <p:spPr/>
        <p:txBody>
          <a:bodyPr/>
          <a:lstStyle/>
          <a:p>
            <a:r>
              <a:rPr lang="en-US"/>
              <a:t>How have materials changed over time?</a:t>
            </a:r>
            <a:endParaRPr lang="en-GB"/>
          </a:p>
        </p:txBody>
      </p:sp>
      <p:sp>
        <p:nvSpPr>
          <p:cNvPr id="4" name="Text Placeholder 3">
            <a:extLst>
              <a:ext uri="{FF2B5EF4-FFF2-40B4-BE49-F238E27FC236}">
                <a16:creationId xmlns:a16="http://schemas.microsoft.com/office/drawing/2014/main" id="{6782A31D-2DEA-1129-BBB3-01774295A728}"/>
              </a:ext>
            </a:extLst>
          </p:cNvPr>
          <p:cNvSpPr>
            <a:spLocks noGrp="1"/>
          </p:cNvSpPr>
          <p:nvPr>
            <p:ph type="body" sz="quarter" idx="10"/>
          </p:nvPr>
        </p:nvSpPr>
        <p:spPr/>
        <p:txBody>
          <a:bodyPr/>
          <a:lstStyle/>
          <a:p>
            <a:r>
              <a:rPr lang="en-US"/>
              <a:t>Lesson 5:</a:t>
            </a:r>
            <a:endParaRPr lang="en-GB"/>
          </a:p>
        </p:txBody>
      </p:sp>
      <p:pic>
        <p:nvPicPr>
          <p:cNvPr id="6" name="Picture 5">
            <a:extLst>
              <a:ext uri="{FF2B5EF4-FFF2-40B4-BE49-F238E27FC236}">
                <a16:creationId xmlns:a16="http://schemas.microsoft.com/office/drawing/2014/main" id="{3170A7B0-2A93-EB5A-A69D-C848A5E9B2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670" y="3151909"/>
            <a:ext cx="4572000" cy="3048000"/>
          </a:xfrm>
          <a:prstGeom prst="rect">
            <a:avLst/>
          </a:prstGeom>
        </p:spPr>
      </p:pic>
      <p:pic>
        <p:nvPicPr>
          <p:cNvPr id="8" name="Picture 7">
            <a:extLst>
              <a:ext uri="{FF2B5EF4-FFF2-40B4-BE49-F238E27FC236}">
                <a16:creationId xmlns:a16="http://schemas.microsoft.com/office/drawing/2014/main" id="{5686A045-A84E-49AE-C927-9C41B49CD1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47607" y="3151909"/>
            <a:ext cx="4572000" cy="3048000"/>
          </a:xfrm>
          <a:prstGeom prst="rect">
            <a:avLst/>
          </a:prstGeom>
        </p:spPr>
      </p:pic>
    </p:spTree>
    <p:extLst>
      <p:ext uri="{BB962C8B-B14F-4D97-AF65-F5344CB8AC3E}">
        <p14:creationId xmlns:p14="http://schemas.microsoft.com/office/powerpoint/2010/main" val="3662822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20BCF0-1542-5F59-EC98-9841925291F7}"/>
              </a:ext>
            </a:extLst>
          </p:cNvPr>
          <p:cNvSpPr>
            <a:spLocks noGrp="1"/>
          </p:cNvSpPr>
          <p:nvPr>
            <p:ph type="body" sz="quarter" idx="10"/>
          </p:nvPr>
        </p:nvSpPr>
        <p:spPr>
          <a:prstGeom prst="wedgeRoundRectCallout">
            <a:avLst>
              <a:gd name="adj1" fmla="val -23465"/>
              <a:gd name="adj2" fmla="val 125902"/>
              <a:gd name="adj3" fmla="val 16667"/>
            </a:avLst>
          </a:prstGeom>
        </p:spPr>
        <p:txBody>
          <a:bodyPr/>
          <a:lstStyle/>
          <a:p>
            <a:r>
              <a:rPr lang="en-US"/>
              <a:t>Which toy do you think is stronger?</a:t>
            </a:r>
            <a:endParaRPr lang="en-GB"/>
          </a:p>
        </p:txBody>
      </p:sp>
      <p:sp>
        <p:nvSpPr>
          <p:cNvPr id="3" name="Text Placeholder 2">
            <a:extLst>
              <a:ext uri="{FF2B5EF4-FFF2-40B4-BE49-F238E27FC236}">
                <a16:creationId xmlns:a16="http://schemas.microsoft.com/office/drawing/2014/main" id="{610DDBAF-3255-3DD7-B953-358E2E5AA293}"/>
              </a:ext>
            </a:extLst>
          </p:cNvPr>
          <p:cNvSpPr>
            <a:spLocks noGrp="1"/>
          </p:cNvSpPr>
          <p:nvPr>
            <p:ph type="body" sz="quarter" idx="11"/>
          </p:nvPr>
        </p:nvSpPr>
        <p:spPr>
          <a:prstGeom prst="wedgeRoundRectCallout">
            <a:avLst>
              <a:gd name="adj1" fmla="val 35275"/>
              <a:gd name="adj2" fmla="val 103792"/>
              <a:gd name="adj3" fmla="val 16667"/>
            </a:avLst>
          </a:prstGeom>
        </p:spPr>
        <p:txBody>
          <a:bodyPr/>
          <a:lstStyle/>
          <a:p>
            <a:r>
              <a:rPr lang="en-US"/>
              <a:t>Which toy do you think is safer?</a:t>
            </a:r>
            <a:endParaRPr lang="en-GB"/>
          </a:p>
        </p:txBody>
      </p:sp>
      <p:sp>
        <p:nvSpPr>
          <p:cNvPr id="4" name="Text Placeholder 3">
            <a:extLst>
              <a:ext uri="{FF2B5EF4-FFF2-40B4-BE49-F238E27FC236}">
                <a16:creationId xmlns:a16="http://schemas.microsoft.com/office/drawing/2014/main" id="{60977EC7-D1D7-DAD4-A8E3-15B7CCE7167F}"/>
              </a:ext>
            </a:extLst>
          </p:cNvPr>
          <p:cNvSpPr>
            <a:spLocks noGrp="1"/>
          </p:cNvSpPr>
          <p:nvPr>
            <p:ph type="body" sz="quarter" idx="12"/>
          </p:nvPr>
        </p:nvSpPr>
        <p:spPr/>
        <p:txBody>
          <a:bodyPr/>
          <a:lstStyle/>
          <a:p>
            <a:r>
              <a:rPr lang="en-US"/>
              <a:t>Lesson 5:</a:t>
            </a:r>
            <a:endParaRPr lang="en-GB"/>
          </a:p>
        </p:txBody>
      </p:sp>
      <p:pic>
        <p:nvPicPr>
          <p:cNvPr id="8" name="Picture 7">
            <a:extLst>
              <a:ext uri="{FF2B5EF4-FFF2-40B4-BE49-F238E27FC236}">
                <a16:creationId xmlns:a16="http://schemas.microsoft.com/office/drawing/2014/main" id="{97D7E6A9-9A7E-8F0A-58A6-F516758A2E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6862" y="3292491"/>
            <a:ext cx="3649138" cy="2642599"/>
          </a:xfrm>
          <a:prstGeom prst="rect">
            <a:avLst/>
          </a:prstGeom>
        </p:spPr>
      </p:pic>
      <p:pic>
        <p:nvPicPr>
          <p:cNvPr id="10" name="Picture 9">
            <a:extLst>
              <a:ext uri="{FF2B5EF4-FFF2-40B4-BE49-F238E27FC236}">
                <a16:creationId xmlns:a16="http://schemas.microsoft.com/office/drawing/2014/main" id="{9A47C7C2-16D0-ED97-243A-F9D299D861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3733127"/>
            <a:ext cx="3317406" cy="2211604"/>
          </a:xfrm>
          <a:prstGeom prst="rect">
            <a:avLst/>
          </a:prstGeom>
        </p:spPr>
      </p:pic>
      <p:pic>
        <p:nvPicPr>
          <p:cNvPr id="7" name="Picture 6" descr="A cartoon of a child with his arms out&#10;&#10;Description automatically generated with low confidence">
            <a:extLst>
              <a:ext uri="{FF2B5EF4-FFF2-40B4-BE49-F238E27FC236}">
                <a16:creationId xmlns:a16="http://schemas.microsoft.com/office/drawing/2014/main" id="{CC716A7F-CE2B-CCCD-EAE4-0CDAFE7A36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188" y="2255324"/>
            <a:ext cx="2394674" cy="3600000"/>
          </a:xfrm>
          <a:prstGeom prst="rect">
            <a:avLst/>
          </a:prstGeom>
        </p:spPr>
      </p:pic>
      <p:pic>
        <p:nvPicPr>
          <p:cNvPr id="13" name="Picture 12" descr="A cartoon of a person holding a book&#10;&#10;Description automatically generated">
            <a:extLst>
              <a:ext uri="{FF2B5EF4-FFF2-40B4-BE49-F238E27FC236}">
                <a16:creationId xmlns:a16="http://schemas.microsoft.com/office/drawing/2014/main" id="{A66A896D-0A2B-D51B-499B-80614C8EE4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72241" y="2255324"/>
            <a:ext cx="2538719" cy="3960000"/>
          </a:xfrm>
          <a:prstGeom prst="rect">
            <a:avLst/>
          </a:prstGeom>
        </p:spPr>
      </p:pic>
    </p:spTree>
    <p:extLst>
      <p:ext uri="{BB962C8B-B14F-4D97-AF65-F5344CB8AC3E}">
        <p14:creationId xmlns:p14="http://schemas.microsoft.com/office/powerpoint/2010/main" val="2406616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12FC6C-FF15-8BBB-DE8D-D7312682D86E}"/>
              </a:ext>
            </a:extLst>
          </p:cNvPr>
          <p:cNvSpPr>
            <a:spLocks noGrp="1"/>
          </p:cNvSpPr>
          <p:nvPr>
            <p:ph idx="1"/>
          </p:nvPr>
        </p:nvSpPr>
        <p:spPr/>
        <p:txBody>
          <a:bodyPr/>
          <a:lstStyle/>
          <a:p>
            <a:r>
              <a:rPr lang="en-US"/>
              <a:t>Technology has changed over time. TVs, tablets, and games consoles have got better and better over the years. Here is a TV from the past and a TV today. </a:t>
            </a:r>
          </a:p>
          <a:p>
            <a:endParaRPr lang="en-GB"/>
          </a:p>
        </p:txBody>
      </p:sp>
      <p:sp>
        <p:nvSpPr>
          <p:cNvPr id="3" name="Title 2">
            <a:extLst>
              <a:ext uri="{FF2B5EF4-FFF2-40B4-BE49-F238E27FC236}">
                <a16:creationId xmlns:a16="http://schemas.microsoft.com/office/drawing/2014/main" id="{ACB460B2-5C6B-B829-C149-1299E6C4CE32}"/>
              </a:ext>
            </a:extLst>
          </p:cNvPr>
          <p:cNvSpPr>
            <a:spLocks noGrp="1"/>
          </p:cNvSpPr>
          <p:nvPr>
            <p:ph type="title"/>
          </p:nvPr>
        </p:nvSpPr>
        <p:spPr/>
        <p:txBody>
          <a:bodyPr/>
          <a:lstStyle/>
          <a:p>
            <a:r>
              <a:rPr lang="en-US"/>
              <a:t>How has technology changed over time?</a:t>
            </a:r>
            <a:endParaRPr lang="en-GB"/>
          </a:p>
        </p:txBody>
      </p:sp>
      <p:sp>
        <p:nvSpPr>
          <p:cNvPr id="4" name="Text Placeholder 3">
            <a:extLst>
              <a:ext uri="{FF2B5EF4-FFF2-40B4-BE49-F238E27FC236}">
                <a16:creationId xmlns:a16="http://schemas.microsoft.com/office/drawing/2014/main" id="{7A4D8687-CAAB-EFFA-1BB2-688F2EA1566B}"/>
              </a:ext>
            </a:extLst>
          </p:cNvPr>
          <p:cNvSpPr>
            <a:spLocks noGrp="1"/>
          </p:cNvSpPr>
          <p:nvPr>
            <p:ph type="body" sz="quarter" idx="10"/>
          </p:nvPr>
        </p:nvSpPr>
        <p:spPr/>
        <p:txBody>
          <a:bodyPr/>
          <a:lstStyle/>
          <a:p>
            <a:r>
              <a:rPr lang="en-US"/>
              <a:t>Lesson 5:</a:t>
            </a:r>
            <a:endParaRPr lang="en-GB"/>
          </a:p>
        </p:txBody>
      </p:sp>
      <p:pic>
        <p:nvPicPr>
          <p:cNvPr id="7" name="Picture 6">
            <a:extLst>
              <a:ext uri="{FF2B5EF4-FFF2-40B4-BE49-F238E27FC236}">
                <a16:creationId xmlns:a16="http://schemas.microsoft.com/office/drawing/2014/main" id="{54B6D048-4E1F-3197-A18E-E608A603C9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4132" y="2961649"/>
            <a:ext cx="4572000" cy="3048181"/>
          </a:xfrm>
          <a:prstGeom prst="rect">
            <a:avLst/>
          </a:prstGeom>
        </p:spPr>
      </p:pic>
      <p:pic>
        <p:nvPicPr>
          <p:cNvPr id="10" name="Picture 9">
            <a:extLst>
              <a:ext uri="{FF2B5EF4-FFF2-40B4-BE49-F238E27FC236}">
                <a16:creationId xmlns:a16="http://schemas.microsoft.com/office/drawing/2014/main" id="{0BC82478-C6FD-B315-0A16-6C5C2D3F6A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707" y="2855816"/>
            <a:ext cx="4722966" cy="3149037"/>
          </a:xfrm>
          <a:prstGeom prst="rect">
            <a:avLst/>
          </a:prstGeom>
        </p:spPr>
      </p:pic>
    </p:spTree>
    <p:extLst>
      <p:ext uri="{BB962C8B-B14F-4D97-AF65-F5344CB8AC3E}">
        <p14:creationId xmlns:p14="http://schemas.microsoft.com/office/powerpoint/2010/main" val="2890841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sp>
        <p:nvSpPr>
          <p:cNvPr id="6" name="TextBox 5">
            <a:extLst>
              <a:ext uri="{FF2B5EF4-FFF2-40B4-BE49-F238E27FC236}">
                <a16:creationId xmlns:a16="http://schemas.microsoft.com/office/drawing/2014/main" id="{F3866C31-0780-0D73-241E-EE05A61E3BEA}"/>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Sassoon Primary"/>
              </a:rPr>
              <a:t>Monday 3rd February 2025</a:t>
            </a:r>
          </a:p>
          <a:p>
            <a:r>
              <a:rPr lang="en-GB" b="1" u="sng">
                <a:latin typeface="Sassoon Primary"/>
              </a:rPr>
              <a:t>3/2/25</a:t>
            </a:r>
          </a:p>
        </p:txBody>
      </p:sp>
      <p:sp>
        <p:nvSpPr>
          <p:cNvPr id="7" name="TextBox 6">
            <a:extLst>
              <a:ext uri="{FF2B5EF4-FFF2-40B4-BE49-F238E27FC236}">
                <a16:creationId xmlns:a16="http://schemas.microsoft.com/office/drawing/2014/main" id="{FAC01E74-2C7B-BDB2-A0A7-940AA74B1685}"/>
              </a:ext>
            </a:extLst>
          </p:cNvPr>
          <p:cNvSpPr txBox="1"/>
          <p:nvPr/>
        </p:nvSpPr>
        <p:spPr>
          <a:xfrm>
            <a:off x="829304" y="1043770"/>
            <a:ext cx="1073843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u="sng">
                <a:solidFill>
                  <a:srgbClr val="000000"/>
                </a:solidFill>
                <a:latin typeface="Sassoon Primary"/>
                <a:cs typeface="Calibri"/>
              </a:rPr>
              <a:t>Lesson focus: </a:t>
            </a:r>
          </a:p>
          <a:p>
            <a:endParaRPr lang="en-GB" sz="4400">
              <a:latin typeface="Sassoon Primary"/>
              <a:cs typeface="Calibri"/>
            </a:endParaRPr>
          </a:p>
          <a:p>
            <a:pPr algn="ctr"/>
            <a:r>
              <a:rPr lang="en-GB" sz="4400">
                <a:latin typeface="Sassoon Primary"/>
                <a:cs typeface="Calibri"/>
              </a:rPr>
              <a:t>Read words with the /</a:t>
            </a:r>
            <a:r>
              <a:rPr lang="en-GB" sz="4400" err="1">
                <a:latin typeface="Sassoon Primary"/>
                <a:cs typeface="Calibri"/>
              </a:rPr>
              <a:t>oo</a:t>
            </a:r>
            <a:r>
              <a:rPr lang="en-GB" sz="4400">
                <a:latin typeface="Sassoon Primary"/>
                <a:cs typeface="Calibri"/>
              </a:rPr>
              <a:t>/</a:t>
            </a:r>
            <a:r>
              <a:rPr lang="en-GB" sz="4400" err="1">
                <a:latin typeface="Sassoon Primary"/>
                <a:cs typeface="Calibri"/>
              </a:rPr>
              <a:t>yoo</a:t>
            </a:r>
            <a:r>
              <a:rPr lang="en-GB" sz="4400">
                <a:latin typeface="Sassoon Primary"/>
                <a:cs typeface="Calibri"/>
              </a:rPr>
              <a:t> phonemes </a:t>
            </a:r>
          </a:p>
          <a:p>
            <a:endParaRPr lang="en-GB" sz="5400">
              <a:latin typeface="Sassoon Primary"/>
              <a:cs typeface="Calibri"/>
            </a:endParaRPr>
          </a:p>
          <a:p>
            <a:endParaRPr lang="en-GB" sz="5400">
              <a:latin typeface="Sassoon Primary"/>
              <a:cs typeface="Calibri"/>
            </a:endParaRPr>
          </a:p>
        </p:txBody>
      </p:sp>
      <p:sp>
        <p:nvSpPr>
          <p:cNvPr id="8" name="TextBox 7">
            <a:extLst>
              <a:ext uri="{FF2B5EF4-FFF2-40B4-BE49-F238E27FC236}">
                <a16:creationId xmlns:a16="http://schemas.microsoft.com/office/drawing/2014/main" id="{93B5FAFE-AEDF-EAE9-4681-410383979DC3}"/>
              </a:ext>
            </a:extLst>
          </p:cNvPr>
          <p:cNvSpPr txBox="1"/>
          <p:nvPr/>
        </p:nvSpPr>
        <p:spPr>
          <a:xfrm>
            <a:off x="-314560" y="106138"/>
            <a:ext cx="825923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latin typeface="Sassoon Primary"/>
                <a:cs typeface="Calibri"/>
              </a:rPr>
              <a:t>                                                      </a:t>
            </a:r>
            <a:r>
              <a:rPr lang="en-GB" sz="4400" b="1">
                <a:latin typeface="Sassoon Primary"/>
                <a:cs typeface="Calibri"/>
              </a:rPr>
              <a:t>Phonics     </a:t>
            </a:r>
            <a:r>
              <a:rPr lang="en-GB" sz="2400" b="1">
                <a:latin typeface="Sassoon Primary"/>
                <a:cs typeface="Calibri"/>
              </a:rPr>
              <a:t>       </a:t>
            </a:r>
            <a:endParaRPr lang="en-US" sz="2400">
              <a:cs typeface="Calibri"/>
            </a:endParaRPr>
          </a:p>
        </p:txBody>
      </p:sp>
    </p:spTree>
    <p:extLst>
      <p:ext uri="{BB962C8B-B14F-4D97-AF65-F5344CB8AC3E}">
        <p14:creationId xmlns:p14="http://schemas.microsoft.com/office/powerpoint/2010/main" val="3443819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516815-D4C1-A223-B4A2-5B2D9F93B179}"/>
              </a:ext>
            </a:extLst>
          </p:cNvPr>
          <p:cNvSpPr>
            <a:spLocks noGrp="1"/>
          </p:cNvSpPr>
          <p:nvPr>
            <p:ph idx="1"/>
          </p:nvPr>
        </p:nvSpPr>
        <p:spPr/>
        <p:txBody>
          <a:bodyPr/>
          <a:lstStyle/>
          <a:p>
            <a:r>
              <a:rPr lang="en-US"/>
              <a:t>Here is a tablet from the past and a tablet today.</a:t>
            </a:r>
          </a:p>
          <a:p>
            <a:endParaRPr lang="en-US"/>
          </a:p>
        </p:txBody>
      </p:sp>
      <p:sp>
        <p:nvSpPr>
          <p:cNvPr id="3" name="Title 2">
            <a:extLst>
              <a:ext uri="{FF2B5EF4-FFF2-40B4-BE49-F238E27FC236}">
                <a16:creationId xmlns:a16="http://schemas.microsoft.com/office/drawing/2014/main" id="{CB78637D-460A-CBF6-4CB5-6D4F0E4A5F77}"/>
              </a:ext>
            </a:extLst>
          </p:cNvPr>
          <p:cNvSpPr>
            <a:spLocks noGrp="1"/>
          </p:cNvSpPr>
          <p:nvPr>
            <p:ph type="title"/>
          </p:nvPr>
        </p:nvSpPr>
        <p:spPr/>
        <p:txBody>
          <a:bodyPr/>
          <a:lstStyle/>
          <a:p>
            <a:r>
              <a:rPr lang="en-US"/>
              <a:t>How has technology changed over time?</a:t>
            </a:r>
            <a:endParaRPr lang="en-GB"/>
          </a:p>
        </p:txBody>
      </p:sp>
      <p:sp>
        <p:nvSpPr>
          <p:cNvPr id="4" name="Text Placeholder 3">
            <a:extLst>
              <a:ext uri="{FF2B5EF4-FFF2-40B4-BE49-F238E27FC236}">
                <a16:creationId xmlns:a16="http://schemas.microsoft.com/office/drawing/2014/main" id="{A29F2AA9-C9FC-1E53-223E-BFEB6743FF82}"/>
              </a:ext>
            </a:extLst>
          </p:cNvPr>
          <p:cNvSpPr>
            <a:spLocks noGrp="1"/>
          </p:cNvSpPr>
          <p:nvPr>
            <p:ph type="body" sz="quarter" idx="10"/>
          </p:nvPr>
        </p:nvSpPr>
        <p:spPr/>
        <p:txBody>
          <a:bodyPr/>
          <a:lstStyle/>
          <a:p>
            <a:r>
              <a:rPr lang="en-US"/>
              <a:t>Lesson 5:</a:t>
            </a:r>
            <a:endParaRPr lang="en-GB"/>
          </a:p>
        </p:txBody>
      </p:sp>
      <p:pic>
        <p:nvPicPr>
          <p:cNvPr id="6" name="Picture 5">
            <a:extLst>
              <a:ext uri="{FF2B5EF4-FFF2-40B4-BE49-F238E27FC236}">
                <a16:creationId xmlns:a16="http://schemas.microsoft.com/office/drawing/2014/main" id="{ABAF5E85-3E55-51EF-668B-A72B3792B0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8247" y="2358540"/>
            <a:ext cx="3610854" cy="3776886"/>
          </a:xfrm>
          <a:prstGeom prst="rect">
            <a:avLst/>
          </a:prstGeom>
        </p:spPr>
      </p:pic>
      <p:pic>
        <p:nvPicPr>
          <p:cNvPr id="7" name="Picture 6">
            <a:extLst>
              <a:ext uri="{FF2B5EF4-FFF2-40B4-BE49-F238E27FC236}">
                <a16:creationId xmlns:a16="http://schemas.microsoft.com/office/drawing/2014/main" id="{EF4C064F-B045-8BCC-569F-A30286ED2F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9023" y="3301079"/>
            <a:ext cx="3837537" cy="2561760"/>
          </a:xfrm>
          <a:prstGeom prst="rect">
            <a:avLst/>
          </a:prstGeom>
        </p:spPr>
      </p:pic>
    </p:spTree>
    <p:extLst>
      <p:ext uri="{BB962C8B-B14F-4D97-AF65-F5344CB8AC3E}">
        <p14:creationId xmlns:p14="http://schemas.microsoft.com/office/powerpoint/2010/main" val="2161988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F3D896-D1D5-D182-19A6-A5CD5BFD5847}"/>
              </a:ext>
            </a:extLst>
          </p:cNvPr>
          <p:cNvSpPr>
            <a:spLocks noGrp="1"/>
          </p:cNvSpPr>
          <p:nvPr>
            <p:ph idx="1"/>
          </p:nvPr>
        </p:nvSpPr>
        <p:spPr/>
        <p:txBody>
          <a:bodyPr/>
          <a:lstStyle/>
          <a:p>
            <a:r>
              <a:rPr lang="en-US"/>
              <a:t>Here is a games console from the past and a games console today. </a:t>
            </a:r>
            <a:endParaRPr lang="en-GB"/>
          </a:p>
        </p:txBody>
      </p:sp>
      <p:sp>
        <p:nvSpPr>
          <p:cNvPr id="3" name="Title 2">
            <a:extLst>
              <a:ext uri="{FF2B5EF4-FFF2-40B4-BE49-F238E27FC236}">
                <a16:creationId xmlns:a16="http://schemas.microsoft.com/office/drawing/2014/main" id="{26DE6FF2-0491-0F77-BCFF-CC3DC55E7CBA}"/>
              </a:ext>
            </a:extLst>
          </p:cNvPr>
          <p:cNvSpPr>
            <a:spLocks noGrp="1"/>
          </p:cNvSpPr>
          <p:nvPr>
            <p:ph type="title"/>
          </p:nvPr>
        </p:nvSpPr>
        <p:spPr/>
        <p:txBody>
          <a:bodyPr/>
          <a:lstStyle/>
          <a:p>
            <a:r>
              <a:rPr lang="en-US"/>
              <a:t>How has technology changed over time?</a:t>
            </a:r>
            <a:endParaRPr lang="en-GB"/>
          </a:p>
        </p:txBody>
      </p:sp>
      <p:sp>
        <p:nvSpPr>
          <p:cNvPr id="4" name="Text Placeholder 3">
            <a:extLst>
              <a:ext uri="{FF2B5EF4-FFF2-40B4-BE49-F238E27FC236}">
                <a16:creationId xmlns:a16="http://schemas.microsoft.com/office/drawing/2014/main" id="{C0659648-BE8E-0117-C168-9451F88B6559}"/>
              </a:ext>
            </a:extLst>
          </p:cNvPr>
          <p:cNvSpPr>
            <a:spLocks noGrp="1"/>
          </p:cNvSpPr>
          <p:nvPr>
            <p:ph type="body" sz="quarter" idx="10"/>
          </p:nvPr>
        </p:nvSpPr>
        <p:spPr/>
        <p:txBody>
          <a:bodyPr/>
          <a:lstStyle/>
          <a:p>
            <a:r>
              <a:rPr lang="en-US"/>
              <a:t>Lesson 5:</a:t>
            </a:r>
            <a:endParaRPr lang="en-GB"/>
          </a:p>
        </p:txBody>
      </p:sp>
      <p:pic>
        <p:nvPicPr>
          <p:cNvPr id="6" name="Picture 5">
            <a:extLst>
              <a:ext uri="{FF2B5EF4-FFF2-40B4-BE49-F238E27FC236}">
                <a16:creationId xmlns:a16="http://schemas.microsoft.com/office/drawing/2014/main" id="{1348F0AD-836A-6D50-9CEB-73DF7FE45D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5393" y="2824993"/>
            <a:ext cx="4587290" cy="3155568"/>
          </a:xfrm>
          <a:prstGeom prst="rect">
            <a:avLst/>
          </a:prstGeom>
        </p:spPr>
      </p:pic>
      <p:pic>
        <p:nvPicPr>
          <p:cNvPr id="8" name="Picture 7">
            <a:extLst>
              <a:ext uri="{FF2B5EF4-FFF2-40B4-BE49-F238E27FC236}">
                <a16:creationId xmlns:a16="http://schemas.microsoft.com/office/drawing/2014/main" id="{621B3313-AB6A-0C14-FEDB-27FEE0184B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817" t="22927" r="2161" b="6841"/>
          <a:stretch/>
        </p:blipFill>
        <p:spPr>
          <a:xfrm>
            <a:off x="5386059" y="2824993"/>
            <a:ext cx="5277110" cy="2744693"/>
          </a:xfrm>
          <a:prstGeom prst="rect">
            <a:avLst/>
          </a:prstGeom>
        </p:spPr>
      </p:pic>
    </p:spTree>
    <p:extLst>
      <p:ext uri="{BB962C8B-B14F-4D97-AF65-F5344CB8AC3E}">
        <p14:creationId xmlns:p14="http://schemas.microsoft.com/office/powerpoint/2010/main" val="3344466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21992-A539-4575-563D-D2FC36E35ECC}"/>
              </a:ext>
            </a:extLst>
          </p:cNvPr>
          <p:cNvSpPr>
            <a:spLocks noGrp="1"/>
          </p:cNvSpPr>
          <p:nvPr>
            <p:ph idx="1"/>
          </p:nvPr>
        </p:nvSpPr>
        <p:spPr/>
        <p:txBody>
          <a:bodyPr/>
          <a:lstStyle/>
          <a:p>
            <a:r>
              <a:rPr lang="en-US"/>
              <a:t>Some toys in the past were not made as well as some toys today.</a:t>
            </a:r>
            <a:r>
              <a:rPr lang="en-GB"/>
              <a:t> The materials toys were made from were not as strong so they could break and hurt children. </a:t>
            </a:r>
          </a:p>
          <a:p>
            <a:endParaRPr lang="en-US"/>
          </a:p>
        </p:txBody>
      </p:sp>
      <p:sp>
        <p:nvSpPr>
          <p:cNvPr id="3" name="Title 2">
            <a:extLst>
              <a:ext uri="{FF2B5EF4-FFF2-40B4-BE49-F238E27FC236}">
                <a16:creationId xmlns:a16="http://schemas.microsoft.com/office/drawing/2014/main" id="{45114905-CC8C-5A3A-CFA3-FDF45D74E503}"/>
              </a:ext>
            </a:extLst>
          </p:cNvPr>
          <p:cNvSpPr>
            <a:spLocks noGrp="1"/>
          </p:cNvSpPr>
          <p:nvPr>
            <p:ph type="title"/>
          </p:nvPr>
        </p:nvSpPr>
        <p:spPr/>
        <p:txBody>
          <a:bodyPr/>
          <a:lstStyle/>
          <a:p>
            <a:r>
              <a:rPr lang="en-US"/>
              <a:t>How have toys got safer?</a:t>
            </a:r>
            <a:endParaRPr lang="en-GB"/>
          </a:p>
        </p:txBody>
      </p:sp>
      <p:sp>
        <p:nvSpPr>
          <p:cNvPr id="4" name="Text Placeholder 3">
            <a:extLst>
              <a:ext uri="{FF2B5EF4-FFF2-40B4-BE49-F238E27FC236}">
                <a16:creationId xmlns:a16="http://schemas.microsoft.com/office/drawing/2014/main" id="{9EF27E85-DD80-1C61-0194-BAE60A4257B6}"/>
              </a:ext>
            </a:extLst>
          </p:cNvPr>
          <p:cNvSpPr>
            <a:spLocks noGrp="1"/>
          </p:cNvSpPr>
          <p:nvPr>
            <p:ph type="body" sz="quarter" idx="10"/>
          </p:nvPr>
        </p:nvSpPr>
        <p:spPr/>
        <p:txBody>
          <a:bodyPr/>
          <a:lstStyle/>
          <a:p>
            <a:r>
              <a:rPr lang="en-US"/>
              <a:t>Lesson 5:</a:t>
            </a:r>
            <a:endParaRPr lang="en-GB"/>
          </a:p>
        </p:txBody>
      </p:sp>
      <p:pic>
        <p:nvPicPr>
          <p:cNvPr id="6" name="Picture 5">
            <a:extLst>
              <a:ext uri="{FF2B5EF4-FFF2-40B4-BE49-F238E27FC236}">
                <a16:creationId xmlns:a16="http://schemas.microsoft.com/office/drawing/2014/main" id="{D380361C-93BE-4973-EF75-B85BBD64B9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4837" y="3026946"/>
            <a:ext cx="4587291" cy="3058810"/>
          </a:xfrm>
          <a:prstGeom prst="rect">
            <a:avLst/>
          </a:prstGeom>
        </p:spPr>
      </p:pic>
    </p:spTree>
    <p:extLst>
      <p:ext uri="{BB962C8B-B14F-4D97-AF65-F5344CB8AC3E}">
        <p14:creationId xmlns:p14="http://schemas.microsoft.com/office/powerpoint/2010/main" val="2908423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453EFA8-9FDA-6D7A-3885-3A1E43166C5D}"/>
              </a:ext>
            </a:extLst>
          </p:cNvPr>
          <p:cNvSpPr>
            <a:spLocks noGrp="1"/>
          </p:cNvSpPr>
          <p:nvPr>
            <p:ph type="body" sz="quarter" idx="10"/>
          </p:nvPr>
        </p:nvSpPr>
        <p:spPr>
          <a:prstGeom prst="wedgeRoundRectCallout">
            <a:avLst>
              <a:gd name="adj1" fmla="val -21177"/>
              <a:gd name="adj2" fmla="val 116284"/>
              <a:gd name="adj3" fmla="val 16667"/>
            </a:avLst>
          </a:prstGeom>
        </p:spPr>
        <p:txBody>
          <a:bodyPr/>
          <a:lstStyle/>
          <a:p>
            <a:r>
              <a:rPr lang="en-US"/>
              <a:t>Which doll is safer?</a:t>
            </a:r>
            <a:endParaRPr lang="en-GB"/>
          </a:p>
        </p:txBody>
      </p:sp>
      <p:sp>
        <p:nvSpPr>
          <p:cNvPr id="11" name="Content Placeholder 10">
            <a:extLst>
              <a:ext uri="{FF2B5EF4-FFF2-40B4-BE49-F238E27FC236}">
                <a16:creationId xmlns:a16="http://schemas.microsoft.com/office/drawing/2014/main" id="{FE21DAA7-B6DC-9227-905C-D66EB2167F81}"/>
              </a:ext>
            </a:extLst>
          </p:cNvPr>
          <p:cNvSpPr>
            <a:spLocks noGrp="1"/>
          </p:cNvSpPr>
          <p:nvPr>
            <p:ph type="body" sz="quarter" idx="11"/>
          </p:nvPr>
        </p:nvSpPr>
        <p:spPr>
          <a:prstGeom prst="wedgeRoundRectCallout">
            <a:avLst>
              <a:gd name="adj1" fmla="val 29169"/>
              <a:gd name="adj2" fmla="val 128180"/>
              <a:gd name="adj3" fmla="val 16667"/>
            </a:avLst>
          </a:prstGeom>
        </p:spPr>
        <p:txBody>
          <a:bodyPr/>
          <a:lstStyle/>
          <a:p>
            <a:r>
              <a:rPr lang="en-US"/>
              <a:t>Why?</a:t>
            </a:r>
          </a:p>
        </p:txBody>
      </p:sp>
      <p:sp>
        <p:nvSpPr>
          <p:cNvPr id="2" name="Text Placeholder 1">
            <a:extLst>
              <a:ext uri="{FF2B5EF4-FFF2-40B4-BE49-F238E27FC236}">
                <a16:creationId xmlns:a16="http://schemas.microsoft.com/office/drawing/2014/main" id="{CF96F848-A689-1FD5-0528-9942A596C1B5}"/>
              </a:ext>
            </a:extLst>
          </p:cNvPr>
          <p:cNvSpPr>
            <a:spLocks noGrp="1"/>
          </p:cNvSpPr>
          <p:nvPr>
            <p:ph type="body" sz="quarter" idx="12"/>
          </p:nvPr>
        </p:nvSpPr>
        <p:spPr/>
        <p:txBody>
          <a:bodyPr/>
          <a:lstStyle/>
          <a:p>
            <a:r>
              <a:rPr lang="en-GB"/>
              <a:t>Lesson 5:</a:t>
            </a:r>
          </a:p>
        </p:txBody>
      </p:sp>
      <p:pic>
        <p:nvPicPr>
          <p:cNvPr id="13" name="Picture 12">
            <a:extLst>
              <a:ext uri="{FF2B5EF4-FFF2-40B4-BE49-F238E27FC236}">
                <a16:creationId xmlns:a16="http://schemas.microsoft.com/office/drawing/2014/main" id="{CFA48163-F606-2065-AA4C-20B0EF382C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0013" y="2628765"/>
            <a:ext cx="3517563" cy="3517563"/>
          </a:xfrm>
          <a:prstGeom prst="rect">
            <a:avLst/>
          </a:prstGeom>
        </p:spPr>
      </p:pic>
      <p:pic>
        <p:nvPicPr>
          <p:cNvPr id="17" name="Picture 16">
            <a:extLst>
              <a:ext uri="{FF2B5EF4-FFF2-40B4-BE49-F238E27FC236}">
                <a16:creationId xmlns:a16="http://schemas.microsoft.com/office/drawing/2014/main" id="{59964083-C7BE-BB45-A6DE-187FEE0F39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7576" y="2647917"/>
            <a:ext cx="3401720" cy="3505787"/>
          </a:xfrm>
          <a:prstGeom prst="rect">
            <a:avLst/>
          </a:prstGeom>
        </p:spPr>
      </p:pic>
      <p:pic>
        <p:nvPicPr>
          <p:cNvPr id="5" name="Picture 4" descr="A cartoon of a child with a walker&#10;&#10;Description automatically generated with low confidence">
            <a:extLst>
              <a:ext uri="{FF2B5EF4-FFF2-40B4-BE49-F238E27FC236}">
                <a16:creationId xmlns:a16="http://schemas.microsoft.com/office/drawing/2014/main" id="{7D35976E-A89E-DE7D-79BB-E9B55CAF35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78122" y="2315369"/>
            <a:ext cx="2307926" cy="3600000"/>
          </a:xfrm>
          <a:prstGeom prst="rect">
            <a:avLst/>
          </a:prstGeom>
        </p:spPr>
      </p:pic>
      <p:pic>
        <p:nvPicPr>
          <p:cNvPr id="6" name="Picture 5" descr="A cartoon of a person raising his hand&#10;&#10;Description automatically generated with medium confidence">
            <a:extLst>
              <a:ext uri="{FF2B5EF4-FFF2-40B4-BE49-F238E27FC236}">
                <a16:creationId xmlns:a16="http://schemas.microsoft.com/office/drawing/2014/main" id="{76E2A081-5ECB-54FE-37FE-1B55E606DD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2218452"/>
            <a:ext cx="2307926" cy="3600000"/>
          </a:xfrm>
          <a:prstGeom prst="rect">
            <a:avLst/>
          </a:prstGeom>
        </p:spPr>
      </p:pic>
    </p:spTree>
    <p:extLst>
      <p:ext uri="{BB962C8B-B14F-4D97-AF65-F5344CB8AC3E}">
        <p14:creationId xmlns:p14="http://schemas.microsoft.com/office/powerpoint/2010/main" val="3866271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6FAE5C-93C8-A590-553A-DEDEF6462F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358" t="14674" r="26006"/>
          <a:stretch/>
        </p:blipFill>
        <p:spPr>
          <a:xfrm>
            <a:off x="8825030" y="1100379"/>
            <a:ext cx="1977676" cy="2294477"/>
          </a:xfrm>
          <a:prstGeom prst="rect">
            <a:avLst/>
          </a:prstGeom>
          <a:effectLst/>
        </p:spPr>
      </p:pic>
      <p:sp>
        <p:nvSpPr>
          <p:cNvPr id="2" name="Rectangle: Rounded Corners 1">
            <a:extLst>
              <a:ext uri="{FF2B5EF4-FFF2-40B4-BE49-F238E27FC236}">
                <a16:creationId xmlns:a16="http://schemas.microsoft.com/office/drawing/2014/main" id="{58B5BBD3-D1AA-CD7E-19A7-3F42D18BA195}"/>
              </a:ext>
            </a:extLst>
          </p:cNvPr>
          <p:cNvSpPr/>
          <p:nvPr/>
        </p:nvSpPr>
        <p:spPr>
          <a:xfrm>
            <a:off x="581562" y="1100380"/>
            <a:ext cx="10224983" cy="5356928"/>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sp>
        <p:nvSpPr>
          <p:cNvPr id="5" name="Title 4">
            <a:extLst>
              <a:ext uri="{FF2B5EF4-FFF2-40B4-BE49-F238E27FC236}">
                <a16:creationId xmlns:a16="http://schemas.microsoft.com/office/drawing/2014/main" id="{B3CB2F01-1C67-AB86-9307-FB6203621C9F}"/>
              </a:ext>
            </a:extLst>
          </p:cNvPr>
          <p:cNvSpPr>
            <a:spLocks noGrp="1"/>
          </p:cNvSpPr>
          <p:nvPr>
            <p:ph type="title"/>
          </p:nvPr>
        </p:nvSpPr>
        <p:spPr/>
        <p:txBody>
          <a:bodyPr/>
          <a:lstStyle/>
          <a:p>
            <a:r>
              <a:rPr lang="en-US"/>
              <a:t>Draw a toy that is strong and safe for this child.</a:t>
            </a:r>
            <a:endParaRPr lang="en-GB"/>
          </a:p>
        </p:txBody>
      </p:sp>
      <p:sp>
        <p:nvSpPr>
          <p:cNvPr id="7" name="Text Placeholder 6">
            <a:extLst>
              <a:ext uri="{FF2B5EF4-FFF2-40B4-BE49-F238E27FC236}">
                <a16:creationId xmlns:a16="http://schemas.microsoft.com/office/drawing/2014/main" id="{381C3AC2-0AE0-3953-B699-F84858F848EB}"/>
              </a:ext>
            </a:extLst>
          </p:cNvPr>
          <p:cNvSpPr>
            <a:spLocks noGrp="1"/>
          </p:cNvSpPr>
          <p:nvPr>
            <p:ph type="body" sz="quarter" idx="10"/>
          </p:nvPr>
        </p:nvSpPr>
        <p:spPr/>
        <p:txBody>
          <a:bodyPr/>
          <a:lstStyle/>
          <a:p>
            <a:r>
              <a:rPr lang="en-US"/>
              <a:t>Lesson 5:</a:t>
            </a:r>
            <a:endParaRPr lang="en-GB"/>
          </a:p>
        </p:txBody>
      </p:sp>
    </p:spTree>
    <p:extLst>
      <p:ext uri="{BB962C8B-B14F-4D97-AF65-F5344CB8AC3E}">
        <p14:creationId xmlns:p14="http://schemas.microsoft.com/office/powerpoint/2010/main" val="3854819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7D7773-5140-2023-FB2A-4B1354D2EA30}"/>
              </a:ext>
            </a:extLst>
          </p:cNvPr>
          <p:cNvSpPr>
            <a:spLocks noGrp="1"/>
          </p:cNvSpPr>
          <p:nvPr>
            <p:ph type="title"/>
          </p:nvPr>
        </p:nvSpPr>
        <p:spPr>
          <a:xfrm>
            <a:off x="473075" y="418461"/>
            <a:ext cx="10333470" cy="480441"/>
          </a:xfrm>
        </p:spPr>
        <p:txBody>
          <a:bodyPr>
            <a:normAutofit/>
          </a:bodyPr>
          <a:lstStyle/>
          <a:p>
            <a:r>
              <a:rPr lang="en-US"/>
              <a:t>How are toys today different from toys in the past?</a:t>
            </a:r>
            <a:endParaRPr lang="en-GB"/>
          </a:p>
        </p:txBody>
      </p:sp>
      <p:sp>
        <p:nvSpPr>
          <p:cNvPr id="9" name="Text Placeholder 8">
            <a:extLst>
              <a:ext uri="{FF2B5EF4-FFF2-40B4-BE49-F238E27FC236}">
                <a16:creationId xmlns:a16="http://schemas.microsoft.com/office/drawing/2014/main" id="{30E806AD-F5BB-0480-8C13-DAB9D2896AD0}"/>
              </a:ext>
            </a:extLst>
          </p:cNvPr>
          <p:cNvSpPr>
            <a:spLocks noGrp="1"/>
          </p:cNvSpPr>
          <p:nvPr>
            <p:ph type="body" sz="quarter" idx="10"/>
          </p:nvPr>
        </p:nvSpPr>
        <p:spPr/>
        <p:txBody>
          <a:bodyPr/>
          <a:lstStyle/>
          <a:p>
            <a:r>
              <a:rPr lang="en-US"/>
              <a:t>Lesson 5:</a:t>
            </a:r>
            <a:endParaRPr lang="en-GB"/>
          </a:p>
        </p:txBody>
      </p:sp>
      <p:sp>
        <p:nvSpPr>
          <p:cNvPr id="10" name="Text Placeholder 9">
            <a:extLst>
              <a:ext uri="{FF2B5EF4-FFF2-40B4-BE49-F238E27FC236}">
                <a16:creationId xmlns:a16="http://schemas.microsoft.com/office/drawing/2014/main" id="{056BB745-CDB3-9813-774D-4166CA275CDB}"/>
              </a:ext>
            </a:extLst>
          </p:cNvPr>
          <p:cNvSpPr>
            <a:spLocks noGrp="1"/>
          </p:cNvSpPr>
          <p:nvPr>
            <p:ph type="body" sz="quarter" idx="11"/>
          </p:nvPr>
        </p:nvSpPr>
        <p:spPr>
          <a:xfrm>
            <a:off x="5772150" y="1659687"/>
            <a:ext cx="4511386" cy="1904923"/>
          </a:xfrm>
          <a:prstGeom prst="wedgeRoundRectCallout">
            <a:avLst>
              <a:gd name="adj1" fmla="val -67728"/>
              <a:gd name="adj2" fmla="val 29143"/>
              <a:gd name="adj3" fmla="val 16667"/>
            </a:avLst>
          </a:prstGeom>
        </p:spPr>
        <p:txBody>
          <a:bodyPr/>
          <a:lstStyle/>
          <a:p>
            <a:r>
              <a:rPr lang="en-GB"/>
              <a:t>What material is new?</a:t>
            </a:r>
          </a:p>
          <a:p>
            <a:r>
              <a:rPr lang="en-GB"/>
              <a:t> Why has plastic made toys safer?</a:t>
            </a:r>
          </a:p>
        </p:txBody>
      </p:sp>
      <p:pic>
        <p:nvPicPr>
          <p:cNvPr id="6" name="Picture 5" descr="A cartoon of a child with his arms out&#10;&#10;Description automatically generated with low confidence">
            <a:extLst>
              <a:ext uri="{FF2B5EF4-FFF2-40B4-BE49-F238E27FC236}">
                <a16:creationId xmlns:a16="http://schemas.microsoft.com/office/drawing/2014/main" id="{27F5C6E6-E96E-D8B4-290B-92EA6B398E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8922" y="2192879"/>
            <a:ext cx="2394673" cy="3600000"/>
          </a:xfrm>
          <a:prstGeom prst="rect">
            <a:avLst/>
          </a:prstGeom>
        </p:spPr>
      </p:pic>
    </p:spTree>
    <p:extLst>
      <p:ext uri="{BB962C8B-B14F-4D97-AF65-F5344CB8AC3E}">
        <p14:creationId xmlns:p14="http://schemas.microsoft.com/office/powerpoint/2010/main" val="2428011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6">
            <a:extLst>
              <a:ext uri="{FF2B5EF4-FFF2-40B4-BE49-F238E27FC236}">
                <a16:creationId xmlns:a16="http://schemas.microsoft.com/office/drawing/2014/main" id="{23388D2B-AB38-4C5D-89F1-E9D02918103B}"/>
              </a:ext>
            </a:extLst>
          </p:cNvPr>
          <p:cNvSpPr>
            <a:spLocks noGrp="1"/>
          </p:cNvSpPr>
          <p:nvPr>
            <p:ph type="body" sz="quarter" idx="11"/>
          </p:nvPr>
        </p:nvSpPr>
        <p:spPr/>
        <p:txBody>
          <a:bodyPr>
            <a:normAutofit/>
          </a:bodyPr>
          <a:lstStyle/>
          <a:p>
            <a:pPr>
              <a:lnSpc>
                <a:spcPct val="100000"/>
              </a:lnSpc>
              <a:spcBef>
                <a:spcPts val="0"/>
              </a:spcBef>
            </a:pPr>
            <a:r>
              <a:rPr lang="en-US" b="1"/>
              <a:t>material</a:t>
            </a:r>
          </a:p>
          <a:p>
            <a:pPr>
              <a:lnSpc>
                <a:spcPct val="100000"/>
              </a:lnSpc>
              <a:spcBef>
                <a:spcPts val="0"/>
              </a:spcBef>
            </a:pPr>
            <a:r>
              <a:rPr lang="en-US"/>
              <a:t>technology</a:t>
            </a:r>
            <a:endParaRPr lang="en-GB"/>
          </a:p>
        </p:txBody>
      </p:sp>
      <p:sp>
        <p:nvSpPr>
          <p:cNvPr id="5" name="Title 4"/>
          <p:cNvSpPr>
            <a:spLocks noGrp="1"/>
          </p:cNvSpPr>
          <p:nvPr>
            <p:ph type="title"/>
          </p:nvPr>
        </p:nvSpPr>
        <p:spPr/>
        <p:txBody>
          <a:bodyPr>
            <a:noAutofit/>
          </a:bodyPr>
          <a:lstStyle/>
          <a:p>
            <a:r>
              <a:rPr lang="en-GB"/>
              <a:t>How are toys today different from toys in the past?</a:t>
            </a:r>
          </a:p>
        </p:txBody>
      </p:sp>
      <p:sp>
        <p:nvSpPr>
          <p:cNvPr id="3" name="Text Placeholder 2">
            <a:extLst>
              <a:ext uri="{FF2B5EF4-FFF2-40B4-BE49-F238E27FC236}">
                <a16:creationId xmlns:a16="http://schemas.microsoft.com/office/drawing/2014/main" id="{777C3092-77B6-4798-7355-97987BEE7A49}"/>
              </a:ext>
            </a:extLst>
          </p:cNvPr>
          <p:cNvSpPr>
            <a:spLocks noGrp="1"/>
          </p:cNvSpPr>
          <p:nvPr>
            <p:ph type="body" sz="quarter" idx="10"/>
          </p:nvPr>
        </p:nvSpPr>
        <p:spPr>
          <a:xfrm>
            <a:off x="588935" y="1903040"/>
            <a:ext cx="6925853" cy="1525960"/>
          </a:xfrm>
        </p:spPr>
        <p:txBody>
          <a:bodyPr>
            <a:noAutofit/>
          </a:bodyPr>
          <a:lstStyle/>
          <a:p>
            <a:pPr>
              <a:lnSpc>
                <a:spcPct val="100000"/>
              </a:lnSpc>
            </a:pPr>
            <a:r>
              <a:rPr lang="en-US"/>
              <a:t>T</a:t>
            </a:r>
            <a:r>
              <a:rPr lang="en-GB"/>
              <a:t>he material toys are made from has changed over time.</a:t>
            </a:r>
          </a:p>
          <a:p>
            <a:pPr>
              <a:lnSpc>
                <a:spcPct val="100000"/>
              </a:lnSpc>
            </a:pPr>
            <a:r>
              <a:rPr lang="en-GB"/>
              <a:t>Toys have become safer and stronger.</a:t>
            </a:r>
          </a:p>
          <a:p>
            <a:pPr marL="0" indent="0">
              <a:lnSpc>
                <a:spcPct val="100000"/>
              </a:lnSpc>
              <a:buNone/>
            </a:pPr>
            <a:endParaRPr lang="en-GB"/>
          </a:p>
          <a:p>
            <a:pPr>
              <a:lnSpc>
                <a:spcPct val="100000"/>
              </a:lnSpc>
            </a:pPr>
            <a:endParaRPr lang="en-GB"/>
          </a:p>
        </p:txBody>
      </p:sp>
      <p:sp>
        <p:nvSpPr>
          <p:cNvPr id="2" name="Text Placeholder 1">
            <a:extLst>
              <a:ext uri="{FF2B5EF4-FFF2-40B4-BE49-F238E27FC236}">
                <a16:creationId xmlns:a16="http://schemas.microsoft.com/office/drawing/2014/main" id="{3AA1CB0B-3210-54D8-9D86-2B0DB4FE1057}"/>
              </a:ext>
            </a:extLst>
          </p:cNvPr>
          <p:cNvSpPr>
            <a:spLocks noGrp="1"/>
          </p:cNvSpPr>
          <p:nvPr>
            <p:ph type="body" sz="quarter" idx="12"/>
          </p:nvPr>
        </p:nvSpPr>
        <p:spPr/>
        <p:txBody>
          <a:bodyPr/>
          <a:lstStyle/>
          <a:p>
            <a:r>
              <a:rPr lang="en-US"/>
              <a:t>Lesson 5:</a:t>
            </a:r>
            <a:endParaRPr lang="en-GB"/>
          </a:p>
        </p:txBody>
      </p:sp>
      <p:pic>
        <p:nvPicPr>
          <p:cNvPr id="4" name="Picture 3" descr="A cartoon of a child with a backpack&#10;&#10;Description automatically generated with medium confidence">
            <a:extLst>
              <a:ext uri="{FF2B5EF4-FFF2-40B4-BE49-F238E27FC236}">
                <a16:creationId xmlns:a16="http://schemas.microsoft.com/office/drawing/2014/main" id="{B74181D1-1C99-8936-4471-675D7481BA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5621" y="3114990"/>
            <a:ext cx="2538719" cy="3960000"/>
          </a:xfrm>
          <a:prstGeom prst="rect">
            <a:avLst/>
          </a:prstGeom>
        </p:spPr>
      </p:pic>
    </p:spTree>
    <p:extLst>
      <p:ext uri="{BB962C8B-B14F-4D97-AF65-F5344CB8AC3E}">
        <p14:creationId xmlns:p14="http://schemas.microsoft.com/office/powerpoint/2010/main" val="3685924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5271A-5B8E-7F1D-1753-7502070929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FA29E8-C123-304E-442A-18BD77B5518C}"/>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F1455F31-E1E2-D175-20C0-63010262B708}"/>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BF8D63F6-A207-140D-80C7-D8C70226CEFD}"/>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FC053D9C-F3FB-70A8-2A42-AFD239962040}"/>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7ED50FD-41D6-BED4-3BFF-4F76F161684C}"/>
              </a:ext>
            </a:extLst>
          </p:cNvPr>
          <p:cNvSpPr txBox="1"/>
          <p:nvPr/>
        </p:nvSpPr>
        <p:spPr>
          <a:xfrm>
            <a:off x="49074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4DA594FB-605A-4622-E2D3-4B291FBECD2A}"/>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D5B9665E-060B-2B3F-309D-E026E8DA3D55}"/>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86860D07-4F19-A24B-CACE-7B8FEFF891BC}"/>
              </a:ext>
            </a:extLst>
          </p:cNvPr>
          <p:cNvSpPr txBox="1"/>
          <p:nvPr/>
        </p:nvSpPr>
        <p:spPr>
          <a:xfrm>
            <a:off x="6585828" y="4304591"/>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pic>
        <p:nvPicPr>
          <p:cNvPr id="3" name="Picture 2" descr="A magazine with cartoon characters&#10;&#10;AI-generated content may be incorrect.">
            <a:extLst>
              <a:ext uri="{FF2B5EF4-FFF2-40B4-BE49-F238E27FC236}">
                <a16:creationId xmlns:a16="http://schemas.microsoft.com/office/drawing/2014/main" id="{615901AE-3658-5505-1E10-877C14C9F578}"/>
              </a:ext>
            </a:extLst>
          </p:cNvPr>
          <p:cNvPicPr>
            <a:picLocks noChangeAspect="1"/>
          </p:cNvPicPr>
          <p:nvPr/>
        </p:nvPicPr>
        <p:blipFill>
          <a:blip r:embed="rId2"/>
          <a:stretch>
            <a:fillRect/>
          </a:stretch>
        </p:blipFill>
        <p:spPr>
          <a:xfrm>
            <a:off x="3375635" y="1633537"/>
            <a:ext cx="1953113" cy="2594463"/>
          </a:xfrm>
          <a:prstGeom prst="rect">
            <a:avLst/>
          </a:prstGeom>
        </p:spPr>
      </p:pic>
      <p:sp>
        <p:nvSpPr>
          <p:cNvPr id="11" name="TextBox 10">
            <a:extLst>
              <a:ext uri="{FF2B5EF4-FFF2-40B4-BE49-F238E27FC236}">
                <a16:creationId xmlns:a16="http://schemas.microsoft.com/office/drawing/2014/main" id="{CB218273-0CE9-6022-BFF7-13C374BDA6BF}"/>
              </a:ext>
            </a:extLst>
          </p:cNvPr>
          <p:cNvSpPr txBox="1"/>
          <p:nvPr/>
        </p:nvSpPr>
        <p:spPr>
          <a:xfrm>
            <a:off x="712218" y="2217282"/>
            <a:ext cx="23247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rPr>
              <a:t>Write a review of a copy of The Beano or The Dandy.</a:t>
            </a:r>
          </a:p>
        </p:txBody>
      </p:sp>
      <p:sp>
        <p:nvSpPr>
          <p:cNvPr id="14" name="TextBox 13">
            <a:extLst>
              <a:ext uri="{FF2B5EF4-FFF2-40B4-BE49-F238E27FC236}">
                <a16:creationId xmlns:a16="http://schemas.microsoft.com/office/drawing/2014/main" id="{22E571BD-2DAB-FA53-1CF8-769321B70266}"/>
              </a:ext>
            </a:extLst>
          </p:cNvPr>
          <p:cNvSpPr txBox="1"/>
          <p:nvPr/>
        </p:nvSpPr>
        <p:spPr>
          <a:xfrm>
            <a:off x="5543720" y="2058417"/>
            <a:ext cx="3773909" cy="1938992"/>
          </a:xfrm>
          <a:prstGeom prst="rect">
            <a:avLst/>
          </a:prstGeom>
          <a:noFill/>
        </p:spPr>
        <p:txBody>
          <a:bodyPr wrap="square" rtlCol="0">
            <a:spAutoFit/>
          </a:bodyPr>
          <a:lstStyle/>
          <a:p>
            <a:r>
              <a:rPr lang="en-GB" sz="2400" dirty="0"/>
              <a:t>Write the numbers shown by the  dienes.</a:t>
            </a:r>
          </a:p>
          <a:p>
            <a:r>
              <a:rPr lang="en-GB" sz="2400" dirty="0"/>
              <a:t>Make your own number and ask a friend what number you have made.</a:t>
            </a:r>
          </a:p>
        </p:txBody>
      </p:sp>
      <p:pic>
        <p:nvPicPr>
          <p:cNvPr id="17" name="Picture 16" descr="A group of yellow cubes&#10;&#10;Description automatically generated">
            <a:extLst>
              <a:ext uri="{FF2B5EF4-FFF2-40B4-BE49-F238E27FC236}">
                <a16:creationId xmlns:a16="http://schemas.microsoft.com/office/drawing/2014/main" id="{EB5C053F-E424-1C6E-BC65-D75D46BD6A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4335" y="3156191"/>
            <a:ext cx="2169160" cy="1024255"/>
          </a:xfrm>
          <a:prstGeom prst="rect">
            <a:avLst/>
          </a:prstGeom>
        </p:spPr>
      </p:pic>
      <p:pic>
        <p:nvPicPr>
          <p:cNvPr id="18" name="Picture 17" descr="A yellow rectangular objects with red squares&#10;&#10;Description automatically generated">
            <a:extLst>
              <a:ext uri="{FF2B5EF4-FFF2-40B4-BE49-F238E27FC236}">
                <a16:creationId xmlns:a16="http://schemas.microsoft.com/office/drawing/2014/main" id="{ACB6C7B8-08A0-C5FB-8B87-BFFDC2317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3230" y="1665846"/>
            <a:ext cx="1449070" cy="1269365"/>
          </a:xfrm>
          <a:prstGeom prst="rect">
            <a:avLst/>
          </a:prstGeom>
        </p:spPr>
      </p:pic>
      <p:sp>
        <p:nvSpPr>
          <p:cNvPr id="19" name="TextBox 18">
            <a:extLst>
              <a:ext uri="{FF2B5EF4-FFF2-40B4-BE49-F238E27FC236}">
                <a16:creationId xmlns:a16="http://schemas.microsoft.com/office/drawing/2014/main" id="{74F71304-699D-D9FF-3330-402BDE26D23E}"/>
              </a:ext>
            </a:extLst>
          </p:cNvPr>
          <p:cNvSpPr txBox="1"/>
          <p:nvPr/>
        </p:nvSpPr>
        <p:spPr>
          <a:xfrm>
            <a:off x="712218" y="4827811"/>
            <a:ext cx="3108668" cy="1200329"/>
          </a:xfrm>
          <a:prstGeom prst="rect">
            <a:avLst/>
          </a:prstGeom>
          <a:noFill/>
        </p:spPr>
        <p:txBody>
          <a:bodyPr wrap="square" rtlCol="0">
            <a:spAutoFit/>
          </a:bodyPr>
          <a:lstStyle/>
          <a:p>
            <a:r>
              <a:rPr lang="en-GB" sz="2400" dirty="0"/>
              <a:t>Explore what material would be best to make a spinner.</a:t>
            </a:r>
          </a:p>
        </p:txBody>
      </p:sp>
      <p:pic>
        <p:nvPicPr>
          <p:cNvPr id="23" name="Picture 22">
            <a:extLst>
              <a:ext uri="{FF2B5EF4-FFF2-40B4-BE49-F238E27FC236}">
                <a16:creationId xmlns:a16="http://schemas.microsoft.com/office/drawing/2014/main" id="{D72FCF42-110D-E25F-9C88-AE98CE674600}"/>
              </a:ext>
            </a:extLst>
          </p:cNvPr>
          <p:cNvPicPr>
            <a:picLocks noChangeAspect="1"/>
          </p:cNvPicPr>
          <p:nvPr/>
        </p:nvPicPr>
        <p:blipFill>
          <a:blip r:embed="rId5"/>
          <a:stretch>
            <a:fillRect/>
          </a:stretch>
        </p:blipFill>
        <p:spPr>
          <a:xfrm>
            <a:off x="3736027" y="5034680"/>
            <a:ext cx="1709046" cy="1392835"/>
          </a:xfrm>
          <a:prstGeom prst="rect">
            <a:avLst/>
          </a:prstGeom>
        </p:spPr>
      </p:pic>
      <p:pic>
        <p:nvPicPr>
          <p:cNvPr id="16" name="Picture 15" descr="A cartoon characters in a row&#10;&#10;AI-generated content may be incorrect.">
            <a:extLst>
              <a:ext uri="{FF2B5EF4-FFF2-40B4-BE49-F238E27FC236}">
                <a16:creationId xmlns:a16="http://schemas.microsoft.com/office/drawing/2014/main" id="{66AAF4B6-77E7-E208-7C92-3EF5FE5F8AC0}"/>
              </a:ext>
            </a:extLst>
          </p:cNvPr>
          <p:cNvPicPr>
            <a:picLocks noChangeAspect="1"/>
          </p:cNvPicPr>
          <p:nvPr/>
        </p:nvPicPr>
        <p:blipFill>
          <a:blip r:embed="rId6"/>
          <a:stretch>
            <a:fillRect/>
          </a:stretch>
        </p:blipFill>
        <p:spPr>
          <a:xfrm>
            <a:off x="8861150" y="4828643"/>
            <a:ext cx="2460381" cy="1649290"/>
          </a:xfrm>
          <a:prstGeom prst="rect">
            <a:avLst/>
          </a:prstGeom>
        </p:spPr>
      </p:pic>
      <p:sp>
        <p:nvSpPr>
          <p:cNvPr id="21" name="Content Placeholder 2">
            <a:extLst>
              <a:ext uri="{FF2B5EF4-FFF2-40B4-BE49-F238E27FC236}">
                <a16:creationId xmlns:a16="http://schemas.microsoft.com/office/drawing/2014/main" id="{85E31D80-D7BF-276D-4482-4E3E105324C7}"/>
              </a:ext>
            </a:extLst>
          </p:cNvPr>
          <p:cNvSpPr>
            <a:spLocks noGrp="1"/>
          </p:cNvSpPr>
          <p:nvPr>
            <p:ph idx="1"/>
          </p:nvPr>
        </p:nvSpPr>
        <p:spPr>
          <a:xfrm>
            <a:off x="5838823" y="5253282"/>
            <a:ext cx="2605825" cy="659395"/>
          </a:xfrm>
        </p:spPr>
        <p:txBody>
          <a:bodyPr vert="horz" lIns="91440" tIns="45720" rIns="91440" bIns="45720" rtlCol="0" anchor="t">
            <a:normAutofit fontScale="85000" lnSpcReduction="20000"/>
          </a:bodyPr>
          <a:lstStyle/>
          <a:p>
            <a:pPr marL="0" indent="0">
              <a:buNone/>
            </a:pPr>
            <a:r>
              <a:rPr lang="en-GB">
                <a:latin typeface="Sassoon Primary"/>
              </a:rPr>
              <a:t>Collage the characters.</a:t>
            </a:r>
            <a:endParaRPr lang="en-US">
              <a:latin typeface="Sassoon Primary"/>
            </a:endParaRPr>
          </a:p>
          <a:p>
            <a:pPr marL="0" indent="0">
              <a:buNone/>
            </a:pPr>
            <a:endParaRPr lang="en-GB"/>
          </a:p>
        </p:txBody>
      </p:sp>
    </p:spTree>
    <p:extLst>
      <p:ext uri="{BB962C8B-B14F-4D97-AF65-F5344CB8AC3E}">
        <p14:creationId xmlns:p14="http://schemas.microsoft.com/office/powerpoint/2010/main" val="1186978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F0BA-CEED-E29D-FEE5-9940F07FFB68}"/>
              </a:ext>
            </a:extLst>
          </p:cNvPr>
          <p:cNvSpPr>
            <a:spLocks noGrp="1"/>
          </p:cNvSpPr>
          <p:nvPr>
            <p:ph type="title"/>
          </p:nvPr>
        </p:nvSpPr>
        <p:spPr/>
        <p:txBody>
          <a:bodyPr/>
          <a:lstStyle/>
          <a:p>
            <a:r>
              <a:rPr lang="en-GB">
                <a:latin typeface="Sassoon Primary"/>
              </a:rPr>
              <a:t>Recap</a:t>
            </a:r>
          </a:p>
        </p:txBody>
      </p:sp>
      <p:sp>
        <p:nvSpPr>
          <p:cNvPr id="3" name="Content Placeholder 2">
            <a:extLst>
              <a:ext uri="{FF2B5EF4-FFF2-40B4-BE49-F238E27FC236}">
                <a16:creationId xmlns:a16="http://schemas.microsoft.com/office/drawing/2014/main" id="{C64EAB1E-80D3-6608-8146-DF162FAE764E}"/>
              </a:ext>
            </a:extLst>
          </p:cNvPr>
          <p:cNvSpPr>
            <a:spLocks noGrp="1"/>
          </p:cNvSpPr>
          <p:nvPr>
            <p:ph idx="1"/>
          </p:nvPr>
        </p:nvSpPr>
        <p:spPr>
          <a:xfrm>
            <a:off x="838200" y="1351950"/>
            <a:ext cx="10515600" cy="5844445"/>
          </a:xfrm>
        </p:spPr>
        <p:txBody>
          <a:bodyPr vert="horz" lIns="91440" tIns="45720" rIns="91440" bIns="45720" rtlCol="0" anchor="t">
            <a:normAutofit/>
          </a:bodyPr>
          <a:lstStyle/>
          <a:p>
            <a:pPr marL="0" indent="0">
              <a:buNone/>
            </a:pPr>
            <a:r>
              <a:rPr lang="en-GB" sz="9600" err="1">
                <a:latin typeface="Comic Sans MS"/>
                <a:ea typeface="+mn-lt"/>
                <a:cs typeface="+mn-lt"/>
              </a:rPr>
              <a:t>oo</a:t>
            </a:r>
            <a:r>
              <a:rPr lang="en-GB" sz="9600">
                <a:latin typeface="Comic Sans MS"/>
                <a:ea typeface="+mn-lt"/>
                <a:cs typeface="+mn-lt"/>
              </a:rPr>
              <a:t>       u       </a:t>
            </a:r>
            <a:r>
              <a:rPr lang="en-GB" sz="9600" err="1">
                <a:latin typeface="Comic Sans MS"/>
                <a:ea typeface="+mn-lt"/>
                <a:cs typeface="+mn-lt"/>
              </a:rPr>
              <a:t>ew</a:t>
            </a:r>
            <a:endParaRPr lang="en-US" sz="6600" err="1">
              <a:latin typeface="Comic Sans MS"/>
              <a:ea typeface="+mn-lt"/>
              <a:cs typeface="+mn-lt"/>
            </a:endParaRPr>
          </a:p>
          <a:p>
            <a:pPr marL="0" indent="0">
              <a:buNone/>
            </a:pPr>
            <a:r>
              <a:rPr lang="en-GB" sz="9600">
                <a:latin typeface="Comic Sans MS"/>
                <a:ea typeface="+mn-lt"/>
                <a:cs typeface="+mn-lt"/>
              </a:rPr>
              <a:t>     </a:t>
            </a:r>
            <a:r>
              <a:rPr lang="en-GB" sz="9600" err="1">
                <a:latin typeface="Comic Sans MS"/>
                <a:ea typeface="+mn-lt"/>
                <a:cs typeface="+mn-lt"/>
              </a:rPr>
              <a:t>ue</a:t>
            </a:r>
            <a:r>
              <a:rPr lang="en-GB" sz="9600">
                <a:latin typeface="Comic Sans MS"/>
                <a:ea typeface="+mn-lt"/>
                <a:cs typeface="+mn-lt"/>
              </a:rPr>
              <a:t>       u-e                      ow      </a:t>
            </a:r>
            <a:endParaRPr lang="en-US" sz="6600">
              <a:latin typeface="Comic Sans MS"/>
              <a:ea typeface="+mn-lt"/>
              <a:cs typeface="+mn-lt"/>
            </a:endParaRPr>
          </a:p>
          <a:p>
            <a:pPr marL="0" indent="0">
              <a:buNone/>
            </a:pPr>
            <a:r>
              <a:rPr lang="en-GB" sz="9600">
                <a:latin typeface="Comic Sans MS"/>
                <a:ea typeface="+mn-lt"/>
                <a:cs typeface="+mn-lt"/>
              </a:rPr>
              <a:t>     </a:t>
            </a:r>
            <a:endParaRPr lang="en-US" sz="6600">
              <a:latin typeface="Comic Sans MS"/>
            </a:endParaRPr>
          </a:p>
        </p:txBody>
      </p:sp>
    </p:spTree>
    <p:extLst>
      <p:ext uri="{BB962C8B-B14F-4D97-AF65-F5344CB8AC3E}">
        <p14:creationId xmlns:p14="http://schemas.microsoft.com/office/powerpoint/2010/main" val="218617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843251" y="582040"/>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Today's Graphemes</a:t>
            </a:r>
          </a:p>
          <a:p>
            <a:pPr marL="0" indent="0">
              <a:buNone/>
            </a:pPr>
            <a:endParaRPr lang="en-GB" sz="9600">
              <a:latin typeface="Sassoon Primary"/>
              <a:cs typeface="Calibri"/>
            </a:endParaRPr>
          </a:p>
          <a:p>
            <a:pPr marL="0" indent="0">
              <a:buNone/>
            </a:pPr>
            <a:endParaRPr lang="en-GB" sz="9600">
              <a:latin typeface="Sassoon Primary"/>
              <a:cs typeface="Calibri"/>
            </a:endParaRPr>
          </a:p>
        </p:txBody>
      </p:sp>
      <p:sp>
        <p:nvSpPr>
          <p:cNvPr id="16" name="Content Placeholder 2">
            <a:extLst>
              <a:ext uri="{FF2B5EF4-FFF2-40B4-BE49-F238E27FC236}">
                <a16:creationId xmlns:a16="http://schemas.microsoft.com/office/drawing/2014/main" id="{D32C41CD-6C8C-0327-3189-062D97A81E33}"/>
              </a:ext>
            </a:extLst>
          </p:cNvPr>
          <p:cNvSpPr txBox="1">
            <a:spLocks/>
          </p:cNvSpPr>
          <p:nvPr/>
        </p:nvSpPr>
        <p:spPr>
          <a:xfrm>
            <a:off x="3961713" y="3190906"/>
            <a:ext cx="4401204" cy="2813160"/>
          </a:xfrm>
          <a:prstGeom prst="rect">
            <a:avLst/>
          </a:prstGeom>
          <a:solidFill>
            <a:schemeClr val="accent4">
              <a:lumMod val="60000"/>
              <a:lumOff val="40000"/>
            </a:schemeClr>
          </a:solidFill>
          <a:ln w="57150">
            <a:solidFill>
              <a:schemeClr val="accent4">
                <a:lumMod val="60000"/>
                <a:lumOff val="40000"/>
              </a:schemeClr>
            </a:solidFill>
          </a:ln>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9600" err="1">
                <a:latin typeface="Sassoon Primary"/>
                <a:cs typeface="Calibri"/>
              </a:rPr>
              <a:t>ou</a:t>
            </a:r>
            <a:r>
              <a:rPr lang="en-GB" sz="9600">
                <a:latin typeface="Sassoon Primary"/>
                <a:cs typeface="Calibri"/>
              </a:rPr>
              <a:t> </a:t>
            </a:r>
          </a:p>
          <a:p>
            <a:pPr marL="0" indent="0" algn="ctr">
              <a:buNone/>
            </a:pPr>
            <a:r>
              <a:rPr lang="en-GB" sz="9600" err="1">
                <a:latin typeface="Sassoon Primary"/>
                <a:cs typeface="Calibri"/>
              </a:rPr>
              <a:t>ui</a:t>
            </a:r>
            <a:endParaRPr lang="en-GB" sz="9600">
              <a:latin typeface="Sassoon Primary"/>
              <a:cs typeface="Calibri"/>
            </a:endParaRPr>
          </a:p>
          <a:p>
            <a:pPr marL="0" indent="0" algn="ctr">
              <a:buNone/>
            </a:pPr>
            <a:endParaRPr lang="en-GB" sz="9600">
              <a:latin typeface="Sassoon Primary"/>
              <a:cs typeface="Calibri"/>
            </a:endParaRPr>
          </a:p>
        </p:txBody>
      </p:sp>
      <p:sp>
        <p:nvSpPr>
          <p:cNvPr id="8" name="TextBox 7">
            <a:extLst>
              <a:ext uri="{FF2B5EF4-FFF2-40B4-BE49-F238E27FC236}">
                <a16:creationId xmlns:a16="http://schemas.microsoft.com/office/drawing/2014/main" id="{94DCF57E-EA50-881F-C2B0-9330BFF3B809}"/>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Sassoon Primary"/>
              </a:rPr>
              <a:t>Monday 3rd February 2025</a:t>
            </a:r>
          </a:p>
          <a:p>
            <a:r>
              <a:rPr lang="en-GB" b="1" u="sng">
                <a:latin typeface="Sassoon Primary"/>
              </a:rPr>
              <a:t>3/2/25</a:t>
            </a:r>
          </a:p>
        </p:txBody>
      </p:sp>
    </p:spTree>
    <p:extLst>
      <p:ext uri="{BB962C8B-B14F-4D97-AF65-F5344CB8AC3E}">
        <p14:creationId xmlns:p14="http://schemas.microsoft.com/office/powerpoint/2010/main" val="24613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4407767" y="136296"/>
            <a:ext cx="2998112" cy="4770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u="sng">
                <a:latin typeface="Sassoon Primary"/>
              </a:rPr>
              <a:t>Where in the word?</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9" name="TextBox 8">
            <a:extLst>
              <a:ext uri="{FF2B5EF4-FFF2-40B4-BE49-F238E27FC236}">
                <a16:creationId xmlns:a16="http://schemas.microsoft.com/office/drawing/2014/main" id="{D922F654-5828-B20E-4BD4-FC2B2E35F93D}"/>
              </a:ext>
            </a:extLst>
          </p:cNvPr>
          <p:cNvSpPr txBox="1"/>
          <p:nvPr/>
        </p:nvSpPr>
        <p:spPr>
          <a:xfrm>
            <a:off x="6103938" y="793750"/>
            <a:ext cx="7553854"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latin typeface="Sassoon Primary"/>
                <a:cs typeface="Calibri" panose="020F0502020204030204"/>
              </a:rPr>
              <a:t>unicorn</a:t>
            </a:r>
          </a:p>
          <a:p>
            <a:r>
              <a:rPr lang="en-US" sz="6000">
                <a:latin typeface="Sassoon Primary"/>
                <a:cs typeface="Calibri" panose="020F0502020204030204"/>
              </a:rPr>
              <a:t>blue</a:t>
            </a:r>
          </a:p>
          <a:p>
            <a:r>
              <a:rPr lang="en-US" sz="6000">
                <a:latin typeface="Sassoon Primary"/>
                <a:cs typeface="Calibri" panose="020F0502020204030204"/>
              </a:rPr>
              <a:t>rule</a:t>
            </a:r>
          </a:p>
          <a:p>
            <a:r>
              <a:rPr lang="en-US" sz="6000">
                <a:latin typeface="Sassoon Primary"/>
                <a:cs typeface="Calibri" panose="020F0502020204030204"/>
              </a:rPr>
              <a:t>chew</a:t>
            </a:r>
          </a:p>
          <a:p>
            <a:r>
              <a:rPr lang="en-US" sz="6000">
                <a:latin typeface="Sassoon Primary"/>
                <a:cs typeface="Calibri" panose="020F0502020204030204"/>
              </a:rPr>
              <a:t>music</a:t>
            </a:r>
          </a:p>
          <a:p>
            <a:r>
              <a:rPr lang="en-US" sz="6000">
                <a:latin typeface="Sassoon Primary"/>
                <a:cs typeface="Calibri" panose="020F0502020204030204"/>
              </a:rPr>
              <a:t>glue</a:t>
            </a:r>
          </a:p>
          <a:p>
            <a:pPr algn="l"/>
            <a:endParaRPr lang="en-US" sz="3200">
              <a:latin typeface="Sassoon Primary"/>
            </a:endParaRPr>
          </a:p>
        </p:txBody>
      </p:sp>
      <p:sp>
        <p:nvSpPr>
          <p:cNvPr id="10" name="TextBox 9">
            <a:extLst>
              <a:ext uri="{FF2B5EF4-FFF2-40B4-BE49-F238E27FC236}">
                <a16:creationId xmlns:a16="http://schemas.microsoft.com/office/drawing/2014/main" id="{BDAFD1E1-FA2E-CC0D-20FA-0F0E874ED338}"/>
              </a:ext>
            </a:extLst>
          </p:cNvPr>
          <p:cNvSpPr txBox="1"/>
          <p:nvPr/>
        </p:nvSpPr>
        <p:spPr>
          <a:xfrm>
            <a:off x="283103" y="2931583"/>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Segment these </a:t>
            </a:r>
            <a:endParaRPr lang="en-US" sz="6000">
              <a:latin typeface="Sassoon Primary"/>
              <a:cs typeface="Calibri" panose="020F0502020204030204"/>
            </a:endParaRPr>
          </a:p>
          <a:p>
            <a:pPr algn="ctr"/>
            <a:r>
              <a:rPr lang="en-US" sz="3500">
                <a:latin typeface="Sassoon Primary"/>
                <a:cs typeface="Calibri" panose="020F0502020204030204"/>
              </a:rPr>
              <a:t>words and read them</a:t>
            </a:r>
            <a:endParaRPr lang="en-US" sz="6000">
              <a:latin typeface="Sassoon Primary"/>
              <a:cs typeface="Calibri" panose="020F0502020204030204"/>
            </a:endParaRPr>
          </a:p>
        </p:txBody>
      </p:sp>
      <p:sp>
        <p:nvSpPr>
          <p:cNvPr id="5" name="TextBox 4">
            <a:extLst>
              <a:ext uri="{FF2B5EF4-FFF2-40B4-BE49-F238E27FC236}">
                <a16:creationId xmlns:a16="http://schemas.microsoft.com/office/drawing/2014/main" id="{94CC17B4-D9BE-5376-7F87-C2AA79B715F5}"/>
              </a:ext>
            </a:extLst>
          </p:cNvPr>
          <p:cNvSpPr txBox="1"/>
          <p:nvPr/>
        </p:nvSpPr>
        <p:spPr>
          <a:xfrm>
            <a:off x="209019" y="899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a:rPr>
              <a:t>What are the digraphs?</a:t>
            </a:r>
          </a:p>
          <a:p>
            <a:pPr algn="ctr"/>
            <a:endParaRPr lang="en-US" sz="3500">
              <a:latin typeface="Sassoon Primary"/>
              <a:cs typeface="Calibri"/>
            </a:endParaRPr>
          </a:p>
        </p:txBody>
      </p:sp>
      <p:sp>
        <p:nvSpPr>
          <p:cNvPr id="6" name="TextBox 5">
            <a:extLst>
              <a:ext uri="{FF2B5EF4-FFF2-40B4-BE49-F238E27FC236}">
                <a16:creationId xmlns:a16="http://schemas.microsoft.com/office/drawing/2014/main" id="{CE7A49EF-D969-662D-5D0F-CA80BC05CFB5}"/>
              </a:ext>
            </a:extLst>
          </p:cNvPr>
          <p:cNvSpPr txBox="1"/>
          <p:nvPr/>
        </p:nvSpPr>
        <p:spPr>
          <a:xfrm>
            <a:off x="283103" y="4847166"/>
            <a:ext cx="4855104" cy="63094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Blend and say words</a:t>
            </a:r>
            <a:endParaRPr lang="en-US"/>
          </a:p>
        </p:txBody>
      </p:sp>
      <p:sp>
        <p:nvSpPr>
          <p:cNvPr id="7" name="Arrow: Down 6">
            <a:extLst>
              <a:ext uri="{FF2B5EF4-FFF2-40B4-BE49-F238E27FC236}">
                <a16:creationId xmlns:a16="http://schemas.microsoft.com/office/drawing/2014/main" id="{90BB2B8F-5D26-37F4-8B7D-34C726DBDC8B}"/>
              </a:ext>
            </a:extLst>
          </p:cNvPr>
          <p:cNvSpPr/>
          <p:nvPr/>
        </p:nvSpPr>
        <p:spPr>
          <a:xfrm>
            <a:off x="2473854" y="2156354"/>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C2C56D27-C5B4-40F1-738E-E97061C1311E}"/>
              </a:ext>
            </a:extLst>
          </p:cNvPr>
          <p:cNvSpPr/>
          <p:nvPr/>
        </p:nvSpPr>
        <p:spPr>
          <a:xfrm>
            <a:off x="2569103" y="4156603"/>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D662931-1ED0-4159-4362-B6E8149DC8A0}"/>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Sassoon Primary"/>
              </a:rPr>
              <a:t>Monday 3rd February 2025</a:t>
            </a:r>
          </a:p>
          <a:p>
            <a:r>
              <a:rPr lang="en-GB" b="1" u="sng">
                <a:latin typeface="Sassoon Primary"/>
              </a:rPr>
              <a:t>3/2/25</a:t>
            </a:r>
          </a:p>
        </p:txBody>
      </p:sp>
    </p:spTree>
    <p:extLst>
      <p:ext uri="{BB962C8B-B14F-4D97-AF65-F5344CB8AC3E}">
        <p14:creationId xmlns:p14="http://schemas.microsoft.com/office/powerpoint/2010/main" val="4270418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581177" y="1072752"/>
            <a:ext cx="905031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600">
                <a:latin typeface="Sassoon Primary"/>
                <a:cs typeface="Calibri"/>
              </a:rPr>
              <a:t>y-</a:t>
            </a:r>
            <a:r>
              <a:rPr lang="en-GB" sz="9600" b="1" err="1">
                <a:latin typeface="Sassoon Primary"/>
                <a:cs typeface="Calibri"/>
              </a:rPr>
              <a:t>ou</a:t>
            </a:r>
            <a:r>
              <a:rPr lang="en-GB" sz="9600">
                <a:latin typeface="Sassoon Primary"/>
                <a:cs typeface="Calibri"/>
              </a:rPr>
              <a:t>-</a:t>
            </a:r>
            <a:r>
              <a:rPr lang="en-GB" sz="9600" err="1">
                <a:latin typeface="Sassoon Primary"/>
                <a:cs typeface="Calibri"/>
              </a:rPr>
              <a:t>th</a:t>
            </a:r>
          </a:p>
          <a:p>
            <a:r>
              <a:rPr lang="en-GB" sz="9600">
                <a:latin typeface="Sassoon Primary"/>
                <a:cs typeface="Calibri"/>
              </a:rPr>
              <a:t>f-r-</a:t>
            </a:r>
            <a:r>
              <a:rPr lang="en-GB" sz="9600" err="1">
                <a:latin typeface="Sassoon Primary"/>
                <a:cs typeface="Calibri"/>
              </a:rPr>
              <a:t>ui</a:t>
            </a:r>
            <a:r>
              <a:rPr lang="en-GB" sz="9600">
                <a:latin typeface="Sassoon Primary"/>
                <a:cs typeface="Calibri"/>
              </a:rPr>
              <a:t>-t</a:t>
            </a:r>
          </a:p>
          <a:p>
            <a:r>
              <a:rPr lang="en-GB" sz="9600">
                <a:latin typeface="Sassoon Primary"/>
                <a:cs typeface="Calibri"/>
              </a:rPr>
              <a:t>b-r-</a:t>
            </a:r>
            <a:r>
              <a:rPr lang="en-GB" sz="9600" err="1">
                <a:latin typeface="Sassoon Primary"/>
                <a:cs typeface="Calibri"/>
              </a:rPr>
              <a:t>ui</a:t>
            </a:r>
            <a:r>
              <a:rPr lang="en-GB" sz="9600">
                <a:latin typeface="Sassoon Primary"/>
                <a:cs typeface="Calibri"/>
              </a:rPr>
              <a:t>-se</a:t>
            </a:r>
          </a:p>
        </p:txBody>
      </p:sp>
      <p:sp>
        <p:nvSpPr>
          <p:cNvPr id="4" name="TextBox 3">
            <a:extLst>
              <a:ext uri="{FF2B5EF4-FFF2-40B4-BE49-F238E27FC236}">
                <a16:creationId xmlns:a16="http://schemas.microsoft.com/office/drawing/2014/main" id="{1C9DD727-F1BE-6BB3-DFE4-2984C24CF0C9}"/>
              </a:ext>
            </a:extLst>
          </p:cNvPr>
          <p:cNvSpPr txBox="1"/>
          <p:nvPr/>
        </p:nvSpPr>
        <p:spPr>
          <a:xfrm>
            <a:off x="822853" y="2391833"/>
            <a:ext cx="3352271" cy="2246769"/>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Sounds out these </a:t>
            </a:r>
            <a:endParaRPr lang="en-US" sz="6000">
              <a:latin typeface="Sassoon Primary"/>
              <a:cs typeface="Calibri" panose="020F0502020204030204"/>
            </a:endParaRPr>
          </a:p>
          <a:p>
            <a:pPr algn="ctr"/>
            <a:r>
              <a:rPr lang="en-US" sz="3500">
                <a:latin typeface="Sassoon Primary"/>
                <a:cs typeface="Calibri" panose="020F0502020204030204"/>
              </a:rPr>
              <a:t>words and read them</a:t>
            </a:r>
          </a:p>
          <a:p>
            <a:pPr algn="ctr"/>
            <a:endParaRPr lang="en-US" sz="3500">
              <a:latin typeface="Sassoon Primary"/>
              <a:cs typeface="Calibri" panose="020F0502020204030204"/>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269F7EF-2C9A-B232-96DC-54F9204F2C5E}"/>
                  </a:ext>
                </a:extLst>
              </p14:cNvPr>
              <p14:cNvContentPartPr/>
              <p14:nvPr/>
            </p14:nvContentPartPr>
            <p14:xfrm>
              <a:off x="4875296" y="1737059"/>
              <a:ext cx="12532" cy="12532"/>
            </p14:xfrm>
          </p:contentPart>
        </mc:Choice>
        <mc:Fallback xmlns="">
          <p:pic>
            <p:nvPicPr>
              <p:cNvPr id="2" name="Ink 1">
                <a:extLst>
                  <a:ext uri="{FF2B5EF4-FFF2-40B4-BE49-F238E27FC236}">
                    <a16:creationId xmlns:a16="http://schemas.microsoft.com/office/drawing/2014/main" id="{6269F7EF-2C9A-B232-96DC-54F9204F2C5E}"/>
                  </a:ext>
                </a:extLst>
              </p:cNvPr>
              <p:cNvPicPr/>
              <p:nvPr/>
            </p:nvPicPr>
            <p:blipFill>
              <a:blip r:embed="rId4"/>
              <a:stretch>
                <a:fillRect/>
              </a:stretch>
            </p:blipFill>
            <p:spPr>
              <a:xfrm>
                <a:off x="4248696" y="1110459"/>
                <a:ext cx="1253200" cy="1253200"/>
              </a:xfrm>
              <a:prstGeom prst="rect">
                <a:avLst/>
              </a:prstGeom>
            </p:spPr>
          </p:pic>
        </mc:Fallback>
      </mc:AlternateContent>
      <p:sp>
        <p:nvSpPr>
          <p:cNvPr id="6" name="TextBox 5">
            <a:extLst>
              <a:ext uri="{FF2B5EF4-FFF2-40B4-BE49-F238E27FC236}">
                <a16:creationId xmlns:a16="http://schemas.microsoft.com/office/drawing/2014/main" id="{04CD0496-88BC-2727-3412-F9C2BC0CFDC0}"/>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Sassoon Primary"/>
              </a:rPr>
              <a:t>Monday 3rd February 2025</a:t>
            </a:r>
          </a:p>
          <a:p>
            <a:r>
              <a:rPr lang="en-GB" b="1" u="sng">
                <a:latin typeface="Sassoon Primary"/>
              </a:rPr>
              <a:t>3/2/25</a:t>
            </a:r>
          </a:p>
        </p:txBody>
      </p:sp>
    </p:spTree>
    <p:extLst>
      <p:ext uri="{BB962C8B-B14F-4D97-AF65-F5344CB8AC3E}">
        <p14:creationId xmlns:p14="http://schemas.microsoft.com/office/powerpoint/2010/main" val="113685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390677" y="279002"/>
            <a:ext cx="9050316"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youth</a:t>
            </a:r>
          </a:p>
          <a:p>
            <a:r>
              <a:rPr lang="en-GB" sz="13800">
                <a:latin typeface="Sassoon Primary"/>
                <a:cs typeface="Calibri"/>
              </a:rPr>
              <a:t>fruit</a:t>
            </a:r>
          </a:p>
          <a:p>
            <a:r>
              <a:rPr lang="en-GB" sz="13800">
                <a:latin typeface="Sassoon Primary"/>
                <a:cs typeface="Calibri"/>
              </a:rPr>
              <a:t>bruise</a:t>
            </a:r>
          </a:p>
        </p:txBody>
      </p:sp>
      <p:sp>
        <p:nvSpPr>
          <p:cNvPr id="4" name="TextBox 3">
            <a:extLst>
              <a:ext uri="{FF2B5EF4-FFF2-40B4-BE49-F238E27FC236}">
                <a16:creationId xmlns:a16="http://schemas.microsoft.com/office/drawing/2014/main" id="{1C9DD727-F1BE-6BB3-DFE4-2984C24CF0C9}"/>
              </a:ext>
            </a:extLst>
          </p:cNvPr>
          <p:cNvSpPr txBox="1"/>
          <p:nvPr/>
        </p:nvSpPr>
        <p:spPr>
          <a:xfrm>
            <a:off x="822853" y="2391833"/>
            <a:ext cx="3352271" cy="2246769"/>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Sounds out these </a:t>
            </a:r>
            <a:endParaRPr lang="en-US" sz="6000">
              <a:latin typeface="Sassoon Primary"/>
              <a:cs typeface="Calibri" panose="020F0502020204030204"/>
            </a:endParaRPr>
          </a:p>
          <a:p>
            <a:pPr algn="ctr"/>
            <a:r>
              <a:rPr lang="en-US" sz="3500">
                <a:latin typeface="Sassoon Primary"/>
                <a:cs typeface="Calibri" panose="020F0502020204030204"/>
              </a:rPr>
              <a:t>words and read them</a:t>
            </a:r>
          </a:p>
          <a:p>
            <a:pPr algn="ctr"/>
            <a:endParaRPr lang="en-US" sz="3500">
              <a:latin typeface="Sassoon Primary"/>
              <a:cs typeface="Calibri" panose="020F0502020204030204"/>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269F7EF-2C9A-B232-96DC-54F9204F2C5E}"/>
                  </a:ext>
                </a:extLst>
              </p14:cNvPr>
              <p14:cNvContentPartPr/>
              <p14:nvPr/>
            </p14:nvContentPartPr>
            <p14:xfrm>
              <a:off x="4875296" y="1737059"/>
              <a:ext cx="12532" cy="12532"/>
            </p14:xfrm>
          </p:contentPart>
        </mc:Choice>
        <mc:Fallback xmlns="">
          <p:pic>
            <p:nvPicPr>
              <p:cNvPr id="2" name="Ink 1">
                <a:extLst>
                  <a:ext uri="{FF2B5EF4-FFF2-40B4-BE49-F238E27FC236}">
                    <a16:creationId xmlns:a16="http://schemas.microsoft.com/office/drawing/2014/main" id="{6269F7EF-2C9A-B232-96DC-54F9204F2C5E}"/>
                  </a:ext>
                </a:extLst>
              </p:cNvPr>
              <p:cNvPicPr/>
              <p:nvPr/>
            </p:nvPicPr>
            <p:blipFill>
              <a:blip r:embed="rId4"/>
              <a:stretch>
                <a:fillRect/>
              </a:stretch>
            </p:blipFill>
            <p:spPr>
              <a:xfrm>
                <a:off x="4248696" y="1110459"/>
                <a:ext cx="1253200" cy="1253200"/>
              </a:xfrm>
              <a:prstGeom prst="rect">
                <a:avLst/>
              </a:prstGeom>
            </p:spPr>
          </p:pic>
        </mc:Fallback>
      </mc:AlternateContent>
      <p:sp>
        <p:nvSpPr>
          <p:cNvPr id="6" name="TextBox 5">
            <a:extLst>
              <a:ext uri="{FF2B5EF4-FFF2-40B4-BE49-F238E27FC236}">
                <a16:creationId xmlns:a16="http://schemas.microsoft.com/office/drawing/2014/main" id="{2BD4C0F5-5ECC-6E13-A30A-3EAF76090BAE}"/>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Sassoon Primary"/>
              </a:rPr>
              <a:t>Monday 3rd February 2025</a:t>
            </a:r>
          </a:p>
          <a:p>
            <a:r>
              <a:rPr lang="en-GB" b="1" u="sng">
                <a:latin typeface="Sassoon Primary"/>
              </a:rPr>
              <a:t>3/2/25</a:t>
            </a:r>
          </a:p>
        </p:txBody>
      </p:sp>
    </p:spTree>
    <p:extLst>
      <p:ext uri="{BB962C8B-B14F-4D97-AF65-F5344CB8AC3E}">
        <p14:creationId xmlns:p14="http://schemas.microsoft.com/office/powerpoint/2010/main" val="3100067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5652C8-9736-49DF-A5E4-36C163EF9B65}"/>
</file>

<file path=customXml/itemProps2.xml><?xml version="1.0" encoding="utf-8"?>
<ds:datastoreItem xmlns:ds="http://schemas.openxmlformats.org/officeDocument/2006/customXml" ds:itemID="{50B74370-1542-4F12-AA6B-492F7B6C0815}">
  <ds:schemaRefs>
    <ds:schemaRef ds:uri="http://purl.org/dc/terms/"/>
    <ds:schemaRef ds:uri="http://www.w3.org/XML/1998/namespace"/>
    <ds:schemaRef ds:uri="5519ec2d-3025-400a-aa14-bba49a7e18f3"/>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e255f982-5f1f-41c7-871f-7a91432a5484"/>
    <ds:schemaRef ds:uri="http://schemas.microsoft.com/office/2006/metadata/properties"/>
  </ds:schemaRefs>
</ds:datastoreItem>
</file>

<file path=customXml/itemProps3.xml><?xml version="1.0" encoding="utf-8"?>
<ds:datastoreItem xmlns:ds="http://schemas.openxmlformats.org/officeDocument/2006/customXml" ds:itemID="{60355CA4-2E0D-4421-BAA8-5FA1132FF2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1893</Words>
  <Application>Microsoft Office PowerPoint</Application>
  <PresentationFormat>Widescreen</PresentationFormat>
  <Paragraphs>246</Paragraphs>
  <Slides>47</Slides>
  <Notes>28</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Monday 2nd February 2025</vt:lpstr>
      <vt:lpstr>Children's Mental Health Week Parent Workshop</vt:lpstr>
      <vt:lpstr>Write a letter to each character.</vt:lpstr>
      <vt:lpstr>PowerPoint Presentation</vt:lpstr>
      <vt:lpstr>Recap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Independent Challenges:</vt:lpstr>
      <vt:lpstr>Lunch</vt:lpstr>
      <vt:lpstr>Toothbrushing</vt:lpstr>
      <vt:lpstr>Unit 1: Toys Over Time</vt:lpstr>
      <vt:lpstr>PowerPoint Presentation</vt:lpstr>
      <vt:lpstr>PowerPoint Presentation</vt:lpstr>
      <vt:lpstr>PowerPoint Presentation</vt:lpstr>
      <vt:lpstr>PowerPoint Presentation</vt:lpstr>
      <vt:lpstr>PowerPoint Presentation</vt:lpstr>
      <vt:lpstr>PowerPoint Presentation</vt:lpstr>
      <vt:lpstr>How are toys today different from toys in the past?</vt:lpstr>
      <vt:lpstr>PowerPoint Presentation</vt:lpstr>
      <vt:lpstr>How have materials changed over time?</vt:lpstr>
      <vt:lpstr>PowerPoint Presentation</vt:lpstr>
      <vt:lpstr>How has technology changed over time?</vt:lpstr>
      <vt:lpstr>How has technology changed over time?</vt:lpstr>
      <vt:lpstr>How has technology changed over time?</vt:lpstr>
      <vt:lpstr>How have toys got safer?</vt:lpstr>
      <vt:lpstr>PowerPoint Presentation</vt:lpstr>
      <vt:lpstr>Draw a toy that is strong and safe for this child.</vt:lpstr>
      <vt:lpstr>How are toys today different from toys in the past?</vt:lpstr>
      <vt:lpstr>How are toys today different from toys in the past?</vt:lpstr>
      <vt:lpstr>Independent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24</cp:revision>
  <dcterms:created xsi:type="dcterms:W3CDTF">2024-12-20T13:39:50Z</dcterms:created>
  <dcterms:modified xsi:type="dcterms:W3CDTF">2025-02-02T16:25:50Z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r8>262700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