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  <p:sldMasterId id="2147483711" r:id="rId6"/>
  </p:sldMasterIdLst>
  <p:notesMasterIdLst>
    <p:notesMasterId r:id="rId43"/>
  </p:notesMasterIdLst>
  <p:sldIdLst>
    <p:sldId id="257" r:id="rId7"/>
    <p:sldId id="258" r:id="rId8"/>
    <p:sldId id="295" r:id="rId9"/>
    <p:sldId id="292" r:id="rId10"/>
    <p:sldId id="520" r:id="rId11"/>
    <p:sldId id="293" r:id="rId12"/>
    <p:sldId id="297" r:id="rId13"/>
    <p:sldId id="289" r:id="rId14"/>
    <p:sldId id="288" r:id="rId15"/>
    <p:sldId id="280" r:id="rId16"/>
    <p:sldId id="543" r:id="rId17"/>
    <p:sldId id="300" r:id="rId18"/>
    <p:sldId id="301" r:id="rId19"/>
    <p:sldId id="302" r:id="rId20"/>
    <p:sldId id="333" r:id="rId21"/>
    <p:sldId id="303" r:id="rId22"/>
    <p:sldId id="304" r:id="rId23"/>
    <p:sldId id="305" r:id="rId24"/>
    <p:sldId id="306" r:id="rId25"/>
    <p:sldId id="307" r:id="rId26"/>
    <p:sldId id="286" r:id="rId27"/>
    <p:sldId id="332" r:id="rId28"/>
    <p:sldId id="331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261" r:id="rId38"/>
    <p:sldId id="529" r:id="rId39"/>
    <p:sldId id="541" r:id="rId40"/>
    <p:sldId id="506" r:id="rId41"/>
    <p:sldId id="542" r:id="rId4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41B35-FF59-4374-BF0C-5D6B46A6D836}" v="18" dt="2025-02-27T10:59:01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13A175F1-4889-4AC6-B712-844A04098E1F}"/>
    <pc:docChg chg="delSld modSld">
      <pc:chgData name="A Freel" userId="S::afreel@ohacademy.co.uk::f6dead3d-cc44-4b49-aee1-60fe86f08dbd" providerId="AD" clId="Web-{13A175F1-4889-4AC6-B712-844A04098E1F}" dt="2025-02-08T14:07:10.961" v="8" actId="20577"/>
      <pc:docMkLst>
        <pc:docMk/>
      </pc:docMkLst>
      <pc:sldChg chg="del">
        <pc:chgData name="A Freel" userId="S::afreel@ohacademy.co.uk::f6dead3d-cc44-4b49-aee1-60fe86f08dbd" providerId="AD" clId="Web-{13A175F1-4889-4AC6-B712-844A04098E1F}" dt="2025-02-08T14:06:57.664" v="0"/>
        <pc:sldMkLst>
          <pc:docMk/>
          <pc:sldMk cId="109857222" sldId="256"/>
        </pc:sldMkLst>
      </pc:sldChg>
      <pc:sldChg chg="modSp">
        <pc:chgData name="A Freel" userId="S::afreel@ohacademy.co.uk::f6dead3d-cc44-4b49-aee1-60fe86f08dbd" providerId="AD" clId="Web-{13A175F1-4889-4AC6-B712-844A04098E1F}" dt="2025-02-08T14:07:10.961" v="8" actId="20577"/>
        <pc:sldMkLst>
          <pc:docMk/>
          <pc:sldMk cId="2412452524" sldId="257"/>
        </pc:sldMkLst>
        <pc:spChg chg="mod">
          <ac:chgData name="A Freel" userId="S::afreel@ohacademy.co.uk::f6dead3d-cc44-4b49-aee1-60fe86f08dbd" providerId="AD" clId="Web-{13A175F1-4889-4AC6-B712-844A04098E1F}" dt="2025-02-08T14:07:06.007" v="5" actId="20577"/>
          <ac:spMkLst>
            <pc:docMk/>
            <pc:sldMk cId="2412452524" sldId="257"/>
            <ac:spMk id="2" creationId="{00000000-0000-0000-0000-000000000000}"/>
          </ac:spMkLst>
        </pc:spChg>
        <pc:spChg chg="mod">
          <ac:chgData name="A Freel" userId="S::afreel@ohacademy.co.uk::f6dead3d-cc44-4b49-aee1-60fe86f08dbd" providerId="AD" clId="Web-{13A175F1-4889-4AC6-B712-844A04098E1F}" dt="2025-02-08T14:07:10.961" v="8" actId="20577"/>
          <ac:spMkLst>
            <pc:docMk/>
            <pc:sldMk cId="2412452524" sldId="257"/>
            <ac:spMk id="3" creationId="{00000000-0000-0000-0000-000000000000}"/>
          </ac:spMkLst>
        </pc:spChg>
      </pc:sldChg>
    </pc:docChg>
  </pc:docChgLst>
  <pc:docChgLst>
    <pc:chgData name="P McKenzie-Cook" userId="S::pmckenzie-cook@ohacademy.co.uk::6605cc89-aaff-4d80-9ee6-20e4afa4ef0c" providerId="AD" clId="Web-{F71F7930-C95E-333A-51D9-CDC95A1A24DD}"/>
    <pc:docChg chg="addSld modSld">
      <pc:chgData name="P McKenzie-Cook" userId="S::pmckenzie-cook@ohacademy.co.uk::6605cc89-aaff-4d80-9ee6-20e4afa4ef0c" providerId="AD" clId="Web-{F71F7930-C95E-333A-51D9-CDC95A1A24DD}" dt="2025-02-23T17:22:11.586" v="13" actId="20577"/>
      <pc:docMkLst>
        <pc:docMk/>
      </pc:docMkLst>
      <pc:sldChg chg="modSp add">
        <pc:chgData name="P McKenzie-Cook" userId="S::pmckenzie-cook@ohacademy.co.uk::6605cc89-aaff-4d80-9ee6-20e4afa4ef0c" providerId="AD" clId="Web-{F71F7930-C95E-333A-51D9-CDC95A1A24DD}" dt="2025-02-23T17:22:11.586" v="13" actId="20577"/>
        <pc:sldMkLst>
          <pc:docMk/>
          <pc:sldMk cId="1110138877" sldId="300"/>
        </pc:sldMkLst>
        <pc:spChg chg="mod">
          <ac:chgData name="P McKenzie-Cook" userId="S::pmckenzie-cook@ohacademy.co.uk::6605cc89-aaff-4d80-9ee6-20e4afa4ef0c" providerId="AD" clId="Web-{F71F7930-C95E-333A-51D9-CDC95A1A24DD}" dt="2025-02-23T17:22:11.586" v="13" actId="20577"/>
          <ac:spMkLst>
            <pc:docMk/>
            <pc:sldMk cId="1110138877" sldId="300"/>
            <ac:spMk id="4" creationId="{F748A050-F6DE-4D88-D922-31034945712A}"/>
          </ac:spMkLst>
        </pc:spChg>
      </pc:sldChg>
      <pc:sldChg chg="add">
        <pc:chgData name="P McKenzie-Cook" userId="S::pmckenzie-cook@ohacademy.co.uk::6605cc89-aaff-4d80-9ee6-20e4afa4ef0c" providerId="AD" clId="Web-{F71F7930-C95E-333A-51D9-CDC95A1A24DD}" dt="2025-02-23T17:21:43.851" v="1"/>
        <pc:sldMkLst>
          <pc:docMk/>
          <pc:sldMk cId="696762957" sldId="301"/>
        </pc:sldMkLst>
      </pc:sldChg>
      <pc:sldChg chg="add">
        <pc:chgData name="P McKenzie-Cook" userId="S::pmckenzie-cook@ohacademy.co.uk::6605cc89-aaff-4d80-9ee6-20e4afa4ef0c" providerId="AD" clId="Web-{F71F7930-C95E-333A-51D9-CDC95A1A24DD}" dt="2025-02-23T17:21:43.866" v="2"/>
        <pc:sldMkLst>
          <pc:docMk/>
          <pc:sldMk cId="1825598530" sldId="302"/>
        </pc:sldMkLst>
      </pc:sldChg>
      <pc:sldChg chg="add">
        <pc:chgData name="P McKenzie-Cook" userId="S::pmckenzie-cook@ohacademy.co.uk::6605cc89-aaff-4d80-9ee6-20e4afa4ef0c" providerId="AD" clId="Web-{F71F7930-C95E-333A-51D9-CDC95A1A24DD}" dt="2025-02-23T17:21:43.882" v="4"/>
        <pc:sldMkLst>
          <pc:docMk/>
          <pc:sldMk cId="1386982377" sldId="303"/>
        </pc:sldMkLst>
      </pc:sldChg>
      <pc:sldChg chg="add">
        <pc:chgData name="P McKenzie-Cook" userId="S::pmckenzie-cook@ohacademy.co.uk::6605cc89-aaff-4d80-9ee6-20e4afa4ef0c" providerId="AD" clId="Web-{F71F7930-C95E-333A-51D9-CDC95A1A24DD}" dt="2025-02-23T17:21:43.898" v="5"/>
        <pc:sldMkLst>
          <pc:docMk/>
          <pc:sldMk cId="1127744017" sldId="304"/>
        </pc:sldMkLst>
      </pc:sldChg>
      <pc:sldChg chg="add">
        <pc:chgData name="P McKenzie-Cook" userId="S::pmckenzie-cook@ohacademy.co.uk::6605cc89-aaff-4d80-9ee6-20e4afa4ef0c" providerId="AD" clId="Web-{F71F7930-C95E-333A-51D9-CDC95A1A24DD}" dt="2025-02-23T17:21:43.913" v="6"/>
        <pc:sldMkLst>
          <pc:docMk/>
          <pc:sldMk cId="2400634602" sldId="305"/>
        </pc:sldMkLst>
      </pc:sldChg>
      <pc:sldChg chg="add">
        <pc:chgData name="P McKenzie-Cook" userId="S::pmckenzie-cook@ohacademy.co.uk::6605cc89-aaff-4d80-9ee6-20e4afa4ef0c" providerId="AD" clId="Web-{F71F7930-C95E-333A-51D9-CDC95A1A24DD}" dt="2025-02-23T17:21:43.929" v="7"/>
        <pc:sldMkLst>
          <pc:docMk/>
          <pc:sldMk cId="1948131132" sldId="306"/>
        </pc:sldMkLst>
      </pc:sldChg>
      <pc:sldChg chg="add">
        <pc:chgData name="P McKenzie-Cook" userId="S::pmckenzie-cook@ohacademy.co.uk::6605cc89-aaff-4d80-9ee6-20e4afa4ef0c" providerId="AD" clId="Web-{F71F7930-C95E-333A-51D9-CDC95A1A24DD}" dt="2025-02-23T17:21:43.945" v="8"/>
        <pc:sldMkLst>
          <pc:docMk/>
          <pc:sldMk cId="625561904" sldId="307"/>
        </pc:sldMkLst>
      </pc:sldChg>
      <pc:sldChg chg="add">
        <pc:chgData name="P McKenzie-Cook" userId="S::pmckenzie-cook@ohacademy.co.uk::6605cc89-aaff-4d80-9ee6-20e4afa4ef0c" providerId="AD" clId="Web-{F71F7930-C95E-333A-51D9-CDC95A1A24DD}" dt="2025-02-23T17:21:43.866" v="3"/>
        <pc:sldMkLst>
          <pc:docMk/>
          <pc:sldMk cId="4204522451" sldId="333"/>
        </pc:sldMkLst>
      </pc:sldChg>
    </pc:docChg>
  </pc:docChgLst>
  <pc:docChgLst>
    <pc:chgData clId="Web-{3A83A799-AD43-4341-B10B-EA0ABEE2B0FC}"/>
    <pc:docChg chg="addSld">
      <pc:chgData name="" userId="" providerId="" clId="Web-{3A83A799-AD43-4341-B10B-EA0ABEE2B0FC}" dt="2025-02-08T14:28:59.451" v="0"/>
      <pc:docMkLst>
        <pc:docMk/>
      </pc:docMkLst>
      <pc:sldChg chg="add">
        <pc:chgData name="" userId="" providerId="" clId="Web-{3A83A799-AD43-4341-B10B-EA0ABEE2B0FC}" dt="2025-02-08T14:28:59.451" v="0"/>
        <pc:sldMkLst>
          <pc:docMk/>
          <pc:sldMk cId="1120572278" sldId="258"/>
        </pc:sldMkLst>
      </pc:sldChg>
    </pc:docChg>
  </pc:docChgLst>
  <pc:docChgLst>
    <pc:chgData clId="Web-{13A175F1-4889-4AC6-B712-844A04098E1F}"/>
    <pc:docChg chg="addSld">
      <pc:chgData name="" userId="" providerId="" clId="Web-{13A175F1-4889-4AC6-B712-844A04098E1F}" dt="2025-02-08T14:06:55.117" v="0"/>
      <pc:docMkLst>
        <pc:docMk/>
      </pc:docMkLst>
      <pc:sldChg chg="add">
        <pc:chgData name="" userId="" providerId="" clId="Web-{13A175F1-4889-4AC6-B712-844A04098E1F}" dt="2025-02-08T14:06:55.117" v="0"/>
        <pc:sldMkLst>
          <pc:docMk/>
          <pc:sldMk cId="2412452524" sldId="257"/>
        </pc:sldMkLst>
      </pc:sldChg>
    </pc:docChg>
  </pc:docChgLst>
  <pc:docChgLst>
    <pc:chgData name="P McKenzie-Cook" userId="6605cc89-aaff-4d80-9ee6-20e4afa4ef0c" providerId="ADAL" clId="{6DE41B35-FF59-4374-BF0C-5D6B46A6D836}"/>
    <pc:docChg chg="undo custSel addSld delSld modSld delMainMaster modMainMaster">
      <pc:chgData name="P McKenzie-Cook" userId="6605cc89-aaff-4d80-9ee6-20e4afa4ef0c" providerId="ADAL" clId="{6DE41B35-FF59-4374-BF0C-5D6B46A6D836}" dt="2025-02-27T11:01:08.226" v="761" actId="1076"/>
      <pc:docMkLst>
        <pc:docMk/>
      </pc:docMkLst>
      <pc:sldChg chg="setBg">
        <pc:chgData name="P McKenzie-Cook" userId="6605cc89-aaff-4d80-9ee6-20e4afa4ef0c" providerId="ADAL" clId="{6DE41B35-FF59-4374-BF0C-5D6B46A6D836}" dt="2025-02-12T22:10:04.177" v="58"/>
        <pc:sldMkLst>
          <pc:docMk/>
          <pc:sldMk cId="2412452524" sldId="257"/>
        </pc:sldMkLst>
      </pc:sldChg>
      <pc:sldChg chg="setBg">
        <pc:chgData name="P McKenzie-Cook" userId="6605cc89-aaff-4d80-9ee6-20e4afa4ef0c" providerId="ADAL" clId="{6DE41B35-FF59-4374-BF0C-5D6B46A6D836}" dt="2025-02-12T22:10:04.177" v="58"/>
        <pc:sldMkLst>
          <pc:docMk/>
          <pc:sldMk cId="1120572278" sldId="258"/>
        </pc:sldMkLst>
      </pc:sldChg>
      <pc:sldChg chg="delSp modSp del mod setBg">
        <pc:chgData name="P McKenzie-Cook" userId="6605cc89-aaff-4d80-9ee6-20e4afa4ef0c" providerId="ADAL" clId="{6DE41B35-FF59-4374-BF0C-5D6B46A6D836}" dt="2025-02-23T18:23:59.613" v="245" actId="47"/>
        <pc:sldMkLst>
          <pc:docMk/>
          <pc:sldMk cId="2910758692" sldId="279"/>
        </pc:sldMkLst>
      </pc:sldChg>
      <pc:sldChg chg="delSp modSp del mod setBg">
        <pc:chgData name="P McKenzie-Cook" userId="6605cc89-aaff-4d80-9ee6-20e4afa4ef0c" providerId="ADAL" clId="{6DE41B35-FF59-4374-BF0C-5D6B46A6D836}" dt="2025-02-23T18:23:59.613" v="245" actId="47"/>
        <pc:sldMkLst>
          <pc:docMk/>
          <pc:sldMk cId="552691362" sldId="280"/>
        </pc:sldMkLst>
      </pc:sldChg>
      <pc:sldChg chg="modSp del mod setBg">
        <pc:chgData name="P McKenzie-Cook" userId="6605cc89-aaff-4d80-9ee6-20e4afa4ef0c" providerId="ADAL" clId="{6DE41B35-FF59-4374-BF0C-5D6B46A6D836}" dt="2025-02-23T18:23:59.613" v="245" actId="47"/>
        <pc:sldMkLst>
          <pc:docMk/>
          <pc:sldMk cId="3572047994" sldId="281"/>
        </pc:sldMkLst>
      </pc:sldChg>
      <pc:sldChg chg="modSp del mod setBg">
        <pc:chgData name="P McKenzie-Cook" userId="6605cc89-aaff-4d80-9ee6-20e4afa4ef0c" providerId="ADAL" clId="{6DE41B35-FF59-4374-BF0C-5D6B46A6D836}" dt="2025-02-23T18:23:59.613" v="245" actId="47"/>
        <pc:sldMkLst>
          <pc:docMk/>
          <pc:sldMk cId="3030943698" sldId="283"/>
        </pc:sldMkLst>
      </pc:sldChg>
      <pc:sldChg chg="modSp new del mod">
        <pc:chgData name="P McKenzie-Cook" userId="6605cc89-aaff-4d80-9ee6-20e4afa4ef0c" providerId="ADAL" clId="{6DE41B35-FF59-4374-BF0C-5D6B46A6D836}" dt="2025-02-23T18:23:59.613" v="245" actId="47"/>
        <pc:sldMkLst>
          <pc:docMk/>
          <pc:sldMk cId="2214872711" sldId="284"/>
        </pc:sldMkLst>
      </pc:sldChg>
      <pc:sldChg chg="modSp new del mod setBg">
        <pc:chgData name="P McKenzie-Cook" userId="6605cc89-aaff-4d80-9ee6-20e4afa4ef0c" providerId="ADAL" clId="{6DE41B35-FF59-4374-BF0C-5D6B46A6D836}" dt="2025-02-23T18:23:59.613" v="245" actId="47"/>
        <pc:sldMkLst>
          <pc:docMk/>
          <pc:sldMk cId="3844057516" sldId="285"/>
        </pc:sldMkLst>
      </pc:sldChg>
      <pc:sldChg chg="modSp mod">
        <pc:chgData name="P McKenzie-Cook" userId="6605cc89-aaff-4d80-9ee6-20e4afa4ef0c" providerId="ADAL" clId="{6DE41B35-FF59-4374-BF0C-5D6B46A6D836}" dt="2025-02-23T18:30:15.777" v="361" actId="1076"/>
        <pc:sldMkLst>
          <pc:docMk/>
          <pc:sldMk cId="2771947949" sldId="289"/>
        </pc:sldMkLst>
        <pc:spChg chg="mod">
          <ac:chgData name="P McKenzie-Cook" userId="6605cc89-aaff-4d80-9ee6-20e4afa4ef0c" providerId="ADAL" clId="{6DE41B35-FF59-4374-BF0C-5D6B46A6D836}" dt="2025-02-23T18:30:15.777" v="361" actId="1076"/>
          <ac:spMkLst>
            <pc:docMk/>
            <pc:sldMk cId="2771947949" sldId="289"/>
            <ac:spMk id="7" creationId="{FAC01E74-2C7B-BDB2-A0A7-940AA74B1685}"/>
          </ac:spMkLst>
        </pc:spChg>
      </pc:sldChg>
      <pc:sldChg chg="modSp mod">
        <pc:chgData name="P McKenzie-Cook" userId="6605cc89-aaff-4d80-9ee6-20e4afa4ef0c" providerId="ADAL" clId="{6DE41B35-FF59-4374-BF0C-5D6B46A6D836}" dt="2025-02-27T10:52:18.181" v="400" actId="27636"/>
        <pc:sldMkLst>
          <pc:docMk/>
          <pc:sldMk cId="3929488901" sldId="292"/>
        </pc:sldMkLst>
        <pc:spChg chg="mod">
          <ac:chgData name="P McKenzie-Cook" userId="6605cc89-aaff-4d80-9ee6-20e4afa4ef0c" providerId="ADAL" clId="{6DE41B35-FF59-4374-BF0C-5D6B46A6D836}" dt="2025-02-27T10:52:18.181" v="400" actId="27636"/>
          <ac:spMkLst>
            <pc:docMk/>
            <pc:sldMk cId="3929488901" sldId="292"/>
            <ac:spMk id="16" creationId="{D32C41CD-6C8C-0327-3189-062D97A81E33}"/>
          </ac:spMkLst>
        </pc:spChg>
      </pc:sldChg>
      <pc:sldChg chg="delSp modSp mod">
        <pc:chgData name="P McKenzie-Cook" userId="6605cc89-aaff-4d80-9ee6-20e4afa4ef0c" providerId="ADAL" clId="{6DE41B35-FF59-4374-BF0C-5D6B46A6D836}" dt="2025-02-27T10:52:28.566" v="410"/>
        <pc:sldMkLst>
          <pc:docMk/>
          <pc:sldMk cId="1260638067" sldId="295"/>
        </pc:sldMkLst>
        <pc:spChg chg="del mod">
          <ac:chgData name="P McKenzie-Cook" userId="6605cc89-aaff-4d80-9ee6-20e4afa4ef0c" providerId="ADAL" clId="{6DE41B35-FF59-4374-BF0C-5D6B46A6D836}" dt="2025-02-27T10:52:28.566" v="410"/>
          <ac:spMkLst>
            <pc:docMk/>
            <pc:sldMk cId="1260638067" sldId="295"/>
            <ac:spMk id="6" creationId="{F3866C31-0780-0D73-241E-EE05A61E3BEA}"/>
          </ac:spMkLst>
        </pc:spChg>
      </pc:sldChg>
      <pc:sldChg chg="modSp mod">
        <pc:chgData name="P McKenzie-Cook" userId="6605cc89-aaff-4d80-9ee6-20e4afa4ef0c" providerId="ADAL" clId="{6DE41B35-FF59-4374-BF0C-5D6B46A6D836}" dt="2025-02-27T10:58:22.998" v="490" actId="20577"/>
        <pc:sldMkLst>
          <pc:docMk/>
          <pc:sldMk cId="1110138877" sldId="300"/>
        </pc:sldMkLst>
        <pc:spChg chg="mod">
          <ac:chgData name="P McKenzie-Cook" userId="6605cc89-aaff-4d80-9ee6-20e4afa4ef0c" providerId="ADAL" clId="{6DE41B35-FF59-4374-BF0C-5D6B46A6D836}" dt="2025-02-27T10:58:22.998" v="490" actId="20577"/>
          <ac:spMkLst>
            <pc:docMk/>
            <pc:sldMk cId="1110138877" sldId="300"/>
            <ac:spMk id="3" creationId="{10E8CAC0-7A95-76D8-266C-A59ECBB3C784}"/>
          </ac:spMkLst>
        </pc:spChg>
      </pc:sldChg>
      <pc:sldChg chg="addSp delSp modSp mod">
        <pc:chgData name="P McKenzie-Cook" userId="6605cc89-aaff-4d80-9ee6-20e4afa4ef0c" providerId="ADAL" clId="{6DE41B35-FF59-4374-BF0C-5D6B46A6D836}" dt="2025-02-27T10:58:34.011" v="492"/>
        <pc:sldMkLst>
          <pc:docMk/>
          <pc:sldMk cId="696762957" sldId="301"/>
        </pc:sldMkLst>
        <pc:spChg chg="del mod">
          <ac:chgData name="P McKenzie-Cook" userId="6605cc89-aaff-4d80-9ee6-20e4afa4ef0c" providerId="ADAL" clId="{6DE41B35-FF59-4374-BF0C-5D6B46A6D836}" dt="2025-02-27T10:58:33.694" v="491" actId="478"/>
          <ac:spMkLst>
            <pc:docMk/>
            <pc:sldMk cId="696762957" sldId="301"/>
            <ac:spMk id="5" creationId="{C1C2C944-8DA3-55DB-BE9C-90C34042C9E0}"/>
          </ac:spMkLst>
        </pc:spChg>
        <pc:spChg chg="add mod">
          <ac:chgData name="P McKenzie-Cook" userId="6605cc89-aaff-4d80-9ee6-20e4afa4ef0c" providerId="ADAL" clId="{6DE41B35-FF59-4374-BF0C-5D6B46A6D836}" dt="2025-02-27T10:58:34.011" v="492"/>
          <ac:spMkLst>
            <pc:docMk/>
            <pc:sldMk cId="696762957" sldId="301"/>
            <ac:spMk id="6" creationId="{204FC506-8AF6-B727-DCF8-A156D92A9E5D}"/>
          </ac:spMkLst>
        </pc:spChg>
      </pc:sldChg>
      <pc:sldChg chg="addSp delSp modSp mod">
        <pc:chgData name="P McKenzie-Cook" userId="6605cc89-aaff-4d80-9ee6-20e4afa4ef0c" providerId="ADAL" clId="{6DE41B35-FF59-4374-BF0C-5D6B46A6D836}" dt="2025-02-27T10:58:37.677" v="494"/>
        <pc:sldMkLst>
          <pc:docMk/>
          <pc:sldMk cId="1825598530" sldId="302"/>
        </pc:sldMkLst>
        <pc:spChg chg="add mod">
          <ac:chgData name="P McKenzie-Cook" userId="6605cc89-aaff-4d80-9ee6-20e4afa4ef0c" providerId="ADAL" clId="{6DE41B35-FF59-4374-BF0C-5D6B46A6D836}" dt="2025-02-27T10:58:37.677" v="494"/>
          <ac:spMkLst>
            <pc:docMk/>
            <pc:sldMk cId="1825598530" sldId="302"/>
            <ac:spMk id="4" creationId="{BF838E82-95BF-B4AA-F931-3D212E6DEF8F}"/>
          </ac:spMkLst>
        </pc:spChg>
        <pc:spChg chg="del">
          <ac:chgData name="P McKenzie-Cook" userId="6605cc89-aaff-4d80-9ee6-20e4afa4ef0c" providerId="ADAL" clId="{6DE41B35-FF59-4374-BF0C-5D6B46A6D836}" dt="2025-02-27T10:58:37.458" v="493" actId="478"/>
          <ac:spMkLst>
            <pc:docMk/>
            <pc:sldMk cId="1825598530" sldId="302"/>
            <ac:spMk id="5" creationId="{C1C2C944-8DA3-55DB-BE9C-90C34042C9E0}"/>
          </ac:spMkLst>
        </pc:spChg>
        <pc:spChg chg="add mod">
          <ac:chgData name="P McKenzie-Cook" userId="6605cc89-aaff-4d80-9ee6-20e4afa4ef0c" providerId="ADAL" clId="{6DE41B35-FF59-4374-BF0C-5D6B46A6D836}" dt="2025-02-23T17:23:00.160" v="61" actId="1076"/>
          <ac:spMkLst>
            <pc:docMk/>
            <pc:sldMk cId="1825598530" sldId="302"/>
            <ac:spMk id="6" creationId="{F748A050-F6DE-4D88-D922-31034945712A}"/>
          </ac:spMkLst>
        </pc:spChg>
      </pc:sldChg>
      <pc:sldChg chg="addSp delSp modSp mod">
        <pc:chgData name="P McKenzie-Cook" userId="6605cc89-aaff-4d80-9ee6-20e4afa4ef0c" providerId="ADAL" clId="{6DE41B35-FF59-4374-BF0C-5D6B46A6D836}" dt="2025-02-27T10:58:46.981" v="498"/>
        <pc:sldMkLst>
          <pc:docMk/>
          <pc:sldMk cId="1386982377" sldId="303"/>
        </pc:sldMkLst>
        <pc:spChg chg="add mod">
          <ac:chgData name="P McKenzie-Cook" userId="6605cc89-aaff-4d80-9ee6-20e4afa4ef0c" providerId="ADAL" clId="{6DE41B35-FF59-4374-BF0C-5D6B46A6D836}" dt="2025-02-23T17:23:16.710" v="67" actId="1076"/>
          <ac:spMkLst>
            <pc:docMk/>
            <pc:sldMk cId="1386982377" sldId="303"/>
            <ac:spMk id="2" creationId="{F748A050-F6DE-4D88-D922-31034945712A}"/>
          </ac:spMkLst>
        </pc:spChg>
        <pc:spChg chg="add mod">
          <ac:chgData name="P McKenzie-Cook" userId="6605cc89-aaff-4d80-9ee6-20e4afa4ef0c" providerId="ADAL" clId="{6DE41B35-FF59-4374-BF0C-5D6B46A6D836}" dt="2025-02-27T10:58:46.981" v="498"/>
          <ac:spMkLst>
            <pc:docMk/>
            <pc:sldMk cId="1386982377" sldId="303"/>
            <ac:spMk id="4" creationId="{CF92E3F7-F250-59F3-938E-9AA5CAE84519}"/>
          </ac:spMkLst>
        </pc:spChg>
        <pc:spChg chg="del">
          <ac:chgData name="P McKenzie-Cook" userId="6605cc89-aaff-4d80-9ee6-20e4afa4ef0c" providerId="ADAL" clId="{6DE41B35-FF59-4374-BF0C-5D6B46A6D836}" dt="2025-02-27T10:58:46.669" v="497" actId="478"/>
          <ac:spMkLst>
            <pc:docMk/>
            <pc:sldMk cId="1386982377" sldId="303"/>
            <ac:spMk id="5" creationId="{C1C2C944-8DA3-55DB-BE9C-90C34042C9E0}"/>
          </ac:spMkLst>
        </pc:spChg>
      </pc:sldChg>
      <pc:sldChg chg="addSp delSp modSp mod">
        <pc:chgData name="P McKenzie-Cook" userId="6605cc89-aaff-4d80-9ee6-20e4afa4ef0c" providerId="ADAL" clId="{6DE41B35-FF59-4374-BF0C-5D6B46A6D836}" dt="2025-02-27T10:58:50.852" v="500"/>
        <pc:sldMkLst>
          <pc:docMk/>
          <pc:sldMk cId="1127744017" sldId="304"/>
        </pc:sldMkLst>
        <pc:spChg chg="add mod">
          <ac:chgData name="P McKenzie-Cook" userId="6605cc89-aaff-4d80-9ee6-20e4afa4ef0c" providerId="ADAL" clId="{6DE41B35-FF59-4374-BF0C-5D6B46A6D836}" dt="2025-02-23T17:23:26.744" v="72" actId="1076"/>
          <ac:spMkLst>
            <pc:docMk/>
            <pc:sldMk cId="1127744017" sldId="304"/>
            <ac:spMk id="3" creationId="{F748A050-F6DE-4D88-D922-31034945712A}"/>
          </ac:spMkLst>
        </pc:spChg>
        <pc:spChg chg="add mod">
          <ac:chgData name="P McKenzie-Cook" userId="6605cc89-aaff-4d80-9ee6-20e4afa4ef0c" providerId="ADAL" clId="{6DE41B35-FF59-4374-BF0C-5D6B46A6D836}" dt="2025-02-27T10:58:50.852" v="500"/>
          <ac:spMkLst>
            <pc:docMk/>
            <pc:sldMk cId="1127744017" sldId="304"/>
            <ac:spMk id="4" creationId="{1E7E5512-ED2C-34F8-624A-162496F5813F}"/>
          </ac:spMkLst>
        </pc:spChg>
        <pc:spChg chg="del">
          <ac:chgData name="P McKenzie-Cook" userId="6605cc89-aaff-4d80-9ee6-20e4afa4ef0c" providerId="ADAL" clId="{6DE41B35-FF59-4374-BF0C-5D6B46A6D836}" dt="2025-02-27T10:58:50.573" v="499" actId="478"/>
          <ac:spMkLst>
            <pc:docMk/>
            <pc:sldMk cId="1127744017" sldId="304"/>
            <ac:spMk id="5" creationId="{C1C2C944-8DA3-55DB-BE9C-90C34042C9E0}"/>
          </ac:spMkLst>
        </pc:spChg>
        <pc:picChg chg="mod">
          <ac:chgData name="P McKenzie-Cook" userId="6605cc89-aaff-4d80-9ee6-20e4afa4ef0c" providerId="ADAL" clId="{6DE41B35-FF59-4374-BF0C-5D6B46A6D836}" dt="2025-02-23T17:23:23.396" v="71" actId="1076"/>
          <ac:picMkLst>
            <pc:docMk/>
            <pc:sldMk cId="1127744017" sldId="304"/>
            <ac:picMk id="2" creationId="{45A2239D-63D8-F18A-7B0A-2D9A58886D32}"/>
          </ac:picMkLst>
        </pc:picChg>
      </pc:sldChg>
      <pc:sldChg chg="addSp delSp modSp mod">
        <pc:chgData name="P McKenzie-Cook" userId="6605cc89-aaff-4d80-9ee6-20e4afa4ef0c" providerId="ADAL" clId="{6DE41B35-FF59-4374-BF0C-5D6B46A6D836}" dt="2025-02-27T10:58:57.516" v="502"/>
        <pc:sldMkLst>
          <pc:docMk/>
          <pc:sldMk cId="2400634602" sldId="305"/>
        </pc:sldMkLst>
        <pc:spChg chg="add mod">
          <ac:chgData name="P McKenzie-Cook" userId="6605cc89-aaff-4d80-9ee6-20e4afa4ef0c" providerId="ADAL" clId="{6DE41B35-FF59-4374-BF0C-5D6B46A6D836}" dt="2025-02-23T17:23:33.267" v="75" actId="1076"/>
          <ac:spMkLst>
            <pc:docMk/>
            <pc:sldMk cId="2400634602" sldId="305"/>
            <ac:spMk id="3" creationId="{F748A050-F6DE-4D88-D922-31034945712A}"/>
          </ac:spMkLst>
        </pc:spChg>
        <pc:spChg chg="add mod">
          <ac:chgData name="P McKenzie-Cook" userId="6605cc89-aaff-4d80-9ee6-20e4afa4ef0c" providerId="ADAL" clId="{6DE41B35-FF59-4374-BF0C-5D6B46A6D836}" dt="2025-02-27T10:58:57.516" v="502"/>
          <ac:spMkLst>
            <pc:docMk/>
            <pc:sldMk cId="2400634602" sldId="305"/>
            <ac:spMk id="4" creationId="{0033E0FD-D6D7-224C-A722-CD39E1B54B53}"/>
          </ac:spMkLst>
        </pc:spChg>
        <pc:spChg chg="del">
          <ac:chgData name="P McKenzie-Cook" userId="6605cc89-aaff-4d80-9ee6-20e4afa4ef0c" providerId="ADAL" clId="{6DE41B35-FF59-4374-BF0C-5D6B46A6D836}" dt="2025-02-27T10:58:57.271" v="501" actId="478"/>
          <ac:spMkLst>
            <pc:docMk/>
            <pc:sldMk cId="2400634602" sldId="305"/>
            <ac:spMk id="5" creationId="{C1C2C944-8DA3-55DB-BE9C-90C34042C9E0}"/>
          </ac:spMkLst>
        </pc:spChg>
      </pc:sldChg>
      <pc:sldChg chg="addSp delSp modSp mod">
        <pc:chgData name="P McKenzie-Cook" userId="6605cc89-aaff-4d80-9ee6-20e4afa4ef0c" providerId="ADAL" clId="{6DE41B35-FF59-4374-BF0C-5D6B46A6D836}" dt="2025-02-27T10:59:01.635" v="504"/>
        <pc:sldMkLst>
          <pc:docMk/>
          <pc:sldMk cId="1948131132" sldId="306"/>
        </pc:sldMkLst>
        <pc:spChg chg="add mod">
          <ac:chgData name="P McKenzie-Cook" userId="6605cc89-aaff-4d80-9ee6-20e4afa4ef0c" providerId="ADAL" clId="{6DE41B35-FF59-4374-BF0C-5D6B46A6D836}" dt="2025-02-23T17:23:40.781" v="78" actId="1076"/>
          <ac:spMkLst>
            <pc:docMk/>
            <pc:sldMk cId="1948131132" sldId="306"/>
            <ac:spMk id="3" creationId="{F748A050-F6DE-4D88-D922-31034945712A}"/>
          </ac:spMkLst>
        </pc:spChg>
        <pc:spChg chg="add mod">
          <ac:chgData name="P McKenzie-Cook" userId="6605cc89-aaff-4d80-9ee6-20e4afa4ef0c" providerId="ADAL" clId="{6DE41B35-FF59-4374-BF0C-5D6B46A6D836}" dt="2025-02-27T10:59:01.635" v="504"/>
          <ac:spMkLst>
            <pc:docMk/>
            <pc:sldMk cId="1948131132" sldId="306"/>
            <ac:spMk id="4" creationId="{B37164B9-DF0A-EDAE-F91F-A7B2CC347C0A}"/>
          </ac:spMkLst>
        </pc:spChg>
        <pc:spChg chg="del">
          <ac:chgData name="P McKenzie-Cook" userId="6605cc89-aaff-4d80-9ee6-20e4afa4ef0c" providerId="ADAL" clId="{6DE41B35-FF59-4374-BF0C-5D6B46A6D836}" dt="2025-02-27T10:59:01.257" v="503" actId="478"/>
          <ac:spMkLst>
            <pc:docMk/>
            <pc:sldMk cId="1948131132" sldId="306"/>
            <ac:spMk id="5" creationId="{C1C2C944-8DA3-55DB-BE9C-90C34042C9E0}"/>
          </ac:spMkLst>
        </pc:spChg>
      </pc:sldChg>
      <pc:sldChg chg="addSp delSp modSp mod">
        <pc:chgData name="P McKenzie-Cook" userId="6605cc89-aaff-4d80-9ee6-20e4afa4ef0c" providerId="ADAL" clId="{6DE41B35-FF59-4374-BF0C-5D6B46A6D836}" dt="2025-02-27T11:01:08.226" v="761" actId="1076"/>
        <pc:sldMkLst>
          <pc:docMk/>
          <pc:sldMk cId="625561904" sldId="307"/>
        </pc:sldMkLst>
        <pc:spChg chg="mod">
          <ac:chgData name="P McKenzie-Cook" userId="6605cc89-aaff-4d80-9ee6-20e4afa4ef0c" providerId="ADAL" clId="{6DE41B35-FF59-4374-BF0C-5D6B46A6D836}" dt="2025-02-27T11:01:08.226" v="761" actId="1076"/>
          <ac:spMkLst>
            <pc:docMk/>
            <pc:sldMk cId="625561904" sldId="307"/>
            <ac:spMk id="2" creationId="{92D77569-C93C-DFE3-C000-4D6220901FD9}"/>
          </ac:spMkLst>
        </pc:spChg>
        <pc:spChg chg="add mod">
          <ac:chgData name="P McKenzie-Cook" userId="6605cc89-aaff-4d80-9ee6-20e4afa4ef0c" providerId="ADAL" clId="{6DE41B35-FF59-4374-BF0C-5D6B46A6D836}" dt="2025-02-23T17:23:46.889" v="81" actId="1076"/>
          <ac:spMkLst>
            <pc:docMk/>
            <pc:sldMk cId="625561904" sldId="307"/>
            <ac:spMk id="3" creationId="{F748A050-F6DE-4D88-D922-31034945712A}"/>
          </ac:spMkLst>
        </pc:spChg>
      </pc:sldChg>
      <pc:sldChg chg="addSp delSp modSp mod">
        <pc:chgData name="P McKenzie-Cook" userId="6605cc89-aaff-4d80-9ee6-20e4afa4ef0c" providerId="ADAL" clId="{6DE41B35-FF59-4374-BF0C-5D6B46A6D836}" dt="2025-02-27T10:58:42.911" v="496"/>
        <pc:sldMkLst>
          <pc:docMk/>
          <pc:sldMk cId="4204522451" sldId="333"/>
        </pc:sldMkLst>
        <pc:spChg chg="add mod">
          <ac:chgData name="P McKenzie-Cook" userId="6605cc89-aaff-4d80-9ee6-20e4afa4ef0c" providerId="ADAL" clId="{6DE41B35-FF59-4374-BF0C-5D6B46A6D836}" dt="2025-02-23T17:23:06.333" v="64" actId="1076"/>
          <ac:spMkLst>
            <pc:docMk/>
            <pc:sldMk cId="4204522451" sldId="333"/>
            <ac:spMk id="2" creationId="{F748A050-F6DE-4D88-D922-31034945712A}"/>
          </ac:spMkLst>
        </pc:spChg>
        <pc:spChg chg="add mod">
          <ac:chgData name="P McKenzie-Cook" userId="6605cc89-aaff-4d80-9ee6-20e4afa4ef0c" providerId="ADAL" clId="{6DE41B35-FF59-4374-BF0C-5D6B46A6D836}" dt="2025-02-27T10:58:42.911" v="496"/>
          <ac:spMkLst>
            <pc:docMk/>
            <pc:sldMk cId="4204522451" sldId="333"/>
            <ac:spMk id="3" creationId="{E4C47749-A695-C698-17FA-51D00215A864}"/>
          </ac:spMkLst>
        </pc:spChg>
        <pc:spChg chg="del">
          <ac:chgData name="P McKenzie-Cook" userId="6605cc89-aaff-4d80-9ee6-20e4afa4ef0c" providerId="ADAL" clId="{6DE41B35-FF59-4374-BF0C-5D6B46A6D836}" dt="2025-02-27T10:58:42.548" v="495" actId="478"/>
          <ac:spMkLst>
            <pc:docMk/>
            <pc:sldMk cId="4204522451" sldId="333"/>
            <ac:spMk id="5" creationId="{C1C2C944-8DA3-55DB-BE9C-90C34042C9E0}"/>
          </ac:spMkLst>
        </pc:spChg>
      </pc:sldChg>
      <pc:sldChg chg="modSp mod">
        <pc:chgData name="P McKenzie-Cook" userId="6605cc89-aaff-4d80-9ee6-20e4afa4ef0c" providerId="ADAL" clId="{6DE41B35-FF59-4374-BF0C-5D6B46A6D836}" dt="2025-02-27T10:56:59.099" v="419" actId="2711"/>
        <pc:sldMkLst>
          <pc:docMk/>
          <pc:sldMk cId="931895442" sldId="520"/>
        </pc:sldMkLst>
        <pc:spChg chg="mod">
          <ac:chgData name="P McKenzie-Cook" userId="6605cc89-aaff-4d80-9ee6-20e4afa4ef0c" providerId="ADAL" clId="{6DE41B35-FF59-4374-BF0C-5D6B46A6D836}" dt="2025-02-27T10:56:59.099" v="419" actId="2711"/>
          <ac:spMkLst>
            <pc:docMk/>
            <pc:sldMk cId="931895442" sldId="520"/>
            <ac:spMk id="3" creationId="{18E94CC5-E214-6F70-029B-B6399E6F6218}"/>
          </ac:spMkLst>
        </pc:spChg>
      </pc:sldChg>
      <pc:sldMasterChg chg="setBg modSldLayout">
        <pc:chgData name="P McKenzie-Cook" userId="6605cc89-aaff-4d80-9ee6-20e4afa4ef0c" providerId="ADAL" clId="{6DE41B35-FF59-4374-BF0C-5D6B46A6D836}" dt="2025-02-12T22:10:04.177" v="58"/>
        <pc:sldMasterMkLst>
          <pc:docMk/>
          <pc:sldMasterMk cId="2460954070" sldId="2147483660"/>
        </pc:sldMasterMkLst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2385387890" sldId="2147483661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949138452" sldId="2147483662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2591524520" sldId="2147483663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1203092039" sldId="2147483664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3733172339" sldId="2147483665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3210312558" sldId="2147483666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3146388984" sldId="2147483667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3171841454" sldId="2147483668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1718958274" sldId="2147483669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2202905451" sldId="2147483670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del setBg delSldLayout modSldLayout">
        <pc:chgData name="P McKenzie-Cook" userId="6605cc89-aaff-4d80-9ee6-20e4afa4ef0c" providerId="ADAL" clId="{6DE41B35-FF59-4374-BF0C-5D6B46A6D836}" dt="2025-02-23T18:23:59.613" v="245" actId="47"/>
        <pc:sldMasterMkLst>
          <pc:docMk/>
          <pc:sldMasterMk cId="3028136757" sldId="2147483672"/>
        </pc:sldMasterMkLst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676124761" sldId="2147483673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031729445" sldId="2147483674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084755203" sldId="2147483675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574258358" sldId="2147483676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1983564475" sldId="2147483677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1191455099" sldId="2147483678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3151623016" sldId="2147483679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1634432304" sldId="2147483680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342326059" sldId="2147483681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915794236" sldId="2147483682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1205145195" sldId="2147483683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729464721" sldId="2147483684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486706568" sldId="2147483685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753360110" sldId="2147483686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626340083" sldId="2147483687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808243777" sldId="2147483688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547852231" sldId="2147483689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4058618314" sldId="2147483690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097325631" sldId="2147483691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688092419" sldId="2147483692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1301140373" sldId="2147483693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1515049528" sldId="2147483694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641145990" sldId="2147483695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217323681" sldId="2147483696"/>
          </pc:sldLayoutMkLst>
        </pc:sldLayoutChg>
        <pc:sldLayoutChg chg="del setBg">
          <pc:chgData name="P McKenzie-Cook" userId="6605cc89-aaff-4d80-9ee6-20e4afa4ef0c" providerId="ADAL" clId="{6DE41B35-FF59-4374-BF0C-5D6B46A6D836}" dt="2025-02-23T18:23:59.613" v="245" actId="47"/>
          <pc:sldLayoutMkLst>
            <pc:docMk/>
            <pc:sldMasterMk cId="3028136757" sldId="2147483672"/>
            <pc:sldLayoutMk cId="240008485" sldId="2147483697"/>
          </pc:sldLayoutMkLst>
        </pc:sldLayoutChg>
      </pc:sldMasterChg>
      <pc:sldMasterChg chg="setBg modSldLayout">
        <pc:chgData name="P McKenzie-Cook" userId="6605cc89-aaff-4d80-9ee6-20e4afa4ef0c" providerId="ADAL" clId="{6DE41B35-FF59-4374-BF0C-5D6B46A6D836}" dt="2025-02-12T22:10:04.177" v="58"/>
        <pc:sldMasterMkLst>
          <pc:docMk/>
          <pc:sldMasterMk cId="4129873966" sldId="2147483698"/>
        </pc:sldMasterMkLst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847891907" sldId="2147483699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3492295936" sldId="2147483700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1438520931" sldId="2147483701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2208704300" sldId="2147483702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3365805497" sldId="2147483703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929566473" sldId="2147483704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3215490260" sldId="2147483705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3909006300" sldId="2147483706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3811506283" sldId="2147483707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1873981981" sldId="2147483708"/>
          </pc:sldLayoutMkLst>
        </pc:sldLayoutChg>
        <pc:sldLayoutChg chg="setBg">
          <pc:chgData name="P McKenzie-Cook" userId="6605cc89-aaff-4d80-9ee6-20e4afa4ef0c" providerId="ADAL" clId="{6DE41B35-FF59-4374-BF0C-5D6B46A6D836}" dt="2025-02-12T22:10:04.177" v="58"/>
          <pc:sldLayoutMkLst>
            <pc:docMk/>
            <pc:sldMasterMk cId="4129873966" sldId="2147483698"/>
            <pc:sldLayoutMk cId="1616011771" sldId="2147483709"/>
          </pc:sldLayoutMkLst>
        </pc:sldLayoutChg>
      </pc:sldMasterChg>
    </pc:docChg>
  </pc:docChgLst>
  <pc:docChgLst>
    <pc:chgData name="A Freel" userId="S::afreel@ohacademy.co.uk::f6dead3d-cc44-4b49-aee1-60fe86f08dbd" providerId="AD" clId="Web-{30AB207D-3DE0-7C3B-85CA-64FE295B707D}"/>
    <pc:docChg chg="addSld delSld modSld">
      <pc:chgData name="A Freel" userId="S::afreel@ohacademy.co.uk::f6dead3d-cc44-4b49-aee1-60fe86f08dbd" providerId="AD" clId="Web-{30AB207D-3DE0-7C3B-85CA-64FE295B707D}" dt="2025-02-14T14:41:25.264" v="34" actId="14100"/>
      <pc:docMkLst>
        <pc:docMk/>
      </pc:docMkLst>
      <pc:sldChg chg="add">
        <pc:chgData name="A Freel" userId="S::afreel@ohacademy.co.uk::f6dead3d-cc44-4b49-aee1-60fe86f08dbd" providerId="AD" clId="Web-{30AB207D-3DE0-7C3B-85CA-64FE295B707D}" dt="2025-02-13T11:13:20.167" v="1"/>
        <pc:sldMkLst>
          <pc:docMk/>
          <pc:sldMk cId="3772315522" sldId="261"/>
        </pc:sldMkLst>
      </pc:sldChg>
      <pc:sldChg chg="add">
        <pc:chgData name="A Freel" userId="S::afreel@ohacademy.co.uk::f6dead3d-cc44-4b49-aee1-60fe86f08dbd" providerId="AD" clId="Web-{30AB207D-3DE0-7C3B-85CA-64FE295B707D}" dt="2025-02-13T11:13:20.151" v="0"/>
        <pc:sldMkLst>
          <pc:docMk/>
          <pc:sldMk cId="160205333" sldId="286"/>
        </pc:sldMkLst>
      </pc:sldChg>
      <pc:sldChg chg="add del">
        <pc:chgData name="A Freel" userId="S::afreel@ohacademy.co.uk::f6dead3d-cc44-4b49-aee1-60fe86f08dbd" providerId="AD" clId="Web-{30AB207D-3DE0-7C3B-85CA-64FE295B707D}" dt="2025-02-13T11:22:40.555" v="24"/>
        <pc:sldMkLst>
          <pc:docMk/>
          <pc:sldMk cId="2260146169" sldId="323"/>
        </pc:sldMkLst>
      </pc:sldChg>
      <pc:sldChg chg="add del">
        <pc:chgData name="A Freel" userId="S::afreel@ohacademy.co.uk::f6dead3d-cc44-4b49-aee1-60fe86f08dbd" providerId="AD" clId="Web-{30AB207D-3DE0-7C3B-85CA-64FE295B707D}" dt="2025-02-13T11:22:46.117" v="25"/>
        <pc:sldMkLst>
          <pc:docMk/>
          <pc:sldMk cId="2211165350" sldId="324"/>
        </pc:sldMkLst>
      </pc:sldChg>
      <pc:sldChg chg="add del">
        <pc:chgData name="A Freel" userId="S::afreel@ohacademy.co.uk::f6dead3d-cc44-4b49-aee1-60fe86f08dbd" providerId="AD" clId="Web-{30AB207D-3DE0-7C3B-85CA-64FE295B707D}" dt="2025-02-13T11:22:52.711" v="26"/>
        <pc:sldMkLst>
          <pc:docMk/>
          <pc:sldMk cId="2784390527" sldId="325"/>
        </pc:sldMkLst>
      </pc:sldChg>
      <pc:sldChg chg="add del">
        <pc:chgData name="A Freel" userId="S::afreel@ohacademy.co.uk::f6dead3d-cc44-4b49-aee1-60fe86f08dbd" providerId="AD" clId="Web-{30AB207D-3DE0-7C3B-85CA-64FE295B707D}" dt="2025-02-13T11:22:58.336" v="27"/>
        <pc:sldMkLst>
          <pc:docMk/>
          <pc:sldMk cId="3845718852" sldId="326"/>
        </pc:sldMkLst>
      </pc:sldChg>
      <pc:sldChg chg="add del">
        <pc:chgData name="A Freel" userId="S::afreel@ohacademy.co.uk::f6dead3d-cc44-4b49-aee1-60fe86f08dbd" providerId="AD" clId="Web-{30AB207D-3DE0-7C3B-85CA-64FE295B707D}" dt="2025-02-13T11:23:06.133" v="28"/>
        <pc:sldMkLst>
          <pc:docMk/>
          <pc:sldMk cId="4225299170" sldId="327"/>
        </pc:sldMkLst>
      </pc:sldChg>
      <pc:sldChg chg="add del">
        <pc:chgData name="A Freel" userId="S::afreel@ohacademy.co.uk::f6dead3d-cc44-4b49-aee1-60fe86f08dbd" providerId="AD" clId="Web-{30AB207D-3DE0-7C3B-85CA-64FE295B707D}" dt="2025-02-13T11:23:12.181" v="29"/>
        <pc:sldMkLst>
          <pc:docMk/>
          <pc:sldMk cId="1901368933" sldId="328"/>
        </pc:sldMkLst>
      </pc:sldChg>
      <pc:sldChg chg="add del">
        <pc:chgData name="A Freel" userId="S::afreel@ohacademy.co.uk::f6dead3d-cc44-4b49-aee1-60fe86f08dbd" providerId="AD" clId="Web-{30AB207D-3DE0-7C3B-85CA-64FE295B707D}" dt="2025-02-13T11:23:19.556" v="30"/>
        <pc:sldMkLst>
          <pc:docMk/>
          <pc:sldMk cId="3809745030" sldId="329"/>
        </pc:sldMkLst>
      </pc:sldChg>
      <pc:sldChg chg="add del">
        <pc:chgData name="A Freel" userId="S::afreel@ohacademy.co.uk::f6dead3d-cc44-4b49-aee1-60fe86f08dbd" providerId="AD" clId="Web-{30AB207D-3DE0-7C3B-85CA-64FE295B707D}" dt="2025-02-13T11:23:26.509" v="31"/>
        <pc:sldMkLst>
          <pc:docMk/>
          <pc:sldMk cId="2635746330" sldId="330"/>
        </pc:sldMkLst>
      </pc:sldChg>
      <pc:sldChg chg="add del">
        <pc:chgData name="A Freel" userId="S::afreel@ohacademy.co.uk::f6dead3d-cc44-4b49-aee1-60fe86f08dbd" providerId="AD" clId="Web-{30AB207D-3DE0-7C3B-85CA-64FE295B707D}" dt="2025-02-13T11:22:33.836" v="23"/>
        <pc:sldMkLst>
          <pc:docMk/>
          <pc:sldMk cId="1905762313" sldId="331"/>
        </pc:sldMkLst>
      </pc:sldChg>
      <pc:sldChg chg="add">
        <pc:chgData name="A Freel" userId="S::afreel@ohacademy.co.uk::f6dead3d-cc44-4b49-aee1-60fe86f08dbd" providerId="AD" clId="Web-{30AB207D-3DE0-7C3B-85CA-64FE295B707D}" dt="2025-02-13T11:22:03.382" v="4"/>
        <pc:sldMkLst>
          <pc:docMk/>
          <pc:sldMk cId="2409421294" sldId="332"/>
        </pc:sldMkLst>
      </pc:sldChg>
      <pc:sldChg chg="addSp modSp add">
        <pc:chgData name="A Freel" userId="S::afreel@ohacademy.co.uk::f6dead3d-cc44-4b49-aee1-60fe86f08dbd" providerId="AD" clId="Web-{30AB207D-3DE0-7C3B-85CA-64FE295B707D}" dt="2025-02-14T14:41:25.264" v="34" actId="14100"/>
        <pc:sldMkLst>
          <pc:docMk/>
          <pc:sldMk cId="1726649943" sldId="529"/>
        </pc:sldMkLst>
        <pc:picChg chg="add mod">
          <ac:chgData name="A Freel" userId="S::afreel@ohacademy.co.uk::f6dead3d-cc44-4b49-aee1-60fe86f08dbd" providerId="AD" clId="Web-{30AB207D-3DE0-7C3B-85CA-64FE295B707D}" dt="2025-02-14T14:41:25.264" v="34" actId="14100"/>
          <ac:picMkLst>
            <pc:docMk/>
            <pc:sldMk cId="1726649943" sldId="529"/>
            <ac:picMk id="3" creationId="{C2B8E090-CECD-73D6-28FE-B97CD2D76324}"/>
          </ac:picMkLst>
        </pc:picChg>
      </pc:sldChg>
      <pc:sldChg chg="add">
        <pc:chgData name="A Freel" userId="S::afreel@ohacademy.co.uk::f6dead3d-cc44-4b49-aee1-60fe86f08dbd" providerId="AD" clId="Web-{30AB207D-3DE0-7C3B-85CA-64FE295B707D}" dt="2025-02-13T11:14:15.090" v="3"/>
        <pc:sldMkLst>
          <pc:docMk/>
          <pc:sldMk cId="4018164479" sldId="541"/>
        </pc:sldMkLst>
      </pc:sldChg>
      <pc:sldMasterChg chg="addSldLayout">
        <pc:chgData name="A Freel" userId="S::afreel@ohacademy.co.uk::f6dead3d-cc44-4b49-aee1-60fe86f08dbd" providerId="AD" clId="Web-{30AB207D-3DE0-7C3B-85CA-64FE295B707D}" dt="2025-02-13T11:13:20.167" v="1"/>
        <pc:sldMasterMkLst>
          <pc:docMk/>
          <pc:sldMasterMk cId="4129873966" sldId="2147483698"/>
        </pc:sldMasterMkLst>
        <pc:sldLayoutChg chg="add">
          <pc:chgData name="A Freel" userId="S::afreel@ohacademy.co.uk::f6dead3d-cc44-4b49-aee1-60fe86f08dbd" providerId="AD" clId="Web-{30AB207D-3DE0-7C3B-85CA-64FE295B707D}" dt="2025-02-13T11:13:20.167" v="1"/>
          <pc:sldLayoutMkLst>
            <pc:docMk/>
            <pc:sldMasterMk cId="4129873966" sldId="2147483698"/>
            <pc:sldLayoutMk cId="3798593556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3C543-6F92-46CE-8AB1-6F08CA0BD22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E001-0280-4E6B-B2F9-577FA3864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7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6C9FA-517C-40DC-9183-35B2EDD9551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04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6C9FA-517C-40DC-9183-35B2EDD9551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8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9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0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3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8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9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6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8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1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8593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8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2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54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56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28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14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10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9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23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36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CECBB24-6106-4FBA-AF01-4B31E2A2DF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37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C63C277-AE87-4945-88ED-D1487818038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28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9F08F32-0925-47A2-BDB2-D39AC5679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437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553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ext or Images side by s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28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Large image (no text under)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508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035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Large image and text under (with heading)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066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Objectives / Questions / Lis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88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02500" y="769033"/>
            <a:ext cx="107944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0300" y="3553867"/>
            <a:ext cx="10794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23568" y="5665533"/>
            <a:ext cx="1953897" cy="86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767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706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Large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6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4724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731167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51B7E-546F-DE43-8A2B-3372F5B5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522372"/>
            <a:ext cx="10080000" cy="503999"/>
          </a:xfrm>
        </p:spPr>
        <p:txBody>
          <a:bodyPr lIns="0" tIns="0" rIns="0" bIns="0" anchor="t" anchorCtr="0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Here is the unit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24C1-A0A1-2B42-B340-EBD6843CA1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75" y="1399500"/>
            <a:ext cx="10080000" cy="405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800">
                <a:latin typeface="Century Gothic"/>
                <a:cs typeface="Century Gothic"/>
              </a:defRPr>
            </a:lvl1pPr>
          </a:lstStyle>
          <a:p>
            <a:r>
              <a:rPr lang="en-GB"/>
              <a:t>Lesson 1: Here is the lesson title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96" y="0"/>
            <a:ext cx="1150703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 rot="5400000">
            <a:off x="8642701" y="3628908"/>
            <a:ext cx="5947893" cy="115070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481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 with icon">
  <p:cSld name="7_Content with ic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1"/>
          <p:cNvSpPr txBox="1">
            <a:spLocks noGrp="1"/>
          </p:cNvSpPr>
          <p:nvPr>
            <p:ph type="title"/>
          </p:nvPr>
        </p:nvSpPr>
        <p:spPr>
          <a:xfrm>
            <a:off x="473075" y="522372"/>
            <a:ext cx="10080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body" idx="1"/>
          </p:nvPr>
        </p:nvSpPr>
        <p:spPr>
          <a:xfrm>
            <a:off x="473075" y="1399500"/>
            <a:ext cx="10080000" cy="4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1296" y="0"/>
            <a:ext cx="11507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1"/>
          <p:cNvSpPr txBox="1">
            <a:spLocks noGrp="1"/>
          </p:cNvSpPr>
          <p:nvPr>
            <p:ph type="body" idx="2"/>
          </p:nvPr>
        </p:nvSpPr>
        <p:spPr>
          <a:xfrm rot="5400000">
            <a:off x="8642701" y="3628908"/>
            <a:ext cx="5947893" cy="115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2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2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 Primary"/>
              </a:rPr>
              <a:t>Friday 28th February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Sassoon Primary"/>
              </a:rPr>
              <a:t>28/2/25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41245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D2DFA-BD74-13B0-5BDB-0F4E49E5ADD1}"/>
              </a:ext>
            </a:extLst>
          </p:cNvPr>
          <p:cNvSpPr txBox="1"/>
          <p:nvPr/>
        </p:nvSpPr>
        <p:spPr>
          <a:xfrm>
            <a:off x="4251767" y="432122"/>
            <a:ext cx="5337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Now let's read this sentence!</a:t>
            </a:r>
            <a:r>
              <a:rPr lang="en-GB">
                <a:latin typeface="Sassoon Primary"/>
              </a:rPr>
              <a:t>​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2046280" y="4401967"/>
            <a:ext cx="1261028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  <a:cs typeface="Calibri"/>
              </a:rPr>
              <a:t>What </a:t>
            </a:r>
            <a:r>
              <a:rPr lang="en-GB" sz="4000" b="1" u="sng">
                <a:latin typeface="Sassoon Primary"/>
                <a:cs typeface="Calibri"/>
              </a:rPr>
              <a:t>digraphs</a:t>
            </a:r>
            <a:r>
              <a:rPr lang="en-GB" sz="4000">
                <a:latin typeface="Sassoon Primary"/>
                <a:cs typeface="Calibri"/>
              </a:rPr>
              <a:t> can you see?</a:t>
            </a:r>
          </a:p>
          <a:p>
            <a:r>
              <a:rPr lang="en-GB" sz="4000">
                <a:latin typeface="Sassoon Primary"/>
                <a:cs typeface="Calibri"/>
              </a:rPr>
              <a:t>What </a:t>
            </a:r>
            <a:r>
              <a:rPr lang="en-GB" sz="4000" b="1" u="sng">
                <a:latin typeface="Sassoon Primary"/>
                <a:cs typeface="Calibri"/>
              </a:rPr>
              <a:t>tricky words</a:t>
            </a:r>
            <a:r>
              <a:rPr lang="en-GB" sz="4000">
                <a:latin typeface="Sassoon Primary"/>
                <a:cs typeface="Calibri"/>
              </a:rPr>
              <a:t> can you see?</a:t>
            </a:r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C398536A-8850-E6B0-99F2-9D951112F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3430" y="1339292"/>
            <a:ext cx="119634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4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-1323754" y="263885"/>
            <a:ext cx="1484336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latin typeface="Sassoon Primary"/>
                <a:cs typeface="Calibri"/>
              </a:rPr>
              <a:t>Let's spell!</a:t>
            </a:r>
            <a:endParaRPr lang="en-US"/>
          </a:p>
          <a:p>
            <a:pPr algn="ctr"/>
            <a:r>
              <a:rPr lang="en-GB" sz="4000" b="1">
                <a:latin typeface="Sassoon Primary"/>
                <a:cs typeface="Calibri"/>
              </a:rPr>
              <a:t>How many sounds? Write it.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72F06-EEB0-50BF-A164-DA1CE0E84D05}"/>
              </a:ext>
            </a:extLst>
          </p:cNvPr>
          <p:cNvSpPr txBox="1"/>
          <p:nvPr/>
        </p:nvSpPr>
        <p:spPr>
          <a:xfrm>
            <a:off x="629625" y="3689858"/>
            <a:ext cx="1261028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500" b="1">
                <a:latin typeface="Sassoon Primary"/>
                <a:cs typeface="Calibri"/>
              </a:rPr>
              <a:t>Listen</a:t>
            </a:r>
            <a:r>
              <a:rPr lang="en-GB" sz="3500">
                <a:latin typeface="Sassoon Primary"/>
                <a:cs typeface="Calibri"/>
              </a:rPr>
              <a:t> to the sentence, </a:t>
            </a:r>
            <a:r>
              <a:rPr lang="en-GB" sz="3500" b="1">
                <a:latin typeface="Sassoon Primary"/>
                <a:cs typeface="Calibri"/>
              </a:rPr>
              <a:t>say it</a:t>
            </a:r>
            <a:r>
              <a:rPr lang="en-GB" sz="3500">
                <a:latin typeface="Sassoon Primary"/>
                <a:cs typeface="Calibri"/>
              </a:rPr>
              <a:t>, </a:t>
            </a:r>
            <a:r>
              <a:rPr lang="en-GB" sz="3500" b="1">
                <a:latin typeface="Sassoon Primary"/>
                <a:cs typeface="Calibri"/>
              </a:rPr>
              <a:t>write it</a:t>
            </a:r>
            <a:r>
              <a:rPr lang="en-GB" sz="3500">
                <a:latin typeface="Sassoon Primary"/>
                <a:cs typeface="Calibri"/>
              </a:rPr>
              <a:t> and </a:t>
            </a:r>
            <a:r>
              <a:rPr lang="en-GB" sz="3500" b="1">
                <a:latin typeface="Sassoon Primary"/>
                <a:cs typeface="Calibri"/>
              </a:rPr>
              <a:t>read it</a:t>
            </a:r>
            <a:r>
              <a:rPr lang="en-GB" sz="3500">
                <a:latin typeface="Sassoon Primary"/>
                <a:cs typeface="Calibri"/>
              </a:rPr>
              <a:t>!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C1174-EA70-C596-2684-1A3F7869DDD7}"/>
              </a:ext>
            </a:extLst>
          </p:cNvPr>
          <p:cNvSpPr txBox="1"/>
          <p:nvPr/>
        </p:nvSpPr>
        <p:spPr>
          <a:xfrm>
            <a:off x="629624" y="1985941"/>
            <a:ext cx="1261028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000">
                <a:latin typeface="Sassoon Primary"/>
                <a:cs typeface="Calibri"/>
              </a:rPr>
              <a:t>floor    door</a:t>
            </a:r>
            <a:r>
              <a:rPr lang="en-GB" sz="7000">
                <a:solidFill>
                  <a:srgbClr val="000000"/>
                </a:solidFill>
                <a:latin typeface="Sassoon Primary"/>
                <a:cs typeface="Calibri"/>
              </a:rPr>
              <a:t>     </a:t>
            </a:r>
            <a:r>
              <a:rPr lang="en-GB" sz="7000">
                <a:solidFill>
                  <a:schemeClr val="accent6"/>
                </a:solidFill>
                <a:latin typeface="Sassoon Primary"/>
                <a:cs typeface="Calibri"/>
              </a:rPr>
              <a:t>their </a:t>
            </a:r>
            <a:r>
              <a:rPr lang="en-GB" sz="3500">
                <a:solidFill>
                  <a:srgbClr val="00B050"/>
                </a:solidFill>
                <a:latin typeface="Sassoon Primary"/>
                <a:cs typeface="Calibri"/>
              </a:rPr>
              <a:t>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pic>
        <p:nvPicPr>
          <p:cNvPr id="8" name="Picture 7" descr="A person with a mustache&#10;&#10;Description automatically generated">
            <a:extLst>
              <a:ext uri="{FF2B5EF4-FFF2-40B4-BE49-F238E27FC236}">
                <a16:creationId xmlns:a16="http://schemas.microsoft.com/office/drawing/2014/main" id="{9811E174-6598-BCF5-DF40-FF7D21E9A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10125054" y="1719191"/>
            <a:ext cx="1692481" cy="115455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4DE69-F069-2BF9-98A1-B1DA702D45E6}"/>
              </a:ext>
            </a:extLst>
          </p:cNvPr>
          <p:cNvSpPr txBox="1"/>
          <p:nvPr/>
        </p:nvSpPr>
        <p:spPr>
          <a:xfrm>
            <a:off x="9686192" y="160948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44BAC-859F-7CB9-97FA-469563374851}"/>
              </a:ext>
            </a:extLst>
          </p:cNvPr>
          <p:cNvSpPr txBox="1"/>
          <p:nvPr/>
        </p:nvSpPr>
        <p:spPr>
          <a:xfrm>
            <a:off x="2195958" y="4885775"/>
            <a:ext cx="7212784" cy="1785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500" b="1" u="sng">
                <a:solidFill>
                  <a:srgbClr val="FF0000"/>
                </a:solidFill>
                <a:latin typeface="Sassoon Primary"/>
                <a:cs typeface="Calibri"/>
              </a:rPr>
              <a:t>Challenge</a:t>
            </a:r>
            <a:r>
              <a:rPr lang="en-GB" sz="3500">
                <a:solidFill>
                  <a:srgbClr val="FF0000"/>
                </a:solidFill>
                <a:latin typeface="Sassoon Primary"/>
                <a:cs typeface="Calibri"/>
              </a:rPr>
              <a:t> </a:t>
            </a:r>
            <a:endParaRPr lang="en-US"/>
          </a:p>
          <a:p>
            <a:pPr algn="ctr"/>
            <a:r>
              <a:rPr lang="en-GB" sz="3500">
                <a:latin typeface="Sassoon Primary"/>
                <a:cs typeface="Calibri"/>
              </a:rPr>
              <a:t>Extend the sentence using 'and'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12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8023742" y="241074"/>
            <a:ext cx="3978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  <a:cs typeface="Calibri"/>
              </a:rPr>
              <a:t>Friday 28th February </a:t>
            </a:r>
            <a:endParaRPr lang="en-GB" u="sng" dirty="0">
              <a:latin typeface="Sassoon Primar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161D7-7B2A-32BF-FF92-58B9DFC47B55}"/>
              </a:ext>
            </a:extLst>
          </p:cNvPr>
          <p:cNvSpPr txBox="1"/>
          <p:nvPr/>
        </p:nvSpPr>
        <p:spPr>
          <a:xfrm>
            <a:off x="358843" y="764192"/>
            <a:ext cx="115483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u="sng">
                <a:latin typeface="Sassoon Primary"/>
                <a:cs typeface="Calibri"/>
              </a:rPr>
              <a:t>3 in 3- </a:t>
            </a:r>
            <a:r>
              <a:rPr lang="en-GB" sz="3600">
                <a:latin typeface="Sassoon Primary"/>
                <a:cs typeface="Calibri"/>
              </a:rPr>
              <a:t>Which of these words needs a </a:t>
            </a:r>
            <a:r>
              <a:rPr lang="en-GB" sz="3600" i="1">
                <a:latin typeface="Sassoon Primary"/>
                <a:cs typeface="Calibri"/>
              </a:rPr>
              <a:t>capital letter</a:t>
            </a:r>
            <a:r>
              <a:rPr lang="en-GB" sz="3600">
                <a:latin typeface="Sassoon Primary"/>
                <a:cs typeface="Calibri"/>
              </a:rPr>
              <a:t>?</a:t>
            </a:r>
            <a:endParaRPr lang="en-GB" sz="3600">
              <a:latin typeface="Sassoon Primar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CAC0-7A95-76D8-266C-A59ECBB3C784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Use ‘and’ to extend sentences. </a:t>
            </a:r>
            <a:endParaRPr lang="en-GB" dirty="0">
              <a:latin typeface="Sassoon Primar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395EE-05CE-4998-BF75-C4E130313CEB}"/>
              </a:ext>
            </a:extLst>
          </p:cNvPr>
          <p:cNvSpPr txBox="1"/>
          <p:nvPr/>
        </p:nvSpPr>
        <p:spPr>
          <a:xfrm>
            <a:off x="1173634" y="2167772"/>
            <a:ext cx="2347669" cy="707886"/>
          </a:xfrm>
          <a:custGeom>
            <a:avLst/>
            <a:gdLst>
              <a:gd name="connsiteX0" fmla="*/ 0 w 2347669"/>
              <a:gd name="connsiteY0" fmla="*/ 0 h 707886"/>
              <a:gd name="connsiteX1" fmla="*/ 563441 w 2347669"/>
              <a:gd name="connsiteY1" fmla="*/ 0 h 707886"/>
              <a:gd name="connsiteX2" fmla="*/ 1103404 w 2347669"/>
              <a:gd name="connsiteY2" fmla="*/ 0 h 707886"/>
              <a:gd name="connsiteX3" fmla="*/ 1643368 w 2347669"/>
              <a:gd name="connsiteY3" fmla="*/ 0 h 707886"/>
              <a:gd name="connsiteX4" fmla="*/ 2347669 w 2347669"/>
              <a:gd name="connsiteY4" fmla="*/ 0 h 707886"/>
              <a:gd name="connsiteX5" fmla="*/ 2347669 w 2347669"/>
              <a:gd name="connsiteY5" fmla="*/ 332706 h 707886"/>
              <a:gd name="connsiteX6" fmla="*/ 2347669 w 2347669"/>
              <a:gd name="connsiteY6" fmla="*/ 707886 h 707886"/>
              <a:gd name="connsiteX7" fmla="*/ 1831182 w 2347669"/>
              <a:gd name="connsiteY7" fmla="*/ 707886 h 707886"/>
              <a:gd name="connsiteX8" fmla="*/ 1197311 w 2347669"/>
              <a:gd name="connsiteY8" fmla="*/ 707886 h 707886"/>
              <a:gd name="connsiteX9" fmla="*/ 657347 w 2347669"/>
              <a:gd name="connsiteY9" fmla="*/ 707886 h 707886"/>
              <a:gd name="connsiteX10" fmla="*/ 0 w 2347669"/>
              <a:gd name="connsiteY10" fmla="*/ 707886 h 707886"/>
              <a:gd name="connsiteX11" fmla="*/ 0 w 2347669"/>
              <a:gd name="connsiteY11" fmla="*/ 375180 h 707886"/>
              <a:gd name="connsiteX12" fmla="*/ 0 w 2347669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7669" h="707886" extrusionOk="0">
                <a:moveTo>
                  <a:pt x="0" y="0"/>
                </a:moveTo>
                <a:cubicBezTo>
                  <a:pt x="157949" y="15923"/>
                  <a:pt x="426863" y="-27574"/>
                  <a:pt x="563441" y="0"/>
                </a:cubicBezTo>
                <a:cubicBezTo>
                  <a:pt x="700019" y="27574"/>
                  <a:pt x="922857" y="3498"/>
                  <a:pt x="1103404" y="0"/>
                </a:cubicBezTo>
                <a:cubicBezTo>
                  <a:pt x="1283951" y="-3498"/>
                  <a:pt x="1512945" y="-8261"/>
                  <a:pt x="1643368" y="0"/>
                </a:cubicBezTo>
                <a:cubicBezTo>
                  <a:pt x="1773791" y="8261"/>
                  <a:pt x="2030878" y="-15709"/>
                  <a:pt x="2347669" y="0"/>
                </a:cubicBezTo>
                <a:cubicBezTo>
                  <a:pt x="2346385" y="69791"/>
                  <a:pt x="2353498" y="223175"/>
                  <a:pt x="2347669" y="332706"/>
                </a:cubicBezTo>
                <a:cubicBezTo>
                  <a:pt x="2341840" y="442237"/>
                  <a:pt x="2346189" y="575735"/>
                  <a:pt x="2347669" y="707886"/>
                </a:cubicBezTo>
                <a:cubicBezTo>
                  <a:pt x="2164537" y="722543"/>
                  <a:pt x="1994208" y="693247"/>
                  <a:pt x="1831182" y="707886"/>
                </a:cubicBezTo>
                <a:cubicBezTo>
                  <a:pt x="1668156" y="722525"/>
                  <a:pt x="1419305" y="708499"/>
                  <a:pt x="1197311" y="707886"/>
                </a:cubicBezTo>
                <a:cubicBezTo>
                  <a:pt x="975317" y="707273"/>
                  <a:pt x="796256" y="690903"/>
                  <a:pt x="657347" y="707886"/>
                </a:cubicBezTo>
                <a:cubicBezTo>
                  <a:pt x="518438" y="724869"/>
                  <a:pt x="261869" y="712089"/>
                  <a:pt x="0" y="707886"/>
                </a:cubicBezTo>
                <a:cubicBezTo>
                  <a:pt x="5144" y="552377"/>
                  <a:pt x="-3549" y="507227"/>
                  <a:pt x="0" y="375180"/>
                </a:cubicBezTo>
                <a:cubicBezTo>
                  <a:pt x="3549" y="243133"/>
                  <a:pt x="-13271" y="14816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>
                <a:latin typeface="Sassoon Primary"/>
                <a:cs typeface="Calibri"/>
              </a:rPr>
              <a:t>elephant</a:t>
            </a:r>
            <a:endParaRPr lang="en-GB" sz="4000">
              <a:latin typeface="Sassoon Primar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71B87-9C8D-D34B-735E-2C1E72F1BC3F}"/>
              </a:ext>
            </a:extLst>
          </p:cNvPr>
          <p:cNvSpPr txBox="1"/>
          <p:nvPr/>
        </p:nvSpPr>
        <p:spPr>
          <a:xfrm>
            <a:off x="2012938" y="3813250"/>
            <a:ext cx="2347669" cy="707886"/>
          </a:xfrm>
          <a:custGeom>
            <a:avLst/>
            <a:gdLst>
              <a:gd name="connsiteX0" fmla="*/ 0 w 2347669"/>
              <a:gd name="connsiteY0" fmla="*/ 0 h 707886"/>
              <a:gd name="connsiteX1" fmla="*/ 563441 w 2347669"/>
              <a:gd name="connsiteY1" fmla="*/ 0 h 707886"/>
              <a:gd name="connsiteX2" fmla="*/ 1103404 w 2347669"/>
              <a:gd name="connsiteY2" fmla="*/ 0 h 707886"/>
              <a:gd name="connsiteX3" fmla="*/ 1643368 w 2347669"/>
              <a:gd name="connsiteY3" fmla="*/ 0 h 707886"/>
              <a:gd name="connsiteX4" fmla="*/ 2347669 w 2347669"/>
              <a:gd name="connsiteY4" fmla="*/ 0 h 707886"/>
              <a:gd name="connsiteX5" fmla="*/ 2347669 w 2347669"/>
              <a:gd name="connsiteY5" fmla="*/ 332706 h 707886"/>
              <a:gd name="connsiteX6" fmla="*/ 2347669 w 2347669"/>
              <a:gd name="connsiteY6" fmla="*/ 707886 h 707886"/>
              <a:gd name="connsiteX7" fmla="*/ 1831182 w 2347669"/>
              <a:gd name="connsiteY7" fmla="*/ 707886 h 707886"/>
              <a:gd name="connsiteX8" fmla="*/ 1197311 w 2347669"/>
              <a:gd name="connsiteY8" fmla="*/ 707886 h 707886"/>
              <a:gd name="connsiteX9" fmla="*/ 657347 w 2347669"/>
              <a:gd name="connsiteY9" fmla="*/ 707886 h 707886"/>
              <a:gd name="connsiteX10" fmla="*/ 0 w 2347669"/>
              <a:gd name="connsiteY10" fmla="*/ 707886 h 707886"/>
              <a:gd name="connsiteX11" fmla="*/ 0 w 2347669"/>
              <a:gd name="connsiteY11" fmla="*/ 375180 h 707886"/>
              <a:gd name="connsiteX12" fmla="*/ 0 w 2347669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7669" h="707886" extrusionOk="0">
                <a:moveTo>
                  <a:pt x="0" y="0"/>
                </a:moveTo>
                <a:cubicBezTo>
                  <a:pt x="157949" y="15923"/>
                  <a:pt x="426863" y="-27574"/>
                  <a:pt x="563441" y="0"/>
                </a:cubicBezTo>
                <a:cubicBezTo>
                  <a:pt x="700019" y="27574"/>
                  <a:pt x="922857" y="3498"/>
                  <a:pt x="1103404" y="0"/>
                </a:cubicBezTo>
                <a:cubicBezTo>
                  <a:pt x="1283951" y="-3498"/>
                  <a:pt x="1512945" y="-8261"/>
                  <a:pt x="1643368" y="0"/>
                </a:cubicBezTo>
                <a:cubicBezTo>
                  <a:pt x="1773791" y="8261"/>
                  <a:pt x="2030878" y="-15709"/>
                  <a:pt x="2347669" y="0"/>
                </a:cubicBezTo>
                <a:cubicBezTo>
                  <a:pt x="2346385" y="69791"/>
                  <a:pt x="2353498" y="223175"/>
                  <a:pt x="2347669" y="332706"/>
                </a:cubicBezTo>
                <a:cubicBezTo>
                  <a:pt x="2341840" y="442237"/>
                  <a:pt x="2346189" y="575735"/>
                  <a:pt x="2347669" y="707886"/>
                </a:cubicBezTo>
                <a:cubicBezTo>
                  <a:pt x="2164537" y="722543"/>
                  <a:pt x="1994208" y="693247"/>
                  <a:pt x="1831182" y="707886"/>
                </a:cubicBezTo>
                <a:cubicBezTo>
                  <a:pt x="1668156" y="722525"/>
                  <a:pt x="1419305" y="708499"/>
                  <a:pt x="1197311" y="707886"/>
                </a:cubicBezTo>
                <a:cubicBezTo>
                  <a:pt x="975317" y="707273"/>
                  <a:pt x="796256" y="690903"/>
                  <a:pt x="657347" y="707886"/>
                </a:cubicBezTo>
                <a:cubicBezTo>
                  <a:pt x="518438" y="724869"/>
                  <a:pt x="261869" y="712089"/>
                  <a:pt x="0" y="707886"/>
                </a:cubicBezTo>
                <a:cubicBezTo>
                  <a:pt x="5144" y="552377"/>
                  <a:pt x="-3549" y="507227"/>
                  <a:pt x="0" y="375180"/>
                </a:cubicBezTo>
                <a:cubicBezTo>
                  <a:pt x="3549" y="243133"/>
                  <a:pt x="-13271" y="14816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err="1">
                <a:latin typeface="Sassoon Primary"/>
                <a:cs typeface="Calibri"/>
              </a:rPr>
              <a:t>london</a:t>
            </a:r>
            <a:endParaRPr lang="en-GB" sz="4000" err="1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ECBDC-8EB5-953D-0747-4EC09AF7DE66}"/>
              </a:ext>
            </a:extLst>
          </p:cNvPr>
          <p:cNvSpPr txBox="1"/>
          <p:nvPr/>
        </p:nvSpPr>
        <p:spPr>
          <a:xfrm>
            <a:off x="7711373" y="2211946"/>
            <a:ext cx="2347669" cy="707886"/>
          </a:xfrm>
          <a:custGeom>
            <a:avLst/>
            <a:gdLst>
              <a:gd name="connsiteX0" fmla="*/ 0 w 2347669"/>
              <a:gd name="connsiteY0" fmla="*/ 0 h 707886"/>
              <a:gd name="connsiteX1" fmla="*/ 563441 w 2347669"/>
              <a:gd name="connsiteY1" fmla="*/ 0 h 707886"/>
              <a:gd name="connsiteX2" fmla="*/ 1103404 w 2347669"/>
              <a:gd name="connsiteY2" fmla="*/ 0 h 707886"/>
              <a:gd name="connsiteX3" fmla="*/ 1643368 w 2347669"/>
              <a:gd name="connsiteY3" fmla="*/ 0 h 707886"/>
              <a:gd name="connsiteX4" fmla="*/ 2347669 w 2347669"/>
              <a:gd name="connsiteY4" fmla="*/ 0 h 707886"/>
              <a:gd name="connsiteX5" fmla="*/ 2347669 w 2347669"/>
              <a:gd name="connsiteY5" fmla="*/ 332706 h 707886"/>
              <a:gd name="connsiteX6" fmla="*/ 2347669 w 2347669"/>
              <a:gd name="connsiteY6" fmla="*/ 707886 h 707886"/>
              <a:gd name="connsiteX7" fmla="*/ 1831182 w 2347669"/>
              <a:gd name="connsiteY7" fmla="*/ 707886 h 707886"/>
              <a:gd name="connsiteX8" fmla="*/ 1197311 w 2347669"/>
              <a:gd name="connsiteY8" fmla="*/ 707886 h 707886"/>
              <a:gd name="connsiteX9" fmla="*/ 657347 w 2347669"/>
              <a:gd name="connsiteY9" fmla="*/ 707886 h 707886"/>
              <a:gd name="connsiteX10" fmla="*/ 0 w 2347669"/>
              <a:gd name="connsiteY10" fmla="*/ 707886 h 707886"/>
              <a:gd name="connsiteX11" fmla="*/ 0 w 2347669"/>
              <a:gd name="connsiteY11" fmla="*/ 375180 h 707886"/>
              <a:gd name="connsiteX12" fmla="*/ 0 w 2347669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7669" h="707886" extrusionOk="0">
                <a:moveTo>
                  <a:pt x="0" y="0"/>
                </a:moveTo>
                <a:cubicBezTo>
                  <a:pt x="157949" y="15923"/>
                  <a:pt x="426863" y="-27574"/>
                  <a:pt x="563441" y="0"/>
                </a:cubicBezTo>
                <a:cubicBezTo>
                  <a:pt x="700019" y="27574"/>
                  <a:pt x="922857" y="3498"/>
                  <a:pt x="1103404" y="0"/>
                </a:cubicBezTo>
                <a:cubicBezTo>
                  <a:pt x="1283951" y="-3498"/>
                  <a:pt x="1512945" y="-8261"/>
                  <a:pt x="1643368" y="0"/>
                </a:cubicBezTo>
                <a:cubicBezTo>
                  <a:pt x="1773791" y="8261"/>
                  <a:pt x="2030878" y="-15709"/>
                  <a:pt x="2347669" y="0"/>
                </a:cubicBezTo>
                <a:cubicBezTo>
                  <a:pt x="2346385" y="69791"/>
                  <a:pt x="2353498" y="223175"/>
                  <a:pt x="2347669" y="332706"/>
                </a:cubicBezTo>
                <a:cubicBezTo>
                  <a:pt x="2341840" y="442237"/>
                  <a:pt x="2346189" y="575735"/>
                  <a:pt x="2347669" y="707886"/>
                </a:cubicBezTo>
                <a:cubicBezTo>
                  <a:pt x="2164537" y="722543"/>
                  <a:pt x="1994208" y="693247"/>
                  <a:pt x="1831182" y="707886"/>
                </a:cubicBezTo>
                <a:cubicBezTo>
                  <a:pt x="1668156" y="722525"/>
                  <a:pt x="1419305" y="708499"/>
                  <a:pt x="1197311" y="707886"/>
                </a:cubicBezTo>
                <a:cubicBezTo>
                  <a:pt x="975317" y="707273"/>
                  <a:pt x="796256" y="690903"/>
                  <a:pt x="657347" y="707886"/>
                </a:cubicBezTo>
                <a:cubicBezTo>
                  <a:pt x="518438" y="724869"/>
                  <a:pt x="261869" y="712089"/>
                  <a:pt x="0" y="707886"/>
                </a:cubicBezTo>
                <a:cubicBezTo>
                  <a:pt x="5144" y="552377"/>
                  <a:pt x="-3549" y="507227"/>
                  <a:pt x="0" y="375180"/>
                </a:cubicBezTo>
                <a:cubicBezTo>
                  <a:pt x="3549" y="243133"/>
                  <a:pt x="-13271" y="14816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err="1">
                <a:latin typeface="Sassoon Primary"/>
                <a:cs typeface="Calibri"/>
              </a:rPr>
              <a:t>june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BB512-5591-6AEE-3BF8-CF5221B4813F}"/>
              </a:ext>
            </a:extLst>
          </p:cNvPr>
          <p:cNvSpPr txBox="1"/>
          <p:nvPr/>
        </p:nvSpPr>
        <p:spPr>
          <a:xfrm>
            <a:off x="7192329" y="4862380"/>
            <a:ext cx="2347669" cy="707886"/>
          </a:xfrm>
          <a:custGeom>
            <a:avLst/>
            <a:gdLst>
              <a:gd name="connsiteX0" fmla="*/ 0 w 2347669"/>
              <a:gd name="connsiteY0" fmla="*/ 0 h 707886"/>
              <a:gd name="connsiteX1" fmla="*/ 563441 w 2347669"/>
              <a:gd name="connsiteY1" fmla="*/ 0 h 707886"/>
              <a:gd name="connsiteX2" fmla="*/ 1103404 w 2347669"/>
              <a:gd name="connsiteY2" fmla="*/ 0 h 707886"/>
              <a:gd name="connsiteX3" fmla="*/ 1643368 w 2347669"/>
              <a:gd name="connsiteY3" fmla="*/ 0 h 707886"/>
              <a:gd name="connsiteX4" fmla="*/ 2347669 w 2347669"/>
              <a:gd name="connsiteY4" fmla="*/ 0 h 707886"/>
              <a:gd name="connsiteX5" fmla="*/ 2347669 w 2347669"/>
              <a:gd name="connsiteY5" fmla="*/ 332706 h 707886"/>
              <a:gd name="connsiteX6" fmla="*/ 2347669 w 2347669"/>
              <a:gd name="connsiteY6" fmla="*/ 707886 h 707886"/>
              <a:gd name="connsiteX7" fmla="*/ 1831182 w 2347669"/>
              <a:gd name="connsiteY7" fmla="*/ 707886 h 707886"/>
              <a:gd name="connsiteX8" fmla="*/ 1197311 w 2347669"/>
              <a:gd name="connsiteY8" fmla="*/ 707886 h 707886"/>
              <a:gd name="connsiteX9" fmla="*/ 657347 w 2347669"/>
              <a:gd name="connsiteY9" fmla="*/ 707886 h 707886"/>
              <a:gd name="connsiteX10" fmla="*/ 0 w 2347669"/>
              <a:gd name="connsiteY10" fmla="*/ 707886 h 707886"/>
              <a:gd name="connsiteX11" fmla="*/ 0 w 2347669"/>
              <a:gd name="connsiteY11" fmla="*/ 375180 h 707886"/>
              <a:gd name="connsiteX12" fmla="*/ 0 w 2347669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7669" h="707886" extrusionOk="0">
                <a:moveTo>
                  <a:pt x="0" y="0"/>
                </a:moveTo>
                <a:cubicBezTo>
                  <a:pt x="157949" y="15923"/>
                  <a:pt x="426863" y="-27574"/>
                  <a:pt x="563441" y="0"/>
                </a:cubicBezTo>
                <a:cubicBezTo>
                  <a:pt x="700019" y="27574"/>
                  <a:pt x="922857" y="3498"/>
                  <a:pt x="1103404" y="0"/>
                </a:cubicBezTo>
                <a:cubicBezTo>
                  <a:pt x="1283951" y="-3498"/>
                  <a:pt x="1512945" y="-8261"/>
                  <a:pt x="1643368" y="0"/>
                </a:cubicBezTo>
                <a:cubicBezTo>
                  <a:pt x="1773791" y="8261"/>
                  <a:pt x="2030878" y="-15709"/>
                  <a:pt x="2347669" y="0"/>
                </a:cubicBezTo>
                <a:cubicBezTo>
                  <a:pt x="2346385" y="69791"/>
                  <a:pt x="2353498" y="223175"/>
                  <a:pt x="2347669" y="332706"/>
                </a:cubicBezTo>
                <a:cubicBezTo>
                  <a:pt x="2341840" y="442237"/>
                  <a:pt x="2346189" y="575735"/>
                  <a:pt x="2347669" y="707886"/>
                </a:cubicBezTo>
                <a:cubicBezTo>
                  <a:pt x="2164537" y="722543"/>
                  <a:pt x="1994208" y="693247"/>
                  <a:pt x="1831182" y="707886"/>
                </a:cubicBezTo>
                <a:cubicBezTo>
                  <a:pt x="1668156" y="722525"/>
                  <a:pt x="1419305" y="708499"/>
                  <a:pt x="1197311" y="707886"/>
                </a:cubicBezTo>
                <a:cubicBezTo>
                  <a:pt x="975317" y="707273"/>
                  <a:pt x="796256" y="690903"/>
                  <a:pt x="657347" y="707886"/>
                </a:cubicBezTo>
                <a:cubicBezTo>
                  <a:pt x="518438" y="724869"/>
                  <a:pt x="261869" y="712089"/>
                  <a:pt x="0" y="707886"/>
                </a:cubicBezTo>
                <a:cubicBezTo>
                  <a:pt x="5144" y="552377"/>
                  <a:pt x="-3549" y="507227"/>
                  <a:pt x="0" y="375180"/>
                </a:cubicBezTo>
                <a:cubicBezTo>
                  <a:pt x="3549" y="243133"/>
                  <a:pt x="-13271" y="14816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err="1">
                <a:latin typeface="Sassoon Primary"/>
                <a:cs typeface="Calibri"/>
              </a:rPr>
              <a:t>robert</a:t>
            </a:r>
            <a:endParaRPr lang="en-GB" sz="4000" err="1">
              <a:latin typeface="Sassoon Primar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2AFF8-27C9-22B4-E1E2-29119A00DD51}"/>
              </a:ext>
            </a:extLst>
          </p:cNvPr>
          <p:cNvSpPr txBox="1"/>
          <p:nvPr/>
        </p:nvSpPr>
        <p:spPr>
          <a:xfrm>
            <a:off x="4597111" y="2476989"/>
            <a:ext cx="2347669" cy="707886"/>
          </a:xfrm>
          <a:custGeom>
            <a:avLst/>
            <a:gdLst>
              <a:gd name="connsiteX0" fmla="*/ 0 w 2347669"/>
              <a:gd name="connsiteY0" fmla="*/ 0 h 707886"/>
              <a:gd name="connsiteX1" fmla="*/ 563441 w 2347669"/>
              <a:gd name="connsiteY1" fmla="*/ 0 h 707886"/>
              <a:gd name="connsiteX2" fmla="*/ 1103404 w 2347669"/>
              <a:gd name="connsiteY2" fmla="*/ 0 h 707886"/>
              <a:gd name="connsiteX3" fmla="*/ 1643368 w 2347669"/>
              <a:gd name="connsiteY3" fmla="*/ 0 h 707886"/>
              <a:gd name="connsiteX4" fmla="*/ 2347669 w 2347669"/>
              <a:gd name="connsiteY4" fmla="*/ 0 h 707886"/>
              <a:gd name="connsiteX5" fmla="*/ 2347669 w 2347669"/>
              <a:gd name="connsiteY5" fmla="*/ 332706 h 707886"/>
              <a:gd name="connsiteX6" fmla="*/ 2347669 w 2347669"/>
              <a:gd name="connsiteY6" fmla="*/ 707886 h 707886"/>
              <a:gd name="connsiteX7" fmla="*/ 1831182 w 2347669"/>
              <a:gd name="connsiteY7" fmla="*/ 707886 h 707886"/>
              <a:gd name="connsiteX8" fmla="*/ 1197311 w 2347669"/>
              <a:gd name="connsiteY8" fmla="*/ 707886 h 707886"/>
              <a:gd name="connsiteX9" fmla="*/ 657347 w 2347669"/>
              <a:gd name="connsiteY9" fmla="*/ 707886 h 707886"/>
              <a:gd name="connsiteX10" fmla="*/ 0 w 2347669"/>
              <a:gd name="connsiteY10" fmla="*/ 707886 h 707886"/>
              <a:gd name="connsiteX11" fmla="*/ 0 w 2347669"/>
              <a:gd name="connsiteY11" fmla="*/ 375180 h 707886"/>
              <a:gd name="connsiteX12" fmla="*/ 0 w 2347669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7669" h="707886" extrusionOk="0">
                <a:moveTo>
                  <a:pt x="0" y="0"/>
                </a:moveTo>
                <a:cubicBezTo>
                  <a:pt x="157949" y="15923"/>
                  <a:pt x="426863" y="-27574"/>
                  <a:pt x="563441" y="0"/>
                </a:cubicBezTo>
                <a:cubicBezTo>
                  <a:pt x="700019" y="27574"/>
                  <a:pt x="922857" y="3498"/>
                  <a:pt x="1103404" y="0"/>
                </a:cubicBezTo>
                <a:cubicBezTo>
                  <a:pt x="1283951" y="-3498"/>
                  <a:pt x="1512945" y="-8261"/>
                  <a:pt x="1643368" y="0"/>
                </a:cubicBezTo>
                <a:cubicBezTo>
                  <a:pt x="1773791" y="8261"/>
                  <a:pt x="2030878" y="-15709"/>
                  <a:pt x="2347669" y="0"/>
                </a:cubicBezTo>
                <a:cubicBezTo>
                  <a:pt x="2346385" y="69791"/>
                  <a:pt x="2353498" y="223175"/>
                  <a:pt x="2347669" y="332706"/>
                </a:cubicBezTo>
                <a:cubicBezTo>
                  <a:pt x="2341840" y="442237"/>
                  <a:pt x="2346189" y="575735"/>
                  <a:pt x="2347669" y="707886"/>
                </a:cubicBezTo>
                <a:cubicBezTo>
                  <a:pt x="2164537" y="722543"/>
                  <a:pt x="1994208" y="693247"/>
                  <a:pt x="1831182" y="707886"/>
                </a:cubicBezTo>
                <a:cubicBezTo>
                  <a:pt x="1668156" y="722525"/>
                  <a:pt x="1419305" y="708499"/>
                  <a:pt x="1197311" y="707886"/>
                </a:cubicBezTo>
                <a:cubicBezTo>
                  <a:pt x="975317" y="707273"/>
                  <a:pt x="796256" y="690903"/>
                  <a:pt x="657347" y="707886"/>
                </a:cubicBezTo>
                <a:cubicBezTo>
                  <a:pt x="518438" y="724869"/>
                  <a:pt x="261869" y="712089"/>
                  <a:pt x="0" y="707886"/>
                </a:cubicBezTo>
                <a:cubicBezTo>
                  <a:pt x="5144" y="552377"/>
                  <a:pt x="-3549" y="507227"/>
                  <a:pt x="0" y="375180"/>
                </a:cubicBezTo>
                <a:cubicBezTo>
                  <a:pt x="3549" y="243133"/>
                  <a:pt x="-13271" y="14816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>
                <a:latin typeface="Sassoon Primary"/>
                <a:cs typeface="Calibri"/>
              </a:rPr>
              <a:t>book</a:t>
            </a:r>
            <a:endParaRPr lang="en-GB" sz="4000">
              <a:latin typeface="Sassoon Primar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2E42C-3747-FD38-D4D5-06130166EC91}"/>
              </a:ext>
            </a:extLst>
          </p:cNvPr>
          <p:cNvSpPr txBox="1"/>
          <p:nvPr/>
        </p:nvSpPr>
        <p:spPr>
          <a:xfrm>
            <a:off x="2476764" y="5392468"/>
            <a:ext cx="2347669" cy="707886"/>
          </a:xfrm>
          <a:custGeom>
            <a:avLst/>
            <a:gdLst>
              <a:gd name="connsiteX0" fmla="*/ 0 w 2347669"/>
              <a:gd name="connsiteY0" fmla="*/ 0 h 707886"/>
              <a:gd name="connsiteX1" fmla="*/ 563441 w 2347669"/>
              <a:gd name="connsiteY1" fmla="*/ 0 h 707886"/>
              <a:gd name="connsiteX2" fmla="*/ 1103404 w 2347669"/>
              <a:gd name="connsiteY2" fmla="*/ 0 h 707886"/>
              <a:gd name="connsiteX3" fmla="*/ 1643368 w 2347669"/>
              <a:gd name="connsiteY3" fmla="*/ 0 h 707886"/>
              <a:gd name="connsiteX4" fmla="*/ 2347669 w 2347669"/>
              <a:gd name="connsiteY4" fmla="*/ 0 h 707886"/>
              <a:gd name="connsiteX5" fmla="*/ 2347669 w 2347669"/>
              <a:gd name="connsiteY5" fmla="*/ 332706 h 707886"/>
              <a:gd name="connsiteX6" fmla="*/ 2347669 w 2347669"/>
              <a:gd name="connsiteY6" fmla="*/ 707886 h 707886"/>
              <a:gd name="connsiteX7" fmla="*/ 1831182 w 2347669"/>
              <a:gd name="connsiteY7" fmla="*/ 707886 h 707886"/>
              <a:gd name="connsiteX8" fmla="*/ 1197311 w 2347669"/>
              <a:gd name="connsiteY8" fmla="*/ 707886 h 707886"/>
              <a:gd name="connsiteX9" fmla="*/ 657347 w 2347669"/>
              <a:gd name="connsiteY9" fmla="*/ 707886 h 707886"/>
              <a:gd name="connsiteX10" fmla="*/ 0 w 2347669"/>
              <a:gd name="connsiteY10" fmla="*/ 707886 h 707886"/>
              <a:gd name="connsiteX11" fmla="*/ 0 w 2347669"/>
              <a:gd name="connsiteY11" fmla="*/ 375180 h 707886"/>
              <a:gd name="connsiteX12" fmla="*/ 0 w 2347669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7669" h="707886" extrusionOk="0">
                <a:moveTo>
                  <a:pt x="0" y="0"/>
                </a:moveTo>
                <a:cubicBezTo>
                  <a:pt x="157949" y="15923"/>
                  <a:pt x="426863" y="-27574"/>
                  <a:pt x="563441" y="0"/>
                </a:cubicBezTo>
                <a:cubicBezTo>
                  <a:pt x="700019" y="27574"/>
                  <a:pt x="922857" y="3498"/>
                  <a:pt x="1103404" y="0"/>
                </a:cubicBezTo>
                <a:cubicBezTo>
                  <a:pt x="1283951" y="-3498"/>
                  <a:pt x="1512945" y="-8261"/>
                  <a:pt x="1643368" y="0"/>
                </a:cubicBezTo>
                <a:cubicBezTo>
                  <a:pt x="1773791" y="8261"/>
                  <a:pt x="2030878" y="-15709"/>
                  <a:pt x="2347669" y="0"/>
                </a:cubicBezTo>
                <a:cubicBezTo>
                  <a:pt x="2346385" y="69791"/>
                  <a:pt x="2353498" y="223175"/>
                  <a:pt x="2347669" y="332706"/>
                </a:cubicBezTo>
                <a:cubicBezTo>
                  <a:pt x="2341840" y="442237"/>
                  <a:pt x="2346189" y="575735"/>
                  <a:pt x="2347669" y="707886"/>
                </a:cubicBezTo>
                <a:cubicBezTo>
                  <a:pt x="2164537" y="722543"/>
                  <a:pt x="1994208" y="693247"/>
                  <a:pt x="1831182" y="707886"/>
                </a:cubicBezTo>
                <a:cubicBezTo>
                  <a:pt x="1668156" y="722525"/>
                  <a:pt x="1419305" y="708499"/>
                  <a:pt x="1197311" y="707886"/>
                </a:cubicBezTo>
                <a:cubicBezTo>
                  <a:pt x="975317" y="707273"/>
                  <a:pt x="796256" y="690903"/>
                  <a:pt x="657347" y="707886"/>
                </a:cubicBezTo>
                <a:cubicBezTo>
                  <a:pt x="518438" y="724869"/>
                  <a:pt x="261869" y="712089"/>
                  <a:pt x="0" y="707886"/>
                </a:cubicBezTo>
                <a:cubicBezTo>
                  <a:pt x="5144" y="552377"/>
                  <a:pt x="-3549" y="507227"/>
                  <a:pt x="0" y="375180"/>
                </a:cubicBezTo>
                <a:cubicBezTo>
                  <a:pt x="3549" y="243133"/>
                  <a:pt x="-13271" y="14816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>
                <a:latin typeface="Sassoon Primary"/>
                <a:cs typeface="Calibri"/>
              </a:rPr>
              <a:t>pizza</a:t>
            </a:r>
            <a:endParaRPr lang="en-GB" sz="400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11013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8023742" y="241074"/>
            <a:ext cx="3978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latin typeface="Sassoon Primary"/>
                <a:cs typeface="Calibri"/>
              </a:rPr>
              <a:t>Friday 1st March 2024</a:t>
            </a:r>
            <a:endParaRPr lang="en-GB" u="sng">
              <a:latin typeface="Sassoon Primar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161D7-7B2A-32BF-FF92-58B9DFC47B55}"/>
              </a:ext>
            </a:extLst>
          </p:cNvPr>
          <p:cNvSpPr txBox="1"/>
          <p:nvPr/>
        </p:nvSpPr>
        <p:spPr>
          <a:xfrm>
            <a:off x="360335" y="764192"/>
            <a:ext cx="112458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u="sng">
                <a:solidFill>
                  <a:schemeClr val="accent1"/>
                </a:solidFill>
                <a:latin typeface="Sassoon Primary"/>
                <a:cs typeface="Calibri"/>
              </a:rPr>
              <a:t>Blue</a:t>
            </a:r>
            <a:r>
              <a:rPr lang="en-GB" sz="3600" b="1" u="sng">
                <a:latin typeface="Sassoon Primary"/>
                <a:cs typeface="Calibri"/>
              </a:rPr>
              <a:t>/ </a:t>
            </a:r>
            <a:r>
              <a:rPr lang="en-GB" sz="3600" b="1" u="sng">
                <a:solidFill>
                  <a:schemeClr val="accent6"/>
                </a:solidFill>
                <a:latin typeface="Sassoon Primary"/>
                <a:cs typeface="Calibri"/>
              </a:rPr>
              <a:t>Green- </a:t>
            </a:r>
            <a:r>
              <a:rPr lang="en-GB" sz="3600">
                <a:latin typeface="Sassoon Primary"/>
                <a:cs typeface="Calibri"/>
              </a:rPr>
              <a:t>Put these days of the week in order.</a:t>
            </a:r>
            <a:endParaRPr lang="en-GB" sz="3600">
              <a:latin typeface="Sassoon Primary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5EBEC5-105F-3831-2AB0-2E4C591E627A}"/>
              </a:ext>
            </a:extLst>
          </p:cNvPr>
          <p:cNvSpPr/>
          <p:nvPr/>
        </p:nvSpPr>
        <p:spPr>
          <a:xfrm>
            <a:off x="1394554" y="2153965"/>
            <a:ext cx="4097130" cy="4185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Sassoon Primary"/>
                <a:cs typeface="Calibri"/>
              </a:rPr>
              <a:t>Wednesday</a:t>
            </a:r>
          </a:p>
          <a:p>
            <a:pPr algn="ctr"/>
            <a:endParaRPr lang="en-GB" sz="3200">
              <a:latin typeface="Sassoon Primary"/>
              <a:cs typeface="Calibri"/>
            </a:endParaRPr>
          </a:p>
          <a:p>
            <a:pPr algn="ctr"/>
            <a:r>
              <a:rPr lang="en-GB" sz="3200">
                <a:latin typeface="Sassoon Primary"/>
                <a:cs typeface="Calibri"/>
              </a:rPr>
              <a:t>Tuesday</a:t>
            </a:r>
          </a:p>
          <a:p>
            <a:pPr algn="ctr"/>
            <a:endParaRPr lang="en-GB" sz="3200">
              <a:latin typeface="Sassoon Primary"/>
              <a:cs typeface="Calibri"/>
            </a:endParaRPr>
          </a:p>
          <a:p>
            <a:pPr algn="ctr"/>
            <a:r>
              <a:rPr lang="en-GB" sz="3200">
                <a:latin typeface="Sassoon Primary"/>
                <a:cs typeface="Calibri"/>
              </a:rPr>
              <a:t>Friday</a:t>
            </a:r>
          </a:p>
          <a:p>
            <a:pPr algn="ctr"/>
            <a:endParaRPr lang="en-GB" sz="3200">
              <a:latin typeface="Sassoon Primary"/>
              <a:cs typeface="Calibri"/>
            </a:endParaRPr>
          </a:p>
          <a:p>
            <a:pPr algn="ctr"/>
            <a:r>
              <a:rPr lang="en-GB" sz="3200">
                <a:latin typeface="Sassoon Primary"/>
                <a:cs typeface="Calibri"/>
              </a:rPr>
              <a:t>Thursday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83FAF-DAFD-A201-1948-38702F348744}"/>
              </a:ext>
            </a:extLst>
          </p:cNvPr>
          <p:cNvSpPr/>
          <p:nvPr/>
        </p:nvSpPr>
        <p:spPr>
          <a:xfrm>
            <a:off x="6905249" y="2153965"/>
            <a:ext cx="4097130" cy="41854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200">
                <a:latin typeface="Sassoon Primary"/>
                <a:cs typeface="Calibri"/>
              </a:rPr>
              <a:t>Friday</a:t>
            </a:r>
          </a:p>
          <a:p>
            <a:pPr algn="ctr"/>
            <a:endParaRPr lang="en-GB" sz="3200">
              <a:latin typeface="Sassoon Primary"/>
              <a:cs typeface="Calibri"/>
            </a:endParaRPr>
          </a:p>
          <a:p>
            <a:pPr algn="ctr"/>
            <a:r>
              <a:rPr lang="en-GB" sz="3200">
                <a:latin typeface="Sassoon Primary"/>
                <a:cs typeface="Calibri"/>
              </a:rPr>
              <a:t>Sunday</a:t>
            </a:r>
          </a:p>
          <a:p>
            <a:pPr algn="ctr"/>
            <a:endParaRPr lang="en-GB" sz="3200">
              <a:latin typeface="Sassoon Primary"/>
              <a:cs typeface="Calibri"/>
            </a:endParaRPr>
          </a:p>
          <a:p>
            <a:pPr algn="ctr"/>
            <a:r>
              <a:rPr lang="en-GB" sz="3200">
                <a:latin typeface="Sassoon Primary"/>
                <a:cs typeface="Calibri"/>
              </a:rPr>
              <a:t>Thursday</a:t>
            </a:r>
          </a:p>
          <a:p>
            <a:pPr algn="ctr"/>
            <a:endParaRPr lang="en-GB" sz="3200">
              <a:latin typeface="Sassoon Primary"/>
              <a:cs typeface="Calibri"/>
            </a:endParaRPr>
          </a:p>
          <a:p>
            <a:pPr algn="ctr"/>
            <a:r>
              <a:rPr lang="en-GB" sz="3200">
                <a:latin typeface="Sassoon Primary"/>
                <a:cs typeface="Calibri"/>
              </a:rPr>
              <a:t>Saturday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FC506-8AF6-B727-DCF8-A156D92A9E5D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Use ‘and’ to extend sentences. 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69676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t holding a shovel and shovel&#10;&#10;Description automatically generated">
            <a:extLst>
              <a:ext uri="{FF2B5EF4-FFF2-40B4-BE49-F238E27FC236}">
                <a16:creationId xmlns:a16="http://schemas.microsoft.com/office/drawing/2014/main" id="{95BC28D1-B3DF-3549-C42E-A3059269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499" y="1076877"/>
            <a:ext cx="4829175" cy="5543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584BF-0CF8-82A0-9226-1129AE435B33}"/>
              </a:ext>
            </a:extLst>
          </p:cNvPr>
          <p:cNvSpPr txBox="1"/>
          <p:nvPr/>
        </p:nvSpPr>
        <p:spPr>
          <a:xfrm>
            <a:off x="579913" y="1670703"/>
            <a:ext cx="490165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>
                <a:latin typeface="Sassoon Primary"/>
                <a:cs typeface="Calibri"/>
              </a:rPr>
              <a:t>Can you remember what jobs Jasper did on each day of the week? </a:t>
            </a:r>
            <a:endParaRPr lang="en-GB" sz="3600">
              <a:latin typeface="Sassoon Primary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7591443" y="125277"/>
            <a:ext cx="397887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assoon Primary"/>
                <a:cs typeface="Calibri"/>
              </a:rPr>
              <a:t>Friday 28th February </a:t>
            </a:r>
            <a:endParaRPr lang="en-GB" u="sng" dirty="0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38E82-95BF-B4AA-F931-3D212E6DEF8F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Use ‘and’ to extend sentences. 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82559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t holding a cookie&#10;&#10;Description automatically generated">
            <a:extLst>
              <a:ext uri="{FF2B5EF4-FFF2-40B4-BE49-F238E27FC236}">
                <a16:creationId xmlns:a16="http://schemas.microsoft.com/office/drawing/2014/main" id="{D41C7C23-34E2-F126-EC0D-95CF7C08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40" y="1113523"/>
            <a:ext cx="5095875" cy="5495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B8974-D78A-C520-F5DB-4CAAFE111645}"/>
              </a:ext>
            </a:extLst>
          </p:cNvPr>
          <p:cNvSpPr txBox="1"/>
          <p:nvPr/>
        </p:nvSpPr>
        <p:spPr>
          <a:xfrm>
            <a:off x="714477" y="1950608"/>
            <a:ext cx="492926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8363603" y="248552"/>
            <a:ext cx="397887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assoon Primary"/>
                <a:cs typeface="Calibri"/>
              </a:rPr>
              <a:t>Friday 28th February </a:t>
            </a:r>
            <a:endParaRPr lang="en-GB" u="sng" dirty="0">
              <a:latin typeface="Sassoon Primar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47749-A695-C698-17FA-51D00215A864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Use ‘and’ to extend sentences. 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420452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digging in the sand&#10;&#10;Description automatically generated">
            <a:extLst>
              <a:ext uri="{FF2B5EF4-FFF2-40B4-BE49-F238E27FC236}">
                <a16:creationId xmlns:a16="http://schemas.microsoft.com/office/drawing/2014/main" id="{C81B3B12-C9FD-591A-2BD4-5D6A4FA6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983" y="1455116"/>
            <a:ext cx="4901510" cy="4555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1824A-ACF1-696D-C66A-7CA198EB6D5F}"/>
              </a:ext>
            </a:extLst>
          </p:cNvPr>
          <p:cNvSpPr txBox="1"/>
          <p:nvPr/>
        </p:nvSpPr>
        <p:spPr>
          <a:xfrm>
            <a:off x="714477" y="1950608"/>
            <a:ext cx="492926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8566803" y="125277"/>
            <a:ext cx="397887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assoon Primary"/>
                <a:cs typeface="Calibri"/>
              </a:rPr>
              <a:t>Friday 28th February </a:t>
            </a:r>
            <a:endParaRPr lang="en-GB" u="sng" dirty="0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2E3F7-F250-59F3-938E-9AA5CAE84519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Use ‘and’ to extend sentences. 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38698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t holding a green watering can&#10;&#10;Description automatically generated">
            <a:extLst>
              <a:ext uri="{FF2B5EF4-FFF2-40B4-BE49-F238E27FC236}">
                <a16:creationId xmlns:a16="http://schemas.microsoft.com/office/drawing/2014/main" id="{45A2239D-63D8-F18A-7B0A-2D9A5888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311" y="1281526"/>
            <a:ext cx="5852768" cy="4813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EC0A3-F8C8-E5E1-9A17-A6B3560741A9}"/>
              </a:ext>
            </a:extLst>
          </p:cNvPr>
          <p:cNvSpPr txBox="1"/>
          <p:nvPr/>
        </p:nvSpPr>
        <p:spPr>
          <a:xfrm>
            <a:off x="714477" y="1950608"/>
            <a:ext cx="492926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8558695" y="125277"/>
            <a:ext cx="397887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assoon Primary"/>
                <a:cs typeface="Calibri"/>
              </a:rPr>
              <a:t>Friday 28th February </a:t>
            </a:r>
            <a:endParaRPr lang="en-GB" u="sng" dirty="0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E5512-ED2C-34F8-624A-162496F5813F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Use ‘and’ to extend sentences. 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12774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t holding a garden tool&#10;&#10;Description automatically generated">
            <a:extLst>
              <a:ext uri="{FF2B5EF4-FFF2-40B4-BE49-F238E27FC236}">
                <a16:creationId xmlns:a16="http://schemas.microsoft.com/office/drawing/2014/main" id="{5D29EB42-450D-3544-6D64-5B2C68BF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180" y="890794"/>
            <a:ext cx="5185465" cy="5727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7A19D-AE42-7342-8E48-9F304E9337B8}"/>
              </a:ext>
            </a:extLst>
          </p:cNvPr>
          <p:cNvSpPr txBox="1"/>
          <p:nvPr/>
        </p:nvSpPr>
        <p:spPr>
          <a:xfrm>
            <a:off x="714477" y="1950608"/>
            <a:ext cx="492926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8213126" y="125277"/>
            <a:ext cx="397887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assoon Primary"/>
                <a:cs typeface="Calibri"/>
              </a:rPr>
              <a:t>Friday 28th February </a:t>
            </a:r>
            <a:endParaRPr lang="en-GB" u="sng" dirty="0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3E0FD-D6D7-224C-A722-CD39E1B54B53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Use ‘and’ to extend sentences. 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40063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t with a red bell and a jar with mice in the snow&#10;&#10;Description automatically generated">
            <a:extLst>
              <a:ext uri="{FF2B5EF4-FFF2-40B4-BE49-F238E27FC236}">
                <a16:creationId xmlns:a16="http://schemas.microsoft.com/office/drawing/2014/main" id="{F2AC84A1-AEB3-4FC1-9723-5636236E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916" y="1484727"/>
            <a:ext cx="6165298" cy="5257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3873D-8C6A-9295-71F2-BDB993C7C8D6}"/>
              </a:ext>
            </a:extLst>
          </p:cNvPr>
          <p:cNvSpPr txBox="1"/>
          <p:nvPr/>
        </p:nvSpPr>
        <p:spPr>
          <a:xfrm>
            <a:off x="714477" y="1950608"/>
            <a:ext cx="492926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.........................................................................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….......................................................................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8729363" y="125277"/>
            <a:ext cx="397887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assoon Primary"/>
                <a:cs typeface="Calibri"/>
              </a:rPr>
              <a:t>Friday 28th February </a:t>
            </a:r>
            <a:endParaRPr lang="en-GB" u="sng" dirty="0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164B9-DF0A-EDAE-F91F-A7B2CC347C0A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  <a:cs typeface="Calibri"/>
              </a:rPr>
              <a:t>TBAT: Use ‘and’ to extend sentences. </a:t>
            </a:r>
            <a:endParaRPr lang="en-GB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94813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4" name="Picture 3" descr="A blue and white cloud with numbers&#10;&#10;AI-generated content may be incorrect.">
            <a:extLst>
              <a:ext uri="{FF2B5EF4-FFF2-40B4-BE49-F238E27FC236}">
                <a16:creationId xmlns:a16="http://schemas.microsoft.com/office/drawing/2014/main" id="{7A27C68F-8967-429D-476D-6265273A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2" y="3618573"/>
            <a:ext cx="3440339" cy="2353279"/>
          </a:xfrm>
          <a:prstGeom prst="rect">
            <a:avLst/>
          </a:prstGeom>
        </p:spPr>
      </p:pic>
      <p:pic>
        <p:nvPicPr>
          <p:cNvPr id="6" name="Picture 5" descr="A black letter with a white background&#10;&#10;AI-generated content may be incorrect.">
            <a:extLst>
              <a:ext uri="{FF2B5EF4-FFF2-40B4-BE49-F238E27FC236}">
                <a16:creationId xmlns:a16="http://schemas.microsoft.com/office/drawing/2014/main" id="{1FC59437-078E-2ACB-5958-B2DFC5A6E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00" y="3218551"/>
            <a:ext cx="2014310" cy="3443514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D354F24-486A-65F3-6D01-AE819EEA6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90" y="3433082"/>
            <a:ext cx="3383038" cy="1564217"/>
          </a:xfrm>
          <a:prstGeom prst="rect">
            <a:avLst/>
          </a:prstGeom>
        </p:spPr>
      </p:pic>
      <p:pic>
        <p:nvPicPr>
          <p:cNvPr id="8" name="Picture 7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5B84534B-22CC-8FDF-DEA4-56084AF21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848" y="5214333"/>
            <a:ext cx="3393923" cy="15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7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C2C944-8DA3-55DB-BE9C-90C34042C9E0}"/>
              </a:ext>
            </a:extLst>
          </p:cNvPr>
          <p:cNvSpPr txBox="1"/>
          <p:nvPr/>
        </p:nvSpPr>
        <p:spPr>
          <a:xfrm>
            <a:off x="363305" y="125277"/>
            <a:ext cx="5073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cs typeface="Calibri"/>
              </a:rPr>
              <a:t>TBAT: correctly spell the days of the week. </a:t>
            </a:r>
            <a:endParaRPr lang="en-GB">
              <a:latin typeface="Sassoon Primar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77569-C93C-DFE3-C000-4D6220901FD9}"/>
              </a:ext>
            </a:extLst>
          </p:cNvPr>
          <p:cNvSpPr txBox="1"/>
          <p:nvPr/>
        </p:nvSpPr>
        <p:spPr>
          <a:xfrm>
            <a:off x="954650" y="2449768"/>
            <a:ext cx="1028269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assoon Primary"/>
                <a:cs typeface="Calibri"/>
              </a:rPr>
              <a:t>Challenge: </a:t>
            </a:r>
          </a:p>
          <a:p>
            <a:r>
              <a:rPr lang="en-GB" sz="2800" dirty="0">
                <a:solidFill>
                  <a:srgbClr val="FF0000"/>
                </a:solidFill>
                <a:latin typeface="Sassoon Primary"/>
                <a:cs typeface="Calibri"/>
              </a:rPr>
              <a:t>Can you extend one of the sentences to include ‘and’ twice?</a:t>
            </a:r>
          </a:p>
          <a:p>
            <a:endParaRPr lang="en-GB" sz="2800" dirty="0">
              <a:solidFill>
                <a:srgbClr val="FF0000"/>
              </a:solidFill>
              <a:latin typeface="Sassoon Primary"/>
              <a:cs typeface="Calibri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748A050-F6DE-4D88-D922-31034945712A}"/>
              </a:ext>
            </a:extLst>
          </p:cNvPr>
          <p:cNvSpPr txBox="1"/>
          <p:nvPr/>
        </p:nvSpPr>
        <p:spPr>
          <a:xfrm>
            <a:off x="7849821" y="125277"/>
            <a:ext cx="397887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latin typeface="Sassoon Primary"/>
                <a:cs typeface="Calibri"/>
              </a:rPr>
              <a:t>Friday 28th February </a:t>
            </a:r>
            <a:endParaRPr lang="en-GB" u="sng" dirty="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625561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39BB-2E6C-982D-44F7-47E46621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1" y="802154"/>
            <a:ext cx="2123704" cy="1345355"/>
          </a:xfrm>
        </p:spPr>
        <p:txBody>
          <a:bodyPr/>
          <a:lstStyle/>
          <a:p>
            <a:r>
              <a:rPr lang="en-GB">
                <a:latin typeface="Comic Sans MS"/>
                <a:cs typeface="Calibri Light"/>
              </a:rPr>
              <a:t>5 in 5 </a:t>
            </a:r>
            <a:endParaRPr lang="en-GB">
              <a:latin typeface="Comic Sans M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A390CBB-6C76-9E7E-0F92-04AE969B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64" y="1915046"/>
            <a:ext cx="6183405" cy="4610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8AE3C-B283-77B4-3EC8-7F97A9861A9A}"/>
              </a:ext>
            </a:extLst>
          </p:cNvPr>
          <p:cNvSpPr txBox="1"/>
          <p:nvPr/>
        </p:nvSpPr>
        <p:spPr>
          <a:xfrm>
            <a:off x="8263246" y="2350324"/>
            <a:ext cx="317912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Sassoon Primary"/>
                <a:cs typeface="Calibri"/>
              </a:rPr>
              <a:t>Explain the strategy you used to work out each calculation.</a:t>
            </a:r>
            <a:endParaRPr lang="en-GB" sz="3200" err="1">
              <a:solidFill>
                <a:srgbClr val="FF0000"/>
              </a:solidFill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40942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8463DA-03C3-669E-60EE-BD30113B64BC}"/>
              </a:ext>
            </a:extLst>
          </p:cNvPr>
          <p:cNvSpPr/>
          <p:nvPr/>
        </p:nvSpPr>
        <p:spPr>
          <a:xfrm>
            <a:off x="6708139" y="2003051"/>
            <a:ext cx="4455721" cy="33491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2C8BB-502A-0C7D-40CF-793FE834BE0B}"/>
              </a:ext>
            </a:extLst>
          </p:cNvPr>
          <p:cNvSpPr/>
          <p:nvPr/>
        </p:nvSpPr>
        <p:spPr>
          <a:xfrm>
            <a:off x="714374" y="2059080"/>
            <a:ext cx="4235823" cy="3294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D39BB-2E6C-982D-44F7-47E46621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360"/>
            <a:ext cx="3162794" cy="1345355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  <a:latin typeface="Comic Sans MS"/>
                <a:cs typeface="Calibri Light"/>
              </a:rPr>
              <a:t>Blue</a:t>
            </a:r>
            <a:r>
              <a:rPr lang="en-GB">
                <a:latin typeface="Comic Sans MS"/>
                <a:cs typeface="Calibri Light"/>
              </a:rPr>
              <a:t>/</a:t>
            </a:r>
            <a:r>
              <a:rPr lang="en-GB">
                <a:solidFill>
                  <a:schemeClr val="accent6"/>
                </a:solidFill>
                <a:latin typeface="Comic Sans MS"/>
                <a:cs typeface="Calibri Light"/>
              </a:rPr>
              <a:t>Green </a:t>
            </a:r>
            <a:endParaRPr lang="en-GB">
              <a:solidFill>
                <a:schemeClr val="accent6"/>
              </a:solidFill>
              <a:latin typeface="Comic Sans MS"/>
            </a:endParaRP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7766F18D-2EAA-8EC9-B23E-896A3261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3" y="2405041"/>
            <a:ext cx="3202641" cy="2524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F62C5B-BBC3-F374-DE87-B0A9450A3669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EA80EA3-2424-04CE-860F-919E1CAF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53" y="2400105"/>
            <a:ext cx="3404347" cy="2808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A8EAF-1490-921C-8571-96EC4148C6EE}"/>
              </a:ext>
            </a:extLst>
          </p:cNvPr>
          <p:cNvSpPr txBox="1"/>
          <p:nvPr/>
        </p:nvSpPr>
        <p:spPr>
          <a:xfrm>
            <a:off x="1892629" y="5739740"/>
            <a:ext cx="667987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Sassoon Primary"/>
                <a:cs typeface="Calibri"/>
              </a:rPr>
              <a:t>Use concrete resources to prove your answer. </a:t>
            </a:r>
            <a:endParaRPr lang="en-GB" sz="2800">
              <a:solidFill>
                <a:srgbClr val="FF0000"/>
              </a:solidFill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905762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CADC7F2-7B41-8F78-FB9B-E8EE60E5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2" y="648389"/>
            <a:ext cx="6419748" cy="4159614"/>
          </a:xfrm>
          <a:prstGeom prst="rect">
            <a:avLst/>
          </a:prstGeom>
        </p:spPr>
      </p:pic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ED388DA-CCD7-E3E4-973B-4F5FF92A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764" y="5499313"/>
            <a:ext cx="10679874" cy="1223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8FD53-F4FB-0E0E-86B4-CA9B670591F3}"/>
              </a:ext>
            </a:extLst>
          </p:cNvPr>
          <p:cNvSpPr txBox="1"/>
          <p:nvPr/>
        </p:nvSpPr>
        <p:spPr>
          <a:xfrm>
            <a:off x="7780811" y="1199902"/>
            <a:ext cx="398565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>
                <a:solidFill>
                  <a:srgbClr val="FF0000"/>
                </a:solidFill>
                <a:latin typeface="Sassoon Primary"/>
                <a:cs typeface="Calibri"/>
              </a:rPr>
              <a:t>Can you prove it on the number line?</a:t>
            </a:r>
            <a:r>
              <a:rPr lang="en-GB">
                <a:solidFill>
                  <a:srgbClr val="FF0000"/>
                </a:solidFill>
                <a:cs typeface="Calibri"/>
              </a:rPr>
              <a:t> </a:t>
            </a: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46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8248A7B9-CD6C-2133-0F53-55B3FF6C8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26" y="1356891"/>
            <a:ext cx="7416052" cy="49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5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829048FA-686D-9447-881E-36C3136F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73" y="1220931"/>
            <a:ext cx="8256493" cy="5191962"/>
          </a:xfrm>
          <a:prstGeom prst="rect">
            <a:avLst/>
          </a:prstGeom>
        </p:spPr>
      </p:pic>
      <p:pic>
        <p:nvPicPr>
          <p:cNvPr id="3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1ECB92EC-0D72-5CFD-3979-6AC4F29E1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887" y="1546762"/>
            <a:ext cx="23622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7D3D80-6C3C-4887-8304-3D89F37121BC}"/>
              </a:ext>
            </a:extLst>
          </p:cNvPr>
          <p:cNvSpPr txBox="1"/>
          <p:nvPr/>
        </p:nvSpPr>
        <p:spPr>
          <a:xfrm>
            <a:off x="10069285" y="1892629"/>
            <a:ext cx="309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cs typeface="Calibri"/>
              </a:rPr>
              <a:t>7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97876-F26B-55C4-77C5-17FBFC2BFC95}"/>
              </a:ext>
            </a:extLst>
          </p:cNvPr>
          <p:cNvSpPr txBox="1"/>
          <p:nvPr/>
        </p:nvSpPr>
        <p:spPr>
          <a:xfrm>
            <a:off x="9191006" y="3228604"/>
            <a:ext cx="3711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cs typeface="Calibri"/>
              </a:rPr>
              <a:t>3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BED63-525E-3F30-2E3E-CC989864085C}"/>
              </a:ext>
            </a:extLst>
          </p:cNvPr>
          <p:cNvSpPr txBox="1"/>
          <p:nvPr/>
        </p:nvSpPr>
        <p:spPr>
          <a:xfrm>
            <a:off x="10799123" y="3253344"/>
            <a:ext cx="3587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cs typeface="Calibri"/>
              </a:rPr>
              <a:t>5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7511E-391C-FBF3-298B-24739F543A10}"/>
              </a:ext>
            </a:extLst>
          </p:cNvPr>
          <p:cNvSpPr txBox="1"/>
          <p:nvPr/>
        </p:nvSpPr>
        <p:spPr>
          <a:xfrm>
            <a:off x="9010402" y="4416136"/>
            <a:ext cx="30405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Sassoon Primary"/>
                <a:cs typeface="Calibri"/>
              </a:rPr>
              <a:t>Is the 7 partitioned correctly to complete this calculation?</a:t>
            </a:r>
            <a:endParaRPr lang="en-GB">
              <a:solidFill>
                <a:srgbClr val="FF0000"/>
              </a:solidFill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784390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7768199-FFDD-55C8-6B2E-01C06DB8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9" y="999352"/>
            <a:ext cx="8234082" cy="5392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BD845D-9011-F2D0-4C2E-5A813A81AC0C}"/>
              </a:ext>
            </a:extLst>
          </p:cNvPr>
          <p:cNvSpPr txBox="1"/>
          <p:nvPr/>
        </p:nvSpPr>
        <p:spPr>
          <a:xfrm>
            <a:off x="8869383" y="2337954"/>
            <a:ext cx="290698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rgbClr val="FF0000"/>
                </a:solidFill>
                <a:latin typeface="Sassoon Primary"/>
                <a:cs typeface="Calibri"/>
              </a:rPr>
              <a:t>Prove it on a bead string.</a:t>
            </a:r>
            <a:endParaRPr lang="en-GB" sz="4000">
              <a:solidFill>
                <a:srgbClr val="FF0000"/>
              </a:solidFill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3845718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51472A7B-D6AB-4E4D-CC70-56688E9E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05" y="1055324"/>
            <a:ext cx="8423854" cy="53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9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pic>
        <p:nvPicPr>
          <p:cNvPr id="2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0D210257-E083-6188-96ED-3E585A8C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43" y="1490419"/>
            <a:ext cx="7606552" cy="468121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980A9C1-59B7-12CF-BB15-C35CDA3EBF8B}"/>
              </a:ext>
            </a:extLst>
          </p:cNvPr>
          <p:cNvSpPr/>
          <p:nvPr/>
        </p:nvSpPr>
        <p:spPr>
          <a:xfrm>
            <a:off x="8414161" y="1021772"/>
            <a:ext cx="3364675" cy="222662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Sassoon Primary"/>
                <a:cs typeface="Calibri"/>
              </a:rPr>
              <a:t>Liam is correct because.......</a:t>
            </a:r>
            <a:endParaRPr lang="en-GB" sz="2800">
              <a:latin typeface="Sassoon Primary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77CAF68-9B07-0E89-7ED1-9985B71A3260}"/>
              </a:ext>
            </a:extLst>
          </p:cNvPr>
          <p:cNvSpPr/>
          <p:nvPr/>
        </p:nvSpPr>
        <p:spPr>
          <a:xfrm>
            <a:off x="8634350" y="4341915"/>
            <a:ext cx="3295402" cy="203859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Sassoon Primary"/>
                <a:cs typeface="Calibri"/>
              </a:rPr>
              <a:t>Liam is incorrect because.......</a:t>
            </a:r>
          </a:p>
        </p:txBody>
      </p:sp>
    </p:spTree>
    <p:extLst>
      <p:ext uri="{BB962C8B-B14F-4D97-AF65-F5344CB8AC3E}">
        <p14:creationId xmlns:p14="http://schemas.microsoft.com/office/powerpoint/2010/main" val="190136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Revisit and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829304" y="1043770"/>
            <a:ext cx="107384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Lesson focus: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Read words with the /or/ phoneme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5FAFE-AEDF-EAE9-4681-410383979DC3}"/>
              </a:ext>
            </a:extLst>
          </p:cNvPr>
          <p:cNvSpPr txBox="1"/>
          <p:nvPr/>
        </p:nvSpPr>
        <p:spPr>
          <a:xfrm>
            <a:off x="-314560" y="106138"/>
            <a:ext cx="82592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                                                      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Phonics     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      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638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3C397-685B-88D5-21EC-6037BED3B038}"/>
              </a:ext>
            </a:extLst>
          </p:cNvPr>
          <p:cNvSpPr txBox="1"/>
          <p:nvPr/>
        </p:nvSpPr>
        <p:spPr>
          <a:xfrm>
            <a:off x="672353" y="1400735"/>
            <a:ext cx="42722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Independent: </a:t>
            </a:r>
            <a:endParaRPr lang="en-GB">
              <a:latin typeface="Sassoon Primar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6B36B-005D-B58F-011C-6B2F33B49E4A}"/>
              </a:ext>
            </a:extLst>
          </p:cNvPr>
          <p:cNvSpPr txBox="1"/>
          <p:nvPr/>
        </p:nvSpPr>
        <p:spPr>
          <a:xfrm>
            <a:off x="9271812" y="140478"/>
            <a:ext cx="42722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Challenge: </a:t>
            </a:r>
            <a:endParaRPr lang="en-GB">
              <a:latin typeface="Sassoon Primary"/>
            </a:endParaRPr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A017A7-5351-4FCB-BA51-ABD0FDC0E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3"/>
          <a:stretch/>
        </p:blipFill>
        <p:spPr>
          <a:xfrm>
            <a:off x="7783300" y="570223"/>
            <a:ext cx="4187888" cy="3081000"/>
          </a:xfrm>
          <a:prstGeom prst="rect">
            <a:avLst/>
          </a:prstGeom>
        </p:spPr>
      </p:pic>
      <p:pic>
        <p:nvPicPr>
          <p:cNvPr id="7" name="Picture 7" descr="Calendar&#10;&#10;Description automatically generated">
            <a:extLst>
              <a:ext uri="{FF2B5EF4-FFF2-40B4-BE49-F238E27FC236}">
                <a16:creationId xmlns:a16="http://schemas.microsoft.com/office/drawing/2014/main" id="{C8C843D1-5276-BA20-1AD9-55AADAE7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3" y="1865003"/>
            <a:ext cx="6082775" cy="4593191"/>
          </a:xfrm>
          <a:prstGeom prst="rect">
            <a:avLst/>
          </a:prstGeom>
        </p:spPr>
      </p:pic>
      <p:pic>
        <p:nvPicPr>
          <p:cNvPr id="8" name="Picture 7" descr="A screenshot of a math game&#10;&#10;Description automatically generated">
            <a:extLst>
              <a:ext uri="{FF2B5EF4-FFF2-40B4-BE49-F238E27FC236}">
                <a16:creationId xmlns:a16="http://schemas.microsoft.com/office/drawing/2014/main" id="{BBD3F740-E1C5-E020-6453-2D6FBDA68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915" y="4249668"/>
            <a:ext cx="4733649" cy="2466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9D2BBD-8155-98C1-20DA-6BE71DADB30E}"/>
              </a:ext>
            </a:extLst>
          </p:cNvPr>
          <p:cNvSpPr txBox="1"/>
          <p:nvPr/>
        </p:nvSpPr>
        <p:spPr>
          <a:xfrm>
            <a:off x="6908507" y="3784826"/>
            <a:ext cx="42722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RP: </a:t>
            </a:r>
            <a:endParaRPr lang="en-GB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3809745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F95B53-A9B3-2952-1C2F-2BB96C356F95}"/>
              </a:ext>
            </a:extLst>
          </p:cNvPr>
          <p:cNvSpPr txBox="1"/>
          <p:nvPr/>
        </p:nvSpPr>
        <p:spPr>
          <a:xfrm>
            <a:off x="504264" y="168087"/>
            <a:ext cx="42582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Sassoon Primary"/>
                <a:cs typeface="Calibri"/>
              </a:rPr>
              <a:t>TBAT: practise subtraction within 20. </a:t>
            </a:r>
            <a:endParaRPr lang="en-GB" sz="2000">
              <a:latin typeface="Sassoon Primar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10869-8298-B721-3856-9D1D47818365}"/>
              </a:ext>
            </a:extLst>
          </p:cNvPr>
          <p:cNvSpPr txBox="1"/>
          <p:nvPr/>
        </p:nvSpPr>
        <p:spPr>
          <a:xfrm>
            <a:off x="672353" y="1400735"/>
            <a:ext cx="42722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Mastery: </a:t>
            </a:r>
            <a:endParaRPr lang="en-GB">
              <a:latin typeface="Sassoon Primar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208FB-73D4-7C75-E3A4-FEF124A74251}"/>
              </a:ext>
            </a:extLst>
          </p:cNvPr>
          <p:cNvSpPr txBox="1"/>
          <p:nvPr/>
        </p:nvSpPr>
        <p:spPr>
          <a:xfrm>
            <a:off x="7032812" y="1396253"/>
            <a:ext cx="42722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Mastery with greater depth: </a:t>
            </a:r>
            <a:endParaRPr lang="en-GB">
              <a:latin typeface="Sassoon Primary"/>
            </a:endParaRPr>
          </a:p>
        </p:txBody>
      </p:sp>
      <p:pic>
        <p:nvPicPr>
          <p:cNvPr id="2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B24AB3E-C015-43CF-D076-35D6FBF5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2579267"/>
            <a:ext cx="4623459" cy="2026038"/>
          </a:xfrm>
          <a:prstGeom prst="rect">
            <a:avLst/>
          </a:prstGeom>
        </p:spPr>
      </p:pic>
      <p:pic>
        <p:nvPicPr>
          <p:cNvPr id="6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D6D26D-E91B-CB50-DC5E-F34B9480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465" y="2293536"/>
            <a:ext cx="4366161" cy="3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46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1D3A-911F-F80C-4F76-752868B1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Today's Alien language is.......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8E090-CECD-73D6-28FE-B97CD2D7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86" y="1717183"/>
            <a:ext cx="8350607" cy="39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9CF4-DB63-3CA1-7315-7FEE44AD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5D57133-BA1C-C8CB-FDCF-F580575E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04" y="1359091"/>
            <a:ext cx="5303043" cy="53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4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5401-6681-319A-8CBA-2355A6EF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900">
                <a:latin typeface="Sassoon Primary"/>
              </a:rPr>
              <a:t>Singing and Golden Book assembly</a:t>
            </a:r>
          </a:p>
        </p:txBody>
      </p:sp>
      <p:pic>
        <p:nvPicPr>
          <p:cNvPr id="4" name="Picture 3" descr="A yellow star with stars and sparkles&#10;&#10;Description automatically generated">
            <a:extLst>
              <a:ext uri="{FF2B5EF4-FFF2-40B4-BE49-F238E27FC236}">
                <a16:creationId xmlns:a16="http://schemas.microsoft.com/office/drawing/2014/main" id="{E1943AF9-9E4D-A183-5F1D-A55C7DC9D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063" y="2061789"/>
            <a:ext cx="4102893" cy="3793331"/>
          </a:xfrm>
          <a:prstGeom prst="rect">
            <a:avLst/>
          </a:prstGeom>
        </p:spPr>
      </p:pic>
      <p:pic>
        <p:nvPicPr>
          <p:cNvPr id="5" name="Picture 4" descr="A group of children singing&#10;&#10;Description automatically generated">
            <a:extLst>
              <a:ext uri="{FF2B5EF4-FFF2-40B4-BE49-F238E27FC236}">
                <a16:creationId xmlns:a16="http://schemas.microsoft.com/office/drawing/2014/main" id="{50A42E71-5F30-B986-60C1-C6224E521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2066925"/>
            <a:ext cx="5257799" cy="31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57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B51C-F314-D3F4-8BEA-4E5F715E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  <a:cs typeface="Calibri Light"/>
              </a:rPr>
              <a:t>Enrichment</a:t>
            </a:r>
            <a:endParaRPr lang="en-GB">
              <a:latin typeface="Sassoon Primary"/>
            </a:endParaRPr>
          </a:p>
        </p:txBody>
      </p:sp>
      <p:pic>
        <p:nvPicPr>
          <p:cNvPr id="3" name="Picture 2" descr="A puzzle pieces of different colors&#10;&#10;Description automatically generated">
            <a:extLst>
              <a:ext uri="{FF2B5EF4-FFF2-40B4-BE49-F238E27FC236}">
                <a16:creationId xmlns:a16="http://schemas.microsoft.com/office/drawing/2014/main" id="{7E392945-90D2-E1DE-2ACC-2F7FBDA7D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3" y="1677761"/>
            <a:ext cx="3069771" cy="3197678"/>
          </a:xfrm>
          <a:prstGeom prst="rect">
            <a:avLst/>
          </a:prstGeom>
        </p:spPr>
      </p:pic>
      <p:pic>
        <p:nvPicPr>
          <p:cNvPr id="4" name="Picture 3" descr="A group of kids watering plants&#10;&#10;Description automatically generated">
            <a:extLst>
              <a:ext uri="{FF2B5EF4-FFF2-40B4-BE49-F238E27FC236}">
                <a16:creationId xmlns:a16="http://schemas.microsoft.com/office/drawing/2014/main" id="{432E913D-3593-2909-4E56-D78C1094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5677"/>
            <a:ext cx="4201885" cy="2194076"/>
          </a:xfrm>
          <a:prstGeom prst="rect">
            <a:avLst/>
          </a:prstGeom>
        </p:spPr>
      </p:pic>
      <p:pic>
        <p:nvPicPr>
          <p:cNvPr id="5" name="Picture 4" descr="A group of children jumping on a rope&#10;&#10;Description automatically generated">
            <a:extLst>
              <a:ext uri="{FF2B5EF4-FFF2-40B4-BE49-F238E27FC236}">
                <a16:creationId xmlns:a16="http://schemas.microsoft.com/office/drawing/2014/main" id="{9366C3D7-F35C-2FA9-4226-1B0B9511A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388" y="4276045"/>
            <a:ext cx="3077427" cy="1958311"/>
          </a:xfrm>
          <a:prstGeom prst="rect">
            <a:avLst/>
          </a:prstGeom>
        </p:spPr>
      </p:pic>
      <p:pic>
        <p:nvPicPr>
          <p:cNvPr id="6" name="Picture 5" descr="A close-up of a building block&#10;&#10;Description automatically generated">
            <a:extLst>
              <a:ext uri="{FF2B5EF4-FFF2-40B4-BE49-F238E27FC236}">
                <a16:creationId xmlns:a16="http://schemas.microsoft.com/office/drawing/2014/main" id="{8EB2CBB6-EF93-B20B-37B5-816C1F525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339" y="3733120"/>
            <a:ext cx="23431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4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843251" y="582040"/>
            <a:ext cx="12222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Today's Grapheme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32C41CD-6C8C-0327-3189-062D97A81E33}"/>
              </a:ext>
            </a:extLst>
          </p:cNvPr>
          <p:cNvSpPr txBox="1">
            <a:spLocks/>
          </p:cNvSpPr>
          <p:nvPr/>
        </p:nvSpPr>
        <p:spPr>
          <a:xfrm>
            <a:off x="3961713" y="3190906"/>
            <a:ext cx="4401204" cy="18289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rimary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au/aur/</a:t>
            </a:r>
            <a:r>
              <a:rPr kumimoji="0" lang="en-GB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oor</a:t>
            </a: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Calibri"/>
              </a:rPr>
              <a:t>/a</a:t>
            </a:r>
          </a:p>
        </p:txBody>
      </p:sp>
    </p:spTree>
    <p:extLst>
      <p:ext uri="{BB962C8B-B14F-4D97-AF65-F5344CB8AC3E}">
        <p14:creationId xmlns:p14="http://schemas.microsoft.com/office/powerpoint/2010/main" val="392948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F63C-A2AA-2C48-257A-C7D8ADC5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Recap: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94CC5-E214-6F70-029B-B6399E6F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455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600" dirty="0">
                <a:latin typeface="Sassoon Infant Std" panose="020B0503020103030203" pitchFamily="34" charset="0"/>
              </a:rPr>
              <a:t>or u </a:t>
            </a:r>
            <a:r>
              <a:rPr lang="en-GB" sz="16600" dirty="0" err="1">
                <a:latin typeface="Sassoon Infant Std" panose="020B0503020103030203" pitchFamily="34" charset="0"/>
              </a:rPr>
              <a:t>oul</a:t>
            </a:r>
            <a:r>
              <a:rPr lang="en-GB" sz="16600" dirty="0">
                <a:latin typeface="Sassoon Infant Std" panose="020B0503020103030203" pitchFamily="34" charset="0"/>
              </a:rPr>
              <a:t> are </a:t>
            </a:r>
            <a:endParaRPr lang="en-GB" sz="59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9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A2E2A-A6CB-3C11-63E1-91F3F7DF0471}"/>
              </a:ext>
            </a:extLst>
          </p:cNvPr>
          <p:cNvSpPr txBox="1"/>
          <p:nvPr/>
        </p:nvSpPr>
        <p:spPr>
          <a:xfrm>
            <a:off x="4724400" y="39206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3A605-D9DF-9D6C-1928-0F6CD7BCC01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F654-5828-B20E-4BD4-FC2B2E35F93D}"/>
              </a:ext>
            </a:extLst>
          </p:cNvPr>
          <p:cNvSpPr txBox="1"/>
          <p:nvPr/>
        </p:nvSpPr>
        <p:spPr>
          <a:xfrm>
            <a:off x="6103938" y="793750"/>
            <a:ext cx="7553854" cy="754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Sassoon Primary"/>
                <a:cs typeface="Calibri" panose="020F0502020204030204"/>
              </a:rPr>
              <a:t>snort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popcorn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unicorn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sport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sort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born</a:t>
            </a:r>
          </a:p>
          <a:p>
            <a:endParaRPr lang="en-US" sz="6000">
              <a:latin typeface="Sassoon Primary"/>
              <a:cs typeface="Calibri" panose="020F0502020204030204"/>
            </a:endParaRPr>
          </a:p>
          <a:p>
            <a:endParaRPr lang="en-US" sz="3200">
              <a:latin typeface="Sassoon Primary"/>
              <a:cs typeface="Calibri" panose="020F0502020204030204"/>
            </a:endParaRPr>
          </a:p>
          <a:p>
            <a:pPr algn="l"/>
            <a:endParaRPr lang="en-US" sz="3200">
              <a:latin typeface="Sassoon Primary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FD1E1-FA2E-CC0D-20FA-0F0E874ED338}"/>
              </a:ext>
            </a:extLst>
          </p:cNvPr>
          <p:cNvSpPr txBox="1"/>
          <p:nvPr/>
        </p:nvSpPr>
        <p:spPr>
          <a:xfrm>
            <a:off x="283103" y="2931583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Segment these </a:t>
            </a:r>
            <a:endParaRPr lang="en-US" sz="6000">
              <a:latin typeface="Sassoon Primary"/>
              <a:cs typeface="Calibri" panose="020F0502020204030204"/>
            </a:endParaRPr>
          </a:p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words and read them</a:t>
            </a:r>
            <a:endParaRPr lang="en-US" sz="6000">
              <a:latin typeface="Sassoon Primary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C17B4-D9BE-5376-7F87-C2AA79B715F5}"/>
              </a:ext>
            </a:extLst>
          </p:cNvPr>
          <p:cNvSpPr txBox="1"/>
          <p:nvPr/>
        </p:nvSpPr>
        <p:spPr>
          <a:xfrm>
            <a:off x="209019" y="899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What are the digraphs?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A49EF-D969-662D-5D0F-CA80BC05CFB5}"/>
              </a:ext>
            </a:extLst>
          </p:cNvPr>
          <p:cNvSpPr txBox="1"/>
          <p:nvPr/>
        </p:nvSpPr>
        <p:spPr>
          <a:xfrm>
            <a:off x="283103" y="4847166"/>
            <a:ext cx="4855104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Blend and say words</a:t>
            </a:r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0BB2B8F-5D26-37F4-8B7D-34C726DBDC8B}"/>
              </a:ext>
            </a:extLst>
          </p:cNvPr>
          <p:cNvSpPr/>
          <p:nvPr/>
        </p:nvSpPr>
        <p:spPr>
          <a:xfrm>
            <a:off x="2473854" y="2156354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2C56D27-C5B4-40F1-738E-E97061C1311E}"/>
              </a:ext>
            </a:extLst>
          </p:cNvPr>
          <p:cNvSpPr/>
          <p:nvPr/>
        </p:nvSpPr>
        <p:spPr>
          <a:xfrm>
            <a:off x="2569103" y="4156603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930427" y="395419"/>
            <a:ext cx="9050316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d-</a:t>
            </a:r>
            <a:r>
              <a:rPr lang="en-GB" sz="13800" b="1" err="1">
                <a:latin typeface="Sassoon Primary"/>
                <a:cs typeface="Calibri"/>
              </a:rPr>
              <a:t>oor</a:t>
            </a:r>
            <a:endParaRPr lang="en-GB" sz="13800" b="1">
              <a:latin typeface="Sassoon Primary"/>
              <a:cs typeface="Calibri"/>
            </a:endParaRPr>
          </a:p>
          <a:p>
            <a:r>
              <a:rPr lang="en-GB" sz="13800">
                <a:latin typeface="Sassoon Primary"/>
                <a:cs typeface="Calibri"/>
              </a:rPr>
              <a:t>f-l-</a:t>
            </a:r>
            <a:r>
              <a:rPr lang="en-GB" sz="13800" b="1" err="1">
                <a:latin typeface="Sassoon Primary"/>
                <a:cs typeface="Calibri"/>
              </a:rPr>
              <a:t>oor</a:t>
            </a:r>
            <a:endParaRPr lang="en-GB" sz="13800" b="1">
              <a:latin typeface="Sassoon Primary"/>
              <a:cs typeface="Calibri"/>
            </a:endParaRPr>
          </a:p>
          <a:p>
            <a:r>
              <a:rPr lang="en-GB" sz="13800">
                <a:latin typeface="Sassoon Primary"/>
                <a:cs typeface="Calibri"/>
              </a:rPr>
              <a:t>au-</a:t>
            </a:r>
            <a:r>
              <a:rPr lang="en-GB" sz="13800" err="1">
                <a:latin typeface="Sassoon Primary"/>
                <a:cs typeface="Calibri"/>
              </a:rPr>
              <a:t>th</a:t>
            </a:r>
            <a:r>
              <a:rPr lang="en-GB" sz="13800">
                <a:latin typeface="Sassoon Primary"/>
                <a:cs typeface="Calibri"/>
              </a:rPr>
              <a:t>-</a:t>
            </a:r>
            <a:r>
              <a:rPr lang="en-GB" sz="13800" b="1">
                <a:latin typeface="Sassoon Primary"/>
                <a:cs typeface="Calibri"/>
              </a:rPr>
              <a:t>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DD727-F1BE-6BB3-DFE4-2984C24CF0C9}"/>
              </a:ext>
            </a:extLst>
          </p:cNvPr>
          <p:cNvSpPr txBox="1"/>
          <p:nvPr/>
        </p:nvSpPr>
        <p:spPr>
          <a:xfrm>
            <a:off x="822853" y="2391833"/>
            <a:ext cx="3352271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Sounds out these </a:t>
            </a:r>
            <a:endParaRPr lang="en-US" sz="6000">
              <a:latin typeface="Sassoon Primary"/>
              <a:cs typeface="Calibri" panose="020F0502020204030204"/>
            </a:endParaRPr>
          </a:p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words and read them</a:t>
            </a:r>
          </a:p>
          <a:p>
            <a:pPr algn="ctr"/>
            <a:endParaRPr lang="en-US" sz="3500">
              <a:latin typeface="Sassoon Primary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713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Focus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4387713" y="-316931"/>
            <a:ext cx="9050316" cy="99411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0" dirty="0">
                <a:latin typeface="Sassoon Infant Std" panose="020B0503020103030203" pitchFamily="34" charset="0"/>
              </a:rPr>
              <a:t>author </a:t>
            </a:r>
          </a:p>
          <a:p>
            <a:r>
              <a:rPr lang="en-GB" sz="8000" dirty="0">
                <a:latin typeface="Sassoon Infant Std" panose="020B0503020103030203" pitchFamily="34" charset="0"/>
              </a:rPr>
              <a:t>astronaut </a:t>
            </a:r>
          </a:p>
          <a:p>
            <a:r>
              <a:rPr lang="en-GB" sz="8000" dirty="0">
                <a:latin typeface="Sassoon Infant Std" panose="020B0503020103030203" pitchFamily="34" charset="0"/>
              </a:rPr>
              <a:t>dinosaur </a:t>
            </a:r>
          </a:p>
          <a:p>
            <a:r>
              <a:rPr lang="en-GB" sz="8000" dirty="0">
                <a:latin typeface="Sassoon Infant Std" panose="020B0503020103030203" pitchFamily="34" charset="0"/>
              </a:rPr>
              <a:t>poor 			talk</a:t>
            </a:r>
          </a:p>
          <a:p>
            <a:r>
              <a:rPr lang="en-GB" sz="8000" dirty="0">
                <a:latin typeface="Sassoon Infant Std" panose="020B0503020103030203" pitchFamily="34" charset="0"/>
              </a:rPr>
              <a:t>floor			walk</a:t>
            </a:r>
          </a:p>
          <a:p>
            <a:r>
              <a:rPr lang="en-GB" sz="8000" dirty="0">
                <a:latin typeface="Sassoon Infant Std" panose="020B0503020103030203" pitchFamily="34" charset="0"/>
              </a:rPr>
              <a:t>door 			chalk</a:t>
            </a:r>
            <a:endParaRPr lang="en-GB" sz="8000" dirty="0">
              <a:latin typeface="Sassoon Infant Std" panose="020B0503020103030203" pitchFamily="34" charset="0"/>
              <a:cs typeface="Calibri"/>
            </a:endParaRPr>
          </a:p>
          <a:p>
            <a:r>
              <a:rPr lang="en-GB" sz="8000" dirty="0">
                <a:latin typeface="Sassoon Infant Std" panose="020B0503020103030203" pitchFamily="34" charset="0"/>
              </a:rPr>
              <a:t> </a:t>
            </a:r>
          </a:p>
          <a:p>
            <a:endParaRPr lang="en-GB" sz="8000" dirty="0">
              <a:latin typeface="Sassoon Primar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AB3A-34C9-9F4D-67C1-3D57D95BF835}"/>
              </a:ext>
            </a:extLst>
          </p:cNvPr>
          <p:cNvSpPr txBox="1"/>
          <p:nvPr/>
        </p:nvSpPr>
        <p:spPr>
          <a:xfrm>
            <a:off x="685270" y="2158999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Read, sound talk and blend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5C098-07F4-E96F-92A7-371A0F5A57F4}"/>
              </a:ext>
            </a:extLst>
          </p:cNvPr>
          <p:cNvSpPr txBox="1"/>
          <p:nvPr/>
        </p:nvSpPr>
        <p:spPr>
          <a:xfrm>
            <a:off x="685269" y="4159248"/>
            <a:ext cx="3352271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And again... FASTER!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44DC73D-AA4C-BFDA-DB24-5167F0DE48E2}"/>
              </a:ext>
            </a:extLst>
          </p:cNvPr>
          <p:cNvSpPr/>
          <p:nvPr/>
        </p:nvSpPr>
        <p:spPr>
          <a:xfrm>
            <a:off x="2156354" y="3436937"/>
            <a:ext cx="476250" cy="6244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213BF-728F-5616-E013-7CD1907A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3806804" y="2491774"/>
            <a:ext cx="3100064" cy="213880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60429-C3F7-B124-B875-346AA0B533B2}"/>
              </a:ext>
            </a:extLst>
          </p:cNvPr>
          <p:cNvSpPr txBox="1"/>
          <p:nvPr/>
        </p:nvSpPr>
        <p:spPr>
          <a:xfrm>
            <a:off x="3971192" y="297473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9A9684-A84B-F9C9-9C9C-B9748EE85733}"/>
              </a:ext>
            </a:extLst>
          </p:cNvPr>
          <p:cNvSpPr txBox="1">
            <a:spLocks/>
          </p:cNvSpPr>
          <p:nvPr/>
        </p:nvSpPr>
        <p:spPr>
          <a:xfrm>
            <a:off x="2511797" y="291072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once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93389F-9C66-008D-3EEF-83B17CA1DFAA}"/>
              </a:ext>
            </a:extLst>
          </p:cNvPr>
          <p:cNvSpPr txBox="1">
            <a:spLocks/>
          </p:cNvSpPr>
          <p:nvPr/>
        </p:nvSpPr>
        <p:spPr>
          <a:xfrm>
            <a:off x="6463003" y="22220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CC088-71D8-B714-FCA0-87A6C4AB2B42}"/>
              </a:ext>
            </a:extLst>
          </p:cNvPr>
          <p:cNvSpPr txBox="1"/>
          <p:nvPr/>
        </p:nvSpPr>
        <p:spPr>
          <a:xfrm>
            <a:off x="1701269" y="4963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Read the tricky words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76C2EB-5131-CF9D-163A-582B6963F613}"/>
              </a:ext>
            </a:extLst>
          </p:cNvPr>
          <p:cNvSpPr txBox="1">
            <a:spLocks/>
          </p:cNvSpPr>
          <p:nvPr/>
        </p:nvSpPr>
        <p:spPr>
          <a:xfrm>
            <a:off x="7828251" y="2391789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laugh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0D2AA4C-89E7-D54A-59F2-3129EEC4718E}"/>
              </a:ext>
            </a:extLst>
          </p:cNvPr>
          <p:cNvSpPr txBox="1">
            <a:spLocks/>
          </p:cNvSpPr>
          <p:nvPr/>
        </p:nvSpPr>
        <p:spPr>
          <a:xfrm>
            <a:off x="176501" y="1904956"/>
            <a:ext cx="4327120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their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53EDA4-2A79-131F-52A4-E09F96D49C54}"/>
              </a:ext>
            </a:extLst>
          </p:cNvPr>
          <p:cNvSpPr txBox="1">
            <a:spLocks/>
          </p:cNvSpPr>
          <p:nvPr/>
        </p:nvSpPr>
        <p:spPr>
          <a:xfrm>
            <a:off x="176501" y="338662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26848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4BF682-8299-4734-BD59-72E896F7B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20894-EB28-4A78-8574-2CE757F351D7}">
  <ds:schemaRefs>
    <ds:schemaRef ds:uri="http://schemas.microsoft.com/office/2006/documentManagement/types"/>
    <ds:schemaRef ds:uri="http://schemas.openxmlformats.org/package/2006/metadata/core-properties"/>
    <ds:schemaRef ds:uri="e255f982-5f1f-41c7-871f-7a91432a5484"/>
    <ds:schemaRef ds:uri="5519ec2d-3025-400a-aa14-bba49a7e18f3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4B6CDE-2D2F-4C8E-B571-11F7CF8A8D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557</Words>
  <Application>Microsoft Office PowerPoint</Application>
  <PresentationFormat>Widescreen</PresentationFormat>
  <Paragraphs>195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Calibri Light</vt:lpstr>
      <vt:lpstr>Century Gothic</vt:lpstr>
      <vt:lpstr>Comic Sans MS</vt:lpstr>
      <vt:lpstr>Georgia</vt:lpstr>
      <vt:lpstr>Quicksand</vt:lpstr>
      <vt:lpstr>Sassoon Infant Std</vt:lpstr>
      <vt:lpstr>Sassoon Primary</vt:lpstr>
      <vt:lpstr>Twinkl SemiBold</vt:lpstr>
      <vt:lpstr>office theme</vt:lpstr>
      <vt:lpstr>2_office theme</vt:lpstr>
      <vt:lpstr>1_office theme</vt:lpstr>
      <vt:lpstr>Friday 28th February 2025</vt:lpstr>
      <vt:lpstr>PowerPoint Presentation</vt:lpstr>
      <vt:lpstr>PowerPoint Presentation</vt:lpstr>
      <vt:lpstr>PowerPoint Presentation</vt:lpstr>
      <vt:lpstr>Recap: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5 in 5 </vt:lpstr>
      <vt:lpstr>Blue/Green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Lunch</vt:lpstr>
      <vt:lpstr>Today's Alien language is.......</vt:lpstr>
      <vt:lpstr>Toothbrushing</vt:lpstr>
      <vt:lpstr>Singing and Golden Book assembly</vt:lpstr>
      <vt:lpstr>Enrichment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 McKenzie-Cook</cp:lastModifiedBy>
  <cp:revision>5</cp:revision>
  <dcterms:created xsi:type="dcterms:W3CDTF">2025-02-08T14:06:51Z</dcterms:created>
  <dcterms:modified xsi:type="dcterms:W3CDTF">2025-02-27T11:01:10Z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264400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