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258" r:id="rId6"/>
    <p:sldId id="276" r:id="rId7"/>
    <p:sldId id="282" r:id="rId8"/>
    <p:sldId id="524" r:id="rId9"/>
    <p:sldId id="283" r:id="rId10"/>
    <p:sldId id="281" r:id="rId11"/>
    <p:sldId id="272" r:id="rId12"/>
    <p:sldId id="280" r:id="rId13"/>
    <p:sldId id="279" r:id="rId14"/>
    <p:sldId id="278" r:id="rId15"/>
    <p:sldId id="277" r:id="rId16"/>
    <p:sldId id="462" r:id="rId17"/>
    <p:sldId id="275" r:id="rId18"/>
    <p:sldId id="320" r:id="rId19"/>
    <p:sldId id="266" r:id="rId20"/>
    <p:sldId id="264" r:id="rId21"/>
    <p:sldId id="295" r:id="rId22"/>
    <p:sldId id="362" r:id="rId23"/>
    <p:sldId id="361" r:id="rId24"/>
    <p:sldId id="268" r:id="rId25"/>
    <p:sldId id="461" r:id="rId26"/>
    <p:sldId id="335" r:id="rId27"/>
    <p:sldId id="364" r:id="rId28"/>
    <p:sldId id="336" r:id="rId29"/>
    <p:sldId id="338" r:id="rId30"/>
    <p:sldId id="365" r:id="rId31"/>
    <p:sldId id="339" r:id="rId32"/>
    <p:sldId id="513" r:id="rId33"/>
    <p:sldId id="285" r:id="rId34"/>
    <p:sldId id="525" r:id="rId35"/>
    <p:sldId id="527" r:id="rId36"/>
    <p:sldId id="528" r:id="rId37"/>
    <p:sldId id="529" r:id="rId38"/>
    <p:sldId id="261" r:id="rId39"/>
    <p:sldId id="452" r:id="rId40"/>
    <p:sldId id="453" r:id="rId41"/>
    <p:sldId id="454" r:id="rId42"/>
    <p:sldId id="455" r:id="rId43"/>
    <p:sldId id="457" r:id="rId44"/>
    <p:sldId id="458" r:id="rId45"/>
    <p:sldId id="459" r:id="rId46"/>
    <p:sldId id="460" r:id="rId47"/>
    <p:sldId id="526" r:id="rId48"/>
  </p:sldIdLst>
  <p:sldSz cx="12192000" cy="6858000"/>
  <p:notesSz cx="6797675" cy="99266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86872-1633-C766-910F-01F9FC51CABC}" v="67" dt="2025-01-21T07:40:33.452"/>
    <p1510:client id="{FD9A0550-AFBB-4481-B5E4-279EF8FCCDA1}" v="758" dt="2025-01-21T08:15:51.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3268445F-8718-F368-1AF5-9E6BF25FE952}"/>
    <pc:docChg chg="addSld modSld">
      <pc:chgData name="A Freel" userId="S::afreel@ohacademy.co.uk::f6dead3d-cc44-4b49-aee1-60fe86f08dbd" providerId="AD" clId="Web-{3268445F-8718-F368-1AF5-9E6BF25FE952}" dt="2025-01-17T14:46:35.388" v="68" actId="14100"/>
      <pc:docMkLst>
        <pc:docMk/>
      </pc:docMkLst>
      <pc:sldChg chg="add">
        <pc:chgData name="A Freel" userId="S::afreel@ohacademy.co.uk::f6dead3d-cc44-4b49-aee1-60fe86f08dbd" providerId="AD" clId="Web-{3268445F-8718-F368-1AF5-9E6BF25FE952}" dt="2025-01-17T14:35:09.690" v="1"/>
        <pc:sldMkLst>
          <pc:docMk/>
          <pc:sldMk cId="3772315522" sldId="261"/>
        </pc:sldMkLst>
      </pc:sldChg>
      <pc:sldChg chg="add">
        <pc:chgData name="A Freel" userId="S::afreel@ohacademy.co.uk::f6dead3d-cc44-4b49-aee1-60fe86f08dbd" providerId="AD" clId="Web-{3268445F-8718-F368-1AF5-9E6BF25FE952}" dt="2025-01-17T14:34:33.470" v="0"/>
        <pc:sldMkLst>
          <pc:docMk/>
          <pc:sldMk cId="160205333" sldId="285"/>
        </pc:sldMkLst>
      </pc:sldChg>
      <pc:sldChg chg="addSp modSp">
        <pc:chgData name="A Freel" userId="S::afreel@ohacademy.co.uk::f6dead3d-cc44-4b49-aee1-60fe86f08dbd" providerId="AD" clId="Web-{3268445F-8718-F368-1AF5-9E6BF25FE952}" dt="2025-01-17T14:46:35.388" v="68" actId="14100"/>
        <pc:sldMkLst>
          <pc:docMk/>
          <pc:sldMk cId="862860688" sldId="513"/>
        </pc:sldMkLst>
        <pc:spChg chg="add mod">
          <ac:chgData name="A Freel" userId="S::afreel@ohacademy.co.uk::f6dead3d-cc44-4b49-aee1-60fe86f08dbd" providerId="AD" clId="Web-{3268445F-8718-F368-1AF5-9E6BF25FE952}" dt="2025-01-17T14:41:48.252" v="56" actId="20577"/>
          <ac:spMkLst>
            <pc:docMk/>
            <pc:sldMk cId="862860688" sldId="513"/>
            <ac:spMk id="13" creationId="{77361483-B699-1EAA-37F7-ECF0C9E3FD37}"/>
          </ac:spMkLst>
        </pc:spChg>
        <pc:spChg chg="mod">
          <ac:chgData name="A Freel" userId="S::afreel@ohacademy.co.uk::f6dead3d-cc44-4b49-aee1-60fe86f08dbd" providerId="AD" clId="Web-{3268445F-8718-F368-1AF5-9E6BF25FE952}" dt="2025-01-17T14:46:35.388" v="68" actId="14100"/>
          <ac:spMkLst>
            <pc:docMk/>
            <pc:sldMk cId="862860688" sldId="513"/>
            <ac:spMk id="21" creationId="{5F71861C-118E-EF9B-42E7-4898C174C010}"/>
          </ac:spMkLst>
        </pc:spChg>
        <pc:picChg chg="add mod">
          <ac:chgData name="A Freel" userId="S::afreel@ohacademy.co.uk::f6dead3d-cc44-4b49-aee1-60fe86f08dbd" providerId="AD" clId="Web-{3268445F-8718-F368-1AF5-9E6BF25FE952}" dt="2025-01-17T14:40:46.219" v="6" actId="1076"/>
          <ac:picMkLst>
            <pc:docMk/>
            <pc:sldMk cId="862860688" sldId="513"/>
            <ac:picMk id="12" creationId="{A8DDF570-D3BB-440A-AADE-220265BB6E7D}"/>
          </ac:picMkLst>
        </pc:picChg>
      </pc:sldChg>
      <pc:sldMasterChg chg="addSldLayout">
        <pc:chgData name="A Freel" userId="S::afreel@ohacademy.co.uk::f6dead3d-cc44-4b49-aee1-60fe86f08dbd" providerId="AD" clId="Web-{3268445F-8718-F368-1AF5-9E6BF25FE952}" dt="2025-01-17T14:35:09.690" v="1"/>
        <pc:sldMasterMkLst>
          <pc:docMk/>
          <pc:sldMasterMk cId="2460954070" sldId="2147483660"/>
        </pc:sldMasterMkLst>
        <pc:sldLayoutChg chg="add">
          <pc:chgData name="A Freel" userId="S::afreel@ohacademy.co.uk::f6dead3d-cc44-4b49-aee1-60fe86f08dbd" providerId="AD" clId="Web-{3268445F-8718-F368-1AF5-9E6BF25FE952}" dt="2025-01-17T14:35:09.690" v="1"/>
          <pc:sldLayoutMkLst>
            <pc:docMk/>
            <pc:sldMasterMk cId="2460954070" sldId="2147483660"/>
            <pc:sldLayoutMk cId="840010020" sldId="2147483679"/>
          </pc:sldLayoutMkLst>
        </pc:sldLayoutChg>
      </pc:sldMasterChg>
    </pc:docChg>
  </pc:docChgLst>
  <pc:docChgLst>
    <pc:chgData name="A Freel" userId="S::afreel@ohacademy.co.uk::f6dead3d-cc44-4b49-aee1-60fe86f08dbd" providerId="AD" clId="Web-{82FD9056-1447-48ED-9EC7-061433032B4B}"/>
    <pc:docChg chg="modSld">
      <pc:chgData name="A Freel" userId="S::afreel@ohacademy.co.uk::f6dead3d-cc44-4b49-aee1-60fe86f08dbd" providerId="AD" clId="Web-{82FD9056-1447-48ED-9EC7-061433032B4B}" dt="2024-12-20T11:44:49.078" v="11" actId="20577"/>
      <pc:docMkLst>
        <pc:docMk/>
      </pc:docMkLst>
      <pc:sldChg chg="modSp">
        <pc:chgData name="A Freel" userId="S::afreel@ohacademy.co.uk::f6dead3d-cc44-4b49-aee1-60fe86f08dbd" providerId="AD" clId="Web-{82FD9056-1447-48ED-9EC7-061433032B4B}" dt="2024-12-20T11:44:49.078" v="11" actId="20577"/>
        <pc:sldMkLst>
          <pc:docMk/>
          <pc:sldMk cId="109857222" sldId="256"/>
        </pc:sldMkLst>
        <pc:spChg chg="mod">
          <ac:chgData name="A Freel" userId="S::afreel@ohacademy.co.uk::f6dead3d-cc44-4b49-aee1-60fe86f08dbd" providerId="AD" clId="Web-{82FD9056-1447-48ED-9EC7-061433032B4B}" dt="2024-12-20T11:44:45.359" v="10" actId="20577"/>
          <ac:spMkLst>
            <pc:docMk/>
            <pc:sldMk cId="109857222" sldId="256"/>
            <ac:spMk id="2" creationId="{00000000-0000-0000-0000-000000000000}"/>
          </ac:spMkLst>
        </pc:spChg>
        <pc:spChg chg="mod">
          <ac:chgData name="A Freel" userId="S::afreel@ohacademy.co.uk::f6dead3d-cc44-4b49-aee1-60fe86f08dbd" providerId="AD" clId="Web-{82FD9056-1447-48ED-9EC7-061433032B4B}" dt="2024-12-20T11:44:49.078" v="11" actId="20577"/>
          <ac:spMkLst>
            <pc:docMk/>
            <pc:sldMk cId="109857222" sldId="256"/>
            <ac:spMk id="3" creationId="{00000000-0000-0000-0000-000000000000}"/>
          </ac:spMkLst>
        </pc:spChg>
      </pc:sldChg>
    </pc:docChg>
  </pc:docChgLst>
  <pc:docChgLst>
    <pc:chgData name="A Freel" userId="S::afreel@ohacademy.co.uk::f6dead3d-cc44-4b49-aee1-60fe86f08dbd" providerId="AD" clId="Web-{A9607AEB-D961-8271-91EF-E28C721732AB}"/>
    <pc:docChg chg="addSld modSld">
      <pc:chgData name="A Freel" userId="S::afreel@ohacademy.co.uk::f6dead3d-cc44-4b49-aee1-60fe86f08dbd" providerId="AD" clId="Web-{A9607AEB-D961-8271-91EF-E28C721732AB}" dt="2024-12-20T13:13:37.785" v="53" actId="1076"/>
      <pc:docMkLst>
        <pc:docMk/>
      </pc:docMkLst>
      <pc:sldChg chg="add">
        <pc:chgData name="A Freel" userId="S::afreel@ohacademy.co.uk::f6dead3d-cc44-4b49-aee1-60fe86f08dbd" providerId="AD" clId="Web-{A9607AEB-D961-8271-91EF-E28C721732AB}" dt="2024-12-20T13:04:11.571" v="0"/>
        <pc:sldMkLst>
          <pc:docMk/>
          <pc:sldMk cId="1120572278" sldId="258"/>
        </pc:sldMkLst>
      </pc:sldChg>
      <pc:sldChg chg="addSp add">
        <pc:chgData name="A Freel" userId="S::afreel@ohacademy.co.uk::f6dead3d-cc44-4b49-aee1-60fe86f08dbd" providerId="AD" clId="Web-{A9607AEB-D961-8271-91EF-E28C721732AB}" dt="2024-12-20T13:09:15.790" v="27"/>
        <pc:sldMkLst>
          <pc:docMk/>
          <pc:sldMk cId="2237197911" sldId="272"/>
        </pc:sldMkLst>
        <pc:spChg chg="add">
          <ac:chgData name="A Freel" userId="S::afreel@ohacademy.co.uk::f6dead3d-cc44-4b49-aee1-60fe86f08dbd" providerId="AD" clId="Web-{A9607AEB-D961-8271-91EF-E28C721732AB}" dt="2024-12-20T13:09:15.790" v="27"/>
          <ac:spMkLst>
            <pc:docMk/>
            <pc:sldMk cId="2237197911" sldId="272"/>
            <ac:spMk id="5" creationId="{8FB618DF-AA72-B246-1D1D-4D6C30077906}"/>
          </ac:spMkLst>
        </pc:spChg>
      </pc:sldChg>
      <pc:sldChg chg="addSp modSp add">
        <pc:chgData name="A Freel" userId="S::afreel@ohacademy.co.uk::f6dead3d-cc44-4b49-aee1-60fe86f08dbd" providerId="AD" clId="Web-{A9607AEB-D961-8271-91EF-E28C721732AB}" dt="2024-12-20T13:09:06.180" v="23" actId="20577"/>
        <pc:sldMkLst>
          <pc:docMk/>
          <pc:sldMk cId="2775359954" sldId="276"/>
        </pc:sldMkLst>
        <pc:spChg chg="add mod">
          <ac:chgData name="A Freel" userId="S::afreel@ohacademy.co.uk::f6dead3d-cc44-4b49-aee1-60fe86f08dbd" providerId="AD" clId="Web-{A9607AEB-D961-8271-91EF-E28C721732AB}" dt="2024-12-20T13:09:06.180" v="23" actId="20577"/>
          <ac:spMkLst>
            <pc:docMk/>
            <pc:sldMk cId="2775359954" sldId="276"/>
            <ac:spMk id="2" creationId="{D7CC91C4-C037-B734-CA6A-9485FB7EA6A7}"/>
          </ac:spMkLst>
        </pc:spChg>
      </pc:sldChg>
      <pc:sldChg chg="addSp add">
        <pc:chgData name="A Freel" userId="S::afreel@ohacademy.co.uk::f6dead3d-cc44-4b49-aee1-60fe86f08dbd" providerId="AD" clId="Web-{A9607AEB-D961-8271-91EF-E28C721732AB}" dt="2024-12-20T13:09:23.462" v="31"/>
        <pc:sldMkLst>
          <pc:docMk/>
          <pc:sldMk cId="2756575416" sldId="277"/>
        </pc:sldMkLst>
        <pc:spChg chg="add">
          <ac:chgData name="A Freel" userId="S::afreel@ohacademy.co.uk::f6dead3d-cc44-4b49-aee1-60fe86f08dbd" providerId="AD" clId="Web-{A9607AEB-D961-8271-91EF-E28C721732AB}" dt="2024-12-20T13:09:23.462" v="31"/>
          <ac:spMkLst>
            <pc:docMk/>
            <pc:sldMk cId="2756575416" sldId="277"/>
            <ac:spMk id="4" creationId="{B0E85FB5-ED6E-3A62-51D5-7C4B3626E909}"/>
          </ac:spMkLst>
        </pc:spChg>
      </pc:sldChg>
      <pc:sldChg chg="addSp add">
        <pc:chgData name="A Freel" userId="S::afreel@ohacademy.co.uk::f6dead3d-cc44-4b49-aee1-60fe86f08dbd" providerId="AD" clId="Web-{A9607AEB-D961-8271-91EF-E28C721732AB}" dt="2024-12-20T13:09:21.743" v="30"/>
        <pc:sldMkLst>
          <pc:docMk/>
          <pc:sldMk cId="2192006828" sldId="278"/>
        </pc:sldMkLst>
        <pc:spChg chg="add">
          <ac:chgData name="A Freel" userId="S::afreel@ohacademy.co.uk::f6dead3d-cc44-4b49-aee1-60fe86f08dbd" providerId="AD" clId="Web-{A9607AEB-D961-8271-91EF-E28C721732AB}" dt="2024-12-20T13:09:21.743" v="30"/>
          <ac:spMkLst>
            <pc:docMk/>
            <pc:sldMk cId="2192006828" sldId="278"/>
            <ac:spMk id="5" creationId="{A5CE17CE-97FE-1979-85E2-9F910C43089A}"/>
          </ac:spMkLst>
        </pc:spChg>
      </pc:sldChg>
      <pc:sldChg chg="addSp add">
        <pc:chgData name="A Freel" userId="S::afreel@ohacademy.co.uk::f6dead3d-cc44-4b49-aee1-60fe86f08dbd" providerId="AD" clId="Web-{A9607AEB-D961-8271-91EF-E28C721732AB}" dt="2024-12-20T13:09:20.134" v="29"/>
        <pc:sldMkLst>
          <pc:docMk/>
          <pc:sldMk cId="3120174382" sldId="279"/>
        </pc:sldMkLst>
        <pc:spChg chg="add">
          <ac:chgData name="A Freel" userId="S::afreel@ohacademy.co.uk::f6dead3d-cc44-4b49-aee1-60fe86f08dbd" providerId="AD" clId="Web-{A9607AEB-D961-8271-91EF-E28C721732AB}" dt="2024-12-20T13:09:20.134" v="29"/>
          <ac:spMkLst>
            <pc:docMk/>
            <pc:sldMk cId="3120174382" sldId="279"/>
            <ac:spMk id="18" creationId="{1AB0D389-2DBB-8A72-B217-27C55028858E}"/>
          </ac:spMkLst>
        </pc:spChg>
      </pc:sldChg>
      <pc:sldChg chg="addSp add">
        <pc:chgData name="A Freel" userId="S::afreel@ohacademy.co.uk::f6dead3d-cc44-4b49-aee1-60fe86f08dbd" providerId="AD" clId="Web-{A9607AEB-D961-8271-91EF-E28C721732AB}" dt="2024-12-20T13:09:18.056" v="28"/>
        <pc:sldMkLst>
          <pc:docMk/>
          <pc:sldMk cId="48544144" sldId="280"/>
        </pc:sldMkLst>
        <pc:spChg chg="add">
          <ac:chgData name="A Freel" userId="S::afreel@ohacademy.co.uk::f6dead3d-cc44-4b49-aee1-60fe86f08dbd" providerId="AD" clId="Web-{A9607AEB-D961-8271-91EF-E28C721732AB}" dt="2024-12-20T13:09:18.056" v="28"/>
          <ac:spMkLst>
            <pc:docMk/>
            <pc:sldMk cId="48544144" sldId="280"/>
            <ac:spMk id="8" creationId="{670A2C0F-A013-F1C1-7DF1-B11F8A3ED9FE}"/>
          </ac:spMkLst>
        </pc:spChg>
      </pc:sldChg>
      <pc:sldChg chg="addSp add">
        <pc:chgData name="A Freel" userId="S::afreel@ohacademy.co.uk::f6dead3d-cc44-4b49-aee1-60fe86f08dbd" providerId="AD" clId="Web-{A9607AEB-D961-8271-91EF-E28C721732AB}" dt="2024-12-20T13:09:13.384" v="26"/>
        <pc:sldMkLst>
          <pc:docMk/>
          <pc:sldMk cId="3295628378" sldId="281"/>
        </pc:sldMkLst>
        <pc:spChg chg="add">
          <ac:chgData name="A Freel" userId="S::afreel@ohacademy.co.uk::f6dead3d-cc44-4b49-aee1-60fe86f08dbd" providerId="AD" clId="Web-{A9607AEB-D961-8271-91EF-E28C721732AB}" dt="2024-12-20T13:09:13.384" v="26"/>
          <ac:spMkLst>
            <pc:docMk/>
            <pc:sldMk cId="3295628378" sldId="281"/>
            <ac:spMk id="5" creationId="{0CFCAE57-C8B9-263E-E875-44E83D4CA0CD}"/>
          </ac:spMkLst>
        </pc:spChg>
      </pc:sldChg>
      <pc:sldChg chg="addSp add">
        <pc:chgData name="A Freel" userId="S::afreel@ohacademy.co.uk::f6dead3d-cc44-4b49-aee1-60fe86f08dbd" providerId="AD" clId="Web-{A9607AEB-D961-8271-91EF-E28C721732AB}" dt="2024-12-20T13:09:10.118" v="24"/>
        <pc:sldMkLst>
          <pc:docMk/>
          <pc:sldMk cId="1682164778" sldId="282"/>
        </pc:sldMkLst>
        <pc:spChg chg="add">
          <ac:chgData name="A Freel" userId="S::afreel@ohacademy.co.uk::f6dead3d-cc44-4b49-aee1-60fe86f08dbd" providerId="AD" clId="Web-{A9607AEB-D961-8271-91EF-E28C721732AB}" dt="2024-12-20T13:09:10.118" v="24"/>
          <ac:spMkLst>
            <pc:docMk/>
            <pc:sldMk cId="1682164778" sldId="282"/>
            <ac:spMk id="8" creationId="{7F32BC4E-8C61-7751-E484-E736257AF474}"/>
          </ac:spMkLst>
        </pc:spChg>
      </pc:sldChg>
      <pc:sldChg chg="addSp add">
        <pc:chgData name="A Freel" userId="S::afreel@ohacademy.co.uk::f6dead3d-cc44-4b49-aee1-60fe86f08dbd" providerId="AD" clId="Web-{A9607AEB-D961-8271-91EF-E28C721732AB}" dt="2024-12-20T13:09:11.759" v="25"/>
        <pc:sldMkLst>
          <pc:docMk/>
          <pc:sldMk cId="3239033370" sldId="283"/>
        </pc:sldMkLst>
        <pc:spChg chg="add">
          <ac:chgData name="A Freel" userId="S::afreel@ohacademy.co.uk::f6dead3d-cc44-4b49-aee1-60fe86f08dbd" providerId="AD" clId="Web-{A9607AEB-D961-8271-91EF-E28C721732AB}" dt="2024-12-20T13:09:11.759" v="25"/>
          <ac:spMkLst>
            <pc:docMk/>
            <pc:sldMk cId="3239033370" sldId="283"/>
            <ac:spMk id="12" creationId="{D767A0CB-9A72-9701-55A7-29982D85B83E}"/>
          </ac:spMkLst>
        </pc:spChg>
      </pc:sldChg>
      <pc:sldChg chg="modSp add">
        <pc:chgData name="A Freel" userId="S::afreel@ohacademy.co.uk::f6dead3d-cc44-4b49-aee1-60fe86f08dbd" providerId="AD" clId="Web-{A9607AEB-D961-8271-91EF-E28C721732AB}" dt="2024-12-20T13:13:19.065" v="44" actId="20577"/>
        <pc:sldMkLst>
          <pc:docMk/>
          <pc:sldMk cId="3634458274" sldId="452"/>
        </pc:sldMkLst>
        <pc:spChg chg="mod">
          <ac:chgData name="A Freel" userId="S::afreel@ohacademy.co.uk::f6dead3d-cc44-4b49-aee1-60fe86f08dbd" providerId="AD" clId="Web-{A9607AEB-D961-8271-91EF-E28C721732AB}" dt="2024-12-20T13:13:19.065" v="44" actId="20577"/>
          <ac:spMkLst>
            <pc:docMk/>
            <pc:sldMk cId="3634458274" sldId="452"/>
            <ac:spMk id="7" creationId="{E466B6FB-F6E3-1580-811E-209ED5D3952F}"/>
          </ac:spMkLst>
        </pc:spChg>
      </pc:sldChg>
      <pc:sldChg chg="modSp add">
        <pc:chgData name="A Freel" userId="S::afreel@ohacademy.co.uk::f6dead3d-cc44-4b49-aee1-60fe86f08dbd" providerId="AD" clId="Web-{A9607AEB-D961-8271-91EF-E28C721732AB}" dt="2024-12-20T13:13:21.565" v="45" actId="20577"/>
        <pc:sldMkLst>
          <pc:docMk/>
          <pc:sldMk cId="393537459" sldId="453"/>
        </pc:sldMkLst>
        <pc:spChg chg="mod">
          <ac:chgData name="A Freel" userId="S::afreel@ohacademy.co.uk::f6dead3d-cc44-4b49-aee1-60fe86f08dbd" providerId="AD" clId="Web-{A9607AEB-D961-8271-91EF-E28C721732AB}" dt="2024-12-20T13:13:21.565" v="45" actId="20577"/>
          <ac:spMkLst>
            <pc:docMk/>
            <pc:sldMk cId="393537459" sldId="453"/>
            <ac:spMk id="3" creationId="{2C8E96E1-D033-02D9-69A2-BC658E987C71}"/>
          </ac:spMkLst>
        </pc:spChg>
      </pc:sldChg>
      <pc:sldChg chg="addSp modSp add">
        <pc:chgData name="A Freel" userId="S::afreel@ohacademy.co.uk::f6dead3d-cc44-4b49-aee1-60fe86f08dbd" providerId="AD" clId="Web-{A9607AEB-D961-8271-91EF-E28C721732AB}" dt="2024-12-20T13:13:29.081" v="49" actId="1076"/>
        <pc:sldMkLst>
          <pc:docMk/>
          <pc:sldMk cId="2533937969" sldId="454"/>
        </pc:sldMkLst>
        <pc:spChg chg="add mod">
          <ac:chgData name="A Freel" userId="S::afreel@ohacademy.co.uk::f6dead3d-cc44-4b49-aee1-60fe86f08dbd" providerId="AD" clId="Web-{A9607AEB-D961-8271-91EF-E28C721732AB}" dt="2024-12-20T13:13:29.081" v="49" actId="1076"/>
          <ac:spMkLst>
            <pc:docMk/>
            <pc:sldMk cId="2533937969" sldId="454"/>
            <ac:spMk id="3" creationId="{C566B1F0-46D8-2519-2602-296C7DA7C070}"/>
          </ac:spMkLst>
        </pc:spChg>
      </pc:sldChg>
      <pc:sldChg chg="add">
        <pc:chgData name="A Freel" userId="S::afreel@ohacademy.co.uk::f6dead3d-cc44-4b49-aee1-60fe86f08dbd" providerId="AD" clId="Web-{A9607AEB-D961-8271-91EF-E28C721732AB}" dt="2024-12-20T13:11:19.779" v="35"/>
        <pc:sldMkLst>
          <pc:docMk/>
          <pc:sldMk cId="1352569197" sldId="455"/>
        </pc:sldMkLst>
      </pc:sldChg>
      <pc:sldChg chg="add">
        <pc:chgData name="A Freel" userId="S::afreel@ohacademy.co.uk::f6dead3d-cc44-4b49-aee1-60fe86f08dbd" providerId="AD" clId="Web-{A9607AEB-D961-8271-91EF-E28C721732AB}" dt="2024-12-20T13:11:25.686" v="36"/>
        <pc:sldMkLst>
          <pc:docMk/>
          <pc:sldMk cId="3319429893" sldId="457"/>
        </pc:sldMkLst>
      </pc:sldChg>
      <pc:sldChg chg="add">
        <pc:chgData name="A Freel" userId="S::afreel@ohacademy.co.uk::f6dead3d-cc44-4b49-aee1-60fe86f08dbd" providerId="AD" clId="Web-{A9607AEB-D961-8271-91EF-E28C721732AB}" dt="2024-12-20T13:11:31.545" v="37"/>
        <pc:sldMkLst>
          <pc:docMk/>
          <pc:sldMk cId="319569352" sldId="458"/>
        </pc:sldMkLst>
      </pc:sldChg>
      <pc:sldChg chg="add">
        <pc:chgData name="A Freel" userId="S::afreel@ohacademy.co.uk::f6dead3d-cc44-4b49-aee1-60fe86f08dbd" providerId="AD" clId="Web-{A9607AEB-D961-8271-91EF-E28C721732AB}" dt="2024-12-20T13:11:37.077" v="38"/>
        <pc:sldMkLst>
          <pc:docMk/>
          <pc:sldMk cId="2822729116" sldId="459"/>
        </pc:sldMkLst>
      </pc:sldChg>
      <pc:sldChg chg="addSp modSp add">
        <pc:chgData name="A Freel" userId="S::afreel@ohacademy.co.uk::f6dead3d-cc44-4b49-aee1-60fe86f08dbd" providerId="AD" clId="Web-{A9607AEB-D961-8271-91EF-E28C721732AB}" dt="2024-12-20T13:13:37.785" v="53" actId="1076"/>
        <pc:sldMkLst>
          <pc:docMk/>
          <pc:sldMk cId="2815409141" sldId="460"/>
        </pc:sldMkLst>
        <pc:spChg chg="add mod">
          <ac:chgData name="A Freel" userId="S::afreel@ohacademy.co.uk::f6dead3d-cc44-4b49-aee1-60fe86f08dbd" providerId="AD" clId="Web-{A9607AEB-D961-8271-91EF-E28C721732AB}" dt="2024-12-20T13:13:37.785" v="53" actId="1076"/>
          <ac:spMkLst>
            <pc:docMk/>
            <pc:sldMk cId="2815409141" sldId="460"/>
            <ac:spMk id="2" creationId="{F7C2F206-8C0C-3F39-C00D-C1D7594A4E72}"/>
          </ac:spMkLst>
        </pc:spChg>
      </pc:sldChg>
    </pc:docChg>
  </pc:docChgLst>
  <pc:docChgLst>
    <pc:chgData name="A Freel" userId="S::afreel@ohacademy.co.uk::f6dead3d-cc44-4b49-aee1-60fe86f08dbd" providerId="AD" clId="Web-{81786872-1633-C766-910F-01F9FC51CABC}"/>
    <pc:docChg chg="addSld modSld">
      <pc:chgData name="A Freel" userId="S::afreel@ohacademy.co.uk::f6dead3d-cc44-4b49-aee1-60fe86f08dbd" providerId="AD" clId="Web-{81786872-1633-C766-910F-01F9FC51CABC}" dt="2025-01-21T07:40:33.452" v="43"/>
      <pc:docMkLst>
        <pc:docMk/>
      </pc:docMkLst>
      <pc:sldChg chg="addSp modSp">
        <pc:chgData name="A Freel" userId="S::afreel@ohacademy.co.uk::f6dead3d-cc44-4b49-aee1-60fe86f08dbd" providerId="AD" clId="Web-{81786872-1633-C766-910F-01F9FC51CABC}" dt="2025-01-21T07:40:27.749" v="42" actId="14100"/>
        <pc:sldMkLst>
          <pc:docMk/>
          <pc:sldMk cId="862860688" sldId="513"/>
        </pc:sldMkLst>
        <pc:spChg chg="mod">
          <ac:chgData name="A Freel" userId="S::afreel@ohacademy.co.uk::f6dead3d-cc44-4b49-aee1-60fe86f08dbd" providerId="AD" clId="Web-{81786872-1633-C766-910F-01F9FC51CABC}" dt="2025-01-21T07:40:27.749" v="42" actId="14100"/>
          <ac:spMkLst>
            <pc:docMk/>
            <pc:sldMk cId="862860688" sldId="513"/>
            <ac:spMk id="21" creationId="{5F71861C-118E-EF9B-42E7-4898C174C010}"/>
          </ac:spMkLst>
        </pc:spChg>
        <pc:picChg chg="add mod">
          <ac:chgData name="A Freel" userId="S::afreel@ohacademy.co.uk::f6dead3d-cc44-4b49-aee1-60fe86f08dbd" providerId="AD" clId="Web-{81786872-1633-C766-910F-01F9FC51CABC}" dt="2025-01-21T07:40:04.201" v="9" actId="1076"/>
          <ac:picMkLst>
            <pc:docMk/>
            <pc:sldMk cId="862860688" sldId="513"/>
            <ac:picMk id="15" creationId="{483499FA-3F01-6159-54CD-F69399C57CF3}"/>
          </ac:picMkLst>
        </pc:picChg>
      </pc:sldChg>
      <pc:sldChg chg="addSp delSp modSp new">
        <pc:chgData name="A Freel" userId="S::afreel@ohacademy.co.uk::f6dead3d-cc44-4b49-aee1-60fe86f08dbd" providerId="AD" clId="Web-{81786872-1633-C766-910F-01F9FC51CABC}" dt="2025-01-21T07:37:10.213" v="6" actId="20577"/>
        <pc:sldMkLst>
          <pc:docMk/>
          <pc:sldMk cId="1815859653" sldId="525"/>
        </pc:sldMkLst>
        <pc:spChg chg="mod">
          <ac:chgData name="A Freel" userId="S::afreel@ohacademy.co.uk::f6dead3d-cc44-4b49-aee1-60fe86f08dbd" providerId="AD" clId="Web-{81786872-1633-C766-910F-01F9FC51CABC}" dt="2025-01-21T07:37:10.213" v="6" actId="20577"/>
          <ac:spMkLst>
            <pc:docMk/>
            <pc:sldMk cId="1815859653" sldId="525"/>
            <ac:spMk id="2" creationId="{CB799393-4617-63FB-19B4-D6ACD1E2F8B1}"/>
          </ac:spMkLst>
        </pc:spChg>
        <pc:spChg chg="del">
          <ac:chgData name="A Freel" userId="S::afreel@ohacademy.co.uk::f6dead3d-cc44-4b49-aee1-60fe86f08dbd" providerId="AD" clId="Web-{81786872-1633-C766-910F-01F9FC51CABC}" dt="2025-01-21T07:36:25.759" v="2"/>
          <ac:spMkLst>
            <pc:docMk/>
            <pc:sldMk cId="1815859653" sldId="525"/>
            <ac:spMk id="3" creationId="{B8DD3E95-C8FA-AF86-2103-31F231FC607C}"/>
          </ac:spMkLst>
        </pc:spChg>
        <pc:picChg chg="add mod">
          <ac:chgData name="A Freel" userId="S::afreel@ohacademy.co.uk::f6dead3d-cc44-4b49-aee1-60fe86f08dbd" providerId="AD" clId="Web-{81786872-1633-C766-910F-01F9FC51CABC}" dt="2025-01-21T07:37:04.307" v="5" actId="14100"/>
          <ac:picMkLst>
            <pc:docMk/>
            <pc:sldMk cId="1815859653" sldId="525"/>
            <ac:picMk id="4" creationId="{34DF1041-9CB7-B3A5-3807-30B73996E52A}"/>
          </ac:picMkLst>
        </pc:picChg>
      </pc:sldChg>
      <pc:sldChg chg="add replId">
        <pc:chgData name="A Freel" userId="S::afreel@ohacademy.co.uk::f6dead3d-cc44-4b49-aee1-60fe86f08dbd" providerId="AD" clId="Web-{81786872-1633-C766-910F-01F9FC51CABC}" dt="2025-01-21T07:40:33.452" v="43"/>
        <pc:sldMkLst>
          <pc:docMk/>
          <pc:sldMk cId="1470408068" sldId="526"/>
        </pc:sldMkLst>
      </pc:sldChg>
    </pc:docChg>
  </pc:docChgLst>
  <pc:docChgLst>
    <pc:chgData name="P McKenzie-Cook" userId="6605cc89-aaff-4d80-9ee6-20e4afa4ef0c" providerId="ADAL" clId="{FD9A0550-AFBB-4481-B5E4-279EF8FCCDA1}"/>
    <pc:docChg chg="undo custSel addSld delSld modSld modMainMaster modNotesMaster">
      <pc:chgData name="P McKenzie-Cook" userId="6605cc89-aaff-4d80-9ee6-20e4afa4ef0c" providerId="ADAL" clId="{FD9A0550-AFBB-4481-B5E4-279EF8FCCDA1}" dt="2025-01-21T08:15:51.556" v="948" actId="20577"/>
      <pc:docMkLst>
        <pc:docMk/>
      </pc:docMkLst>
      <pc:sldChg chg="modNotes">
        <pc:chgData name="P McKenzie-Cook" userId="6605cc89-aaff-4d80-9ee6-20e4afa4ef0c" providerId="ADAL" clId="{FD9A0550-AFBB-4481-B5E4-279EF8FCCDA1}" dt="2025-01-20T16:36:31.084" v="420"/>
        <pc:sldMkLst>
          <pc:docMk/>
          <pc:sldMk cId="3772315522" sldId="261"/>
        </pc:sldMkLst>
      </pc:sldChg>
      <pc:sldChg chg="addSp modSp del mod setBg">
        <pc:chgData name="P McKenzie-Cook" userId="6605cc89-aaff-4d80-9ee6-20e4afa4ef0c" providerId="ADAL" clId="{FD9A0550-AFBB-4481-B5E4-279EF8FCCDA1}" dt="2025-01-16T10:34:43.455" v="179" actId="1076"/>
        <pc:sldMkLst>
          <pc:docMk/>
          <pc:sldMk cId="3745506808" sldId="264"/>
        </pc:sldMkLst>
        <pc:spChg chg="add mod">
          <ac:chgData name="P McKenzie-Cook" userId="6605cc89-aaff-4d80-9ee6-20e4afa4ef0c" providerId="ADAL" clId="{FD9A0550-AFBB-4481-B5E4-279EF8FCCDA1}" dt="2025-01-16T10:34:43.455" v="179" actId="1076"/>
          <ac:spMkLst>
            <pc:docMk/>
            <pc:sldMk cId="3745506808" sldId="264"/>
            <ac:spMk id="2" creationId="{A807D927-A326-F566-04FF-3D83026E0575}"/>
          </ac:spMkLst>
        </pc:spChg>
      </pc:sldChg>
      <pc:sldChg chg="addSp modSp del mod setBg">
        <pc:chgData name="P McKenzie-Cook" userId="6605cc89-aaff-4d80-9ee6-20e4afa4ef0c" providerId="ADAL" clId="{FD9A0550-AFBB-4481-B5E4-279EF8FCCDA1}" dt="2025-01-16T10:34:37.146" v="177" actId="1076"/>
        <pc:sldMkLst>
          <pc:docMk/>
          <pc:sldMk cId="1079818296" sldId="266"/>
        </pc:sldMkLst>
        <pc:spChg chg="add mod">
          <ac:chgData name="P McKenzie-Cook" userId="6605cc89-aaff-4d80-9ee6-20e4afa4ef0c" providerId="ADAL" clId="{FD9A0550-AFBB-4481-B5E4-279EF8FCCDA1}" dt="2025-01-16T10:34:37.146" v="177" actId="1076"/>
          <ac:spMkLst>
            <pc:docMk/>
            <pc:sldMk cId="1079818296" sldId="266"/>
            <ac:spMk id="3" creationId="{550770E4-95F5-38EB-A96C-7EE7DCCFCB12}"/>
          </ac:spMkLst>
        </pc:spChg>
      </pc:sldChg>
      <pc:sldChg chg="modSp del mod setBg">
        <pc:chgData name="P McKenzie-Cook" userId="6605cc89-aaff-4d80-9ee6-20e4afa4ef0c" providerId="ADAL" clId="{FD9A0550-AFBB-4481-B5E4-279EF8FCCDA1}" dt="2025-01-16T10:40:12.220" v="288" actId="14100"/>
        <pc:sldMkLst>
          <pc:docMk/>
          <pc:sldMk cId="302259929" sldId="268"/>
        </pc:sldMkLst>
        <pc:picChg chg="mod">
          <ac:chgData name="P McKenzie-Cook" userId="6605cc89-aaff-4d80-9ee6-20e4afa4ef0c" providerId="ADAL" clId="{FD9A0550-AFBB-4481-B5E4-279EF8FCCDA1}" dt="2025-01-16T10:40:12.220" v="288" actId="14100"/>
          <ac:picMkLst>
            <pc:docMk/>
            <pc:sldMk cId="302259929" sldId="268"/>
            <ac:picMk id="126" creationId="{0DD3B767-15B2-BE9F-89D5-01FFB59B4EC9}"/>
          </ac:picMkLst>
        </pc:picChg>
      </pc:sldChg>
      <pc:sldChg chg="setBg">
        <pc:chgData name="P McKenzie-Cook" userId="6605cc89-aaff-4d80-9ee6-20e4afa4ef0c" providerId="ADAL" clId="{FD9A0550-AFBB-4481-B5E4-279EF8FCCDA1}" dt="2025-01-16T10:30:38.794" v="4"/>
        <pc:sldMkLst>
          <pc:docMk/>
          <pc:sldMk cId="2237197911" sldId="272"/>
        </pc:sldMkLst>
      </pc:sldChg>
      <pc:sldChg chg="addSp modSp del mod setBg">
        <pc:chgData name="P McKenzie-Cook" userId="6605cc89-aaff-4d80-9ee6-20e4afa4ef0c" providerId="ADAL" clId="{FD9A0550-AFBB-4481-B5E4-279EF8FCCDA1}" dt="2025-01-16T10:34:21.948" v="175" actId="1076"/>
        <pc:sldMkLst>
          <pc:docMk/>
          <pc:sldMk cId="3189735415" sldId="275"/>
        </pc:sldMkLst>
        <pc:spChg chg="add mod">
          <ac:chgData name="P McKenzie-Cook" userId="6605cc89-aaff-4d80-9ee6-20e4afa4ef0c" providerId="ADAL" clId="{FD9A0550-AFBB-4481-B5E4-279EF8FCCDA1}" dt="2025-01-16T10:34:21.948" v="175" actId="1076"/>
          <ac:spMkLst>
            <pc:docMk/>
            <pc:sldMk cId="3189735415" sldId="275"/>
            <ac:spMk id="4" creationId="{C07D13FE-093D-4DCF-CD71-654716D5C31D}"/>
          </ac:spMkLst>
        </pc:spChg>
        <pc:spChg chg="mod">
          <ac:chgData name="P McKenzie-Cook" userId="6605cc89-aaff-4d80-9ee6-20e4afa4ef0c" providerId="ADAL" clId="{FD9A0550-AFBB-4481-B5E4-279EF8FCCDA1}" dt="2025-01-16T10:31:52.932" v="18" actId="20577"/>
          <ac:spMkLst>
            <pc:docMk/>
            <pc:sldMk cId="3189735415" sldId="275"/>
            <ac:spMk id="15" creationId="{00000000-0000-0000-0000-000000000000}"/>
          </ac:spMkLst>
        </pc:spChg>
        <pc:spChg chg="mod">
          <ac:chgData name="P McKenzie-Cook" userId="6605cc89-aaff-4d80-9ee6-20e4afa4ef0c" providerId="ADAL" clId="{FD9A0550-AFBB-4481-B5E4-279EF8FCCDA1}" dt="2025-01-16T10:32:11.931" v="34" actId="20577"/>
          <ac:spMkLst>
            <pc:docMk/>
            <pc:sldMk cId="3189735415" sldId="275"/>
            <ac:spMk id="24" creationId="{853AF00E-D38B-167D-DCCA-40E98CEA533B}"/>
          </ac:spMkLst>
        </pc:spChg>
      </pc:sldChg>
      <pc:sldChg chg="addSp setBg">
        <pc:chgData name="P McKenzie-Cook" userId="6605cc89-aaff-4d80-9ee6-20e4afa4ef0c" providerId="ADAL" clId="{FD9A0550-AFBB-4481-B5E4-279EF8FCCDA1}" dt="2025-01-20T08:49:04.137" v="362"/>
        <pc:sldMkLst>
          <pc:docMk/>
          <pc:sldMk cId="2775359954" sldId="276"/>
        </pc:sldMkLst>
        <pc:inkChg chg="add">
          <ac:chgData name="P McKenzie-Cook" userId="6605cc89-aaff-4d80-9ee6-20e4afa4ef0c" providerId="ADAL" clId="{FD9A0550-AFBB-4481-B5E4-279EF8FCCDA1}" dt="2025-01-20T08:49:04.137" v="362"/>
          <ac:inkMkLst>
            <pc:docMk/>
            <pc:sldMk cId="2775359954" sldId="276"/>
            <ac:inkMk id="4" creationId="{653DCB9C-A6A2-6DF3-0A6F-55E9896ADDEA}"/>
          </ac:inkMkLst>
        </pc:inkChg>
      </pc:sldChg>
      <pc:sldChg chg="setBg">
        <pc:chgData name="P McKenzie-Cook" userId="6605cc89-aaff-4d80-9ee6-20e4afa4ef0c" providerId="ADAL" clId="{FD9A0550-AFBB-4481-B5E4-279EF8FCCDA1}" dt="2025-01-16T10:30:38.794" v="4"/>
        <pc:sldMkLst>
          <pc:docMk/>
          <pc:sldMk cId="2756575416" sldId="277"/>
        </pc:sldMkLst>
      </pc:sldChg>
      <pc:sldChg chg="setBg">
        <pc:chgData name="P McKenzie-Cook" userId="6605cc89-aaff-4d80-9ee6-20e4afa4ef0c" providerId="ADAL" clId="{FD9A0550-AFBB-4481-B5E4-279EF8FCCDA1}" dt="2025-01-16T10:30:38.794" v="4"/>
        <pc:sldMkLst>
          <pc:docMk/>
          <pc:sldMk cId="2192006828" sldId="278"/>
        </pc:sldMkLst>
      </pc:sldChg>
      <pc:sldChg chg="setBg">
        <pc:chgData name="P McKenzie-Cook" userId="6605cc89-aaff-4d80-9ee6-20e4afa4ef0c" providerId="ADAL" clId="{FD9A0550-AFBB-4481-B5E4-279EF8FCCDA1}" dt="2025-01-16T10:30:38.794" v="4"/>
        <pc:sldMkLst>
          <pc:docMk/>
          <pc:sldMk cId="3120174382" sldId="279"/>
        </pc:sldMkLst>
      </pc:sldChg>
      <pc:sldChg chg="setBg">
        <pc:chgData name="P McKenzie-Cook" userId="6605cc89-aaff-4d80-9ee6-20e4afa4ef0c" providerId="ADAL" clId="{FD9A0550-AFBB-4481-B5E4-279EF8FCCDA1}" dt="2025-01-16T10:30:38.794" v="4"/>
        <pc:sldMkLst>
          <pc:docMk/>
          <pc:sldMk cId="48544144" sldId="280"/>
        </pc:sldMkLst>
      </pc:sldChg>
      <pc:sldChg chg="setBg">
        <pc:chgData name="P McKenzie-Cook" userId="6605cc89-aaff-4d80-9ee6-20e4afa4ef0c" providerId="ADAL" clId="{FD9A0550-AFBB-4481-B5E4-279EF8FCCDA1}" dt="2025-01-16T10:30:38.794" v="4"/>
        <pc:sldMkLst>
          <pc:docMk/>
          <pc:sldMk cId="3295628378" sldId="281"/>
        </pc:sldMkLst>
      </pc:sldChg>
      <pc:sldChg chg="setBg">
        <pc:chgData name="P McKenzie-Cook" userId="6605cc89-aaff-4d80-9ee6-20e4afa4ef0c" providerId="ADAL" clId="{FD9A0550-AFBB-4481-B5E4-279EF8FCCDA1}" dt="2025-01-16T10:30:38.794" v="4"/>
        <pc:sldMkLst>
          <pc:docMk/>
          <pc:sldMk cId="1682164778" sldId="282"/>
        </pc:sldMkLst>
      </pc:sldChg>
      <pc:sldChg chg="setBg">
        <pc:chgData name="P McKenzie-Cook" userId="6605cc89-aaff-4d80-9ee6-20e4afa4ef0c" providerId="ADAL" clId="{FD9A0550-AFBB-4481-B5E4-279EF8FCCDA1}" dt="2025-01-16T10:30:38.794" v="4"/>
        <pc:sldMkLst>
          <pc:docMk/>
          <pc:sldMk cId="3239033370" sldId="283"/>
        </pc:sldMkLst>
      </pc:sldChg>
      <pc:sldChg chg="addSp modSp del mod setBg">
        <pc:chgData name="P McKenzie-Cook" userId="6605cc89-aaff-4d80-9ee6-20e4afa4ef0c" providerId="ADAL" clId="{FD9A0550-AFBB-4481-B5E4-279EF8FCCDA1}" dt="2025-01-16T10:39:01.031" v="284" actId="1076"/>
        <pc:sldMkLst>
          <pc:docMk/>
          <pc:sldMk cId="1476945242" sldId="295"/>
        </pc:sldMkLst>
        <pc:spChg chg="mod">
          <ac:chgData name="P McKenzie-Cook" userId="6605cc89-aaff-4d80-9ee6-20e4afa4ef0c" providerId="ADAL" clId="{FD9A0550-AFBB-4481-B5E4-279EF8FCCDA1}" dt="2025-01-16T10:35:01.322" v="180" actId="1076"/>
          <ac:spMkLst>
            <pc:docMk/>
            <pc:sldMk cId="1476945242" sldId="295"/>
            <ac:spMk id="2" creationId="{00000000-0000-0000-0000-000000000000}"/>
          </ac:spMkLst>
        </pc:spChg>
        <pc:spChg chg="add mod">
          <ac:chgData name="P McKenzie-Cook" userId="6605cc89-aaff-4d80-9ee6-20e4afa4ef0c" providerId="ADAL" clId="{FD9A0550-AFBB-4481-B5E4-279EF8FCCDA1}" dt="2025-01-16T10:39:01.031" v="284" actId="1076"/>
          <ac:spMkLst>
            <pc:docMk/>
            <pc:sldMk cId="1476945242" sldId="295"/>
            <ac:spMk id="16" creationId="{58EB542D-9700-DE38-4C87-C3145A92A15C}"/>
          </ac:spMkLst>
        </pc:spChg>
      </pc:sldChg>
      <pc:sldChg chg="modSp del mod setBg">
        <pc:chgData name="P McKenzie-Cook" userId="6605cc89-aaff-4d80-9ee6-20e4afa4ef0c" providerId="ADAL" clId="{FD9A0550-AFBB-4481-B5E4-279EF8FCCDA1}" dt="2025-01-16T10:33:15.555" v="70" actId="20577"/>
        <pc:sldMkLst>
          <pc:docMk/>
          <pc:sldMk cId="2134110344" sldId="320"/>
        </pc:sldMkLst>
        <pc:spChg chg="mod">
          <ac:chgData name="P McKenzie-Cook" userId="6605cc89-aaff-4d80-9ee6-20e4afa4ef0c" providerId="ADAL" clId="{FD9A0550-AFBB-4481-B5E4-279EF8FCCDA1}" dt="2025-01-16T10:33:15.555" v="70" actId="20577"/>
          <ac:spMkLst>
            <pc:docMk/>
            <pc:sldMk cId="2134110344" sldId="320"/>
            <ac:spMk id="16" creationId="{AA33BECB-C7E0-03EB-A769-E3363EA15CEE}"/>
          </ac:spMkLst>
        </pc:spChg>
      </pc:sldChg>
      <pc:sldChg chg="del">
        <pc:chgData name="P McKenzie-Cook" userId="6605cc89-aaff-4d80-9ee6-20e4afa4ef0c" providerId="ADAL" clId="{FD9A0550-AFBB-4481-B5E4-279EF8FCCDA1}" dt="2025-01-16T15:44:25.261" v="289"/>
        <pc:sldMkLst>
          <pc:docMk/>
          <pc:sldMk cId="4245500125" sldId="335"/>
        </pc:sldMkLst>
      </pc:sldChg>
      <pc:sldChg chg="modSp del mod">
        <pc:chgData name="P McKenzie-Cook" userId="6605cc89-aaff-4d80-9ee6-20e4afa4ef0c" providerId="ADAL" clId="{FD9A0550-AFBB-4481-B5E4-279EF8FCCDA1}" dt="2025-01-16T15:44:31.351" v="290" actId="27636"/>
        <pc:sldMkLst>
          <pc:docMk/>
          <pc:sldMk cId="3116359816" sldId="336"/>
        </pc:sldMkLst>
        <pc:spChg chg="mod">
          <ac:chgData name="P McKenzie-Cook" userId="6605cc89-aaff-4d80-9ee6-20e4afa4ef0c" providerId="ADAL" clId="{FD9A0550-AFBB-4481-B5E4-279EF8FCCDA1}" dt="2025-01-16T15:44:31.351" v="290" actId="27636"/>
          <ac:spMkLst>
            <pc:docMk/>
            <pc:sldMk cId="3116359816" sldId="336"/>
            <ac:spMk id="2" creationId="{00000000-0000-0000-0000-000000000000}"/>
          </ac:spMkLst>
        </pc:spChg>
      </pc:sldChg>
      <pc:sldChg chg="del">
        <pc:chgData name="P McKenzie-Cook" userId="6605cc89-aaff-4d80-9ee6-20e4afa4ef0c" providerId="ADAL" clId="{FD9A0550-AFBB-4481-B5E4-279EF8FCCDA1}" dt="2025-01-16T15:44:25.261" v="289"/>
        <pc:sldMkLst>
          <pc:docMk/>
          <pc:sldMk cId="3106028503" sldId="338"/>
        </pc:sldMkLst>
      </pc:sldChg>
      <pc:sldChg chg="del">
        <pc:chgData name="P McKenzie-Cook" userId="6605cc89-aaff-4d80-9ee6-20e4afa4ef0c" providerId="ADAL" clId="{FD9A0550-AFBB-4481-B5E4-279EF8FCCDA1}" dt="2025-01-16T15:44:25.261" v="289"/>
        <pc:sldMkLst>
          <pc:docMk/>
          <pc:sldMk cId="2857062262" sldId="339"/>
        </pc:sldMkLst>
      </pc:sldChg>
      <pc:sldChg chg="del">
        <pc:chgData name="P McKenzie-Cook" userId="6605cc89-aaff-4d80-9ee6-20e4afa4ef0c" providerId="ADAL" clId="{FD9A0550-AFBB-4481-B5E4-279EF8FCCDA1}" dt="2025-01-16T16:07:00.860" v="291" actId="47"/>
        <pc:sldMkLst>
          <pc:docMk/>
          <pc:sldMk cId="2217398363" sldId="340"/>
        </pc:sldMkLst>
      </pc:sldChg>
      <pc:sldChg chg="modSp del mod setBg">
        <pc:chgData name="P McKenzie-Cook" userId="6605cc89-aaff-4d80-9ee6-20e4afa4ef0c" providerId="ADAL" clId="{FD9A0550-AFBB-4481-B5E4-279EF8FCCDA1}" dt="2025-01-16T10:36:09.906" v="186" actId="20577"/>
        <pc:sldMkLst>
          <pc:docMk/>
          <pc:sldMk cId="1850723570" sldId="361"/>
        </pc:sldMkLst>
        <pc:spChg chg="mod">
          <ac:chgData name="P McKenzie-Cook" userId="6605cc89-aaff-4d80-9ee6-20e4afa4ef0c" providerId="ADAL" clId="{FD9A0550-AFBB-4481-B5E4-279EF8FCCDA1}" dt="2025-01-16T10:36:07.074" v="184" actId="20577"/>
          <ac:spMkLst>
            <pc:docMk/>
            <pc:sldMk cId="1850723570" sldId="361"/>
            <ac:spMk id="26" creationId="{51C952CB-DCE9-02FA-11C1-52F6E9DDC58F}"/>
          </ac:spMkLst>
        </pc:spChg>
        <pc:spChg chg="mod">
          <ac:chgData name="P McKenzie-Cook" userId="6605cc89-aaff-4d80-9ee6-20e4afa4ef0c" providerId="ADAL" clId="{FD9A0550-AFBB-4481-B5E4-279EF8FCCDA1}" dt="2025-01-16T10:36:09.906" v="186" actId="20577"/>
          <ac:spMkLst>
            <pc:docMk/>
            <pc:sldMk cId="1850723570" sldId="361"/>
            <ac:spMk id="32" creationId="{440C5096-68D8-62CD-3D11-08F02D4040B3}"/>
          </ac:spMkLst>
        </pc:spChg>
      </pc:sldChg>
      <pc:sldChg chg="modSp del mod setBg">
        <pc:chgData name="P McKenzie-Cook" userId="6605cc89-aaff-4d80-9ee6-20e4afa4ef0c" providerId="ADAL" clId="{FD9A0550-AFBB-4481-B5E4-279EF8FCCDA1}" dt="2025-01-16T10:37:07.933" v="203" actId="207"/>
        <pc:sldMkLst>
          <pc:docMk/>
          <pc:sldMk cId="143206399" sldId="362"/>
        </pc:sldMkLst>
        <pc:spChg chg="mod">
          <ac:chgData name="P McKenzie-Cook" userId="6605cc89-aaff-4d80-9ee6-20e4afa4ef0c" providerId="ADAL" clId="{FD9A0550-AFBB-4481-B5E4-279EF8FCCDA1}" dt="2025-01-16T10:37:07.933" v="203" actId="207"/>
          <ac:spMkLst>
            <pc:docMk/>
            <pc:sldMk cId="143206399" sldId="362"/>
            <ac:spMk id="2" creationId="{00000000-0000-0000-0000-000000000000}"/>
          </ac:spMkLst>
        </pc:spChg>
      </pc:sldChg>
      <pc:sldChg chg="del">
        <pc:chgData name="P McKenzie-Cook" userId="6605cc89-aaff-4d80-9ee6-20e4afa4ef0c" providerId="ADAL" clId="{FD9A0550-AFBB-4481-B5E4-279EF8FCCDA1}" dt="2025-01-16T15:44:25.261" v="289"/>
        <pc:sldMkLst>
          <pc:docMk/>
          <pc:sldMk cId="1744563805" sldId="364"/>
        </pc:sldMkLst>
      </pc:sldChg>
      <pc:sldChg chg="del">
        <pc:chgData name="P McKenzie-Cook" userId="6605cc89-aaff-4d80-9ee6-20e4afa4ef0c" providerId="ADAL" clId="{FD9A0550-AFBB-4481-B5E4-279EF8FCCDA1}" dt="2025-01-16T15:44:25.261" v="289"/>
        <pc:sldMkLst>
          <pc:docMk/>
          <pc:sldMk cId="173981739" sldId="365"/>
        </pc:sldMkLst>
      </pc:sldChg>
      <pc:sldChg chg="modSp del mod setBg">
        <pc:chgData name="P McKenzie-Cook" userId="6605cc89-aaff-4d80-9ee6-20e4afa4ef0c" providerId="ADAL" clId="{FD9A0550-AFBB-4481-B5E4-279EF8FCCDA1}" dt="2025-01-16T10:39:58.403" v="285" actId="1076"/>
        <pc:sldMkLst>
          <pc:docMk/>
          <pc:sldMk cId="3122806212" sldId="461"/>
        </pc:sldMkLst>
        <pc:spChg chg="mod">
          <ac:chgData name="P McKenzie-Cook" userId="6605cc89-aaff-4d80-9ee6-20e4afa4ef0c" providerId="ADAL" clId="{FD9A0550-AFBB-4481-B5E4-279EF8FCCDA1}" dt="2025-01-16T10:39:58.403" v="285" actId="1076"/>
          <ac:spMkLst>
            <pc:docMk/>
            <pc:sldMk cId="3122806212" sldId="461"/>
            <ac:spMk id="2" creationId="{00000000-0000-0000-0000-000000000000}"/>
          </ac:spMkLst>
        </pc:spChg>
      </pc:sldChg>
      <pc:sldChg chg="addSp modSp new mod">
        <pc:chgData name="P McKenzie-Cook" userId="6605cc89-aaff-4d80-9ee6-20e4afa4ef0c" providerId="ADAL" clId="{FD9A0550-AFBB-4481-B5E4-279EF8FCCDA1}" dt="2025-01-16T10:32:57.574" v="65" actId="1076"/>
        <pc:sldMkLst>
          <pc:docMk/>
          <pc:sldMk cId="4102762315" sldId="462"/>
        </pc:sldMkLst>
        <pc:spChg chg="mod">
          <ac:chgData name="P McKenzie-Cook" userId="6605cc89-aaff-4d80-9ee6-20e4afa4ef0c" providerId="ADAL" clId="{FD9A0550-AFBB-4481-B5E4-279EF8FCCDA1}" dt="2025-01-16T10:32:26.354" v="41" actId="20577"/>
          <ac:spMkLst>
            <pc:docMk/>
            <pc:sldMk cId="4102762315" sldId="462"/>
            <ac:spMk id="2" creationId="{454B6B32-0A38-11D0-B8C3-0D2FEF9435D6}"/>
          </ac:spMkLst>
        </pc:spChg>
        <pc:spChg chg="mod">
          <ac:chgData name="P McKenzie-Cook" userId="6605cc89-aaff-4d80-9ee6-20e4afa4ef0c" providerId="ADAL" clId="{FD9A0550-AFBB-4481-B5E4-279EF8FCCDA1}" dt="2025-01-16T10:32:33.353" v="48" actId="20577"/>
          <ac:spMkLst>
            <pc:docMk/>
            <pc:sldMk cId="4102762315" sldId="462"/>
            <ac:spMk id="3" creationId="{90C573AE-14DB-3043-CACB-2DC452D336C7}"/>
          </ac:spMkLst>
        </pc:spChg>
        <pc:spChg chg="add mod">
          <ac:chgData name="P McKenzie-Cook" userId="6605cc89-aaff-4d80-9ee6-20e4afa4ef0c" providerId="ADAL" clId="{FD9A0550-AFBB-4481-B5E4-279EF8FCCDA1}" dt="2025-01-16T10:32:57.574" v="65" actId="1076"/>
          <ac:spMkLst>
            <pc:docMk/>
            <pc:sldMk cId="4102762315" sldId="462"/>
            <ac:spMk id="4" creationId="{D33BC9C7-866D-2B68-EAC2-47292F28735F}"/>
          </ac:spMkLst>
        </pc:spChg>
      </pc:sldChg>
      <pc:sldChg chg="new del">
        <pc:chgData name="P McKenzie-Cook" userId="6605cc89-aaff-4d80-9ee6-20e4afa4ef0c" providerId="ADAL" clId="{FD9A0550-AFBB-4481-B5E4-279EF8FCCDA1}" dt="2025-01-16T10:33:38.244" v="72" actId="680"/>
        <pc:sldMkLst>
          <pc:docMk/>
          <pc:sldMk cId="1320268179" sldId="463"/>
        </pc:sldMkLst>
      </pc:sldChg>
      <pc:sldChg chg="addSp delSp modSp add mod">
        <pc:chgData name="P McKenzie-Cook" userId="6605cc89-aaff-4d80-9ee6-20e4afa4ef0c" providerId="ADAL" clId="{FD9A0550-AFBB-4481-B5E4-279EF8FCCDA1}" dt="2025-01-20T16:36:07.894" v="419" actId="1076"/>
        <pc:sldMkLst>
          <pc:docMk/>
          <pc:sldMk cId="862860688" sldId="513"/>
        </pc:sldMkLst>
        <pc:spChg chg="mod">
          <ac:chgData name="P McKenzie-Cook" userId="6605cc89-aaff-4d80-9ee6-20e4afa4ef0c" providerId="ADAL" clId="{FD9A0550-AFBB-4481-B5E4-279EF8FCCDA1}" dt="2025-01-16T16:07:20.822" v="345" actId="20577"/>
          <ac:spMkLst>
            <pc:docMk/>
            <pc:sldMk cId="862860688" sldId="513"/>
            <ac:spMk id="3" creationId="{CCF78EB5-F15C-7C62-3451-D18C5161E0A1}"/>
          </ac:spMkLst>
        </pc:spChg>
        <pc:spChg chg="add mod">
          <ac:chgData name="P McKenzie-Cook" userId="6605cc89-aaff-4d80-9ee6-20e4afa4ef0c" providerId="ADAL" clId="{FD9A0550-AFBB-4481-B5E4-279EF8FCCDA1}" dt="2025-01-20T16:30:15.734" v="410" actId="403"/>
          <ac:spMkLst>
            <pc:docMk/>
            <pc:sldMk cId="862860688" sldId="513"/>
            <ac:spMk id="14" creationId="{725EDD8B-839E-EE54-D366-9A727599CC20}"/>
          </ac:spMkLst>
        </pc:spChg>
        <pc:spChg chg="del mod">
          <ac:chgData name="P McKenzie-Cook" userId="6605cc89-aaff-4d80-9ee6-20e4afa4ef0c" providerId="ADAL" clId="{FD9A0550-AFBB-4481-B5E4-279EF8FCCDA1}" dt="2025-01-16T16:08:23.825" v="360"/>
          <ac:spMkLst>
            <pc:docMk/>
            <pc:sldMk cId="862860688" sldId="513"/>
            <ac:spMk id="19" creationId="{8FB8BE43-5970-055F-178F-030E6E1FB839}"/>
          </ac:spMkLst>
        </pc:spChg>
        <pc:spChg chg="mod">
          <ac:chgData name="P McKenzie-Cook" userId="6605cc89-aaff-4d80-9ee6-20e4afa4ef0c" providerId="ADAL" clId="{FD9A0550-AFBB-4481-B5E4-279EF8FCCDA1}" dt="2025-01-16T16:08:06.181" v="356" actId="20577"/>
          <ac:spMkLst>
            <pc:docMk/>
            <pc:sldMk cId="862860688" sldId="513"/>
            <ac:spMk id="20" creationId="{5F71861C-118E-EF9B-42E7-4898C174C010}"/>
          </ac:spMkLst>
        </pc:spChg>
        <pc:spChg chg="mod">
          <ac:chgData name="P McKenzie-Cook" userId="6605cc89-aaff-4d80-9ee6-20e4afa4ef0c" providerId="ADAL" clId="{FD9A0550-AFBB-4481-B5E4-279EF8FCCDA1}" dt="2025-01-16T16:08:01.369" v="355" actId="20577"/>
          <ac:spMkLst>
            <pc:docMk/>
            <pc:sldMk cId="862860688" sldId="513"/>
            <ac:spMk id="21" creationId="{5F71861C-118E-EF9B-42E7-4898C174C010}"/>
          </ac:spMkLst>
        </pc:spChg>
        <pc:spChg chg="del">
          <ac:chgData name="P McKenzie-Cook" userId="6605cc89-aaff-4d80-9ee6-20e4afa4ef0c" providerId="ADAL" clId="{FD9A0550-AFBB-4481-B5E4-279EF8FCCDA1}" dt="2025-01-16T16:07:51.077" v="352" actId="478"/>
          <ac:spMkLst>
            <pc:docMk/>
            <pc:sldMk cId="862860688" sldId="513"/>
            <ac:spMk id="23" creationId="{9EAFCADE-3FA6-9D9F-AFE8-B121325FB10E}"/>
          </ac:spMkLst>
        </pc:spChg>
        <pc:picChg chg="add mod">
          <ac:chgData name="P McKenzie-Cook" userId="6605cc89-aaff-4d80-9ee6-20e4afa4ef0c" providerId="ADAL" clId="{FD9A0550-AFBB-4481-B5E4-279EF8FCCDA1}" dt="2025-01-16T16:07:44.865" v="351" actId="1076"/>
          <ac:picMkLst>
            <pc:docMk/>
            <pc:sldMk cId="862860688" sldId="513"/>
            <ac:picMk id="11" creationId="{B4956846-74A3-FD01-925E-8943DB259C76}"/>
          </ac:picMkLst>
        </pc:picChg>
        <pc:picChg chg="del">
          <ac:chgData name="P McKenzie-Cook" userId="6605cc89-aaff-4d80-9ee6-20e4afa4ef0c" providerId="ADAL" clId="{FD9A0550-AFBB-4481-B5E4-279EF8FCCDA1}" dt="2025-01-16T16:07:22.703" v="346" actId="478"/>
          <ac:picMkLst>
            <pc:docMk/>
            <pc:sldMk cId="862860688" sldId="513"/>
            <ac:picMk id="12" creationId="{A60D0AAA-C0A1-FB1D-8E2B-DE5C35F0E1EE}"/>
          </ac:picMkLst>
        </pc:picChg>
        <pc:picChg chg="add mod">
          <ac:chgData name="P McKenzie-Cook" userId="6605cc89-aaff-4d80-9ee6-20e4afa4ef0c" providerId="ADAL" clId="{FD9A0550-AFBB-4481-B5E4-279EF8FCCDA1}" dt="2025-01-20T16:36:07.894" v="419" actId="1076"/>
          <ac:picMkLst>
            <pc:docMk/>
            <pc:sldMk cId="862860688" sldId="513"/>
            <ac:picMk id="16" creationId="{C7B41CD7-6C62-AEA5-5E30-207B410A4B02}"/>
          </ac:picMkLst>
        </pc:picChg>
        <pc:picChg chg="del">
          <ac:chgData name="P McKenzie-Cook" userId="6605cc89-aaff-4d80-9ee6-20e4afa4ef0c" providerId="ADAL" clId="{FD9A0550-AFBB-4481-B5E4-279EF8FCCDA1}" dt="2025-01-16T16:08:25.558" v="361" actId="478"/>
          <ac:picMkLst>
            <pc:docMk/>
            <pc:sldMk cId="862860688" sldId="513"/>
            <ac:picMk id="17" creationId="{B476359B-F7C4-7B49-9452-5CF6416F7910}"/>
          </ac:picMkLst>
        </pc:picChg>
        <pc:picChg chg="del">
          <ac:chgData name="P McKenzie-Cook" userId="6605cc89-aaff-4d80-9ee6-20e4afa4ef0c" providerId="ADAL" clId="{FD9A0550-AFBB-4481-B5E4-279EF8FCCDA1}" dt="2025-01-16T16:08:23.821" v="358" actId="478"/>
          <ac:picMkLst>
            <pc:docMk/>
            <pc:sldMk cId="862860688" sldId="513"/>
            <ac:picMk id="18" creationId="{71E5CDCE-EA6E-4F56-4709-6EED634D7574}"/>
          </ac:picMkLst>
        </pc:picChg>
        <pc:picChg chg="del">
          <ac:chgData name="P McKenzie-Cook" userId="6605cc89-aaff-4d80-9ee6-20e4afa4ef0c" providerId="ADAL" clId="{FD9A0550-AFBB-4481-B5E4-279EF8FCCDA1}" dt="2025-01-16T16:07:55.429" v="354" actId="478"/>
          <ac:picMkLst>
            <pc:docMk/>
            <pc:sldMk cId="862860688" sldId="513"/>
            <ac:picMk id="22" creationId="{097262D2-B1C7-7588-5015-753E65460581}"/>
          </ac:picMkLst>
        </pc:picChg>
        <pc:picChg chg="del">
          <ac:chgData name="P McKenzie-Cook" userId="6605cc89-aaff-4d80-9ee6-20e4afa4ef0c" providerId="ADAL" clId="{FD9A0550-AFBB-4481-B5E4-279EF8FCCDA1}" dt="2025-01-16T16:07:53.087" v="353" actId="478"/>
          <ac:picMkLst>
            <pc:docMk/>
            <pc:sldMk cId="862860688" sldId="513"/>
            <ac:picMk id="24" creationId="{69431CF1-244F-0D11-B949-EEBCCE72F643}"/>
          </ac:picMkLst>
        </pc:picChg>
      </pc:sldChg>
      <pc:sldChg chg="add del">
        <pc:chgData name="P McKenzie-Cook" userId="6605cc89-aaff-4d80-9ee6-20e4afa4ef0c" providerId="ADAL" clId="{FD9A0550-AFBB-4481-B5E4-279EF8FCCDA1}" dt="2025-01-16T16:07:25.239" v="348"/>
        <pc:sldMkLst>
          <pc:docMk/>
          <pc:sldMk cId="2658356906" sldId="514"/>
        </pc:sldMkLst>
      </pc:sldChg>
      <pc:sldChg chg="modSp mod">
        <pc:chgData name="P McKenzie-Cook" userId="6605cc89-aaff-4d80-9ee6-20e4afa4ef0c" providerId="ADAL" clId="{FD9A0550-AFBB-4481-B5E4-279EF8FCCDA1}" dt="2025-01-20T22:50:49.848" v="486" actId="1076"/>
        <pc:sldMkLst>
          <pc:docMk/>
          <pc:sldMk cId="2186170359" sldId="524"/>
        </pc:sldMkLst>
        <pc:spChg chg="mod">
          <ac:chgData name="P McKenzie-Cook" userId="6605cc89-aaff-4d80-9ee6-20e4afa4ef0c" providerId="ADAL" clId="{FD9A0550-AFBB-4481-B5E4-279EF8FCCDA1}" dt="2025-01-20T22:50:49.848" v="486" actId="1076"/>
          <ac:spMkLst>
            <pc:docMk/>
            <pc:sldMk cId="2186170359" sldId="524"/>
            <ac:spMk id="3" creationId="{C64EAB1E-80D3-6608-8146-DF162FAE764E}"/>
          </ac:spMkLst>
        </pc:spChg>
      </pc:sldChg>
      <pc:sldChg chg="modSp new mod">
        <pc:chgData name="P McKenzie-Cook" userId="6605cc89-aaff-4d80-9ee6-20e4afa4ef0c" providerId="ADAL" clId="{FD9A0550-AFBB-4481-B5E4-279EF8FCCDA1}" dt="2025-01-21T08:12:56.112" v="649" actId="20577"/>
        <pc:sldMkLst>
          <pc:docMk/>
          <pc:sldMk cId="618975593" sldId="527"/>
        </pc:sldMkLst>
        <pc:spChg chg="mod">
          <ac:chgData name="P McKenzie-Cook" userId="6605cc89-aaff-4d80-9ee6-20e4afa4ef0c" providerId="ADAL" clId="{FD9A0550-AFBB-4481-B5E4-279EF8FCCDA1}" dt="2025-01-21T08:12:29.404" v="559" actId="20577"/>
          <ac:spMkLst>
            <pc:docMk/>
            <pc:sldMk cId="618975593" sldId="527"/>
            <ac:spMk id="2" creationId="{7F4920B0-D6AF-B0C1-E0D9-6EB545EA4059}"/>
          </ac:spMkLst>
        </pc:spChg>
        <pc:spChg chg="mod">
          <ac:chgData name="P McKenzie-Cook" userId="6605cc89-aaff-4d80-9ee6-20e4afa4ef0c" providerId="ADAL" clId="{FD9A0550-AFBB-4481-B5E4-279EF8FCCDA1}" dt="2025-01-21T08:12:56.112" v="649" actId="20577"/>
          <ac:spMkLst>
            <pc:docMk/>
            <pc:sldMk cId="618975593" sldId="527"/>
            <ac:spMk id="3" creationId="{4CA7EBF0-A976-D37D-FD9B-82B6143AC346}"/>
          </ac:spMkLst>
        </pc:spChg>
      </pc:sldChg>
      <pc:sldChg chg="modSp new mod">
        <pc:chgData name="P McKenzie-Cook" userId="6605cc89-aaff-4d80-9ee6-20e4afa4ef0c" providerId="ADAL" clId="{FD9A0550-AFBB-4481-B5E4-279EF8FCCDA1}" dt="2025-01-21T08:14:08.157" v="800" actId="20577"/>
        <pc:sldMkLst>
          <pc:docMk/>
          <pc:sldMk cId="3276307428" sldId="528"/>
        </pc:sldMkLst>
        <pc:spChg chg="mod">
          <ac:chgData name="P McKenzie-Cook" userId="6605cc89-aaff-4d80-9ee6-20e4afa4ef0c" providerId="ADAL" clId="{FD9A0550-AFBB-4481-B5E4-279EF8FCCDA1}" dt="2025-01-21T08:13:04.362" v="657" actId="20577"/>
          <ac:spMkLst>
            <pc:docMk/>
            <pc:sldMk cId="3276307428" sldId="528"/>
            <ac:spMk id="2" creationId="{DCB36360-9742-6234-98F8-17588AE1877A}"/>
          </ac:spMkLst>
        </pc:spChg>
        <pc:spChg chg="mod">
          <ac:chgData name="P McKenzie-Cook" userId="6605cc89-aaff-4d80-9ee6-20e4afa4ef0c" providerId="ADAL" clId="{FD9A0550-AFBB-4481-B5E4-279EF8FCCDA1}" dt="2025-01-21T08:14:08.157" v="800" actId="20577"/>
          <ac:spMkLst>
            <pc:docMk/>
            <pc:sldMk cId="3276307428" sldId="528"/>
            <ac:spMk id="3" creationId="{F9A8B599-0BF9-8F47-5D9F-9B2EA3EFB30E}"/>
          </ac:spMkLst>
        </pc:spChg>
      </pc:sldChg>
      <pc:sldChg chg="modSp new mod">
        <pc:chgData name="P McKenzie-Cook" userId="6605cc89-aaff-4d80-9ee6-20e4afa4ef0c" providerId="ADAL" clId="{FD9A0550-AFBB-4481-B5E4-279EF8FCCDA1}" dt="2025-01-21T08:15:51.556" v="948" actId="20577"/>
        <pc:sldMkLst>
          <pc:docMk/>
          <pc:sldMk cId="2479448895" sldId="529"/>
        </pc:sldMkLst>
        <pc:spChg chg="mod">
          <ac:chgData name="P McKenzie-Cook" userId="6605cc89-aaff-4d80-9ee6-20e4afa4ef0c" providerId="ADAL" clId="{FD9A0550-AFBB-4481-B5E4-279EF8FCCDA1}" dt="2025-01-21T08:14:21.509" v="818" actId="20577"/>
          <ac:spMkLst>
            <pc:docMk/>
            <pc:sldMk cId="2479448895" sldId="529"/>
            <ac:spMk id="2" creationId="{AEAA6233-BDEF-29B9-CA06-5451DDE8A6CF}"/>
          </ac:spMkLst>
        </pc:spChg>
        <pc:spChg chg="mod">
          <ac:chgData name="P McKenzie-Cook" userId="6605cc89-aaff-4d80-9ee6-20e4afa4ef0c" providerId="ADAL" clId="{FD9A0550-AFBB-4481-B5E4-279EF8FCCDA1}" dt="2025-01-21T08:15:51.556" v="948" actId="20577"/>
          <ac:spMkLst>
            <pc:docMk/>
            <pc:sldMk cId="2479448895" sldId="529"/>
            <ac:spMk id="3" creationId="{4E2B8B27-9509-22A8-065B-FDC676715BA6}"/>
          </ac:spMkLst>
        </pc:spChg>
      </pc:sldChg>
      <pc:sldMasterChg chg="setBg modSldLayout">
        <pc:chgData name="P McKenzie-Cook" userId="6605cc89-aaff-4d80-9ee6-20e4afa4ef0c" providerId="ADAL" clId="{FD9A0550-AFBB-4481-B5E4-279EF8FCCDA1}" dt="2025-01-16T10:30:38.794" v="4"/>
        <pc:sldMasterMkLst>
          <pc:docMk/>
          <pc:sldMasterMk cId="2460954070" sldId="2147483660"/>
        </pc:sldMasterMkLst>
        <pc:sldLayoutChg chg="setBg">
          <pc:chgData name="P McKenzie-Cook" userId="6605cc89-aaff-4d80-9ee6-20e4afa4ef0c" providerId="ADAL" clId="{FD9A0550-AFBB-4481-B5E4-279EF8FCCDA1}" dt="2025-01-16T10:30:38.794" v="4"/>
          <pc:sldLayoutMkLst>
            <pc:docMk/>
            <pc:sldMasterMk cId="2460954070" sldId="2147483660"/>
            <pc:sldLayoutMk cId="2385387890" sldId="2147483661"/>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949138452" sldId="2147483662"/>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2591524520" sldId="2147483663"/>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1203092039" sldId="2147483664"/>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733172339" sldId="2147483665"/>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210312558" sldId="2147483666"/>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146388984" sldId="2147483667"/>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171841454" sldId="2147483668"/>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1718958274" sldId="2147483669"/>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2202905451" sldId="2147483670"/>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479445657" sldId="2147483671"/>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237581594" sldId="2147483672"/>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4249289554" sldId="2147483673"/>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1580644192" sldId="2147483674"/>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044017386" sldId="2147483675"/>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2175166978" sldId="2147483676"/>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3719368319" sldId="2147483677"/>
          </pc:sldLayoutMkLst>
        </pc:sldLayoutChg>
        <pc:sldLayoutChg chg="setBg">
          <pc:chgData name="P McKenzie-Cook" userId="6605cc89-aaff-4d80-9ee6-20e4afa4ef0c" providerId="ADAL" clId="{FD9A0550-AFBB-4481-B5E4-279EF8FCCDA1}" dt="2025-01-16T10:30:38.794" v="4"/>
          <pc:sldLayoutMkLst>
            <pc:docMk/>
            <pc:sldMasterMk cId="2460954070" sldId="2147483660"/>
            <pc:sldLayoutMk cId="657397257" sldId="2147483678"/>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1-20T08:48:18.130"/>
    </inkml:context>
    <inkml:brush xml:id="br0">
      <inkml:brushProperty name="width" value="0.05292" units="cm"/>
      <inkml:brushProperty name="height" value="0.05292" units="cm"/>
      <inkml:brushProperty name="color" value="#FF0000"/>
    </inkml:brush>
  </inkml:definitions>
  <inkml:trace contextRef="#ctx0" brushRef="#br0">12062 18272 2048 0,'-3'-25'0'0,"23"-20"0"0,155 45 0 0,-69 99 0 16,-112-181 0-16,-8 22 0 0,19 10 0 0,-1 27 0 15,-20-146 0 1,5 71 0-16,31 5 0 15,-149-9 0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11C1B9-60C8-491D-8164-0791B3B5113D}" type="datetimeFigureOut">
              <a:t>1/21/2025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5084E3-C7A1-4CD3-8DE9-8FE7D4FA4E6C}" type="slidenum">
              <a:t>‹#›</a:t>
            </a:fld>
            <a:endParaRPr lang="en-US"/>
          </a:p>
        </p:txBody>
      </p:sp>
    </p:spTree>
    <p:extLst>
      <p:ext uri="{BB962C8B-B14F-4D97-AF65-F5344CB8AC3E}">
        <p14:creationId xmlns:p14="http://schemas.microsoft.com/office/powerpoint/2010/main" val="126937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discuss the strategies they would use to solve the addition calculations shown on the slide. Acknowledge different ways of doing the same calculation, e.g. one pupil may know 6 + 2 and another pupil might count on to calculate it.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a:p>
        </p:txBody>
      </p:sp>
    </p:spTree>
    <p:extLst>
      <p:ext uri="{BB962C8B-B14F-4D97-AF65-F5344CB8AC3E}">
        <p14:creationId xmlns:p14="http://schemas.microsoft.com/office/powerpoint/2010/main" val="220106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Related facts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Introduce a context for a part-whole combination and partitioning,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Some bears are camping. Four bears are in the tent and three bears are at the campfire. How many bears are there altogether?  </a:t>
            </a:r>
          </a:p>
          <a:p>
            <a:pPr algn="l" rtl="0" fontAlgn="base"/>
            <a:r>
              <a:rPr lang="en-GB" sz="1200" b="0" i="0">
                <a:solidFill>
                  <a:srgbClr val="000000"/>
                </a:solidFill>
                <a:effectLst/>
                <a:latin typeface="Arial" panose="020B0604020202020204" pitchFamily="34" charset="0"/>
              </a:rPr>
              <a:t>Represent this in the concrete, e.g. with pupils or with cubes.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how you can write an addition equation to show this, starting with the bears inside the tent or with the bears at the campfire. This makes two different equations with the same sum. Use the following sentence structure to express the commutative relationship,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three plus four is equal to seven, then I know four plus three is equal to seven.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show this on a part-whole model? What are the parts/whole? </a:t>
            </a:r>
          </a:p>
          <a:p>
            <a:pPr algn="l" rtl="0" fontAlgn="base"/>
            <a:r>
              <a:rPr lang="en-GB" sz="1200" b="0" i="0">
                <a:solidFill>
                  <a:srgbClr val="000000"/>
                </a:solidFill>
                <a:effectLst/>
                <a:latin typeface="Arial" panose="020B0604020202020204" pitchFamily="34" charset="0"/>
              </a:rPr>
              <a:t>Follow pupils’ instructions to complete the part-whole model. Return to the story context and establish related subtraction facts, using ‘If I know … then I know …’ again.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a:p>
        </p:txBody>
      </p:sp>
    </p:spTree>
    <p:extLst>
      <p:ext uri="{BB962C8B-B14F-4D97-AF65-F5344CB8AC3E}">
        <p14:creationId xmlns:p14="http://schemas.microsoft.com/office/powerpoint/2010/main" val="113837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 </a:t>
            </a:r>
            <a:r>
              <a:rPr lang="en-GB" sz="1200" b="1" i="1">
                <a:solidFill>
                  <a:srgbClr val="000000"/>
                </a:solidFill>
                <a:effectLst/>
                <a:latin typeface="Arial" panose="020B0604020202020204" pitchFamily="34" charset="0"/>
              </a:rPr>
              <a:t>Part-whole related facts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Each pair has a large part-whole model, ten cubes and the Task Sheet.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They take it in turns to identify the four related facts for each part-whole model on the sheet, modelling each fact using cubes on the large part-whole model. They use the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three plus five is equal to eight, then I know five plus three is equal to eight.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eight subtract three is equal to five, then I know eight subtract five is equal to three. </a:t>
            </a:r>
          </a:p>
          <a:p>
            <a:pPr algn="l" rtl="0" fontAlgn="base"/>
            <a:r>
              <a:rPr lang="en-GB" sz="1200" b="0" i="0">
                <a:solidFill>
                  <a:srgbClr val="000000"/>
                </a:solidFill>
                <a:effectLst/>
                <a:latin typeface="Arial" panose="020B0604020202020204" pitchFamily="34" charset="0"/>
              </a:rPr>
              <a:t>Think about how you will model this. What do you want pupils to say?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a:p>
        </p:txBody>
      </p:sp>
    </p:spTree>
    <p:extLst>
      <p:ext uri="{BB962C8B-B14F-4D97-AF65-F5344CB8AC3E}">
        <p14:creationId xmlns:p14="http://schemas.microsoft.com/office/powerpoint/2010/main" val="283254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Deriving teens facts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Develop Learning from Unit 5 about how the structure of teens numbers as a ten and some ones can help us calculate.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can we use the number bond 3 + 4 = 7 to help us work out 13 + 4?  </a:t>
            </a:r>
          </a:p>
          <a:p>
            <a:pPr algn="l" rtl="0" fontAlgn="base"/>
            <a:r>
              <a:rPr lang="en-GB" sz="1200" b="0" i="0">
                <a:solidFill>
                  <a:srgbClr val="000000"/>
                </a:solidFill>
                <a:effectLst/>
                <a:latin typeface="Arial" panose="020B0604020202020204" pitchFamily="34" charset="0"/>
              </a:rPr>
              <a:t>Model this using concrete manipulatives and complete the part-whole model.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Get pupils to build the numbers using cubes so that they can see and explore the similarities and differences. (You could also use the images on the next slide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Build on the New Learning about related facts: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subtraction facts can you derive from the same part-whole models?  </a:t>
            </a:r>
          </a:p>
          <a:p>
            <a:pPr algn="l" rtl="0" fontAlgn="base"/>
            <a:r>
              <a:rPr lang="en-GB" sz="1200" b="0" i="0">
                <a:solidFill>
                  <a:srgbClr val="000000"/>
                </a:solidFill>
                <a:effectLst/>
                <a:latin typeface="Arial" panose="020B0604020202020204" pitchFamily="34" charset="0"/>
              </a:rPr>
              <a:t>Model each fact using concrete manipulatives, and record them on the next slide.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another example if needed, e.g. use 2 + 5 to work out 12 + 5.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a:p>
        </p:txBody>
      </p:sp>
    </p:spTree>
    <p:extLst>
      <p:ext uri="{BB962C8B-B14F-4D97-AF65-F5344CB8AC3E}">
        <p14:creationId xmlns:p14="http://schemas.microsoft.com/office/powerpoint/2010/main" val="319305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Deriving teens facts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Develop Learning from Unit 5 about how the structure of teens numbers as a ten and some ones can help us calculate.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can we use the number bond 3 + 4 = 7 to help us work out 13 + 4?  </a:t>
            </a:r>
          </a:p>
          <a:p>
            <a:pPr algn="l" rtl="0" fontAlgn="base"/>
            <a:r>
              <a:rPr lang="en-GB" sz="1200" b="0" i="0">
                <a:solidFill>
                  <a:srgbClr val="000000"/>
                </a:solidFill>
                <a:effectLst/>
                <a:latin typeface="Arial" panose="020B0604020202020204" pitchFamily="34" charset="0"/>
              </a:rPr>
              <a:t>Model this using concrete manipulatives and complete the part-whole model.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Get pupils to build the numbers using cubes so that they can see and explore the similarities and differences. (You could also use the images on the next slide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Build on the New Learning about related facts: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subtraction facts can you derive from the same part-whole models?  </a:t>
            </a:r>
          </a:p>
          <a:p>
            <a:pPr algn="l" rtl="0" fontAlgn="base"/>
            <a:r>
              <a:rPr lang="en-GB" sz="1200" b="0" i="0">
                <a:solidFill>
                  <a:srgbClr val="000000"/>
                </a:solidFill>
                <a:effectLst/>
                <a:latin typeface="Arial" panose="020B0604020202020204" pitchFamily="34" charset="0"/>
              </a:rPr>
              <a:t>Model each fact using concrete manipulatives, and record them on the next slide.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another example if needed, e.g. use 2 + 5 to work out 12 + 5.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19</a:t>
            </a:fld>
            <a:endParaRPr lang="en-GB"/>
          </a:p>
        </p:txBody>
      </p:sp>
    </p:spTree>
    <p:extLst>
      <p:ext uri="{BB962C8B-B14F-4D97-AF65-F5344CB8AC3E}">
        <p14:creationId xmlns:p14="http://schemas.microsoft.com/office/powerpoint/2010/main" val="61118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Deriving teens facts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Develop Learning from Unit 5 about how the structure of teens numbers as a ten and some ones can help us calculate.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can we use the number bond 3 + 4 = 7 to help us work out 13 + 4?  </a:t>
            </a:r>
          </a:p>
          <a:p>
            <a:pPr algn="l" rtl="0" fontAlgn="base"/>
            <a:r>
              <a:rPr lang="en-GB" sz="1200" b="0" i="0">
                <a:solidFill>
                  <a:srgbClr val="000000"/>
                </a:solidFill>
                <a:effectLst/>
                <a:latin typeface="Arial" panose="020B0604020202020204" pitchFamily="34" charset="0"/>
              </a:rPr>
              <a:t>Model this using concrete manipulatives and complete the part-whole model.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Get pupils to build the numbers using cubes so that they can see and explore the similarities and differences. (You could also use the images on the next slide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Build on the New Learning about related facts: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subtraction facts can you derive from the same part-whole models?  </a:t>
            </a:r>
          </a:p>
          <a:p>
            <a:pPr algn="l" rtl="0" fontAlgn="base"/>
            <a:r>
              <a:rPr lang="en-GB" sz="1200" b="0" i="0">
                <a:solidFill>
                  <a:srgbClr val="000000"/>
                </a:solidFill>
                <a:effectLst/>
                <a:latin typeface="Arial" panose="020B0604020202020204" pitchFamily="34" charset="0"/>
              </a:rPr>
              <a:t>Model each fact using concrete manipulatives, and record them on the next slide.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another example if needed, e.g. use 2 + 5 to work out 12 + 5.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409018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work in pairs. Each pair has a large part-whole model, 20 interlocking cubes and the Task Sheet. They complete the missing information, each time modelling the relationship between the numbers using cubes on the part-whole model. Encourage pupils to talk about what they are doing (‘If I know … then I know …’) and to form a ‘unit of ten’ when calculating the teens facts to emphasise the structure of the numbers.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Provide the Task Sheet fully completed for pupils to focus on moving cubes on the part-whole model and reasoning about the four possible equations for each example and the relationship between the ones facts and the teens facts. They could practise this to then share with the class.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Just provide part-whole models and require pupils to independently record related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a:p>
        </p:txBody>
      </p:sp>
    </p:spTree>
    <p:extLst>
      <p:ext uri="{BB962C8B-B14F-4D97-AF65-F5344CB8AC3E}">
        <p14:creationId xmlns:p14="http://schemas.microsoft.com/office/powerpoint/2010/main" val="126180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Identifying misconceptions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 plenary addresses the misconception that the three numbers within a part-whole relationship can be positioned interchangeably in both addition and subtraction. Challenge pupils to use cubes to reason about how they know that one of the equations on the slide is incorrect.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a:p>
        </p:txBody>
      </p:sp>
    </p:spTree>
    <p:extLst>
      <p:ext uri="{BB962C8B-B14F-4D97-AF65-F5344CB8AC3E}">
        <p14:creationId xmlns:p14="http://schemas.microsoft.com/office/powerpoint/2010/main" val="156313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Representing addition using ‘Make ten’ on a bead string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the Big Picture from Unit 5, when they used the ‘Make ten’ strategy through ‘first, then, now’ stories. In this lesson, they move to a part-whole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There are eight red presents and six blue presents. How many presents are there in total?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remember a strategy to add numbers where the total is greater than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could use the ‘Make ten’ strategy. I know eight plus six is greater than ten because eight plus two is equal to ten and six is greater than two.   </a:t>
            </a:r>
          </a:p>
          <a:p>
            <a:pPr algn="l" rtl="0" fontAlgn="base"/>
            <a:r>
              <a:rPr lang="en-GB" sz="1200" b="0" i="0">
                <a:solidFill>
                  <a:srgbClr val="000000"/>
                </a:solidFill>
                <a:effectLst/>
                <a:latin typeface="Arial" panose="020B0604020202020204" pitchFamily="34" charset="0"/>
              </a:rPr>
              <a:t>Use the next slide to model carrying out the calculation using ‘Make ten’ on a ten-frame.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 we add to eight to make ten? How many are left from the six to add to ten? </a:t>
            </a:r>
          </a:p>
          <a:p>
            <a:pPr algn="l" rtl="0" fontAlgn="base"/>
            <a:r>
              <a:rPr lang="en-GB" sz="1200" b="0" i="0">
                <a:solidFill>
                  <a:srgbClr val="000000"/>
                </a:solidFill>
                <a:effectLst/>
                <a:latin typeface="Arial" panose="020B0604020202020204" pitchFamily="34" charset="0"/>
              </a:rPr>
              <a:t>Establish that we can partition the six into two and four. Eight and two make ten, then four more makes 14.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Introduce the same strategy on a bead string. (A pictorial representation is shown on the next slide.) Model moving groups of beads, e.g. a group of two, then a group of four, rather than individual beads, as this strategy is based on adding the complement to ten and then the rest of the addend, rather than counting on in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Encourage pupils to discuss the similarities and differences between the two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a:p>
        </p:txBody>
      </p:sp>
    </p:spTree>
    <p:extLst>
      <p:ext uri="{BB962C8B-B14F-4D97-AF65-F5344CB8AC3E}">
        <p14:creationId xmlns:p14="http://schemas.microsoft.com/office/powerpoint/2010/main" val="177297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Representing addition using ‘Make ten’ on a bead string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the Big Picture from Unit 5, when they used the ‘Make ten’ strategy through ‘first, then, now’ stories. In this lesson, they move to a part-whole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There are eight red presents and six blue presents. How many presents are there in total?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remember a strategy to add numbers where the total is greater than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could use the ‘Make ten’ strategy. I know eight plus six is greater than ten because eight plus two is equal to ten and six is greater than two.   </a:t>
            </a:r>
          </a:p>
          <a:p>
            <a:pPr algn="l" rtl="0" fontAlgn="base"/>
            <a:r>
              <a:rPr lang="en-GB" sz="1200" b="0" i="0">
                <a:solidFill>
                  <a:srgbClr val="000000"/>
                </a:solidFill>
                <a:effectLst/>
                <a:latin typeface="Arial" panose="020B0604020202020204" pitchFamily="34" charset="0"/>
              </a:rPr>
              <a:t>Use the next slide to model carrying out the calculation using ‘Make ten’ on a ten-frame.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 we add to eight to make ten? How many are left from the six to add to ten? </a:t>
            </a:r>
          </a:p>
          <a:p>
            <a:pPr algn="l" rtl="0" fontAlgn="base"/>
            <a:r>
              <a:rPr lang="en-GB" sz="1200" b="0" i="0">
                <a:solidFill>
                  <a:srgbClr val="000000"/>
                </a:solidFill>
                <a:effectLst/>
                <a:latin typeface="Arial" panose="020B0604020202020204" pitchFamily="34" charset="0"/>
              </a:rPr>
              <a:t>Establish that we can partition the six into two and four. Eight and two make ten, then four more makes 14.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Introduce the same strategy on a bead string. (A pictorial representation is shown on the next slide.) Model moving groups of beads, e.g. a group of two, then a group of four, rather than individual beads, as this strategy is based on adding the complement to ten and then the rest of the addend, rather than counting on in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Encourage pupils to discuss the similarities and differences between the two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a:p>
        </p:txBody>
      </p:sp>
    </p:spTree>
    <p:extLst>
      <p:ext uri="{BB962C8B-B14F-4D97-AF65-F5344CB8AC3E}">
        <p14:creationId xmlns:p14="http://schemas.microsoft.com/office/powerpoint/2010/main" val="302893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 </a:t>
            </a:r>
            <a:r>
              <a:rPr lang="en-GB" sz="1200" b="1" i="1">
                <a:solidFill>
                  <a:srgbClr val="000000"/>
                </a:solidFill>
                <a:effectLst/>
                <a:latin typeface="Arial" panose="020B0604020202020204" pitchFamily="34" charset="0"/>
              </a:rPr>
              <a:t>Addition using ‘Make ten’ on a bead string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picks an expression from the Task Sheet. They explain how they know they can use the ‘Make ten’ strategy to calculate it. Pupil B makes one of the numbers on a bead string then explains how to partition the second number to use the ‘Make ten’ strategy to add. Pupil A listens to check they agree, then says the full equation. Encourage pupils to move the beads in groups, first a group to make ten, and then whatever is left of the addend.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a:p>
        </p:txBody>
      </p:sp>
    </p:spTree>
    <p:extLst>
      <p:ext uri="{BB962C8B-B14F-4D97-AF65-F5344CB8AC3E}">
        <p14:creationId xmlns:p14="http://schemas.microsoft.com/office/powerpoint/2010/main" val="192244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Representing subtraction using ‘Make ten’ on a bead string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present a subtraction problem, e.g. ‘There are 13 red and blue presents. Five are blue. How many are red?’ Get pupils to represent this on a part-whole model and establish the equation required (13 – 5 = ?).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strategy could we use? How do you know this strategy would work?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could use ‘Make ten’, because thirteen subtract three is ten, so the answer will be less than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can partition five into three and what? </a:t>
            </a:r>
          </a:p>
          <a:p>
            <a:pPr algn="l" rtl="0" fontAlgn="base"/>
            <a:r>
              <a:rPr lang="en-GB" sz="1200" b="0" i="0">
                <a:solidFill>
                  <a:srgbClr val="000000"/>
                </a:solidFill>
                <a:effectLst/>
                <a:latin typeface="Arial" panose="020B0604020202020204" pitchFamily="34" charset="0"/>
              </a:rPr>
              <a:t>Use the ten-frame to model subtracting three first then another two (cross out the three ‘loose’ presents, then the two at the top of the ten-frame), and how this can be recorded in numerals.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Then model this on a bead string (a pictorial representation is shown on the next slide). As with addition, move the beads in groups.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Have pupils discuss similarities and differences between the two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239733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Representing subtraction using ‘Make ten’ on a bead string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present a subtraction problem, e.g. ‘There are 13 red and blue presents. Five are blue. How many are red?’ Get pupils to represent this on a part-whole model and establish the equation required (13 – 5 = ?).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strategy could we use? How do you know this strategy would work?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could use ‘Make ten’, because thirteen subtract three is ten, so the answer will be less than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We can partition five into three and what? </a:t>
            </a:r>
          </a:p>
          <a:p>
            <a:pPr algn="l" rtl="0" fontAlgn="base"/>
            <a:r>
              <a:rPr lang="en-GB" sz="1200" b="0" i="0">
                <a:solidFill>
                  <a:srgbClr val="000000"/>
                </a:solidFill>
                <a:effectLst/>
                <a:latin typeface="Arial" panose="020B0604020202020204" pitchFamily="34" charset="0"/>
              </a:rPr>
              <a:t>Use the ten-frame to model subtracting three first then another two (cross out the three ‘loose’ presents, then the two at the top of the ten-frame), and how this can be recorded in numerals.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Then model this on a bead string (a pictorial representation is shown on the next slide). As with addition, move the beads in groups.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Have pupils discuss similarities and differences between the two representations.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27</a:t>
            </a:fld>
            <a:endParaRPr lang="en-GB"/>
          </a:p>
        </p:txBody>
      </p:sp>
    </p:spTree>
    <p:extLst>
      <p:ext uri="{BB962C8B-B14F-4D97-AF65-F5344CB8AC3E}">
        <p14:creationId xmlns:p14="http://schemas.microsoft.com/office/powerpoint/2010/main" val="3979635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Ensure this is carefully modelled to pupils. Each pair has the Task Sheet, a bead string, a ten-frame and some cubes. Pupil A chooses a calculation and represents it on a bead string whilst Pupil B listens. Pupil B represents the same calculation on a ten-frame while Pupil A listens. They check they have arrived at the same answer. Pupils swap roles and repeat.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 purpose of this task is to encourage pupils to choose strategies and representations flexibly and see there is no one ‘right’ way of calculating.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just use the bead string in this task.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draw their own representations of the ‘Make ten’ strategy for subtraction.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368963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1533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11</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12</a:t>
            </a:fld>
            <a:endParaRPr lang="en-GB"/>
          </a:p>
        </p:txBody>
      </p:sp>
    </p:spTree>
    <p:extLst>
      <p:ext uri="{BB962C8B-B14F-4D97-AF65-F5344CB8AC3E}">
        <p14:creationId xmlns:p14="http://schemas.microsoft.com/office/powerpoint/2010/main" val="36169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758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424928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064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304401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6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719368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657397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00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21/01/2025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Tuesday 21st January 2025</a:t>
            </a:r>
          </a:p>
        </p:txBody>
      </p:sp>
      <p:sp>
        <p:nvSpPr>
          <p:cNvPr id="3" name="Subtitle 2"/>
          <p:cNvSpPr>
            <a:spLocks noGrp="1"/>
          </p:cNvSpPr>
          <p:nvPr>
            <p:ph type="subTitle" idx="1"/>
          </p:nvPr>
        </p:nvSpPr>
        <p:spPr/>
        <p:txBody>
          <a:bodyPr vert="horz" lIns="91440" tIns="45720" rIns="91440" bIns="45720" rtlCol="0" anchor="t">
            <a:normAutofit/>
          </a:bodyPr>
          <a:lstStyle/>
          <a:p>
            <a:r>
              <a:rPr lang="en-GB"/>
              <a:t>21/1/25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Mrs</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Ms</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48729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7457835" y="2391789"/>
            <a:ext cx="408370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school</a:t>
            </a:r>
          </a:p>
        </p:txBody>
      </p:sp>
      <p:sp>
        <p:nvSpPr>
          <p:cNvPr id="16" name="Content Placeholder 2">
            <a:extLst>
              <a:ext uri="{FF2B5EF4-FFF2-40B4-BE49-F238E27FC236}">
                <a16:creationId xmlns:a16="http://schemas.microsoft.com/office/drawing/2014/main" id="{0C471FF9-E0DF-F972-0FD7-23CF4A365680}"/>
              </a:ext>
            </a:extLst>
          </p:cNvPr>
          <p:cNvSpPr txBox="1">
            <a:spLocks/>
          </p:cNvSpPr>
          <p:nvPr/>
        </p:nvSpPr>
        <p:spPr>
          <a:xfrm>
            <a:off x="-3415" y="338662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a:t>
            </a:r>
          </a:p>
        </p:txBody>
      </p:sp>
      <p:sp>
        <p:nvSpPr>
          <p:cNvPr id="18" name="TextBox 17">
            <a:extLst>
              <a:ext uri="{FF2B5EF4-FFF2-40B4-BE49-F238E27FC236}">
                <a16:creationId xmlns:a16="http://schemas.microsoft.com/office/drawing/2014/main" id="{1AB0D389-2DBB-8A72-B217-27C55028858E}"/>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312017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4" name="Picture 3" descr="A close-up of black text&#10;&#10;Description automatically generated">
            <a:extLst>
              <a:ext uri="{FF2B5EF4-FFF2-40B4-BE49-F238E27FC236}">
                <a16:creationId xmlns:a16="http://schemas.microsoft.com/office/drawing/2014/main" id="{068E9620-5DA5-F8FE-7E5D-18BE454CAC4A}"/>
              </a:ext>
            </a:extLst>
          </p:cNvPr>
          <p:cNvPicPr>
            <a:picLocks noChangeAspect="1"/>
          </p:cNvPicPr>
          <p:nvPr/>
        </p:nvPicPr>
        <p:blipFill>
          <a:blip r:embed="rId3"/>
          <a:stretch>
            <a:fillRect/>
          </a:stretch>
        </p:blipFill>
        <p:spPr>
          <a:xfrm>
            <a:off x="427567" y="1357762"/>
            <a:ext cx="11146366" cy="2226893"/>
          </a:xfrm>
          <a:prstGeom prst="rect">
            <a:avLst/>
          </a:prstGeom>
        </p:spPr>
      </p:pic>
      <p:sp>
        <p:nvSpPr>
          <p:cNvPr id="5" name="TextBox 4">
            <a:extLst>
              <a:ext uri="{FF2B5EF4-FFF2-40B4-BE49-F238E27FC236}">
                <a16:creationId xmlns:a16="http://schemas.microsoft.com/office/drawing/2014/main" id="{A5CE17CE-97FE-1979-85E2-9F910C43089A}"/>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219200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total       petal   </a:t>
            </a:r>
            <a:r>
              <a:rPr lang="en-GB" sz="7000">
                <a:solidFill>
                  <a:srgbClr val="000000"/>
                </a:solidFill>
                <a:latin typeface="Sassoon Primary"/>
                <a:cs typeface="Calibri"/>
              </a:rPr>
              <a:t>  </a:t>
            </a:r>
            <a:r>
              <a:rPr lang="en-GB" sz="7000">
                <a:solidFill>
                  <a:schemeClr val="accent6"/>
                </a:solidFill>
                <a:latin typeface="Sassoon Primary"/>
                <a:cs typeface="Calibri"/>
              </a:rPr>
              <a:t>call </a:t>
            </a:r>
            <a:r>
              <a:rPr lang="en-GB" sz="7000">
                <a:latin typeface="Sassoon Primary"/>
                <a:cs typeface="Calibri"/>
              </a:rPr>
              <a:t> </a:t>
            </a:r>
            <a:r>
              <a:rPr lang="en-GB" sz="7000">
                <a:solidFill>
                  <a:srgbClr val="00B050"/>
                </a:solidFill>
                <a:latin typeface="Sassoon Primary"/>
                <a:cs typeface="Calibri"/>
              </a:rPr>
              <a:t> </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p:sp>
        <p:nvSpPr>
          <p:cNvPr id="4" name="TextBox 3">
            <a:extLst>
              <a:ext uri="{FF2B5EF4-FFF2-40B4-BE49-F238E27FC236}">
                <a16:creationId xmlns:a16="http://schemas.microsoft.com/office/drawing/2014/main" id="{B0E85FB5-ED6E-3A62-51D5-7C4B3626E909}"/>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275657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6B32-0A38-11D0-B8C3-0D2FEF9435D6}"/>
              </a:ext>
            </a:extLst>
          </p:cNvPr>
          <p:cNvSpPr>
            <a:spLocks noGrp="1"/>
          </p:cNvSpPr>
          <p:nvPr>
            <p:ph type="title"/>
          </p:nvPr>
        </p:nvSpPr>
        <p:spPr/>
        <p:txBody>
          <a:bodyPr/>
          <a:lstStyle/>
          <a:p>
            <a:r>
              <a:rPr lang="en-GB"/>
              <a:t>Maths </a:t>
            </a:r>
          </a:p>
        </p:txBody>
      </p:sp>
      <p:sp>
        <p:nvSpPr>
          <p:cNvPr id="3" name="Content Placeholder 2">
            <a:extLst>
              <a:ext uri="{FF2B5EF4-FFF2-40B4-BE49-F238E27FC236}">
                <a16:creationId xmlns:a16="http://schemas.microsoft.com/office/drawing/2014/main" id="{90C573AE-14DB-3043-CACB-2DC452D336C7}"/>
              </a:ext>
            </a:extLst>
          </p:cNvPr>
          <p:cNvSpPr>
            <a:spLocks noGrp="1"/>
          </p:cNvSpPr>
          <p:nvPr>
            <p:ph idx="1"/>
          </p:nvPr>
        </p:nvSpPr>
        <p:spPr/>
        <p:txBody>
          <a:bodyPr/>
          <a:lstStyle/>
          <a:p>
            <a:pPr marL="0" indent="0">
              <a:buNone/>
            </a:pPr>
            <a:r>
              <a:rPr lang="en-GB"/>
              <a:t>TBAT: </a:t>
            </a:r>
          </a:p>
        </p:txBody>
      </p:sp>
      <p:sp>
        <p:nvSpPr>
          <p:cNvPr id="4" name="Title 15">
            <a:extLst>
              <a:ext uri="{FF2B5EF4-FFF2-40B4-BE49-F238E27FC236}">
                <a16:creationId xmlns:a16="http://schemas.microsoft.com/office/drawing/2014/main" id="{D33BC9C7-866D-2B68-EAC2-47292F28735F}"/>
              </a:ext>
            </a:extLst>
          </p:cNvPr>
          <p:cNvSpPr txBox="1">
            <a:spLocks/>
          </p:cNvSpPr>
          <p:nvPr/>
        </p:nvSpPr>
        <p:spPr>
          <a:xfrm>
            <a:off x="1913526" y="586332"/>
            <a:ext cx="9298760" cy="3321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Century Gothic"/>
                <a:cs typeface="Century Gothic"/>
              </a:rPr>
              <a:t>use number bonds to derive subtraction facts and teens facts</a:t>
            </a:r>
            <a:endParaRPr lang="en-GB" sz="6600"/>
          </a:p>
        </p:txBody>
      </p:sp>
    </p:spTree>
    <p:extLst>
      <p:ext uri="{BB962C8B-B14F-4D97-AF65-F5344CB8AC3E}">
        <p14:creationId xmlns:p14="http://schemas.microsoft.com/office/powerpoint/2010/main" val="410276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838200" y="531741"/>
            <a:ext cx="10515600" cy="1325563"/>
          </a:xfrm>
        </p:spPr>
        <p:txBody>
          <a:bodyPr>
            <a:normAutofit fontScale="90000"/>
          </a:bodyPr>
          <a:lstStyle/>
          <a:p>
            <a:r>
              <a:rPr lang="en-US"/>
              <a:t>3 in 3 </a:t>
            </a:r>
            <a:br>
              <a:rPr lang="en-US"/>
            </a:br>
            <a:br>
              <a:rPr lang="en-US"/>
            </a:br>
            <a:r>
              <a:rPr lang="en-US"/>
              <a:t>Which strategy would you use for each calculation?</a:t>
            </a:r>
          </a:p>
        </p:txBody>
      </p:sp>
      <p:sp>
        <p:nvSpPr>
          <p:cNvPr id="2" name="Rectangle: Rounded Corners 1">
            <a:extLst>
              <a:ext uri="{FF2B5EF4-FFF2-40B4-BE49-F238E27FC236}">
                <a16:creationId xmlns:a16="http://schemas.microsoft.com/office/drawing/2014/main" id="{99171A27-A21E-8449-17E6-2072049982EE}"/>
              </a:ext>
            </a:extLst>
          </p:cNvPr>
          <p:cNvSpPr/>
          <p:nvPr/>
        </p:nvSpPr>
        <p:spPr>
          <a:xfrm>
            <a:off x="4782128" y="2175097"/>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 + 2</a:t>
            </a:r>
          </a:p>
        </p:txBody>
      </p:sp>
      <p:sp>
        <p:nvSpPr>
          <p:cNvPr id="3" name="Rectangle: Rounded Corners 2">
            <a:extLst>
              <a:ext uri="{FF2B5EF4-FFF2-40B4-BE49-F238E27FC236}">
                <a16:creationId xmlns:a16="http://schemas.microsoft.com/office/drawing/2014/main" id="{D5CD7F68-B40E-298E-A963-97BCE3D9DD61}"/>
              </a:ext>
            </a:extLst>
          </p:cNvPr>
          <p:cNvSpPr/>
          <p:nvPr/>
        </p:nvSpPr>
        <p:spPr>
          <a:xfrm>
            <a:off x="7994049" y="2175097"/>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13 + 6</a:t>
            </a:r>
          </a:p>
        </p:txBody>
      </p:sp>
      <p:sp>
        <p:nvSpPr>
          <p:cNvPr id="9" name="Rectangle: Rounded Corners 8">
            <a:extLst>
              <a:ext uri="{FF2B5EF4-FFF2-40B4-BE49-F238E27FC236}">
                <a16:creationId xmlns:a16="http://schemas.microsoft.com/office/drawing/2014/main" id="{4FABD616-5B5A-89B9-F248-C7ED5E20A5AD}"/>
              </a:ext>
            </a:extLst>
          </p:cNvPr>
          <p:cNvSpPr/>
          <p:nvPr/>
        </p:nvSpPr>
        <p:spPr>
          <a:xfrm>
            <a:off x="4782128" y="3504907"/>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12 + 7</a:t>
            </a:r>
          </a:p>
        </p:txBody>
      </p:sp>
      <p:sp>
        <p:nvSpPr>
          <p:cNvPr id="12" name="Rectangle: Rounded Corners 11">
            <a:extLst>
              <a:ext uri="{FF2B5EF4-FFF2-40B4-BE49-F238E27FC236}">
                <a16:creationId xmlns:a16="http://schemas.microsoft.com/office/drawing/2014/main" id="{9A337A56-4594-68B4-472B-1685CC6682D0}"/>
              </a:ext>
            </a:extLst>
          </p:cNvPr>
          <p:cNvSpPr/>
          <p:nvPr/>
        </p:nvSpPr>
        <p:spPr>
          <a:xfrm>
            <a:off x="4782128" y="4834716"/>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 + 3</a:t>
            </a:r>
          </a:p>
        </p:txBody>
      </p:sp>
      <p:sp>
        <p:nvSpPr>
          <p:cNvPr id="13" name="Rectangle: Rounded Corners 12">
            <a:extLst>
              <a:ext uri="{FF2B5EF4-FFF2-40B4-BE49-F238E27FC236}">
                <a16:creationId xmlns:a16="http://schemas.microsoft.com/office/drawing/2014/main" id="{C46A0289-0B35-9637-11DC-BFEF7DBFC312}"/>
              </a:ext>
            </a:extLst>
          </p:cNvPr>
          <p:cNvSpPr/>
          <p:nvPr/>
        </p:nvSpPr>
        <p:spPr>
          <a:xfrm>
            <a:off x="7994050" y="3504907"/>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 + 5</a:t>
            </a:r>
          </a:p>
        </p:txBody>
      </p:sp>
      <p:sp>
        <p:nvSpPr>
          <p:cNvPr id="21" name="Rectangle: Rounded Corners 20">
            <a:extLst>
              <a:ext uri="{FF2B5EF4-FFF2-40B4-BE49-F238E27FC236}">
                <a16:creationId xmlns:a16="http://schemas.microsoft.com/office/drawing/2014/main" id="{ABEBF3B3-3952-8C78-D545-6DF74F59D9C4}"/>
              </a:ext>
            </a:extLst>
          </p:cNvPr>
          <p:cNvSpPr/>
          <p:nvPr/>
        </p:nvSpPr>
        <p:spPr>
          <a:xfrm>
            <a:off x="7994050" y="4834716"/>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18 + 1</a:t>
            </a:r>
          </a:p>
        </p:txBody>
      </p:sp>
      <p:sp>
        <p:nvSpPr>
          <p:cNvPr id="24" name="Text Placeholder 23">
            <a:extLst>
              <a:ext uri="{FF2B5EF4-FFF2-40B4-BE49-F238E27FC236}">
                <a16:creationId xmlns:a16="http://schemas.microsoft.com/office/drawing/2014/main" id="{853AF00E-D38B-167D-DCCA-40E98CEA533B}"/>
              </a:ext>
            </a:extLst>
          </p:cNvPr>
          <p:cNvSpPr>
            <a:spLocks noGrp="1"/>
          </p:cNvSpPr>
          <p:nvPr>
            <p:ph type="body" sz="quarter" idx="10"/>
          </p:nvPr>
        </p:nvSpPr>
        <p:spPr>
          <a:xfrm>
            <a:off x="404370" y="2658520"/>
            <a:ext cx="10606088" cy="1514710"/>
          </a:xfrm>
        </p:spPr>
        <p:txBody>
          <a:bodyPr/>
          <a:lstStyle/>
          <a:p>
            <a:r>
              <a:rPr lang="en-GB"/>
              <a:t>Count on?	      </a:t>
            </a:r>
          </a:p>
          <a:p>
            <a:r>
              <a:rPr lang="en-GB"/>
              <a:t>Number bonds?</a:t>
            </a:r>
          </a:p>
          <a:p>
            <a:r>
              <a:rPr lang="en-GB"/>
              <a:t>‘Make 10’?</a:t>
            </a:r>
          </a:p>
        </p:txBody>
      </p:sp>
      <p:sp>
        <p:nvSpPr>
          <p:cNvPr id="4" name="TextBox 3">
            <a:extLst>
              <a:ext uri="{FF2B5EF4-FFF2-40B4-BE49-F238E27FC236}">
                <a16:creationId xmlns:a16="http://schemas.microsoft.com/office/drawing/2014/main" id="{C07D13FE-093D-4DCF-CD71-654716D5C31D}"/>
              </a:ext>
            </a:extLst>
          </p:cNvPr>
          <p:cNvSpPr txBox="1"/>
          <p:nvPr/>
        </p:nvSpPr>
        <p:spPr>
          <a:xfrm>
            <a:off x="209900" y="5181828"/>
            <a:ext cx="3793581" cy="1569660"/>
          </a:xfrm>
          <a:prstGeom prst="rect">
            <a:avLst/>
          </a:prstGeom>
          <a:noFill/>
        </p:spPr>
        <p:txBody>
          <a:bodyPr wrap="square" rtlCol="0">
            <a:spAutoFit/>
          </a:bodyPr>
          <a:lstStyle/>
          <a:p>
            <a:r>
              <a:rPr lang="en-GB" sz="2400">
                <a:solidFill>
                  <a:srgbClr val="FF0000"/>
                </a:solidFill>
              </a:rPr>
              <a:t>Challenge: Can you use your answers to write a subtraction for one of them?</a:t>
            </a:r>
          </a:p>
        </p:txBody>
      </p:sp>
    </p:spTree>
    <p:extLst>
      <p:ext uri="{BB962C8B-B14F-4D97-AF65-F5344CB8AC3E}">
        <p14:creationId xmlns:p14="http://schemas.microsoft.com/office/powerpoint/2010/main" val="318973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A33BECB-C7E0-03EB-A769-E3363EA15CEE}"/>
              </a:ext>
            </a:extLst>
          </p:cNvPr>
          <p:cNvSpPr>
            <a:spLocks noGrp="1"/>
          </p:cNvSpPr>
          <p:nvPr>
            <p:ph type="title"/>
          </p:nvPr>
        </p:nvSpPr>
        <p:spPr>
          <a:xfrm>
            <a:off x="2055040" y="107361"/>
            <a:ext cx="8612959" cy="769441"/>
          </a:xfrm>
        </p:spPr>
        <p:txBody>
          <a:bodyPr/>
          <a:lstStyle/>
          <a:p>
            <a:r>
              <a:rPr lang="en-US" sz="2200">
                <a:latin typeface="Century Gothic"/>
                <a:cs typeface="Century Gothic"/>
              </a:rPr>
              <a:t>TBAT: use number bonds to derive subtraction facts and teens facts</a:t>
            </a:r>
            <a:endParaRPr lang="en-GB"/>
          </a:p>
        </p:txBody>
      </p:sp>
      <p:sp>
        <p:nvSpPr>
          <p:cNvPr id="2" name="Star: 5 Points 1">
            <a:extLst>
              <a:ext uri="{FF2B5EF4-FFF2-40B4-BE49-F238E27FC236}">
                <a16:creationId xmlns:a16="http://schemas.microsoft.com/office/drawing/2014/main" id="{932C8C4C-7507-4039-9809-3AE36DCC5732}"/>
              </a:ext>
            </a:extLst>
          </p:cNvPr>
          <p:cNvSpPr/>
          <p:nvPr/>
        </p:nvSpPr>
        <p:spPr>
          <a:xfrm>
            <a:off x="616557" y="147030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8482122" y="1136955"/>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1782883" y="4708605"/>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9">
            <a:extLst>
              <a:ext uri="{FF2B5EF4-FFF2-40B4-BE49-F238E27FC236}">
                <a16:creationId xmlns:a16="http://schemas.microsoft.com/office/drawing/2014/main" id="{A727E20B-A05A-4A07-9C4E-FA02DA600BF9}"/>
              </a:ext>
            </a:extLst>
          </p:cNvPr>
          <p:cNvSpPr/>
          <p:nvPr/>
        </p:nvSpPr>
        <p:spPr>
          <a:xfrm>
            <a:off x="5190678" y="343577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37147" y="1749138"/>
            <a:ext cx="2215661" cy="646331"/>
          </a:xfrm>
          <a:prstGeom prst="rect">
            <a:avLst/>
          </a:prstGeom>
          <a:noFill/>
        </p:spPr>
        <p:txBody>
          <a:bodyPr wrap="square" rtlCol="0">
            <a:spAutoFit/>
          </a:bodyPr>
          <a:lstStyle/>
          <a:p>
            <a:r>
              <a:rPr lang="en-GB" sz="3600" b="1">
                <a:latin typeface="Century Gothic" panose="020B0502020202020204" pitchFamily="34" charset="0"/>
              </a:rPr>
              <a:t>part</a:t>
            </a:r>
          </a:p>
        </p:txBody>
      </p:sp>
      <p:sp>
        <p:nvSpPr>
          <p:cNvPr id="6" name="TextBox 5"/>
          <p:cNvSpPr txBox="1"/>
          <p:nvPr/>
        </p:nvSpPr>
        <p:spPr>
          <a:xfrm>
            <a:off x="2817204" y="3498986"/>
            <a:ext cx="2016369" cy="646331"/>
          </a:xfrm>
          <a:prstGeom prst="rect">
            <a:avLst/>
          </a:prstGeom>
          <a:noFill/>
        </p:spPr>
        <p:txBody>
          <a:bodyPr wrap="square" rtlCol="0">
            <a:spAutoFit/>
          </a:bodyPr>
          <a:lstStyle/>
          <a:p>
            <a:r>
              <a:rPr lang="en-GB" sz="3600" b="1">
                <a:latin typeface="Century Gothic" panose="020B0502020202020204" pitchFamily="34" charset="0"/>
              </a:rPr>
              <a:t>whole</a:t>
            </a:r>
          </a:p>
        </p:txBody>
      </p:sp>
      <p:sp>
        <p:nvSpPr>
          <p:cNvPr id="9" name="TextBox 8"/>
          <p:cNvSpPr txBox="1"/>
          <p:nvPr/>
        </p:nvSpPr>
        <p:spPr>
          <a:xfrm>
            <a:off x="7229098" y="4062274"/>
            <a:ext cx="2919793" cy="646331"/>
          </a:xfrm>
          <a:prstGeom prst="rect">
            <a:avLst/>
          </a:prstGeom>
          <a:noFill/>
        </p:spPr>
        <p:txBody>
          <a:bodyPr wrap="square" rtlCol="0">
            <a:spAutoFit/>
          </a:bodyPr>
          <a:lstStyle/>
          <a:p>
            <a:r>
              <a:rPr lang="en-GB" sz="3600" b="1">
                <a:latin typeface="Century Gothic" panose="020B0502020202020204" pitchFamily="34" charset="0"/>
              </a:rPr>
              <a:t>related fact</a:t>
            </a:r>
          </a:p>
        </p:txBody>
      </p:sp>
      <p:sp>
        <p:nvSpPr>
          <p:cNvPr id="17" name="TextBox 16"/>
          <p:cNvSpPr txBox="1"/>
          <p:nvPr/>
        </p:nvSpPr>
        <p:spPr>
          <a:xfrm>
            <a:off x="3503975" y="5232995"/>
            <a:ext cx="2919793" cy="646331"/>
          </a:xfrm>
          <a:prstGeom prst="rect">
            <a:avLst/>
          </a:prstGeom>
          <a:noFill/>
        </p:spPr>
        <p:txBody>
          <a:bodyPr wrap="square" rtlCol="0">
            <a:spAutoFit/>
          </a:bodyPr>
          <a:lstStyle/>
          <a:p>
            <a:r>
              <a:rPr lang="en-GB" sz="3600" b="1">
                <a:latin typeface="Century Gothic" panose="020B0502020202020204" pitchFamily="34" charset="0"/>
              </a:rPr>
              <a:t>known fact</a:t>
            </a:r>
          </a:p>
        </p:txBody>
      </p:sp>
      <p:sp>
        <p:nvSpPr>
          <p:cNvPr id="18" name="TextBox 17"/>
          <p:cNvSpPr txBox="1"/>
          <p:nvPr/>
        </p:nvSpPr>
        <p:spPr>
          <a:xfrm>
            <a:off x="5190678" y="2373151"/>
            <a:ext cx="3425694" cy="646331"/>
          </a:xfrm>
          <a:prstGeom prst="rect">
            <a:avLst/>
          </a:prstGeom>
          <a:noFill/>
        </p:spPr>
        <p:txBody>
          <a:bodyPr wrap="square" rtlCol="0">
            <a:spAutoFit/>
          </a:bodyPr>
          <a:lstStyle/>
          <a:p>
            <a:r>
              <a:rPr lang="en-GB" sz="3600" b="1">
                <a:latin typeface="Century Gothic" panose="020B0502020202020204" pitchFamily="34" charset="0"/>
              </a:rPr>
              <a:t>number bond</a:t>
            </a:r>
          </a:p>
        </p:txBody>
      </p:sp>
    </p:spTree>
    <p:extLst>
      <p:ext uri="{BB962C8B-B14F-4D97-AF65-F5344CB8AC3E}">
        <p14:creationId xmlns:p14="http://schemas.microsoft.com/office/powerpoint/2010/main" val="213411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334CC9-E0E3-1ACB-D05B-0C00E30F9DE4}"/>
              </a:ext>
            </a:extLst>
          </p:cNvPr>
          <p:cNvGrpSpPr/>
          <p:nvPr/>
        </p:nvGrpSpPr>
        <p:grpSpPr>
          <a:xfrm>
            <a:off x="414002" y="4237865"/>
            <a:ext cx="4162654" cy="630000"/>
            <a:chOff x="414002" y="4450453"/>
            <a:chExt cx="4162654" cy="630000"/>
          </a:xfrm>
        </p:grpSpPr>
        <p:sp>
          <p:nvSpPr>
            <p:cNvPr id="97" name="Rounded Rectangle 10">
              <a:extLst>
                <a:ext uri="{FF2B5EF4-FFF2-40B4-BE49-F238E27FC236}">
                  <a16:creationId xmlns:a16="http://schemas.microsoft.com/office/drawing/2014/main" id="{C6951A1B-24F0-234A-B3E6-0AA2B6E680E2}"/>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98" name="Rounded Rectangle 10">
              <a:extLst>
                <a:ext uri="{FF2B5EF4-FFF2-40B4-BE49-F238E27FC236}">
                  <a16:creationId xmlns:a16="http://schemas.microsoft.com/office/drawing/2014/main" id="{7BCA3341-805A-0E47-9579-ADD23D5364B1}"/>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99" name="Rounded Rectangle 10">
              <a:extLst>
                <a:ext uri="{FF2B5EF4-FFF2-40B4-BE49-F238E27FC236}">
                  <a16:creationId xmlns:a16="http://schemas.microsoft.com/office/drawing/2014/main" id="{8A652D65-ABED-B047-B0E7-DF7D6CC4480D}"/>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00" name="Rounded Rectangle 10">
              <a:extLst>
                <a:ext uri="{FF2B5EF4-FFF2-40B4-BE49-F238E27FC236}">
                  <a16:creationId xmlns:a16="http://schemas.microsoft.com/office/drawing/2014/main" id="{A5F1554F-D512-D245-8EA1-3ADE24F0D9B3}"/>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101" name="Rounded Rectangle 10">
              <a:extLst>
                <a:ext uri="{FF2B5EF4-FFF2-40B4-BE49-F238E27FC236}">
                  <a16:creationId xmlns:a16="http://schemas.microsoft.com/office/drawing/2014/main" id="{F3CB71D3-E952-664A-80C2-EEACFD335D90}"/>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sp>
        <p:nvSpPr>
          <p:cNvPr id="2" name="Title 1"/>
          <p:cNvSpPr>
            <a:spLocks noGrp="1"/>
          </p:cNvSpPr>
          <p:nvPr>
            <p:ph type="title"/>
          </p:nvPr>
        </p:nvSpPr>
        <p:spPr/>
        <p:txBody>
          <a:bodyPr/>
          <a:lstStyle/>
          <a:p>
            <a:r>
              <a:rPr lang="en-US"/>
              <a:t>Related facts</a:t>
            </a:r>
          </a:p>
        </p:txBody>
      </p:sp>
      <p:grpSp>
        <p:nvGrpSpPr>
          <p:cNvPr id="27" name="Group 26">
            <a:extLst>
              <a:ext uri="{FF2B5EF4-FFF2-40B4-BE49-F238E27FC236}">
                <a16:creationId xmlns:a16="http://schemas.microsoft.com/office/drawing/2014/main" id="{066888CD-C561-43C4-A5EB-CFCE9A32EAD1}"/>
              </a:ext>
            </a:extLst>
          </p:cNvPr>
          <p:cNvGrpSpPr/>
          <p:nvPr/>
        </p:nvGrpSpPr>
        <p:grpSpPr>
          <a:xfrm rot="16200000">
            <a:off x="1615980" y="616439"/>
            <a:ext cx="1791800" cy="3186353"/>
            <a:chOff x="6822237" y="585394"/>
            <a:chExt cx="2220130" cy="3435884"/>
          </a:xfrm>
        </p:grpSpPr>
        <p:sp>
          <p:nvSpPr>
            <p:cNvPr id="28" name="Rounded Rectangle 7">
              <a:extLst>
                <a:ext uri="{FF2B5EF4-FFF2-40B4-BE49-F238E27FC236}">
                  <a16:creationId xmlns:a16="http://schemas.microsoft.com/office/drawing/2014/main" id="{5A8D4AC7-2BA1-409A-85C7-ABDDFFB74A27}"/>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29" name="Rounded Rectangle 9">
              <a:extLst>
                <a:ext uri="{FF2B5EF4-FFF2-40B4-BE49-F238E27FC236}">
                  <a16:creationId xmlns:a16="http://schemas.microsoft.com/office/drawing/2014/main" id="{A5C067EA-CA97-4220-8BA9-41785652B8BD}"/>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30" name="Rounded Rectangle 10">
              <a:extLst>
                <a:ext uri="{FF2B5EF4-FFF2-40B4-BE49-F238E27FC236}">
                  <a16:creationId xmlns:a16="http://schemas.microsoft.com/office/drawing/2014/main" id="{03D87A9C-D3FD-48DB-B411-DAB15573FC2C}"/>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31" name="Straight Connector 30">
              <a:extLst>
                <a:ext uri="{FF2B5EF4-FFF2-40B4-BE49-F238E27FC236}">
                  <a16:creationId xmlns:a16="http://schemas.microsoft.com/office/drawing/2014/main" id="{D7C715AA-8750-4292-8FA0-0CD106F7B4F6}"/>
                </a:ext>
              </a:extLst>
            </p:cNvPr>
            <p:cNvCxnSpPr>
              <a:cxnSpLocks/>
              <a:stCxn id="30" idx="3"/>
              <a:endCxn id="29"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F118739-B6FA-4A38-B09B-FE7EB592C29B}"/>
                </a:ext>
              </a:extLst>
            </p:cNvPr>
            <p:cNvCxnSpPr>
              <a:cxnSpLocks/>
              <a:stCxn id="30" idx="3"/>
              <a:endCxn id="28"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0CE68B22-4A81-951E-88D4-D1651A0132C4}"/>
              </a:ext>
            </a:extLst>
          </p:cNvPr>
          <p:cNvGrpSpPr/>
          <p:nvPr/>
        </p:nvGrpSpPr>
        <p:grpSpPr>
          <a:xfrm>
            <a:off x="6210499" y="4237865"/>
            <a:ext cx="4162654" cy="630000"/>
            <a:chOff x="414002" y="4450453"/>
            <a:chExt cx="4162654" cy="630000"/>
          </a:xfrm>
        </p:grpSpPr>
        <p:sp>
          <p:nvSpPr>
            <p:cNvPr id="9" name="Rounded Rectangle 10">
              <a:extLst>
                <a:ext uri="{FF2B5EF4-FFF2-40B4-BE49-F238E27FC236}">
                  <a16:creationId xmlns:a16="http://schemas.microsoft.com/office/drawing/2014/main" id="{F3F99553-414A-9B0D-B70C-84955CBBE12A}"/>
                </a:ext>
              </a:extLst>
            </p:cNvPr>
            <p:cNvSpPr/>
            <p:nvPr/>
          </p:nvSpPr>
          <p:spPr>
            <a:xfrm>
              <a:off x="414002"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0" name="Rounded Rectangle 10">
              <a:extLst>
                <a:ext uri="{FF2B5EF4-FFF2-40B4-BE49-F238E27FC236}">
                  <a16:creationId xmlns:a16="http://schemas.microsoft.com/office/drawing/2014/main" id="{AF1D3AB9-D054-62DD-55B6-95C06B7D0855}"/>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1" name="Rounded Rectangle 10">
              <a:extLst>
                <a:ext uri="{FF2B5EF4-FFF2-40B4-BE49-F238E27FC236}">
                  <a16:creationId xmlns:a16="http://schemas.microsoft.com/office/drawing/2014/main" id="{CA93ED36-58FC-252E-1102-2A621C9D4746}"/>
                </a:ext>
              </a:extLst>
            </p:cNvPr>
            <p:cNvSpPr/>
            <p:nvPr/>
          </p:nvSpPr>
          <p:spPr>
            <a:xfrm>
              <a:off x="3633456" y="4450453"/>
              <a:ext cx="943200" cy="630000"/>
            </a:xfrm>
            <a:prstGeom prst="roundRect">
              <a:avLst/>
            </a:prstGeom>
            <a:ln w="19050">
              <a:solidFill>
                <a:srgbClr val="E50E46"/>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2" name="Rounded Rectangle 10">
              <a:extLst>
                <a:ext uri="{FF2B5EF4-FFF2-40B4-BE49-F238E27FC236}">
                  <a16:creationId xmlns:a16="http://schemas.microsoft.com/office/drawing/2014/main" id="{94F556E1-3A5D-9667-70CB-6B5E2EA663AE}"/>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13" name="Rounded Rectangle 10">
              <a:extLst>
                <a:ext uri="{FF2B5EF4-FFF2-40B4-BE49-F238E27FC236}">
                  <a16:creationId xmlns:a16="http://schemas.microsoft.com/office/drawing/2014/main" id="{1AB69BDF-39E4-A64B-7290-ED9168342885}"/>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grpSp>
        <p:nvGrpSpPr>
          <p:cNvPr id="14" name="Group 13">
            <a:extLst>
              <a:ext uri="{FF2B5EF4-FFF2-40B4-BE49-F238E27FC236}">
                <a16:creationId xmlns:a16="http://schemas.microsoft.com/office/drawing/2014/main" id="{28F0FE73-3C3E-B72E-3679-2A3A7C53CB3B}"/>
              </a:ext>
            </a:extLst>
          </p:cNvPr>
          <p:cNvGrpSpPr/>
          <p:nvPr/>
        </p:nvGrpSpPr>
        <p:grpSpPr>
          <a:xfrm>
            <a:off x="414002" y="5079915"/>
            <a:ext cx="4162654" cy="630000"/>
            <a:chOff x="414002" y="4450453"/>
            <a:chExt cx="4162654" cy="630000"/>
          </a:xfrm>
        </p:grpSpPr>
        <p:sp>
          <p:nvSpPr>
            <p:cNvPr id="15" name="Rounded Rectangle 10">
              <a:extLst>
                <a:ext uri="{FF2B5EF4-FFF2-40B4-BE49-F238E27FC236}">
                  <a16:creationId xmlns:a16="http://schemas.microsoft.com/office/drawing/2014/main" id="{8AB641CB-F2C4-0637-2AC9-E40DB188637A}"/>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6" name="Rounded Rectangle 10">
              <a:extLst>
                <a:ext uri="{FF2B5EF4-FFF2-40B4-BE49-F238E27FC236}">
                  <a16:creationId xmlns:a16="http://schemas.microsoft.com/office/drawing/2014/main" id="{B6438059-756A-D96F-8C39-E904C22F12CA}"/>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7" name="Rounded Rectangle 10">
              <a:extLst>
                <a:ext uri="{FF2B5EF4-FFF2-40B4-BE49-F238E27FC236}">
                  <a16:creationId xmlns:a16="http://schemas.microsoft.com/office/drawing/2014/main" id="{17A4F1AD-2C57-8696-52BE-F83FD3374AEF}"/>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8" name="Rounded Rectangle 10">
              <a:extLst>
                <a:ext uri="{FF2B5EF4-FFF2-40B4-BE49-F238E27FC236}">
                  <a16:creationId xmlns:a16="http://schemas.microsoft.com/office/drawing/2014/main" id="{FDF49CAE-8318-CF53-0BB6-274B2441AAFD}"/>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19" name="Rounded Rectangle 10">
              <a:extLst>
                <a:ext uri="{FF2B5EF4-FFF2-40B4-BE49-F238E27FC236}">
                  <a16:creationId xmlns:a16="http://schemas.microsoft.com/office/drawing/2014/main" id="{3AA52F11-63A2-643E-94C6-61836C81898D}"/>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grpSp>
        <p:nvGrpSpPr>
          <p:cNvPr id="20" name="Group 19">
            <a:extLst>
              <a:ext uri="{FF2B5EF4-FFF2-40B4-BE49-F238E27FC236}">
                <a16:creationId xmlns:a16="http://schemas.microsoft.com/office/drawing/2014/main" id="{2BAAAAFC-DBBB-2247-FCD1-3FE07CDAD6C5}"/>
              </a:ext>
            </a:extLst>
          </p:cNvPr>
          <p:cNvGrpSpPr/>
          <p:nvPr/>
        </p:nvGrpSpPr>
        <p:grpSpPr>
          <a:xfrm>
            <a:off x="6210499" y="5079915"/>
            <a:ext cx="4162654" cy="630000"/>
            <a:chOff x="414002" y="4450453"/>
            <a:chExt cx="4162654" cy="630000"/>
          </a:xfrm>
        </p:grpSpPr>
        <p:sp>
          <p:nvSpPr>
            <p:cNvPr id="21" name="Rounded Rectangle 10">
              <a:extLst>
                <a:ext uri="{FF2B5EF4-FFF2-40B4-BE49-F238E27FC236}">
                  <a16:creationId xmlns:a16="http://schemas.microsoft.com/office/drawing/2014/main" id="{14C3BB11-F91B-C371-898D-4FF8076C7B34}"/>
                </a:ext>
              </a:extLst>
            </p:cNvPr>
            <p:cNvSpPr/>
            <p:nvPr/>
          </p:nvSpPr>
          <p:spPr>
            <a:xfrm>
              <a:off x="414002"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2" name="Rounded Rectangle 10">
              <a:extLst>
                <a:ext uri="{FF2B5EF4-FFF2-40B4-BE49-F238E27FC236}">
                  <a16:creationId xmlns:a16="http://schemas.microsoft.com/office/drawing/2014/main" id="{8F46B6CD-4D3D-30B0-456C-D95EBED91463}"/>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3" name="Rounded Rectangle 10">
              <a:extLst>
                <a:ext uri="{FF2B5EF4-FFF2-40B4-BE49-F238E27FC236}">
                  <a16:creationId xmlns:a16="http://schemas.microsoft.com/office/drawing/2014/main" id="{6698F53D-B125-5156-05BE-73E1A9541B29}"/>
                </a:ext>
              </a:extLst>
            </p:cNvPr>
            <p:cNvSpPr/>
            <p:nvPr/>
          </p:nvSpPr>
          <p:spPr>
            <a:xfrm>
              <a:off x="3633456" y="4450453"/>
              <a:ext cx="943200" cy="630000"/>
            </a:xfrm>
            <a:prstGeom prst="roundRect">
              <a:avLst/>
            </a:prstGeom>
            <a:ln w="19050">
              <a:solidFill>
                <a:srgbClr val="E50E46"/>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4" name="Rounded Rectangle 10">
              <a:extLst>
                <a:ext uri="{FF2B5EF4-FFF2-40B4-BE49-F238E27FC236}">
                  <a16:creationId xmlns:a16="http://schemas.microsoft.com/office/drawing/2014/main" id="{93DC2575-DFCA-75E4-DA7A-6FF0C40CDB0B}"/>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25" name="Rounded Rectangle 10">
              <a:extLst>
                <a:ext uri="{FF2B5EF4-FFF2-40B4-BE49-F238E27FC236}">
                  <a16:creationId xmlns:a16="http://schemas.microsoft.com/office/drawing/2014/main" id="{DD60FB61-C9FF-92D2-BE64-CDDD7D559BD8}"/>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sp>
        <p:nvSpPr>
          <p:cNvPr id="26" name="Rectangular Callout 16">
            <a:extLst>
              <a:ext uri="{FF2B5EF4-FFF2-40B4-BE49-F238E27FC236}">
                <a16:creationId xmlns:a16="http://schemas.microsoft.com/office/drawing/2014/main" id="{90BA2094-20F3-3C84-48DC-DFAFF6CB2798}"/>
              </a:ext>
            </a:extLst>
          </p:cNvPr>
          <p:cNvSpPr/>
          <p:nvPr/>
        </p:nvSpPr>
        <p:spPr>
          <a:xfrm flipH="1">
            <a:off x="7516329" y="1841660"/>
            <a:ext cx="2498114" cy="828665"/>
          </a:xfrm>
          <a:prstGeom prst="wedgeRectCallout">
            <a:avLst>
              <a:gd name="adj1" fmla="val -60656"/>
              <a:gd name="adj2" fmla="val 11080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If I know … </a:t>
            </a:r>
          </a:p>
          <a:p>
            <a:pPr algn="ctr"/>
            <a:r>
              <a:rPr lang="en-GB" sz="2200">
                <a:solidFill>
                  <a:schemeClr val="tx1"/>
                </a:solidFill>
                <a:latin typeface="Century Gothic" panose="020B0502020202020204" pitchFamily="34" charset="0"/>
              </a:rPr>
              <a:t>then I know …</a:t>
            </a:r>
            <a:endParaRPr lang="en-GB" sz="2400">
              <a:solidFill>
                <a:schemeClr val="tx1"/>
              </a:solidFill>
              <a:latin typeface="Century Gothic" panose="020B0502020202020204" pitchFamily="34" charset="0"/>
            </a:endParaRPr>
          </a:p>
        </p:txBody>
      </p:sp>
      <p:sp>
        <p:nvSpPr>
          <p:cNvPr id="3" name="Title 15">
            <a:extLst>
              <a:ext uri="{FF2B5EF4-FFF2-40B4-BE49-F238E27FC236}">
                <a16:creationId xmlns:a16="http://schemas.microsoft.com/office/drawing/2014/main" id="{550770E4-95F5-38EB-A96C-7EE7DCCFCB12}"/>
              </a:ext>
            </a:extLst>
          </p:cNvPr>
          <p:cNvSpPr txBox="1">
            <a:spLocks/>
          </p:cNvSpPr>
          <p:nvPr/>
        </p:nvSpPr>
        <p:spPr>
          <a:xfrm>
            <a:off x="2740841" y="53529"/>
            <a:ext cx="8612959" cy="7694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latin typeface="Century Gothic"/>
                <a:cs typeface="Century Gothic"/>
              </a:rPr>
              <a:t>TBAT: use number bonds to derive subtraction facts and teens facts</a:t>
            </a:r>
            <a:endParaRPr lang="en-GB"/>
          </a:p>
        </p:txBody>
      </p:sp>
    </p:spTree>
    <p:extLst>
      <p:ext uri="{BB962C8B-B14F-4D97-AF65-F5344CB8AC3E}">
        <p14:creationId xmlns:p14="http://schemas.microsoft.com/office/powerpoint/2010/main" val="107981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Group 285">
            <a:extLst>
              <a:ext uri="{FF2B5EF4-FFF2-40B4-BE49-F238E27FC236}">
                <a16:creationId xmlns:a16="http://schemas.microsoft.com/office/drawing/2014/main" id="{D97BFD7D-8A20-B5B1-8F43-376C6D23420D}"/>
              </a:ext>
            </a:extLst>
          </p:cNvPr>
          <p:cNvGrpSpPr/>
          <p:nvPr/>
        </p:nvGrpSpPr>
        <p:grpSpPr>
          <a:xfrm rot="16200000">
            <a:off x="2556816" y="3739073"/>
            <a:ext cx="1236134" cy="2757146"/>
            <a:chOff x="6934135" y="585395"/>
            <a:chExt cx="1996329" cy="2973065"/>
          </a:xfrm>
        </p:grpSpPr>
        <p:sp>
          <p:nvSpPr>
            <p:cNvPr id="287" name="Rounded Rectangle 7">
              <a:extLst>
                <a:ext uri="{FF2B5EF4-FFF2-40B4-BE49-F238E27FC236}">
                  <a16:creationId xmlns:a16="http://schemas.microsoft.com/office/drawing/2014/main" id="{40E6E4B5-7D41-EAF7-4B56-CF30677F6187}"/>
                </a:ext>
              </a:extLst>
            </p:cNvPr>
            <p:cNvSpPr/>
            <p:nvPr/>
          </p:nvSpPr>
          <p:spPr>
            <a:xfrm rot="5400000">
              <a:off x="6785434" y="2480354"/>
              <a:ext cx="1226799" cy="92939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288" name="Rounded Rectangle 9">
              <a:extLst>
                <a:ext uri="{FF2B5EF4-FFF2-40B4-BE49-F238E27FC236}">
                  <a16:creationId xmlns:a16="http://schemas.microsoft.com/office/drawing/2014/main" id="{A3E1AD8F-16B1-3D0D-BD85-7C7FF4407D1D}"/>
                </a:ext>
              </a:extLst>
            </p:cNvPr>
            <p:cNvSpPr/>
            <p:nvPr/>
          </p:nvSpPr>
          <p:spPr>
            <a:xfrm rot="5400000">
              <a:off x="7852366" y="2480363"/>
              <a:ext cx="1226799" cy="929396"/>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289" name="Rounded Rectangle 10">
              <a:extLst>
                <a:ext uri="{FF2B5EF4-FFF2-40B4-BE49-F238E27FC236}">
                  <a16:creationId xmlns:a16="http://schemas.microsoft.com/office/drawing/2014/main" id="{F60B711E-56B9-F890-FBD4-B964C43C7D03}"/>
                </a:ext>
              </a:extLst>
            </p:cNvPr>
            <p:cNvSpPr/>
            <p:nvPr/>
          </p:nvSpPr>
          <p:spPr>
            <a:xfrm rot="5400000">
              <a:off x="7315493" y="572943"/>
              <a:ext cx="1226798" cy="1251701"/>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290" name="Straight Connector 289">
              <a:extLst>
                <a:ext uri="{FF2B5EF4-FFF2-40B4-BE49-F238E27FC236}">
                  <a16:creationId xmlns:a16="http://schemas.microsoft.com/office/drawing/2014/main" id="{FEE6C39E-B7EF-EC83-3109-15A680A257DD}"/>
                </a:ext>
              </a:extLst>
            </p:cNvPr>
            <p:cNvCxnSpPr>
              <a:cxnSpLocks/>
              <a:stCxn id="289" idx="3"/>
              <a:endCxn id="288" idx="1"/>
            </p:cNvCxnSpPr>
            <p:nvPr/>
          </p:nvCxnSpPr>
          <p:spPr>
            <a:xfrm rot="5400000" flipV="1">
              <a:off x="7937594" y="1803491"/>
              <a:ext cx="519468" cy="53687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2A958443-66EF-7201-D519-C014F1F7D529}"/>
                </a:ext>
              </a:extLst>
            </p:cNvPr>
            <p:cNvCxnSpPr>
              <a:cxnSpLocks/>
              <a:stCxn id="289" idx="3"/>
              <a:endCxn id="287" idx="1"/>
            </p:cNvCxnSpPr>
            <p:nvPr/>
          </p:nvCxnSpPr>
          <p:spPr>
            <a:xfrm rot="5400000">
              <a:off x="7404133" y="1806894"/>
              <a:ext cx="519460" cy="53005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 Placeholder 5">
            <a:extLst>
              <a:ext uri="{FF2B5EF4-FFF2-40B4-BE49-F238E27FC236}">
                <a16:creationId xmlns:a16="http://schemas.microsoft.com/office/drawing/2014/main" id="{C42D4A7C-A72B-9948-09EF-09478E9AFD38}"/>
              </a:ext>
            </a:extLst>
          </p:cNvPr>
          <p:cNvSpPr>
            <a:spLocks noGrp="1"/>
          </p:cNvSpPr>
          <p:nvPr>
            <p:ph type="body" sz="quarter" idx="11"/>
          </p:nvPr>
        </p:nvSpPr>
        <p:spPr>
          <a:xfrm>
            <a:off x="1140261" y="6015731"/>
            <a:ext cx="8761504" cy="521160"/>
          </a:xfrm>
        </p:spPr>
        <p:txBody>
          <a:bodyPr/>
          <a:lstStyle/>
          <a:p>
            <a:r>
              <a:rPr lang="en-GB"/>
              <a:t>part      whole      number bond      known fact      related fact</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456" t="-1" r="24450" b="32369"/>
          <a:stretch/>
        </p:blipFill>
        <p:spPr>
          <a:xfrm>
            <a:off x="-184136" y="3153758"/>
            <a:ext cx="1519174" cy="2879411"/>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38272"/>
          <a:stretch/>
        </p:blipFill>
        <p:spPr>
          <a:xfrm>
            <a:off x="9558562" y="3057817"/>
            <a:ext cx="1722620" cy="2960930"/>
          </a:xfrm>
          <a:prstGeom prst="rect">
            <a:avLst/>
          </a:prstGeom>
        </p:spPr>
      </p:pic>
      <p:sp>
        <p:nvSpPr>
          <p:cNvPr id="10" name="Rectangular Callout 9"/>
          <p:cNvSpPr/>
          <p:nvPr/>
        </p:nvSpPr>
        <p:spPr>
          <a:xfrm>
            <a:off x="345953" y="824831"/>
            <a:ext cx="6145158" cy="1462167"/>
          </a:xfrm>
          <a:prstGeom prst="wedgeRectCallout">
            <a:avLst>
              <a:gd name="adj1" fmla="val -38270"/>
              <a:gd name="adj2" fmla="val 8245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Three is a part. Five is a part. Three plus five is equal to eight. The whole is eight. </a:t>
            </a:r>
          </a:p>
          <a:p>
            <a:pPr algn="ctr"/>
            <a:r>
              <a:rPr lang="en-GB" sz="2400">
                <a:solidFill>
                  <a:schemeClr val="tx1"/>
                </a:solidFill>
                <a:latin typeface="Century Gothic" panose="020B0502020202020204" pitchFamily="34" charset="0"/>
              </a:rPr>
              <a:t>So one equation is 3 + 5 = 8.</a:t>
            </a:r>
          </a:p>
        </p:txBody>
      </p:sp>
      <p:sp>
        <p:nvSpPr>
          <p:cNvPr id="17" name="Rectangular Callout 16"/>
          <p:cNvSpPr/>
          <p:nvPr/>
        </p:nvSpPr>
        <p:spPr>
          <a:xfrm flipH="1">
            <a:off x="6886219" y="1072444"/>
            <a:ext cx="3900261" cy="1214554"/>
          </a:xfrm>
          <a:prstGeom prst="wedgeRectCallout">
            <a:avLst>
              <a:gd name="adj1" fmla="val -35258"/>
              <a:gd name="adj2" fmla="val 8153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If we know 3 + 5 = 8, then we know 5 + 3 = 8.</a:t>
            </a:r>
          </a:p>
        </p:txBody>
      </p:sp>
      <p:grpSp>
        <p:nvGrpSpPr>
          <p:cNvPr id="37" name="Group 36">
            <a:extLst>
              <a:ext uri="{FF2B5EF4-FFF2-40B4-BE49-F238E27FC236}">
                <a16:creationId xmlns:a16="http://schemas.microsoft.com/office/drawing/2014/main" id="{31E8603E-C43B-83F3-6092-F99421600B6E}"/>
              </a:ext>
            </a:extLst>
          </p:cNvPr>
          <p:cNvGrpSpPr/>
          <p:nvPr/>
        </p:nvGrpSpPr>
        <p:grpSpPr>
          <a:xfrm rot="16200000">
            <a:off x="2556823" y="1906368"/>
            <a:ext cx="1236134" cy="2757146"/>
            <a:chOff x="6934135" y="585395"/>
            <a:chExt cx="1996329" cy="2973065"/>
          </a:xfrm>
        </p:grpSpPr>
        <p:sp>
          <p:nvSpPr>
            <p:cNvPr id="38" name="Rounded Rectangle 7">
              <a:extLst>
                <a:ext uri="{FF2B5EF4-FFF2-40B4-BE49-F238E27FC236}">
                  <a16:creationId xmlns:a16="http://schemas.microsoft.com/office/drawing/2014/main" id="{92F16D26-DC05-CFD5-27E9-C7084FA74B08}"/>
                </a:ext>
              </a:extLst>
            </p:cNvPr>
            <p:cNvSpPr/>
            <p:nvPr/>
          </p:nvSpPr>
          <p:spPr>
            <a:xfrm rot="5400000">
              <a:off x="6785434" y="2480354"/>
              <a:ext cx="1226799" cy="92939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41" name="Rounded Rectangle 9">
              <a:extLst>
                <a:ext uri="{FF2B5EF4-FFF2-40B4-BE49-F238E27FC236}">
                  <a16:creationId xmlns:a16="http://schemas.microsoft.com/office/drawing/2014/main" id="{9C161D40-AE59-0775-AAA2-84A5308030B1}"/>
                </a:ext>
              </a:extLst>
            </p:cNvPr>
            <p:cNvSpPr/>
            <p:nvPr/>
          </p:nvSpPr>
          <p:spPr>
            <a:xfrm rot="5400000">
              <a:off x="7852366" y="2480363"/>
              <a:ext cx="1226799" cy="929396"/>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47" name="Rounded Rectangle 10">
              <a:extLst>
                <a:ext uri="{FF2B5EF4-FFF2-40B4-BE49-F238E27FC236}">
                  <a16:creationId xmlns:a16="http://schemas.microsoft.com/office/drawing/2014/main" id="{65AB7C34-2538-2FBF-DFD8-34D818D59BE3}"/>
                </a:ext>
              </a:extLst>
            </p:cNvPr>
            <p:cNvSpPr/>
            <p:nvPr/>
          </p:nvSpPr>
          <p:spPr>
            <a:xfrm rot="5400000">
              <a:off x="7315493" y="572943"/>
              <a:ext cx="1226798" cy="1251701"/>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68" name="Straight Connector 67">
              <a:extLst>
                <a:ext uri="{FF2B5EF4-FFF2-40B4-BE49-F238E27FC236}">
                  <a16:creationId xmlns:a16="http://schemas.microsoft.com/office/drawing/2014/main" id="{EE9CF49A-130C-3F6A-57DA-D75A8E812227}"/>
                </a:ext>
              </a:extLst>
            </p:cNvPr>
            <p:cNvCxnSpPr>
              <a:cxnSpLocks/>
              <a:stCxn id="47" idx="3"/>
              <a:endCxn id="41" idx="1"/>
            </p:cNvCxnSpPr>
            <p:nvPr/>
          </p:nvCxnSpPr>
          <p:spPr>
            <a:xfrm rot="5400000" flipV="1">
              <a:off x="7937594" y="1803491"/>
              <a:ext cx="519468" cy="53687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BFA8EC5-E774-5932-A1CD-6B5A9C8064D2}"/>
                </a:ext>
              </a:extLst>
            </p:cNvPr>
            <p:cNvCxnSpPr>
              <a:cxnSpLocks/>
              <a:stCxn id="47" idx="3"/>
              <a:endCxn id="38" idx="1"/>
            </p:cNvCxnSpPr>
            <p:nvPr/>
          </p:nvCxnSpPr>
          <p:spPr>
            <a:xfrm rot="5400000">
              <a:off x="7404133" y="1806894"/>
              <a:ext cx="519460" cy="53005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6" name="Star: 5 Points 75">
            <a:extLst>
              <a:ext uri="{FF2B5EF4-FFF2-40B4-BE49-F238E27FC236}">
                <a16:creationId xmlns:a16="http://schemas.microsoft.com/office/drawing/2014/main" id="{295A45F4-99AE-48C0-B85B-EC52E6CB38D3}"/>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6A47D952-E346-506D-B98B-9471BECF8F37}"/>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50149BE-2ADD-055E-4EFF-17AC1D45A313}"/>
              </a:ext>
            </a:extLst>
          </p:cNvPr>
          <p:cNvGrpSpPr>
            <a:grpSpLocks noChangeAspect="1"/>
          </p:cNvGrpSpPr>
          <p:nvPr/>
        </p:nvGrpSpPr>
        <p:grpSpPr>
          <a:xfrm rot="5400000">
            <a:off x="3593579" y="2728955"/>
            <a:ext cx="196117" cy="236954"/>
            <a:chOff x="2305050" y="5353050"/>
            <a:chExt cx="600075" cy="725025"/>
          </a:xfrm>
        </p:grpSpPr>
        <p:sp>
          <p:nvSpPr>
            <p:cNvPr id="15" name="Rectangle: Top Corners Rounded 14">
              <a:extLst>
                <a:ext uri="{FF2B5EF4-FFF2-40B4-BE49-F238E27FC236}">
                  <a16:creationId xmlns:a16="http://schemas.microsoft.com/office/drawing/2014/main" id="{451D9373-1CB7-5B70-D232-F56FD7B5900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B2C1062-9B4E-52D2-FF39-CFB18942C29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572EE10-3AA5-7917-CA33-E5057F99EDB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1AFD3E37-4EAD-8040-2A9F-E131C1E0F3C3}"/>
              </a:ext>
            </a:extLst>
          </p:cNvPr>
          <p:cNvGrpSpPr>
            <a:grpSpLocks noChangeAspect="1"/>
          </p:cNvGrpSpPr>
          <p:nvPr/>
        </p:nvGrpSpPr>
        <p:grpSpPr>
          <a:xfrm rot="5400000">
            <a:off x="3883983" y="2970347"/>
            <a:ext cx="196117" cy="236954"/>
            <a:chOff x="2305050" y="5353050"/>
            <a:chExt cx="600075" cy="725025"/>
          </a:xfrm>
        </p:grpSpPr>
        <p:sp>
          <p:nvSpPr>
            <p:cNvPr id="20" name="Rectangle: Top Corners Rounded 19">
              <a:extLst>
                <a:ext uri="{FF2B5EF4-FFF2-40B4-BE49-F238E27FC236}">
                  <a16:creationId xmlns:a16="http://schemas.microsoft.com/office/drawing/2014/main" id="{71C8E16B-C3D1-858B-8F86-788D901F614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10D1D8A-CE96-724D-2B7B-CDBA0C5F579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4FF8217-0DCC-389C-BA1E-DF6FD9C179F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73681391-F54F-36B5-9639-E96FF201E86A}"/>
              </a:ext>
            </a:extLst>
          </p:cNvPr>
          <p:cNvGrpSpPr>
            <a:grpSpLocks noChangeAspect="1"/>
          </p:cNvGrpSpPr>
          <p:nvPr/>
        </p:nvGrpSpPr>
        <p:grpSpPr>
          <a:xfrm rot="5400000">
            <a:off x="4174497" y="2752225"/>
            <a:ext cx="196117" cy="236954"/>
            <a:chOff x="2305050" y="5353050"/>
            <a:chExt cx="600075" cy="725025"/>
          </a:xfrm>
        </p:grpSpPr>
        <p:sp>
          <p:nvSpPr>
            <p:cNvPr id="24" name="Rectangle: Top Corners Rounded 23">
              <a:extLst>
                <a:ext uri="{FF2B5EF4-FFF2-40B4-BE49-F238E27FC236}">
                  <a16:creationId xmlns:a16="http://schemas.microsoft.com/office/drawing/2014/main" id="{3127DBAC-743A-1010-14EE-739CA5CFD18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656ABCF-785B-9BB2-9E8E-3CDB44C3A3F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3EDA78B-7B75-6074-4D3C-592A22C6991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C4535EEE-0AC3-41D0-A2B9-E003DB3C2BD0}"/>
              </a:ext>
            </a:extLst>
          </p:cNvPr>
          <p:cNvGrpSpPr>
            <a:grpSpLocks noChangeAspect="1"/>
          </p:cNvGrpSpPr>
          <p:nvPr/>
        </p:nvGrpSpPr>
        <p:grpSpPr>
          <a:xfrm rot="5400000">
            <a:off x="3563381" y="3342506"/>
            <a:ext cx="197078" cy="238114"/>
            <a:chOff x="2305050" y="5353050"/>
            <a:chExt cx="600075" cy="725025"/>
          </a:xfrm>
        </p:grpSpPr>
        <p:sp>
          <p:nvSpPr>
            <p:cNvPr id="49" name="Rectangle: Top Corners Rounded 48">
              <a:extLst>
                <a:ext uri="{FF2B5EF4-FFF2-40B4-BE49-F238E27FC236}">
                  <a16:creationId xmlns:a16="http://schemas.microsoft.com/office/drawing/2014/main" id="{95766569-4453-B2B3-631A-8FBAC498E0A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87F6A7B-5E11-12B8-0475-289DF1FF231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305CEDE-84F9-BEAB-529F-4F29E532D2A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F979BD46-3215-F6F3-56F1-76CF32C17235}"/>
              </a:ext>
            </a:extLst>
          </p:cNvPr>
          <p:cNvGrpSpPr>
            <a:grpSpLocks noChangeAspect="1"/>
          </p:cNvGrpSpPr>
          <p:nvPr/>
        </p:nvGrpSpPr>
        <p:grpSpPr>
          <a:xfrm rot="5400000">
            <a:off x="4260404" y="3342496"/>
            <a:ext cx="197075" cy="238112"/>
            <a:chOff x="2305050" y="5353050"/>
            <a:chExt cx="600075" cy="725025"/>
          </a:xfrm>
        </p:grpSpPr>
        <p:sp>
          <p:nvSpPr>
            <p:cNvPr id="53" name="Rectangle: Top Corners Rounded 52">
              <a:extLst>
                <a:ext uri="{FF2B5EF4-FFF2-40B4-BE49-F238E27FC236}">
                  <a16:creationId xmlns:a16="http://schemas.microsoft.com/office/drawing/2014/main" id="{C00EE6E4-89B9-0476-11DC-158EFD5CF3A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E2FA842-DF3C-E55C-74A7-CFAF5FE4C2C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5D78053-1797-0CBB-C755-0257DEEC5E9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D3401A8A-5293-AD83-46C9-6DC7C0B2C4C7}"/>
              </a:ext>
            </a:extLst>
          </p:cNvPr>
          <p:cNvGrpSpPr>
            <a:grpSpLocks noChangeAspect="1"/>
          </p:cNvGrpSpPr>
          <p:nvPr/>
        </p:nvGrpSpPr>
        <p:grpSpPr>
          <a:xfrm rot="5400000">
            <a:off x="3904820" y="3517098"/>
            <a:ext cx="197078" cy="238114"/>
            <a:chOff x="2305050" y="5353050"/>
            <a:chExt cx="600075" cy="725025"/>
          </a:xfrm>
        </p:grpSpPr>
        <p:sp>
          <p:nvSpPr>
            <p:cNvPr id="57" name="Rectangle: Top Corners Rounded 56">
              <a:extLst>
                <a:ext uri="{FF2B5EF4-FFF2-40B4-BE49-F238E27FC236}">
                  <a16:creationId xmlns:a16="http://schemas.microsoft.com/office/drawing/2014/main" id="{17BC5E19-D748-9D27-CAFD-F00CA926D83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05F72EF-2DC3-2A6C-3C55-02F333E9773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8AF9069-2B01-6A9E-6055-A45174C59E7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8C9EAB96-837A-4CBD-825C-A8E81829C7C0}"/>
              </a:ext>
            </a:extLst>
          </p:cNvPr>
          <p:cNvGrpSpPr>
            <a:grpSpLocks noChangeAspect="1"/>
          </p:cNvGrpSpPr>
          <p:nvPr/>
        </p:nvGrpSpPr>
        <p:grpSpPr>
          <a:xfrm rot="5400000">
            <a:off x="3564206" y="3635170"/>
            <a:ext cx="197078" cy="238114"/>
            <a:chOff x="2305050" y="5353050"/>
            <a:chExt cx="600075" cy="725025"/>
          </a:xfrm>
        </p:grpSpPr>
        <p:sp>
          <p:nvSpPr>
            <p:cNvPr id="61" name="Rectangle: Top Corners Rounded 60">
              <a:extLst>
                <a:ext uri="{FF2B5EF4-FFF2-40B4-BE49-F238E27FC236}">
                  <a16:creationId xmlns:a16="http://schemas.microsoft.com/office/drawing/2014/main" id="{6E5BD472-3F3E-5A55-B950-AEFED37355C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30066BB-1956-02E8-A284-ED89827035A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2E4CC84-3A04-7CE2-C908-F14D685FCE3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351A10F3-F80C-BBF7-F717-E2073B442E41}"/>
              </a:ext>
            </a:extLst>
          </p:cNvPr>
          <p:cNvGrpSpPr>
            <a:grpSpLocks noChangeAspect="1"/>
          </p:cNvGrpSpPr>
          <p:nvPr/>
        </p:nvGrpSpPr>
        <p:grpSpPr>
          <a:xfrm rot="5400000">
            <a:off x="4230203" y="3605861"/>
            <a:ext cx="197075" cy="238112"/>
            <a:chOff x="2305050" y="5353050"/>
            <a:chExt cx="600075" cy="725025"/>
          </a:xfrm>
        </p:grpSpPr>
        <p:sp>
          <p:nvSpPr>
            <p:cNvPr id="65" name="Rectangle: Top Corners Rounded 64">
              <a:extLst>
                <a:ext uri="{FF2B5EF4-FFF2-40B4-BE49-F238E27FC236}">
                  <a16:creationId xmlns:a16="http://schemas.microsoft.com/office/drawing/2014/main" id="{AFBAB2AF-E32C-8D07-3ECA-D6976B3588E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6D2DACC-2EC6-EF77-D649-D23A58940BB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76F66B54-FEFF-BA44-6E71-E28576BDA95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F24FC58D-44C0-9780-AFC5-20280DDA1C59}"/>
              </a:ext>
            </a:extLst>
          </p:cNvPr>
          <p:cNvGrpSpPr>
            <a:grpSpLocks noChangeAspect="1"/>
          </p:cNvGrpSpPr>
          <p:nvPr/>
        </p:nvGrpSpPr>
        <p:grpSpPr>
          <a:xfrm rot="5400000">
            <a:off x="1969388" y="4748521"/>
            <a:ext cx="196117" cy="236954"/>
            <a:chOff x="2305050" y="5353050"/>
            <a:chExt cx="600075" cy="725025"/>
          </a:xfrm>
        </p:grpSpPr>
        <p:sp>
          <p:nvSpPr>
            <p:cNvPr id="245" name="Rectangle: Top Corners Rounded 244">
              <a:extLst>
                <a:ext uri="{FF2B5EF4-FFF2-40B4-BE49-F238E27FC236}">
                  <a16:creationId xmlns:a16="http://schemas.microsoft.com/office/drawing/2014/main" id="{2DED760B-D49B-0982-CA6A-0F06BC6B320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98B0CEE4-69BA-66A3-CDCB-0D7D9B53193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92F58BA9-8071-F8BA-1F21-4E1030F1FAC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a:extLst>
              <a:ext uri="{FF2B5EF4-FFF2-40B4-BE49-F238E27FC236}">
                <a16:creationId xmlns:a16="http://schemas.microsoft.com/office/drawing/2014/main" id="{61F74709-E521-0D07-1377-34984638AC45}"/>
              </a:ext>
            </a:extLst>
          </p:cNvPr>
          <p:cNvGrpSpPr>
            <a:grpSpLocks noChangeAspect="1"/>
          </p:cNvGrpSpPr>
          <p:nvPr/>
        </p:nvGrpSpPr>
        <p:grpSpPr>
          <a:xfrm rot="5400000">
            <a:off x="2242401" y="4891089"/>
            <a:ext cx="196117" cy="236954"/>
            <a:chOff x="2305050" y="5353050"/>
            <a:chExt cx="600075" cy="725025"/>
          </a:xfrm>
        </p:grpSpPr>
        <p:sp>
          <p:nvSpPr>
            <p:cNvPr id="249" name="Rectangle: Top Corners Rounded 248">
              <a:extLst>
                <a:ext uri="{FF2B5EF4-FFF2-40B4-BE49-F238E27FC236}">
                  <a16:creationId xmlns:a16="http://schemas.microsoft.com/office/drawing/2014/main" id="{232DEF0D-DA4B-1AFB-A8EE-34FD37AF0BD9}"/>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F62FDD3B-252F-09E1-61BC-5DCF3E52D59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2DC2B2B1-C708-9006-1C1C-0E044E6445A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a:extLst>
              <a:ext uri="{FF2B5EF4-FFF2-40B4-BE49-F238E27FC236}">
                <a16:creationId xmlns:a16="http://schemas.microsoft.com/office/drawing/2014/main" id="{72D9E59C-0922-8E77-9A26-822F34701E46}"/>
              </a:ext>
            </a:extLst>
          </p:cNvPr>
          <p:cNvGrpSpPr>
            <a:grpSpLocks noChangeAspect="1"/>
          </p:cNvGrpSpPr>
          <p:nvPr/>
        </p:nvGrpSpPr>
        <p:grpSpPr>
          <a:xfrm rot="5400000">
            <a:off x="2556874" y="4742364"/>
            <a:ext cx="196117" cy="236954"/>
            <a:chOff x="2305050" y="5353050"/>
            <a:chExt cx="600075" cy="725025"/>
          </a:xfrm>
        </p:grpSpPr>
        <p:sp>
          <p:nvSpPr>
            <p:cNvPr id="253" name="Rectangle: Top Corners Rounded 252">
              <a:extLst>
                <a:ext uri="{FF2B5EF4-FFF2-40B4-BE49-F238E27FC236}">
                  <a16:creationId xmlns:a16="http://schemas.microsoft.com/office/drawing/2014/main" id="{FCA21CAC-EAED-3EDD-ACBD-CD887E99337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5F0003D9-1C9F-5B15-C922-32759B41A98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F8E83980-1594-73A0-5605-9E219E77F3C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188C2D31-F23C-FE7A-0F19-BC7E90FB01C8}"/>
              </a:ext>
            </a:extLst>
          </p:cNvPr>
          <p:cNvGrpSpPr>
            <a:grpSpLocks noChangeAspect="1"/>
          </p:cNvGrpSpPr>
          <p:nvPr/>
        </p:nvGrpSpPr>
        <p:grpSpPr>
          <a:xfrm rot="5400000">
            <a:off x="1965972" y="5009933"/>
            <a:ext cx="197078" cy="238114"/>
            <a:chOff x="2305050" y="5353050"/>
            <a:chExt cx="600075" cy="725025"/>
          </a:xfrm>
        </p:grpSpPr>
        <p:sp>
          <p:nvSpPr>
            <p:cNvPr id="257" name="Rectangle: Top Corners Rounded 256">
              <a:extLst>
                <a:ext uri="{FF2B5EF4-FFF2-40B4-BE49-F238E27FC236}">
                  <a16:creationId xmlns:a16="http://schemas.microsoft.com/office/drawing/2014/main" id="{BF78D9BA-43DE-37DA-B622-74C6F88E27C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48B74AC0-D802-A707-5098-9C8B4406442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3E366F9B-B98A-AB3F-CF75-B3E9CC92A7D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9C8EF617-F037-1FA0-F559-5DA68367F37F}"/>
              </a:ext>
            </a:extLst>
          </p:cNvPr>
          <p:cNvGrpSpPr>
            <a:grpSpLocks noChangeAspect="1"/>
          </p:cNvGrpSpPr>
          <p:nvPr/>
        </p:nvGrpSpPr>
        <p:grpSpPr>
          <a:xfrm rot="5400000">
            <a:off x="2617839" y="4964767"/>
            <a:ext cx="197075" cy="238112"/>
            <a:chOff x="2305050" y="5353050"/>
            <a:chExt cx="600075" cy="725025"/>
          </a:xfrm>
        </p:grpSpPr>
        <p:sp>
          <p:nvSpPr>
            <p:cNvPr id="261" name="Rectangle: Top Corners Rounded 260">
              <a:extLst>
                <a:ext uri="{FF2B5EF4-FFF2-40B4-BE49-F238E27FC236}">
                  <a16:creationId xmlns:a16="http://schemas.microsoft.com/office/drawing/2014/main" id="{6B989D91-B020-5B6D-EC92-600598B1BFF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F2668253-B866-ADE5-E219-CF23C1E9F32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0543DC04-63F2-7D45-9CB9-7B9F7C70FB1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a:extLst>
              <a:ext uri="{FF2B5EF4-FFF2-40B4-BE49-F238E27FC236}">
                <a16:creationId xmlns:a16="http://schemas.microsoft.com/office/drawing/2014/main" id="{743CFEE1-524F-C1A7-FC26-0EF365B87015}"/>
              </a:ext>
            </a:extLst>
          </p:cNvPr>
          <p:cNvGrpSpPr>
            <a:grpSpLocks noChangeAspect="1"/>
          </p:cNvGrpSpPr>
          <p:nvPr/>
        </p:nvGrpSpPr>
        <p:grpSpPr>
          <a:xfrm rot="5400000">
            <a:off x="2262255" y="5139369"/>
            <a:ext cx="197078" cy="238114"/>
            <a:chOff x="2305050" y="5353050"/>
            <a:chExt cx="600075" cy="725025"/>
          </a:xfrm>
        </p:grpSpPr>
        <p:sp>
          <p:nvSpPr>
            <p:cNvPr id="265" name="Rectangle: Top Corners Rounded 264">
              <a:extLst>
                <a:ext uri="{FF2B5EF4-FFF2-40B4-BE49-F238E27FC236}">
                  <a16:creationId xmlns:a16="http://schemas.microsoft.com/office/drawing/2014/main" id="{C9817BF2-FDF1-803B-8A3C-81CCF983C86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6D25663C-D71B-B23E-F9D8-79A10796DA64}"/>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DECF3142-0DB8-C04F-623F-380B9CE179C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AB6619F8-2416-0B86-C330-37DC202F69F9}"/>
              </a:ext>
            </a:extLst>
          </p:cNvPr>
          <p:cNvGrpSpPr>
            <a:grpSpLocks noChangeAspect="1"/>
          </p:cNvGrpSpPr>
          <p:nvPr/>
        </p:nvGrpSpPr>
        <p:grpSpPr>
          <a:xfrm rot="5400000">
            <a:off x="1921641" y="5257441"/>
            <a:ext cx="197078" cy="238114"/>
            <a:chOff x="2305050" y="5353050"/>
            <a:chExt cx="600075" cy="725025"/>
          </a:xfrm>
        </p:grpSpPr>
        <p:sp>
          <p:nvSpPr>
            <p:cNvPr id="269" name="Rectangle: Top Corners Rounded 268">
              <a:extLst>
                <a:ext uri="{FF2B5EF4-FFF2-40B4-BE49-F238E27FC236}">
                  <a16:creationId xmlns:a16="http://schemas.microsoft.com/office/drawing/2014/main" id="{32149869-F9C2-D49F-0872-A9AE0EF7BFE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AEE51CD1-B7AC-8AD3-7E5F-1D9F056EBE5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D7DE491F-9DD0-9018-803B-EB767A50228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id="{9A579034-4BA2-16C6-27A0-EFCE34FA04D7}"/>
              </a:ext>
            </a:extLst>
          </p:cNvPr>
          <p:cNvGrpSpPr>
            <a:grpSpLocks noChangeAspect="1"/>
          </p:cNvGrpSpPr>
          <p:nvPr/>
        </p:nvGrpSpPr>
        <p:grpSpPr>
          <a:xfrm rot="5400000">
            <a:off x="2587638" y="5228132"/>
            <a:ext cx="197075" cy="238112"/>
            <a:chOff x="2305050" y="5353050"/>
            <a:chExt cx="600075" cy="725025"/>
          </a:xfrm>
        </p:grpSpPr>
        <p:sp>
          <p:nvSpPr>
            <p:cNvPr id="273" name="Rectangle: Top Corners Rounded 272">
              <a:extLst>
                <a:ext uri="{FF2B5EF4-FFF2-40B4-BE49-F238E27FC236}">
                  <a16:creationId xmlns:a16="http://schemas.microsoft.com/office/drawing/2014/main" id="{72A5CD0D-CD52-7FFB-84E9-ADCD0A3102F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92837061-CCAA-48DB-89F6-A7DB0581874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4479B8C4-CC70-97B8-D5BD-E25FDD025A3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2" name="Arrow: Down 291">
            <a:extLst>
              <a:ext uri="{FF2B5EF4-FFF2-40B4-BE49-F238E27FC236}">
                <a16:creationId xmlns:a16="http://schemas.microsoft.com/office/drawing/2014/main" id="{BE3F2F7E-5E3A-281A-D2D5-9474685DD0C4}"/>
              </a:ext>
            </a:extLst>
          </p:cNvPr>
          <p:cNvSpPr/>
          <p:nvPr/>
        </p:nvSpPr>
        <p:spPr>
          <a:xfrm>
            <a:off x="2934020" y="3903008"/>
            <a:ext cx="283313" cy="541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5">
            <a:extLst>
              <a:ext uri="{FF2B5EF4-FFF2-40B4-BE49-F238E27FC236}">
                <a16:creationId xmlns:a16="http://schemas.microsoft.com/office/drawing/2014/main" id="{A807D927-A326-F566-04FF-3D83026E0575}"/>
              </a:ext>
            </a:extLst>
          </p:cNvPr>
          <p:cNvSpPr>
            <a:spLocks noGrp="1"/>
          </p:cNvSpPr>
          <p:nvPr>
            <p:ph type="title"/>
          </p:nvPr>
        </p:nvSpPr>
        <p:spPr>
          <a:xfrm>
            <a:off x="2070089" y="-22977"/>
            <a:ext cx="8612959" cy="769441"/>
          </a:xfrm>
        </p:spPr>
        <p:txBody>
          <a:bodyPr/>
          <a:lstStyle/>
          <a:p>
            <a:r>
              <a:rPr lang="en-US" sz="2200">
                <a:latin typeface="Century Gothic"/>
                <a:cs typeface="Century Gothic"/>
              </a:rPr>
              <a:t>TBAT: use number bonds to derive subtraction facts and teens facts</a:t>
            </a:r>
            <a:endParaRPr lang="en-GB"/>
          </a:p>
        </p:txBody>
      </p:sp>
    </p:spTree>
    <p:extLst>
      <p:ext uri="{BB962C8B-B14F-4D97-AF65-F5344CB8AC3E}">
        <p14:creationId xmlns:p14="http://schemas.microsoft.com/office/powerpoint/2010/main" val="374550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Deriving teens facts</a:t>
            </a:r>
          </a:p>
        </p:txBody>
      </p:sp>
      <p:sp>
        <p:nvSpPr>
          <p:cNvPr id="4" name="Text Placeholder 3"/>
          <p:cNvSpPr>
            <a:spLocks noGrp="1"/>
          </p:cNvSpPr>
          <p:nvPr>
            <p:ph type="body" sz="quarter" idx="10"/>
          </p:nvPr>
        </p:nvSpPr>
        <p:spPr>
          <a:xfrm>
            <a:off x="219075" y="1166400"/>
            <a:ext cx="8374419" cy="954107"/>
          </a:xfrm>
        </p:spPr>
        <p:txBody>
          <a:bodyPr/>
          <a:lstStyle/>
          <a:p>
            <a:r>
              <a:rPr lang="en-GB" sz="2800">
                <a:latin typeface="Century Gothic" panose="020B0502020202020204" pitchFamily="34" charset="0"/>
              </a:rPr>
              <a:t>How can we use the number bond 3 + 4 = 7 to find the whole when the parts are 13 and four?</a:t>
            </a:r>
          </a:p>
        </p:txBody>
      </p:sp>
      <p:grpSp>
        <p:nvGrpSpPr>
          <p:cNvPr id="3" name="Group 2">
            <a:extLst>
              <a:ext uri="{FF2B5EF4-FFF2-40B4-BE49-F238E27FC236}">
                <a16:creationId xmlns:a16="http://schemas.microsoft.com/office/drawing/2014/main" id="{85439002-C0AD-0843-8F48-B8BF6C80A949}"/>
              </a:ext>
            </a:extLst>
          </p:cNvPr>
          <p:cNvGrpSpPr/>
          <p:nvPr/>
        </p:nvGrpSpPr>
        <p:grpSpPr>
          <a:xfrm rot="16200000">
            <a:off x="1470001" y="2313643"/>
            <a:ext cx="1791800" cy="3186353"/>
            <a:chOff x="6822237" y="585394"/>
            <a:chExt cx="2220130" cy="3435884"/>
          </a:xfrm>
        </p:grpSpPr>
        <p:sp>
          <p:nvSpPr>
            <p:cNvPr id="5" name="Rounded Rectangle 7">
              <a:extLst>
                <a:ext uri="{FF2B5EF4-FFF2-40B4-BE49-F238E27FC236}">
                  <a16:creationId xmlns:a16="http://schemas.microsoft.com/office/drawing/2014/main" id="{112FC75A-2F1F-B1BC-8E20-4BEC3ACA0E1C}"/>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6" name="Rounded Rectangle 9">
              <a:extLst>
                <a:ext uri="{FF2B5EF4-FFF2-40B4-BE49-F238E27FC236}">
                  <a16:creationId xmlns:a16="http://schemas.microsoft.com/office/drawing/2014/main" id="{597248DC-3B80-5614-92EB-B884EC8761D7}"/>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3</a:t>
              </a:r>
            </a:p>
          </p:txBody>
        </p:sp>
        <p:sp>
          <p:nvSpPr>
            <p:cNvPr id="7" name="Rounded Rectangle 10">
              <a:extLst>
                <a:ext uri="{FF2B5EF4-FFF2-40B4-BE49-F238E27FC236}">
                  <a16:creationId xmlns:a16="http://schemas.microsoft.com/office/drawing/2014/main" id="{1465A1AE-D8AD-BEE4-0049-0415D3EE3EC5}"/>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7</a:t>
              </a:r>
            </a:p>
          </p:txBody>
        </p:sp>
        <p:cxnSp>
          <p:nvCxnSpPr>
            <p:cNvPr id="8" name="Straight Connector 7">
              <a:extLst>
                <a:ext uri="{FF2B5EF4-FFF2-40B4-BE49-F238E27FC236}">
                  <a16:creationId xmlns:a16="http://schemas.microsoft.com/office/drawing/2014/main" id="{AF5AD2A1-D75E-B15E-D983-319520544765}"/>
                </a:ext>
              </a:extLst>
            </p:cNvPr>
            <p:cNvCxnSpPr>
              <a:cxnSpLocks/>
              <a:stCxn id="7" idx="3"/>
              <a:endCxn id="6"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67D74FC-7BE4-5E0D-A631-CDF8E59F3FA4}"/>
                </a:ext>
              </a:extLst>
            </p:cNvPr>
            <p:cNvCxnSpPr>
              <a:cxnSpLocks/>
              <a:stCxn id="7" idx="3"/>
              <a:endCxn id="5"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AC9DBC1E-D93F-8215-D2AF-FC7056141E6A}"/>
              </a:ext>
            </a:extLst>
          </p:cNvPr>
          <p:cNvGrpSpPr/>
          <p:nvPr/>
        </p:nvGrpSpPr>
        <p:grpSpPr>
          <a:xfrm rot="16200000">
            <a:off x="6968845" y="2313643"/>
            <a:ext cx="1791800" cy="3186353"/>
            <a:chOff x="6822237" y="585394"/>
            <a:chExt cx="2220130" cy="3435884"/>
          </a:xfrm>
        </p:grpSpPr>
        <p:sp>
          <p:nvSpPr>
            <p:cNvPr id="11" name="Rounded Rectangle 7">
              <a:extLst>
                <a:ext uri="{FF2B5EF4-FFF2-40B4-BE49-F238E27FC236}">
                  <a16:creationId xmlns:a16="http://schemas.microsoft.com/office/drawing/2014/main" id="{F6476FBB-C662-1F9B-0E79-73D558F6D1BE}"/>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12" name="Rounded Rectangle 9">
              <a:extLst>
                <a:ext uri="{FF2B5EF4-FFF2-40B4-BE49-F238E27FC236}">
                  <a16:creationId xmlns:a16="http://schemas.microsoft.com/office/drawing/2014/main" id="{41A0C0FF-CCC8-D795-04BE-DA3B6FB26518}"/>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13</a:t>
              </a:r>
            </a:p>
          </p:txBody>
        </p:sp>
        <p:sp>
          <p:nvSpPr>
            <p:cNvPr id="13" name="Rounded Rectangle 10">
              <a:extLst>
                <a:ext uri="{FF2B5EF4-FFF2-40B4-BE49-F238E27FC236}">
                  <a16:creationId xmlns:a16="http://schemas.microsoft.com/office/drawing/2014/main" id="{6A10218D-6E55-75E7-9055-891876444EC9}"/>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14" name="Straight Connector 13">
              <a:extLst>
                <a:ext uri="{FF2B5EF4-FFF2-40B4-BE49-F238E27FC236}">
                  <a16:creationId xmlns:a16="http://schemas.microsoft.com/office/drawing/2014/main" id="{CF6C3148-7CD3-A854-38D9-8D67267B767C}"/>
                </a:ext>
              </a:extLst>
            </p:cNvPr>
            <p:cNvCxnSpPr>
              <a:cxnSpLocks/>
              <a:stCxn id="13" idx="3"/>
              <a:endCxn id="12"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C517D07-ACB8-75C2-1DEA-8627059D7C96}"/>
                </a:ext>
              </a:extLst>
            </p:cNvPr>
            <p:cNvCxnSpPr>
              <a:cxnSpLocks/>
              <a:stCxn id="13" idx="3"/>
              <a:endCxn id="11"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8EB542D-9700-DE38-4C87-C3145A92A15C}"/>
              </a:ext>
            </a:extLst>
          </p:cNvPr>
          <p:cNvSpPr txBox="1"/>
          <p:nvPr/>
        </p:nvSpPr>
        <p:spPr>
          <a:xfrm>
            <a:off x="3778740" y="5691600"/>
            <a:ext cx="4985657" cy="830997"/>
          </a:xfrm>
          <a:prstGeom prst="rect">
            <a:avLst/>
          </a:prstGeom>
          <a:noFill/>
        </p:spPr>
        <p:txBody>
          <a:bodyPr wrap="square" rtlCol="0">
            <a:spAutoFit/>
          </a:bodyPr>
          <a:lstStyle/>
          <a:p>
            <a:r>
              <a:rPr lang="en-GB" sz="2400">
                <a:solidFill>
                  <a:srgbClr val="FF0000"/>
                </a:solidFill>
              </a:rPr>
              <a:t>Challenge: How can you use  this information to calculate 17 – 4?</a:t>
            </a:r>
          </a:p>
        </p:txBody>
      </p:sp>
    </p:spTree>
    <p:extLst>
      <p:ext uri="{BB962C8B-B14F-4D97-AF65-F5344CB8AC3E}">
        <p14:creationId xmlns:p14="http://schemas.microsoft.com/office/powerpoint/2010/main" val="147694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14100"/>
            <a:ext cx="10515600" cy="1325563"/>
          </a:xfrm>
        </p:spPr>
        <p:txBody>
          <a:bodyPr/>
          <a:lstStyle/>
          <a:p>
            <a:r>
              <a:rPr lang="en-US">
                <a:solidFill>
                  <a:schemeClr val="tx2">
                    <a:lumMod val="75000"/>
                    <a:lumOff val="25000"/>
                  </a:schemeClr>
                </a:solidFill>
              </a:rPr>
              <a:t>Blue</a:t>
            </a:r>
            <a:r>
              <a:rPr lang="en-US"/>
              <a:t>/ </a:t>
            </a:r>
            <a:r>
              <a:rPr lang="en-US">
                <a:solidFill>
                  <a:schemeClr val="accent3"/>
                </a:solidFill>
              </a:rPr>
              <a:t>Green</a:t>
            </a:r>
            <a:br>
              <a:rPr lang="en-US"/>
            </a:br>
            <a:r>
              <a:rPr lang="en-US">
                <a:solidFill>
                  <a:schemeClr val="tx2">
                    <a:lumMod val="75000"/>
                    <a:lumOff val="25000"/>
                  </a:schemeClr>
                </a:solidFill>
              </a:rPr>
              <a:t>What’s the same? </a:t>
            </a:r>
            <a:r>
              <a:rPr lang="en-US">
                <a:solidFill>
                  <a:schemeClr val="accent3"/>
                </a:solidFill>
              </a:rPr>
              <a:t>What’s different?</a:t>
            </a:r>
          </a:p>
        </p:txBody>
      </p:sp>
      <p:grpSp>
        <p:nvGrpSpPr>
          <p:cNvPr id="3" name="Group 2">
            <a:extLst>
              <a:ext uri="{FF2B5EF4-FFF2-40B4-BE49-F238E27FC236}">
                <a16:creationId xmlns:a16="http://schemas.microsoft.com/office/drawing/2014/main" id="{AED6B632-962A-E7D3-1EA2-5F4FE3B69388}"/>
              </a:ext>
            </a:extLst>
          </p:cNvPr>
          <p:cNvGrpSpPr/>
          <p:nvPr/>
        </p:nvGrpSpPr>
        <p:grpSpPr>
          <a:xfrm rot="16200000">
            <a:off x="1279205" y="729108"/>
            <a:ext cx="1791800" cy="3186353"/>
            <a:chOff x="6822237" y="585394"/>
            <a:chExt cx="2220130" cy="3435884"/>
          </a:xfrm>
        </p:grpSpPr>
        <p:sp>
          <p:nvSpPr>
            <p:cNvPr id="4" name="Rounded Rectangle 7">
              <a:extLst>
                <a:ext uri="{FF2B5EF4-FFF2-40B4-BE49-F238E27FC236}">
                  <a16:creationId xmlns:a16="http://schemas.microsoft.com/office/drawing/2014/main" id="{67199C15-AD1D-EF78-0BE3-4B2D7D702214}"/>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5" name="Rounded Rectangle 9">
              <a:extLst>
                <a:ext uri="{FF2B5EF4-FFF2-40B4-BE49-F238E27FC236}">
                  <a16:creationId xmlns:a16="http://schemas.microsoft.com/office/drawing/2014/main" id="{D5759F22-8A39-65DF-2AB3-3D60C5E6A754}"/>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3</a:t>
              </a:r>
            </a:p>
          </p:txBody>
        </p:sp>
        <p:sp>
          <p:nvSpPr>
            <p:cNvPr id="9" name="Rounded Rectangle 10">
              <a:extLst>
                <a:ext uri="{FF2B5EF4-FFF2-40B4-BE49-F238E27FC236}">
                  <a16:creationId xmlns:a16="http://schemas.microsoft.com/office/drawing/2014/main" id="{71E72062-E872-957B-398C-1DEE75A03BCB}"/>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7</a:t>
              </a:r>
            </a:p>
          </p:txBody>
        </p:sp>
        <p:cxnSp>
          <p:nvCxnSpPr>
            <p:cNvPr id="13" name="Straight Connector 12">
              <a:extLst>
                <a:ext uri="{FF2B5EF4-FFF2-40B4-BE49-F238E27FC236}">
                  <a16:creationId xmlns:a16="http://schemas.microsoft.com/office/drawing/2014/main" id="{69985975-A37A-1BCF-5096-620C933A99D8}"/>
                </a:ext>
              </a:extLst>
            </p:cNvPr>
            <p:cNvCxnSpPr>
              <a:cxnSpLocks/>
              <a:stCxn id="9" idx="3"/>
              <a:endCxn id="5"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9E7AF6B-A2F2-16AD-2E5B-305B1550B015}"/>
                </a:ext>
              </a:extLst>
            </p:cNvPr>
            <p:cNvCxnSpPr>
              <a:cxnSpLocks/>
              <a:stCxn id="9" idx="3"/>
              <a:endCxn id="4"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CEAD1209-2140-7188-49FC-743433366A02}"/>
              </a:ext>
            </a:extLst>
          </p:cNvPr>
          <p:cNvGrpSpPr/>
          <p:nvPr/>
        </p:nvGrpSpPr>
        <p:grpSpPr>
          <a:xfrm rot="16200000">
            <a:off x="1279205" y="3692042"/>
            <a:ext cx="1791800" cy="3186353"/>
            <a:chOff x="6822237" y="585394"/>
            <a:chExt cx="2220130" cy="3435884"/>
          </a:xfrm>
        </p:grpSpPr>
        <p:sp>
          <p:nvSpPr>
            <p:cNvPr id="52" name="Rounded Rectangle 7">
              <a:extLst>
                <a:ext uri="{FF2B5EF4-FFF2-40B4-BE49-F238E27FC236}">
                  <a16:creationId xmlns:a16="http://schemas.microsoft.com/office/drawing/2014/main" id="{148ACB0C-6BC0-3B63-55A2-209A1F3E711A}"/>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53" name="Rounded Rectangle 9">
              <a:extLst>
                <a:ext uri="{FF2B5EF4-FFF2-40B4-BE49-F238E27FC236}">
                  <a16:creationId xmlns:a16="http://schemas.microsoft.com/office/drawing/2014/main" id="{FA9D356B-F8CD-92CA-2661-A5D992746E72}"/>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13</a:t>
              </a:r>
            </a:p>
          </p:txBody>
        </p:sp>
        <p:sp>
          <p:nvSpPr>
            <p:cNvPr id="54" name="Rounded Rectangle 10">
              <a:extLst>
                <a:ext uri="{FF2B5EF4-FFF2-40B4-BE49-F238E27FC236}">
                  <a16:creationId xmlns:a16="http://schemas.microsoft.com/office/drawing/2014/main" id="{A98342CD-4705-7961-8182-81A36B1AD270}"/>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17</a:t>
              </a:r>
            </a:p>
          </p:txBody>
        </p:sp>
        <p:cxnSp>
          <p:nvCxnSpPr>
            <p:cNvPr id="55" name="Straight Connector 54">
              <a:extLst>
                <a:ext uri="{FF2B5EF4-FFF2-40B4-BE49-F238E27FC236}">
                  <a16:creationId xmlns:a16="http://schemas.microsoft.com/office/drawing/2014/main" id="{E7FAF8D7-5D02-1F5D-5507-AF0410AF67F4}"/>
                </a:ext>
              </a:extLst>
            </p:cNvPr>
            <p:cNvCxnSpPr>
              <a:cxnSpLocks/>
              <a:stCxn id="54" idx="3"/>
              <a:endCxn id="53"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EDC9889-C4AA-7351-EDB7-A99A4B384849}"/>
                </a:ext>
              </a:extLst>
            </p:cNvPr>
            <p:cNvCxnSpPr>
              <a:cxnSpLocks/>
              <a:stCxn id="54" idx="3"/>
              <a:endCxn id="52"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7" name="Picture 56">
            <a:extLst>
              <a:ext uri="{FF2B5EF4-FFF2-40B4-BE49-F238E27FC236}">
                <a16:creationId xmlns:a16="http://schemas.microsoft.com/office/drawing/2014/main" id="{96269B35-1E66-7F02-0C87-2190B991BEE0}"/>
              </a:ext>
            </a:extLst>
          </p:cNvPr>
          <p:cNvPicPr>
            <a:picLocks noChangeAspect="1"/>
          </p:cNvPicPr>
          <p:nvPr/>
        </p:nvPicPr>
        <p:blipFill>
          <a:blip r:embed="rId3"/>
          <a:stretch>
            <a:fillRect/>
          </a:stretch>
        </p:blipFill>
        <p:spPr>
          <a:xfrm>
            <a:off x="9444230" y="134226"/>
            <a:ext cx="1474441" cy="881773"/>
          </a:xfrm>
          <a:prstGeom prst="rect">
            <a:avLst/>
          </a:prstGeom>
        </p:spPr>
      </p:pic>
      <p:grpSp>
        <p:nvGrpSpPr>
          <p:cNvPr id="3158" name="Group 3157">
            <a:extLst>
              <a:ext uri="{FF2B5EF4-FFF2-40B4-BE49-F238E27FC236}">
                <a16:creationId xmlns:a16="http://schemas.microsoft.com/office/drawing/2014/main" id="{09AC64EB-F156-AEFA-B2FA-F2747F1CCF6C}"/>
              </a:ext>
            </a:extLst>
          </p:cNvPr>
          <p:cNvGrpSpPr/>
          <p:nvPr/>
        </p:nvGrpSpPr>
        <p:grpSpPr>
          <a:xfrm rot="5400000">
            <a:off x="5867077" y="3114110"/>
            <a:ext cx="293998" cy="2957304"/>
            <a:chOff x="5488360" y="3753940"/>
            <a:chExt cx="293998" cy="2957304"/>
          </a:xfrm>
        </p:grpSpPr>
        <p:grpSp>
          <p:nvGrpSpPr>
            <p:cNvPr id="3120" name="Group 3119">
              <a:extLst>
                <a:ext uri="{FF2B5EF4-FFF2-40B4-BE49-F238E27FC236}">
                  <a16:creationId xmlns:a16="http://schemas.microsoft.com/office/drawing/2014/main" id="{203A4183-19BD-BA5A-CD33-E9D9AE8D01C2}"/>
                </a:ext>
              </a:extLst>
            </p:cNvPr>
            <p:cNvGrpSpPr>
              <a:grpSpLocks noChangeAspect="1"/>
            </p:cNvGrpSpPr>
            <p:nvPr/>
          </p:nvGrpSpPr>
          <p:grpSpPr>
            <a:xfrm>
              <a:off x="5488360" y="6356029"/>
              <a:ext cx="293998" cy="355215"/>
              <a:chOff x="2305050" y="5353050"/>
              <a:chExt cx="600075" cy="725025"/>
            </a:xfrm>
          </p:grpSpPr>
          <p:sp>
            <p:nvSpPr>
              <p:cNvPr id="3121" name="Rectangle: Top Corners Rounded 3120">
                <a:extLst>
                  <a:ext uri="{FF2B5EF4-FFF2-40B4-BE49-F238E27FC236}">
                    <a16:creationId xmlns:a16="http://schemas.microsoft.com/office/drawing/2014/main" id="{CB9709CA-CCF2-BBFE-B0D5-90536B925800}"/>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2" name="Rectangle 3121">
                <a:extLst>
                  <a:ext uri="{FF2B5EF4-FFF2-40B4-BE49-F238E27FC236}">
                    <a16:creationId xmlns:a16="http://schemas.microsoft.com/office/drawing/2014/main" id="{1528A86A-4A6B-C8C7-9DB8-9EC2EE503EE0}"/>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3" name="Oval 3122">
                <a:extLst>
                  <a:ext uri="{FF2B5EF4-FFF2-40B4-BE49-F238E27FC236}">
                    <a16:creationId xmlns:a16="http://schemas.microsoft.com/office/drawing/2014/main" id="{E694EB13-E0EA-EA7B-08E0-B198B382DFC7}"/>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16" name="Group 3115">
              <a:extLst>
                <a:ext uri="{FF2B5EF4-FFF2-40B4-BE49-F238E27FC236}">
                  <a16:creationId xmlns:a16="http://schemas.microsoft.com/office/drawing/2014/main" id="{09D446BD-AF92-D3A4-5F77-58BB0C3F19E6}"/>
                </a:ext>
              </a:extLst>
            </p:cNvPr>
            <p:cNvGrpSpPr>
              <a:grpSpLocks noChangeAspect="1"/>
            </p:cNvGrpSpPr>
            <p:nvPr/>
          </p:nvGrpSpPr>
          <p:grpSpPr>
            <a:xfrm>
              <a:off x="5488360" y="6066908"/>
              <a:ext cx="293998" cy="355215"/>
              <a:chOff x="2305050" y="5353050"/>
              <a:chExt cx="600075" cy="725025"/>
            </a:xfrm>
          </p:grpSpPr>
          <p:sp>
            <p:nvSpPr>
              <p:cNvPr id="3117" name="Rectangle: Top Corners Rounded 3116">
                <a:extLst>
                  <a:ext uri="{FF2B5EF4-FFF2-40B4-BE49-F238E27FC236}">
                    <a16:creationId xmlns:a16="http://schemas.microsoft.com/office/drawing/2014/main" id="{57A8CDF2-3F21-E8DD-9428-DCEF856D4DF5}"/>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8" name="Rectangle 3117">
                <a:extLst>
                  <a:ext uri="{FF2B5EF4-FFF2-40B4-BE49-F238E27FC236}">
                    <a16:creationId xmlns:a16="http://schemas.microsoft.com/office/drawing/2014/main" id="{BC24F5C1-C07E-444E-864F-31F0E375D4DC}"/>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9" name="Oval 3118">
                <a:extLst>
                  <a:ext uri="{FF2B5EF4-FFF2-40B4-BE49-F238E27FC236}">
                    <a16:creationId xmlns:a16="http://schemas.microsoft.com/office/drawing/2014/main" id="{62F620BA-B3D9-3E17-9568-C94C6A7AEB0B}"/>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12" name="Group 3111">
              <a:extLst>
                <a:ext uri="{FF2B5EF4-FFF2-40B4-BE49-F238E27FC236}">
                  <a16:creationId xmlns:a16="http://schemas.microsoft.com/office/drawing/2014/main" id="{4E2E3192-7287-4223-0943-258432E1F391}"/>
                </a:ext>
              </a:extLst>
            </p:cNvPr>
            <p:cNvGrpSpPr>
              <a:grpSpLocks noChangeAspect="1"/>
            </p:cNvGrpSpPr>
            <p:nvPr/>
          </p:nvGrpSpPr>
          <p:grpSpPr>
            <a:xfrm>
              <a:off x="5488360" y="5777787"/>
              <a:ext cx="293998" cy="355215"/>
              <a:chOff x="2305050" y="5353050"/>
              <a:chExt cx="600075" cy="725025"/>
            </a:xfrm>
          </p:grpSpPr>
          <p:sp>
            <p:nvSpPr>
              <p:cNvPr id="3113" name="Rectangle: Top Corners Rounded 3112">
                <a:extLst>
                  <a:ext uri="{FF2B5EF4-FFF2-40B4-BE49-F238E27FC236}">
                    <a16:creationId xmlns:a16="http://schemas.microsoft.com/office/drawing/2014/main" id="{C83E85C2-272C-BFAE-E983-7FBC7D235883}"/>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4" name="Rectangle 3113">
                <a:extLst>
                  <a:ext uri="{FF2B5EF4-FFF2-40B4-BE49-F238E27FC236}">
                    <a16:creationId xmlns:a16="http://schemas.microsoft.com/office/drawing/2014/main" id="{E20286DA-C9C6-AE20-DB1E-BDD76ED9E572}"/>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5" name="Oval 3114">
                <a:extLst>
                  <a:ext uri="{FF2B5EF4-FFF2-40B4-BE49-F238E27FC236}">
                    <a16:creationId xmlns:a16="http://schemas.microsoft.com/office/drawing/2014/main" id="{5014239A-3192-FF89-3680-CFDD10CC6B97}"/>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8" name="Group 3107">
              <a:extLst>
                <a:ext uri="{FF2B5EF4-FFF2-40B4-BE49-F238E27FC236}">
                  <a16:creationId xmlns:a16="http://schemas.microsoft.com/office/drawing/2014/main" id="{685BBE26-9DE1-3B91-6A88-9DC16EAC9C8B}"/>
                </a:ext>
              </a:extLst>
            </p:cNvPr>
            <p:cNvGrpSpPr>
              <a:grpSpLocks noChangeAspect="1"/>
            </p:cNvGrpSpPr>
            <p:nvPr/>
          </p:nvGrpSpPr>
          <p:grpSpPr>
            <a:xfrm>
              <a:off x="5488360" y="5488666"/>
              <a:ext cx="293998" cy="355215"/>
              <a:chOff x="2305050" y="5353050"/>
              <a:chExt cx="600075" cy="725025"/>
            </a:xfrm>
          </p:grpSpPr>
          <p:sp>
            <p:nvSpPr>
              <p:cNvPr id="3109" name="Rectangle: Top Corners Rounded 3108">
                <a:extLst>
                  <a:ext uri="{FF2B5EF4-FFF2-40B4-BE49-F238E27FC236}">
                    <a16:creationId xmlns:a16="http://schemas.microsoft.com/office/drawing/2014/main" id="{36565F33-F657-4C9B-ABCD-9DF00D86CCA1}"/>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0" name="Rectangle 3109">
                <a:extLst>
                  <a:ext uri="{FF2B5EF4-FFF2-40B4-BE49-F238E27FC236}">
                    <a16:creationId xmlns:a16="http://schemas.microsoft.com/office/drawing/2014/main" id="{7A2DFFBB-ADEA-A8A9-FEAF-6E03945D78B6}"/>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1" name="Oval 3110">
                <a:extLst>
                  <a:ext uri="{FF2B5EF4-FFF2-40B4-BE49-F238E27FC236}">
                    <a16:creationId xmlns:a16="http://schemas.microsoft.com/office/drawing/2014/main" id="{2B3B4DB2-5072-7ADE-B35B-FF0C2F845F8E}"/>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4" name="Group 3103">
              <a:extLst>
                <a:ext uri="{FF2B5EF4-FFF2-40B4-BE49-F238E27FC236}">
                  <a16:creationId xmlns:a16="http://schemas.microsoft.com/office/drawing/2014/main" id="{34FB01CB-4360-384C-9361-69BACD6C088F}"/>
                </a:ext>
              </a:extLst>
            </p:cNvPr>
            <p:cNvGrpSpPr>
              <a:grpSpLocks noChangeAspect="1"/>
            </p:cNvGrpSpPr>
            <p:nvPr/>
          </p:nvGrpSpPr>
          <p:grpSpPr>
            <a:xfrm>
              <a:off x="5488360" y="5199545"/>
              <a:ext cx="293998" cy="355215"/>
              <a:chOff x="2305050" y="5353050"/>
              <a:chExt cx="600075" cy="725025"/>
            </a:xfrm>
          </p:grpSpPr>
          <p:sp>
            <p:nvSpPr>
              <p:cNvPr id="3105" name="Rectangle: Top Corners Rounded 3104">
                <a:extLst>
                  <a:ext uri="{FF2B5EF4-FFF2-40B4-BE49-F238E27FC236}">
                    <a16:creationId xmlns:a16="http://schemas.microsoft.com/office/drawing/2014/main" id="{D77B08E2-3CD6-D7E9-A0B6-8AC068FEBF2C}"/>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6" name="Rectangle 3105">
                <a:extLst>
                  <a:ext uri="{FF2B5EF4-FFF2-40B4-BE49-F238E27FC236}">
                    <a16:creationId xmlns:a16="http://schemas.microsoft.com/office/drawing/2014/main" id="{90B8805B-7628-EA88-AC84-B0F89B37300D}"/>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7" name="Oval 3106">
                <a:extLst>
                  <a:ext uri="{FF2B5EF4-FFF2-40B4-BE49-F238E27FC236}">
                    <a16:creationId xmlns:a16="http://schemas.microsoft.com/office/drawing/2014/main" id="{B4368D4D-3D5C-129F-75B6-8638D7DC51A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0" name="Group 3099">
              <a:extLst>
                <a:ext uri="{FF2B5EF4-FFF2-40B4-BE49-F238E27FC236}">
                  <a16:creationId xmlns:a16="http://schemas.microsoft.com/office/drawing/2014/main" id="{3F1BCA3E-5635-F50A-791E-F640219294FD}"/>
                </a:ext>
              </a:extLst>
            </p:cNvPr>
            <p:cNvGrpSpPr>
              <a:grpSpLocks noChangeAspect="1"/>
            </p:cNvGrpSpPr>
            <p:nvPr/>
          </p:nvGrpSpPr>
          <p:grpSpPr>
            <a:xfrm>
              <a:off x="5488360" y="4910424"/>
              <a:ext cx="293998" cy="355215"/>
              <a:chOff x="2305050" y="5353050"/>
              <a:chExt cx="600075" cy="725025"/>
            </a:xfrm>
          </p:grpSpPr>
          <p:sp>
            <p:nvSpPr>
              <p:cNvPr id="3101" name="Rectangle: Top Corners Rounded 3100">
                <a:extLst>
                  <a:ext uri="{FF2B5EF4-FFF2-40B4-BE49-F238E27FC236}">
                    <a16:creationId xmlns:a16="http://schemas.microsoft.com/office/drawing/2014/main" id="{E27BFDEF-FC05-4AED-B021-085E077DB357}"/>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2" name="Rectangle 3101">
                <a:extLst>
                  <a:ext uri="{FF2B5EF4-FFF2-40B4-BE49-F238E27FC236}">
                    <a16:creationId xmlns:a16="http://schemas.microsoft.com/office/drawing/2014/main" id="{426B32CB-1FB6-E35C-4FE9-B4117D2E081E}"/>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3" name="Oval 3102">
                <a:extLst>
                  <a:ext uri="{FF2B5EF4-FFF2-40B4-BE49-F238E27FC236}">
                    <a16:creationId xmlns:a16="http://schemas.microsoft.com/office/drawing/2014/main" id="{DFACCCB5-5F48-688C-18EF-2E468FA981B4}"/>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8B7BB411-5712-30C4-B68B-E94091858EEE}"/>
                </a:ext>
              </a:extLst>
            </p:cNvPr>
            <p:cNvGrpSpPr>
              <a:grpSpLocks noChangeAspect="1"/>
            </p:cNvGrpSpPr>
            <p:nvPr/>
          </p:nvGrpSpPr>
          <p:grpSpPr>
            <a:xfrm>
              <a:off x="5488360" y="4621303"/>
              <a:ext cx="293998" cy="355215"/>
              <a:chOff x="2305050" y="5353050"/>
              <a:chExt cx="600075" cy="725025"/>
            </a:xfrm>
          </p:grpSpPr>
          <p:sp>
            <p:nvSpPr>
              <p:cNvPr id="3097" name="Rectangle: Top Corners Rounded 3096">
                <a:extLst>
                  <a:ext uri="{FF2B5EF4-FFF2-40B4-BE49-F238E27FC236}">
                    <a16:creationId xmlns:a16="http://schemas.microsoft.com/office/drawing/2014/main" id="{304C7248-73A9-3530-A0AD-7F3BA7A1551D}"/>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8" name="Rectangle 3097">
                <a:extLst>
                  <a:ext uri="{FF2B5EF4-FFF2-40B4-BE49-F238E27FC236}">
                    <a16:creationId xmlns:a16="http://schemas.microsoft.com/office/drawing/2014/main" id="{5991F37A-40B5-0551-7B49-EB7E35F8B0C1}"/>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9" name="Oval 3098">
                <a:extLst>
                  <a:ext uri="{FF2B5EF4-FFF2-40B4-BE49-F238E27FC236}">
                    <a16:creationId xmlns:a16="http://schemas.microsoft.com/office/drawing/2014/main" id="{2222C3B5-DAC8-F03D-6FCE-9B04721A38C4}"/>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9239D898-627E-F1BB-BE95-7157D92AB43C}"/>
                </a:ext>
              </a:extLst>
            </p:cNvPr>
            <p:cNvGrpSpPr>
              <a:grpSpLocks noChangeAspect="1"/>
            </p:cNvGrpSpPr>
            <p:nvPr/>
          </p:nvGrpSpPr>
          <p:grpSpPr>
            <a:xfrm>
              <a:off x="5488360" y="4332182"/>
              <a:ext cx="293998" cy="355215"/>
              <a:chOff x="2305050" y="5353050"/>
              <a:chExt cx="600075" cy="725025"/>
            </a:xfrm>
          </p:grpSpPr>
          <p:sp>
            <p:nvSpPr>
              <p:cNvPr id="82" name="Rectangle: Top Corners Rounded 81">
                <a:extLst>
                  <a:ext uri="{FF2B5EF4-FFF2-40B4-BE49-F238E27FC236}">
                    <a16:creationId xmlns:a16="http://schemas.microsoft.com/office/drawing/2014/main" id="{5E0D0112-D15D-02A1-2B66-114A4A681DE2}"/>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5D57768-523F-EC84-C33E-3B4EB8292AE0}"/>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11A73A68-4DA5-AC50-350B-3E0A7CD6736D}"/>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D92D758B-CA5F-16F2-AE5A-0F07D21F296C}"/>
                </a:ext>
              </a:extLst>
            </p:cNvPr>
            <p:cNvGrpSpPr>
              <a:grpSpLocks noChangeAspect="1"/>
            </p:cNvGrpSpPr>
            <p:nvPr/>
          </p:nvGrpSpPr>
          <p:grpSpPr>
            <a:xfrm>
              <a:off x="5488360" y="4043061"/>
              <a:ext cx="293998" cy="355215"/>
              <a:chOff x="2305050" y="5353050"/>
              <a:chExt cx="600075" cy="725025"/>
            </a:xfrm>
          </p:grpSpPr>
          <p:sp>
            <p:nvSpPr>
              <p:cNvPr id="78" name="Rectangle: Top Corners Rounded 77">
                <a:extLst>
                  <a:ext uri="{FF2B5EF4-FFF2-40B4-BE49-F238E27FC236}">
                    <a16:creationId xmlns:a16="http://schemas.microsoft.com/office/drawing/2014/main" id="{375559C7-073E-B021-8CB3-5EA95A61096C}"/>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F9F09E3-902C-8782-ABA8-08B7C623D79F}"/>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AF058A2E-6514-DC4D-709F-2CB09458E956}"/>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2FBC28E8-2454-EA83-C761-72CE6AC66D22}"/>
                </a:ext>
              </a:extLst>
            </p:cNvPr>
            <p:cNvGrpSpPr>
              <a:grpSpLocks noChangeAspect="1"/>
            </p:cNvGrpSpPr>
            <p:nvPr/>
          </p:nvGrpSpPr>
          <p:grpSpPr>
            <a:xfrm>
              <a:off x="5488360" y="3753940"/>
              <a:ext cx="293998" cy="355215"/>
              <a:chOff x="2305050" y="5353050"/>
              <a:chExt cx="600075" cy="725025"/>
            </a:xfrm>
          </p:grpSpPr>
          <p:sp>
            <p:nvSpPr>
              <p:cNvPr id="59" name="Rectangle: Top Corners Rounded 58">
                <a:extLst>
                  <a:ext uri="{FF2B5EF4-FFF2-40B4-BE49-F238E27FC236}">
                    <a16:creationId xmlns:a16="http://schemas.microsoft.com/office/drawing/2014/main" id="{9F5F6D3F-588A-4F3F-1412-84A42A5A85AA}"/>
                  </a:ext>
                </a:extLst>
              </p:cNvPr>
              <p:cNvSpPr/>
              <p:nvPr/>
            </p:nvSpPr>
            <p:spPr>
              <a:xfrm>
                <a:off x="2488087" y="5353050"/>
                <a:ext cx="234000" cy="133350"/>
              </a:xfrm>
              <a:prstGeom prst="round2Same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90304AA3-9E41-6D8A-A4B7-8BB94322A151}"/>
                  </a:ext>
                </a:extLst>
              </p:cNvPr>
              <p:cNvSpPr/>
              <p:nvPr/>
            </p:nvSpPr>
            <p:spPr>
              <a:xfrm>
                <a:off x="2305050" y="5476875"/>
                <a:ext cx="600075" cy="601200"/>
              </a:xfrm>
              <a:prstGeom prst="rect">
                <a:avLst/>
              </a:prstGeom>
              <a:solidFill>
                <a:srgbClr val="1F61C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C790075-A218-CDE9-9BF2-A46C377BBCF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56" name="Group 3155">
            <a:extLst>
              <a:ext uri="{FF2B5EF4-FFF2-40B4-BE49-F238E27FC236}">
                <a16:creationId xmlns:a16="http://schemas.microsoft.com/office/drawing/2014/main" id="{A8382D9F-0196-6300-4E38-0EE8EE0F749C}"/>
              </a:ext>
            </a:extLst>
          </p:cNvPr>
          <p:cNvGrpSpPr/>
          <p:nvPr/>
        </p:nvGrpSpPr>
        <p:grpSpPr>
          <a:xfrm rot="5400000">
            <a:off x="4855154" y="1333514"/>
            <a:ext cx="293998" cy="933457"/>
            <a:chOff x="4131914" y="5777787"/>
            <a:chExt cx="293998" cy="933457"/>
          </a:xfrm>
        </p:grpSpPr>
        <p:grpSp>
          <p:nvGrpSpPr>
            <p:cNvPr id="67" name="Group 66">
              <a:extLst>
                <a:ext uri="{FF2B5EF4-FFF2-40B4-BE49-F238E27FC236}">
                  <a16:creationId xmlns:a16="http://schemas.microsoft.com/office/drawing/2014/main" id="{94B58E0E-2C13-E014-5833-B4A511198DEF}"/>
                </a:ext>
              </a:extLst>
            </p:cNvPr>
            <p:cNvGrpSpPr>
              <a:grpSpLocks noChangeAspect="1"/>
            </p:cNvGrpSpPr>
            <p:nvPr/>
          </p:nvGrpSpPr>
          <p:grpSpPr>
            <a:xfrm>
              <a:off x="4131914" y="6356029"/>
              <a:ext cx="293998" cy="355215"/>
              <a:chOff x="2305050" y="5353050"/>
              <a:chExt cx="600075" cy="725025"/>
            </a:xfrm>
          </p:grpSpPr>
          <p:sp>
            <p:nvSpPr>
              <p:cNvPr id="68" name="Rectangle: Top Corners Rounded 67">
                <a:extLst>
                  <a:ext uri="{FF2B5EF4-FFF2-40B4-BE49-F238E27FC236}">
                    <a16:creationId xmlns:a16="http://schemas.microsoft.com/office/drawing/2014/main" id="{0FDA14C3-5818-417E-D555-2CAAA010C14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565218C4-AB1B-7A75-AD5C-2E3E3F2007E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9F30570F-A937-86B6-01EC-C028DDE2DF6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4" name="Group 3123">
              <a:extLst>
                <a:ext uri="{FF2B5EF4-FFF2-40B4-BE49-F238E27FC236}">
                  <a16:creationId xmlns:a16="http://schemas.microsoft.com/office/drawing/2014/main" id="{114ADEAB-942E-B907-62D2-CEB95BED2967}"/>
                </a:ext>
              </a:extLst>
            </p:cNvPr>
            <p:cNvGrpSpPr>
              <a:grpSpLocks noChangeAspect="1"/>
            </p:cNvGrpSpPr>
            <p:nvPr/>
          </p:nvGrpSpPr>
          <p:grpSpPr>
            <a:xfrm>
              <a:off x="4131914" y="6066908"/>
              <a:ext cx="293998" cy="355215"/>
              <a:chOff x="2305050" y="5353050"/>
              <a:chExt cx="600075" cy="725025"/>
            </a:xfrm>
          </p:grpSpPr>
          <p:sp>
            <p:nvSpPr>
              <p:cNvPr id="3125" name="Rectangle: Top Corners Rounded 3124">
                <a:extLst>
                  <a:ext uri="{FF2B5EF4-FFF2-40B4-BE49-F238E27FC236}">
                    <a16:creationId xmlns:a16="http://schemas.microsoft.com/office/drawing/2014/main" id="{2F588637-485E-50EE-2CE4-40570EE9B96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6" name="Rectangle 3125">
                <a:extLst>
                  <a:ext uri="{FF2B5EF4-FFF2-40B4-BE49-F238E27FC236}">
                    <a16:creationId xmlns:a16="http://schemas.microsoft.com/office/drawing/2014/main" id="{3F2C3927-6B2D-4A41-9EE8-7D7746D8635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7" name="Oval 3126">
                <a:extLst>
                  <a:ext uri="{FF2B5EF4-FFF2-40B4-BE49-F238E27FC236}">
                    <a16:creationId xmlns:a16="http://schemas.microsoft.com/office/drawing/2014/main" id="{3AEE39DE-AA3D-6B20-765E-EA0304D568D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8" name="Group 3127">
              <a:extLst>
                <a:ext uri="{FF2B5EF4-FFF2-40B4-BE49-F238E27FC236}">
                  <a16:creationId xmlns:a16="http://schemas.microsoft.com/office/drawing/2014/main" id="{B64DAC1A-8961-08DB-67BF-4F431CDD7630}"/>
                </a:ext>
              </a:extLst>
            </p:cNvPr>
            <p:cNvGrpSpPr>
              <a:grpSpLocks noChangeAspect="1"/>
            </p:cNvGrpSpPr>
            <p:nvPr/>
          </p:nvGrpSpPr>
          <p:grpSpPr>
            <a:xfrm>
              <a:off x="4131914" y="5777787"/>
              <a:ext cx="293998" cy="355215"/>
              <a:chOff x="2305050" y="5353050"/>
              <a:chExt cx="600075" cy="725025"/>
            </a:xfrm>
          </p:grpSpPr>
          <p:sp>
            <p:nvSpPr>
              <p:cNvPr id="3129" name="Rectangle: Top Corners Rounded 3128">
                <a:extLst>
                  <a:ext uri="{FF2B5EF4-FFF2-40B4-BE49-F238E27FC236}">
                    <a16:creationId xmlns:a16="http://schemas.microsoft.com/office/drawing/2014/main" id="{87A9C7AE-90FE-69EE-1034-33575819E93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0" name="Rectangle 3129">
                <a:extLst>
                  <a:ext uri="{FF2B5EF4-FFF2-40B4-BE49-F238E27FC236}">
                    <a16:creationId xmlns:a16="http://schemas.microsoft.com/office/drawing/2014/main" id="{852898FC-6BE5-F447-525A-4C117C64595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1" name="Oval 3130">
                <a:extLst>
                  <a:ext uri="{FF2B5EF4-FFF2-40B4-BE49-F238E27FC236}">
                    <a16:creationId xmlns:a16="http://schemas.microsoft.com/office/drawing/2014/main" id="{E77E8FDE-31A0-C77E-E2A8-43574698FAE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57" name="Group 3156">
            <a:extLst>
              <a:ext uri="{FF2B5EF4-FFF2-40B4-BE49-F238E27FC236}">
                <a16:creationId xmlns:a16="http://schemas.microsoft.com/office/drawing/2014/main" id="{D66959E6-7D70-365C-7130-5C042A353B47}"/>
              </a:ext>
            </a:extLst>
          </p:cNvPr>
          <p:cNvGrpSpPr/>
          <p:nvPr/>
        </p:nvGrpSpPr>
        <p:grpSpPr>
          <a:xfrm rot="5400000">
            <a:off x="4999714" y="5198776"/>
            <a:ext cx="293998" cy="1222578"/>
            <a:chOff x="4823738" y="5488666"/>
            <a:chExt cx="293998" cy="1222578"/>
          </a:xfrm>
        </p:grpSpPr>
        <p:grpSp>
          <p:nvGrpSpPr>
            <p:cNvPr id="71" name="Group 70">
              <a:extLst>
                <a:ext uri="{FF2B5EF4-FFF2-40B4-BE49-F238E27FC236}">
                  <a16:creationId xmlns:a16="http://schemas.microsoft.com/office/drawing/2014/main" id="{9BF3F74B-E5A2-3D1C-1E31-1AE5F21E0B04}"/>
                </a:ext>
              </a:extLst>
            </p:cNvPr>
            <p:cNvGrpSpPr>
              <a:grpSpLocks noChangeAspect="1"/>
            </p:cNvGrpSpPr>
            <p:nvPr/>
          </p:nvGrpSpPr>
          <p:grpSpPr>
            <a:xfrm>
              <a:off x="4823738" y="6356029"/>
              <a:ext cx="293998" cy="355215"/>
              <a:chOff x="2305050" y="5353050"/>
              <a:chExt cx="600075" cy="725025"/>
            </a:xfrm>
          </p:grpSpPr>
          <p:sp>
            <p:nvSpPr>
              <p:cNvPr id="72" name="Rectangle: Top Corners Rounded 71">
                <a:extLst>
                  <a:ext uri="{FF2B5EF4-FFF2-40B4-BE49-F238E27FC236}">
                    <a16:creationId xmlns:a16="http://schemas.microsoft.com/office/drawing/2014/main" id="{2BAE0B8B-80CD-7611-0F15-863E00A8E882}"/>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C4951722-F318-3C72-634E-9B423A0E1F2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720D9992-607A-0A8E-24BA-8BE26960BE0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4" name="Group 3143">
              <a:extLst>
                <a:ext uri="{FF2B5EF4-FFF2-40B4-BE49-F238E27FC236}">
                  <a16:creationId xmlns:a16="http://schemas.microsoft.com/office/drawing/2014/main" id="{5D60F539-6F01-666A-E7BF-2089238C702C}"/>
                </a:ext>
              </a:extLst>
            </p:cNvPr>
            <p:cNvGrpSpPr>
              <a:grpSpLocks noChangeAspect="1"/>
            </p:cNvGrpSpPr>
            <p:nvPr/>
          </p:nvGrpSpPr>
          <p:grpSpPr>
            <a:xfrm>
              <a:off x="4823738" y="6066908"/>
              <a:ext cx="293998" cy="355215"/>
              <a:chOff x="2305050" y="5353050"/>
              <a:chExt cx="600075" cy="725025"/>
            </a:xfrm>
          </p:grpSpPr>
          <p:sp>
            <p:nvSpPr>
              <p:cNvPr id="3145" name="Rectangle: Top Corners Rounded 3144">
                <a:extLst>
                  <a:ext uri="{FF2B5EF4-FFF2-40B4-BE49-F238E27FC236}">
                    <a16:creationId xmlns:a16="http://schemas.microsoft.com/office/drawing/2014/main" id="{1F5655E8-44A9-CFFA-D40D-B524D15B40B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6" name="Rectangle 3145">
                <a:extLst>
                  <a:ext uri="{FF2B5EF4-FFF2-40B4-BE49-F238E27FC236}">
                    <a16:creationId xmlns:a16="http://schemas.microsoft.com/office/drawing/2014/main" id="{6CEAD053-F13A-8FE7-F71D-3FDA2532777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7" name="Oval 3146">
                <a:extLst>
                  <a:ext uri="{FF2B5EF4-FFF2-40B4-BE49-F238E27FC236}">
                    <a16:creationId xmlns:a16="http://schemas.microsoft.com/office/drawing/2014/main" id="{6996AB0E-9D22-75B9-40C4-9D582C618DB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8" name="Group 3147">
              <a:extLst>
                <a:ext uri="{FF2B5EF4-FFF2-40B4-BE49-F238E27FC236}">
                  <a16:creationId xmlns:a16="http://schemas.microsoft.com/office/drawing/2014/main" id="{CFF12CBA-FF99-5CE6-9750-B1C49941373F}"/>
                </a:ext>
              </a:extLst>
            </p:cNvPr>
            <p:cNvGrpSpPr>
              <a:grpSpLocks noChangeAspect="1"/>
            </p:cNvGrpSpPr>
            <p:nvPr/>
          </p:nvGrpSpPr>
          <p:grpSpPr>
            <a:xfrm>
              <a:off x="4823738" y="5777787"/>
              <a:ext cx="293998" cy="355215"/>
              <a:chOff x="2305050" y="5353050"/>
              <a:chExt cx="600075" cy="725025"/>
            </a:xfrm>
          </p:grpSpPr>
          <p:sp>
            <p:nvSpPr>
              <p:cNvPr id="3149" name="Rectangle: Top Corners Rounded 3148">
                <a:extLst>
                  <a:ext uri="{FF2B5EF4-FFF2-40B4-BE49-F238E27FC236}">
                    <a16:creationId xmlns:a16="http://schemas.microsoft.com/office/drawing/2014/main" id="{C150597A-F903-8496-9C04-E98CF921852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0" name="Rectangle 3149">
                <a:extLst>
                  <a:ext uri="{FF2B5EF4-FFF2-40B4-BE49-F238E27FC236}">
                    <a16:creationId xmlns:a16="http://schemas.microsoft.com/office/drawing/2014/main" id="{924F906B-EADF-5316-7B26-57F42C44148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1" name="Oval 3150">
                <a:extLst>
                  <a:ext uri="{FF2B5EF4-FFF2-40B4-BE49-F238E27FC236}">
                    <a16:creationId xmlns:a16="http://schemas.microsoft.com/office/drawing/2014/main" id="{7D6D3C07-7E11-49D7-9ACB-E389C180E44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2" name="Group 3151">
              <a:extLst>
                <a:ext uri="{FF2B5EF4-FFF2-40B4-BE49-F238E27FC236}">
                  <a16:creationId xmlns:a16="http://schemas.microsoft.com/office/drawing/2014/main" id="{34BCDBAA-5619-493E-BFF0-8430C7919E35}"/>
                </a:ext>
              </a:extLst>
            </p:cNvPr>
            <p:cNvGrpSpPr>
              <a:grpSpLocks noChangeAspect="1"/>
            </p:cNvGrpSpPr>
            <p:nvPr/>
          </p:nvGrpSpPr>
          <p:grpSpPr>
            <a:xfrm>
              <a:off x="4823738" y="5488666"/>
              <a:ext cx="293998" cy="355215"/>
              <a:chOff x="2305050" y="5353050"/>
              <a:chExt cx="600075" cy="725025"/>
            </a:xfrm>
          </p:grpSpPr>
          <p:sp>
            <p:nvSpPr>
              <p:cNvPr id="3153" name="Rectangle: Top Corners Rounded 3152">
                <a:extLst>
                  <a:ext uri="{FF2B5EF4-FFF2-40B4-BE49-F238E27FC236}">
                    <a16:creationId xmlns:a16="http://schemas.microsoft.com/office/drawing/2014/main" id="{24DDEE11-5DD5-B5BC-3761-92E301A3D44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4" name="Rectangle 3153">
                <a:extLst>
                  <a:ext uri="{FF2B5EF4-FFF2-40B4-BE49-F238E27FC236}">
                    <a16:creationId xmlns:a16="http://schemas.microsoft.com/office/drawing/2014/main" id="{2B097789-119B-1571-E426-8997A1E0608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5" name="Oval 3154">
                <a:extLst>
                  <a:ext uri="{FF2B5EF4-FFF2-40B4-BE49-F238E27FC236}">
                    <a16:creationId xmlns:a16="http://schemas.microsoft.com/office/drawing/2014/main" id="{7A454F2C-4C3B-D3A0-8A14-7BBEDAFFC02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77" name="Group 3176">
            <a:extLst>
              <a:ext uri="{FF2B5EF4-FFF2-40B4-BE49-F238E27FC236}">
                <a16:creationId xmlns:a16="http://schemas.microsoft.com/office/drawing/2014/main" id="{448428EE-EF15-60D2-C692-0A5FEC4671D2}"/>
              </a:ext>
            </a:extLst>
          </p:cNvPr>
          <p:cNvGrpSpPr/>
          <p:nvPr/>
        </p:nvGrpSpPr>
        <p:grpSpPr>
          <a:xfrm rot="5400000">
            <a:off x="4855154" y="4477689"/>
            <a:ext cx="293998" cy="933457"/>
            <a:chOff x="4131914" y="5777787"/>
            <a:chExt cx="293998" cy="933457"/>
          </a:xfrm>
        </p:grpSpPr>
        <p:grpSp>
          <p:nvGrpSpPr>
            <p:cNvPr id="3178" name="Group 3177">
              <a:extLst>
                <a:ext uri="{FF2B5EF4-FFF2-40B4-BE49-F238E27FC236}">
                  <a16:creationId xmlns:a16="http://schemas.microsoft.com/office/drawing/2014/main" id="{1635B633-1652-190D-2A8B-DB43B28A6AD3}"/>
                </a:ext>
              </a:extLst>
            </p:cNvPr>
            <p:cNvGrpSpPr>
              <a:grpSpLocks noChangeAspect="1"/>
            </p:cNvGrpSpPr>
            <p:nvPr/>
          </p:nvGrpSpPr>
          <p:grpSpPr>
            <a:xfrm>
              <a:off x="4131914" y="6356029"/>
              <a:ext cx="293998" cy="355215"/>
              <a:chOff x="2305050" y="5353050"/>
              <a:chExt cx="600075" cy="725025"/>
            </a:xfrm>
          </p:grpSpPr>
          <p:sp>
            <p:nvSpPr>
              <p:cNvPr id="3187" name="Rectangle: Top Corners Rounded 3186">
                <a:extLst>
                  <a:ext uri="{FF2B5EF4-FFF2-40B4-BE49-F238E27FC236}">
                    <a16:creationId xmlns:a16="http://schemas.microsoft.com/office/drawing/2014/main" id="{C3B638C5-20C8-94E6-D65B-9135825B0E8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8" name="Rectangle 3187">
                <a:extLst>
                  <a:ext uri="{FF2B5EF4-FFF2-40B4-BE49-F238E27FC236}">
                    <a16:creationId xmlns:a16="http://schemas.microsoft.com/office/drawing/2014/main" id="{4D9B5550-F414-7F88-5F10-D747C2E1802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9" name="Oval 3188">
                <a:extLst>
                  <a:ext uri="{FF2B5EF4-FFF2-40B4-BE49-F238E27FC236}">
                    <a16:creationId xmlns:a16="http://schemas.microsoft.com/office/drawing/2014/main" id="{0DD2FC82-0AD3-0380-0D98-1063A4E3183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9" name="Group 3178">
              <a:extLst>
                <a:ext uri="{FF2B5EF4-FFF2-40B4-BE49-F238E27FC236}">
                  <a16:creationId xmlns:a16="http://schemas.microsoft.com/office/drawing/2014/main" id="{E3C97FC3-6EAE-44CF-44BE-2AF8C582FFF5}"/>
                </a:ext>
              </a:extLst>
            </p:cNvPr>
            <p:cNvGrpSpPr>
              <a:grpSpLocks noChangeAspect="1"/>
            </p:cNvGrpSpPr>
            <p:nvPr/>
          </p:nvGrpSpPr>
          <p:grpSpPr>
            <a:xfrm>
              <a:off x="4131914" y="6066908"/>
              <a:ext cx="293998" cy="355215"/>
              <a:chOff x="2305050" y="5353050"/>
              <a:chExt cx="600075" cy="725025"/>
            </a:xfrm>
          </p:grpSpPr>
          <p:sp>
            <p:nvSpPr>
              <p:cNvPr id="3184" name="Rectangle: Top Corners Rounded 3183">
                <a:extLst>
                  <a:ext uri="{FF2B5EF4-FFF2-40B4-BE49-F238E27FC236}">
                    <a16:creationId xmlns:a16="http://schemas.microsoft.com/office/drawing/2014/main" id="{EB35C35B-7E8A-1AD8-8D71-12D78C283A0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5" name="Rectangle 3184">
                <a:extLst>
                  <a:ext uri="{FF2B5EF4-FFF2-40B4-BE49-F238E27FC236}">
                    <a16:creationId xmlns:a16="http://schemas.microsoft.com/office/drawing/2014/main" id="{55D79047-F18A-2130-95D1-B325397485C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6" name="Oval 3185">
                <a:extLst>
                  <a:ext uri="{FF2B5EF4-FFF2-40B4-BE49-F238E27FC236}">
                    <a16:creationId xmlns:a16="http://schemas.microsoft.com/office/drawing/2014/main" id="{599AAE12-EC0E-F5B6-0702-AC2ACDB6B10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0" name="Group 3179">
              <a:extLst>
                <a:ext uri="{FF2B5EF4-FFF2-40B4-BE49-F238E27FC236}">
                  <a16:creationId xmlns:a16="http://schemas.microsoft.com/office/drawing/2014/main" id="{C3635AD9-9743-8A06-3E40-89CA73CEE098}"/>
                </a:ext>
              </a:extLst>
            </p:cNvPr>
            <p:cNvGrpSpPr>
              <a:grpSpLocks noChangeAspect="1"/>
            </p:cNvGrpSpPr>
            <p:nvPr/>
          </p:nvGrpSpPr>
          <p:grpSpPr>
            <a:xfrm>
              <a:off x="4131914" y="5777787"/>
              <a:ext cx="293998" cy="355215"/>
              <a:chOff x="2305050" y="5353050"/>
              <a:chExt cx="600075" cy="725025"/>
            </a:xfrm>
          </p:grpSpPr>
          <p:sp>
            <p:nvSpPr>
              <p:cNvPr id="3181" name="Rectangle: Top Corners Rounded 3180">
                <a:extLst>
                  <a:ext uri="{FF2B5EF4-FFF2-40B4-BE49-F238E27FC236}">
                    <a16:creationId xmlns:a16="http://schemas.microsoft.com/office/drawing/2014/main" id="{5384E3A5-944D-DE8B-DC0C-662F54004A1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2" name="Rectangle 3181">
                <a:extLst>
                  <a:ext uri="{FF2B5EF4-FFF2-40B4-BE49-F238E27FC236}">
                    <a16:creationId xmlns:a16="http://schemas.microsoft.com/office/drawing/2014/main" id="{47B4BFD8-CB45-BE9D-6647-CF129433258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3" name="Oval 3182">
                <a:extLst>
                  <a:ext uri="{FF2B5EF4-FFF2-40B4-BE49-F238E27FC236}">
                    <a16:creationId xmlns:a16="http://schemas.microsoft.com/office/drawing/2014/main" id="{F82499F5-4B7C-2739-302A-8DA5E3459D9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90" name="Group 3189">
            <a:extLst>
              <a:ext uri="{FF2B5EF4-FFF2-40B4-BE49-F238E27FC236}">
                <a16:creationId xmlns:a16="http://schemas.microsoft.com/office/drawing/2014/main" id="{763EB636-362B-5C35-7DB7-DF43871698CE}"/>
              </a:ext>
            </a:extLst>
          </p:cNvPr>
          <p:cNvGrpSpPr/>
          <p:nvPr/>
        </p:nvGrpSpPr>
        <p:grpSpPr>
          <a:xfrm rot="5400000">
            <a:off x="4999714" y="2223467"/>
            <a:ext cx="293998" cy="1222578"/>
            <a:chOff x="4823738" y="5488666"/>
            <a:chExt cx="293998" cy="1222578"/>
          </a:xfrm>
        </p:grpSpPr>
        <p:grpSp>
          <p:nvGrpSpPr>
            <p:cNvPr id="3191" name="Group 3190">
              <a:extLst>
                <a:ext uri="{FF2B5EF4-FFF2-40B4-BE49-F238E27FC236}">
                  <a16:creationId xmlns:a16="http://schemas.microsoft.com/office/drawing/2014/main" id="{18F9A38A-B854-B097-1E21-53D9949CD101}"/>
                </a:ext>
              </a:extLst>
            </p:cNvPr>
            <p:cNvGrpSpPr>
              <a:grpSpLocks noChangeAspect="1"/>
            </p:cNvGrpSpPr>
            <p:nvPr/>
          </p:nvGrpSpPr>
          <p:grpSpPr>
            <a:xfrm>
              <a:off x="4823738" y="6356029"/>
              <a:ext cx="293998" cy="355215"/>
              <a:chOff x="2305050" y="5353050"/>
              <a:chExt cx="600075" cy="725025"/>
            </a:xfrm>
          </p:grpSpPr>
          <p:sp>
            <p:nvSpPr>
              <p:cNvPr id="3204" name="Rectangle: Top Corners Rounded 3203">
                <a:extLst>
                  <a:ext uri="{FF2B5EF4-FFF2-40B4-BE49-F238E27FC236}">
                    <a16:creationId xmlns:a16="http://schemas.microsoft.com/office/drawing/2014/main" id="{91A42624-6CC2-7ED8-1DD2-9EF1C33F881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5" name="Rectangle 3204">
                <a:extLst>
                  <a:ext uri="{FF2B5EF4-FFF2-40B4-BE49-F238E27FC236}">
                    <a16:creationId xmlns:a16="http://schemas.microsoft.com/office/drawing/2014/main" id="{A0F6B110-E28E-3DCC-1ADF-A0B58619430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6" name="Oval 3205">
                <a:extLst>
                  <a:ext uri="{FF2B5EF4-FFF2-40B4-BE49-F238E27FC236}">
                    <a16:creationId xmlns:a16="http://schemas.microsoft.com/office/drawing/2014/main" id="{4E5A5F22-60DC-09EB-9B7E-BB0292ADAD8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2" name="Group 3191">
              <a:extLst>
                <a:ext uri="{FF2B5EF4-FFF2-40B4-BE49-F238E27FC236}">
                  <a16:creationId xmlns:a16="http://schemas.microsoft.com/office/drawing/2014/main" id="{91F5B350-94B0-98ED-C064-121130A68539}"/>
                </a:ext>
              </a:extLst>
            </p:cNvPr>
            <p:cNvGrpSpPr>
              <a:grpSpLocks noChangeAspect="1"/>
            </p:cNvGrpSpPr>
            <p:nvPr/>
          </p:nvGrpSpPr>
          <p:grpSpPr>
            <a:xfrm>
              <a:off x="4823738" y="6066908"/>
              <a:ext cx="293998" cy="355215"/>
              <a:chOff x="2305050" y="5353050"/>
              <a:chExt cx="600075" cy="725025"/>
            </a:xfrm>
          </p:grpSpPr>
          <p:sp>
            <p:nvSpPr>
              <p:cNvPr id="3201" name="Rectangle: Top Corners Rounded 3200">
                <a:extLst>
                  <a:ext uri="{FF2B5EF4-FFF2-40B4-BE49-F238E27FC236}">
                    <a16:creationId xmlns:a16="http://schemas.microsoft.com/office/drawing/2014/main" id="{6E20C65A-573D-5D0B-7DBE-9D6B7B8CF36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2" name="Rectangle 3201">
                <a:extLst>
                  <a:ext uri="{FF2B5EF4-FFF2-40B4-BE49-F238E27FC236}">
                    <a16:creationId xmlns:a16="http://schemas.microsoft.com/office/drawing/2014/main" id="{AA1CD125-6850-2C2D-2393-50FA0BDDC3C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3" name="Oval 3202">
                <a:extLst>
                  <a:ext uri="{FF2B5EF4-FFF2-40B4-BE49-F238E27FC236}">
                    <a16:creationId xmlns:a16="http://schemas.microsoft.com/office/drawing/2014/main" id="{67BA30F3-2ACF-5BB1-64CE-8B3EEABB3C7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3" name="Group 3192">
              <a:extLst>
                <a:ext uri="{FF2B5EF4-FFF2-40B4-BE49-F238E27FC236}">
                  <a16:creationId xmlns:a16="http://schemas.microsoft.com/office/drawing/2014/main" id="{53214138-0564-38AA-0EE3-68583C29AD26}"/>
                </a:ext>
              </a:extLst>
            </p:cNvPr>
            <p:cNvGrpSpPr>
              <a:grpSpLocks noChangeAspect="1"/>
            </p:cNvGrpSpPr>
            <p:nvPr/>
          </p:nvGrpSpPr>
          <p:grpSpPr>
            <a:xfrm>
              <a:off x="4823738" y="5777787"/>
              <a:ext cx="293998" cy="355215"/>
              <a:chOff x="2305050" y="5353050"/>
              <a:chExt cx="600075" cy="725025"/>
            </a:xfrm>
          </p:grpSpPr>
          <p:sp>
            <p:nvSpPr>
              <p:cNvPr id="3198" name="Rectangle: Top Corners Rounded 3197">
                <a:extLst>
                  <a:ext uri="{FF2B5EF4-FFF2-40B4-BE49-F238E27FC236}">
                    <a16:creationId xmlns:a16="http://schemas.microsoft.com/office/drawing/2014/main" id="{369BE08C-18E6-735A-880E-3E6960FC400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9" name="Rectangle 3198">
                <a:extLst>
                  <a:ext uri="{FF2B5EF4-FFF2-40B4-BE49-F238E27FC236}">
                    <a16:creationId xmlns:a16="http://schemas.microsoft.com/office/drawing/2014/main" id="{D619E17D-73B5-04A7-0972-B5B9132E76F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0" name="Oval 3199">
                <a:extLst>
                  <a:ext uri="{FF2B5EF4-FFF2-40B4-BE49-F238E27FC236}">
                    <a16:creationId xmlns:a16="http://schemas.microsoft.com/office/drawing/2014/main" id="{84C6F1E8-14DC-D215-59F5-0E2659940DB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4" name="Group 3193">
              <a:extLst>
                <a:ext uri="{FF2B5EF4-FFF2-40B4-BE49-F238E27FC236}">
                  <a16:creationId xmlns:a16="http://schemas.microsoft.com/office/drawing/2014/main" id="{5C4F3A53-6CC9-F44E-E3DA-29DA43558DC3}"/>
                </a:ext>
              </a:extLst>
            </p:cNvPr>
            <p:cNvGrpSpPr>
              <a:grpSpLocks noChangeAspect="1"/>
            </p:cNvGrpSpPr>
            <p:nvPr/>
          </p:nvGrpSpPr>
          <p:grpSpPr>
            <a:xfrm>
              <a:off x="4823738" y="5488666"/>
              <a:ext cx="293998" cy="355215"/>
              <a:chOff x="2305050" y="5353050"/>
              <a:chExt cx="600075" cy="725025"/>
            </a:xfrm>
          </p:grpSpPr>
          <p:sp>
            <p:nvSpPr>
              <p:cNvPr id="3195" name="Rectangle: Top Corners Rounded 3194">
                <a:extLst>
                  <a:ext uri="{FF2B5EF4-FFF2-40B4-BE49-F238E27FC236}">
                    <a16:creationId xmlns:a16="http://schemas.microsoft.com/office/drawing/2014/main" id="{B9787773-F13B-FAD5-596B-FB588D3D3C3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6" name="Rectangle 3195">
                <a:extLst>
                  <a:ext uri="{FF2B5EF4-FFF2-40B4-BE49-F238E27FC236}">
                    <a16:creationId xmlns:a16="http://schemas.microsoft.com/office/drawing/2014/main" id="{EF23BDB5-796D-4668-7670-1BF2259E08E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7" name="Oval 3196">
                <a:extLst>
                  <a:ext uri="{FF2B5EF4-FFF2-40B4-BE49-F238E27FC236}">
                    <a16:creationId xmlns:a16="http://schemas.microsoft.com/office/drawing/2014/main" id="{ECB8B266-75E2-63D8-C26D-5265330574F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4320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6" name="Picture 5" descr="A cloud with lines in it&#10;&#10;Description automatically generated">
            <a:extLst>
              <a:ext uri="{FF2B5EF4-FFF2-40B4-BE49-F238E27FC236}">
                <a16:creationId xmlns:a16="http://schemas.microsoft.com/office/drawing/2014/main" id="{9EB8ED94-E84C-93F3-AF22-0CB2567DADD3}"/>
              </a:ext>
            </a:extLst>
          </p:cNvPr>
          <p:cNvPicPr>
            <a:picLocks noChangeAspect="1"/>
          </p:cNvPicPr>
          <p:nvPr/>
        </p:nvPicPr>
        <p:blipFill>
          <a:blip r:embed="rId3"/>
          <a:stretch>
            <a:fillRect/>
          </a:stretch>
        </p:blipFill>
        <p:spPr>
          <a:xfrm>
            <a:off x="234206" y="3787815"/>
            <a:ext cx="3190874" cy="2150268"/>
          </a:xfrm>
          <a:prstGeom prst="rect">
            <a:avLst/>
          </a:prstGeom>
        </p:spPr>
      </p:pic>
      <p:pic>
        <p:nvPicPr>
          <p:cNvPr id="7" name="Picture 6" descr="A black letter on a white background&#10;&#10;Description automatically generated">
            <a:extLst>
              <a:ext uri="{FF2B5EF4-FFF2-40B4-BE49-F238E27FC236}">
                <a16:creationId xmlns:a16="http://schemas.microsoft.com/office/drawing/2014/main" id="{3D8A558F-DC3E-38F2-A596-91B21A036545}"/>
              </a:ext>
            </a:extLst>
          </p:cNvPr>
          <p:cNvPicPr>
            <a:picLocks noChangeAspect="1"/>
          </p:cNvPicPr>
          <p:nvPr/>
        </p:nvPicPr>
        <p:blipFill>
          <a:blip r:embed="rId4"/>
          <a:stretch>
            <a:fillRect/>
          </a:stretch>
        </p:blipFill>
        <p:spPr>
          <a:xfrm>
            <a:off x="3860006" y="3655218"/>
            <a:ext cx="2400299" cy="2416968"/>
          </a:xfrm>
          <a:prstGeom prst="rect">
            <a:avLst/>
          </a:prstGeom>
        </p:spPr>
      </p:pic>
      <p:pic>
        <p:nvPicPr>
          <p:cNvPr id="8" name="Picture 7" descr="A black text with a white background&#10;&#10;Description automatically generated">
            <a:extLst>
              <a:ext uri="{FF2B5EF4-FFF2-40B4-BE49-F238E27FC236}">
                <a16:creationId xmlns:a16="http://schemas.microsoft.com/office/drawing/2014/main" id="{38F3FB3B-B6FE-3E56-EF91-272175E17F63}"/>
              </a:ext>
            </a:extLst>
          </p:cNvPr>
          <p:cNvPicPr>
            <a:picLocks noChangeAspect="1"/>
          </p:cNvPicPr>
          <p:nvPr/>
        </p:nvPicPr>
        <p:blipFill>
          <a:blip r:embed="rId5"/>
          <a:stretch>
            <a:fillRect/>
          </a:stretch>
        </p:blipFill>
        <p:spPr>
          <a:xfrm>
            <a:off x="7146131" y="3657600"/>
            <a:ext cx="3638549" cy="125730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3A07024D-26E8-C355-2614-F1B7729BDFBC}"/>
              </a:ext>
            </a:extLst>
          </p:cNvPr>
          <p:cNvPicPr>
            <a:picLocks noChangeAspect="1"/>
          </p:cNvPicPr>
          <p:nvPr/>
        </p:nvPicPr>
        <p:blipFill>
          <a:blip r:embed="rId6"/>
          <a:stretch>
            <a:fillRect/>
          </a:stretch>
        </p:blipFill>
        <p:spPr>
          <a:xfrm>
            <a:off x="7146131" y="5081588"/>
            <a:ext cx="3638549" cy="1504950"/>
          </a:xfrm>
          <a:prstGeom prst="rect">
            <a:avLst/>
          </a:prstGeom>
        </p:spPr>
      </p:pic>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If I know 13 + 4 = 17, what else do I know?</a:t>
            </a:r>
          </a:p>
        </p:txBody>
      </p:sp>
      <p:grpSp>
        <p:nvGrpSpPr>
          <p:cNvPr id="3" name="Group 2">
            <a:extLst>
              <a:ext uri="{FF2B5EF4-FFF2-40B4-BE49-F238E27FC236}">
                <a16:creationId xmlns:a16="http://schemas.microsoft.com/office/drawing/2014/main" id="{3273F578-D193-F910-D0F3-67C6B4249F6E}"/>
              </a:ext>
            </a:extLst>
          </p:cNvPr>
          <p:cNvGrpSpPr/>
          <p:nvPr/>
        </p:nvGrpSpPr>
        <p:grpSpPr>
          <a:xfrm rot="16200000">
            <a:off x="1624204" y="1857188"/>
            <a:ext cx="1791800" cy="3186353"/>
            <a:chOff x="6822237" y="585394"/>
            <a:chExt cx="2220130" cy="3435884"/>
          </a:xfrm>
        </p:grpSpPr>
        <p:sp>
          <p:nvSpPr>
            <p:cNvPr id="5" name="Rounded Rectangle 7">
              <a:extLst>
                <a:ext uri="{FF2B5EF4-FFF2-40B4-BE49-F238E27FC236}">
                  <a16:creationId xmlns:a16="http://schemas.microsoft.com/office/drawing/2014/main" id="{E0383EE1-90A5-CD8A-5FF1-1BC1AFBE5684}"/>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6" name="Rounded Rectangle 9">
              <a:extLst>
                <a:ext uri="{FF2B5EF4-FFF2-40B4-BE49-F238E27FC236}">
                  <a16:creationId xmlns:a16="http://schemas.microsoft.com/office/drawing/2014/main" id="{E04F1E76-8FA6-3902-F2BD-0D397E55C40A}"/>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13</a:t>
              </a:r>
            </a:p>
          </p:txBody>
        </p:sp>
        <p:sp>
          <p:nvSpPr>
            <p:cNvPr id="7" name="Rounded Rectangle 10">
              <a:extLst>
                <a:ext uri="{FF2B5EF4-FFF2-40B4-BE49-F238E27FC236}">
                  <a16:creationId xmlns:a16="http://schemas.microsoft.com/office/drawing/2014/main" id="{9750F503-94A8-5DC3-E728-FE10A278AA09}"/>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17</a:t>
              </a:r>
            </a:p>
          </p:txBody>
        </p:sp>
        <p:cxnSp>
          <p:nvCxnSpPr>
            <p:cNvPr id="8" name="Straight Connector 7">
              <a:extLst>
                <a:ext uri="{FF2B5EF4-FFF2-40B4-BE49-F238E27FC236}">
                  <a16:creationId xmlns:a16="http://schemas.microsoft.com/office/drawing/2014/main" id="{CFCB04C8-F8E6-FBDB-C4A9-DF3C93294309}"/>
                </a:ext>
              </a:extLst>
            </p:cNvPr>
            <p:cNvCxnSpPr>
              <a:cxnSpLocks/>
              <a:stCxn id="7" idx="3"/>
              <a:endCxn id="6"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E6D5719-E9F0-8247-7A34-D3F85201A543}"/>
                </a:ext>
              </a:extLst>
            </p:cNvPr>
            <p:cNvCxnSpPr>
              <a:cxnSpLocks/>
              <a:stCxn id="7" idx="3"/>
              <a:endCxn id="5"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AB9D3024-8A0D-47BB-6B2E-908D96E5B9EB}"/>
              </a:ext>
            </a:extLst>
          </p:cNvPr>
          <p:cNvGrpSpPr/>
          <p:nvPr/>
        </p:nvGrpSpPr>
        <p:grpSpPr>
          <a:xfrm>
            <a:off x="5939381" y="1640461"/>
            <a:ext cx="4162654" cy="630000"/>
            <a:chOff x="414002" y="4450453"/>
            <a:chExt cx="4162654" cy="630000"/>
          </a:xfrm>
        </p:grpSpPr>
        <p:sp>
          <p:nvSpPr>
            <p:cNvPr id="11" name="Rounded Rectangle 10">
              <a:extLst>
                <a:ext uri="{FF2B5EF4-FFF2-40B4-BE49-F238E27FC236}">
                  <a16:creationId xmlns:a16="http://schemas.microsoft.com/office/drawing/2014/main" id="{2057DF51-76FF-D890-171B-415898BF19BA}"/>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13</a:t>
              </a:r>
            </a:p>
          </p:txBody>
        </p:sp>
        <p:sp>
          <p:nvSpPr>
            <p:cNvPr id="12" name="Rounded Rectangle 10">
              <a:extLst>
                <a:ext uri="{FF2B5EF4-FFF2-40B4-BE49-F238E27FC236}">
                  <a16:creationId xmlns:a16="http://schemas.microsoft.com/office/drawing/2014/main" id="{036D133D-05DC-1651-AAA4-15D5FD6CE6EE}"/>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4</a:t>
              </a:r>
            </a:p>
          </p:txBody>
        </p:sp>
        <p:sp>
          <p:nvSpPr>
            <p:cNvPr id="13" name="Rounded Rectangle 10">
              <a:extLst>
                <a:ext uri="{FF2B5EF4-FFF2-40B4-BE49-F238E27FC236}">
                  <a16:creationId xmlns:a16="http://schemas.microsoft.com/office/drawing/2014/main" id="{4B0F4525-581D-E4FE-CE3E-35CFB5427EFF}"/>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17</a:t>
              </a:r>
            </a:p>
          </p:txBody>
        </p:sp>
        <p:sp>
          <p:nvSpPr>
            <p:cNvPr id="14" name="Rounded Rectangle 10">
              <a:extLst>
                <a:ext uri="{FF2B5EF4-FFF2-40B4-BE49-F238E27FC236}">
                  <a16:creationId xmlns:a16="http://schemas.microsoft.com/office/drawing/2014/main" id="{F3D7FDC9-12E5-761D-039A-C103AB89FB1F}"/>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15" name="Rounded Rectangle 10">
              <a:extLst>
                <a:ext uri="{FF2B5EF4-FFF2-40B4-BE49-F238E27FC236}">
                  <a16:creationId xmlns:a16="http://schemas.microsoft.com/office/drawing/2014/main" id="{3D065637-50E9-8993-460C-34644CE7C2A9}"/>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grpSp>
        <p:nvGrpSpPr>
          <p:cNvPr id="16" name="Group 15">
            <a:extLst>
              <a:ext uri="{FF2B5EF4-FFF2-40B4-BE49-F238E27FC236}">
                <a16:creationId xmlns:a16="http://schemas.microsoft.com/office/drawing/2014/main" id="{D2DA2C3B-F6D8-3BB1-F7AA-99745F73DB38}"/>
              </a:ext>
            </a:extLst>
          </p:cNvPr>
          <p:cNvGrpSpPr/>
          <p:nvPr/>
        </p:nvGrpSpPr>
        <p:grpSpPr>
          <a:xfrm>
            <a:off x="5939381" y="2772639"/>
            <a:ext cx="4162654" cy="630000"/>
            <a:chOff x="414002" y="4450453"/>
            <a:chExt cx="4162654" cy="630000"/>
          </a:xfrm>
        </p:grpSpPr>
        <p:sp>
          <p:nvSpPr>
            <p:cNvPr id="17" name="Rounded Rectangle 10">
              <a:extLst>
                <a:ext uri="{FF2B5EF4-FFF2-40B4-BE49-F238E27FC236}">
                  <a16:creationId xmlns:a16="http://schemas.microsoft.com/office/drawing/2014/main" id="{DEFD169B-B2DE-0780-5FDC-E2CAB98B3386}"/>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8" name="Rounded Rectangle 10">
              <a:extLst>
                <a:ext uri="{FF2B5EF4-FFF2-40B4-BE49-F238E27FC236}">
                  <a16:creationId xmlns:a16="http://schemas.microsoft.com/office/drawing/2014/main" id="{1716EB96-E6F5-8510-459C-BDB16353BFD5}"/>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19" name="Rounded Rectangle 10">
              <a:extLst>
                <a:ext uri="{FF2B5EF4-FFF2-40B4-BE49-F238E27FC236}">
                  <a16:creationId xmlns:a16="http://schemas.microsoft.com/office/drawing/2014/main" id="{1060DA64-F14B-D537-9A11-59D299922F9D}"/>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0" name="Rounded Rectangle 10">
              <a:extLst>
                <a:ext uri="{FF2B5EF4-FFF2-40B4-BE49-F238E27FC236}">
                  <a16:creationId xmlns:a16="http://schemas.microsoft.com/office/drawing/2014/main" id="{C509F95D-817F-AC24-D592-407736E744A1}"/>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21" name="Rounded Rectangle 10">
              <a:extLst>
                <a:ext uri="{FF2B5EF4-FFF2-40B4-BE49-F238E27FC236}">
                  <a16:creationId xmlns:a16="http://schemas.microsoft.com/office/drawing/2014/main" id="{193417E4-9AB0-8721-FDDC-8886FB658D07}"/>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grpSp>
        <p:nvGrpSpPr>
          <p:cNvPr id="22" name="Group 21">
            <a:extLst>
              <a:ext uri="{FF2B5EF4-FFF2-40B4-BE49-F238E27FC236}">
                <a16:creationId xmlns:a16="http://schemas.microsoft.com/office/drawing/2014/main" id="{2089273E-3603-FC89-CA97-88D60CC729F7}"/>
              </a:ext>
            </a:extLst>
          </p:cNvPr>
          <p:cNvGrpSpPr/>
          <p:nvPr/>
        </p:nvGrpSpPr>
        <p:grpSpPr>
          <a:xfrm>
            <a:off x="5939381" y="3904817"/>
            <a:ext cx="4162654" cy="630000"/>
            <a:chOff x="414002" y="4450453"/>
            <a:chExt cx="4162654" cy="630000"/>
          </a:xfrm>
        </p:grpSpPr>
        <p:sp>
          <p:nvSpPr>
            <p:cNvPr id="23" name="Rounded Rectangle 10">
              <a:extLst>
                <a:ext uri="{FF2B5EF4-FFF2-40B4-BE49-F238E27FC236}">
                  <a16:creationId xmlns:a16="http://schemas.microsoft.com/office/drawing/2014/main" id="{41F3B696-B81C-F403-7161-57C1FA1A3D0E}"/>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4" name="Rounded Rectangle 10">
              <a:extLst>
                <a:ext uri="{FF2B5EF4-FFF2-40B4-BE49-F238E27FC236}">
                  <a16:creationId xmlns:a16="http://schemas.microsoft.com/office/drawing/2014/main" id="{00E172C6-4151-3D74-3435-4280984AA45D}"/>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5" name="Rounded Rectangle 10">
              <a:extLst>
                <a:ext uri="{FF2B5EF4-FFF2-40B4-BE49-F238E27FC236}">
                  <a16:creationId xmlns:a16="http://schemas.microsoft.com/office/drawing/2014/main" id="{9D26AC59-1098-B62F-6B6B-850F7B54EBD1}"/>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26" name="Rounded Rectangle 10">
              <a:extLst>
                <a:ext uri="{FF2B5EF4-FFF2-40B4-BE49-F238E27FC236}">
                  <a16:creationId xmlns:a16="http://schemas.microsoft.com/office/drawing/2014/main" id="{51C952CB-DCE9-02FA-11C1-52F6E9DDC58F}"/>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27" name="Rounded Rectangle 10">
              <a:extLst>
                <a:ext uri="{FF2B5EF4-FFF2-40B4-BE49-F238E27FC236}">
                  <a16:creationId xmlns:a16="http://schemas.microsoft.com/office/drawing/2014/main" id="{7F3F9D10-25CC-1726-A606-674303C3A874}"/>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grpSp>
        <p:nvGrpSpPr>
          <p:cNvPr id="28" name="Group 27">
            <a:extLst>
              <a:ext uri="{FF2B5EF4-FFF2-40B4-BE49-F238E27FC236}">
                <a16:creationId xmlns:a16="http://schemas.microsoft.com/office/drawing/2014/main" id="{15B38C24-561C-6E6A-2304-9CA2EFD8C844}"/>
              </a:ext>
            </a:extLst>
          </p:cNvPr>
          <p:cNvGrpSpPr/>
          <p:nvPr/>
        </p:nvGrpSpPr>
        <p:grpSpPr>
          <a:xfrm>
            <a:off x="5939381" y="5036994"/>
            <a:ext cx="4162654" cy="630000"/>
            <a:chOff x="414002" y="4450453"/>
            <a:chExt cx="4162654" cy="630000"/>
          </a:xfrm>
        </p:grpSpPr>
        <p:sp>
          <p:nvSpPr>
            <p:cNvPr id="29" name="Rounded Rectangle 10">
              <a:extLst>
                <a:ext uri="{FF2B5EF4-FFF2-40B4-BE49-F238E27FC236}">
                  <a16:creationId xmlns:a16="http://schemas.microsoft.com/office/drawing/2014/main" id="{8EA92FCA-A4A2-AA68-C0B6-7684068CAD1C}"/>
                </a:ext>
              </a:extLst>
            </p:cNvPr>
            <p:cNvSpPr/>
            <p:nvPr/>
          </p:nvSpPr>
          <p:spPr>
            <a:xfrm>
              <a:off x="414002"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30" name="Rounded Rectangle 10">
              <a:extLst>
                <a:ext uri="{FF2B5EF4-FFF2-40B4-BE49-F238E27FC236}">
                  <a16:creationId xmlns:a16="http://schemas.microsoft.com/office/drawing/2014/main" id="{9CFE7ED4-8A6F-D264-109B-60DF3BCDA971}"/>
                </a:ext>
              </a:extLst>
            </p:cNvPr>
            <p:cNvSpPr/>
            <p:nvPr/>
          </p:nvSpPr>
          <p:spPr>
            <a:xfrm>
              <a:off x="2023728" y="4450453"/>
              <a:ext cx="943200" cy="630000"/>
            </a:xfrm>
            <a:prstGeom prst="roundRect">
              <a:avLst/>
            </a:prstGeom>
            <a:ln w="19050"/>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31" name="Rounded Rectangle 10">
              <a:extLst>
                <a:ext uri="{FF2B5EF4-FFF2-40B4-BE49-F238E27FC236}">
                  <a16:creationId xmlns:a16="http://schemas.microsoft.com/office/drawing/2014/main" id="{51FE2553-EF8D-46C6-22F5-90C97F92C7A1}"/>
                </a:ext>
              </a:extLst>
            </p:cNvPr>
            <p:cNvSpPr/>
            <p:nvPr/>
          </p:nvSpPr>
          <p:spPr>
            <a:xfrm>
              <a:off x="3633456" y="4450453"/>
              <a:ext cx="943200" cy="63000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sp>
          <p:nvSpPr>
            <p:cNvPr id="32" name="Rounded Rectangle 10">
              <a:extLst>
                <a:ext uri="{FF2B5EF4-FFF2-40B4-BE49-F238E27FC236}">
                  <a16:creationId xmlns:a16="http://schemas.microsoft.com/office/drawing/2014/main" id="{440C5096-68D8-62CD-3D11-08F02D4040B3}"/>
                </a:ext>
              </a:extLst>
            </p:cNvPr>
            <p:cNvSpPr>
              <a:spLocks noChangeAspect="1"/>
            </p:cNvSpPr>
            <p:nvPr/>
          </p:nvSpPr>
          <p:spPr>
            <a:xfrm>
              <a:off x="1420465"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US" sz="2800">
                  <a:latin typeface="Cambria Math" panose="02040503050406030204" pitchFamily="18" charset="0"/>
                  <a:ea typeface="Cambria Math" panose="02040503050406030204" pitchFamily="18" charset="0"/>
                  <a:cs typeface="Century Gothic"/>
                </a:rPr>
                <a:t>-</a:t>
              </a:r>
            </a:p>
          </p:txBody>
        </p:sp>
        <p:sp>
          <p:nvSpPr>
            <p:cNvPr id="33" name="Rounded Rectangle 10">
              <a:extLst>
                <a:ext uri="{FF2B5EF4-FFF2-40B4-BE49-F238E27FC236}">
                  <a16:creationId xmlns:a16="http://schemas.microsoft.com/office/drawing/2014/main" id="{C1287E5A-33E2-D6F4-EB95-E9D6F5CAA273}"/>
                </a:ext>
              </a:extLst>
            </p:cNvPr>
            <p:cNvSpPr>
              <a:spLocks noChangeAspect="1"/>
            </p:cNvSpPr>
            <p:nvPr/>
          </p:nvSpPr>
          <p:spPr>
            <a:xfrm>
              <a:off x="3030191" y="4495453"/>
              <a:ext cx="540000" cy="5400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54000" tIns="54000" rIns="54000" bIns="54000" rtlCol="0" anchor="ctr"/>
            <a:lstStyle/>
            <a:p>
              <a:pPr algn="ctr"/>
              <a:r>
                <a:rPr lang="en-GB" sz="2800">
                  <a:latin typeface="Cambria Math" panose="02040503050406030204" pitchFamily="18" charset="0"/>
                  <a:ea typeface="Cambria Math" panose="02040503050406030204" pitchFamily="18" charset="0"/>
                  <a:cs typeface="Century Gothic"/>
                </a:rPr>
                <a:t>=</a:t>
              </a:r>
              <a:endParaRPr lang="en-US" sz="2800">
                <a:latin typeface="Cambria Math" panose="02040503050406030204" pitchFamily="18" charset="0"/>
                <a:ea typeface="Cambria Math" panose="02040503050406030204" pitchFamily="18" charset="0"/>
                <a:cs typeface="Century Gothic"/>
              </a:endParaRPr>
            </a:p>
          </p:txBody>
        </p:sp>
      </p:grpSp>
    </p:spTree>
    <p:extLst>
      <p:ext uri="{BB962C8B-B14F-4D97-AF65-F5344CB8AC3E}">
        <p14:creationId xmlns:p14="http://schemas.microsoft.com/office/powerpoint/2010/main" val="185072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5189E-477C-194B-5E05-38F3F364E2FE}"/>
              </a:ext>
            </a:extLst>
          </p:cNvPr>
          <p:cNvSpPr>
            <a:spLocks noGrp="1"/>
          </p:cNvSpPr>
          <p:nvPr>
            <p:ph type="title"/>
          </p:nvPr>
        </p:nvSpPr>
        <p:spPr/>
        <p:txBody>
          <a:bodyPr/>
          <a:lstStyle/>
          <a:p>
            <a:r>
              <a:rPr lang="en-US" sz="2200">
                <a:latin typeface="Century Gothic"/>
                <a:cs typeface="Century Gothic"/>
              </a:rPr>
              <a:t>To use number bonds to derive subtraction facts and teens facts</a:t>
            </a:r>
            <a:endParaRPr lang="en-GB"/>
          </a:p>
        </p:txBody>
      </p:sp>
      <p:sp>
        <p:nvSpPr>
          <p:cNvPr id="4" name="Text Placeholder 3"/>
          <p:cNvSpPr>
            <a:spLocks noGrp="1"/>
          </p:cNvSpPr>
          <p:nvPr>
            <p:ph type="body" sz="quarter" idx="10"/>
          </p:nvPr>
        </p:nvSpPr>
        <p:spPr>
          <a:xfrm>
            <a:off x="219075" y="1416208"/>
            <a:ext cx="4883503" cy="2400657"/>
          </a:xfrm>
        </p:spPr>
        <p:txBody>
          <a:bodyPr/>
          <a:lstStyle/>
          <a:p>
            <a:r>
              <a:rPr lang="en-GB" sz="2800">
                <a:latin typeface="Century Gothic" panose="020B0502020202020204" pitchFamily="34" charset="0"/>
              </a:rPr>
              <a:t>Use cubes on a part-whole model to model each calculation.</a:t>
            </a:r>
          </a:p>
          <a:p>
            <a:r>
              <a:rPr lang="en-GB"/>
              <a:t>C</a:t>
            </a:r>
            <a:r>
              <a:rPr lang="en-GB" sz="2800">
                <a:latin typeface="Century Gothic" panose="020B0502020202020204" pitchFamily="34" charset="0"/>
              </a:rPr>
              <a:t>omplete the missing information.</a:t>
            </a:r>
          </a:p>
        </p:txBody>
      </p:sp>
      <p:pic>
        <p:nvPicPr>
          <p:cNvPr id="126" name="Picture 125">
            <a:extLst>
              <a:ext uri="{FF2B5EF4-FFF2-40B4-BE49-F238E27FC236}">
                <a16:creationId xmlns:a16="http://schemas.microsoft.com/office/drawing/2014/main" id="{0DD3B767-15B2-BE9F-89D5-01FFB59B4EC9}"/>
              </a:ext>
            </a:extLst>
          </p:cNvPr>
          <p:cNvPicPr>
            <a:picLocks noChangeAspect="1"/>
          </p:cNvPicPr>
          <p:nvPr/>
        </p:nvPicPr>
        <p:blipFill>
          <a:blip r:embed="rId3"/>
          <a:stretch>
            <a:fillRect/>
          </a:stretch>
        </p:blipFill>
        <p:spPr>
          <a:xfrm>
            <a:off x="6329798" y="1161834"/>
            <a:ext cx="4151319" cy="5511110"/>
          </a:xfrm>
          <a:prstGeom prst="rect">
            <a:avLst/>
          </a:prstGeom>
        </p:spPr>
      </p:pic>
    </p:spTree>
    <p:extLst>
      <p:ext uri="{BB962C8B-B14F-4D97-AF65-F5344CB8AC3E}">
        <p14:creationId xmlns:p14="http://schemas.microsoft.com/office/powerpoint/2010/main" val="30225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98"/>
            <a:ext cx="10515600" cy="1325563"/>
          </a:xfrm>
        </p:spPr>
        <p:txBody>
          <a:bodyPr>
            <a:normAutofit/>
          </a:bodyPr>
          <a:lstStyle/>
          <a:p>
            <a:r>
              <a:rPr lang="en-US"/>
              <a:t>Are the equations correct? </a:t>
            </a:r>
          </a:p>
        </p:txBody>
      </p:sp>
      <p:sp>
        <p:nvSpPr>
          <p:cNvPr id="4" name="Text Placeholder 3"/>
          <p:cNvSpPr>
            <a:spLocks noGrp="1"/>
          </p:cNvSpPr>
          <p:nvPr>
            <p:ph type="body" sz="quarter" idx="10"/>
          </p:nvPr>
        </p:nvSpPr>
        <p:spPr>
          <a:xfrm>
            <a:off x="219075" y="1166400"/>
            <a:ext cx="10606088" cy="523220"/>
          </a:xfrm>
        </p:spPr>
        <p:txBody>
          <a:bodyPr/>
          <a:lstStyle/>
          <a:p>
            <a:r>
              <a:rPr lang="en-GB" sz="2800">
                <a:latin typeface="Century Gothic" panose="020B0502020202020204" pitchFamily="34" charset="0"/>
              </a:rPr>
              <a:t>How do you know?</a:t>
            </a:r>
          </a:p>
        </p:txBody>
      </p:sp>
      <p:sp>
        <p:nvSpPr>
          <p:cNvPr id="3" name="Content Placeholder 2"/>
          <p:cNvSpPr>
            <a:spLocks noGrp="1"/>
          </p:cNvSpPr>
          <p:nvPr>
            <p:ph idx="4294967295"/>
          </p:nvPr>
        </p:nvSpPr>
        <p:spPr>
          <a:xfrm>
            <a:off x="1415454" y="2493066"/>
            <a:ext cx="2130425" cy="2749693"/>
          </a:xfrm>
        </p:spPr>
        <p:txBody>
          <a:bodyPr>
            <a:noAutofit/>
          </a:bodyPr>
          <a:lstStyle/>
          <a:p>
            <a:pPr marL="0" lvl="8" indent="0">
              <a:lnSpc>
                <a:spcPct val="100000"/>
              </a:lnSpc>
              <a:spcBef>
                <a:spcPts val="1200"/>
              </a:spcBef>
              <a:spcAft>
                <a:spcPts val="1200"/>
              </a:spcAft>
              <a:buClr>
                <a:srgbClr val="E50E46"/>
              </a:buClr>
              <a:buNone/>
            </a:pPr>
            <a:r>
              <a:rPr lang="en-GB" sz="2800">
                <a:latin typeface="Cambria Math" panose="02040503050406030204" pitchFamily="18" charset="0"/>
                <a:ea typeface="Cambria Math" panose="02040503050406030204" pitchFamily="18" charset="0"/>
              </a:rPr>
              <a:t>3 + 4 = 7</a:t>
            </a:r>
          </a:p>
          <a:p>
            <a:pPr marL="0" lvl="8" indent="0">
              <a:lnSpc>
                <a:spcPct val="100000"/>
              </a:lnSpc>
              <a:spcBef>
                <a:spcPts val="1200"/>
              </a:spcBef>
              <a:spcAft>
                <a:spcPts val="1200"/>
              </a:spcAft>
              <a:buClr>
                <a:srgbClr val="E50E46"/>
              </a:buClr>
              <a:buNone/>
            </a:pPr>
            <a:r>
              <a:rPr lang="en-GB" sz="2800">
                <a:latin typeface="Cambria Math" panose="02040503050406030204" pitchFamily="18" charset="0"/>
                <a:ea typeface="Cambria Math" panose="02040503050406030204" pitchFamily="18" charset="0"/>
              </a:rPr>
              <a:t>7 + 4 = 3</a:t>
            </a:r>
          </a:p>
          <a:p>
            <a:pPr marL="0" lvl="8" indent="0">
              <a:lnSpc>
                <a:spcPct val="100000"/>
              </a:lnSpc>
              <a:spcBef>
                <a:spcPts val="1200"/>
              </a:spcBef>
              <a:spcAft>
                <a:spcPts val="1200"/>
              </a:spcAft>
              <a:buClr>
                <a:srgbClr val="E50E46"/>
              </a:buClr>
              <a:buNone/>
            </a:pPr>
            <a:r>
              <a:rPr lang="en-GB" sz="2800">
                <a:latin typeface="Cambria Math" panose="02040503050406030204" pitchFamily="18" charset="0"/>
                <a:ea typeface="Cambria Math" panose="02040503050406030204" pitchFamily="18" charset="0"/>
              </a:rPr>
              <a:t>7 – 4 = 3</a:t>
            </a:r>
          </a:p>
          <a:p>
            <a:pPr marL="0" lvl="8" indent="0">
              <a:lnSpc>
                <a:spcPct val="100000"/>
              </a:lnSpc>
              <a:spcBef>
                <a:spcPts val="1200"/>
              </a:spcBef>
              <a:spcAft>
                <a:spcPts val="1200"/>
              </a:spcAft>
              <a:buClr>
                <a:srgbClr val="E50E46"/>
              </a:buClr>
              <a:buNone/>
            </a:pPr>
            <a:r>
              <a:rPr lang="en-GB" sz="2800">
                <a:latin typeface="Cambria Math" panose="02040503050406030204" pitchFamily="18" charset="0"/>
                <a:ea typeface="Cambria Math" panose="02040503050406030204" pitchFamily="18" charset="0"/>
              </a:rPr>
              <a:t>3 – 4 = 7</a:t>
            </a:r>
          </a:p>
        </p:txBody>
      </p:sp>
      <p:sp>
        <p:nvSpPr>
          <p:cNvPr id="11" name="Rectangular Callout 10"/>
          <p:cNvSpPr/>
          <p:nvPr/>
        </p:nvSpPr>
        <p:spPr>
          <a:xfrm>
            <a:off x="5977507" y="2939407"/>
            <a:ext cx="4651022" cy="1149727"/>
          </a:xfrm>
          <a:prstGeom prst="wedgeRectCallout">
            <a:avLst>
              <a:gd name="adj1" fmla="val 47113"/>
              <a:gd name="adj2" fmla="val 12236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I've written the related facts for this part-whole model!</a:t>
            </a:r>
          </a:p>
        </p:txBody>
      </p:sp>
      <p:grpSp>
        <p:nvGrpSpPr>
          <p:cNvPr id="6" name="Group 5">
            <a:extLst>
              <a:ext uri="{FF2B5EF4-FFF2-40B4-BE49-F238E27FC236}">
                <a16:creationId xmlns:a16="http://schemas.microsoft.com/office/drawing/2014/main" id="{01E7803F-4E27-0F98-3031-E44DFBD12A45}"/>
              </a:ext>
            </a:extLst>
          </p:cNvPr>
          <p:cNvGrpSpPr/>
          <p:nvPr/>
        </p:nvGrpSpPr>
        <p:grpSpPr>
          <a:xfrm rot="16200000">
            <a:off x="4626141" y="4039627"/>
            <a:ext cx="1791800" cy="3186353"/>
            <a:chOff x="6822237" y="585394"/>
            <a:chExt cx="2220130" cy="3435884"/>
          </a:xfrm>
        </p:grpSpPr>
        <p:sp>
          <p:nvSpPr>
            <p:cNvPr id="7" name="Rounded Rectangle 7">
              <a:extLst>
                <a:ext uri="{FF2B5EF4-FFF2-40B4-BE49-F238E27FC236}">
                  <a16:creationId xmlns:a16="http://schemas.microsoft.com/office/drawing/2014/main" id="{1EA1AD2B-6427-7C74-A142-CC55E4EECBF0}"/>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8" name="Rounded Rectangle 9">
              <a:extLst>
                <a:ext uri="{FF2B5EF4-FFF2-40B4-BE49-F238E27FC236}">
                  <a16:creationId xmlns:a16="http://schemas.microsoft.com/office/drawing/2014/main" id="{411FFCA0-CB3F-5998-B003-AB0085358D6C}"/>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3</a:t>
              </a:r>
            </a:p>
          </p:txBody>
        </p:sp>
        <p:sp>
          <p:nvSpPr>
            <p:cNvPr id="9" name="Rounded Rectangle 10">
              <a:extLst>
                <a:ext uri="{FF2B5EF4-FFF2-40B4-BE49-F238E27FC236}">
                  <a16:creationId xmlns:a16="http://schemas.microsoft.com/office/drawing/2014/main" id="{84A9A3B9-90CA-C074-8ECD-BA85E0EA81C0}"/>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7</a:t>
              </a:r>
            </a:p>
          </p:txBody>
        </p:sp>
        <p:cxnSp>
          <p:nvCxnSpPr>
            <p:cNvPr id="10" name="Straight Connector 9">
              <a:extLst>
                <a:ext uri="{FF2B5EF4-FFF2-40B4-BE49-F238E27FC236}">
                  <a16:creationId xmlns:a16="http://schemas.microsoft.com/office/drawing/2014/main" id="{30472823-7AB0-CAC4-EE1F-EE8D50C54A13}"/>
                </a:ext>
              </a:extLst>
            </p:cNvPr>
            <p:cNvCxnSpPr>
              <a:cxnSpLocks/>
              <a:stCxn id="9" idx="3"/>
              <a:endCxn id="8"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F7CD670-35BF-092B-2039-5C93C8904BBA}"/>
                </a:ext>
              </a:extLst>
            </p:cNvPr>
            <p:cNvCxnSpPr>
              <a:cxnSpLocks/>
              <a:stCxn id="9" idx="3"/>
              <a:endCxn id="7"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280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‘Make ten’ strategy on a ten-frame </a:t>
            </a:r>
          </a:p>
        </p:txBody>
      </p:sp>
      <p:pic>
        <p:nvPicPr>
          <p:cNvPr id="8" name="Picture 7">
            <a:extLst>
              <a:ext uri="{FF2B5EF4-FFF2-40B4-BE49-F238E27FC236}">
                <a16:creationId xmlns:a16="http://schemas.microsoft.com/office/drawing/2014/main" id="{BE4FD27B-FB9B-A542-A374-BBFDF6F4D1FA}"/>
              </a:ext>
            </a:extLst>
          </p:cNvPr>
          <p:cNvPicPr>
            <a:picLocks noChangeAspect="1"/>
          </p:cNvPicPr>
          <p:nvPr/>
        </p:nvPicPr>
        <p:blipFill>
          <a:blip r:embed="rId3"/>
          <a:stretch>
            <a:fillRect/>
          </a:stretch>
        </p:blipFill>
        <p:spPr>
          <a:xfrm>
            <a:off x="5921233" y="3057909"/>
            <a:ext cx="711200" cy="825500"/>
          </a:xfrm>
          <a:prstGeom prst="rect">
            <a:avLst/>
          </a:prstGeom>
        </p:spPr>
      </p:pic>
      <p:pic>
        <p:nvPicPr>
          <p:cNvPr id="28" name="Picture 27">
            <a:extLst>
              <a:ext uri="{FF2B5EF4-FFF2-40B4-BE49-F238E27FC236}">
                <a16:creationId xmlns:a16="http://schemas.microsoft.com/office/drawing/2014/main" id="{8744234B-0B10-AD48-BC74-C9177EA05C67}"/>
              </a:ext>
            </a:extLst>
          </p:cNvPr>
          <p:cNvPicPr>
            <a:picLocks noChangeAspect="1"/>
          </p:cNvPicPr>
          <p:nvPr/>
        </p:nvPicPr>
        <p:blipFill>
          <a:blip r:embed="rId3"/>
          <a:stretch>
            <a:fillRect/>
          </a:stretch>
        </p:blipFill>
        <p:spPr>
          <a:xfrm>
            <a:off x="7083313" y="3873118"/>
            <a:ext cx="711200" cy="825500"/>
          </a:xfrm>
          <a:prstGeom prst="rect">
            <a:avLst/>
          </a:prstGeom>
        </p:spPr>
      </p:pic>
      <p:pic>
        <p:nvPicPr>
          <p:cNvPr id="12" name="Picture 11">
            <a:extLst>
              <a:ext uri="{FF2B5EF4-FFF2-40B4-BE49-F238E27FC236}">
                <a16:creationId xmlns:a16="http://schemas.microsoft.com/office/drawing/2014/main" id="{3FAC4C6E-8933-3646-B91F-6FF267B96A33}"/>
              </a:ext>
            </a:extLst>
          </p:cNvPr>
          <p:cNvPicPr>
            <a:picLocks noChangeAspect="1"/>
          </p:cNvPicPr>
          <p:nvPr/>
        </p:nvPicPr>
        <p:blipFill>
          <a:blip r:embed="rId4"/>
          <a:stretch>
            <a:fillRect/>
          </a:stretch>
        </p:blipFill>
        <p:spPr>
          <a:xfrm>
            <a:off x="5955432" y="3961987"/>
            <a:ext cx="685800" cy="673100"/>
          </a:xfrm>
          <a:prstGeom prst="rect">
            <a:avLst/>
          </a:prstGeom>
        </p:spPr>
      </p:pic>
      <p:graphicFrame>
        <p:nvGraphicFramePr>
          <p:cNvPr id="13" name="Table 13">
            <a:extLst>
              <a:ext uri="{FF2B5EF4-FFF2-40B4-BE49-F238E27FC236}">
                <a16:creationId xmlns:a16="http://schemas.microsoft.com/office/drawing/2014/main" id="{6444E0C6-A412-5549-9319-2E280679D1B2}"/>
              </a:ext>
            </a:extLst>
          </p:cNvPr>
          <p:cNvGraphicFramePr>
            <a:graphicFrameLocks noGrp="1"/>
          </p:cNvGraphicFramePr>
          <p:nvPr/>
        </p:nvGraphicFramePr>
        <p:xfrm>
          <a:off x="3334867" y="1381964"/>
          <a:ext cx="1800000" cy="4500000"/>
        </p:xfrm>
        <a:graphic>
          <a:graphicData uri="http://schemas.openxmlformats.org/drawingml/2006/table">
            <a:tbl>
              <a:tblPr firstRow="1" bandRow="1"/>
              <a:tblGrid>
                <a:gridCol w="900000">
                  <a:extLst>
                    <a:ext uri="{9D8B030D-6E8A-4147-A177-3AD203B41FA5}">
                      <a16:colId xmlns:a16="http://schemas.microsoft.com/office/drawing/2014/main" val="807017866"/>
                    </a:ext>
                  </a:extLst>
                </a:gridCol>
                <a:gridCol w="900000">
                  <a:extLst>
                    <a:ext uri="{9D8B030D-6E8A-4147-A177-3AD203B41FA5}">
                      <a16:colId xmlns:a16="http://schemas.microsoft.com/office/drawing/2014/main" val="3790484842"/>
                    </a:ext>
                  </a:extLst>
                </a:gridCol>
              </a:tblGrid>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080237"/>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7828443"/>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325756"/>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871687"/>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8987465"/>
                  </a:ext>
                </a:extLst>
              </a:tr>
            </a:tbl>
          </a:graphicData>
        </a:graphic>
      </p:graphicFrame>
      <p:pic>
        <p:nvPicPr>
          <p:cNvPr id="37" name="Picture 36">
            <a:extLst>
              <a:ext uri="{FF2B5EF4-FFF2-40B4-BE49-F238E27FC236}">
                <a16:creationId xmlns:a16="http://schemas.microsoft.com/office/drawing/2014/main" id="{5C49103C-82BD-454D-A9F7-3BF4287EA944}"/>
              </a:ext>
            </a:extLst>
          </p:cNvPr>
          <p:cNvPicPr>
            <a:picLocks/>
          </p:cNvPicPr>
          <p:nvPr/>
        </p:nvPicPr>
        <p:blipFill>
          <a:blip r:embed="rId3"/>
          <a:stretch>
            <a:fillRect/>
          </a:stretch>
        </p:blipFill>
        <p:spPr>
          <a:xfrm>
            <a:off x="7083313" y="4856169"/>
            <a:ext cx="711200" cy="824400"/>
          </a:xfrm>
          <a:prstGeom prst="rect">
            <a:avLst/>
          </a:prstGeom>
        </p:spPr>
      </p:pic>
      <p:pic>
        <p:nvPicPr>
          <p:cNvPr id="38" name="Picture 37">
            <a:extLst>
              <a:ext uri="{FF2B5EF4-FFF2-40B4-BE49-F238E27FC236}">
                <a16:creationId xmlns:a16="http://schemas.microsoft.com/office/drawing/2014/main" id="{E77351B2-1946-504F-9A12-74DF721C2936}"/>
              </a:ext>
            </a:extLst>
          </p:cNvPr>
          <p:cNvPicPr>
            <a:picLocks noChangeAspect="1"/>
          </p:cNvPicPr>
          <p:nvPr/>
        </p:nvPicPr>
        <p:blipFill>
          <a:blip r:embed="rId4"/>
          <a:stretch>
            <a:fillRect/>
          </a:stretch>
        </p:blipFill>
        <p:spPr>
          <a:xfrm>
            <a:off x="5942732" y="4972131"/>
            <a:ext cx="685800" cy="673100"/>
          </a:xfrm>
          <a:prstGeom prst="rect">
            <a:avLst/>
          </a:prstGeom>
        </p:spPr>
      </p:pic>
      <p:pic>
        <p:nvPicPr>
          <p:cNvPr id="15" name="Picture 14">
            <a:extLst>
              <a:ext uri="{FF2B5EF4-FFF2-40B4-BE49-F238E27FC236}">
                <a16:creationId xmlns:a16="http://schemas.microsoft.com/office/drawing/2014/main" id="{D94B4C6F-1DC0-E545-B945-E3B331BD2847}"/>
              </a:ext>
            </a:extLst>
          </p:cNvPr>
          <p:cNvPicPr>
            <a:picLocks noChangeAspect="1"/>
          </p:cNvPicPr>
          <p:nvPr/>
        </p:nvPicPr>
        <p:blipFill>
          <a:blip r:embed="rId5"/>
          <a:stretch>
            <a:fillRect/>
          </a:stretch>
        </p:blipFill>
        <p:spPr>
          <a:xfrm>
            <a:off x="3479752" y="2358570"/>
            <a:ext cx="584200" cy="635000"/>
          </a:xfrm>
          <a:prstGeom prst="rect">
            <a:avLst/>
          </a:prstGeom>
        </p:spPr>
      </p:pic>
      <p:pic>
        <p:nvPicPr>
          <p:cNvPr id="39" name="Picture 38">
            <a:extLst>
              <a:ext uri="{FF2B5EF4-FFF2-40B4-BE49-F238E27FC236}">
                <a16:creationId xmlns:a16="http://schemas.microsoft.com/office/drawing/2014/main" id="{6ADEF15A-66A5-8E43-B794-EE17DFA726FE}"/>
              </a:ext>
            </a:extLst>
          </p:cNvPr>
          <p:cNvPicPr>
            <a:picLocks noChangeAspect="1"/>
          </p:cNvPicPr>
          <p:nvPr/>
        </p:nvPicPr>
        <p:blipFill>
          <a:blip r:embed="rId5"/>
          <a:stretch>
            <a:fillRect/>
          </a:stretch>
        </p:blipFill>
        <p:spPr>
          <a:xfrm>
            <a:off x="4405584" y="3296393"/>
            <a:ext cx="584200" cy="635000"/>
          </a:xfrm>
          <a:prstGeom prst="rect">
            <a:avLst/>
          </a:prstGeom>
        </p:spPr>
      </p:pic>
      <p:pic>
        <p:nvPicPr>
          <p:cNvPr id="40" name="Picture 39">
            <a:extLst>
              <a:ext uri="{FF2B5EF4-FFF2-40B4-BE49-F238E27FC236}">
                <a16:creationId xmlns:a16="http://schemas.microsoft.com/office/drawing/2014/main" id="{356D0B75-2ABE-6E40-894C-F48D5D93B585}"/>
              </a:ext>
            </a:extLst>
          </p:cNvPr>
          <p:cNvPicPr>
            <a:picLocks noChangeAspect="1"/>
          </p:cNvPicPr>
          <p:nvPr/>
        </p:nvPicPr>
        <p:blipFill>
          <a:blip r:embed="rId5"/>
          <a:stretch>
            <a:fillRect/>
          </a:stretch>
        </p:blipFill>
        <p:spPr>
          <a:xfrm>
            <a:off x="3479752" y="4151859"/>
            <a:ext cx="584200" cy="635000"/>
          </a:xfrm>
          <a:prstGeom prst="rect">
            <a:avLst/>
          </a:prstGeom>
        </p:spPr>
      </p:pic>
      <p:pic>
        <p:nvPicPr>
          <p:cNvPr id="41" name="Picture 40">
            <a:extLst>
              <a:ext uri="{FF2B5EF4-FFF2-40B4-BE49-F238E27FC236}">
                <a16:creationId xmlns:a16="http://schemas.microsoft.com/office/drawing/2014/main" id="{3065EBDD-01B4-3047-B882-209F2E4774ED}"/>
              </a:ext>
            </a:extLst>
          </p:cNvPr>
          <p:cNvPicPr>
            <a:picLocks noChangeAspect="1"/>
          </p:cNvPicPr>
          <p:nvPr/>
        </p:nvPicPr>
        <p:blipFill>
          <a:blip r:embed="rId5"/>
          <a:stretch>
            <a:fillRect/>
          </a:stretch>
        </p:blipFill>
        <p:spPr>
          <a:xfrm>
            <a:off x="3479752" y="5075009"/>
            <a:ext cx="584200" cy="635000"/>
          </a:xfrm>
          <a:prstGeom prst="rect">
            <a:avLst/>
          </a:prstGeom>
        </p:spPr>
      </p:pic>
      <p:pic>
        <p:nvPicPr>
          <p:cNvPr id="17" name="Picture 16">
            <a:extLst>
              <a:ext uri="{FF2B5EF4-FFF2-40B4-BE49-F238E27FC236}">
                <a16:creationId xmlns:a16="http://schemas.microsoft.com/office/drawing/2014/main" id="{6B1760C4-9311-3345-8BE1-5197681D4250}"/>
              </a:ext>
            </a:extLst>
          </p:cNvPr>
          <p:cNvPicPr>
            <a:picLocks noChangeAspect="1"/>
          </p:cNvPicPr>
          <p:nvPr/>
        </p:nvPicPr>
        <p:blipFill>
          <a:blip r:embed="rId6"/>
          <a:stretch>
            <a:fillRect/>
          </a:stretch>
        </p:blipFill>
        <p:spPr>
          <a:xfrm>
            <a:off x="4342084" y="2358570"/>
            <a:ext cx="711200" cy="749300"/>
          </a:xfrm>
          <a:prstGeom prst="rect">
            <a:avLst/>
          </a:prstGeom>
        </p:spPr>
      </p:pic>
      <p:pic>
        <p:nvPicPr>
          <p:cNvPr id="42" name="Picture 41">
            <a:extLst>
              <a:ext uri="{FF2B5EF4-FFF2-40B4-BE49-F238E27FC236}">
                <a16:creationId xmlns:a16="http://schemas.microsoft.com/office/drawing/2014/main" id="{3FF9DF73-84E6-7841-81C6-859B01A603BF}"/>
              </a:ext>
            </a:extLst>
          </p:cNvPr>
          <p:cNvPicPr>
            <a:picLocks noChangeAspect="1"/>
          </p:cNvPicPr>
          <p:nvPr/>
        </p:nvPicPr>
        <p:blipFill>
          <a:blip r:embed="rId6"/>
          <a:stretch>
            <a:fillRect/>
          </a:stretch>
        </p:blipFill>
        <p:spPr>
          <a:xfrm>
            <a:off x="4342084" y="5041168"/>
            <a:ext cx="711200" cy="749300"/>
          </a:xfrm>
          <a:prstGeom prst="rect">
            <a:avLst/>
          </a:prstGeom>
        </p:spPr>
      </p:pic>
      <p:pic>
        <p:nvPicPr>
          <p:cNvPr id="20" name="Picture 19">
            <a:extLst>
              <a:ext uri="{FF2B5EF4-FFF2-40B4-BE49-F238E27FC236}">
                <a16:creationId xmlns:a16="http://schemas.microsoft.com/office/drawing/2014/main" id="{12FFB642-7B7D-DB4C-AC86-A5164A4F46ED}"/>
              </a:ext>
            </a:extLst>
          </p:cNvPr>
          <p:cNvPicPr>
            <a:picLocks noChangeAspect="1"/>
          </p:cNvPicPr>
          <p:nvPr/>
        </p:nvPicPr>
        <p:blipFill>
          <a:blip r:embed="rId7"/>
          <a:stretch>
            <a:fillRect/>
          </a:stretch>
        </p:blipFill>
        <p:spPr>
          <a:xfrm>
            <a:off x="3416252" y="3189655"/>
            <a:ext cx="711200" cy="723900"/>
          </a:xfrm>
          <a:prstGeom prst="rect">
            <a:avLst/>
          </a:prstGeom>
        </p:spPr>
      </p:pic>
      <p:pic>
        <p:nvPicPr>
          <p:cNvPr id="45" name="Picture 44">
            <a:extLst>
              <a:ext uri="{FF2B5EF4-FFF2-40B4-BE49-F238E27FC236}">
                <a16:creationId xmlns:a16="http://schemas.microsoft.com/office/drawing/2014/main" id="{7848A8A8-5204-6645-8F45-8F615A450A5C}"/>
              </a:ext>
            </a:extLst>
          </p:cNvPr>
          <p:cNvPicPr>
            <a:picLocks noChangeAspect="1"/>
          </p:cNvPicPr>
          <p:nvPr/>
        </p:nvPicPr>
        <p:blipFill>
          <a:blip r:embed="rId7"/>
          <a:stretch>
            <a:fillRect/>
          </a:stretch>
        </p:blipFill>
        <p:spPr>
          <a:xfrm>
            <a:off x="4342084" y="4115432"/>
            <a:ext cx="711200" cy="723900"/>
          </a:xfrm>
          <a:prstGeom prst="rect">
            <a:avLst/>
          </a:prstGeom>
        </p:spPr>
      </p:pic>
      <p:sp>
        <p:nvSpPr>
          <p:cNvPr id="3" name="Rectangle: Rounded Corners 2">
            <a:extLst>
              <a:ext uri="{FF2B5EF4-FFF2-40B4-BE49-F238E27FC236}">
                <a16:creationId xmlns:a16="http://schemas.microsoft.com/office/drawing/2014/main" id="{4AF0B936-EF78-21A7-D154-B7123B5DD323}"/>
              </a:ext>
            </a:extLst>
          </p:cNvPr>
          <p:cNvSpPr/>
          <p:nvPr/>
        </p:nvSpPr>
        <p:spPr>
          <a:xfrm>
            <a:off x="538272" y="1411803"/>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 + 6</a:t>
            </a:r>
          </a:p>
        </p:txBody>
      </p:sp>
      <p:pic>
        <p:nvPicPr>
          <p:cNvPr id="19" name="Picture 18">
            <a:extLst>
              <a:ext uri="{FF2B5EF4-FFF2-40B4-BE49-F238E27FC236}">
                <a16:creationId xmlns:a16="http://schemas.microsoft.com/office/drawing/2014/main" id="{A9C37A97-E92A-361A-3E65-036659F6D01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817" b="96479" l="0" r="100000"/>
                    </a14:imgEffect>
                  </a14:imgLayer>
                </a14:imgProps>
              </a:ext>
            </a:extLst>
          </a:blip>
          <a:stretch>
            <a:fillRect/>
          </a:stretch>
        </p:blipFill>
        <p:spPr>
          <a:xfrm>
            <a:off x="7086226" y="3011463"/>
            <a:ext cx="708287" cy="824400"/>
          </a:xfrm>
          <a:prstGeom prst="rect">
            <a:avLst/>
          </a:prstGeom>
        </p:spPr>
      </p:pic>
    </p:spTree>
    <p:extLst>
      <p:ext uri="{BB962C8B-B14F-4D97-AF65-F5344CB8AC3E}">
        <p14:creationId xmlns:p14="http://schemas.microsoft.com/office/powerpoint/2010/main" val="424550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‘Make ten’ strategy on a bead string</a:t>
            </a:r>
          </a:p>
        </p:txBody>
      </p:sp>
      <p:sp>
        <p:nvSpPr>
          <p:cNvPr id="4" name="Text Placeholder 3"/>
          <p:cNvSpPr>
            <a:spLocks noGrp="1"/>
          </p:cNvSpPr>
          <p:nvPr>
            <p:ph type="body" sz="quarter" idx="10"/>
          </p:nvPr>
        </p:nvSpPr>
        <p:spPr>
          <a:xfrm>
            <a:off x="351172" y="1368598"/>
            <a:ext cx="10606088" cy="523220"/>
          </a:xfrm>
        </p:spPr>
        <p:txBody>
          <a:bodyPr/>
          <a:lstStyle/>
          <a:p>
            <a:r>
              <a:rPr lang="en-GB" sz="2800">
                <a:latin typeface="Century Gothic" panose="020B0502020202020204" pitchFamily="34" charset="0"/>
              </a:rPr>
              <a:t>How many beads do I need to add to eight to make ten?</a:t>
            </a:r>
          </a:p>
        </p:txBody>
      </p:sp>
      <p:cxnSp>
        <p:nvCxnSpPr>
          <p:cNvPr id="54" name="Straight Connector 53">
            <a:extLst>
              <a:ext uri="{FF2B5EF4-FFF2-40B4-BE49-F238E27FC236}">
                <a16:creationId xmlns:a16="http://schemas.microsoft.com/office/drawing/2014/main" id="{32B1A1A2-DB9D-0FD6-3008-7C767EF8DBE0}"/>
              </a:ext>
            </a:extLst>
          </p:cNvPr>
          <p:cNvCxnSpPr>
            <a:cxnSpLocks/>
          </p:cNvCxnSpPr>
          <p:nvPr/>
        </p:nvCxnSpPr>
        <p:spPr>
          <a:xfrm flipV="1">
            <a:off x="1517381" y="2796662"/>
            <a:ext cx="757867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9E7B74D-C127-1444-B0FD-E54642CCB3CB}"/>
              </a:ext>
            </a:extLst>
          </p:cNvPr>
          <p:cNvGrpSpPr/>
          <p:nvPr/>
        </p:nvGrpSpPr>
        <p:grpSpPr>
          <a:xfrm>
            <a:off x="3103189" y="3759539"/>
            <a:ext cx="2841970" cy="2200205"/>
            <a:chOff x="2210759" y="3304120"/>
            <a:chExt cx="2841970" cy="2200205"/>
          </a:xfrm>
        </p:grpSpPr>
        <p:sp>
          <p:nvSpPr>
            <p:cNvPr id="5" name="TextBox 4"/>
            <p:cNvSpPr txBox="1"/>
            <p:nvPr/>
          </p:nvSpPr>
          <p:spPr>
            <a:xfrm>
              <a:off x="2560956" y="3425495"/>
              <a:ext cx="1354071" cy="523220"/>
            </a:xfrm>
            <a:prstGeom prst="rect">
              <a:avLst/>
            </a:prstGeom>
            <a:noFill/>
          </p:spPr>
          <p:txBody>
            <a:bodyPr wrap="square" rtlCol="0">
              <a:spAutoFit/>
            </a:bodyPr>
            <a:lstStyle/>
            <a:p>
              <a:r>
                <a:rPr lang="en-GB" sz="2800">
                  <a:latin typeface="Cambria Math" panose="02040503050406030204" pitchFamily="18" charset="0"/>
                  <a:ea typeface="Cambria Math" panose="02040503050406030204" pitchFamily="18" charset="0"/>
                </a:rPr>
                <a:t>8 + 6 = </a:t>
              </a:r>
            </a:p>
          </p:txBody>
        </p:sp>
        <p:cxnSp>
          <p:nvCxnSpPr>
            <p:cNvPr id="47" name="Straight Connector 46">
              <a:extLst>
                <a:ext uri="{FF2B5EF4-FFF2-40B4-BE49-F238E27FC236}">
                  <a16:creationId xmlns:a16="http://schemas.microsoft.com/office/drawing/2014/main" id="{024802CB-17A8-6949-BA41-FFF7CD7AC0ED}"/>
                </a:ext>
              </a:extLst>
            </p:cNvPr>
            <p:cNvCxnSpPr>
              <a:cxnSpLocks/>
              <a:stCxn id="6" idx="0"/>
            </p:cNvCxnSpPr>
            <p:nvPr/>
          </p:nvCxnSpPr>
          <p:spPr>
            <a:xfrm flipV="1">
              <a:off x="2779610" y="3930053"/>
              <a:ext cx="597522"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168FE95-4899-3C46-96F0-FEC11FDA1AF5}"/>
                </a:ext>
              </a:extLst>
            </p:cNvPr>
            <p:cNvCxnSpPr>
              <a:cxnSpLocks/>
              <a:endCxn id="7" idx="0"/>
            </p:cNvCxnSpPr>
            <p:nvPr/>
          </p:nvCxnSpPr>
          <p:spPr>
            <a:xfrm>
              <a:off x="3377132" y="3930053"/>
              <a:ext cx="655666"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ounded Rectangle 9">
              <a:extLst>
                <a:ext uri="{FF2B5EF4-FFF2-40B4-BE49-F238E27FC236}">
                  <a16:creationId xmlns:a16="http://schemas.microsoft.com/office/drawing/2014/main" id="{04A03EBC-8E97-5FF3-7513-ED8C45AC5472}"/>
                </a:ext>
              </a:extLst>
            </p:cNvPr>
            <p:cNvSpPr/>
            <p:nvPr/>
          </p:nvSpPr>
          <p:spPr>
            <a:xfrm>
              <a:off x="3915027" y="3304120"/>
              <a:ext cx="1137702" cy="750087"/>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6" name="Rounded Rectangle 9">
              <a:extLst>
                <a:ext uri="{FF2B5EF4-FFF2-40B4-BE49-F238E27FC236}">
                  <a16:creationId xmlns:a16="http://schemas.microsoft.com/office/drawing/2014/main" id="{32C9C284-D4C5-3E14-8F69-04F6F105668A}"/>
                </a:ext>
              </a:extLst>
            </p:cNvPr>
            <p:cNvSpPr/>
            <p:nvPr/>
          </p:nvSpPr>
          <p:spPr>
            <a:xfrm>
              <a:off x="2210759"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7" name="Rounded Rectangle 9">
              <a:extLst>
                <a:ext uri="{FF2B5EF4-FFF2-40B4-BE49-F238E27FC236}">
                  <a16:creationId xmlns:a16="http://schemas.microsoft.com/office/drawing/2014/main" id="{ACF24109-6AF3-88E9-A693-31D8A3B00F5C}"/>
                </a:ext>
              </a:extLst>
            </p:cNvPr>
            <p:cNvSpPr/>
            <p:nvPr/>
          </p:nvSpPr>
          <p:spPr>
            <a:xfrm>
              <a:off x="3463947"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grpSp>
      <p:grpSp>
        <p:nvGrpSpPr>
          <p:cNvPr id="8" name="Group 7">
            <a:extLst>
              <a:ext uri="{FF2B5EF4-FFF2-40B4-BE49-F238E27FC236}">
                <a16:creationId xmlns:a16="http://schemas.microsoft.com/office/drawing/2014/main" id="{377E45D5-0E60-E3A6-0B9D-085D19B2227D}"/>
              </a:ext>
            </a:extLst>
          </p:cNvPr>
          <p:cNvGrpSpPr>
            <a:grpSpLocks noChangeAspect="1"/>
          </p:cNvGrpSpPr>
          <p:nvPr/>
        </p:nvGrpSpPr>
        <p:grpSpPr>
          <a:xfrm>
            <a:off x="1905122" y="2575300"/>
            <a:ext cx="430141" cy="442727"/>
            <a:chOff x="6150220" y="3131756"/>
            <a:chExt cx="538630" cy="554390"/>
          </a:xfrm>
        </p:grpSpPr>
        <p:pic>
          <p:nvPicPr>
            <p:cNvPr id="9" name="Google Shape;698;p26">
              <a:extLst>
                <a:ext uri="{FF2B5EF4-FFF2-40B4-BE49-F238E27FC236}">
                  <a16:creationId xmlns:a16="http://schemas.microsoft.com/office/drawing/2014/main" id="{1FE17395-1D18-B3E7-122A-7DBD8C9C02EB}"/>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2" name="Oval 11">
              <a:extLst>
                <a:ext uri="{FF2B5EF4-FFF2-40B4-BE49-F238E27FC236}">
                  <a16:creationId xmlns:a16="http://schemas.microsoft.com/office/drawing/2014/main" id="{37C8F16C-72F3-6FE6-531B-C7254A81A62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63B2190D-639F-F701-48E1-E2F728D22ECD}"/>
              </a:ext>
            </a:extLst>
          </p:cNvPr>
          <p:cNvGrpSpPr>
            <a:grpSpLocks noChangeAspect="1"/>
          </p:cNvGrpSpPr>
          <p:nvPr/>
        </p:nvGrpSpPr>
        <p:grpSpPr>
          <a:xfrm>
            <a:off x="2329616" y="2575300"/>
            <a:ext cx="430141" cy="442727"/>
            <a:chOff x="6150220" y="3131756"/>
            <a:chExt cx="538630" cy="554390"/>
          </a:xfrm>
        </p:grpSpPr>
        <p:pic>
          <p:nvPicPr>
            <p:cNvPr id="31" name="Google Shape;698;p26">
              <a:extLst>
                <a:ext uri="{FF2B5EF4-FFF2-40B4-BE49-F238E27FC236}">
                  <a16:creationId xmlns:a16="http://schemas.microsoft.com/office/drawing/2014/main" id="{4EC06E64-904C-ACFC-6094-42BB806F89A8}"/>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2" name="Oval 31">
              <a:extLst>
                <a:ext uri="{FF2B5EF4-FFF2-40B4-BE49-F238E27FC236}">
                  <a16:creationId xmlns:a16="http://schemas.microsoft.com/office/drawing/2014/main" id="{54A4FC4A-87F7-F59B-2C97-9A2F0BD63A0F}"/>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E2FA6369-30E1-6730-0D62-B44B042EC876}"/>
              </a:ext>
            </a:extLst>
          </p:cNvPr>
          <p:cNvGrpSpPr>
            <a:grpSpLocks noChangeAspect="1"/>
          </p:cNvGrpSpPr>
          <p:nvPr/>
        </p:nvGrpSpPr>
        <p:grpSpPr>
          <a:xfrm>
            <a:off x="2754110" y="2575300"/>
            <a:ext cx="430141" cy="442727"/>
            <a:chOff x="6150220" y="3131756"/>
            <a:chExt cx="538630" cy="554390"/>
          </a:xfrm>
        </p:grpSpPr>
        <p:pic>
          <p:nvPicPr>
            <p:cNvPr id="34" name="Google Shape;698;p26">
              <a:extLst>
                <a:ext uri="{FF2B5EF4-FFF2-40B4-BE49-F238E27FC236}">
                  <a16:creationId xmlns:a16="http://schemas.microsoft.com/office/drawing/2014/main" id="{0D825937-96AF-D82B-D0E9-2AF6FD60AF1F}"/>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5" name="Oval 34">
              <a:extLst>
                <a:ext uri="{FF2B5EF4-FFF2-40B4-BE49-F238E27FC236}">
                  <a16:creationId xmlns:a16="http://schemas.microsoft.com/office/drawing/2014/main" id="{30A141B5-11E5-26B2-3FC1-D01D5735CBD6}"/>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9D43D67F-6C39-DEE2-2EDD-CB9DD9AEAFCF}"/>
              </a:ext>
            </a:extLst>
          </p:cNvPr>
          <p:cNvGrpSpPr>
            <a:grpSpLocks noChangeAspect="1"/>
          </p:cNvGrpSpPr>
          <p:nvPr/>
        </p:nvGrpSpPr>
        <p:grpSpPr>
          <a:xfrm>
            <a:off x="3178604" y="2575300"/>
            <a:ext cx="430141" cy="442727"/>
            <a:chOff x="6150220" y="3131756"/>
            <a:chExt cx="538630" cy="554390"/>
          </a:xfrm>
        </p:grpSpPr>
        <p:pic>
          <p:nvPicPr>
            <p:cNvPr id="38" name="Google Shape;698;p26">
              <a:extLst>
                <a:ext uri="{FF2B5EF4-FFF2-40B4-BE49-F238E27FC236}">
                  <a16:creationId xmlns:a16="http://schemas.microsoft.com/office/drawing/2014/main" id="{080BD482-B1D2-B9D3-496A-6C584065D294}"/>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9" name="Oval 38">
              <a:extLst>
                <a:ext uri="{FF2B5EF4-FFF2-40B4-BE49-F238E27FC236}">
                  <a16:creationId xmlns:a16="http://schemas.microsoft.com/office/drawing/2014/main" id="{036BD76E-7E3C-D542-CE1B-D50F4DE52BDE}"/>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FB4AEA3A-B0D0-0E67-F819-708DBCC6F24A}"/>
              </a:ext>
            </a:extLst>
          </p:cNvPr>
          <p:cNvGrpSpPr>
            <a:grpSpLocks noChangeAspect="1"/>
          </p:cNvGrpSpPr>
          <p:nvPr/>
        </p:nvGrpSpPr>
        <p:grpSpPr>
          <a:xfrm>
            <a:off x="3603098" y="2575300"/>
            <a:ext cx="430141" cy="442727"/>
            <a:chOff x="6150220" y="3131756"/>
            <a:chExt cx="538630" cy="554390"/>
          </a:xfrm>
        </p:grpSpPr>
        <p:pic>
          <p:nvPicPr>
            <p:cNvPr id="42" name="Google Shape;698;p26">
              <a:extLst>
                <a:ext uri="{FF2B5EF4-FFF2-40B4-BE49-F238E27FC236}">
                  <a16:creationId xmlns:a16="http://schemas.microsoft.com/office/drawing/2014/main" id="{AAA55F37-89E6-8E81-7B50-448125D30909}"/>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43" name="Oval 42">
              <a:extLst>
                <a:ext uri="{FF2B5EF4-FFF2-40B4-BE49-F238E27FC236}">
                  <a16:creationId xmlns:a16="http://schemas.microsoft.com/office/drawing/2014/main" id="{324D20D2-B56C-92EB-250B-643D1ABD5986}"/>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FDD843B7-B062-0EC8-CA83-B8EE7788454F}"/>
              </a:ext>
            </a:extLst>
          </p:cNvPr>
          <p:cNvGrpSpPr>
            <a:grpSpLocks noChangeAspect="1"/>
          </p:cNvGrpSpPr>
          <p:nvPr/>
        </p:nvGrpSpPr>
        <p:grpSpPr>
          <a:xfrm>
            <a:off x="4027592" y="2575300"/>
            <a:ext cx="430141" cy="442727"/>
            <a:chOff x="6150220" y="3131756"/>
            <a:chExt cx="538630" cy="554390"/>
          </a:xfrm>
        </p:grpSpPr>
        <p:pic>
          <p:nvPicPr>
            <p:cNvPr id="46" name="Google Shape;698;p26">
              <a:extLst>
                <a:ext uri="{FF2B5EF4-FFF2-40B4-BE49-F238E27FC236}">
                  <a16:creationId xmlns:a16="http://schemas.microsoft.com/office/drawing/2014/main" id="{182E7F69-82B5-A4D4-D41B-EE2BBEE3EF5D}"/>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48" name="Oval 47">
              <a:extLst>
                <a:ext uri="{FF2B5EF4-FFF2-40B4-BE49-F238E27FC236}">
                  <a16:creationId xmlns:a16="http://schemas.microsoft.com/office/drawing/2014/main" id="{C7079D0C-295A-59C5-C53B-C5D9F5DE021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365E2D2A-94CD-D129-9EA8-E80CC7EFE9D3}"/>
              </a:ext>
            </a:extLst>
          </p:cNvPr>
          <p:cNvGrpSpPr>
            <a:grpSpLocks noChangeAspect="1"/>
          </p:cNvGrpSpPr>
          <p:nvPr/>
        </p:nvGrpSpPr>
        <p:grpSpPr>
          <a:xfrm>
            <a:off x="4452086" y="2575300"/>
            <a:ext cx="430141" cy="442727"/>
            <a:chOff x="6150220" y="3131756"/>
            <a:chExt cx="538630" cy="554390"/>
          </a:xfrm>
        </p:grpSpPr>
        <p:pic>
          <p:nvPicPr>
            <p:cNvPr id="51" name="Google Shape;698;p26">
              <a:extLst>
                <a:ext uri="{FF2B5EF4-FFF2-40B4-BE49-F238E27FC236}">
                  <a16:creationId xmlns:a16="http://schemas.microsoft.com/office/drawing/2014/main" id="{5063462A-F027-69E0-E90E-C08ABDA561FF}"/>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52" name="Oval 51">
              <a:extLst>
                <a:ext uri="{FF2B5EF4-FFF2-40B4-BE49-F238E27FC236}">
                  <a16:creationId xmlns:a16="http://schemas.microsoft.com/office/drawing/2014/main" id="{A3FF24E7-6A00-60EA-CE3B-1D51FD5741B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784BA9D3-09EA-0C87-2DB6-673C2357575F}"/>
              </a:ext>
            </a:extLst>
          </p:cNvPr>
          <p:cNvGrpSpPr>
            <a:grpSpLocks noChangeAspect="1"/>
          </p:cNvGrpSpPr>
          <p:nvPr/>
        </p:nvGrpSpPr>
        <p:grpSpPr>
          <a:xfrm>
            <a:off x="4876577" y="2575300"/>
            <a:ext cx="430141" cy="442727"/>
            <a:chOff x="6150220" y="3131756"/>
            <a:chExt cx="538630" cy="554390"/>
          </a:xfrm>
        </p:grpSpPr>
        <p:pic>
          <p:nvPicPr>
            <p:cNvPr id="58" name="Google Shape;698;p26">
              <a:extLst>
                <a:ext uri="{FF2B5EF4-FFF2-40B4-BE49-F238E27FC236}">
                  <a16:creationId xmlns:a16="http://schemas.microsoft.com/office/drawing/2014/main" id="{7411FB84-5501-277E-7D37-965334AF9D48}"/>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59" name="Oval 58">
              <a:extLst>
                <a:ext uri="{FF2B5EF4-FFF2-40B4-BE49-F238E27FC236}">
                  <a16:creationId xmlns:a16="http://schemas.microsoft.com/office/drawing/2014/main" id="{2BA36713-E1EB-975A-B035-2C5FA10A40E3}"/>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21" name="Group 16420">
            <a:extLst>
              <a:ext uri="{FF2B5EF4-FFF2-40B4-BE49-F238E27FC236}">
                <a16:creationId xmlns:a16="http://schemas.microsoft.com/office/drawing/2014/main" id="{50692D8E-2BE1-41AF-0FD0-02BB83604974}"/>
              </a:ext>
            </a:extLst>
          </p:cNvPr>
          <p:cNvGrpSpPr/>
          <p:nvPr/>
        </p:nvGrpSpPr>
        <p:grpSpPr>
          <a:xfrm>
            <a:off x="6096000" y="2575300"/>
            <a:ext cx="865265" cy="442727"/>
            <a:chOff x="6096000" y="2575300"/>
            <a:chExt cx="865265" cy="442727"/>
          </a:xfrm>
        </p:grpSpPr>
        <p:grpSp>
          <p:nvGrpSpPr>
            <p:cNvPr id="60" name="Group 59">
              <a:extLst>
                <a:ext uri="{FF2B5EF4-FFF2-40B4-BE49-F238E27FC236}">
                  <a16:creationId xmlns:a16="http://schemas.microsoft.com/office/drawing/2014/main" id="{3198E241-CD69-468F-57E8-F15DF9EB5B46}"/>
                </a:ext>
              </a:extLst>
            </p:cNvPr>
            <p:cNvGrpSpPr>
              <a:grpSpLocks noChangeAspect="1"/>
            </p:cNvGrpSpPr>
            <p:nvPr/>
          </p:nvGrpSpPr>
          <p:grpSpPr>
            <a:xfrm>
              <a:off x="6096000" y="2575300"/>
              <a:ext cx="430141" cy="442727"/>
              <a:chOff x="6150220" y="3131756"/>
              <a:chExt cx="538630" cy="554390"/>
            </a:xfrm>
          </p:grpSpPr>
          <p:pic>
            <p:nvPicPr>
              <p:cNvPr id="16388" name="Google Shape;698;p26">
                <a:extLst>
                  <a:ext uri="{FF2B5EF4-FFF2-40B4-BE49-F238E27FC236}">
                    <a16:creationId xmlns:a16="http://schemas.microsoft.com/office/drawing/2014/main" id="{1E3279DF-9169-FA6A-C8A9-16E196FA80E6}"/>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6400" name="Oval 16399">
                <a:extLst>
                  <a:ext uri="{FF2B5EF4-FFF2-40B4-BE49-F238E27FC236}">
                    <a16:creationId xmlns:a16="http://schemas.microsoft.com/office/drawing/2014/main" id="{83D0552D-6E9C-2C9E-879C-11F1FA665D1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01" name="Group 16400">
              <a:extLst>
                <a:ext uri="{FF2B5EF4-FFF2-40B4-BE49-F238E27FC236}">
                  <a16:creationId xmlns:a16="http://schemas.microsoft.com/office/drawing/2014/main" id="{4A5FAC61-DAEC-8396-6531-D7AA264C438D}"/>
                </a:ext>
              </a:extLst>
            </p:cNvPr>
            <p:cNvGrpSpPr>
              <a:grpSpLocks noChangeAspect="1"/>
            </p:cNvGrpSpPr>
            <p:nvPr/>
          </p:nvGrpSpPr>
          <p:grpSpPr>
            <a:xfrm>
              <a:off x="6531124" y="2575300"/>
              <a:ext cx="430141" cy="442727"/>
              <a:chOff x="6150220" y="3131756"/>
              <a:chExt cx="538630" cy="554390"/>
            </a:xfrm>
          </p:grpSpPr>
          <p:pic>
            <p:nvPicPr>
              <p:cNvPr id="16402" name="Google Shape;698;p26">
                <a:extLst>
                  <a:ext uri="{FF2B5EF4-FFF2-40B4-BE49-F238E27FC236}">
                    <a16:creationId xmlns:a16="http://schemas.microsoft.com/office/drawing/2014/main" id="{074F8802-8CBB-0BDB-943B-B34073143ECB}"/>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6403" name="Oval 16402">
                <a:extLst>
                  <a:ext uri="{FF2B5EF4-FFF2-40B4-BE49-F238E27FC236}">
                    <a16:creationId xmlns:a16="http://schemas.microsoft.com/office/drawing/2014/main" id="{37C30394-0A40-1476-7473-8233EE6FEFDE}"/>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438" name="Group 16437">
            <a:extLst>
              <a:ext uri="{FF2B5EF4-FFF2-40B4-BE49-F238E27FC236}">
                <a16:creationId xmlns:a16="http://schemas.microsoft.com/office/drawing/2014/main" id="{D097ECA6-DB5F-CC20-B491-484ACC75DA0A}"/>
              </a:ext>
            </a:extLst>
          </p:cNvPr>
          <p:cNvGrpSpPr/>
          <p:nvPr/>
        </p:nvGrpSpPr>
        <p:grpSpPr>
          <a:xfrm>
            <a:off x="6983873" y="2575437"/>
            <a:ext cx="1747550" cy="442453"/>
            <a:chOff x="6983873" y="2575437"/>
            <a:chExt cx="1747550" cy="442453"/>
          </a:xfrm>
        </p:grpSpPr>
        <p:grpSp>
          <p:nvGrpSpPr>
            <p:cNvPr id="18" name="Group 17">
              <a:extLst>
                <a:ext uri="{FF2B5EF4-FFF2-40B4-BE49-F238E27FC236}">
                  <a16:creationId xmlns:a16="http://schemas.microsoft.com/office/drawing/2014/main" id="{99A3FC67-64B5-B6D5-F945-3F681D58477E}"/>
                </a:ext>
              </a:extLst>
            </p:cNvPr>
            <p:cNvGrpSpPr>
              <a:grpSpLocks noChangeAspect="1"/>
            </p:cNvGrpSpPr>
            <p:nvPr/>
          </p:nvGrpSpPr>
          <p:grpSpPr>
            <a:xfrm>
              <a:off x="6983873" y="2575437"/>
              <a:ext cx="431252" cy="442453"/>
              <a:chOff x="2518817" y="2033561"/>
              <a:chExt cx="277200" cy="284400"/>
            </a:xfrm>
          </p:grpSpPr>
          <p:pic>
            <p:nvPicPr>
              <p:cNvPr id="25" name="Google Shape;699;p26">
                <a:extLst>
                  <a:ext uri="{FF2B5EF4-FFF2-40B4-BE49-F238E27FC236}">
                    <a16:creationId xmlns:a16="http://schemas.microsoft.com/office/drawing/2014/main" id="{42835891-060D-F12F-E3E5-FA27C4D47F75}"/>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26" name="Oval 25">
                <a:extLst>
                  <a:ext uri="{FF2B5EF4-FFF2-40B4-BE49-F238E27FC236}">
                    <a16:creationId xmlns:a16="http://schemas.microsoft.com/office/drawing/2014/main" id="{109CC45F-0009-0746-AE25-E2BA0B11B7B5}"/>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04" name="Group 16403">
              <a:extLst>
                <a:ext uri="{FF2B5EF4-FFF2-40B4-BE49-F238E27FC236}">
                  <a16:creationId xmlns:a16="http://schemas.microsoft.com/office/drawing/2014/main" id="{65D5E2CB-246F-83EE-5871-78C40A1868F8}"/>
                </a:ext>
              </a:extLst>
            </p:cNvPr>
            <p:cNvGrpSpPr>
              <a:grpSpLocks noChangeAspect="1"/>
            </p:cNvGrpSpPr>
            <p:nvPr/>
          </p:nvGrpSpPr>
          <p:grpSpPr>
            <a:xfrm>
              <a:off x="7422639" y="2575437"/>
              <a:ext cx="431252" cy="442453"/>
              <a:chOff x="2518817" y="2033561"/>
              <a:chExt cx="277200" cy="284400"/>
            </a:xfrm>
          </p:grpSpPr>
          <p:pic>
            <p:nvPicPr>
              <p:cNvPr id="16405" name="Google Shape;699;p26">
                <a:extLst>
                  <a:ext uri="{FF2B5EF4-FFF2-40B4-BE49-F238E27FC236}">
                    <a16:creationId xmlns:a16="http://schemas.microsoft.com/office/drawing/2014/main" id="{39A3CCAD-D471-975C-D66E-93CF18DA5634}"/>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16406" name="Oval 16405">
                <a:extLst>
                  <a:ext uri="{FF2B5EF4-FFF2-40B4-BE49-F238E27FC236}">
                    <a16:creationId xmlns:a16="http://schemas.microsoft.com/office/drawing/2014/main" id="{B5A9672E-0630-D574-9BBC-A22513D2BA86}"/>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07" name="Group 16406">
              <a:extLst>
                <a:ext uri="{FF2B5EF4-FFF2-40B4-BE49-F238E27FC236}">
                  <a16:creationId xmlns:a16="http://schemas.microsoft.com/office/drawing/2014/main" id="{38FC4247-3EBB-AFDF-644F-8332019E2E9C}"/>
                </a:ext>
              </a:extLst>
            </p:cNvPr>
            <p:cNvGrpSpPr>
              <a:grpSpLocks noChangeAspect="1"/>
            </p:cNvGrpSpPr>
            <p:nvPr/>
          </p:nvGrpSpPr>
          <p:grpSpPr>
            <a:xfrm>
              <a:off x="7861405" y="2575437"/>
              <a:ext cx="431252" cy="442453"/>
              <a:chOff x="2518817" y="2033561"/>
              <a:chExt cx="277200" cy="284400"/>
            </a:xfrm>
          </p:grpSpPr>
          <p:pic>
            <p:nvPicPr>
              <p:cNvPr id="16416" name="Google Shape;699;p26">
                <a:extLst>
                  <a:ext uri="{FF2B5EF4-FFF2-40B4-BE49-F238E27FC236}">
                    <a16:creationId xmlns:a16="http://schemas.microsoft.com/office/drawing/2014/main" id="{514DF679-B90A-F7FB-0869-2B972B55FFE8}"/>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16417" name="Oval 16416">
                <a:extLst>
                  <a:ext uri="{FF2B5EF4-FFF2-40B4-BE49-F238E27FC236}">
                    <a16:creationId xmlns:a16="http://schemas.microsoft.com/office/drawing/2014/main" id="{DF81C42A-569A-7ED9-984F-1F0F33917904}"/>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18" name="Group 16417">
              <a:extLst>
                <a:ext uri="{FF2B5EF4-FFF2-40B4-BE49-F238E27FC236}">
                  <a16:creationId xmlns:a16="http://schemas.microsoft.com/office/drawing/2014/main" id="{45A106C8-6301-27EC-3F1E-DAEF873C1EFD}"/>
                </a:ext>
              </a:extLst>
            </p:cNvPr>
            <p:cNvGrpSpPr>
              <a:grpSpLocks noChangeAspect="1"/>
            </p:cNvGrpSpPr>
            <p:nvPr/>
          </p:nvGrpSpPr>
          <p:grpSpPr>
            <a:xfrm>
              <a:off x="8300171" y="2575437"/>
              <a:ext cx="431252" cy="442453"/>
              <a:chOff x="2518817" y="2033561"/>
              <a:chExt cx="277200" cy="284400"/>
            </a:xfrm>
          </p:grpSpPr>
          <p:pic>
            <p:nvPicPr>
              <p:cNvPr id="16419" name="Google Shape;699;p26">
                <a:extLst>
                  <a:ext uri="{FF2B5EF4-FFF2-40B4-BE49-F238E27FC236}">
                    <a16:creationId xmlns:a16="http://schemas.microsoft.com/office/drawing/2014/main" id="{0B2656A6-340A-B86F-FF7D-9B7827353A47}"/>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16420" name="Oval 16419">
                <a:extLst>
                  <a:ext uri="{FF2B5EF4-FFF2-40B4-BE49-F238E27FC236}">
                    <a16:creationId xmlns:a16="http://schemas.microsoft.com/office/drawing/2014/main" id="{2E945F40-4AFE-77B9-6AD8-EE201CB37788}"/>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1" name="Picture 10" descr="Text&#10;&#10;Description automatically generated with medium confidence">
            <a:extLst>
              <a:ext uri="{FF2B5EF4-FFF2-40B4-BE49-F238E27FC236}">
                <a16:creationId xmlns:a16="http://schemas.microsoft.com/office/drawing/2014/main" id="{0CDE9B3A-CA98-4CBF-7EB8-76832E0056D4}"/>
              </a:ext>
            </a:extLst>
          </p:cNvPr>
          <p:cNvPicPr>
            <a:picLocks noChangeAspect="1"/>
          </p:cNvPicPr>
          <p:nvPr/>
        </p:nvPicPr>
        <p:blipFill>
          <a:blip r:embed="rId5"/>
          <a:stretch>
            <a:fillRect/>
          </a:stretch>
        </p:blipFill>
        <p:spPr>
          <a:xfrm>
            <a:off x="6213272" y="5593929"/>
            <a:ext cx="4386392" cy="1016934"/>
          </a:xfrm>
          <a:prstGeom prst="rect">
            <a:avLst/>
          </a:prstGeom>
        </p:spPr>
      </p:pic>
    </p:spTree>
    <p:extLst>
      <p:ext uri="{BB962C8B-B14F-4D97-AF65-F5344CB8AC3E}">
        <p14:creationId xmlns:p14="http://schemas.microsoft.com/office/powerpoint/2010/main" val="174456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5" y="134031"/>
            <a:ext cx="10606548" cy="608269"/>
          </a:xfrm>
        </p:spPr>
        <p:txBody>
          <a:bodyPr>
            <a:normAutofit fontScale="90000"/>
          </a:bodyPr>
          <a:lstStyle/>
          <a:p>
            <a:r>
              <a:rPr lang="en-US"/>
              <a:t>Using ‘Make ten’ on a bead string</a:t>
            </a:r>
          </a:p>
        </p:txBody>
      </p:sp>
      <p:sp>
        <p:nvSpPr>
          <p:cNvPr id="6" name="Text Placeholder 5">
            <a:extLst>
              <a:ext uri="{FF2B5EF4-FFF2-40B4-BE49-F238E27FC236}">
                <a16:creationId xmlns:a16="http://schemas.microsoft.com/office/drawing/2014/main" id="{CEE59A3F-C9A3-5376-2FD9-25BE76778E2F}"/>
              </a:ext>
            </a:extLst>
          </p:cNvPr>
          <p:cNvSpPr>
            <a:spLocks noGrp="1"/>
          </p:cNvSpPr>
          <p:nvPr>
            <p:ph type="body" sz="quarter" idx="11"/>
          </p:nvPr>
        </p:nvSpPr>
        <p:spPr>
          <a:xfrm>
            <a:off x="1028722" y="6056367"/>
            <a:ext cx="8925235" cy="521160"/>
          </a:xfrm>
        </p:spPr>
        <p:txBody>
          <a:bodyPr/>
          <a:lstStyle/>
          <a:p>
            <a:r>
              <a:rPr lang="en-GB"/>
              <a:t>partition     part     whole     ‘Make ten’     addition     subtraction</a:t>
            </a:r>
          </a:p>
        </p:txBody>
      </p:sp>
      <p:sp>
        <p:nvSpPr>
          <p:cNvPr id="15" name="Rectangular Callout 14"/>
          <p:cNvSpPr/>
          <p:nvPr/>
        </p:nvSpPr>
        <p:spPr>
          <a:xfrm>
            <a:off x="1932963" y="4468192"/>
            <a:ext cx="4158231" cy="846825"/>
          </a:xfrm>
          <a:prstGeom prst="wedgeRectCallout">
            <a:avLst>
              <a:gd name="adj1" fmla="val -62435"/>
              <a:gd name="adj2" fmla="val -54473"/>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rgbClr val="000000"/>
                </a:solidFill>
                <a:latin typeface="Century Gothic"/>
                <a:cs typeface="Century Gothic"/>
              </a:rPr>
              <a:t>That’s thirteen in total. </a:t>
            </a:r>
          </a:p>
          <a:p>
            <a:pPr algn="ctr"/>
            <a:r>
              <a:rPr lang="en-GB" sz="2200">
                <a:solidFill>
                  <a:srgbClr val="000000"/>
                </a:solidFill>
                <a:latin typeface="Century Gothic"/>
                <a:cs typeface="Century Gothic"/>
              </a:rPr>
              <a:t>Eight plus five is equal to 13.</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475" r="22656" b="30170"/>
          <a:stretch/>
        </p:blipFill>
        <p:spPr>
          <a:xfrm>
            <a:off x="-32034" y="3301935"/>
            <a:ext cx="1448311" cy="2754432"/>
          </a:xfrm>
          <a:prstGeom prst="rect">
            <a:avLst/>
          </a:prstGeom>
        </p:spPr>
      </p:pic>
      <p:sp>
        <p:nvSpPr>
          <p:cNvPr id="11" name="Rectangular Callout 10"/>
          <p:cNvSpPr/>
          <p:nvPr/>
        </p:nvSpPr>
        <p:spPr>
          <a:xfrm>
            <a:off x="286325" y="1018752"/>
            <a:ext cx="3962453" cy="1924001"/>
          </a:xfrm>
          <a:prstGeom prst="wedgeRectCallout">
            <a:avLst>
              <a:gd name="adj1" fmla="val -34075"/>
              <a:gd name="adj2" fmla="val 7068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I pick eight plus five. </a:t>
            </a:r>
          </a:p>
          <a:p>
            <a:pPr algn="ctr"/>
            <a:r>
              <a:rPr lang="en-GB" sz="2200">
                <a:solidFill>
                  <a:schemeClr val="tx1"/>
                </a:solidFill>
                <a:latin typeface="Century Gothic" panose="020B0502020202020204" pitchFamily="34" charset="0"/>
              </a:rPr>
              <a:t>I know I can use ‘Make ten’ because eight plus two is equal to ten, so eight plus five is greater than ten. </a:t>
            </a:r>
          </a:p>
        </p:txBody>
      </p:sp>
      <p:sp>
        <p:nvSpPr>
          <p:cNvPr id="4" name="Rectangular Callout 9">
            <a:extLst>
              <a:ext uri="{FF2B5EF4-FFF2-40B4-BE49-F238E27FC236}">
                <a16:creationId xmlns:a16="http://schemas.microsoft.com/office/drawing/2014/main" id="{BB49D69B-3532-0ED6-B088-26955FB67C80}"/>
              </a:ext>
            </a:extLst>
          </p:cNvPr>
          <p:cNvSpPr/>
          <p:nvPr/>
        </p:nvSpPr>
        <p:spPr>
          <a:xfrm>
            <a:off x="5466596" y="1222186"/>
            <a:ext cx="5047806" cy="1924001"/>
          </a:xfrm>
          <a:prstGeom prst="wedgeRectCallout">
            <a:avLst>
              <a:gd name="adj1" fmla="val 37587"/>
              <a:gd name="adj2" fmla="val 6655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I make eight on the bead string first. Then five more. I can see I need two more beads to make ten. That leaves three more because five is made of two and three. </a:t>
            </a:r>
          </a:p>
        </p:txBody>
      </p:sp>
      <p:pic>
        <p:nvPicPr>
          <p:cNvPr id="3" name="Google Shape;467;p18" descr="Angie pencil.png">
            <a:extLst>
              <a:ext uri="{FF2B5EF4-FFF2-40B4-BE49-F238E27FC236}">
                <a16:creationId xmlns:a16="http://schemas.microsoft.com/office/drawing/2014/main" id="{69C5940D-4C57-284D-3A79-06CA81FF1579}"/>
              </a:ext>
            </a:extLst>
          </p:cNvPr>
          <p:cNvPicPr preferRelativeResize="0"/>
          <p:nvPr/>
        </p:nvPicPr>
        <p:blipFill rotWithShape="1">
          <a:blip r:embed="rId4">
            <a:alphaModFix/>
          </a:blip>
          <a:srcRect l="12078" t="1" r="11221" b="26258"/>
          <a:stretch/>
        </p:blipFill>
        <p:spPr>
          <a:xfrm>
            <a:off x="9409842" y="3203314"/>
            <a:ext cx="1924909" cy="2853052"/>
          </a:xfrm>
          <a:prstGeom prst="rect">
            <a:avLst/>
          </a:prstGeom>
          <a:noFill/>
          <a:ln>
            <a:noFill/>
          </a:ln>
        </p:spPr>
      </p:pic>
      <p:cxnSp>
        <p:nvCxnSpPr>
          <p:cNvPr id="8" name="Straight Connector 7">
            <a:extLst>
              <a:ext uri="{FF2B5EF4-FFF2-40B4-BE49-F238E27FC236}">
                <a16:creationId xmlns:a16="http://schemas.microsoft.com/office/drawing/2014/main" id="{10F0D1A3-A502-66B1-A845-CFE8931271F9}"/>
              </a:ext>
            </a:extLst>
          </p:cNvPr>
          <p:cNvCxnSpPr>
            <a:cxnSpLocks/>
          </p:cNvCxnSpPr>
          <p:nvPr/>
        </p:nvCxnSpPr>
        <p:spPr>
          <a:xfrm flipV="1">
            <a:off x="5446593" y="3883863"/>
            <a:ext cx="381619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B67C440-E1A7-14D4-B394-1B99B9AF5522}"/>
              </a:ext>
            </a:extLst>
          </p:cNvPr>
          <p:cNvGrpSpPr>
            <a:grpSpLocks noChangeAspect="1"/>
          </p:cNvGrpSpPr>
          <p:nvPr/>
        </p:nvGrpSpPr>
        <p:grpSpPr>
          <a:xfrm>
            <a:off x="5652106" y="3766535"/>
            <a:ext cx="227986" cy="234657"/>
            <a:chOff x="6150220" y="3131756"/>
            <a:chExt cx="538630" cy="554390"/>
          </a:xfrm>
        </p:grpSpPr>
        <p:pic>
          <p:nvPicPr>
            <p:cNvPr id="12" name="Google Shape;698;p26">
              <a:extLst>
                <a:ext uri="{FF2B5EF4-FFF2-40B4-BE49-F238E27FC236}">
                  <a16:creationId xmlns:a16="http://schemas.microsoft.com/office/drawing/2014/main" id="{619DE5DD-1280-0524-89C9-32690BDF87DA}"/>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18" name="Oval 17">
              <a:extLst>
                <a:ext uri="{FF2B5EF4-FFF2-40B4-BE49-F238E27FC236}">
                  <a16:creationId xmlns:a16="http://schemas.microsoft.com/office/drawing/2014/main" id="{D9C57DAC-E138-42DF-000D-32F4FD022825}"/>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172BBDEA-9E13-F778-EEAA-C50B00DCA56C}"/>
              </a:ext>
            </a:extLst>
          </p:cNvPr>
          <p:cNvGrpSpPr>
            <a:grpSpLocks noChangeAspect="1"/>
          </p:cNvGrpSpPr>
          <p:nvPr/>
        </p:nvGrpSpPr>
        <p:grpSpPr>
          <a:xfrm>
            <a:off x="5877099" y="3766535"/>
            <a:ext cx="227986" cy="234657"/>
            <a:chOff x="6150220" y="3131756"/>
            <a:chExt cx="538630" cy="554390"/>
          </a:xfrm>
        </p:grpSpPr>
        <p:pic>
          <p:nvPicPr>
            <p:cNvPr id="29" name="Google Shape;698;p26">
              <a:extLst>
                <a:ext uri="{FF2B5EF4-FFF2-40B4-BE49-F238E27FC236}">
                  <a16:creationId xmlns:a16="http://schemas.microsoft.com/office/drawing/2014/main" id="{268F9627-A0EB-BD8A-9CAD-E370E9C1F956}"/>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30" name="Oval 29">
              <a:extLst>
                <a:ext uri="{FF2B5EF4-FFF2-40B4-BE49-F238E27FC236}">
                  <a16:creationId xmlns:a16="http://schemas.microsoft.com/office/drawing/2014/main" id="{4B7C035B-98CC-50EE-6013-D5F6867B619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C514246B-1168-7E27-EF95-B61CAFF59D58}"/>
              </a:ext>
            </a:extLst>
          </p:cNvPr>
          <p:cNvGrpSpPr>
            <a:grpSpLocks noChangeAspect="1"/>
          </p:cNvGrpSpPr>
          <p:nvPr/>
        </p:nvGrpSpPr>
        <p:grpSpPr>
          <a:xfrm>
            <a:off x="6102092" y="3766535"/>
            <a:ext cx="227986" cy="234657"/>
            <a:chOff x="6150220" y="3131756"/>
            <a:chExt cx="538630" cy="554390"/>
          </a:xfrm>
        </p:grpSpPr>
        <p:pic>
          <p:nvPicPr>
            <p:cNvPr id="32" name="Google Shape;698;p26">
              <a:extLst>
                <a:ext uri="{FF2B5EF4-FFF2-40B4-BE49-F238E27FC236}">
                  <a16:creationId xmlns:a16="http://schemas.microsoft.com/office/drawing/2014/main" id="{BC8D940B-5F04-7F56-BA52-EB132AFFE89F}"/>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33" name="Oval 32">
              <a:extLst>
                <a:ext uri="{FF2B5EF4-FFF2-40B4-BE49-F238E27FC236}">
                  <a16:creationId xmlns:a16="http://schemas.microsoft.com/office/drawing/2014/main" id="{3CB0FA1D-9703-6247-DE2B-0122C5BB808E}"/>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3B13797E-47C6-482F-3ECC-913B3189F246}"/>
              </a:ext>
            </a:extLst>
          </p:cNvPr>
          <p:cNvGrpSpPr>
            <a:grpSpLocks noChangeAspect="1"/>
          </p:cNvGrpSpPr>
          <p:nvPr/>
        </p:nvGrpSpPr>
        <p:grpSpPr>
          <a:xfrm>
            <a:off x="6327085" y="3766535"/>
            <a:ext cx="227986" cy="234657"/>
            <a:chOff x="6150220" y="3131756"/>
            <a:chExt cx="538630" cy="554390"/>
          </a:xfrm>
        </p:grpSpPr>
        <p:pic>
          <p:nvPicPr>
            <p:cNvPr id="35" name="Google Shape;698;p26">
              <a:extLst>
                <a:ext uri="{FF2B5EF4-FFF2-40B4-BE49-F238E27FC236}">
                  <a16:creationId xmlns:a16="http://schemas.microsoft.com/office/drawing/2014/main" id="{984C31AB-2F45-2500-C2C7-E796A51747D5}"/>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36" name="Oval 35">
              <a:extLst>
                <a:ext uri="{FF2B5EF4-FFF2-40B4-BE49-F238E27FC236}">
                  <a16:creationId xmlns:a16="http://schemas.microsoft.com/office/drawing/2014/main" id="{3EB9F5B5-9515-A51A-07AB-1F7AC5A57B5F}"/>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5CAB776A-A41E-9AC2-93D9-9CD9DD0C9F3B}"/>
              </a:ext>
            </a:extLst>
          </p:cNvPr>
          <p:cNvGrpSpPr>
            <a:grpSpLocks noChangeAspect="1"/>
          </p:cNvGrpSpPr>
          <p:nvPr/>
        </p:nvGrpSpPr>
        <p:grpSpPr>
          <a:xfrm>
            <a:off x="6552078" y="3766535"/>
            <a:ext cx="227986" cy="234657"/>
            <a:chOff x="6150220" y="3131756"/>
            <a:chExt cx="538630" cy="554390"/>
          </a:xfrm>
        </p:grpSpPr>
        <p:pic>
          <p:nvPicPr>
            <p:cNvPr id="38" name="Google Shape;698;p26">
              <a:extLst>
                <a:ext uri="{FF2B5EF4-FFF2-40B4-BE49-F238E27FC236}">
                  <a16:creationId xmlns:a16="http://schemas.microsoft.com/office/drawing/2014/main" id="{5623283E-30D4-B37F-3076-8EED03C7674F}"/>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39" name="Oval 38">
              <a:extLst>
                <a:ext uri="{FF2B5EF4-FFF2-40B4-BE49-F238E27FC236}">
                  <a16:creationId xmlns:a16="http://schemas.microsoft.com/office/drawing/2014/main" id="{A151FBD6-C9CA-3D9E-FB3B-3E0C00BBD0B8}"/>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83B82F3A-A3C6-B376-368E-D2D026F995FC}"/>
              </a:ext>
            </a:extLst>
          </p:cNvPr>
          <p:cNvGrpSpPr>
            <a:grpSpLocks noChangeAspect="1"/>
          </p:cNvGrpSpPr>
          <p:nvPr/>
        </p:nvGrpSpPr>
        <p:grpSpPr>
          <a:xfrm>
            <a:off x="6777071" y="3766535"/>
            <a:ext cx="227986" cy="234657"/>
            <a:chOff x="6150220" y="3131756"/>
            <a:chExt cx="538630" cy="554390"/>
          </a:xfrm>
        </p:grpSpPr>
        <p:pic>
          <p:nvPicPr>
            <p:cNvPr id="41" name="Google Shape;698;p26">
              <a:extLst>
                <a:ext uri="{FF2B5EF4-FFF2-40B4-BE49-F238E27FC236}">
                  <a16:creationId xmlns:a16="http://schemas.microsoft.com/office/drawing/2014/main" id="{3F2682C3-56C7-822F-7C6F-C1386BD97F46}"/>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42" name="Oval 41">
              <a:extLst>
                <a:ext uri="{FF2B5EF4-FFF2-40B4-BE49-F238E27FC236}">
                  <a16:creationId xmlns:a16="http://schemas.microsoft.com/office/drawing/2014/main" id="{04AEB6DE-3026-DE33-6D77-E6C229E320B0}"/>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A2BCF0E9-8DCC-1B94-4DA2-894FE9AFA2F3}"/>
              </a:ext>
            </a:extLst>
          </p:cNvPr>
          <p:cNvGrpSpPr>
            <a:grpSpLocks noChangeAspect="1"/>
          </p:cNvGrpSpPr>
          <p:nvPr/>
        </p:nvGrpSpPr>
        <p:grpSpPr>
          <a:xfrm>
            <a:off x="7002064" y="3766535"/>
            <a:ext cx="227986" cy="234657"/>
            <a:chOff x="6150220" y="3131756"/>
            <a:chExt cx="538630" cy="554390"/>
          </a:xfrm>
        </p:grpSpPr>
        <p:pic>
          <p:nvPicPr>
            <p:cNvPr id="44" name="Google Shape;698;p26">
              <a:extLst>
                <a:ext uri="{FF2B5EF4-FFF2-40B4-BE49-F238E27FC236}">
                  <a16:creationId xmlns:a16="http://schemas.microsoft.com/office/drawing/2014/main" id="{11E021D8-2730-1CAA-7F81-1D69C1459C9A}"/>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45" name="Oval 44">
              <a:extLst>
                <a:ext uri="{FF2B5EF4-FFF2-40B4-BE49-F238E27FC236}">
                  <a16:creationId xmlns:a16="http://schemas.microsoft.com/office/drawing/2014/main" id="{92624A62-1BBC-25D7-3EB8-D8B626992523}"/>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C9CB2431-F5D5-CB70-E1A1-FD5CC1FB1B25}"/>
              </a:ext>
            </a:extLst>
          </p:cNvPr>
          <p:cNvGrpSpPr>
            <a:grpSpLocks noChangeAspect="1"/>
          </p:cNvGrpSpPr>
          <p:nvPr/>
        </p:nvGrpSpPr>
        <p:grpSpPr>
          <a:xfrm>
            <a:off x="7227056" y="3766535"/>
            <a:ext cx="227986" cy="234657"/>
            <a:chOff x="6150220" y="3131756"/>
            <a:chExt cx="538630" cy="554390"/>
          </a:xfrm>
        </p:grpSpPr>
        <p:pic>
          <p:nvPicPr>
            <p:cNvPr id="47" name="Google Shape;698;p26">
              <a:extLst>
                <a:ext uri="{FF2B5EF4-FFF2-40B4-BE49-F238E27FC236}">
                  <a16:creationId xmlns:a16="http://schemas.microsoft.com/office/drawing/2014/main" id="{480367C4-EEC2-9FA2-E7E1-B8F6638C90F1}"/>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48" name="Oval 47">
              <a:extLst>
                <a:ext uri="{FF2B5EF4-FFF2-40B4-BE49-F238E27FC236}">
                  <a16:creationId xmlns:a16="http://schemas.microsoft.com/office/drawing/2014/main" id="{6EAC07D1-4C65-CB82-384D-9AD66B6FEDD3}"/>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BE570225-0927-E97F-C20B-F3C8A70D1013}"/>
              </a:ext>
            </a:extLst>
          </p:cNvPr>
          <p:cNvGrpSpPr/>
          <p:nvPr/>
        </p:nvGrpSpPr>
        <p:grpSpPr>
          <a:xfrm>
            <a:off x="7873382" y="3766535"/>
            <a:ext cx="458613" cy="234657"/>
            <a:chOff x="6096000" y="2575300"/>
            <a:chExt cx="865265" cy="442727"/>
          </a:xfrm>
        </p:grpSpPr>
        <p:grpSp>
          <p:nvGrpSpPr>
            <p:cNvPr id="50" name="Group 49">
              <a:extLst>
                <a:ext uri="{FF2B5EF4-FFF2-40B4-BE49-F238E27FC236}">
                  <a16:creationId xmlns:a16="http://schemas.microsoft.com/office/drawing/2014/main" id="{ACF6E055-ADC3-C1C5-D823-2D87489E5F74}"/>
                </a:ext>
              </a:extLst>
            </p:cNvPr>
            <p:cNvGrpSpPr>
              <a:grpSpLocks noChangeAspect="1"/>
            </p:cNvGrpSpPr>
            <p:nvPr/>
          </p:nvGrpSpPr>
          <p:grpSpPr>
            <a:xfrm>
              <a:off x="6096000" y="2575300"/>
              <a:ext cx="430141" cy="442727"/>
              <a:chOff x="6150220" y="3131756"/>
              <a:chExt cx="538630" cy="554390"/>
            </a:xfrm>
          </p:grpSpPr>
          <p:pic>
            <p:nvPicPr>
              <p:cNvPr id="84" name="Google Shape;698;p26">
                <a:extLst>
                  <a:ext uri="{FF2B5EF4-FFF2-40B4-BE49-F238E27FC236}">
                    <a16:creationId xmlns:a16="http://schemas.microsoft.com/office/drawing/2014/main" id="{7C26607D-D934-FEDB-B230-546B3FFFFEC3}"/>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85" name="Oval 84">
                <a:extLst>
                  <a:ext uri="{FF2B5EF4-FFF2-40B4-BE49-F238E27FC236}">
                    <a16:creationId xmlns:a16="http://schemas.microsoft.com/office/drawing/2014/main" id="{D8D118D8-B3B1-DAB1-24DD-A4FC50B7395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72FB0AE4-9287-C750-642D-DA30988BDC25}"/>
                </a:ext>
              </a:extLst>
            </p:cNvPr>
            <p:cNvGrpSpPr>
              <a:grpSpLocks noChangeAspect="1"/>
            </p:cNvGrpSpPr>
            <p:nvPr/>
          </p:nvGrpSpPr>
          <p:grpSpPr>
            <a:xfrm>
              <a:off x="6531124" y="2575300"/>
              <a:ext cx="430141" cy="442727"/>
              <a:chOff x="6150220" y="3131756"/>
              <a:chExt cx="538630" cy="554390"/>
            </a:xfrm>
          </p:grpSpPr>
          <p:pic>
            <p:nvPicPr>
              <p:cNvPr id="82" name="Google Shape;698;p26">
                <a:extLst>
                  <a:ext uri="{FF2B5EF4-FFF2-40B4-BE49-F238E27FC236}">
                    <a16:creationId xmlns:a16="http://schemas.microsoft.com/office/drawing/2014/main" id="{4D33EA46-5A70-B33F-28F5-70DDD295A449}"/>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83" name="Oval 82">
                <a:extLst>
                  <a:ext uri="{FF2B5EF4-FFF2-40B4-BE49-F238E27FC236}">
                    <a16:creationId xmlns:a16="http://schemas.microsoft.com/office/drawing/2014/main" id="{F9FDE09A-0C94-D55F-E608-94EC6BA0BFF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2" name="Group 101">
            <a:extLst>
              <a:ext uri="{FF2B5EF4-FFF2-40B4-BE49-F238E27FC236}">
                <a16:creationId xmlns:a16="http://schemas.microsoft.com/office/drawing/2014/main" id="{2260FE47-1731-F48B-66A7-708144C6BA09}"/>
              </a:ext>
            </a:extLst>
          </p:cNvPr>
          <p:cNvGrpSpPr/>
          <p:nvPr/>
        </p:nvGrpSpPr>
        <p:grpSpPr>
          <a:xfrm>
            <a:off x="8343978" y="3766608"/>
            <a:ext cx="693690" cy="234512"/>
            <a:chOff x="8343978" y="3522057"/>
            <a:chExt cx="693690" cy="234512"/>
          </a:xfrm>
        </p:grpSpPr>
        <p:grpSp>
          <p:nvGrpSpPr>
            <p:cNvPr id="87" name="Group 86">
              <a:extLst>
                <a:ext uri="{FF2B5EF4-FFF2-40B4-BE49-F238E27FC236}">
                  <a16:creationId xmlns:a16="http://schemas.microsoft.com/office/drawing/2014/main" id="{26E3BDA7-0018-82EC-3EC4-63E6580DA5FE}"/>
                </a:ext>
              </a:extLst>
            </p:cNvPr>
            <p:cNvGrpSpPr>
              <a:grpSpLocks noChangeAspect="1"/>
            </p:cNvGrpSpPr>
            <p:nvPr/>
          </p:nvGrpSpPr>
          <p:grpSpPr>
            <a:xfrm>
              <a:off x="8343978" y="3522057"/>
              <a:ext cx="228575" cy="234512"/>
              <a:chOff x="2518817" y="2033561"/>
              <a:chExt cx="277200" cy="284400"/>
            </a:xfrm>
          </p:grpSpPr>
          <p:pic>
            <p:nvPicPr>
              <p:cNvPr id="97" name="Google Shape;699;p26">
                <a:extLst>
                  <a:ext uri="{FF2B5EF4-FFF2-40B4-BE49-F238E27FC236}">
                    <a16:creationId xmlns:a16="http://schemas.microsoft.com/office/drawing/2014/main" id="{500E755A-9B2C-59E8-568A-556495CF8923}"/>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8" name="Oval 97">
                <a:extLst>
                  <a:ext uri="{FF2B5EF4-FFF2-40B4-BE49-F238E27FC236}">
                    <a16:creationId xmlns:a16="http://schemas.microsoft.com/office/drawing/2014/main" id="{35A3A2C1-E55E-2DF4-8E3F-2DE175DE68E7}"/>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9AA39301-B016-BC5A-FC5A-B446CC17261C}"/>
                </a:ext>
              </a:extLst>
            </p:cNvPr>
            <p:cNvGrpSpPr>
              <a:grpSpLocks noChangeAspect="1"/>
            </p:cNvGrpSpPr>
            <p:nvPr/>
          </p:nvGrpSpPr>
          <p:grpSpPr>
            <a:xfrm>
              <a:off x="8576536" y="3522057"/>
              <a:ext cx="228575" cy="234512"/>
              <a:chOff x="2518817" y="2033561"/>
              <a:chExt cx="277200" cy="284400"/>
            </a:xfrm>
          </p:grpSpPr>
          <p:pic>
            <p:nvPicPr>
              <p:cNvPr id="95" name="Google Shape;699;p26">
                <a:extLst>
                  <a:ext uri="{FF2B5EF4-FFF2-40B4-BE49-F238E27FC236}">
                    <a16:creationId xmlns:a16="http://schemas.microsoft.com/office/drawing/2014/main" id="{37A2B3E7-40A9-FBAF-9D3E-8C2260374FA2}"/>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6" name="Oval 95">
                <a:extLst>
                  <a:ext uri="{FF2B5EF4-FFF2-40B4-BE49-F238E27FC236}">
                    <a16:creationId xmlns:a16="http://schemas.microsoft.com/office/drawing/2014/main" id="{57059A3F-90C3-C70D-CD95-F06579847EAE}"/>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9AB486F8-0E7D-E17E-A3A0-AED6E5F40B1C}"/>
                </a:ext>
              </a:extLst>
            </p:cNvPr>
            <p:cNvGrpSpPr>
              <a:grpSpLocks noChangeAspect="1"/>
            </p:cNvGrpSpPr>
            <p:nvPr/>
          </p:nvGrpSpPr>
          <p:grpSpPr>
            <a:xfrm>
              <a:off x="8809093" y="3522057"/>
              <a:ext cx="228575" cy="234512"/>
              <a:chOff x="2518817" y="2033561"/>
              <a:chExt cx="277200" cy="284400"/>
            </a:xfrm>
          </p:grpSpPr>
          <p:pic>
            <p:nvPicPr>
              <p:cNvPr id="93" name="Google Shape;699;p26">
                <a:extLst>
                  <a:ext uri="{FF2B5EF4-FFF2-40B4-BE49-F238E27FC236}">
                    <a16:creationId xmlns:a16="http://schemas.microsoft.com/office/drawing/2014/main" id="{3FB110C1-8382-8297-292B-1616B40313E9}"/>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4" name="Oval 93">
                <a:extLst>
                  <a:ext uri="{FF2B5EF4-FFF2-40B4-BE49-F238E27FC236}">
                    <a16:creationId xmlns:a16="http://schemas.microsoft.com/office/drawing/2014/main" id="{170F8B9C-B001-18DA-C87F-29B7FA1E2BA4}"/>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9" name="Star: 5 Points 98">
            <a:extLst>
              <a:ext uri="{FF2B5EF4-FFF2-40B4-BE49-F238E27FC236}">
                <a16:creationId xmlns:a16="http://schemas.microsoft.com/office/drawing/2014/main" id="{8C02C514-E1C6-52E9-0316-F2966CCA3294}"/>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18F60265-9605-DEE6-5C43-A0354A1D04EA}"/>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Arrow Connector 103">
            <a:extLst>
              <a:ext uri="{FF2B5EF4-FFF2-40B4-BE49-F238E27FC236}">
                <a16:creationId xmlns:a16="http://schemas.microsoft.com/office/drawing/2014/main" id="{53657F2D-3421-09E0-A812-507690E5C8B0}"/>
              </a:ext>
            </a:extLst>
          </p:cNvPr>
          <p:cNvCxnSpPr/>
          <p:nvPr/>
        </p:nvCxnSpPr>
        <p:spPr>
          <a:xfrm flipH="1">
            <a:off x="7879228" y="3569465"/>
            <a:ext cx="11552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35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Subtract using ‘Make ten’ on a ten-frame</a:t>
            </a:r>
          </a:p>
        </p:txBody>
      </p:sp>
      <p:graphicFrame>
        <p:nvGraphicFramePr>
          <p:cNvPr id="45" name="Table 13">
            <a:extLst>
              <a:ext uri="{FF2B5EF4-FFF2-40B4-BE49-F238E27FC236}">
                <a16:creationId xmlns:a16="http://schemas.microsoft.com/office/drawing/2014/main" id="{04340353-DD1A-A949-A94E-D3E2147A001E}"/>
              </a:ext>
            </a:extLst>
          </p:cNvPr>
          <p:cNvGraphicFramePr>
            <a:graphicFrameLocks noGrp="1"/>
          </p:cNvGraphicFramePr>
          <p:nvPr/>
        </p:nvGraphicFramePr>
        <p:xfrm>
          <a:off x="445275" y="1559755"/>
          <a:ext cx="1800000" cy="4500000"/>
        </p:xfrm>
        <a:graphic>
          <a:graphicData uri="http://schemas.openxmlformats.org/drawingml/2006/table">
            <a:tbl>
              <a:tblPr firstRow="1" bandRow="1"/>
              <a:tblGrid>
                <a:gridCol w="900000">
                  <a:extLst>
                    <a:ext uri="{9D8B030D-6E8A-4147-A177-3AD203B41FA5}">
                      <a16:colId xmlns:a16="http://schemas.microsoft.com/office/drawing/2014/main" val="807017866"/>
                    </a:ext>
                  </a:extLst>
                </a:gridCol>
                <a:gridCol w="900000">
                  <a:extLst>
                    <a:ext uri="{9D8B030D-6E8A-4147-A177-3AD203B41FA5}">
                      <a16:colId xmlns:a16="http://schemas.microsoft.com/office/drawing/2014/main" val="3790484842"/>
                    </a:ext>
                  </a:extLst>
                </a:gridCol>
              </a:tblGrid>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080237"/>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7828443"/>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325756"/>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871687"/>
                  </a:ext>
                </a:extLst>
              </a:tr>
              <a:tr h="90000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8987465"/>
                  </a:ext>
                </a:extLst>
              </a:tr>
            </a:tbl>
          </a:graphicData>
        </a:graphic>
      </p:graphicFrame>
      <p:pic>
        <p:nvPicPr>
          <p:cNvPr id="46" name="Picture 45">
            <a:extLst>
              <a:ext uri="{FF2B5EF4-FFF2-40B4-BE49-F238E27FC236}">
                <a16:creationId xmlns:a16="http://schemas.microsoft.com/office/drawing/2014/main" id="{CF3ECC27-ECED-3F41-B1DA-4137C9AF1201}"/>
              </a:ext>
            </a:extLst>
          </p:cNvPr>
          <p:cNvPicPr>
            <a:picLocks/>
          </p:cNvPicPr>
          <p:nvPr/>
        </p:nvPicPr>
        <p:blipFill>
          <a:blip r:embed="rId3"/>
          <a:stretch>
            <a:fillRect/>
          </a:stretch>
        </p:blipFill>
        <p:spPr>
          <a:xfrm>
            <a:off x="537851" y="1591036"/>
            <a:ext cx="711200" cy="824400"/>
          </a:xfrm>
          <a:prstGeom prst="rect">
            <a:avLst/>
          </a:prstGeom>
        </p:spPr>
      </p:pic>
      <p:pic>
        <p:nvPicPr>
          <p:cNvPr id="47" name="Picture 46">
            <a:extLst>
              <a:ext uri="{FF2B5EF4-FFF2-40B4-BE49-F238E27FC236}">
                <a16:creationId xmlns:a16="http://schemas.microsoft.com/office/drawing/2014/main" id="{1BAC9172-1D2E-4247-A49F-3F58E309FF9D}"/>
              </a:ext>
            </a:extLst>
          </p:cNvPr>
          <p:cNvPicPr>
            <a:picLocks noChangeAspect="1"/>
          </p:cNvPicPr>
          <p:nvPr/>
        </p:nvPicPr>
        <p:blipFill>
          <a:blip r:embed="rId4"/>
          <a:stretch>
            <a:fillRect/>
          </a:stretch>
        </p:blipFill>
        <p:spPr>
          <a:xfrm>
            <a:off x="1476383" y="1709768"/>
            <a:ext cx="685800" cy="673100"/>
          </a:xfrm>
          <a:prstGeom prst="rect">
            <a:avLst/>
          </a:prstGeom>
        </p:spPr>
      </p:pic>
      <p:pic>
        <p:nvPicPr>
          <p:cNvPr id="48" name="Picture 47">
            <a:extLst>
              <a:ext uri="{FF2B5EF4-FFF2-40B4-BE49-F238E27FC236}">
                <a16:creationId xmlns:a16="http://schemas.microsoft.com/office/drawing/2014/main" id="{8CB426FB-83B5-494C-AEC5-A5A8AE1C90BC}"/>
              </a:ext>
            </a:extLst>
          </p:cNvPr>
          <p:cNvPicPr>
            <a:picLocks noChangeAspect="1"/>
          </p:cNvPicPr>
          <p:nvPr/>
        </p:nvPicPr>
        <p:blipFill>
          <a:blip r:embed="rId5"/>
          <a:stretch>
            <a:fillRect/>
          </a:stretch>
        </p:blipFill>
        <p:spPr>
          <a:xfrm>
            <a:off x="601351" y="2615132"/>
            <a:ext cx="584200" cy="635000"/>
          </a:xfrm>
          <a:prstGeom prst="rect">
            <a:avLst/>
          </a:prstGeom>
        </p:spPr>
      </p:pic>
      <p:pic>
        <p:nvPicPr>
          <p:cNvPr id="49" name="Picture 48">
            <a:extLst>
              <a:ext uri="{FF2B5EF4-FFF2-40B4-BE49-F238E27FC236}">
                <a16:creationId xmlns:a16="http://schemas.microsoft.com/office/drawing/2014/main" id="{447FBFF2-761B-964F-820A-4B458F9B5764}"/>
              </a:ext>
            </a:extLst>
          </p:cNvPr>
          <p:cNvPicPr>
            <a:picLocks noChangeAspect="1"/>
          </p:cNvPicPr>
          <p:nvPr/>
        </p:nvPicPr>
        <p:blipFill>
          <a:blip r:embed="rId5"/>
          <a:stretch>
            <a:fillRect/>
          </a:stretch>
        </p:blipFill>
        <p:spPr>
          <a:xfrm>
            <a:off x="1527183" y="3522644"/>
            <a:ext cx="584200" cy="635000"/>
          </a:xfrm>
          <a:prstGeom prst="rect">
            <a:avLst/>
          </a:prstGeom>
        </p:spPr>
      </p:pic>
      <p:pic>
        <p:nvPicPr>
          <p:cNvPr id="50" name="Picture 49">
            <a:extLst>
              <a:ext uri="{FF2B5EF4-FFF2-40B4-BE49-F238E27FC236}">
                <a16:creationId xmlns:a16="http://schemas.microsoft.com/office/drawing/2014/main" id="{9A9B6CFE-02FC-EC42-A295-908CB2B355A2}"/>
              </a:ext>
            </a:extLst>
          </p:cNvPr>
          <p:cNvPicPr>
            <a:picLocks noChangeAspect="1"/>
          </p:cNvPicPr>
          <p:nvPr/>
        </p:nvPicPr>
        <p:blipFill>
          <a:blip r:embed="rId5"/>
          <a:stretch>
            <a:fillRect/>
          </a:stretch>
        </p:blipFill>
        <p:spPr>
          <a:xfrm>
            <a:off x="601351" y="4378110"/>
            <a:ext cx="584200" cy="635000"/>
          </a:xfrm>
          <a:prstGeom prst="rect">
            <a:avLst/>
          </a:prstGeom>
        </p:spPr>
      </p:pic>
      <p:pic>
        <p:nvPicPr>
          <p:cNvPr id="51" name="Picture 50">
            <a:extLst>
              <a:ext uri="{FF2B5EF4-FFF2-40B4-BE49-F238E27FC236}">
                <a16:creationId xmlns:a16="http://schemas.microsoft.com/office/drawing/2014/main" id="{12C2716E-9060-2A4B-8604-C160E285C6F8}"/>
              </a:ext>
            </a:extLst>
          </p:cNvPr>
          <p:cNvPicPr>
            <a:picLocks noChangeAspect="1"/>
          </p:cNvPicPr>
          <p:nvPr/>
        </p:nvPicPr>
        <p:blipFill>
          <a:blip r:embed="rId5"/>
          <a:stretch>
            <a:fillRect/>
          </a:stretch>
        </p:blipFill>
        <p:spPr>
          <a:xfrm>
            <a:off x="601351" y="5301260"/>
            <a:ext cx="584200" cy="635000"/>
          </a:xfrm>
          <a:prstGeom prst="rect">
            <a:avLst/>
          </a:prstGeom>
        </p:spPr>
      </p:pic>
      <p:pic>
        <p:nvPicPr>
          <p:cNvPr id="52" name="Picture 51">
            <a:extLst>
              <a:ext uri="{FF2B5EF4-FFF2-40B4-BE49-F238E27FC236}">
                <a16:creationId xmlns:a16="http://schemas.microsoft.com/office/drawing/2014/main" id="{9BA448DD-2641-CB4E-9E41-7B9FCF0BF29F}"/>
              </a:ext>
            </a:extLst>
          </p:cNvPr>
          <p:cNvPicPr>
            <a:picLocks noChangeAspect="1"/>
          </p:cNvPicPr>
          <p:nvPr/>
        </p:nvPicPr>
        <p:blipFill>
          <a:blip r:embed="rId6"/>
          <a:stretch>
            <a:fillRect/>
          </a:stretch>
        </p:blipFill>
        <p:spPr>
          <a:xfrm>
            <a:off x="1413541" y="2540284"/>
            <a:ext cx="711200" cy="749300"/>
          </a:xfrm>
          <a:prstGeom prst="rect">
            <a:avLst/>
          </a:prstGeom>
        </p:spPr>
      </p:pic>
      <p:pic>
        <p:nvPicPr>
          <p:cNvPr id="53" name="Picture 52">
            <a:extLst>
              <a:ext uri="{FF2B5EF4-FFF2-40B4-BE49-F238E27FC236}">
                <a16:creationId xmlns:a16="http://schemas.microsoft.com/office/drawing/2014/main" id="{AFCD4167-B2C7-D040-AD1F-D03EEF7FE778}"/>
              </a:ext>
            </a:extLst>
          </p:cNvPr>
          <p:cNvPicPr>
            <a:picLocks noChangeAspect="1"/>
          </p:cNvPicPr>
          <p:nvPr/>
        </p:nvPicPr>
        <p:blipFill>
          <a:blip r:embed="rId6"/>
          <a:stretch>
            <a:fillRect/>
          </a:stretch>
        </p:blipFill>
        <p:spPr>
          <a:xfrm>
            <a:off x="1463683" y="5267419"/>
            <a:ext cx="711200" cy="749300"/>
          </a:xfrm>
          <a:prstGeom prst="rect">
            <a:avLst/>
          </a:prstGeom>
        </p:spPr>
      </p:pic>
      <p:pic>
        <p:nvPicPr>
          <p:cNvPr id="54" name="Picture 53">
            <a:extLst>
              <a:ext uri="{FF2B5EF4-FFF2-40B4-BE49-F238E27FC236}">
                <a16:creationId xmlns:a16="http://schemas.microsoft.com/office/drawing/2014/main" id="{FE855E6A-DF87-8344-B748-968511BD3815}"/>
              </a:ext>
            </a:extLst>
          </p:cNvPr>
          <p:cNvPicPr>
            <a:picLocks noChangeAspect="1"/>
          </p:cNvPicPr>
          <p:nvPr/>
        </p:nvPicPr>
        <p:blipFill>
          <a:blip r:embed="rId7"/>
          <a:stretch>
            <a:fillRect/>
          </a:stretch>
        </p:blipFill>
        <p:spPr>
          <a:xfrm>
            <a:off x="537851" y="3415906"/>
            <a:ext cx="711200" cy="723900"/>
          </a:xfrm>
          <a:prstGeom prst="rect">
            <a:avLst/>
          </a:prstGeom>
        </p:spPr>
      </p:pic>
      <p:pic>
        <p:nvPicPr>
          <p:cNvPr id="55" name="Picture 54">
            <a:extLst>
              <a:ext uri="{FF2B5EF4-FFF2-40B4-BE49-F238E27FC236}">
                <a16:creationId xmlns:a16="http://schemas.microsoft.com/office/drawing/2014/main" id="{0C46C8C2-D9C2-FC4D-A4A1-A0FC2B8D7101}"/>
              </a:ext>
            </a:extLst>
          </p:cNvPr>
          <p:cNvPicPr>
            <a:picLocks noChangeAspect="1"/>
          </p:cNvPicPr>
          <p:nvPr/>
        </p:nvPicPr>
        <p:blipFill>
          <a:blip r:embed="rId7"/>
          <a:stretch>
            <a:fillRect/>
          </a:stretch>
        </p:blipFill>
        <p:spPr>
          <a:xfrm>
            <a:off x="1463683" y="4341683"/>
            <a:ext cx="711200" cy="723900"/>
          </a:xfrm>
          <a:prstGeom prst="rect">
            <a:avLst/>
          </a:prstGeom>
        </p:spPr>
      </p:pic>
      <p:pic>
        <p:nvPicPr>
          <p:cNvPr id="56" name="Picture 55">
            <a:extLst>
              <a:ext uri="{FF2B5EF4-FFF2-40B4-BE49-F238E27FC236}">
                <a16:creationId xmlns:a16="http://schemas.microsoft.com/office/drawing/2014/main" id="{E592AD2F-98EA-7F4A-863F-C4B82A27D50F}"/>
              </a:ext>
            </a:extLst>
          </p:cNvPr>
          <p:cNvPicPr>
            <a:picLocks noChangeAspect="1"/>
          </p:cNvPicPr>
          <p:nvPr/>
        </p:nvPicPr>
        <p:blipFill>
          <a:blip r:embed="rId3"/>
          <a:stretch>
            <a:fillRect/>
          </a:stretch>
        </p:blipFill>
        <p:spPr>
          <a:xfrm>
            <a:off x="2849334" y="5282715"/>
            <a:ext cx="711200" cy="825500"/>
          </a:xfrm>
          <a:prstGeom prst="rect">
            <a:avLst/>
          </a:prstGeom>
        </p:spPr>
      </p:pic>
      <p:pic>
        <p:nvPicPr>
          <p:cNvPr id="57" name="Picture 56">
            <a:extLst>
              <a:ext uri="{FF2B5EF4-FFF2-40B4-BE49-F238E27FC236}">
                <a16:creationId xmlns:a16="http://schemas.microsoft.com/office/drawing/2014/main" id="{28439151-0B1F-4147-B586-04A03D06489D}"/>
              </a:ext>
            </a:extLst>
          </p:cNvPr>
          <p:cNvPicPr>
            <a:picLocks noChangeAspect="1"/>
          </p:cNvPicPr>
          <p:nvPr/>
        </p:nvPicPr>
        <p:blipFill>
          <a:blip r:embed="rId4"/>
          <a:stretch>
            <a:fillRect/>
          </a:stretch>
        </p:blipFill>
        <p:spPr>
          <a:xfrm>
            <a:off x="2859341" y="3531160"/>
            <a:ext cx="685800" cy="673100"/>
          </a:xfrm>
          <a:prstGeom prst="rect">
            <a:avLst/>
          </a:prstGeom>
        </p:spPr>
      </p:pic>
      <p:pic>
        <p:nvPicPr>
          <p:cNvPr id="58" name="Picture 57">
            <a:extLst>
              <a:ext uri="{FF2B5EF4-FFF2-40B4-BE49-F238E27FC236}">
                <a16:creationId xmlns:a16="http://schemas.microsoft.com/office/drawing/2014/main" id="{B3931019-D67F-4A48-9AF3-5BE1D3C9C999}"/>
              </a:ext>
            </a:extLst>
          </p:cNvPr>
          <p:cNvPicPr>
            <a:picLocks noChangeAspect="1"/>
          </p:cNvPicPr>
          <p:nvPr/>
        </p:nvPicPr>
        <p:blipFill>
          <a:blip r:embed="rId4"/>
          <a:stretch>
            <a:fillRect/>
          </a:stretch>
        </p:blipFill>
        <p:spPr>
          <a:xfrm>
            <a:off x="2874734" y="4430719"/>
            <a:ext cx="685800" cy="673100"/>
          </a:xfrm>
          <a:prstGeom prst="rect">
            <a:avLst/>
          </a:prstGeom>
        </p:spPr>
      </p:pic>
      <p:grpSp>
        <p:nvGrpSpPr>
          <p:cNvPr id="3" name="Group 2">
            <a:extLst>
              <a:ext uri="{FF2B5EF4-FFF2-40B4-BE49-F238E27FC236}">
                <a16:creationId xmlns:a16="http://schemas.microsoft.com/office/drawing/2014/main" id="{880534D6-050F-3687-0804-77EEEAFE154C}"/>
              </a:ext>
            </a:extLst>
          </p:cNvPr>
          <p:cNvGrpSpPr/>
          <p:nvPr/>
        </p:nvGrpSpPr>
        <p:grpSpPr>
          <a:xfrm rot="16200000">
            <a:off x="6692353" y="508707"/>
            <a:ext cx="1791800" cy="3186353"/>
            <a:chOff x="6822237" y="585394"/>
            <a:chExt cx="2220130" cy="3435884"/>
          </a:xfrm>
        </p:grpSpPr>
        <p:sp>
          <p:nvSpPr>
            <p:cNvPr id="4" name="Rounded Rectangle 7">
              <a:extLst>
                <a:ext uri="{FF2B5EF4-FFF2-40B4-BE49-F238E27FC236}">
                  <a16:creationId xmlns:a16="http://schemas.microsoft.com/office/drawing/2014/main" id="{7E08BE97-830C-0CFC-FBE7-C91164C50234}"/>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5" name="Rounded Rectangle 9">
              <a:extLst>
                <a:ext uri="{FF2B5EF4-FFF2-40B4-BE49-F238E27FC236}">
                  <a16:creationId xmlns:a16="http://schemas.microsoft.com/office/drawing/2014/main" id="{3A666DB8-0DEC-534F-7E18-8ED2C129CBAE}"/>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6" name="Rounded Rectangle 10">
              <a:extLst>
                <a:ext uri="{FF2B5EF4-FFF2-40B4-BE49-F238E27FC236}">
                  <a16:creationId xmlns:a16="http://schemas.microsoft.com/office/drawing/2014/main" id="{BEDAED6D-2029-5833-70D5-35E69C475020}"/>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7" name="Straight Connector 6">
              <a:extLst>
                <a:ext uri="{FF2B5EF4-FFF2-40B4-BE49-F238E27FC236}">
                  <a16:creationId xmlns:a16="http://schemas.microsoft.com/office/drawing/2014/main" id="{2BFE67D4-6B36-F703-40C6-57B610637296}"/>
                </a:ext>
              </a:extLst>
            </p:cNvPr>
            <p:cNvCxnSpPr>
              <a:cxnSpLocks/>
              <a:stCxn id="6" idx="3"/>
              <a:endCxn id="5"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781CE80-30A0-F6A9-4431-5734844DA325}"/>
                </a:ext>
              </a:extLst>
            </p:cNvPr>
            <p:cNvCxnSpPr>
              <a:cxnSpLocks/>
              <a:stCxn id="6" idx="3"/>
              <a:endCxn id="4"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74E76B5F-69C5-6DB7-11FF-C3D982628608}"/>
              </a:ext>
            </a:extLst>
          </p:cNvPr>
          <p:cNvGrpSpPr/>
          <p:nvPr/>
        </p:nvGrpSpPr>
        <p:grpSpPr>
          <a:xfrm>
            <a:off x="6139271" y="3965480"/>
            <a:ext cx="2897956" cy="2200205"/>
            <a:chOff x="2154773" y="3304120"/>
            <a:chExt cx="2897956" cy="2200205"/>
          </a:xfrm>
        </p:grpSpPr>
        <p:sp>
          <p:nvSpPr>
            <p:cNvPr id="10" name="TextBox 9">
              <a:extLst>
                <a:ext uri="{FF2B5EF4-FFF2-40B4-BE49-F238E27FC236}">
                  <a16:creationId xmlns:a16="http://schemas.microsoft.com/office/drawing/2014/main" id="{0CC6C598-CF6B-1F98-39F5-92E8D2CC53E0}"/>
                </a:ext>
              </a:extLst>
            </p:cNvPr>
            <p:cNvSpPr txBox="1"/>
            <p:nvPr/>
          </p:nvSpPr>
          <p:spPr>
            <a:xfrm>
              <a:off x="2301216" y="3425495"/>
              <a:ext cx="1557826" cy="523220"/>
            </a:xfrm>
            <a:prstGeom prst="rect">
              <a:avLst/>
            </a:prstGeom>
            <a:noFill/>
          </p:spPr>
          <p:txBody>
            <a:bodyPr wrap="square" rtlCol="0">
              <a:spAutoFit/>
            </a:bodyPr>
            <a:lstStyle/>
            <a:p>
              <a:pPr algn="r"/>
              <a:r>
                <a:rPr lang="en-GB" sz="2800">
                  <a:latin typeface="Cambria Math" panose="02040503050406030204" pitchFamily="18" charset="0"/>
                  <a:ea typeface="Cambria Math" panose="02040503050406030204" pitchFamily="18" charset="0"/>
                </a:rPr>
                <a:t>13 – 5 = </a:t>
              </a:r>
            </a:p>
          </p:txBody>
        </p:sp>
        <p:cxnSp>
          <p:nvCxnSpPr>
            <p:cNvPr id="11" name="Straight Connector 10">
              <a:extLst>
                <a:ext uri="{FF2B5EF4-FFF2-40B4-BE49-F238E27FC236}">
                  <a16:creationId xmlns:a16="http://schemas.microsoft.com/office/drawing/2014/main" id="{D09DF9A6-019F-4735-8BE0-5123EBBB296D}"/>
                </a:ext>
              </a:extLst>
            </p:cNvPr>
            <p:cNvCxnSpPr>
              <a:cxnSpLocks/>
              <a:stCxn id="14" idx="0"/>
            </p:cNvCxnSpPr>
            <p:nvPr/>
          </p:nvCxnSpPr>
          <p:spPr>
            <a:xfrm flipV="1">
              <a:off x="2723624" y="3930053"/>
              <a:ext cx="597522"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DA71FD-32C5-969B-0968-81799F4C58EC}"/>
                </a:ext>
              </a:extLst>
            </p:cNvPr>
            <p:cNvCxnSpPr>
              <a:cxnSpLocks/>
              <a:endCxn id="15" idx="0"/>
            </p:cNvCxnSpPr>
            <p:nvPr/>
          </p:nvCxnSpPr>
          <p:spPr>
            <a:xfrm>
              <a:off x="3321146" y="3930053"/>
              <a:ext cx="655666"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ounded Rectangle 9">
              <a:extLst>
                <a:ext uri="{FF2B5EF4-FFF2-40B4-BE49-F238E27FC236}">
                  <a16:creationId xmlns:a16="http://schemas.microsoft.com/office/drawing/2014/main" id="{966A6095-AC6D-A281-9CDE-28A0F972145A}"/>
                </a:ext>
              </a:extLst>
            </p:cNvPr>
            <p:cNvSpPr/>
            <p:nvPr/>
          </p:nvSpPr>
          <p:spPr>
            <a:xfrm>
              <a:off x="3915027" y="3304120"/>
              <a:ext cx="1137702" cy="750087"/>
            </a:xfrm>
            <a:prstGeom prst="roundRect">
              <a:avLst/>
            </a:prstGeom>
            <a:ln w="19050">
              <a:solidFill>
                <a:srgbClr val="E50E46"/>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14" name="Rounded Rectangle 9">
              <a:extLst>
                <a:ext uri="{FF2B5EF4-FFF2-40B4-BE49-F238E27FC236}">
                  <a16:creationId xmlns:a16="http://schemas.microsoft.com/office/drawing/2014/main" id="{AFBC36E8-5E2A-4C38-3BBA-CE7AA2599142}"/>
                </a:ext>
              </a:extLst>
            </p:cNvPr>
            <p:cNvSpPr/>
            <p:nvPr/>
          </p:nvSpPr>
          <p:spPr>
            <a:xfrm>
              <a:off x="2154773"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15" name="Rounded Rectangle 9">
              <a:extLst>
                <a:ext uri="{FF2B5EF4-FFF2-40B4-BE49-F238E27FC236}">
                  <a16:creationId xmlns:a16="http://schemas.microsoft.com/office/drawing/2014/main" id="{662F763A-8431-DAB0-DE0D-6C89CF2B1E6D}"/>
                </a:ext>
              </a:extLst>
            </p:cNvPr>
            <p:cNvSpPr/>
            <p:nvPr/>
          </p:nvSpPr>
          <p:spPr>
            <a:xfrm>
              <a:off x="3407961"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grpSp>
    </p:spTree>
    <p:extLst>
      <p:ext uri="{BB962C8B-B14F-4D97-AF65-F5344CB8AC3E}">
        <p14:creationId xmlns:p14="http://schemas.microsoft.com/office/powerpoint/2010/main" val="310602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Subtract using ‘Make ten’ on a bead string</a:t>
            </a:r>
          </a:p>
        </p:txBody>
      </p:sp>
      <p:sp>
        <p:nvSpPr>
          <p:cNvPr id="4" name="Text Placeholder 3"/>
          <p:cNvSpPr>
            <a:spLocks noGrp="1"/>
          </p:cNvSpPr>
          <p:nvPr>
            <p:ph type="body" sz="quarter" idx="10"/>
          </p:nvPr>
        </p:nvSpPr>
        <p:spPr>
          <a:xfrm>
            <a:off x="219075" y="1166400"/>
            <a:ext cx="10606088" cy="523220"/>
          </a:xfrm>
        </p:spPr>
        <p:txBody>
          <a:bodyPr/>
          <a:lstStyle/>
          <a:p>
            <a:r>
              <a:rPr lang="en-GB" sz="2800">
                <a:latin typeface="Century Gothic" panose="020B0502020202020204" pitchFamily="34" charset="0"/>
              </a:rPr>
              <a:t>How many beads must I subtract from 13 to make ten?</a:t>
            </a:r>
          </a:p>
        </p:txBody>
      </p:sp>
      <p:grpSp>
        <p:nvGrpSpPr>
          <p:cNvPr id="3" name="Group 2">
            <a:extLst>
              <a:ext uri="{FF2B5EF4-FFF2-40B4-BE49-F238E27FC236}">
                <a16:creationId xmlns:a16="http://schemas.microsoft.com/office/drawing/2014/main" id="{49B073E1-A935-6985-2752-636CC31F0A94}"/>
              </a:ext>
            </a:extLst>
          </p:cNvPr>
          <p:cNvGrpSpPr/>
          <p:nvPr/>
        </p:nvGrpSpPr>
        <p:grpSpPr>
          <a:xfrm>
            <a:off x="4031553" y="4019898"/>
            <a:ext cx="2897956" cy="2200205"/>
            <a:chOff x="2154773" y="3304120"/>
            <a:chExt cx="2897956" cy="2200205"/>
          </a:xfrm>
        </p:grpSpPr>
        <p:sp>
          <p:nvSpPr>
            <p:cNvPr id="5" name="TextBox 4">
              <a:extLst>
                <a:ext uri="{FF2B5EF4-FFF2-40B4-BE49-F238E27FC236}">
                  <a16:creationId xmlns:a16="http://schemas.microsoft.com/office/drawing/2014/main" id="{41FCCB6F-100F-ACAF-1F7F-213E0212A668}"/>
                </a:ext>
              </a:extLst>
            </p:cNvPr>
            <p:cNvSpPr txBox="1"/>
            <p:nvPr/>
          </p:nvSpPr>
          <p:spPr>
            <a:xfrm>
              <a:off x="2301216" y="3425495"/>
              <a:ext cx="1557826" cy="523220"/>
            </a:xfrm>
            <a:prstGeom prst="rect">
              <a:avLst/>
            </a:prstGeom>
            <a:noFill/>
          </p:spPr>
          <p:txBody>
            <a:bodyPr wrap="square" rtlCol="0">
              <a:spAutoFit/>
            </a:bodyPr>
            <a:lstStyle/>
            <a:p>
              <a:pPr algn="r"/>
              <a:r>
                <a:rPr lang="en-GB" sz="2800">
                  <a:latin typeface="Cambria Math" panose="02040503050406030204" pitchFamily="18" charset="0"/>
                  <a:ea typeface="Cambria Math" panose="02040503050406030204" pitchFamily="18" charset="0"/>
                </a:rPr>
                <a:t>13 – 5 = </a:t>
              </a:r>
            </a:p>
          </p:txBody>
        </p:sp>
        <p:cxnSp>
          <p:nvCxnSpPr>
            <p:cNvPr id="8" name="Straight Connector 7">
              <a:extLst>
                <a:ext uri="{FF2B5EF4-FFF2-40B4-BE49-F238E27FC236}">
                  <a16:creationId xmlns:a16="http://schemas.microsoft.com/office/drawing/2014/main" id="{7A021BC6-BAA9-A9FF-0501-208AB91D0750}"/>
                </a:ext>
              </a:extLst>
            </p:cNvPr>
            <p:cNvCxnSpPr>
              <a:cxnSpLocks/>
              <a:stCxn id="11" idx="0"/>
            </p:cNvCxnSpPr>
            <p:nvPr/>
          </p:nvCxnSpPr>
          <p:spPr>
            <a:xfrm flipV="1">
              <a:off x="2723624" y="3930053"/>
              <a:ext cx="597522"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76E3A1E-7679-AF43-2D87-B1C775FFAC12}"/>
                </a:ext>
              </a:extLst>
            </p:cNvPr>
            <p:cNvCxnSpPr>
              <a:cxnSpLocks/>
              <a:endCxn id="13" idx="0"/>
            </p:cNvCxnSpPr>
            <p:nvPr/>
          </p:nvCxnSpPr>
          <p:spPr>
            <a:xfrm>
              <a:off x="3321146" y="3930053"/>
              <a:ext cx="655666" cy="8241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E5A157CF-8489-A520-30A9-1549BD7D6EA7}"/>
                </a:ext>
              </a:extLst>
            </p:cNvPr>
            <p:cNvSpPr/>
            <p:nvPr/>
          </p:nvSpPr>
          <p:spPr>
            <a:xfrm>
              <a:off x="3915027" y="3304120"/>
              <a:ext cx="1137702" cy="750087"/>
            </a:xfrm>
            <a:prstGeom prst="roundRect">
              <a:avLst/>
            </a:prstGeom>
            <a:ln w="19050">
              <a:solidFill>
                <a:srgbClr val="E50E46"/>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11" name="Rounded Rectangle 9">
              <a:extLst>
                <a:ext uri="{FF2B5EF4-FFF2-40B4-BE49-F238E27FC236}">
                  <a16:creationId xmlns:a16="http://schemas.microsoft.com/office/drawing/2014/main" id="{F3B5DF1B-DF1E-4ACD-86E1-A5647B52523B}"/>
                </a:ext>
              </a:extLst>
            </p:cNvPr>
            <p:cNvSpPr/>
            <p:nvPr/>
          </p:nvSpPr>
          <p:spPr>
            <a:xfrm>
              <a:off x="2154773"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13" name="Rounded Rectangle 9">
              <a:extLst>
                <a:ext uri="{FF2B5EF4-FFF2-40B4-BE49-F238E27FC236}">
                  <a16:creationId xmlns:a16="http://schemas.microsoft.com/office/drawing/2014/main" id="{35BD4F44-9CD3-0983-241B-7BA61B28B2A3}"/>
                </a:ext>
              </a:extLst>
            </p:cNvPr>
            <p:cNvSpPr/>
            <p:nvPr/>
          </p:nvSpPr>
          <p:spPr>
            <a:xfrm>
              <a:off x="3407961" y="4754238"/>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grpSp>
      <p:cxnSp>
        <p:nvCxnSpPr>
          <p:cNvPr id="18" name="Straight Connector 17">
            <a:extLst>
              <a:ext uri="{FF2B5EF4-FFF2-40B4-BE49-F238E27FC236}">
                <a16:creationId xmlns:a16="http://schemas.microsoft.com/office/drawing/2014/main" id="{A0C8ED51-7580-15CA-2652-06CEA14D3CEE}"/>
              </a:ext>
            </a:extLst>
          </p:cNvPr>
          <p:cNvCxnSpPr>
            <a:cxnSpLocks/>
          </p:cNvCxnSpPr>
          <p:nvPr/>
        </p:nvCxnSpPr>
        <p:spPr>
          <a:xfrm flipV="1">
            <a:off x="1403936" y="2682019"/>
            <a:ext cx="7920000"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BC4A3C6-0541-366B-1788-020A339F3E3F}"/>
              </a:ext>
            </a:extLst>
          </p:cNvPr>
          <p:cNvGrpSpPr>
            <a:grpSpLocks noChangeAspect="1"/>
          </p:cNvGrpSpPr>
          <p:nvPr/>
        </p:nvGrpSpPr>
        <p:grpSpPr>
          <a:xfrm>
            <a:off x="1791677" y="2460657"/>
            <a:ext cx="430141" cy="442727"/>
            <a:chOff x="6150220" y="3131756"/>
            <a:chExt cx="538630" cy="554390"/>
          </a:xfrm>
        </p:grpSpPr>
        <p:pic>
          <p:nvPicPr>
            <p:cNvPr id="20" name="Google Shape;698;p26">
              <a:extLst>
                <a:ext uri="{FF2B5EF4-FFF2-40B4-BE49-F238E27FC236}">
                  <a16:creationId xmlns:a16="http://schemas.microsoft.com/office/drawing/2014/main" id="{4822CCCE-317F-A912-D93F-BC6D27E1D3E5}"/>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21" name="Oval 20">
              <a:extLst>
                <a:ext uri="{FF2B5EF4-FFF2-40B4-BE49-F238E27FC236}">
                  <a16:creationId xmlns:a16="http://schemas.microsoft.com/office/drawing/2014/main" id="{8206CEC7-8D79-184F-5C4D-77F0B8D4752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1F52B809-05E7-D3B8-26A6-6E5C67789EFB}"/>
              </a:ext>
            </a:extLst>
          </p:cNvPr>
          <p:cNvGrpSpPr>
            <a:grpSpLocks noChangeAspect="1"/>
          </p:cNvGrpSpPr>
          <p:nvPr/>
        </p:nvGrpSpPr>
        <p:grpSpPr>
          <a:xfrm>
            <a:off x="2216171" y="2460657"/>
            <a:ext cx="430141" cy="442727"/>
            <a:chOff x="6150220" y="3131756"/>
            <a:chExt cx="538630" cy="554390"/>
          </a:xfrm>
        </p:grpSpPr>
        <p:pic>
          <p:nvPicPr>
            <p:cNvPr id="23" name="Google Shape;698;p26">
              <a:extLst>
                <a:ext uri="{FF2B5EF4-FFF2-40B4-BE49-F238E27FC236}">
                  <a16:creationId xmlns:a16="http://schemas.microsoft.com/office/drawing/2014/main" id="{312C5091-F6EC-4786-531B-A42A0863EBF5}"/>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24" name="Oval 23">
              <a:extLst>
                <a:ext uri="{FF2B5EF4-FFF2-40B4-BE49-F238E27FC236}">
                  <a16:creationId xmlns:a16="http://schemas.microsoft.com/office/drawing/2014/main" id="{4A84CBB3-7266-85D5-8262-6170CD07C137}"/>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237F6204-6DC9-F203-6C8A-C3C8B3C2CB41}"/>
              </a:ext>
            </a:extLst>
          </p:cNvPr>
          <p:cNvGrpSpPr>
            <a:grpSpLocks noChangeAspect="1"/>
          </p:cNvGrpSpPr>
          <p:nvPr/>
        </p:nvGrpSpPr>
        <p:grpSpPr>
          <a:xfrm>
            <a:off x="2640665" y="2460657"/>
            <a:ext cx="430141" cy="442727"/>
            <a:chOff x="6150220" y="3131756"/>
            <a:chExt cx="538630" cy="554390"/>
          </a:xfrm>
        </p:grpSpPr>
        <p:pic>
          <p:nvPicPr>
            <p:cNvPr id="26" name="Google Shape;698;p26">
              <a:extLst>
                <a:ext uri="{FF2B5EF4-FFF2-40B4-BE49-F238E27FC236}">
                  <a16:creationId xmlns:a16="http://schemas.microsoft.com/office/drawing/2014/main" id="{E408E526-9565-16B5-7DDA-FB3B2E1981A9}"/>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27" name="Oval 26">
              <a:extLst>
                <a:ext uri="{FF2B5EF4-FFF2-40B4-BE49-F238E27FC236}">
                  <a16:creationId xmlns:a16="http://schemas.microsoft.com/office/drawing/2014/main" id="{F00ED332-DC52-73A1-875E-A075867E857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BE1A8420-F454-C753-28C1-50E3B24E8611}"/>
              </a:ext>
            </a:extLst>
          </p:cNvPr>
          <p:cNvGrpSpPr>
            <a:grpSpLocks noChangeAspect="1"/>
          </p:cNvGrpSpPr>
          <p:nvPr/>
        </p:nvGrpSpPr>
        <p:grpSpPr>
          <a:xfrm>
            <a:off x="3065159" y="2460657"/>
            <a:ext cx="430141" cy="442727"/>
            <a:chOff x="6150220" y="3131756"/>
            <a:chExt cx="538630" cy="554390"/>
          </a:xfrm>
        </p:grpSpPr>
        <p:pic>
          <p:nvPicPr>
            <p:cNvPr id="29" name="Google Shape;698;p26">
              <a:extLst>
                <a:ext uri="{FF2B5EF4-FFF2-40B4-BE49-F238E27FC236}">
                  <a16:creationId xmlns:a16="http://schemas.microsoft.com/office/drawing/2014/main" id="{DF2859E1-1BF3-C71D-E83E-17C7A57CEF3E}"/>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0" name="Oval 29">
              <a:extLst>
                <a:ext uri="{FF2B5EF4-FFF2-40B4-BE49-F238E27FC236}">
                  <a16:creationId xmlns:a16="http://schemas.microsoft.com/office/drawing/2014/main" id="{298A5952-11CF-BB3E-805A-4E28F46656BA}"/>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90F4A2E1-597D-1884-E15F-3E180A827F14}"/>
              </a:ext>
            </a:extLst>
          </p:cNvPr>
          <p:cNvGrpSpPr>
            <a:grpSpLocks noChangeAspect="1"/>
          </p:cNvGrpSpPr>
          <p:nvPr/>
        </p:nvGrpSpPr>
        <p:grpSpPr>
          <a:xfrm>
            <a:off x="3489653" y="2460657"/>
            <a:ext cx="430141" cy="442727"/>
            <a:chOff x="6150220" y="3131756"/>
            <a:chExt cx="538630" cy="554390"/>
          </a:xfrm>
        </p:grpSpPr>
        <p:pic>
          <p:nvPicPr>
            <p:cNvPr id="32" name="Google Shape;698;p26">
              <a:extLst>
                <a:ext uri="{FF2B5EF4-FFF2-40B4-BE49-F238E27FC236}">
                  <a16:creationId xmlns:a16="http://schemas.microsoft.com/office/drawing/2014/main" id="{88CA9762-7A61-F077-2374-5A63D567E696}"/>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3" name="Oval 32">
              <a:extLst>
                <a:ext uri="{FF2B5EF4-FFF2-40B4-BE49-F238E27FC236}">
                  <a16:creationId xmlns:a16="http://schemas.microsoft.com/office/drawing/2014/main" id="{BB51CC0C-4A8A-0F60-5144-91F1EBE11D8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3F3CE5E7-8C3B-2BE1-B848-D11BB0BDEFE4}"/>
              </a:ext>
            </a:extLst>
          </p:cNvPr>
          <p:cNvGrpSpPr>
            <a:grpSpLocks noChangeAspect="1"/>
          </p:cNvGrpSpPr>
          <p:nvPr/>
        </p:nvGrpSpPr>
        <p:grpSpPr>
          <a:xfrm>
            <a:off x="3914147" y="2460657"/>
            <a:ext cx="430141" cy="442727"/>
            <a:chOff x="6150220" y="3131756"/>
            <a:chExt cx="538630" cy="554390"/>
          </a:xfrm>
        </p:grpSpPr>
        <p:pic>
          <p:nvPicPr>
            <p:cNvPr id="35" name="Google Shape;698;p26">
              <a:extLst>
                <a:ext uri="{FF2B5EF4-FFF2-40B4-BE49-F238E27FC236}">
                  <a16:creationId xmlns:a16="http://schemas.microsoft.com/office/drawing/2014/main" id="{85F7C3C4-8BAF-A15A-67EE-2A0EC7021794}"/>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6" name="Oval 35">
              <a:extLst>
                <a:ext uri="{FF2B5EF4-FFF2-40B4-BE49-F238E27FC236}">
                  <a16:creationId xmlns:a16="http://schemas.microsoft.com/office/drawing/2014/main" id="{C2C54D6A-C873-23FE-528E-AE5A50E3A62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2E23CC2-36EB-5B17-EBC3-00A33D8CF58A}"/>
              </a:ext>
            </a:extLst>
          </p:cNvPr>
          <p:cNvGrpSpPr>
            <a:grpSpLocks noChangeAspect="1"/>
          </p:cNvGrpSpPr>
          <p:nvPr/>
        </p:nvGrpSpPr>
        <p:grpSpPr>
          <a:xfrm>
            <a:off x="4338641" y="2460657"/>
            <a:ext cx="430141" cy="442727"/>
            <a:chOff x="6150220" y="3131756"/>
            <a:chExt cx="538630" cy="554390"/>
          </a:xfrm>
        </p:grpSpPr>
        <p:pic>
          <p:nvPicPr>
            <p:cNvPr id="38" name="Google Shape;698;p26">
              <a:extLst>
                <a:ext uri="{FF2B5EF4-FFF2-40B4-BE49-F238E27FC236}">
                  <a16:creationId xmlns:a16="http://schemas.microsoft.com/office/drawing/2014/main" id="{CC760671-BCC0-86B3-8E5A-5B10772772B9}"/>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39" name="Oval 38">
              <a:extLst>
                <a:ext uri="{FF2B5EF4-FFF2-40B4-BE49-F238E27FC236}">
                  <a16:creationId xmlns:a16="http://schemas.microsoft.com/office/drawing/2014/main" id="{B5E74E01-DFA6-416F-9947-36257516F10B}"/>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87B5794D-3A2A-0F7E-FCF7-C26A8DB4A7CB}"/>
              </a:ext>
            </a:extLst>
          </p:cNvPr>
          <p:cNvGrpSpPr>
            <a:grpSpLocks noChangeAspect="1"/>
          </p:cNvGrpSpPr>
          <p:nvPr/>
        </p:nvGrpSpPr>
        <p:grpSpPr>
          <a:xfrm>
            <a:off x="4763132" y="2460657"/>
            <a:ext cx="430141" cy="442727"/>
            <a:chOff x="6150220" y="3131756"/>
            <a:chExt cx="538630" cy="554390"/>
          </a:xfrm>
        </p:grpSpPr>
        <p:pic>
          <p:nvPicPr>
            <p:cNvPr id="41" name="Google Shape;698;p26">
              <a:extLst>
                <a:ext uri="{FF2B5EF4-FFF2-40B4-BE49-F238E27FC236}">
                  <a16:creationId xmlns:a16="http://schemas.microsoft.com/office/drawing/2014/main" id="{F9ACF9AD-498D-3CDB-1DD2-497DE580E997}"/>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42" name="Oval 41">
              <a:extLst>
                <a:ext uri="{FF2B5EF4-FFF2-40B4-BE49-F238E27FC236}">
                  <a16:creationId xmlns:a16="http://schemas.microsoft.com/office/drawing/2014/main" id="{1305CF0A-BB00-14DE-B32A-AD02C96EAA68}"/>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FBAC803-2571-DF75-3FDB-3889C5B238DC}"/>
              </a:ext>
            </a:extLst>
          </p:cNvPr>
          <p:cNvGrpSpPr/>
          <p:nvPr/>
        </p:nvGrpSpPr>
        <p:grpSpPr>
          <a:xfrm>
            <a:off x="5206370" y="2460657"/>
            <a:ext cx="865265" cy="442727"/>
            <a:chOff x="6096000" y="2575300"/>
            <a:chExt cx="865265" cy="442727"/>
          </a:xfrm>
        </p:grpSpPr>
        <p:grpSp>
          <p:nvGrpSpPr>
            <p:cNvPr id="44" name="Group 43">
              <a:extLst>
                <a:ext uri="{FF2B5EF4-FFF2-40B4-BE49-F238E27FC236}">
                  <a16:creationId xmlns:a16="http://schemas.microsoft.com/office/drawing/2014/main" id="{03D0AE29-E135-8D03-A098-EBDD1B469486}"/>
                </a:ext>
              </a:extLst>
            </p:cNvPr>
            <p:cNvGrpSpPr>
              <a:grpSpLocks noChangeAspect="1"/>
            </p:cNvGrpSpPr>
            <p:nvPr/>
          </p:nvGrpSpPr>
          <p:grpSpPr>
            <a:xfrm>
              <a:off x="6096000" y="2575300"/>
              <a:ext cx="430141" cy="442727"/>
              <a:chOff x="6150220" y="3131756"/>
              <a:chExt cx="538630" cy="554390"/>
            </a:xfrm>
          </p:grpSpPr>
          <p:pic>
            <p:nvPicPr>
              <p:cNvPr id="48" name="Google Shape;698;p26">
                <a:extLst>
                  <a:ext uri="{FF2B5EF4-FFF2-40B4-BE49-F238E27FC236}">
                    <a16:creationId xmlns:a16="http://schemas.microsoft.com/office/drawing/2014/main" id="{F55C522A-55E9-3AD2-68F7-E64367CF10E3}"/>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49" name="Oval 48">
                <a:extLst>
                  <a:ext uri="{FF2B5EF4-FFF2-40B4-BE49-F238E27FC236}">
                    <a16:creationId xmlns:a16="http://schemas.microsoft.com/office/drawing/2014/main" id="{F476C5D9-1C72-5EB3-0BCA-0520DE239E12}"/>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2331CA28-15E9-0E6A-3FA7-EE7B1A3A49D0}"/>
                </a:ext>
              </a:extLst>
            </p:cNvPr>
            <p:cNvGrpSpPr>
              <a:grpSpLocks noChangeAspect="1"/>
            </p:cNvGrpSpPr>
            <p:nvPr/>
          </p:nvGrpSpPr>
          <p:grpSpPr>
            <a:xfrm>
              <a:off x="6531124" y="2575300"/>
              <a:ext cx="430141" cy="442727"/>
              <a:chOff x="6150220" y="3131756"/>
              <a:chExt cx="538630" cy="554390"/>
            </a:xfrm>
          </p:grpSpPr>
          <p:pic>
            <p:nvPicPr>
              <p:cNvPr id="46" name="Google Shape;698;p26">
                <a:extLst>
                  <a:ext uri="{FF2B5EF4-FFF2-40B4-BE49-F238E27FC236}">
                    <a16:creationId xmlns:a16="http://schemas.microsoft.com/office/drawing/2014/main" id="{4BC0F625-7781-CDAB-6958-483A0906EAD3}"/>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47" name="Oval 46">
                <a:extLst>
                  <a:ext uri="{FF2B5EF4-FFF2-40B4-BE49-F238E27FC236}">
                    <a16:creationId xmlns:a16="http://schemas.microsoft.com/office/drawing/2014/main" id="{AFA12507-6B5C-317D-15C3-DD382094A3E8}"/>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 name="Group 49">
            <a:extLst>
              <a:ext uri="{FF2B5EF4-FFF2-40B4-BE49-F238E27FC236}">
                <a16:creationId xmlns:a16="http://schemas.microsoft.com/office/drawing/2014/main" id="{0BC009C3-C976-CBB9-99F3-E73EC109CFFA}"/>
              </a:ext>
            </a:extLst>
          </p:cNvPr>
          <p:cNvGrpSpPr/>
          <p:nvPr/>
        </p:nvGrpSpPr>
        <p:grpSpPr>
          <a:xfrm>
            <a:off x="6094249" y="2460794"/>
            <a:ext cx="1308784" cy="442453"/>
            <a:chOff x="6983873" y="2575437"/>
            <a:chExt cx="1308784" cy="442453"/>
          </a:xfrm>
        </p:grpSpPr>
        <p:grpSp>
          <p:nvGrpSpPr>
            <p:cNvPr id="51" name="Group 50">
              <a:extLst>
                <a:ext uri="{FF2B5EF4-FFF2-40B4-BE49-F238E27FC236}">
                  <a16:creationId xmlns:a16="http://schemas.microsoft.com/office/drawing/2014/main" id="{3BE91984-3133-335D-825B-5A44D4A041BB}"/>
                </a:ext>
              </a:extLst>
            </p:cNvPr>
            <p:cNvGrpSpPr>
              <a:grpSpLocks noChangeAspect="1"/>
            </p:cNvGrpSpPr>
            <p:nvPr/>
          </p:nvGrpSpPr>
          <p:grpSpPr>
            <a:xfrm>
              <a:off x="6983873" y="2575437"/>
              <a:ext cx="431252" cy="442453"/>
              <a:chOff x="2518817" y="2033561"/>
              <a:chExt cx="277200" cy="284400"/>
            </a:xfrm>
          </p:grpSpPr>
          <p:pic>
            <p:nvPicPr>
              <p:cNvPr id="97" name="Google Shape;699;p26">
                <a:extLst>
                  <a:ext uri="{FF2B5EF4-FFF2-40B4-BE49-F238E27FC236}">
                    <a16:creationId xmlns:a16="http://schemas.microsoft.com/office/drawing/2014/main" id="{F16AF659-3BF4-1E14-59D3-66B84C92477F}"/>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98" name="Oval 97">
                <a:extLst>
                  <a:ext uri="{FF2B5EF4-FFF2-40B4-BE49-F238E27FC236}">
                    <a16:creationId xmlns:a16="http://schemas.microsoft.com/office/drawing/2014/main" id="{CB201D8D-0834-A79B-D55E-D7952ACB1657}"/>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9D1E6D1F-7A08-499E-6221-3CE44DDFAE92}"/>
                </a:ext>
              </a:extLst>
            </p:cNvPr>
            <p:cNvGrpSpPr>
              <a:grpSpLocks noChangeAspect="1"/>
            </p:cNvGrpSpPr>
            <p:nvPr/>
          </p:nvGrpSpPr>
          <p:grpSpPr>
            <a:xfrm>
              <a:off x="7422639" y="2575437"/>
              <a:ext cx="431252" cy="442453"/>
              <a:chOff x="2518817" y="2033561"/>
              <a:chExt cx="277200" cy="284400"/>
            </a:xfrm>
          </p:grpSpPr>
          <p:pic>
            <p:nvPicPr>
              <p:cNvPr id="95" name="Google Shape;699;p26">
                <a:extLst>
                  <a:ext uri="{FF2B5EF4-FFF2-40B4-BE49-F238E27FC236}">
                    <a16:creationId xmlns:a16="http://schemas.microsoft.com/office/drawing/2014/main" id="{B44C7005-6AEB-C9E4-624B-10D642095525}"/>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96" name="Oval 95">
                <a:extLst>
                  <a:ext uri="{FF2B5EF4-FFF2-40B4-BE49-F238E27FC236}">
                    <a16:creationId xmlns:a16="http://schemas.microsoft.com/office/drawing/2014/main" id="{E24ABD27-4599-72E3-8EA3-A0D21A470B6E}"/>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66BEC1F0-58A9-023D-3126-35D1A10044DD}"/>
                </a:ext>
              </a:extLst>
            </p:cNvPr>
            <p:cNvGrpSpPr>
              <a:grpSpLocks noChangeAspect="1"/>
            </p:cNvGrpSpPr>
            <p:nvPr/>
          </p:nvGrpSpPr>
          <p:grpSpPr>
            <a:xfrm>
              <a:off x="7861405" y="2575437"/>
              <a:ext cx="431252" cy="442453"/>
              <a:chOff x="2518817" y="2033561"/>
              <a:chExt cx="277200" cy="284400"/>
            </a:xfrm>
          </p:grpSpPr>
          <p:pic>
            <p:nvPicPr>
              <p:cNvPr id="93" name="Google Shape;699;p26">
                <a:extLst>
                  <a:ext uri="{FF2B5EF4-FFF2-40B4-BE49-F238E27FC236}">
                    <a16:creationId xmlns:a16="http://schemas.microsoft.com/office/drawing/2014/main" id="{A8627ACD-8109-96AB-29DA-A663FCB9CE6A}"/>
                  </a:ext>
                </a:extLst>
              </p:cNvPr>
              <p:cNvPicPr preferRelativeResize="0">
                <a:picLocks/>
              </p:cNvPicPr>
              <p:nvPr/>
            </p:nvPicPr>
            <p:blipFill rotWithShape="1">
              <a:blip r:embed="rId4">
                <a:alphaModFix/>
              </a:blip>
              <a:srcRect/>
              <a:stretch/>
            </p:blipFill>
            <p:spPr>
              <a:xfrm>
                <a:off x="2518817" y="2033561"/>
                <a:ext cx="277200" cy="284400"/>
              </a:xfrm>
              <a:prstGeom prst="rect">
                <a:avLst/>
              </a:prstGeom>
              <a:noFill/>
              <a:ln>
                <a:noFill/>
              </a:ln>
            </p:spPr>
          </p:pic>
          <p:sp>
            <p:nvSpPr>
              <p:cNvPr id="94" name="Oval 93">
                <a:extLst>
                  <a:ext uri="{FF2B5EF4-FFF2-40B4-BE49-F238E27FC236}">
                    <a16:creationId xmlns:a16="http://schemas.microsoft.com/office/drawing/2014/main" id="{49D52701-803E-4BD8-7BB4-C919CC6E6CB3}"/>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7398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ular Callout 35"/>
          <p:cNvSpPr/>
          <p:nvPr/>
        </p:nvSpPr>
        <p:spPr>
          <a:xfrm>
            <a:off x="253388" y="1861434"/>
            <a:ext cx="4214071" cy="1912017"/>
          </a:xfrm>
          <a:prstGeom prst="wedgeRectCallout">
            <a:avLst>
              <a:gd name="adj1" fmla="val 825"/>
              <a:gd name="adj2" fmla="val 74193"/>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panose="020B0502020202020204" pitchFamily="34" charset="0"/>
              </a:rPr>
              <a:t>I moved the four white beads first, then two red beads, because six can be partitioned into four and two. There are eight beads left.</a:t>
            </a:r>
          </a:p>
        </p:txBody>
      </p:sp>
      <p:sp>
        <p:nvSpPr>
          <p:cNvPr id="8" name="Title 7">
            <a:extLst>
              <a:ext uri="{FF2B5EF4-FFF2-40B4-BE49-F238E27FC236}">
                <a16:creationId xmlns:a16="http://schemas.microsoft.com/office/drawing/2014/main" id="{5BF408E8-45AC-31FF-F18D-68676AD0D70E}"/>
              </a:ext>
            </a:extLst>
          </p:cNvPr>
          <p:cNvSpPr>
            <a:spLocks noGrp="1"/>
          </p:cNvSpPr>
          <p:nvPr>
            <p:ph type="title"/>
          </p:nvPr>
        </p:nvSpPr>
        <p:spPr/>
        <p:txBody>
          <a:bodyPr/>
          <a:lstStyle/>
          <a:p>
            <a:r>
              <a:rPr lang="en-US" sz="2200">
                <a:solidFill>
                  <a:srgbClr val="000000"/>
                </a:solidFill>
                <a:latin typeface="Century Gothic"/>
                <a:cs typeface="Century Gothic"/>
              </a:rPr>
              <a:t>To use a bead string to represent the ‘Make ten’ strategy</a:t>
            </a:r>
            <a:endParaRPr lang="en-GB"/>
          </a:p>
        </p:txBody>
      </p:sp>
      <p:sp>
        <p:nvSpPr>
          <p:cNvPr id="35"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Rectangle 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Rectangular Callout 44"/>
          <p:cNvSpPr/>
          <p:nvPr/>
        </p:nvSpPr>
        <p:spPr>
          <a:xfrm flipH="1">
            <a:off x="5772839" y="1883663"/>
            <a:ext cx="4973404" cy="1889788"/>
          </a:xfrm>
          <a:prstGeom prst="wedgeRectCallout">
            <a:avLst>
              <a:gd name="adj1" fmla="val -26670"/>
              <a:gd name="adj2" fmla="val 7120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a:cs typeface="Century Gothic"/>
              </a:rPr>
              <a:t>I took away four cubes first, to leave ten. Then I needed to subtract two more cubes, because six can be partitioned into four and two. I was left with eight.</a:t>
            </a:r>
          </a:p>
        </p:txBody>
      </p:sp>
      <p:graphicFrame>
        <p:nvGraphicFramePr>
          <p:cNvPr id="81" name="Table 80">
            <a:extLst>
              <a:ext uri="{FF2B5EF4-FFF2-40B4-BE49-F238E27FC236}">
                <a16:creationId xmlns:a16="http://schemas.microsoft.com/office/drawing/2014/main" id="{0F62B57E-4D57-46CE-9591-46D79D445243}"/>
              </a:ext>
            </a:extLst>
          </p:cNvPr>
          <p:cNvGraphicFramePr>
            <a:graphicFrameLocks noGrp="1"/>
          </p:cNvGraphicFramePr>
          <p:nvPr/>
        </p:nvGraphicFramePr>
        <p:xfrm>
          <a:off x="6962275" y="4108806"/>
          <a:ext cx="912872" cy="2253940"/>
        </p:xfrm>
        <a:graphic>
          <a:graphicData uri="http://schemas.openxmlformats.org/drawingml/2006/table">
            <a:tbl>
              <a:tblPr firstRow="1" bandRow="1"/>
              <a:tblGrid>
                <a:gridCol w="456436">
                  <a:extLst>
                    <a:ext uri="{9D8B030D-6E8A-4147-A177-3AD203B41FA5}">
                      <a16:colId xmlns:a16="http://schemas.microsoft.com/office/drawing/2014/main" val="20000"/>
                    </a:ext>
                  </a:extLst>
                </a:gridCol>
                <a:gridCol w="456436">
                  <a:extLst>
                    <a:ext uri="{9D8B030D-6E8A-4147-A177-3AD203B41FA5}">
                      <a16:colId xmlns:a16="http://schemas.microsoft.com/office/drawing/2014/main" val="20001"/>
                    </a:ext>
                  </a:extLst>
                </a:gridCol>
              </a:tblGrid>
              <a:tr h="45078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2069362"/>
                  </a:ext>
                </a:extLst>
              </a:tr>
              <a:tr h="45078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301992"/>
                  </a:ext>
                </a:extLst>
              </a:tr>
              <a:tr h="45078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7130482"/>
                  </a:ext>
                </a:extLst>
              </a:tr>
              <a:tr h="45078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078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Rectangle: Rounded Corners 3">
            <a:extLst>
              <a:ext uri="{FF2B5EF4-FFF2-40B4-BE49-F238E27FC236}">
                <a16:creationId xmlns:a16="http://schemas.microsoft.com/office/drawing/2014/main" id="{9CDB911B-EE1F-0CF2-D1E5-938710286F0F}"/>
              </a:ext>
            </a:extLst>
          </p:cNvPr>
          <p:cNvSpPr/>
          <p:nvPr/>
        </p:nvSpPr>
        <p:spPr>
          <a:xfrm>
            <a:off x="4386159" y="876537"/>
            <a:ext cx="1654629" cy="69422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14 – 6</a:t>
            </a:r>
          </a:p>
        </p:txBody>
      </p:sp>
      <p:pic>
        <p:nvPicPr>
          <p:cNvPr id="5" name="Picture 4">
            <a:extLst>
              <a:ext uri="{FF2B5EF4-FFF2-40B4-BE49-F238E27FC236}">
                <a16:creationId xmlns:a16="http://schemas.microsoft.com/office/drawing/2014/main" id="{362F37E6-8B23-EF2F-3682-6768255E01E6}"/>
              </a:ext>
            </a:extLst>
          </p:cNvPr>
          <p:cNvPicPr>
            <a:picLocks noChangeAspect="1"/>
          </p:cNvPicPr>
          <p:nvPr/>
        </p:nvPicPr>
        <p:blipFill rotWithShape="1">
          <a:blip r:embed="rId3">
            <a:extLst>
              <a:ext uri="{28A0092B-C50C-407E-A947-70E740481C1C}">
                <a14:useLocalDpi xmlns:a14="http://schemas.microsoft.com/office/drawing/2010/main" val="0"/>
              </a:ext>
            </a:extLst>
          </a:blip>
          <a:srcRect l="14475" r="22656" b="25419"/>
          <a:stretch/>
        </p:blipFill>
        <p:spPr>
          <a:xfrm>
            <a:off x="33874" y="4229027"/>
            <a:ext cx="1307089" cy="2628973"/>
          </a:xfrm>
          <a:prstGeom prst="rect">
            <a:avLst/>
          </a:prstGeom>
        </p:spPr>
      </p:pic>
      <p:pic>
        <p:nvPicPr>
          <p:cNvPr id="7" name="Picture 6">
            <a:extLst>
              <a:ext uri="{FF2B5EF4-FFF2-40B4-BE49-F238E27FC236}">
                <a16:creationId xmlns:a16="http://schemas.microsoft.com/office/drawing/2014/main" id="{D906A7FD-3F32-4029-F61F-5B0A60393993}"/>
              </a:ext>
            </a:extLst>
          </p:cNvPr>
          <p:cNvPicPr>
            <a:picLocks noChangeAspect="1"/>
          </p:cNvPicPr>
          <p:nvPr/>
        </p:nvPicPr>
        <p:blipFill rotWithShape="1">
          <a:blip r:embed="rId4">
            <a:extLst>
              <a:ext uri="{28A0092B-C50C-407E-A947-70E740481C1C}">
                <a14:useLocalDpi xmlns:a14="http://schemas.microsoft.com/office/drawing/2010/main" val="0"/>
              </a:ext>
            </a:extLst>
          </a:blip>
          <a:srcRect t="-1" b="32113"/>
          <a:stretch/>
        </p:blipFill>
        <p:spPr>
          <a:xfrm>
            <a:off x="9063299" y="4137599"/>
            <a:ext cx="1439082" cy="2720401"/>
          </a:xfrm>
          <a:prstGeom prst="rect">
            <a:avLst/>
          </a:prstGeom>
        </p:spPr>
      </p:pic>
      <p:grpSp>
        <p:nvGrpSpPr>
          <p:cNvPr id="106" name="Group 105">
            <a:extLst>
              <a:ext uri="{FF2B5EF4-FFF2-40B4-BE49-F238E27FC236}">
                <a16:creationId xmlns:a16="http://schemas.microsoft.com/office/drawing/2014/main" id="{5BDFB405-14FA-2EA8-78DD-AFF84F4CC516}"/>
              </a:ext>
            </a:extLst>
          </p:cNvPr>
          <p:cNvGrpSpPr>
            <a:grpSpLocks noChangeAspect="1"/>
          </p:cNvGrpSpPr>
          <p:nvPr/>
        </p:nvGrpSpPr>
        <p:grpSpPr>
          <a:xfrm>
            <a:off x="7075925" y="4182219"/>
            <a:ext cx="238612" cy="286433"/>
            <a:chOff x="2305050" y="5353050"/>
            <a:chExt cx="600075" cy="725025"/>
          </a:xfrm>
          <a:solidFill>
            <a:srgbClr val="FFD930"/>
          </a:solidFill>
        </p:grpSpPr>
        <p:sp>
          <p:nvSpPr>
            <p:cNvPr id="107" name="Rectangle: Top Corners Rounded 106">
              <a:extLst>
                <a:ext uri="{FF2B5EF4-FFF2-40B4-BE49-F238E27FC236}">
                  <a16:creationId xmlns:a16="http://schemas.microsoft.com/office/drawing/2014/main" id="{67F22ACF-97A5-C3B0-564B-014CC6B4688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F73EFC97-C94D-031A-042A-A2238FC1D51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5B753D54-326F-0BA8-86E9-60496197225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158C2BCE-3A86-3EC5-416B-96F371239232}"/>
              </a:ext>
            </a:extLst>
          </p:cNvPr>
          <p:cNvGrpSpPr>
            <a:grpSpLocks noChangeAspect="1"/>
          </p:cNvGrpSpPr>
          <p:nvPr/>
        </p:nvGrpSpPr>
        <p:grpSpPr>
          <a:xfrm>
            <a:off x="7065956" y="4638322"/>
            <a:ext cx="238612" cy="286433"/>
            <a:chOff x="2305050" y="5353050"/>
            <a:chExt cx="600075" cy="725025"/>
          </a:xfrm>
          <a:solidFill>
            <a:srgbClr val="FFD930"/>
          </a:solidFill>
        </p:grpSpPr>
        <p:sp>
          <p:nvSpPr>
            <p:cNvPr id="113" name="Rectangle: Top Corners Rounded 112">
              <a:extLst>
                <a:ext uri="{FF2B5EF4-FFF2-40B4-BE49-F238E27FC236}">
                  <a16:creationId xmlns:a16="http://schemas.microsoft.com/office/drawing/2014/main" id="{114197C6-5DA3-9DCD-FC2E-5A1C6F94C0F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BE99794-B7DD-7CCF-3766-224B1EA8BDD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58F923B-45B9-5E13-D65A-641D8C023FD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a:extLst>
              <a:ext uri="{FF2B5EF4-FFF2-40B4-BE49-F238E27FC236}">
                <a16:creationId xmlns:a16="http://schemas.microsoft.com/office/drawing/2014/main" id="{D9BB4B3F-712B-6037-1449-AD564861AF39}"/>
              </a:ext>
            </a:extLst>
          </p:cNvPr>
          <p:cNvGrpSpPr>
            <a:grpSpLocks noChangeAspect="1"/>
          </p:cNvGrpSpPr>
          <p:nvPr/>
        </p:nvGrpSpPr>
        <p:grpSpPr>
          <a:xfrm>
            <a:off x="7069575" y="5074359"/>
            <a:ext cx="238612" cy="286433"/>
            <a:chOff x="2305050" y="5353050"/>
            <a:chExt cx="600075" cy="725025"/>
          </a:xfrm>
          <a:solidFill>
            <a:srgbClr val="FFD930"/>
          </a:solidFill>
        </p:grpSpPr>
        <p:sp>
          <p:nvSpPr>
            <p:cNvPr id="117" name="Rectangle: Top Corners Rounded 116">
              <a:extLst>
                <a:ext uri="{FF2B5EF4-FFF2-40B4-BE49-F238E27FC236}">
                  <a16:creationId xmlns:a16="http://schemas.microsoft.com/office/drawing/2014/main" id="{8497683F-A5A3-8F82-CBB3-97282AFF05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E5A6C60-64B5-7712-1251-68323396DCC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4896A341-5AB5-2835-64D1-1472B0D1928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BE4A5F73-397C-902B-A926-E231467DE854}"/>
              </a:ext>
            </a:extLst>
          </p:cNvPr>
          <p:cNvGrpSpPr>
            <a:grpSpLocks noChangeAspect="1"/>
          </p:cNvGrpSpPr>
          <p:nvPr/>
        </p:nvGrpSpPr>
        <p:grpSpPr>
          <a:xfrm>
            <a:off x="7072960" y="5536677"/>
            <a:ext cx="238612" cy="286433"/>
            <a:chOff x="2305050" y="5353050"/>
            <a:chExt cx="600075" cy="725025"/>
          </a:xfrm>
          <a:solidFill>
            <a:srgbClr val="FFD930"/>
          </a:solidFill>
        </p:grpSpPr>
        <p:sp>
          <p:nvSpPr>
            <p:cNvPr id="121" name="Rectangle: Top Corners Rounded 120">
              <a:extLst>
                <a:ext uri="{FF2B5EF4-FFF2-40B4-BE49-F238E27FC236}">
                  <a16:creationId xmlns:a16="http://schemas.microsoft.com/office/drawing/2014/main" id="{23739EA9-8129-93FD-EFF7-D585542E4FB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EB5D7C1A-2D52-1E14-9BC0-6862348DD58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E1DDF1F7-5CA1-8464-0AF9-0E9D4110C47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a:extLst>
              <a:ext uri="{FF2B5EF4-FFF2-40B4-BE49-F238E27FC236}">
                <a16:creationId xmlns:a16="http://schemas.microsoft.com/office/drawing/2014/main" id="{7F92A9C7-348D-FD62-AEA1-A63BF5CDDA48}"/>
              </a:ext>
            </a:extLst>
          </p:cNvPr>
          <p:cNvGrpSpPr>
            <a:grpSpLocks noChangeAspect="1"/>
          </p:cNvGrpSpPr>
          <p:nvPr/>
        </p:nvGrpSpPr>
        <p:grpSpPr>
          <a:xfrm>
            <a:off x="7066931" y="5998102"/>
            <a:ext cx="238612" cy="286433"/>
            <a:chOff x="2305050" y="5353050"/>
            <a:chExt cx="600075" cy="725025"/>
          </a:xfrm>
          <a:solidFill>
            <a:srgbClr val="FFD930"/>
          </a:solidFill>
        </p:grpSpPr>
        <p:sp>
          <p:nvSpPr>
            <p:cNvPr id="126" name="Rectangle: Top Corners Rounded 125">
              <a:extLst>
                <a:ext uri="{FF2B5EF4-FFF2-40B4-BE49-F238E27FC236}">
                  <a16:creationId xmlns:a16="http://schemas.microsoft.com/office/drawing/2014/main" id="{6AFBC88E-32AF-95AD-6385-D47271780DC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C1DF00F7-A8AB-4B9C-4141-00820E2D946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1EF4F0A0-2202-AB2D-DBFD-4DD10BEB477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443541B7-145B-29F6-A15E-2832A818058C}"/>
              </a:ext>
            </a:extLst>
          </p:cNvPr>
          <p:cNvGrpSpPr>
            <a:grpSpLocks noChangeAspect="1"/>
          </p:cNvGrpSpPr>
          <p:nvPr/>
        </p:nvGrpSpPr>
        <p:grpSpPr>
          <a:xfrm>
            <a:off x="7511835" y="4181629"/>
            <a:ext cx="238612" cy="286433"/>
            <a:chOff x="2305050" y="5353050"/>
            <a:chExt cx="600075" cy="725025"/>
          </a:xfrm>
          <a:solidFill>
            <a:srgbClr val="FFD930"/>
          </a:solidFill>
        </p:grpSpPr>
        <p:sp>
          <p:nvSpPr>
            <p:cNvPr id="130" name="Rectangle: Top Corners Rounded 129">
              <a:extLst>
                <a:ext uri="{FF2B5EF4-FFF2-40B4-BE49-F238E27FC236}">
                  <a16:creationId xmlns:a16="http://schemas.microsoft.com/office/drawing/2014/main" id="{4EE96CAE-70A4-32E2-33DF-A38EC7C78D6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4478E7B2-69DE-873A-D7E2-A026366089D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7A4A7C04-DD61-FED2-2901-FD0A6A718D8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352F2E2E-6C09-66E9-3DA7-342153D56611}"/>
              </a:ext>
            </a:extLst>
          </p:cNvPr>
          <p:cNvGrpSpPr>
            <a:grpSpLocks noChangeAspect="1"/>
          </p:cNvGrpSpPr>
          <p:nvPr/>
        </p:nvGrpSpPr>
        <p:grpSpPr>
          <a:xfrm>
            <a:off x="7520916" y="4637731"/>
            <a:ext cx="238612" cy="286433"/>
            <a:chOff x="2305050" y="5353050"/>
            <a:chExt cx="600075" cy="725025"/>
          </a:xfrm>
          <a:solidFill>
            <a:srgbClr val="FFD930"/>
          </a:solidFill>
        </p:grpSpPr>
        <p:sp>
          <p:nvSpPr>
            <p:cNvPr id="134" name="Rectangle: Top Corners Rounded 133">
              <a:extLst>
                <a:ext uri="{FF2B5EF4-FFF2-40B4-BE49-F238E27FC236}">
                  <a16:creationId xmlns:a16="http://schemas.microsoft.com/office/drawing/2014/main" id="{F70CF9D8-D69C-A420-C661-4113C159406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2F891C6B-6C09-B5CF-532C-47ABC1CEA79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A4C3ECC4-3EC6-DE2C-612D-ECB0D7A1654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F323ADE0-0A35-B0CF-AE70-17D30A461F04}"/>
              </a:ext>
            </a:extLst>
          </p:cNvPr>
          <p:cNvGrpSpPr>
            <a:grpSpLocks noChangeAspect="1"/>
          </p:cNvGrpSpPr>
          <p:nvPr/>
        </p:nvGrpSpPr>
        <p:grpSpPr>
          <a:xfrm>
            <a:off x="7511835" y="5073768"/>
            <a:ext cx="238612" cy="286433"/>
            <a:chOff x="2305050" y="5353050"/>
            <a:chExt cx="600075" cy="725025"/>
          </a:xfrm>
          <a:solidFill>
            <a:srgbClr val="FFD930"/>
          </a:solidFill>
        </p:grpSpPr>
        <p:sp>
          <p:nvSpPr>
            <p:cNvPr id="138" name="Rectangle: Top Corners Rounded 137">
              <a:extLst>
                <a:ext uri="{FF2B5EF4-FFF2-40B4-BE49-F238E27FC236}">
                  <a16:creationId xmlns:a16="http://schemas.microsoft.com/office/drawing/2014/main" id="{99FFEFBC-F313-38AB-AEC5-F02A2EA44DE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A5166367-29AF-5349-03D9-40A27DF25E6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22FAC862-5752-12BE-D329-77891AA2767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Group 140">
            <a:extLst>
              <a:ext uri="{FF2B5EF4-FFF2-40B4-BE49-F238E27FC236}">
                <a16:creationId xmlns:a16="http://schemas.microsoft.com/office/drawing/2014/main" id="{C14BAE56-9A4D-2C5E-607B-2C23970D0D4A}"/>
              </a:ext>
            </a:extLst>
          </p:cNvPr>
          <p:cNvGrpSpPr>
            <a:grpSpLocks noChangeAspect="1"/>
          </p:cNvGrpSpPr>
          <p:nvPr/>
        </p:nvGrpSpPr>
        <p:grpSpPr>
          <a:xfrm>
            <a:off x="7521569" y="5536086"/>
            <a:ext cx="238612" cy="286433"/>
            <a:chOff x="2305050" y="5353050"/>
            <a:chExt cx="600075" cy="725025"/>
          </a:xfrm>
          <a:solidFill>
            <a:srgbClr val="FFD930"/>
          </a:solidFill>
        </p:grpSpPr>
        <p:sp>
          <p:nvSpPr>
            <p:cNvPr id="142" name="Rectangle: Top Corners Rounded 141">
              <a:extLst>
                <a:ext uri="{FF2B5EF4-FFF2-40B4-BE49-F238E27FC236}">
                  <a16:creationId xmlns:a16="http://schemas.microsoft.com/office/drawing/2014/main" id="{9EF24F59-6C27-8DB1-3379-CD7FC08DA39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6CA4695F-134D-C979-66E6-00B639B6724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E0C5DB67-24A4-939E-4626-575EAFF4368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 name="Group 144">
            <a:extLst>
              <a:ext uri="{FF2B5EF4-FFF2-40B4-BE49-F238E27FC236}">
                <a16:creationId xmlns:a16="http://schemas.microsoft.com/office/drawing/2014/main" id="{2E452B6C-9357-E43C-ABAA-E47D91AE7DD5}"/>
              </a:ext>
            </a:extLst>
          </p:cNvPr>
          <p:cNvGrpSpPr>
            <a:grpSpLocks noChangeAspect="1"/>
          </p:cNvGrpSpPr>
          <p:nvPr/>
        </p:nvGrpSpPr>
        <p:grpSpPr>
          <a:xfrm>
            <a:off x="7515541" y="5997512"/>
            <a:ext cx="238612" cy="286433"/>
            <a:chOff x="2305050" y="5353050"/>
            <a:chExt cx="600075" cy="725025"/>
          </a:xfrm>
          <a:solidFill>
            <a:srgbClr val="FFD930"/>
          </a:solidFill>
        </p:grpSpPr>
        <p:sp>
          <p:nvSpPr>
            <p:cNvPr id="146" name="Rectangle: Top Corners Rounded 145">
              <a:extLst>
                <a:ext uri="{FF2B5EF4-FFF2-40B4-BE49-F238E27FC236}">
                  <a16:creationId xmlns:a16="http://schemas.microsoft.com/office/drawing/2014/main" id="{60817AF3-F79E-4621-543A-DD958DDCC03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A0D9560C-05E5-AE13-12AF-355B30264F9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4F38DB47-7DCB-7AAC-A6C5-30407F512F2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9" name="Group 188">
            <a:extLst>
              <a:ext uri="{FF2B5EF4-FFF2-40B4-BE49-F238E27FC236}">
                <a16:creationId xmlns:a16="http://schemas.microsoft.com/office/drawing/2014/main" id="{F49CBA2C-CE19-984E-B11D-54FA97B71B00}"/>
              </a:ext>
            </a:extLst>
          </p:cNvPr>
          <p:cNvGrpSpPr>
            <a:grpSpLocks noChangeAspect="1"/>
          </p:cNvGrpSpPr>
          <p:nvPr/>
        </p:nvGrpSpPr>
        <p:grpSpPr>
          <a:xfrm>
            <a:off x="8038173" y="5571562"/>
            <a:ext cx="238612" cy="286433"/>
            <a:chOff x="2305050" y="5353050"/>
            <a:chExt cx="600075" cy="725025"/>
          </a:xfrm>
          <a:solidFill>
            <a:srgbClr val="FFD930"/>
          </a:solidFill>
        </p:grpSpPr>
        <p:sp>
          <p:nvSpPr>
            <p:cNvPr id="190" name="Rectangle: Top Corners Rounded 189">
              <a:extLst>
                <a:ext uri="{FF2B5EF4-FFF2-40B4-BE49-F238E27FC236}">
                  <a16:creationId xmlns:a16="http://schemas.microsoft.com/office/drawing/2014/main" id="{0D7C8178-DAE8-B3B3-852B-59781BC91E2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02367BE2-9442-C571-92AE-A44EC8634B4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941D3A7C-2BC5-5277-78A7-B4A4D1FE474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Group 192">
            <a:extLst>
              <a:ext uri="{FF2B5EF4-FFF2-40B4-BE49-F238E27FC236}">
                <a16:creationId xmlns:a16="http://schemas.microsoft.com/office/drawing/2014/main" id="{B29B6741-0823-4CF4-7BC0-56617CCFD86E}"/>
              </a:ext>
            </a:extLst>
          </p:cNvPr>
          <p:cNvGrpSpPr>
            <a:grpSpLocks noChangeAspect="1"/>
          </p:cNvGrpSpPr>
          <p:nvPr/>
        </p:nvGrpSpPr>
        <p:grpSpPr>
          <a:xfrm>
            <a:off x="8032144" y="6032987"/>
            <a:ext cx="238612" cy="286433"/>
            <a:chOff x="2305050" y="5353050"/>
            <a:chExt cx="600075" cy="725025"/>
          </a:xfrm>
          <a:solidFill>
            <a:srgbClr val="FFD930"/>
          </a:solidFill>
        </p:grpSpPr>
        <p:sp>
          <p:nvSpPr>
            <p:cNvPr id="194" name="Rectangle: Top Corners Rounded 193">
              <a:extLst>
                <a:ext uri="{FF2B5EF4-FFF2-40B4-BE49-F238E27FC236}">
                  <a16:creationId xmlns:a16="http://schemas.microsoft.com/office/drawing/2014/main" id="{207B0BCA-9DCA-C703-D8EC-88EE258E82C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1AEE0D25-658D-D5D0-8039-0076BED82BF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5C4C5B48-9633-D828-84AE-3301E9AFD20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1FDDD047-C35B-0C45-52F2-4A8EB8168A60}"/>
              </a:ext>
            </a:extLst>
          </p:cNvPr>
          <p:cNvGrpSpPr>
            <a:grpSpLocks noChangeAspect="1"/>
          </p:cNvGrpSpPr>
          <p:nvPr/>
        </p:nvGrpSpPr>
        <p:grpSpPr>
          <a:xfrm>
            <a:off x="8442333" y="5570971"/>
            <a:ext cx="238612" cy="286433"/>
            <a:chOff x="2305050" y="5353050"/>
            <a:chExt cx="600075" cy="725025"/>
          </a:xfrm>
          <a:solidFill>
            <a:srgbClr val="FFD930"/>
          </a:solidFill>
        </p:grpSpPr>
        <p:sp>
          <p:nvSpPr>
            <p:cNvPr id="198" name="Rectangle: Top Corners Rounded 197">
              <a:extLst>
                <a:ext uri="{FF2B5EF4-FFF2-40B4-BE49-F238E27FC236}">
                  <a16:creationId xmlns:a16="http://schemas.microsoft.com/office/drawing/2014/main" id="{75ACDD7B-C057-60B5-343D-2ECA41F57F1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C2742777-7C18-C889-4AA9-A88CA72CE3B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097562C3-4005-31EA-2765-30FA4C5F0C6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a:extLst>
              <a:ext uri="{FF2B5EF4-FFF2-40B4-BE49-F238E27FC236}">
                <a16:creationId xmlns:a16="http://schemas.microsoft.com/office/drawing/2014/main" id="{0CA1339E-3FC4-8B46-6BAF-6D0ED64AC5ED}"/>
              </a:ext>
            </a:extLst>
          </p:cNvPr>
          <p:cNvGrpSpPr>
            <a:grpSpLocks noChangeAspect="1"/>
          </p:cNvGrpSpPr>
          <p:nvPr/>
        </p:nvGrpSpPr>
        <p:grpSpPr>
          <a:xfrm>
            <a:off x="8436304" y="6032397"/>
            <a:ext cx="238612" cy="286433"/>
            <a:chOff x="2305050" y="5353050"/>
            <a:chExt cx="600075" cy="725025"/>
          </a:xfrm>
          <a:solidFill>
            <a:srgbClr val="FFD930"/>
          </a:solidFill>
        </p:grpSpPr>
        <p:sp>
          <p:nvSpPr>
            <p:cNvPr id="202" name="Rectangle: Top Corners Rounded 201">
              <a:extLst>
                <a:ext uri="{FF2B5EF4-FFF2-40B4-BE49-F238E27FC236}">
                  <a16:creationId xmlns:a16="http://schemas.microsoft.com/office/drawing/2014/main" id="{7AAF3CC9-9A7C-5840-7610-500B9F2F302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197D8F25-450E-E29A-5ADC-1B43947D629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8A92B57F-135B-BFE7-D303-64AB996C1FF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33A8D287-9342-803F-44FB-C35128A3197A}"/>
              </a:ext>
            </a:extLst>
          </p:cNvPr>
          <p:cNvGrpSpPr>
            <a:grpSpLocks noChangeAspect="1"/>
          </p:cNvGrpSpPr>
          <p:nvPr/>
        </p:nvGrpSpPr>
        <p:grpSpPr>
          <a:xfrm>
            <a:off x="7991742" y="5570436"/>
            <a:ext cx="325380" cy="325380"/>
            <a:chOff x="7774241" y="4506102"/>
            <a:chExt cx="432000" cy="432000"/>
          </a:xfrm>
        </p:grpSpPr>
        <p:cxnSp>
          <p:nvCxnSpPr>
            <p:cNvPr id="14" name="Straight Connector 13">
              <a:extLst>
                <a:ext uri="{FF2B5EF4-FFF2-40B4-BE49-F238E27FC236}">
                  <a16:creationId xmlns:a16="http://schemas.microsoft.com/office/drawing/2014/main" id="{9B8FD231-4207-51B1-FC49-0117617F3E1C}"/>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5E2A07-A495-F563-C4D6-5F11A23CF253}"/>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528996A-5222-4840-8A65-4FB859BFE920}"/>
              </a:ext>
            </a:extLst>
          </p:cNvPr>
          <p:cNvGrpSpPr>
            <a:grpSpLocks noChangeAspect="1"/>
          </p:cNvGrpSpPr>
          <p:nvPr/>
        </p:nvGrpSpPr>
        <p:grpSpPr>
          <a:xfrm>
            <a:off x="8400936" y="5573034"/>
            <a:ext cx="325380" cy="325380"/>
            <a:chOff x="7774241" y="4506102"/>
            <a:chExt cx="432000" cy="432000"/>
          </a:xfrm>
        </p:grpSpPr>
        <p:cxnSp>
          <p:nvCxnSpPr>
            <p:cNvPr id="19" name="Straight Connector 18">
              <a:extLst>
                <a:ext uri="{FF2B5EF4-FFF2-40B4-BE49-F238E27FC236}">
                  <a16:creationId xmlns:a16="http://schemas.microsoft.com/office/drawing/2014/main" id="{C3ECA1CB-D1FB-E60D-B9B4-7F07A441EC8D}"/>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C4BC34-2927-1767-CFDD-2B7FBEA5B44E}"/>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3DB3568-F58E-2773-BC96-B385900D7065}"/>
              </a:ext>
            </a:extLst>
          </p:cNvPr>
          <p:cNvGrpSpPr>
            <a:grpSpLocks noChangeAspect="1"/>
          </p:cNvGrpSpPr>
          <p:nvPr/>
        </p:nvGrpSpPr>
        <p:grpSpPr>
          <a:xfrm>
            <a:off x="7986395" y="6034767"/>
            <a:ext cx="325380" cy="325380"/>
            <a:chOff x="7774241" y="4506102"/>
            <a:chExt cx="432000" cy="432000"/>
          </a:xfrm>
        </p:grpSpPr>
        <p:cxnSp>
          <p:nvCxnSpPr>
            <p:cNvPr id="22" name="Straight Connector 21">
              <a:extLst>
                <a:ext uri="{FF2B5EF4-FFF2-40B4-BE49-F238E27FC236}">
                  <a16:creationId xmlns:a16="http://schemas.microsoft.com/office/drawing/2014/main" id="{D719A02A-63C8-B620-1F36-77865A01388F}"/>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9C4149-DF7F-957C-7811-01860DA92D09}"/>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4C4B5F1-E6B3-3D0E-D6BE-F575CE8984CF}"/>
              </a:ext>
            </a:extLst>
          </p:cNvPr>
          <p:cNvGrpSpPr>
            <a:grpSpLocks noChangeAspect="1"/>
          </p:cNvGrpSpPr>
          <p:nvPr/>
        </p:nvGrpSpPr>
        <p:grpSpPr>
          <a:xfrm>
            <a:off x="8395589" y="6037365"/>
            <a:ext cx="325380" cy="325380"/>
            <a:chOff x="7774241" y="4506102"/>
            <a:chExt cx="432000" cy="432000"/>
          </a:xfrm>
        </p:grpSpPr>
        <p:cxnSp>
          <p:nvCxnSpPr>
            <p:cNvPr id="25" name="Straight Connector 24">
              <a:extLst>
                <a:ext uri="{FF2B5EF4-FFF2-40B4-BE49-F238E27FC236}">
                  <a16:creationId xmlns:a16="http://schemas.microsoft.com/office/drawing/2014/main" id="{34647BF9-BC3B-B223-96D4-8E6E3358257D}"/>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200D86-3DE1-CDB8-6651-4D2FCE0DD484}"/>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CFA0261-59D8-8EA3-D730-E5FBE62376E2}"/>
              </a:ext>
            </a:extLst>
          </p:cNvPr>
          <p:cNvGrpSpPr>
            <a:grpSpLocks noChangeAspect="1"/>
          </p:cNvGrpSpPr>
          <p:nvPr/>
        </p:nvGrpSpPr>
        <p:grpSpPr>
          <a:xfrm>
            <a:off x="7033986" y="4179296"/>
            <a:ext cx="325380" cy="325380"/>
            <a:chOff x="7774241" y="4506102"/>
            <a:chExt cx="432000" cy="432000"/>
          </a:xfrm>
        </p:grpSpPr>
        <p:cxnSp>
          <p:nvCxnSpPr>
            <p:cNvPr id="28" name="Straight Connector 27">
              <a:extLst>
                <a:ext uri="{FF2B5EF4-FFF2-40B4-BE49-F238E27FC236}">
                  <a16:creationId xmlns:a16="http://schemas.microsoft.com/office/drawing/2014/main" id="{D705A5C4-C354-7C8F-E5B3-1A408D64F679}"/>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E4E3FB9-C2B2-890D-C5EA-8B535FB5A144}"/>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FCAB02D0-F714-5C37-AA97-A037181D0198}"/>
              </a:ext>
            </a:extLst>
          </p:cNvPr>
          <p:cNvGrpSpPr>
            <a:grpSpLocks noChangeAspect="1"/>
          </p:cNvGrpSpPr>
          <p:nvPr/>
        </p:nvGrpSpPr>
        <p:grpSpPr>
          <a:xfrm>
            <a:off x="7474930" y="4181894"/>
            <a:ext cx="325380" cy="325380"/>
            <a:chOff x="7774241" y="4506102"/>
            <a:chExt cx="432000" cy="432000"/>
          </a:xfrm>
        </p:grpSpPr>
        <p:cxnSp>
          <p:nvCxnSpPr>
            <p:cNvPr id="230" name="Straight Connector 229">
              <a:extLst>
                <a:ext uri="{FF2B5EF4-FFF2-40B4-BE49-F238E27FC236}">
                  <a16:creationId xmlns:a16="http://schemas.microsoft.com/office/drawing/2014/main" id="{B0E5099B-77CA-9895-B9C7-8206A21525BB}"/>
                </a:ext>
              </a:extLst>
            </p:cNvPr>
            <p:cNvCxnSpPr>
              <a:cxnSpLocks/>
            </p:cNvCxnSpPr>
            <p:nvPr/>
          </p:nvCxnSpPr>
          <p:spPr>
            <a:xfrm flipV="1">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0C26424-F7B4-9428-FE5F-0E2ABC097E61}"/>
                </a:ext>
              </a:extLst>
            </p:cNvPr>
            <p:cNvCxnSpPr>
              <a:cxnSpLocks/>
            </p:cNvCxnSpPr>
            <p:nvPr/>
          </p:nvCxnSpPr>
          <p:spPr>
            <a:xfrm>
              <a:off x="7774241" y="4506102"/>
              <a:ext cx="43200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2" name="Straight Connector 231">
            <a:extLst>
              <a:ext uri="{FF2B5EF4-FFF2-40B4-BE49-F238E27FC236}">
                <a16:creationId xmlns:a16="http://schemas.microsoft.com/office/drawing/2014/main" id="{228C20B6-0121-0BFD-59A6-A1D33804BCB7}"/>
              </a:ext>
            </a:extLst>
          </p:cNvPr>
          <p:cNvCxnSpPr>
            <a:cxnSpLocks/>
          </p:cNvCxnSpPr>
          <p:nvPr/>
        </p:nvCxnSpPr>
        <p:spPr>
          <a:xfrm flipV="1">
            <a:off x="1509069" y="5012184"/>
            <a:ext cx="406546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93090897-2C8B-1423-8E49-5E9E54D1651E}"/>
              </a:ext>
            </a:extLst>
          </p:cNvPr>
          <p:cNvGrpSpPr>
            <a:grpSpLocks noChangeAspect="1"/>
          </p:cNvGrpSpPr>
          <p:nvPr/>
        </p:nvGrpSpPr>
        <p:grpSpPr>
          <a:xfrm>
            <a:off x="1717067" y="4893438"/>
            <a:ext cx="230743" cy="237494"/>
            <a:chOff x="6150220" y="3131756"/>
            <a:chExt cx="538630" cy="554390"/>
          </a:xfrm>
        </p:grpSpPr>
        <p:pic>
          <p:nvPicPr>
            <p:cNvPr id="238" name="Google Shape;698;p26">
              <a:extLst>
                <a:ext uri="{FF2B5EF4-FFF2-40B4-BE49-F238E27FC236}">
                  <a16:creationId xmlns:a16="http://schemas.microsoft.com/office/drawing/2014/main" id="{BDCE8777-65C5-E18C-1795-7452876C432D}"/>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39" name="Oval 238">
              <a:extLst>
                <a:ext uri="{FF2B5EF4-FFF2-40B4-BE49-F238E27FC236}">
                  <a16:creationId xmlns:a16="http://schemas.microsoft.com/office/drawing/2014/main" id="{CC1A81D7-5F83-EBE9-1702-F2107493191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a:extLst>
              <a:ext uri="{FF2B5EF4-FFF2-40B4-BE49-F238E27FC236}">
                <a16:creationId xmlns:a16="http://schemas.microsoft.com/office/drawing/2014/main" id="{19E7E212-2F03-78D4-56AA-C72943424BB4}"/>
              </a:ext>
            </a:extLst>
          </p:cNvPr>
          <p:cNvGrpSpPr>
            <a:grpSpLocks noChangeAspect="1"/>
          </p:cNvGrpSpPr>
          <p:nvPr/>
        </p:nvGrpSpPr>
        <p:grpSpPr>
          <a:xfrm>
            <a:off x="1944780" y="4893438"/>
            <a:ext cx="230743" cy="237494"/>
            <a:chOff x="6150220" y="3131756"/>
            <a:chExt cx="538630" cy="554390"/>
          </a:xfrm>
        </p:grpSpPr>
        <p:pic>
          <p:nvPicPr>
            <p:cNvPr id="241" name="Google Shape;698;p26">
              <a:extLst>
                <a:ext uri="{FF2B5EF4-FFF2-40B4-BE49-F238E27FC236}">
                  <a16:creationId xmlns:a16="http://schemas.microsoft.com/office/drawing/2014/main" id="{DDA1B6DD-6AB6-4F12-6D1D-79D87E3D3548}"/>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42" name="Oval 241">
              <a:extLst>
                <a:ext uri="{FF2B5EF4-FFF2-40B4-BE49-F238E27FC236}">
                  <a16:creationId xmlns:a16="http://schemas.microsoft.com/office/drawing/2014/main" id="{F826C6F3-B2AD-C877-2A13-5028E1F5452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AF575F17-4252-2F78-D920-CCDBFCE9A162}"/>
              </a:ext>
            </a:extLst>
          </p:cNvPr>
          <p:cNvGrpSpPr>
            <a:grpSpLocks noChangeAspect="1"/>
          </p:cNvGrpSpPr>
          <p:nvPr/>
        </p:nvGrpSpPr>
        <p:grpSpPr>
          <a:xfrm>
            <a:off x="2172494" y="4893438"/>
            <a:ext cx="230743" cy="237494"/>
            <a:chOff x="6150220" y="3131756"/>
            <a:chExt cx="538630" cy="554390"/>
          </a:xfrm>
        </p:grpSpPr>
        <p:pic>
          <p:nvPicPr>
            <p:cNvPr id="244" name="Google Shape;698;p26">
              <a:extLst>
                <a:ext uri="{FF2B5EF4-FFF2-40B4-BE49-F238E27FC236}">
                  <a16:creationId xmlns:a16="http://schemas.microsoft.com/office/drawing/2014/main" id="{5F07D3E1-A5F4-478B-3FCD-F18372CC127D}"/>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45" name="Oval 244">
              <a:extLst>
                <a:ext uri="{FF2B5EF4-FFF2-40B4-BE49-F238E27FC236}">
                  <a16:creationId xmlns:a16="http://schemas.microsoft.com/office/drawing/2014/main" id="{9B36CEB2-9994-F33B-67E2-7AD353F5CDC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id="{FBB145DD-5202-2F2F-ADF2-385EE3D8ACF5}"/>
              </a:ext>
            </a:extLst>
          </p:cNvPr>
          <p:cNvGrpSpPr>
            <a:grpSpLocks noChangeAspect="1"/>
          </p:cNvGrpSpPr>
          <p:nvPr/>
        </p:nvGrpSpPr>
        <p:grpSpPr>
          <a:xfrm>
            <a:off x="2400207" y="4893438"/>
            <a:ext cx="230743" cy="237494"/>
            <a:chOff x="6150220" y="3131756"/>
            <a:chExt cx="538630" cy="554390"/>
          </a:xfrm>
        </p:grpSpPr>
        <p:pic>
          <p:nvPicPr>
            <p:cNvPr id="247" name="Google Shape;698;p26">
              <a:extLst>
                <a:ext uri="{FF2B5EF4-FFF2-40B4-BE49-F238E27FC236}">
                  <a16:creationId xmlns:a16="http://schemas.microsoft.com/office/drawing/2014/main" id="{E849E041-4F5F-FA31-C226-0711F1627167}"/>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48" name="Oval 247">
              <a:extLst>
                <a:ext uri="{FF2B5EF4-FFF2-40B4-BE49-F238E27FC236}">
                  <a16:creationId xmlns:a16="http://schemas.microsoft.com/office/drawing/2014/main" id="{244A4A39-968A-ED12-DA97-8503CC23711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a:extLst>
              <a:ext uri="{FF2B5EF4-FFF2-40B4-BE49-F238E27FC236}">
                <a16:creationId xmlns:a16="http://schemas.microsoft.com/office/drawing/2014/main" id="{8DC3FEBF-B6A4-572E-F454-6847C0E22052}"/>
              </a:ext>
            </a:extLst>
          </p:cNvPr>
          <p:cNvGrpSpPr>
            <a:grpSpLocks noChangeAspect="1"/>
          </p:cNvGrpSpPr>
          <p:nvPr/>
        </p:nvGrpSpPr>
        <p:grpSpPr>
          <a:xfrm>
            <a:off x="2627921" y="4893438"/>
            <a:ext cx="230743" cy="237494"/>
            <a:chOff x="6150220" y="3131756"/>
            <a:chExt cx="538630" cy="554390"/>
          </a:xfrm>
        </p:grpSpPr>
        <p:pic>
          <p:nvPicPr>
            <p:cNvPr id="250" name="Google Shape;698;p26">
              <a:extLst>
                <a:ext uri="{FF2B5EF4-FFF2-40B4-BE49-F238E27FC236}">
                  <a16:creationId xmlns:a16="http://schemas.microsoft.com/office/drawing/2014/main" id="{6C312EF8-6E6B-BFEB-137A-C1883FE1C3AC}"/>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51" name="Oval 250">
              <a:extLst>
                <a:ext uri="{FF2B5EF4-FFF2-40B4-BE49-F238E27FC236}">
                  <a16:creationId xmlns:a16="http://schemas.microsoft.com/office/drawing/2014/main" id="{1D789431-B837-FF94-CF4E-980FEA06BF4E}"/>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a:extLst>
              <a:ext uri="{FF2B5EF4-FFF2-40B4-BE49-F238E27FC236}">
                <a16:creationId xmlns:a16="http://schemas.microsoft.com/office/drawing/2014/main" id="{ED63BEB7-0B4E-61B2-B77E-700B1009EF5C}"/>
              </a:ext>
            </a:extLst>
          </p:cNvPr>
          <p:cNvGrpSpPr>
            <a:grpSpLocks noChangeAspect="1"/>
          </p:cNvGrpSpPr>
          <p:nvPr/>
        </p:nvGrpSpPr>
        <p:grpSpPr>
          <a:xfrm>
            <a:off x="2855634" y="4893438"/>
            <a:ext cx="230743" cy="237494"/>
            <a:chOff x="6150220" y="3131756"/>
            <a:chExt cx="538630" cy="554390"/>
          </a:xfrm>
        </p:grpSpPr>
        <p:pic>
          <p:nvPicPr>
            <p:cNvPr id="253" name="Google Shape;698;p26">
              <a:extLst>
                <a:ext uri="{FF2B5EF4-FFF2-40B4-BE49-F238E27FC236}">
                  <a16:creationId xmlns:a16="http://schemas.microsoft.com/office/drawing/2014/main" id="{9958D349-EAE3-6C4A-D128-5443A0D7A882}"/>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254" name="Oval 253">
              <a:extLst>
                <a:ext uri="{FF2B5EF4-FFF2-40B4-BE49-F238E27FC236}">
                  <a16:creationId xmlns:a16="http://schemas.microsoft.com/office/drawing/2014/main" id="{3E16EC82-EA3F-AC19-8F32-04B016B70AD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a:extLst>
              <a:ext uri="{FF2B5EF4-FFF2-40B4-BE49-F238E27FC236}">
                <a16:creationId xmlns:a16="http://schemas.microsoft.com/office/drawing/2014/main" id="{DC9C675E-6DC3-B97D-0218-C7BBF2A12677}"/>
              </a:ext>
            </a:extLst>
          </p:cNvPr>
          <p:cNvGrpSpPr>
            <a:grpSpLocks noChangeAspect="1"/>
          </p:cNvGrpSpPr>
          <p:nvPr/>
        </p:nvGrpSpPr>
        <p:grpSpPr>
          <a:xfrm>
            <a:off x="3083347" y="4893438"/>
            <a:ext cx="230743" cy="237494"/>
            <a:chOff x="6150220" y="3131756"/>
            <a:chExt cx="538630" cy="554390"/>
          </a:xfrm>
        </p:grpSpPr>
        <p:pic>
          <p:nvPicPr>
            <p:cNvPr id="33" name="Google Shape;698;p26">
              <a:extLst>
                <a:ext uri="{FF2B5EF4-FFF2-40B4-BE49-F238E27FC236}">
                  <a16:creationId xmlns:a16="http://schemas.microsoft.com/office/drawing/2014/main" id="{8464A546-22A2-E03A-130D-82FD8DAAB77A}"/>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40" name="Oval 39">
              <a:extLst>
                <a:ext uri="{FF2B5EF4-FFF2-40B4-BE49-F238E27FC236}">
                  <a16:creationId xmlns:a16="http://schemas.microsoft.com/office/drawing/2014/main" id="{262A9A5B-38DB-7F67-D3D2-911AAA16C826}"/>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1866F915-7622-184B-A19D-D18B893956D0}"/>
              </a:ext>
            </a:extLst>
          </p:cNvPr>
          <p:cNvGrpSpPr>
            <a:grpSpLocks noChangeAspect="1"/>
          </p:cNvGrpSpPr>
          <p:nvPr/>
        </p:nvGrpSpPr>
        <p:grpSpPr>
          <a:xfrm>
            <a:off x="3311059" y="4893438"/>
            <a:ext cx="230743" cy="237494"/>
            <a:chOff x="6150220" y="3131756"/>
            <a:chExt cx="538630" cy="554390"/>
          </a:xfrm>
        </p:grpSpPr>
        <p:pic>
          <p:nvPicPr>
            <p:cNvPr id="65" name="Google Shape;698;p26">
              <a:extLst>
                <a:ext uri="{FF2B5EF4-FFF2-40B4-BE49-F238E27FC236}">
                  <a16:creationId xmlns:a16="http://schemas.microsoft.com/office/drawing/2014/main" id="{96033DA0-5351-E327-A36A-8F83150ED4E8}"/>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66" name="Oval 65">
              <a:extLst>
                <a:ext uri="{FF2B5EF4-FFF2-40B4-BE49-F238E27FC236}">
                  <a16:creationId xmlns:a16="http://schemas.microsoft.com/office/drawing/2014/main" id="{CA472CC1-80E3-52E6-A258-A748530C562D}"/>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CB6F100B-EC0A-6B0C-5201-D6646643B06F}"/>
              </a:ext>
            </a:extLst>
          </p:cNvPr>
          <p:cNvGrpSpPr/>
          <p:nvPr/>
        </p:nvGrpSpPr>
        <p:grpSpPr>
          <a:xfrm>
            <a:off x="3965200" y="4893438"/>
            <a:ext cx="464158" cy="237494"/>
            <a:chOff x="6096000" y="2575300"/>
            <a:chExt cx="865265" cy="442727"/>
          </a:xfrm>
        </p:grpSpPr>
        <p:grpSp>
          <p:nvGrpSpPr>
            <p:cNvPr id="68" name="Group 67">
              <a:extLst>
                <a:ext uri="{FF2B5EF4-FFF2-40B4-BE49-F238E27FC236}">
                  <a16:creationId xmlns:a16="http://schemas.microsoft.com/office/drawing/2014/main" id="{B64CE6E5-9BB8-0043-4F7B-FF051F9C944D}"/>
                </a:ext>
              </a:extLst>
            </p:cNvPr>
            <p:cNvGrpSpPr>
              <a:grpSpLocks noChangeAspect="1"/>
            </p:cNvGrpSpPr>
            <p:nvPr/>
          </p:nvGrpSpPr>
          <p:grpSpPr>
            <a:xfrm>
              <a:off x="6096000" y="2575300"/>
              <a:ext cx="430141" cy="442727"/>
              <a:chOff x="6150220" y="3131756"/>
              <a:chExt cx="538630" cy="554390"/>
            </a:xfrm>
          </p:grpSpPr>
          <p:pic>
            <p:nvPicPr>
              <p:cNvPr id="72" name="Google Shape;698;p26">
                <a:extLst>
                  <a:ext uri="{FF2B5EF4-FFF2-40B4-BE49-F238E27FC236}">
                    <a16:creationId xmlns:a16="http://schemas.microsoft.com/office/drawing/2014/main" id="{C291E1B3-2C84-C7A1-56B9-701FF86458D3}"/>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73" name="Oval 72">
                <a:extLst>
                  <a:ext uri="{FF2B5EF4-FFF2-40B4-BE49-F238E27FC236}">
                    <a16:creationId xmlns:a16="http://schemas.microsoft.com/office/drawing/2014/main" id="{CEE51C3A-727A-7BC7-3DCF-2CA0C2CABC9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D6D52AC1-BD00-7264-5329-15A75ACA7F79}"/>
                </a:ext>
              </a:extLst>
            </p:cNvPr>
            <p:cNvGrpSpPr>
              <a:grpSpLocks noChangeAspect="1"/>
            </p:cNvGrpSpPr>
            <p:nvPr/>
          </p:nvGrpSpPr>
          <p:grpSpPr>
            <a:xfrm>
              <a:off x="6531124" y="2575300"/>
              <a:ext cx="430141" cy="442727"/>
              <a:chOff x="6150220" y="3131756"/>
              <a:chExt cx="538630" cy="554390"/>
            </a:xfrm>
          </p:grpSpPr>
          <p:pic>
            <p:nvPicPr>
              <p:cNvPr id="70" name="Google Shape;698;p26">
                <a:extLst>
                  <a:ext uri="{FF2B5EF4-FFF2-40B4-BE49-F238E27FC236}">
                    <a16:creationId xmlns:a16="http://schemas.microsoft.com/office/drawing/2014/main" id="{FB58CFC6-2E84-FC7B-8CE0-92043E2BC3D5}"/>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71" name="Oval 70">
                <a:extLst>
                  <a:ext uri="{FF2B5EF4-FFF2-40B4-BE49-F238E27FC236}">
                    <a16:creationId xmlns:a16="http://schemas.microsoft.com/office/drawing/2014/main" id="{42B15C81-CEFF-4EFD-EA80-CB1219E0ADD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4" name="Group 73">
            <a:extLst>
              <a:ext uri="{FF2B5EF4-FFF2-40B4-BE49-F238E27FC236}">
                <a16:creationId xmlns:a16="http://schemas.microsoft.com/office/drawing/2014/main" id="{FC57D7AF-86FD-E8F9-CCD0-FF50CBD4888F}"/>
              </a:ext>
            </a:extLst>
          </p:cNvPr>
          <p:cNvGrpSpPr/>
          <p:nvPr/>
        </p:nvGrpSpPr>
        <p:grpSpPr>
          <a:xfrm>
            <a:off x="4441487" y="4893511"/>
            <a:ext cx="937447" cy="237347"/>
            <a:chOff x="6983873" y="2575437"/>
            <a:chExt cx="1747550" cy="442453"/>
          </a:xfrm>
        </p:grpSpPr>
        <p:grpSp>
          <p:nvGrpSpPr>
            <p:cNvPr id="75" name="Group 74">
              <a:extLst>
                <a:ext uri="{FF2B5EF4-FFF2-40B4-BE49-F238E27FC236}">
                  <a16:creationId xmlns:a16="http://schemas.microsoft.com/office/drawing/2014/main" id="{0E5E3EBF-DB4A-5FD2-D18F-9FC9686CA790}"/>
                </a:ext>
              </a:extLst>
            </p:cNvPr>
            <p:cNvGrpSpPr>
              <a:grpSpLocks noChangeAspect="1"/>
            </p:cNvGrpSpPr>
            <p:nvPr/>
          </p:nvGrpSpPr>
          <p:grpSpPr>
            <a:xfrm>
              <a:off x="6983873" y="2575437"/>
              <a:ext cx="431252" cy="442453"/>
              <a:chOff x="2518817" y="2033561"/>
              <a:chExt cx="277200" cy="284400"/>
            </a:xfrm>
          </p:grpSpPr>
          <p:pic>
            <p:nvPicPr>
              <p:cNvPr id="94" name="Google Shape;699;p26">
                <a:extLst>
                  <a:ext uri="{FF2B5EF4-FFF2-40B4-BE49-F238E27FC236}">
                    <a16:creationId xmlns:a16="http://schemas.microsoft.com/office/drawing/2014/main" id="{60853674-425B-AD15-17E9-93EF692FB47A}"/>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6" name="Oval 95">
                <a:extLst>
                  <a:ext uri="{FF2B5EF4-FFF2-40B4-BE49-F238E27FC236}">
                    <a16:creationId xmlns:a16="http://schemas.microsoft.com/office/drawing/2014/main" id="{DC9A3B0A-899E-3B8E-7BEC-8ED911B1234B}"/>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42772EA7-44BC-3657-69E6-F7A7A8876989}"/>
                </a:ext>
              </a:extLst>
            </p:cNvPr>
            <p:cNvGrpSpPr>
              <a:grpSpLocks noChangeAspect="1"/>
            </p:cNvGrpSpPr>
            <p:nvPr/>
          </p:nvGrpSpPr>
          <p:grpSpPr>
            <a:xfrm>
              <a:off x="7422639" y="2575437"/>
              <a:ext cx="431252" cy="442453"/>
              <a:chOff x="2518817" y="2033561"/>
              <a:chExt cx="277200" cy="284400"/>
            </a:xfrm>
          </p:grpSpPr>
          <p:pic>
            <p:nvPicPr>
              <p:cNvPr id="92" name="Google Shape;699;p26">
                <a:extLst>
                  <a:ext uri="{FF2B5EF4-FFF2-40B4-BE49-F238E27FC236}">
                    <a16:creationId xmlns:a16="http://schemas.microsoft.com/office/drawing/2014/main" id="{8E9291E6-F5DD-3A56-8448-FF2DCC600823}"/>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3" name="Oval 92">
                <a:extLst>
                  <a:ext uri="{FF2B5EF4-FFF2-40B4-BE49-F238E27FC236}">
                    <a16:creationId xmlns:a16="http://schemas.microsoft.com/office/drawing/2014/main" id="{D5CAF0BC-5426-3668-91AE-5862CE239CD4}"/>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415DDF2B-4815-C128-1DA2-AAF832BA347E}"/>
                </a:ext>
              </a:extLst>
            </p:cNvPr>
            <p:cNvGrpSpPr>
              <a:grpSpLocks noChangeAspect="1"/>
            </p:cNvGrpSpPr>
            <p:nvPr/>
          </p:nvGrpSpPr>
          <p:grpSpPr>
            <a:xfrm>
              <a:off x="7861405" y="2575437"/>
              <a:ext cx="431252" cy="442453"/>
              <a:chOff x="2518817" y="2033561"/>
              <a:chExt cx="277200" cy="284400"/>
            </a:xfrm>
          </p:grpSpPr>
          <p:pic>
            <p:nvPicPr>
              <p:cNvPr id="90" name="Google Shape;699;p26">
                <a:extLst>
                  <a:ext uri="{FF2B5EF4-FFF2-40B4-BE49-F238E27FC236}">
                    <a16:creationId xmlns:a16="http://schemas.microsoft.com/office/drawing/2014/main" id="{4D9FE80E-95A4-E61B-0C32-9DBABC4A728D}"/>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1" name="Oval 90">
                <a:extLst>
                  <a:ext uri="{FF2B5EF4-FFF2-40B4-BE49-F238E27FC236}">
                    <a16:creationId xmlns:a16="http://schemas.microsoft.com/office/drawing/2014/main" id="{09A0DB0B-201A-54FE-0BA0-020E2B7ABA97}"/>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B59F804C-DEFA-75F7-B677-10800BE9D64D}"/>
                </a:ext>
              </a:extLst>
            </p:cNvPr>
            <p:cNvGrpSpPr>
              <a:grpSpLocks noChangeAspect="1"/>
            </p:cNvGrpSpPr>
            <p:nvPr/>
          </p:nvGrpSpPr>
          <p:grpSpPr>
            <a:xfrm>
              <a:off x="8300171" y="2575437"/>
              <a:ext cx="431252" cy="442453"/>
              <a:chOff x="2518817" y="2033561"/>
              <a:chExt cx="277200" cy="284400"/>
            </a:xfrm>
          </p:grpSpPr>
          <p:pic>
            <p:nvPicPr>
              <p:cNvPr id="83" name="Google Shape;699;p26">
                <a:extLst>
                  <a:ext uri="{FF2B5EF4-FFF2-40B4-BE49-F238E27FC236}">
                    <a16:creationId xmlns:a16="http://schemas.microsoft.com/office/drawing/2014/main" id="{558966F2-605D-3996-799C-14048465043A}"/>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88" name="Oval 87">
                <a:extLst>
                  <a:ext uri="{FF2B5EF4-FFF2-40B4-BE49-F238E27FC236}">
                    <a16:creationId xmlns:a16="http://schemas.microsoft.com/office/drawing/2014/main" id="{648BD8CF-EB3D-4509-D3A5-61FF81697A99}"/>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10" name="Straight Arrow Connector 109">
            <a:extLst>
              <a:ext uri="{FF2B5EF4-FFF2-40B4-BE49-F238E27FC236}">
                <a16:creationId xmlns:a16="http://schemas.microsoft.com/office/drawing/2014/main" id="{46FFE8F4-AE63-530A-39A9-8D540EE38514}"/>
              </a:ext>
            </a:extLst>
          </p:cNvPr>
          <p:cNvCxnSpPr>
            <a:cxnSpLocks/>
          </p:cNvCxnSpPr>
          <p:nvPr/>
        </p:nvCxnSpPr>
        <p:spPr>
          <a:xfrm>
            <a:off x="3975605" y="4691004"/>
            <a:ext cx="13633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6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49074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3" name="TextBox 2">
            <a:extLst>
              <a:ext uri="{FF2B5EF4-FFF2-40B4-BE49-F238E27FC236}">
                <a16:creationId xmlns:a16="http://schemas.microsoft.com/office/drawing/2014/main" id="{CCF78EB5-F15C-7C62-3451-D18C5161E0A1}"/>
              </a:ext>
            </a:extLst>
          </p:cNvPr>
          <p:cNvSpPr txBox="1"/>
          <p:nvPr/>
        </p:nvSpPr>
        <p:spPr>
          <a:xfrm>
            <a:off x="5591175" y="2198876"/>
            <a:ext cx="3092450" cy="1200329"/>
          </a:xfrm>
          <a:prstGeom prst="rect">
            <a:avLst/>
          </a:prstGeom>
          <a:noFill/>
        </p:spPr>
        <p:txBody>
          <a:bodyPr wrap="square" rtlCol="0">
            <a:spAutoFit/>
          </a:bodyPr>
          <a:lstStyle/>
          <a:p>
            <a:r>
              <a:rPr lang="en-GB" sz="2400"/>
              <a:t>Use the bead string to complete the calculations. </a:t>
            </a:r>
          </a:p>
        </p:txBody>
      </p:sp>
      <p:sp>
        <p:nvSpPr>
          <p:cNvPr id="20" name="TextBox 12">
            <a:extLst>
              <a:ext uri="{FF2B5EF4-FFF2-40B4-BE49-F238E27FC236}">
                <a16:creationId xmlns:a16="http://schemas.microsoft.com/office/drawing/2014/main" id="{5F71861C-118E-EF9B-42E7-4898C174C010}"/>
              </a:ext>
            </a:extLst>
          </p:cNvPr>
          <p:cNvSpPr txBox="1"/>
          <p:nvPr/>
        </p:nvSpPr>
        <p:spPr>
          <a:xfrm>
            <a:off x="583383" y="4939533"/>
            <a:ext cx="23070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 </a:t>
            </a:r>
          </a:p>
        </p:txBody>
      </p:sp>
      <p:sp>
        <p:nvSpPr>
          <p:cNvPr id="21" name="TextBox 12">
            <a:extLst>
              <a:ext uri="{FF2B5EF4-FFF2-40B4-BE49-F238E27FC236}">
                <a16:creationId xmlns:a16="http://schemas.microsoft.com/office/drawing/2014/main" id="{5F71861C-118E-EF9B-42E7-4898C174C010}"/>
              </a:ext>
            </a:extLst>
          </p:cNvPr>
          <p:cNvSpPr txBox="1"/>
          <p:nvPr/>
        </p:nvSpPr>
        <p:spPr>
          <a:xfrm>
            <a:off x="834168" y="4785204"/>
            <a:ext cx="244966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Create a tally of how many garden birds you see.</a:t>
            </a:r>
          </a:p>
        </p:txBody>
      </p:sp>
      <p:pic>
        <p:nvPicPr>
          <p:cNvPr id="11" name="Picture 10" descr="A red and white beaded necklace&#10;&#10;Description automatically generated">
            <a:extLst>
              <a:ext uri="{FF2B5EF4-FFF2-40B4-BE49-F238E27FC236}">
                <a16:creationId xmlns:a16="http://schemas.microsoft.com/office/drawing/2014/main" id="{B4956846-74A3-FD01-925E-8943DB259C76}"/>
              </a:ext>
            </a:extLst>
          </p:cNvPr>
          <p:cNvPicPr>
            <a:picLocks noChangeAspect="1"/>
          </p:cNvPicPr>
          <p:nvPr/>
        </p:nvPicPr>
        <p:blipFill>
          <a:blip r:embed="rId2"/>
          <a:stretch>
            <a:fillRect/>
          </a:stretch>
        </p:blipFill>
        <p:spPr>
          <a:xfrm>
            <a:off x="9472633" y="1764590"/>
            <a:ext cx="1881167" cy="2098403"/>
          </a:xfrm>
          <a:prstGeom prst="rect">
            <a:avLst/>
          </a:prstGeom>
        </p:spPr>
      </p:pic>
      <p:pic>
        <p:nvPicPr>
          <p:cNvPr id="12" name="Picture 11" descr="A shelf full of toys and clocks&#10;&#10;AI-generated content may be incorrect.">
            <a:extLst>
              <a:ext uri="{FF2B5EF4-FFF2-40B4-BE49-F238E27FC236}">
                <a16:creationId xmlns:a16="http://schemas.microsoft.com/office/drawing/2014/main" id="{A8DDF570-D3BB-440A-AADE-220265BB6E7D}"/>
              </a:ext>
            </a:extLst>
          </p:cNvPr>
          <p:cNvPicPr>
            <a:picLocks noChangeAspect="1"/>
          </p:cNvPicPr>
          <p:nvPr/>
        </p:nvPicPr>
        <p:blipFill>
          <a:blip r:embed="rId3"/>
          <a:stretch>
            <a:fillRect/>
          </a:stretch>
        </p:blipFill>
        <p:spPr>
          <a:xfrm>
            <a:off x="3046792" y="2051564"/>
            <a:ext cx="2245487" cy="2164591"/>
          </a:xfrm>
          <a:prstGeom prst="rect">
            <a:avLst/>
          </a:prstGeom>
        </p:spPr>
      </p:pic>
      <p:sp>
        <p:nvSpPr>
          <p:cNvPr id="13" name="TextBox 12">
            <a:extLst>
              <a:ext uri="{FF2B5EF4-FFF2-40B4-BE49-F238E27FC236}">
                <a16:creationId xmlns:a16="http://schemas.microsoft.com/office/drawing/2014/main" id="{77361483-B699-1EAA-37F7-ECF0C9E3FD37}"/>
              </a:ext>
            </a:extLst>
          </p:cNvPr>
          <p:cNvSpPr txBox="1"/>
          <p:nvPr/>
        </p:nvSpPr>
        <p:spPr>
          <a:xfrm>
            <a:off x="729229" y="2161171"/>
            <a:ext cx="19888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Describe the image. </a:t>
            </a:r>
          </a:p>
          <a:p>
            <a:endParaRPr lang="en-GB" sz="2400">
              <a:latin typeface="Sassoon Primary"/>
            </a:endParaRPr>
          </a:p>
          <a:p>
            <a:r>
              <a:rPr lang="en-GB" sz="2400">
                <a:latin typeface="Sassoon Primary"/>
              </a:rPr>
              <a:t>What can you see?</a:t>
            </a:r>
          </a:p>
        </p:txBody>
      </p:sp>
      <p:sp>
        <p:nvSpPr>
          <p:cNvPr id="14" name="TextBox 13">
            <a:extLst>
              <a:ext uri="{FF2B5EF4-FFF2-40B4-BE49-F238E27FC236}">
                <a16:creationId xmlns:a16="http://schemas.microsoft.com/office/drawing/2014/main" id="{725EDD8B-839E-EE54-D366-9A727599CC20}"/>
              </a:ext>
            </a:extLst>
          </p:cNvPr>
          <p:cNvSpPr txBox="1"/>
          <p:nvPr/>
        </p:nvSpPr>
        <p:spPr>
          <a:xfrm>
            <a:off x="5821680" y="4939533"/>
            <a:ext cx="3190240" cy="1384995"/>
          </a:xfrm>
          <a:prstGeom prst="rect">
            <a:avLst/>
          </a:prstGeom>
          <a:noFill/>
        </p:spPr>
        <p:txBody>
          <a:bodyPr wrap="square" rtlCol="0">
            <a:spAutoFit/>
          </a:bodyPr>
          <a:lstStyle/>
          <a:p>
            <a:r>
              <a:rPr lang="en-GB" sz="2800"/>
              <a:t>Sketch one of the birds and colour it in</a:t>
            </a:r>
          </a:p>
        </p:txBody>
      </p:sp>
      <p:pic>
        <p:nvPicPr>
          <p:cNvPr id="16" name="Picture 15">
            <a:extLst>
              <a:ext uri="{FF2B5EF4-FFF2-40B4-BE49-F238E27FC236}">
                <a16:creationId xmlns:a16="http://schemas.microsoft.com/office/drawing/2014/main" id="{C7B41CD7-6C62-AEA5-5E30-207B410A4B02}"/>
              </a:ext>
            </a:extLst>
          </p:cNvPr>
          <p:cNvPicPr>
            <a:picLocks noChangeAspect="1"/>
          </p:cNvPicPr>
          <p:nvPr/>
        </p:nvPicPr>
        <p:blipFill>
          <a:blip r:embed="rId4"/>
          <a:stretch>
            <a:fillRect/>
          </a:stretch>
        </p:blipFill>
        <p:spPr>
          <a:xfrm>
            <a:off x="9011920" y="4683282"/>
            <a:ext cx="2337158" cy="1641246"/>
          </a:xfrm>
          <a:prstGeom prst="rect">
            <a:avLst/>
          </a:prstGeom>
        </p:spPr>
      </p:pic>
      <p:pic>
        <p:nvPicPr>
          <p:cNvPr id="15" name="Picture 14">
            <a:extLst>
              <a:ext uri="{FF2B5EF4-FFF2-40B4-BE49-F238E27FC236}">
                <a16:creationId xmlns:a16="http://schemas.microsoft.com/office/drawing/2014/main" id="{483499FA-3F01-6159-54CD-F69399C57CF3}"/>
              </a:ext>
            </a:extLst>
          </p:cNvPr>
          <p:cNvPicPr>
            <a:picLocks noChangeAspect="1"/>
          </p:cNvPicPr>
          <p:nvPr/>
        </p:nvPicPr>
        <p:blipFill>
          <a:blip r:embed="rId5"/>
          <a:stretch>
            <a:fillRect/>
          </a:stretch>
        </p:blipFill>
        <p:spPr>
          <a:xfrm>
            <a:off x="3726626" y="4574532"/>
            <a:ext cx="1565356" cy="2107316"/>
          </a:xfrm>
          <a:prstGeom prst="rect">
            <a:avLst/>
          </a:prstGeom>
        </p:spPr>
      </p:pic>
    </p:spTree>
    <p:extLst>
      <p:ext uri="{BB962C8B-B14F-4D97-AF65-F5344CB8AC3E}">
        <p14:creationId xmlns:p14="http://schemas.microsoft.com/office/powerpoint/2010/main" val="86286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TBAT</a:t>
            </a:r>
          </a:p>
          <a:p>
            <a:endParaRPr lang="en-GB" sz="4400">
              <a:latin typeface="Sassoon Primary"/>
              <a:cs typeface="Calibri"/>
            </a:endParaRPr>
          </a:p>
          <a:p>
            <a:pPr algn="ctr"/>
            <a:r>
              <a:rPr lang="en-GB" sz="4400">
                <a:latin typeface="Sassoon Primary"/>
                <a:cs typeface="Calibri"/>
              </a:rPr>
              <a:t>Read words with the /l/al grapheme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
        <p:nvSpPr>
          <p:cNvPr id="2" name="TextBox 1">
            <a:extLst>
              <a:ext uri="{FF2B5EF4-FFF2-40B4-BE49-F238E27FC236}">
                <a16:creationId xmlns:a16="http://schemas.microsoft.com/office/drawing/2014/main" id="{D7CC91C4-C037-B734-CA6A-9485FB7EA6A7}"/>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53DCB9C-A6A2-6DF3-0A6F-55E9896ADDEA}"/>
                  </a:ext>
                </a:extLst>
              </p14:cNvPr>
              <p14:cNvContentPartPr/>
              <p14:nvPr/>
            </p14:nvContentPartPr>
            <p14:xfrm>
              <a:off x="4341240" y="6344640"/>
              <a:ext cx="108720" cy="244080"/>
            </p14:xfrm>
          </p:contentPart>
        </mc:Choice>
        <mc:Fallback>
          <p:pic>
            <p:nvPicPr>
              <p:cNvPr id="4" name="Ink 3">
                <a:extLst>
                  <a:ext uri="{FF2B5EF4-FFF2-40B4-BE49-F238E27FC236}">
                    <a16:creationId xmlns:a16="http://schemas.microsoft.com/office/drawing/2014/main" id="{653DCB9C-A6A2-6DF3-0A6F-55E9896ADDEA}"/>
                  </a:ext>
                </a:extLst>
              </p:cNvPr>
              <p:cNvPicPr/>
              <p:nvPr/>
            </p:nvPicPr>
            <p:blipFill>
              <a:blip r:embed="rId4"/>
              <a:stretch>
                <a:fillRect/>
              </a:stretch>
            </p:blipFill>
            <p:spPr>
              <a:xfrm>
                <a:off x="4331880" y="6335280"/>
                <a:ext cx="127440" cy="262800"/>
              </a:xfrm>
              <a:prstGeom prst="rect">
                <a:avLst/>
              </a:prstGeom>
            </p:spPr>
          </p:pic>
        </mc:Fallback>
      </mc:AlternateContent>
    </p:spTree>
    <p:extLst>
      <p:ext uri="{BB962C8B-B14F-4D97-AF65-F5344CB8AC3E}">
        <p14:creationId xmlns:p14="http://schemas.microsoft.com/office/powerpoint/2010/main" val="277535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6020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9393-4617-63FB-19B4-D6ACD1E2F8B1}"/>
              </a:ext>
            </a:extLst>
          </p:cNvPr>
          <p:cNvSpPr>
            <a:spLocks noGrp="1"/>
          </p:cNvSpPr>
          <p:nvPr>
            <p:ph type="title"/>
          </p:nvPr>
        </p:nvSpPr>
        <p:spPr/>
        <p:txBody>
          <a:bodyPr/>
          <a:lstStyle/>
          <a:p>
            <a:r>
              <a:rPr lang="en-GB">
                <a:latin typeface="Sassoon Primary"/>
              </a:rPr>
              <a:t>PE</a:t>
            </a:r>
          </a:p>
        </p:txBody>
      </p:sp>
      <p:pic>
        <p:nvPicPr>
          <p:cNvPr id="4" name="Picture 3" descr="A cartoon of a child doing gymnastics&#10;&#10;AI-generated content may be incorrect.">
            <a:extLst>
              <a:ext uri="{FF2B5EF4-FFF2-40B4-BE49-F238E27FC236}">
                <a16:creationId xmlns:a16="http://schemas.microsoft.com/office/drawing/2014/main" id="{34DF1041-9CB7-B3A5-3807-30B73996E52A}"/>
              </a:ext>
            </a:extLst>
          </p:cNvPr>
          <p:cNvPicPr>
            <a:picLocks noChangeAspect="1"/>
          </p:cNvPicPr>
          <p:nvPr/>
        </p:nvPicPr>
        <p:blipFill>
          <a:blip r:embed="rId2"/>
          <a:stretch>
            <a:fillRect/>
          </a:stretch>
        </p:blipFill>
        <p:spPr>
          <a:xfrm>
            <a:off x="1462931" y="1529908"/>
            <a:ext cx="9591674" cy="4850606"/>
          </a:xfrm>
          <a:prstGeom prst="rect">
            <a:avLst/>
          </a:prstGeom>
        </p:spPr>
      </p:pic>
    </p:spTree>
    <p:extLst>
      <p:ext uri="{BB962C8B-B14F-4D97-AF65-F5344CB8AC3E}">
        <p14:creationId xmlns:p14="http://schemas.microsoft.com/office/powerpoint/2010/main" val="181585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20B0-D6AF-B0C1-E0D9-6EB545EA4059}"/>
              </a:ext>
            </a:extLst>
          </p:cNvPr>
          <p:cNvSpPr>
            <a:spLocks noGrp="1"/>
          </p:cNvSpPr>
          <p:nvPr>
            <p:ph type="title"/>
          </p:nvPr>
        </p:nvSpPr>
        <p:spPr/>
        <p:txBody>
          <a:bodyPr/>
          <a:lstStyle/>
          <a:p>
            <a:r>
              <a:rPr lang="en-GB"/>
              <a:t>Dance: TBAT: explore speeds and actions in our pirate inspired dance</a:t>
            </a:r>
          </a:p>
        </p:txBody>
      </p:sp>
      <p:sp>
        <p:nvSpPr>
          <p:cNvPr id="3" name="Content Placeholder 2">
            <a:extLst>
              <a:ext uri="{FF2B5EF4-FFF2-40B4-BE49-F238E27FC236}">
                <a16:creationId xmlns:a16="http://schemas.microsoft.com/office/drawing/2014/main" id="{4CA7EBF0-A976-D37D-FD9B-82B6143AC346}"/>
              </a:ext>
            </a:extLst>
          </p:cNvPr>
          <p:cNvSpPr>
            <a:spLocks noGrp="1"/>
          </p:cNvSpPr>
          <p:nvPr>
            <p:ph idx="1"/>
          </p:nvPr>
        </p:nvSpPr>
        <p:spPr/>
        <p:txBody>
          <a:bodyPr/>
          <a:lstStyle/>
          <a:p>
            <a:pPr marL="0" indent="0">
              <a:buNone/>
            </a:pPr>
            <a:r>
              <a:rPr lang="en-GB"/>
              <a:t>Use clear actions</a:t>
            </a:r>
          </a:p>
          <a:p>
            <a:pPr marL="0" indent="0">
              <a:buNone/>
            </a:pPr>
            <a:r>
              <a:rPr lang="en-GB"/>
              <a:t>Use counts of 8 to help you stay in time to the music and each other</a:t>
            </a:r>
          </a:p>
        </p:txBody>
      </p:sp>
    </p:spTree>
    <p:extLst>
      <p:ext uri="{BB962C8B-B14F-4D97-AF65-F5344CB8AC3E}">
        <p14:creationId xmlns:p14="http://schemas.microsoft.com/office/powerpoint/2010/main" val="618975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6360-9742-6234-98F8-17588AE1877A}"/>
              </a:ext>
            </a:extLst>
          </p:cNvPr>
          <p:cNvSpPr>
            <a:spLocks noGrp="1"/>
          </p:cNvSpPr>
          <p:nvPr>
            <p:ph type="title"/>
          </p:nvPr>
        </p:nvSpPr>
        <p:spPr/>
        <p:txBody>
          <a:bodyPr/>
          <a:lstStyle/>
          <a:p>
            <a:r>
              <a:rPr lang="en-GB"/>
              <a:t>Warm up</a:t>
            </a:r>
          </a:p>
        </p:txBody>
      </p:sp>
      <p:sp>
        <p:nvSpPr>
          <p:cNvPr id="3" name="Content Placeholder 2">
            <a:extLst>
              <a:ext uri="{FF2B5EF4-FFF2-40B4-BE49-F238E27FC236}">
                <a16:creationId xmlns:a16="http://schemas.microsoft.com/office/drawing/2014/main" id="{F9A8B599-0BF9-8F47-5D9F-9B2EA3EFB30E}"/>
              </a:ext>
            </a:extLst>
          </p:cNvPr>
          <p:cNvSpPr>
            <a:spLocks noGrp="1"/>
          </p:cNvSpPr>
          <p:nvPr>
            <p:ph idx="1"/>
          </p:nvPr>
        </p:nvSpPr>
        <p:spPr/>
        <p:txBody>
          <a:bodyPr/>
          <a:lstStyle/>
          <a:p>
            <a:pPr marL="0" indent="0">
              <a:buNone/>
            </a:pPr>
            <a:r>
              <a:rPr lang="en-GB"/>
              <a:t>Scrub the deck</a:t>
            </a:r>
          </a:p>
          <a:p>
            <a:pPr marL="0" indent="0">
              <a:buNone/>
            </a:pPr>
            <a:r>
              <a:rPr lang="en-GB"/>
              <a:t>Walk the plank </a:t>
            </a:r>
          </a:p>
          <a:p>
            <a:pPr marL="0" indent="0">
              <a:buNone/>
            </a:pPr>
            <a:r>
              <a:rPr lang="en-GB"/>
              <a:t>Onto the deck</a:t>
            </a:r>
          </a:p>
          <a:p>
            <a:pPr marL="0" indent="0">
              <a:buNone/>
            </a:pPr>
            <a:r>
              <a:rPr lang="en-GB"/>
              <a:t>Sharks</a:t>
            </a:r>
          </a:p>
          <a:p>
            <a:pPr marL="0" indent="0">
              <a:buNone/>
            </a:pPr>
            <a:r>
              <a:rPr lang="en-GB"/>
              <a:t>Shiver me timbers!</a:t>
            </a:r>
          </a:p>
          <a:p>
            <a:pPr marL="0" indent="0">
              <a:buNone/>
            </a:pPr>
            <a:endParaRPr lang="en-GB"/>
          </a:p>
          <a:p>
            <a:pPr marL="0" indent="0">
              <a:buNone/>
            </a:pPr>
            <a:r>
              <a:rPr lang="en-GB"/>
              <a:t>Now perform each action for 8 counts</a:t>
            </a:r>
          </a:p>
        </p:txBody>
      </p:sp>
    </p:spTree>
    <p:extLst>
      <p:ext uri="{BB962C8B-B14F-4D97-AF65-F5344CB8AC3E}">
        <p14:creationId xmlns:p14="http://schemas.microsoft.com/office/powerpoint/2010/main" val="327630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6233-BDEF-29B9-CA06-5451DDE8A6CF}"/>
              </a:ext>
            </a:extLst>
          </p:cNvPr>
          <p:cNvSpPr>
            <a:spLocks noGrp="1"/>
          </p:cNvSpPr>
          <p:nvPr>
            <p:ph type="title"/>
          </p:nvPr>
        </p:nvSpPr>
        <p:spPr/>
        <p:txBody>
          <a:bodyPr/>
          <a:lstStyle/>
          <a:p>
            <a:r>
              <a:rPr lang="en-GB"/>
              <a:t>Skill development</a:t>
            </a:r>
          </a:p>
        </p:txBody>
      </p:sp>
      <p:sp>
        <p:nvSpPr>
          <p:cNvPr id="3" name="Content Placeholder 2">
            <a:extLst>
              <a:ext uri="{FF2B5EF4-FFF2-40B4-BE49-F238E27FC236}">
                <a16:creationId xmlns:a16="http://schemas.microsoft.com/office/drawing/2014/main" id="{4E2B8B27-9509-22A8-065B-FDC676715BA6}"/>
              </a:ext>
            </a:extLst>
          </p:cNvPr>
          <p:cNvSpPr>
            <a:spLocks noGrp="1"/>
          </p:cNvSpPr>
          <p:nvPr>
            <p:ph idx="1"/>
          </p:nvPr>
        </p:nvSpPr>
        <p:spPr/>
        <p:txBody>
          <a:bodyPr/>
          <a:lstStyle/>
          <a:p>
            <a:r>
              <a:rPr lang="en-GB"/>
              <a:t>Sit in pairs and row your ship</a:t>
            </a:r>
          </a:p>
          <a:p>
            <a:r>
              <a:rPr lang="en-GB"/>
              <a:t>Row on each beat</a:t>
            </a:r>
          </a:p>
          <a:p>
            <a:endParaRPr lang="en-GB"/>
          </a:p>
          <a:p>
            <a:r>
              <a:rPr lang="en-GB"/>
              <a:t>Add actions:</a:t>
            </a:r>
          </a:p>
          <a:p>
            <a:endParaRPr lang="en-GB"/>
          </a:p>
          <a:p>
            <a:r>
              <a:rPr lang="en-GB"/>
              <a:t>Pirate ships</a:t>
            </a:r>
          </a:p>
          <a:p>
            <a:r>
              <a:rPr lang="en-GB"/>
              <a:t>In groups of 6, row your ship </a:t>
            </a:r>
          </a:p>
        </p:txBody>
      </p:sp>
    </p:spTree>
    <p:extLst>
      <p:ext uri="{BB962C8B-B14F-4D97-AF65-F5344CB8AC3E}">
        <p14:creationId xmlns:p14="http://schemas.microsoft.com/office/powerpoint/2010/main" val="2479448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9A85D-D553-4DF2-A959-468E248E49B8}"/>
              </a:ext>
            </a:extLst>
          </p:cNvPr>
          <p:cNvSpPr>
            <a:spLocks noGrp="1"/>
          </p:cNvSpPr>
          <p:nvPr>
            <p:ph type="title"/>
          </p:nvPr>
        </p:nvSpPr>
        <p:spPr/>
        <p:txBody>
          <a:bodyPr/>
          <a:lstStyle/>
          <a:p>
            <a:r>
              <a:rPr lang="en-GB"/>
              <a:t>How do Christians talk to God?</a:t>
            </a:r>
          </a:p>
        </p:txBody>
      </p:sp>
      <p:sp>
        <p:nvSpPr>
          <p:cNvPr id="5" name="Text Placeholder 4">
            <a:extLst>
              <a:ext uri="{FF2B5EF4-FFF2-40B4-BE49-F238E27FC236}">
                <a16:creationId xmlns:a16="http://schemas.microsoft.com/office/drawing/2014/main" id="{E404E58C-7412-4C49-BD5A-EA2239432BFC}"/>
              </a:ext>
            </a:extLst>
          </p:cNvPr>
          <p:cNvSpPr>
            <a:spLocks noGrp="1"/>
          </p:cNvSpPr>
          <p:nvPr>
            <p:ph type="body" idx="1"/>
          </p:nvPr>
        </p:nvSpPr>
        <p:spPr/>
        <p:txBody>
          <a:bodyPr/>
          <a:lstStyle/>
          <a:p>
            <a:r>
              <a:rPr lang="en-GB"/>
              <a:t>Lesson 3</a:t>
            </a:r>
          </a:p>
        </p:txBody>
      </p:sp>
      <p:pic>
        <p:nvPicPr>
          <p:cNvPr id="6" name="Picture 5">
            <a:extLst>
              <a:ext uri="{FF2B5EF4-FFF2-40B4-BE49-F238E27FC236}">
                <a16:creationId xmlns:a16="http://schemas.microsoft.com/office/drawing/2014/main" id="{10763023-B2B5-488A-AF17-A1F87D7894E1}"/>
              </a:ext>
            </a:extLst>
          </p:cNvPr>
          <p:cNvPicPr>
            <a:picLocks/>
          </p:cNvPicPr>
          <p:nvPr/>
        </p:nvPicPr>
        <p:blipFill>
          <a:blip r:embed="rId2"/>
          <a:stretch>
            <a:fillRect/>
          </a:stretch>
        </p:blipFill>
        <p:spPr>
          <a:xfrm>
            <a:off x="9916365" y="4919727"/>
            <a:ext cx="1680899" cy="1680899"/>
          </a:xfrm>
          <a:prstGeom prst="rect">
            <a:avLst/>
          </a:prstGeom>
        </p:spPr>
      </p:pic>
      <p:sp>
        <p:nvSpPr>
          <p:cNvPr id="7" name="TextBox 6">
            <a:extLst>
              <a:ext uri="{FF2B5EF4-FFF2-40B4-BE49-F238E27FC236}">
                <a16:creationId xmlns:a16="http://schemas.microsoft.com/office/drawing/2014/main" id="{E466B6FB-F6E3-1580-811E-209ED5D3952F}"/>
              </a:ext>
            </a:extLst>
          </p:cNvPr>
          <p:cNvSpPr txBox="1"/>
          <p:nvPr/>
        </p:nvSpPr>
        <p:spPr>
          <a:xfrm>
            <a:off x="7472111" y="250657"/>
            <a:ext cx="43088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cs typeface="Calibri"/>
              </a:rPr>
              <a:t>Tuesday 21st January 2025</a:t>
            </a:r>
            <a:endParaRPr lang="en-GB">
              <a:latin typeface="Sassoon Primary"/>
            </a:endParaRPr>
          </a:p>
        </p:txBody>
      </p:sp>
    </p:spTree>
    <p:extLst>
      <p:ext uri="{BB962C8B-B14F-4D97-AF65-F5344CB8AC3E}">
        <p14:creationId xmlns:p14="http://schemas.microsoft.com/office/powerpoint/2010/main" val="3634458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2383F-14D7-4117-A95A-8D12C484EC3C}"/>
              </a:ext>
            </a:extLst>
          </p:cNvPr>
          <p:cNvSpPr/>
          <p:nvPr/>
        </p:nvSpPr>
        <p:spPr>
          <a:xfrm>
            <a:off x="566916" y="2023271"/>
            <a:ext cx="4493853" cy="4154984"/>
          </a:xfrm>
          <a:prstGeom prst="rect">
            <a:avLst/>
          </a:prstGeom>
        </p:spPr>
        <p:txBody>
          <a:bodyPr wrap="square">
            <a:spAutoFit/>
          </a:bodyPr>
          <a:lstStyle/>
          <a:p>
            <a:r>
              <a:rPr lang="en-GB" sz="2400"/>
              <a:t>When Christians talk to God it is called </a:t>
            </a:r>
            <a:r>
              <a:rPr lang="en-GB" sz="2400" b="1"/>
              <a:t>prayer</a:t>
            </a:r>
            <a:r>
              <a:rPr lang="en-GB" sz="2400"/>
              <a:t>.</a:t>
            </a:r>
          </a:p>
          <a:p>
            <a:endParaRPr lang="en-GB" sz="2400"/>
          </a:p>
          <a:p>
            <a:r>
              <a:rPr lang="en-GB" sz="2400"/>
              <a:t>Prayer is different and special for every Christian.</a:t>
            </a:r>
          </a:p>
          <a:p>
            <a:endParaRPr lang="en-GB" sz="2400"/>
          </a:p>
          <a:p>
            <a:r>
              <a:rPr lang="en-GB" sz="2400"/>
              <a:t>Prayer can be silent.</a:t>
            </a:r>
          </a:p>
          <a:p>
            <a:r>
              <a:rPr lang="en-GB" sz="2400"/>
              <a:t>Prayer can be loud.</a:t>
            </a:r>
          </a:p>
          <a:p>
            <a:endParaRPr lang="en-GB" sz="2400"/>
          </a:p>
          <a:p>
            <a:r>
              <a:rPr lang="en-GB" sz="2400"/>
              <a:t>Prayer can be public.</a:t>
            </a:r>
          </a:p>
          <a:p>
            <a:r>
              <a:rPr lang="en-GB" sz="2400"/>
              <a:t>Prayer can be private.</a:t>
            </a:r>
          </a:p>
        </p:txBody>
      </p:sp>
      <p:pic>
        <p:nvPicPr>
          <p:cNvPr id="1026" name="Picture 2" descr="Unlock Our Churches: Bringing Back Private Prayer - Public Discou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017" y="820329"/>
            <a:ext cx="5070475" cy="3379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llsong – Let Hope Rise (2016) – La Movie Boe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675" y="3810000"/>
            <a:ext cx="5387520" cy="303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8E96E1-D033-02D9-69A2-BC658E987C71}"/>
              </a:ext>
            </a:extLst>
          </p:cNvPr>
          <p:cNvSpPr txBox="1"/>
          <p:nvPr/>
        </p:nvSpPr>
        <p:spPr>
          <a:xfrm>
            <a:off x="7472111" y="250657"/>
            <a:ext cx="43088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cs typeface="Calibri"/>
              </a:rPr>
              <a:t>Tuesday 21st January 2025</a:t>
            </a:r>
            <a:endParaRPr lang="en-US"/>
          </a:p>
        </p:txBody>
      </p:sp>
    </p:spTree>
    <p:extLst>
      <p:ext uri="{BB962C8B-B14F-4D97-AF65-F5344CB8AC3E}">
        <p14:creationId xmlns:p14="http://schemas.microsoft.com/office/powerpoint/2010/main" val="393537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2383F-14D7-4117-A95A-8D12C484EC3C}"/>
              </a:ext>
            </a:extLst>
          </p:cNvPr>
          <p:cNvSpPr/>
          <p:nvPr/>
        </p:nvSpPr>
        <p:spPr>
          <a:xfrm>
            <a:off x="1346449" y="1826937"/>
            <a:ext cx="5686677" cy="3785652"/>
          </a:xfrm>
          <a:prstGeom prst="rect">
            <a:avLst/>
          </a:prstGeom>
        </p:spPr>
        <p:txBody>
          <a:bodyPr wrap="square">
            <a:spAutoFit/>
          </a:bodyPr>
          <a:lstStyle/>
          <a:p>
            <a:pPr>
              <a:lnSpc>
                <a:spcPct val="150000"/>
              </a:lnSpc>
            </a:pPr>
            <a:r>
              <a:rPr lang="en-GB" sz="3200"/>
              <a:t>Even though Christians cannot see God they believe God is real because of </a:t>
            </a:r>
            <a:r>
              <a:rPr lang="en-GB" sz="3200" b="1"/>
              <a:t>their</a:t>
            </a:r>
            <a:r>
              <a:rPr lang="en-GB" sz="3200"/>
              <a:t> faith and they believe God can communicate with them through </a:t>
            </a:r>
            <a:r>
              <a:rPr lang="en-GB" sz="3200" b="1"/>
              <a:t>prayer</a:t>
            </a:r>
            <a:r>
              <a:rPr lang="en-GB" sz="3200"/>
              <a:t>.</a:t>
            </a:r>
          </a:p>
        </p:txBody>
      </p:sp>
      <p:pic>
        <p:nvPicPr>
          <p:cNvPr id="6" name="Picture 5"/>
          <p:cNvPicPr>
            <a:picLocks noChangeAspect="1"/>
          </p:cNvPicPr>
          <p:nvPr/>
        </p:nvPicPr>
        <p:blipFill>
          <a:blip r:embed="rId2"/>
          <a:stretch>
            <a:fillRect/>
          </a:stretch>
        </p:blipFill>
        <p:spPr>
          <a:xfrm>
            <a:off x="8072266" y="205641"/>
            <a:ext cx="3225454" cy="3401159"/>
          </a:xfrm>
          <a:prstGeom prst="rect">
            <a:avLst/>
          </a:prstGeom>
        </p:spPr>
      </p:pic>
      <p:sp>
        <p:nvSpPr>
          <p:cNvPr id="2" name="TextBox 1"/>
          <p:cNvSpPr txBox="1"/>
          <p:nvPr/>
        </p:nvSpPr>
        <p:spPr>
          <a:xfrm>
            <a:off x="9684993" y="876300"/>
            <a:ext cx="1110007" cy="461665"/>
          </a:xfrm>
          <a:prstGeom prst="rect">
            <a:avLst/>
          </a:prstGeom>
          <a:noFill/>
        </p:spPr>
        <p:txBody>
          <a:bodyPr wrap="square" rtlCol="0">
            <a:spAutoFit/>
          </a:bodyPr>
          <a:lstStyle/>
          <a:p>
            <a:pPr algn="ctr"/>
            <a:r>
              <a:rPr lang="en-GB" sz="2400" b="1">
                <a:solidFill>
                  <a:schemeClr val="bg1"/>
                </a:solidFill>
              </a:rPr>
              <a:t>God</a:t>
            </a:r>
          </a:p>
        </p:txBody>
      </p:sp>
      <p:pic>
        <p:nvPicPr>
          <p:cNvPr id="2050" name="Picture 2" descr="What happens when we don&amp;#39;t p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963" y="3721100"/>
            <a:ext cx="4022978" cy="2684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66B1F0-46D8-2519-2602-296C7DA7C070}"/>
              </a:ext>
            </a:extLst>
          </p:cNvPr>
          <p:cNvSpPr txBox="1"/>
          <p:nvPr/>
        </p:nvSpPr>
        <p:spPr>
          <a:xfrm>
            <a:off x="7675944" y="210273"/>
            <a:ext cx="47301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21st January 2025</a:t>
            </a:r>
            <a:endParaRPr lang="en-US"/>
          </a:p>
        </p:txBody>
      </p:sp>
    </p:spTree>
    <p:extLst>
      <p:ext uri="{BB962C8B-B14F-4D97-AF65-F5344CB8AC3E}">
        <p14:creationId xmlns:p14="http://schemas.microsoft.com/office/powerpoint/2010/main" val="253393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rge churches in Austin make changes, move online because of ...">
            <a:extLst>
              <a:ext uri="{FF2B5EF4-FFF2-40B4-BE49-F238E27FC236}">
                <a16:creationId xmlns:a16="http://schemas.microsoft.com/office/drawing/2014/main" id="{8D0952A5-8A1F-44E4-AE75-10B5C4C51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218CA93-878C-48B1-BC51-E849D8FC95C4}"/>
              </a:ext>
            </a:extLst>
          </p:cNvPr>
          <p:cNvSpPr/>
          <p:nvPr/>
        </p:nvSpPr>
        <p:spPr>
          <a:xfrm>
            <a:off x="8074419" y="389053"/>
            <a:ext cx="3711615" cy="1569660"/>
          </a:xfrm>
          <a:prstGeom prst="rect">
            <a:avLst/>
          </a:prstGeom>
          <a:solidFill>
            <a:schemeClr val="bg1"/>
          </a:solidFill>
        </p:spPr>
        <p:txBody>
          <a:bodyPr wrap="square">
            <a:spAutoFit/>
          </a:bodyPr>
          <a:lstStyle/>
          <a:p>
            <a:pPr algn="ctr"/>
            <a:r>
              <a:rPr lang="en-GB" sz="2400"/>
              <a:t>Sometimes when Christians want to pray they put their hands together as a sign they are praying.</a:t>
            </a:r>
          </a:p>
        </p:txBody>
      </p:sp>
    </p:spTree>
    <p:extLst>
      <p:ext uri="{BB962C8B-B14F-4D97-AF65-F5344CB8AC3E}">
        <p14:creationId xmlns:p14="http://schemas.microsoft.com/office/powerpoint/2010/main" val="135256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1941" y="2307920"/>
            <a:ext cx="2202900" cy="4552548"/>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a:latin typeface="Sassoon Primary"/>
                <a:cs typeface="Calibri"/>
              </a:rPr>
              <a:t>al</a:t>
            </a:r>
          </a:p>
        </p:txBody>
      </p:sp>
      <p:sp>
        <p:nvSpPr>
          <p:cNvPr id="8" name="TextBox 7">
            <a:extLst>
              <a:ext uri="{FF2B5EF4-FFF2-40B4-BE49-F238E27FC236}">
                <a16:creationId xmlns:a16="http://schemas.microsoft.com/office/drawing/2014/main" id="{7F32BC4E-8C61-7751-E484-E736257AF474}"/>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1682164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reaking Down The AA Serenity Prayer — Jason Wahler :: Living Life ...">
            <a:extLst>
              <a:ext uri="{FF2B5EF4-FFF2-40B4-BE49-F238E27FC236}">
                <a16:creationId xmlns:a16="http://schemas.microsoft.com/office/drawing/2014/main" id="{4040B21B-33AA-47E1-8ED2-C69B9C02E7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23" b="8"/>
          <a:stretch/>
        </p:blipFill>
        <p:spPr bwMode="auto">
          <a:xfrm>
            <a:off x="20" y="10"/>
            <a:ext cx="12191980" cy="6857990"/>
          </a:xfrm>
          <a:prstGeom prst="rect">
            <a:avLst/>
          </a:prstGeom>
          <a:solidFill>
            <a:srgbClr val="FFFFFF"/>
          </a:solidFill>
        </p:spPr>
      </p:pic>
      <p:sp>
        <p:nvSpPr>
          <p:cNvPr id="6" name="Rectangle 5">
            <a:extLst>
              <a:ext uri="{FF2B5EF4-FFF2-40B4-BE49-F238E27FC236}">
                <a16:creationId xmlns:a16="http://schemas.microsoft.com/office/drawing/2014/main" id="{ED93AB40-4610-40AD-A63F-3281C2E58640}"/>
              </a:ext>
            </a:extLst>
          </p:cNvPr>
          <p:cNvSpPr/>
          <p:nvPr/>
        </p:nvSpPr>
        <p:spPr>
          <a:xfrm>
            <a:off x="8074419" y="389053"/>
            <a:ext cx="3711615" cy="1938992"/>
          </a:xfrm>
          <a:prstGeom prst="rect">
            <a:avLst/>
          </a:prstGeom>
          <a:solidFill>
            <a:schemeClr val="bg1"/>
          </a:solidFill>
        </p:spPr>
        <p:txBody>
          <a:bodyPr wrap="square">
            <a:spAutoFit/>
          </a:bodyPr>
          <a:lstStyle/>
          <a:p>
            <a:pPr algn="ctr"/>
            <a:r>
              <a:rPr lang="en-GB" sz="2400"/>
              <a:t>Some Christians like to pray on their own.</a:t>
            </a:r>
          </a:p>
          <a:p>
            <a:pPr algn="ctr"/>
            <a:endParaRPr lang="en-GB" sz="2400"/>
          </a:p>
          <a:p>
            <a:pPr algn="ctr"/>
            <a:r>
              <a:rPr lang="en-GB" sz="2400"/>
              <a:t>Why do you think they might prefer that?</a:t>
            </a:r>
          </a:p>
        </p:txBody>
      </p:sp>
    </p:spTree>
    <p:extLst>
      <p:ext uri="{BB962C8B-B14F-4D97-AF65-F5344CB8AC3E}">
        <p14:creationId xmlns:p14="http://schemas.microsoft.com/office/powerpoint/2010/main" val="331942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uncertain future of parish life | America Magazine">
            <a:extLst>
              <a:ext uri="{FF2B5EF4-FFF2-40B4-BE49-F238E27FC236}">
                <a16:creationId xmlns:a16="http://schemas.microsoft.com/office/drawing/2014/main" id="{7A1CC03D-3B6D-485C-A3EE-308A0D15C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71" b="9760"/>
          <a:stretch/>
        </p:blipFill>
        <p:spPr bwMode="auto">
          <a:xfrm>
            <a:off x="20" y="10"/>
            <a:ext cx="12191980" cy="6857990"/>
          </a:xfrm>
          <a:prstGeom prst="rect">
            <a:avLst/>
          </a:prstGeom>
          <a:solidFill>
            <a:srgbClr val="FFFFFF"/>
          </a:solidFill>
        </p:spPr>
      </p:pic>
      <p:sp>
        <p:nvSpPr>
          <p:cNvPr id="5" name="Rectangle 4">
            <a:extLst>
              <a:ext uri="{FF2B5EF4-FFF2-40B4-BE49-F238E27FC236}">
                <a16:creationId xmlns:a16="http://schemas.microsoft.com/office/drawing/2014/main" id="{602CBD07-E051-4B0E-9203-A8ABBED0B8AE}"/>
              </a:ext>
            </a:extLst>
          </p:cNvPr>
          <p:cNvSpPr/>
          <p:nvPr/>
        </p:nvSpPr>
        <p:spPr>
          <a:xfrm>
            <a:off x="7866075" y="493224"/>
            <a:ext cx="3711615" cy="1938992"/>
          </a:xfrm>
          <a:prstGeom prst="rect">
            <a:avLst/>
          </a:prstGeom>
          <a:solidFill>
            <a:schemeClr val="bg1"/>
          </a:solidFill>
        </p:spPr>
        <p:txBody>
          <a:bodyPr wrap="square">
            <a:spAutoFit/>
          </a:bodyPr>
          <a:lstStyle/>
          <a:p>
            <a:pPr algn="ctr"/>
            <a:r>
              <a:rPr lang="en-GB" sz="2400"/>
              <a:t>Some Christians like to pray with other people.</a:t>
            </a:r>
          </a:p>
          <a:p>
            <a:pPr algn="ctr"/>
            <a:endParaRPr lang="en-GB" sz="2400"/>
          </a:p>
          <a:p>
            <a:pPr algn="ctr"/>
            <a:r>
              <a:rPr lang="en-GB" sz="2400"/>
              <a:t>Why do you think they might prefer that?</a:t>
            </a:r>
          </a:p>
        </p:txBody>
      </p:sp>
    </p:spTree>
    <p:extLst>
      <p:ext uri="{BB962C8B-B14F-4D97-AF65-F5344CB8AC3E}">
        <p14:creationId xmlns:p14="http://schemas.microsoft.com/office/powerpoint/2010/main" val="31956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circle of praise and petition – Catholic Philly">
            <a:extLst>
              <a:ext uri="{FF2B5EF4-FFF2-40B4-BE49-F238E27FC236}">
                <a16:creationId xmlns:a16="http://schemas.microsoft.com/office/drawing/2014/main" id="{8D9C366E-053A-481D-ABE3-1E3B6D757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1399"/>
          <a:stretch/>
        </p:blipFill>
        <p:spPr bwMode="auto">
          <a:xfrm>
            <a:off x="20" y="10"/>
            <a:ext cx="12191980" cy="6857990"/>
          </a:xfrm>
          <a:prstGeom prst="rect">
            <a:avLst/>
          </a:prstGeom>
          <a:solidFill>
            <a:srgbClr val="FFFFFF"/>
          </a:solidFill>
        </p:spPr>
      </p:pic>
      <p:sp>
        <p:nvSpPr>
          <p:cNvPr id="6" name="Rectangle 5">
            <a:extLst>
              <a:ext uri="{FF2B5EF4-FFF2-40B4-BE49-F238E27FC236}">
                <a16:creationId xmlns:a16="http://schemas.microsoft.com/office/drawing/2014/main" id="{585E3FAF-1A91-4636-8E46-A50E5FF0C4FA}"/>
              </a:ext>
            </a:extLst>
          </p:cNvPr>
          <p:cNvSpPr/>
          <p:nvPr/>
        </p:nvSpPr>
        <p:spPr>
          <a:xfrm>
            <a:off x="354105" y="308029"/>
            <a:ext cx="3711615" cy="3416320"/>
          </a:xfrm>
          <a:prstGeom prst="rect">
            <a:avLst/>
          </a:prstGeom>
          <a:solidFill>
            <a:schemeClr val="bg1"/>
          </a:solidFill>
        </p:spPr>
        <p:txBody>
          <a:bodyPr wrap="square">
            <a:spAutoFit/>
          </a:bodyPr>
          <a:lstStyle/>
          <a:p>
            <a:pPr algn="ctr"/>
            <a:r>
              <a:rPr lang="en-GB" sz="2400"/>
              <a:t>But does God respond to prayers?</a:t>
            </a:r>
          </a:p>
          <a:p>
            <a:pPr algn="ctr"/>
            <a:endParaRPr lang="en-GB" sz="2400"/>
          </a:p>
          <a:p>
            <a:pPr algn="ctr"/>
            <a:r>
              <a:rPr lang="en-GB" sz="2400"/>
              <a:t>Christians say yes, but not always in a clear way.</a:t>
            </a:r>
          </a:p>
          <a:p>
            <a:pPr algn="ctr"/>
            <a:endParaRPr lang="en-GB" sz="2400"/>
          </a:p>
          <a:p>
            <a:pPr algn="ctr"/>
            <a:r>
              <a:rPr lang="en-GB" sz="2400"/>
              <a:t>If a Christian prays for help they may get it in unexpected ways.</a:t>
            </a:r>
          </a:p>
        </p:txBody>
      </p:sp>
    </p:spTree>
    <p:extLst>
      <p:ext uri="{BB962C8B-B14F-4D97-AF65-F5344CB8AC3E}">
        <p14:creationId xmlns:p14="http://schemas.microsoft.com/office/powerpoint/2010/main" val="282272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2383F-14D7-4117-A95A-8D12C484EC3C}"/>
              </a:ext>
            </a:extLst>
          </p:cNvPr>
          <p:cNvSpPr/>
          <p:nvPr/>
        </p:nvSpPr>
        <p:spPr>
          <a:xfrm>
            <a:off x="880464" y="621956"/>
            <a:ext cx="4029606" cy="5842497"/>
          </a:xfrm>
          <a:prstGeom prst="rect">
            <a:avLst/>
          </a:prstGeom>
        </p:spPr>
        <p:txBody>
          <a:bodyPr wrap="square" lIns="91440" tIns="45720" rIns="91440" bIns="45720" anchor="t">
            <a:spAutoFit/>
          </a:bodyPr>
          <a:lstStyle/>
          <a:p>
            <a:pPr>
              <a:lnSpc>
                <a:spcPct val="150000"/>
              </a:lnSpc>
            </a:pPr>
            <a:r>
              <a:rPr lang="en-GB" sz="2800"/>
              <a:t>How do Christians talk to God?</a:t>
            </a:r>
          </a:p>
          <a:p>
            <a:pPr>
              <a:lnSpc>
                <a:spcPct val="150000"/>
              </a:lnSpc>
            </a:pPr>
            <a:endParaRPr lang="en-GB" sz="2800"/>
          </a:p>
          <a:p>
            <a:pPr>
              <a:lnSpc>
                <a:spcPct val="150000"/>
              </a:lnSpc>
            </a:pPr>
            <a:r>
              <a:rPr lang="en-GB" sz="2800"/>
              <a:t>Through prayer. </a:t>
            </a:r>
            <a:endParaRPr lang="en-GB" sz="2800">
              <a:cs typeface="Calibri"/>
            </a:endParaRPr>
          </a:p>
          <a:p>
            <a:pPr>
              <a:lnSpc>
                <a:spcPct val="150000"/>
              </a:lnSpc>
            </a:pPr>
            <a:endParaRPr lang="en-GB" sz="2800"/>
          </a:p>
          <a:p>
            <a:pPr>
              <a:lnSpc>
                <a:spcPct val="150000"/>
              </a:lnSpc>
            </a:pPr>
            <a:r>
              <a:rPr lang="en-GB" sz="2800"/>
              <a:t>It’s a very special form of communication because it needs </a:t>
            </a:r>
            <a:r>
              <a:rPr lang="en-GB" sz="2800" b="1"/>
              <a:t>faith</a:t>
            </a:r>
            <a:r>
              <a:rPr lang="en-GB" sz="2800"/>
              <a:t> for it to make sense.</a:t>
            </a:r>
          </a:p>
        </p:txBody>
      </p:sp>
      <p:pic>
        <p:nvPicPr>
          <p:cNvPr id="7" name="Picture 2" descr="A circle of praise and petition – Catholic Philly">
            <a:extLst>
              <a:ext uri="{FF2B5EF4-FFF2-40B4-BE49-F238E27FC236}">
                <a16:creationId xmlns:a16="http://schemas.microsoft.com/office/drawing/2014/main" id="{8D9C366E-053A-481D-ABE3-1E3B6D757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1399"/>
          <a:stretch/>
        </p:blipFill>
        <p:spPr bwMode="auto">
          <a:xfrm>
            <a:off x="7470069" y="3975100"/>
            <a:ext cx="4312355" cy="2425700"/>
          </a:xfrm>
          <a:prstGeom prst="rect">
            <a:avLst/>
          </a:prstGeom>
          <a:solidFill>
            <a:srgbClr val="FFFFFF"/>
          </a:solidFill>
        </p:spPr>
      </p:pic>
      <p:pic>
        <p:nvPicPr>
          <p:cNvPr id="3074" name="Picture 2" descr="Black Prayer Pictures | Download Free Images on Uns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069" y="778119"/>
            <a:ext cx="4312355" cy="2877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C2F206-8C0C-3F39-C00D-C1D7594A4E72}"/>
              </a:ext>
            </a:extLst>
          </p:cNvPr>
          <p:cNvSpPr txBox="1"/>
          <p:nvPr/>
        </p:nvSpPr>
        <p:spPr>
          <a:xfrm>
            <a:off x="7708006" y="227527"/>
            <a:ext cx="44818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Sassoon Primary"/>
              </a:rPr>
              <a:t>Tuesday 21st January 2025</a:t>
            </a:r>
            <a:endParaRPr lang="en-US"/>
          </a:p>
        </p:txBody>
      </p:sp>
    </p:spTree>
    <p:extLst>
      <p:ext uri="{BB962C8B-B14F-4D97-AF65-F5344CB8AC3E}">
        <p14:creationId xmlns:p14="http://schemas.microsoft.com/office/powerpoint/2010/main" val="2815409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49074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3" name="TextBox 2">
            <a:extLst>
              <a:ext uri="{FF2B5EF4-FFF2-40B4-BE49-F238E27FC236}">
                <a16:creationId xmlns:a16="http://schemas.microsoft.com/office/drawing/2014/main" id="{CCF78EB5-F15C-7C62-3451-D18C5161E0A1}"/>
              </a:ext>
            </a:extLst>
          </p:cNvPr>
          <p:cNvSpPr txBox="1"/>
          <p:nvPr/>
        </p:nvSpPr>
        <p:spPr>
          <a:xfrm>
            <a:off x="5591175" y="2198876"/>
            <a:ext cx="3092450" cy="1200329"/>
          </a:xfrm>
          <a:prstGeom prst="rect">
            <a:avLst/>
          </a:prstGeom>
          <a:noFill/>
        </p:spPr>
        <p:txBody>
          <a:bodyPr wrap="square" rtlCol="0">
            <a:spAutoFit/>
          </a:bodyPr>
          <a:lstStyle/>
          <a:p>
            <a:r>
              <a:rPr lang="en-GB" sz="2400"/>
              <a:t>Use the bead string to complete the calculations. </a:t>
            </a:r>
          </a:p>
        </p:txBody>
      </p:sp>
      <p:sp>
        <p:nvSpPr>
          <p:cNvPr id="20" name="TextBox 12">
            <a:extLst>
              <a:ext uri="{FF2B5EF4-FFF2-40B4-BE49-F238E27FC236}">
                <a16:creationId xmlns:a16="http://schemas.microsoft.com/office/drawing/2014/main" id="{5F71861C-118E-EF9B-42E7-4898C174C010}"/>
              </a:ext>
            </a:extLst>
          </p:cNvPr>
          <p:cNvSpPr txBox="1"/>
          <p:nvPr/>
        </p:nvSpPr>
        <p:spPr>
          <a:xfrm>
            <a:off x="583383" y="4939533"/>
            <a:ext cx="23070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 </a:t>
            </a:r>
          </a:p>
        </p:txBody>
      </p:sp>
      <p:sp>
        <p:nvSpPr>
          <p:cNvPr id="21" name="TextBox 12">
            <a:extLst>
              <a:ext uri="{FF2B5EF4-FFF2-40B4-BE49-F238E27FC236}">
                <a16:creationId xmlns:a16="http://schemas.microsoft.com/office/drawing/2014/main" id="{5F71861C-118E-EF9B-42E7-4898C174C010}"/>
              </a:ext>
            </a:extLst>
          </p:cNvPr>
          <p:cNvSpPr txBox="1"/>
          <p:nvPr/>
        </p:nvSpPr>
        <p:spPr>
          <a:xfrm>
            <a:off x="834168" y="4785204"/>
            <a:ext cx="244966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Sassoon Primary"/>
              </a:rPr>
              <a:t>Create a tally of how many garden birds you see.</a:t>
            </a:r>
          </a:p>
        </p:txBody>
      </p:sp>
      <p:pic>
        <p:nvPicPr>
          <p:cNvPr id="11" name="Picture 10" descr="A red and white beaded necklace&#10;&#10;Description automatically generated">
            <a:extLst>
              <a:ext uri="{FF2B5EF4-FFF2-40B4-BE49-F238E27FC236}">
                <a16:creationId xmlns:a16="http://schemas.microsoft.com/office/drawing/2014/main" id="{B4956846-74A3-FD01-925E-8943DB259C76}"/>
              </a:ext>
            </a:extLst>
          </p:cNvPr>
          <p:cNvPicPr>
            <a:picLocks noChangeAspect="1"/>
          </p:cNvPicPr>
          <p:nvPr/>
        </p:nvPicPr>
        <p:blipFill>
          <a:blip r:embed="rId2"/>
          <a:stretch>
            <a:fillRect/>
          </a:stretch>
        </p:blipFill>
        <p:spPr>
          <a:xfrm>
            <a:off x="9472633" y="1764590"/>
            <a:ext cx="1881167" cy="2098403"/>
          </a:xfrm>
          <a:prstGeom prst="rect">
            <a:avLst/>
          </a:prstGeom>
        </p:spPr>
      </p:pic>
      <p:pic>
        <p:nvPicPr>
          <p:cNvPr id="12" name="Picture 11" descr="A shelf full of toys and clocks&#10;&#10;AI-generated content may be incorrect.">
            <a:extLst>
              <a:ext uri="{FF2B5EF4-FFF2-40B4-BE49-F238E27FC236}">
                <a16:creationId xmlns:a16="http://schemas.microsoft.com/office/drawing/2014/main" id="{A8DDF570-D3BB-440A-AADE-220265BB6E7D}"/>
              </a:ext>
            </a:extLst>
          </p:cNvPr>
          <p:cNvPicPr>
            <a:picLocks noChangeAspect="1"/>
          </p:cNvPicPr>
          <p:nvPr/>
        </p:nvPicPr>
        <p:blipFill>
          <a:blip r:embed="rId3"/>
          <a:stretch>
            <a:fillRect/>
          </a:stretch>
        </p:blipFill>
        <p:spPr>
          <a:xfrm>
            <a:off x="3046792" y="2051564"/>
            <a:ext cx="2245487" cy="2164591"/>
          </a:xfrm>
          <a:prstGeom prst="rect">
            <a:avLst/>
          </a:prstGeom>
        </p:spPr>
      </p:pic>
      <p:sp>
        <p:nvSpPr>
          <p:cNvPr id="13" name="TextBox 12">
            <a:extLst>
              <a:ext uri="{FF2B5EF4-FFF2-40B4-BE49-F238E27FC236}">
                <a16:creationId xmlns:a16="http://schemas.microsoft.com/office/drawing/2014/main" id="{77361483-B699-1EAA-37F7-ECF0C9E3FD37}"/>
              </a:ext>
            </a:extLst>
          </p:cNvPr>
          <p:cNvSpPr txBox="1"/>
          <p:nvPr/>
        </p:nvSpPr>
        <p:spPr>
          <a:xfrm>
            <a:off x="729229" y="2161171"/>
            <a:ext cx="19888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Describe the image. </a:t>
            </a:r>
          </a:p>
          <a:p>
            <a:endParaRPr lang="en-GB" sz="2400">
              <a:latin typeface="Sassoon Primary"/>
            </a:endParaRPr>
          </a:p>
          <a:p>
            <a:r>
              <a:rPr lang="en-GB" sz="2400">
                <a:latin typeface="Sassoon Primary"/>
              </a:rPr>
              <a:t>What can you see?</a:t>
            </a:r>
          </a:p>
        </p:txBody>
      </p:sp>
      <p:sp>
        <p:nvSpPr>
          <p:cNvPr id="14" name="TextBox 13">
            <a:extLst>
              <a:ext uri="{FF2B5EF4-FFF2-40B4-BE49-F238E27FC236}">
                <a16:creationId xmlns:a16="http://schemas.microsoft.com/office/drawing/2014/main" id="{725EDD8B-839E-EE54-D366-9A727599CC20}"/>
              </a:ext>
            </a:extLst>
          </p:cNvPr>
          <p:cNvSpPr txBox="1"/>
          <p:nvPr/>
        </p:nvSpPr>
        <p:spPr>
          <a:xfrm>
            <a:off x="5821680" y="4939533"/>
            <a:ext cx="3190240" cy="1384995"/>
          </a:xfrm>
          <a:prstGeom prst="rect">
            <a:avLst/>
          </a:prstGeom>
          <a:noFill/>
        </p:spPr>
        <p:txBody>
          <a:bodyPr wrap="square" rtlCol="0">
            <a:spAutoFit/>
          </a:bodyPr>
          <a:lstStyle/>
          <a:p>
            <a:r>
              <a:rPr lang="en-GB" sz="2800"/>
              <a:t>Sketch one of the birds and colour it in</a:t>
            </a:r>
          </a:p>
        </p:txBody>
      </p:sp>
      <p:pic>
        <p:nvPicPr>
          <p:cNvPr id="16" name="Picture 15">
            <a:extLst>
              <a:ext uri="{FF2B5EF4-FFF2-40B4-BE49-F238E27FC236}">
                <a16:creationId xmlns:a16="http://schemas.microsoft.com/office/drawing/2014/main" id="{C7B41CD7-6C62-AEA5-5E30-207B410A4B02}"/>
              </a:ext>
            </a:extLst>
          </p:cNvPr>
          <p:cNvPicPr>
            <a:picLocks noChangeAspect="1"/>
          </p:cNvPicPr>
          <p:nvPr/>
        </p:nvPicPr>
        <p:blipFill>
          <a:blip r:embed="rId4"/>
          <a:stretch>
            <a:fillRect/>
          </a:stretch>
        </p:blipFill>
        <p:spPr>
          <a:xfrm>
            <a:off x="9011920" y="4683282"/>
            <a:ext cx="2337158" cy="1641246"/>
          </a:xfrm>
          <a:prstGeom prst="rect">
            <a:avLst/>
          </a:prstGeom>
        </p:spPr>
      </p:pic>
      <p:pic>
        <p:nvPicPr>
          <p:cNvPr id="15" name="Picture 14">
            <a:extLst>
              <a:ext uri="{FF2B5EF4-FFF2-40B4-BE49-F238E27FC236}">
                <a16:creationId xmlns:a16="http://schemas.microsoft.com/office/drawing/2014/main" id="{483499FA-3F01-6159-54CD-F69399C57CF3}"/>
              </a:ext>
            </a:extLst>
          </p:cNvPr>
          <p:cNvPicPr>
            <a:picLocks noChangeAspect="1"/>
          </p:cNvPicPr>
          <p:nvPr/>
        </p:nvPicPr>
        <p:blipFill>
          <a:blip r:embed="rId5"/>
          <a:stretch>
            <a:fillRect/>
          </a:stretch>
        </p:blipFill>
        <p:spPr>
          <a:xfrm>
            <a:off x="3726626" y="4574532"/>
            <a:ext cx="1565356" cy="2107316"/>
          </a:xfrm>
          <a:prstGeom prst="rect">
            <a:avLst/>
          </a:prstGeom>
        </p:spPr>
      </p:pic>
    </p:spTree>
    <p:extLst>
      <p:ext uri="{BB962C8B-B14F-4D97-AF65-F5344CB8AC3E}">
        <p14:creationId xmlns:p14="http://schemas.microsoft.com/office/powerpoint/2010/main" val="147040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0BA-CEED-E29D-FEE5-9940F07FFB68}"/>
              </a:ext>
            </a:extLst>
          </p:cNvPr>
          <p:cNvSpPr>
            <a:spLocks noGrp="1"/>
          </p:cNvSpPr>
          <p:nvPr>
            <p:ph type="title"/>
          </p:nvPr>
        </p:nvSpPr>
        <p:spPr/>
        <p:txBody>
          <a:bodyPr/>
          <a:lstStyle/>
          <a:p>
            <a:r>
              <a:rPr lang="en-GB"/>
              <a:t>Recap</a:t>
            </a:r>
          </a:p>
        </p:txBody>
      </p:sp>
      <p:sp>
        <p:nvSpPr>
          <p:cNvPr id="3" name="Content Placeholder 2">
            <a:extLst>
              <a:ext uri="{FF2B5EF4-FFF2-40B4-BE49-F238E27FC236}">
                <a16:creationId xmlns:a16="http://schemas.microsoft.com/office/drawing/2014/main" id="{C64EAB1E-80D3-6608-8146-DF162FAE764E}"/>
              </a:ext>
            </a:extLst>
          </p:cNvPr>
          <p:cNvSpPr>
            <a:spLocks noGrp="1"/>
          </p:cNvSpPr>
          <p:nvPr>
            <p:ph idx="1"/>
          </p:nvPr>
        </p:nvSpPr>
        <p:spPr>
          <a:xfrm>
            <a:off x="838200" y="1790298"/>
            <a:ext cx="10515600" cy="6936513"/>
          </a:xfrm>
        </p:spPr>
        <p:txBody>
          <a:bodyPr vert="horz" lIns="91440" tIns="45720" rIns="91440" bIns="45720" rtlCol="0" anchor="t">
            <a:normAutofit/>
          </a:bodyPr>
          <a:lstStyle/>
          <a:p>
            <a:pPr marL="0" indent="0">
              <a:buNone/>
            </a:pPr>
            <a:r>
              <a:rPr lang="fr-FR" sz="8800">
                <a:latin typeface="Comic Sans MS" panose="030F0702030302020204" pitchFamily="66" charset="0"/>
              </a:rPr>
              <a:t>le      ph     g      y   	</a:t>
            </a:r>
            <a:r>
              <a:rPr lang="fr-FR" sz="8800" err="1">
                <a:latin typeface="Comic Sans MS" panose="030F0702030302020204" pitchFamily="66" charset="0"/>
              </a:rPr>
              <a:t>ea</a:t>
            </a:r>
            <a:r>
              <a:rPr lang="fr-FR" sz="8800">
                <a:latin typeface="Comic Sans MS" panose="030F0702030302020204" pitchFamily="66" charset="0"/>
              </a:rPr>
              <a:t>       </a:t>
            </a:r>
            <a:r>
              <a:rPr lang="fr-FR" sz="8800" err="1">
                <a:latin typeface="Comic Sans MS" panose="030F0702030302020204" pitchFamily="66" charset="0"/>
              </a:rPr>
              <a:t>wh</a:t>
            </a:r>
            <a:r>
              <a:rPr lang="fr-FR" sz="8800">
                <a:latin typeface="Comic Sans MS" panose="030F0702030302020204" pitchFamily="66" charset="0"/>
              </a:rPr>
              <a:t>   </a:t>
            </a:r>
            <a:r>
              <a:rPr lang="fr-FR" sz="8800" err="1">
                <a:latin typeface="Comic Sans MS" panose="030F0702030302020204" pitchFamily="66" charset="0"/>
              </a:rPr>
              <a:t>ow</a:t>
            </a:r>
            <a:r>
              <a:rPr lang="fr-FR" sz="8800">
                <a:latin typeface="Comic Sans MS" panose="030F0702030302020204" pitchFamily="66" charset="0"/>
              </a:rPr>
              <a:t>      	   	</a:t>
            </a:r>
            <a:r>
              <a:rPr lang="fr-FR" sz="8800" err="1">
                <a:latin typeface="Comic Sans MS" panose="030F0702030302020204" pitchFamily="66" charset="0"/>
              </a:rPr>
              <a:t>oe</a:t>
            </a:r>
            <a:r>
              <a:rPr lang="fr-FR" sz="8800">
                <a:latin typeface="Comic Sans MS" panose="030F0702030302020204" pitchFamily="66" charset="0"/>
              </a:rPr>
              <a:t>      ou</a:t>
            </a:r>
            <a:endParaRPr lang="en-US" sz="13800">
              <a:latin typeface="Comic Sans MS" panose="030F0702030302020204" pitchFamily="66" charset="0"/>
            </a:endParaRPr>
          </a:p>
        </p:txBody>
      </p:sp>
    </p:spTree>
    <p:extLst>
      <p:ext uri="{BB962C8B-B14F-4D97-AF65-F5344CB8AC3E}">
        <p14:creationId xmlns:p14="http://schemas.microsoft.com/office/powerpoint/2010/main" val="218617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gentle</a:t>
            </a:r>
          </a:p>
          <a:p>
            <a:r>
              <a:rPr lang="en-US" sz="6000">
                <a:latin typeface="Sassoon Primary"/>
                <a:cs typeface="Calibri" panose="020F0502020204030204"/>
              </a:rPr>
              <a:t>huge</a:t>
            </a:r>
          </a:p>
          <a:p>
            <a:r>
              <a:rPr lang="en-US" sz="6000">
                <a:latin typeface="Sassoon Primary"/>
                <a:cs typeface="Calibri" panose="020F0502020204030204"/>
              </a:rPr>
              <a:t>carry</a:t>
            </a:r>
          </a:p>
          <a:p>
            <a:r>
              <a:rPr lang="en-US" sz="6000">
                <a:latin typeface="Sassoon Primary"/>
                <a:cs typeface="Calibri" panose="020F0502020204030204"/>
              </a:rPr>
              <a:t>puddle</a:t>
            </a:r>
          </a:p>
          <a:p>
            <a:r>
              <a:rPr lang="en-US" sz="6000">
                <a:latin typeface="Sassoon Primary"/>
                <a:cs typeface="Calibri" panose="020F0502020204030204"/>
              </a:rPr>
              <a:t>dry</a:t>
            </a:r>
          </a:p>
          <a:p>
            <a:r>
              <a:rPr lang="en-US" sz="6000">
                <a:latin typeface="Sassoon Primary"/>
                <a:cs typeface="Calibri" panose="020F0502020204030204"/>
              </a:rPr>
              <a:t>goes</a:t>
            </a:r>
          </a:p>
          <a:p>
            <a:endParaRPr lang="en-US" sz="6000">
              <a:latin typeface="Sassoon Primary"/>
              <a:cs typeface="Calibri" panose="020F0502020204030204"/>
            </a:endParaRPr>
          </a:p>
          <a:p>
            <a:pPr algn="l"/>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67A0CB-9A72-9701-55A7-29982D85B83E}"/>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32390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909260" y="1347919"/>
            <a:ext cx="9050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t-o-t-</a:t>
            </a:r>
            <a:r>
              <a:rPr lang="en-GB" sz="9600" b="1">
                <a:latin typeface="Sassoon Primary"/>
                <a:cs typeface="Calibri"/>
              </a:rPr>
              <a:t>al</a:t>
            </a:r>
          </a:p>
          <a:p>
            <a:r>
              <a:rPr lang="en-GB" sz="9600">
                <a:latin typeface="Sassoon Primary"/>
                <a:cs typeface="Calibri"/>
              </a:rPr>
              <a:t>f-</a:t>
            </a:r>
            <a:r>
              <a:rPr lang="en-GB" sz="9600" err="1">
                <a:latin typeface="Sassoon Primary"/>
                <a:cs typeface="Calibri"/>
              </a:rPr>
              <a:t>i</a:t>
            </a:r>
            <a:r>
              <a:rPr lang="en-GB" sz="9600">
                <a:latin typeface="Sassoon Primary"/>
                <a:cs typeface="Calibri"/>
              </a:rPr>
              <a:t>-n-</a:t>
            </a:r>
            <a:r>
              <a:rPr lang="en-GB" sz="9600" b="1">
                <a:latin typeface="Sassoon Primary"/>
                <a:cs typeface="Calibri"/>
              </a:rPr>
              <a:t>al</a:t>
            </a:r>
          </a:p>
          <a:p>
            <a:r>
              <a:rPr lang="en-GB" sz="9600">
                <a:latin typeface="Sassoon Primary"/>
                <a:cs typeface="Calibri"/>
              </a:rPr>
              <a:t>e-</a:t>
            </a:r>
            <a:r>
              <a:rPr lang="en-GB" sz="9600" err="1">
                <a:latin typeface="Sassoon Primary"/>
                <a:cs typeface="Calibri"/>
              </a:rPr>
              <a:t>qu</a:t>
            </a:r>
            <a:r>
              <a:rPr lang="en-GB" sz="9600">
                <a:latin typeface="Sassoon Primary"/>
                <a:cs typeface="Calibri"/>
              </a:rPr>
              <a:t>-</a:t>
            </a:r>
            <a:r>
              <a:rPr lang="en-GB" sz="9600" b="1">
                <a:latin typeface="Sassoon Primary"/>
                <a:cs typeface="Calibri"/>
              </a:rPr>
              <a:t>al</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p:sp>
        <p:nvSpPr>
          <p:cNvPr id="5" name="TextBox 4">
            <a:extLst>
              <a:ext uri="{FF2B5EF4-FFF2-40B4-BE49-F238E27FC236}">
                <a16:creationId xmlns:a16="http://schemas.microsoft.com/office/drawing/2014/main" id="{0CFCAE57-C8B9-263E-E875-44E83D4CA0CD}"/>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329562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5999343" y="342503"/>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total</a:t>
            </a:r>
          </a:p>
          <a:p>
            <a:r>
              <a:rPr lang="en-GB" sz="13800">
                <a:latin typeface="Sassoon Primary"/>
                <a:cs typeface="Calibri"/>
              </a:rPr>
              <a:t>final</a:t>
            </a:r>
          </a:p>
          <a:p>
            <a:r>
              <a:rPr lang="en-GB" sz="13800">
                <a:latin typeface="Sassoon Primary"/>
                <a:cs typeface="Calibri"/>
              </a:rPr>
              <a:t>equal</a:t>
            </a:r>
          </a:p>
        </p:txBody>
      </p:sp>
      <p:sp>
        <p:nvSpPr>
          <p:cNvPr id="4" name="TextBox 3">
            <a:extLst>
              <a:ext uri="{FF2B5EF4-FFF2-40B4-BE49-F238E27FC236}">
                <a16:creationId xmlns:a16="http://schemas.microsoft.com/office/drawing/2014/main" id="{0242AB3A-34C9-9F4D-67C1-3D57D95BF835}"/>
              </a:ext>
            </a:extLst>
          </p:cNvPr>
          <p:cNvSpPr txBox="1"/>
          <p:nvPr/>
        </p:nvSpPr>
        <p:spPr>
          <a:xfrm>
            <a:off x="939270" y="2370666"/>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these words on sight</a:t>
            </a:r>
          </a:p>
        </p:txBody>
      </p:sp>
      <p:sp>
        <p:nvSpPr>
          <p:cNvPr id="5" name="TextBox 4">
            <a:extLst>
              <a:ext uri="{FF2B5EF4-FFF2-40B4-BE49-F238E27FC236}">
                <a16:creationId xmlns:a16="http://schemas.microsoft.com/office/drawing/2014/main" id="{8FB618DF-AA72-B246-1D1D-4D6C30077906}"/>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223719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824593" y="289586"/>
            <a:ext cx="9050316"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a:latin typeface="Sassoon Primary"/>
                <a:cs typeface="Calibri"/>
              </a:rPr>
              <a:t>total</a:t>
            </a:r>
          </a:p>
          <a:p>
            <a:r>
              <a:rPr lang="en-GB" sz="8000">
                <a:latin typeface="Sassoon Primary"/>
                <a:cs typeface="Calibri"/>
              </a:rPr>
              <a:t>equal</a:t>
            </a:r>
          </a:p>
          <a:p>
            <a:r>
              <a:rPr lang="en-GB" sz="8000">
                <a:latin typeface="Sassoon Primary"/>
                <a:cs typeface="Calibri"/>
              </a:rPr>
              <a:t>final</a:t>
            </a:r>
          </a:p>
          <a:p>
            <a:r>
              <a:rPr lang="en-GB" sz="8000">
                <a:latin typeface="Sassoon Primary"/>
                <a:cs typeface="Calibri"/>
              </a:rPr>
              <a:t>metal</a:t>
            </a:r>
          </a:p>
          <a:p>
            <a:r>
              <a:rPr lang="en-GB" sz="8000">
                <a:latin typeface="Sassoon Primary"/>
                <a:cs typeface="Calibri"/>
              </a:rPr>
              <a:t>pedal</a:t>
            </a: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0A2C0F-A013-F1C1-7DF1-B11F8A3ED9FE}"/>
              </a:ext>
            </a:extLst>
          </p:cNvPr>
          <p:cNvSpPr txBox="1"/>
          <p:nvPr/>
        </p:nvSpPr>
        <p:spPr>
          <a:xfrm>
            <a:off x="8618169" y="145846"/>
            <a:ext cx="34340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21st January 2025</a:t>
            </a:r>
          </a:p>
          <a:p>
            <a:r>
              <a:rPr lang="en-US" u="sng">
                <a:latin typeface="Sassoon Primary"/>
              </a:rPr>
              <a:t>25/1/25</a:t>
            </a:r>
          </a:p>
        </p:txBody>
      </p:sp>
    </p:spTree>
    <p:extLst>
      <p:ext uri="{BB962C8B-B14F-4D97-AF65-F5344CB8AC3E}">
        <p14:creationId xmlns:p14="http://schemas.microsoft.com/office/powerpoint/2010/main" val="48544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2F82E-ED6F-41DD-B73C-FE7C6ED5B1F3}">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9A3250-4D91-47A0-B2C4-51A4EDB67245}"/>
</file>

<file path=customXml/itemProps3.xml><?xml version="1.0" encoding="utf-8"?>
<ds:datastoreItem xmlns:ds="http://schemas.openxmlformats.org/officeDocument/2006/customXml" ds:itemID="{369CE3BF-3B53-4AB6-9D70-55B44AA5F0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44</Slides>
  <Notes>24</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Tuesday 21st January 2025</vt:lpstr>
      <vt:lpstr>PowerPoint Presentation</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vt:lpstr>
      <vt:lpstr>3 in 3   Which strategy would you use for each calculation?</vt:lpstr>
      <vt:lpstr>TBAT: use number bonds to derive subtraction facts and teens facts</vt:lpstr>
      <vt:lpstr>Related facts</vt:lpstr>
      <vt:lpstr>TBAT: use number bonds to derive subtraction facts and teens facts</vt:lpstr>
      <vt:lpstr>Deriving teens facts</vt:lpstr>
      <vt:lpstr>Blue/ Green What’s the same? What’s different?</vt:lpstr>
      <vt:lpstr>If I know 13 + 4 = 17, what else do I know?</vt:lpstr>
      <vt:lpstr>To use number bonds to derive subtraction facts and teens facts</vt:lpstr>
      <vt:lpstr>Are the equations correct? </vt:lpstr>
      <vt:lpstr>The ‘Make ten’ strategy on a ten-frame </vt:lpstr>
      <vt:lpstr>The ‘Make ten’ strategy on a bead string</vt:lpstr>
      <vt:lpstr>Using ‘Make ten’ on a bead string</vt:lpstr>
      <vt:lpstr>Subtract using ‘Make ten’ on a ten-frame</vt:lpstr>
      <vt:lpstr>Subtract using ‘Make ten’ on a bead string</vt:lpstr>
      <vt:lpstr>To use a bead string to represent the ‘Make ten’ strategy</vt:lpstr>
      <vt:lpstr>Independent Challenges:</vt:lpstr>
      <vt:lpstr>Break</vt:lpstr>
      <vt:lpstr>PE</vt:lpstr>
      <vt:lpstr>Dance: TBAT: explore speeds and actions in our pirate inspired dance</vt:lpstr>
      <vt:lpstr>Warm up</vt:lpstr>
      <vt:lpstr>Skill development</vt:lpstr>
      <vt:lpstr>Lunch</vt:lpstr>
      <vt:lpstr>How do Christians talk to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cp:lastPrinted>2025-01-20T16:36:48Z</cp:lastPrinted>
  <dcterms:created xsi:type="dcterms:W3CDTF">2024-12-20T11:44:35Z</dcterms:created>
  <dcterms:modified xsi:type="dcterms:W3CDTF">2025-01-21T08:15:55Z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261900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