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64"/>
  </p:notesMasterIdLst>
  <p:sldIdLst>
    <p:sldId id="256" r:id="rId8"/>
    <p:sldId id="284" r:id="rId9"/>
    <p:sldId id="453" r:id="rId10"/>
    <p:sldId id="457" r:id="rId11"/>
    <p:sldId id="458" r:id="rId12"/>
    <p:sldId id="459" r:id="rId13"/>
    <p:sldId id="460" r:id="rId14"/>
    <p:sldId id="473" r:id="rId15"/>
    <p:sldId id="479" r:id="rId16"/>
    <p:sldId id="474" r:id="rId17"/>
    <p:sldId id="454" r:id="rId18"/>
    <p:sldId id="455" r:id="rId19"/>
    <p:sldId id="461" r:id="rId20"/>
    <p:sldId id="462" r:id="rId21"/>
    <p:sldId id="463" r:id="rId22"/>
    <p:sldId id="464" r:id="rId23"/>
    <p:sldId id="465" r:id="rId24"/>
    <p:sldId id="476" r:id="rId25"/>
    <p:sldId id="471" r:id="rId26"/>
    <p:sldId id="290" r:id="rId27"/>
    <p:sldId id="291" r:id="rId28"/>
    <p:sldId id="292" r:id="rId29"/>
    <p:sldId id="293" r:id="rId30"/>
    <p:sldId id="294" r:id="rId31"/>
    <p:sldId id="296" r:id="rId32"/>
    <p:sldId id="299" r:id="rId33"/>
    <p:sldId id="298" r:id="rId34"/>
    <p:sldId id="300" r:id="rId35"/>
    <p:sldId id="302" r:id="rId36"/>
    <p:sldId id="303" r:id="rId37"/>
    <p:sldId id="304" r:id="rId38"/>
    <p:sldId id="305" r:id="rId39"/>
    <p:sldId id="301" r:id="rId40"/>
    <p:sldId id="508" r:id="rId41"/>
    <p:sldId id="260" r:id="rId42"/>
    <p:sldId id="259" r:id="rId43"/>
    <p:sldId id="480" r:id="rId44"/>
    <p:sldId id="257" r:id="rId45"/>
    <p:sldId id="258" r:id="rId46"/>
    <p:sldId id="481" r:id="rId47"/>
    <p:sldId id="482" r:id="rId48"/>
    <p:sldId id="261" r:id="rId49"/>
    <p:sldId id="262" r:id="rId50"/>
    <p:sldId id="263" r:id="rId51"/>
    <p:sldId id="264" r:id="rId52"/>
    <p:sldId id="265" r:id="rId53"/>
    <p:sldId id="266" r:id="rId54"/>
    <p:sldId id="267" r:id="rId55"/>
    <p:sldId id="268" r:id="rId56"/>
    <p:sldId id="269" r:id="rId57"/>
    <p:sldId id="270" r:id="rId58"/>
    <p:sldId id="271" r:id="rId59"/>
    <p:sldId id="272" r:id="rId60"/>
    <p:sldId id="273" r:id="rId61"/>
    <p:sldId id="274" r:id="rId62"/>
    <p:sldId id="509" r:id="rId6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91775-2C7A-43EB-9FD9-E011E981001A}" v="217" dt="2024-11-18T21:48:51.109"/>
    <p1510:client id="{49817DFF-569B-377B-4B29-79043B836F87}" v="70" dt="2024-11-20T08:00:24.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1.xml"/><Relationship Id="rId29" Type="http://schemas.openxmlformats.org/officeDocument/2006/relationships/slide" Target="slides/slide22.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C36BF06A-B254-9C41-9988-E011AB8919C3}"/>
    <pc:docChg chg="addSld modSld">
      <pc:chgData name="A Freel" userId="S::afreel@ohacademy.co.uk::f6dead3d-cc44-4b49-aee1-60fe86f08dbd" providerId="AD" clId="Web-{C36BF06A-B254-9C41-9988-E011AB8919C3}" dt="2024-11-15T14:03:19.432" v="27"/>
      <pc:docMkLst>
        <pc:docMk/>
      </pc:docMkLst>
      <pc:sldChg chg="modSp mod setBg">
        <pc:chgData name="A Freel" userId="S::afreel@ohacademy.co.uk::f6dead3d-cc44-4b49-aee1-60fe86f08dbd" providerId="AD" clId="Web-{C36BF06A-B254-9C41-9988-E011AB8919C3}" dt="2024-11-15T13:42:36.059" v="7" actId="20577"/>
        <pc:sldMkLst>
          <pc:docMk/>
          <pc:sldMk cId="109857222" sldId="256"/>
        </pc:sldMkLst>
        <pc:spChg chg="mod">
          <ac:chgData name="A Freel" userId="S::afreel@ohacademy.co.uk::f6dead3d-cc44-4b49-aee1-60fe86f08dbd" providerId="AD" clId="Web-{C36BF06A-B254-9C41-9988-E011AB8919C3}" dt="2024-11-15T13:42:29.950" v="6" actId="20577"/>
          <ac:spMkLst>
            <pc:docMk/>
            <pc:sldMk cId="109857222" sldId="256"/>
            <ac:spMk id="2" creationId="{00000000-0000-0000-0000-000000000000}"/>
          </ac:spMkLst>
        </pc:spChg>
        <pc:spChg chg="mod">
          <ac:chgData name="A Freel" userId="S::afreel@ohacademy.co.uk::f6dead3d-cc44-4b49-aee1-60fe86f08dbd" providerId="AD" clId="Web-{C36BF06A-B254-9C41-9988-E011AB8919C3}" dt="2024-11-15T13:42:36.059" v="7" actId="20577"/>
          <ac:spMkLst>
            <pc:docMk/>
            <pc:sldMk cId="109857222" sldId="256"/>
            <ac:spMk id="3" creationId="{00000000-0000-0000-0000-000000000000}"/>
          </ac:spMkLst>
        </pc:spChg>
      </pc:sldChg>
      <pc:sldChg chg="mod setBg">
        <pc:chgData name="A Freel" userId="S::afreel@ohacademy.co.uk::f6dead3d-cc44-4b49-aee1-60fe86f08dbd" providerId="AD" clId="Web-{C36BF06A-B254-9C41-9988-E011AB8919C3}" dt="2024-11-15T13:25:04.082" v="4"/>
        <pc:sldMkLst>
          <pc:docMk/>
          <pc:sldMk cId="48482879" sldId="259"/>
        </pc:sldMkLst>
      </pc:sldChg>
      <pc:sldChg chg="mod setBg">
        <pc:chgData name="A Freel" userId="S::afreel@ohacademy.co.uk::f6dead3d-cc44-4b49-aee1-60fe86f08dbd" providerId="AD" clId="Web-{C36BF06A-B254-9C41-9988-E011AB8919C3}" dt="2024-11-15T13:25:04.050" v="3"/>
        <pc:sldMkLst>
          <pc:docMk/>
          <pc:sldMk cId="4110216635" sldId="260"/>
        </pc:sldMkLst>
      </pc:sldChg>
      <pc:sldChg chg="add mod setBg">
        <pc:chgData name="A Freel" userId="S::afreel@ohacademy.co.uk::f6dead3d-cc44-4b49-aee1-60fe86f08dbd" providerId="AD" clId="Web-{C36BF06A-B254-9C41-9988-E011AB8919C3}" dt="2024-11-15T13:25:04.035" v="2"/>
        <pc:sldMkLst>
          <pc:docMk/>
          <pc:sldMk cId="845759520" sldId="284"/>
        </pc:sldMkLst>
      </pc:sldChg>
      <pc:sldChg chg="add mod setBg">
        <pc:chgData name="A Freel" userId="S::afreel@ohacademy.co.uk::f6dead3d-cc44-4b49-aee1-60fe86f08dbd" providerId="AD" clId="Web-{C36BF06A-B254-9C41-9988-E011AB8919C3}" dt="2024-11-15T14:03:19.432" v="27"/>
        <pc:sldMkLst>
          <pc:docMk/>
          <pc:sldMk cId="1841099292" sldId="290"/>
        </pc:sldMkLst>
      </pc:sldChg>
      <pc:sldChg chg="add mod setBg">
        <pc:chgData name="A Freel" userId="S::afreel@ohacademy.co.uk::f6dead3d-cc44-4b49-aee1-60fe86f08dbd" providerId="AD" clId="Web-{C36BF06A-B254-9C41-9988-E011AB8919C3}" dt="2024-11-15T14:03:18.072" v="18"/>
        <pc:sldMkLst>
          <pc:docMk/>
          <pc:sldMk cId="2003195783" sldId="291"/>
        </pc:sldMkLst>
      </pc:sldChg>
      <pc:sldChg chg="add mod setBg">
        <pc:chgData name="A Freel" userId="S::afreel@ohacademy.co.uk::f6dead3d-cc44-4b49-aee1-60fe86f08dbd" providerId="AD" clId="Web-{C36BF06A-B254-9C41-9988-E011AB8919C3}" dt="2024-11-15T14:03:18.260" v="19"/>
        <pc:sldMkLst>
          <pc:docMk/>
          <pc:sldMk cId="3636558440" sldId="292"/>
        </pc:sldMkLst>
      </pc:sldChg>
      <pc:sldChg chg="add mod setBg">
        <pc:chgData name="A Freel" userId="S::afreel@ohacademy.co.uk::f6dead3d-cc44-4b49-aee1-60fe86f08dbd" providerId="AD" clId="Web-{C36BF06A-B254-9C41-9988-E011AB8919C3}" dt="2024-11-15T14:03:18.369" v="20"/>
        <pc:sldMkLst>
          <pc:docMk/>
          <pc:sldMk cId="3744822527" sldId="293"/>
        </pc:sldMkLst>
      </pc:sldChg>
      <pc:sldChg chg="add mod setBg">
        <pc:chgData name="A Freel" userId="S::afreel@ohacademy.co.uk::f6dead3d-cc44-4b49-aee1-60fe86f08dbd" providerId="AD" clId="Web-{C36BF06A-B254-9C41-9988-E011AB8919C3}" dt="2024-11-15T14:03:18.494" v="21"/>
        <pc:sldMkLst>
          <pc:docMk/>
          <pc:sldMk cId="1847511540" sldId="294"/>
        </pc:sldMkLst>
      </pc:sldChg>
      <pc:sldChg chg="add mod setBg">
        <pc:chgData name="A Freel" userId="S::afreel@ohacademy.co.uk::f6dead3d-cc44-4b49-aee1-60fe86f08dbd" providerId="AD" clId="Web-{C36BF06A-B254-9C41-9988-E011AB8919C3}" dt="2024-11-15T14:03:18.619" v="22"/>
        <pc:sldMkLst>
          <pc:docMk/>
          <pc:sldMk cId="148099746" sldId="296"/>
        </pc:sldMkLst>
      </pc:sldChg>
      <pc:sldChg chg="add mod setBg">
        <pc:chgData name="A Freel" userId="S::afreel@ohacademy.co.uk::f6dead3d-cc44-4b49-aee1-60fe86f08dbd" providerId="AD" clId="Web-{C36BF06A-B254-9C41-9988-E011AB8919C3}" dt="2024-11-15T14:03:18.979" v="24"/>
        <pc:sldMkLst>
          <pc:docMk/>
          <pc:sldMk cId="1155481059" sldId="298"/>
        </pc:sldMkLst>
      </pc:sldChg>
      <pc:sldChg chg="add mod setBg">
        <pc:chgData name="A Freel" userId="S::afreel@ohacademy.co.uk::f6dead3d-cc44-4b49-aee1-60fe86f08dbd" providerId="AD" clId="Web-{C36BF06A-B254-9C41-9988-E011AB8919C3}" dt="2024-11-15T14:03:18.823" v="23"/>
        <pc:sldMkLst>
          <pc:docMk/>
          <pc:sldMk cId="4148983491" sldId="299"/>
        </pc:sldMkLst>
      </pc:sldChg>
      <pc:sldChg chg="add mod setBg">
        <pc:chgData name="A Freel" userId="S::afreel@ohacademy.co.uk::f6dead3d-cc44-4b49-aee1-60fe86f08dbd" providerId="AD" clId="Web-{C36BF06A-B254-9C41-9988-E011AB8919C3}" dt="2024-11-15T14:03:19.166" v="25"/>
        <pc:sldMkLst>
          <pc:docMk/>
          <pc:sldMk cId="207696335" sldId="300"/>
        </pc:sldMkLst>
      </pc:sldChg>
      <pc:sldChg chg="add mod setBg">
        <pc:chgData name="A Freel" userId="S::afreel@ohacademy.co.uk::f6dead3d-cc44-4b49-aee1-60fe86f08dbd" providerId="AD" clId="Web-{C36BF06A-B254-9C41-9988-E011AB8919C3}" dt="2024-11-15T14:03:19.229" v="26"/>
        <pc:sldMkLst>
          <pc:docMk/>
          <pc:sldMk cId="2257609212" sldId="301"/>
        </pc:sldMkLst>
      </pc:sldChg>
      <pc:sldMasterChg chg="addSldLayout">
        <pc:chgData name="A Freel" userId="S::afreel@ohacademy.co.uk::f6dead3d-cc44-4b49-aee1-60fe86f08dbd" providerId="AD" clId="Web-{C36BF06A-B254-9C41-9988-E011AB8919C3}" dt="2024-11-15T14:02:46.649" v="17"/>
        <pc:sldMasterMkLst>
          <pc:docMk/>
          <pc:sldMasterMk cId="2460954070" sldId="2147483660"/>
        </pc:sldMasterMkLst>
        <pc:sldLayoutChg chg="add">
          <pc:chgData name="A Freel" userId="S::afreel@ohacademy.co.uk::f6dead3d-cc44-4b49-aee1-60fe86f08dbd" providerId="AD" clId="Web-{C36BF06A-B254-9C41-9988-E011AB8919C3}" dt="2024-11-15T14:02:46.384" v="8"/>
          <pc:sldLayoutMkLst>
            <pc:docMk/>
            <pc:sldMasterMk cId="2460954070" sldId="2147483660"/>
            <pc:sldLayoutMk cId="1580544834" sldId="2147483673"/>
          </pc:sldLayoutMkLst>
        </pc:sldLayoutChg>
        <pc:sldLayoutChg chg="add">
          <pc:chgData name="A Freel" userId="S::afreel@ohacademy.co.uk::f6dead3d-cc44-4b49-aee1-60fe86f08dbd" providerId="AD" clId="Web-{C36BF06A-B254-9C41-9988-E011AB8919C3}" dt="2024-11-15T14:02:46.399" v="9"/>
          <pc:sldLayoutMkLst>
            <pc:docMk/>
            <pc:sldMasterMk cId="2460954070" sldId="2147483660"/>
            <pc:sldLayoutMk cId="235198510" sldId="2147483674"/>
          </pc:sldLayoutMkLst>
        </pc:sldLayoutChg>
        <pc:sldLayoutChg chg="add">
          <pc:chgData name="A Freel" userId="S::afreel@ohacademy.co.uk::f6dead3d-cc44-4b49-aee1-60fe86f08dbd" providerId="AD" clId="Web-{C36BF06A-B254-9C41-9988-E011AB8919C3}" dt="2024-11-15T14:02:46.462" v="10"/>
          <pc:sldLayoutMkLst>
            <pc:docMk/>
            <pc:sldMasterMk cId="2460954070" sldId="2147483660"/>
            <pc:sldLayoutMk cId="1569684879" sldId="2147483675"/>
          </pc:sldLayoutMkLst>
        </pc:sldLayoutChg>
        <pc:sldLayoutChg chg="add">
          <pc:chgData name="A Freel" userId="S::afreel@ohacademy.co.uk::f6dead3d-cc44-4b49-aee1-60fe86f08dbd" providerId="AD" clId="Web-{C36BF06A-B254-9C41-9988-E011AB8919C3}" dt="2024-11-15T14:02:46.540" v="13"/>
          <pc:sldLayoutMkLst>
            <pc:docMk/>
            <pc:sldMasterMk cId="2460954070" sldId="2147483660"/>
            <pc:sldLayoutMk cId="2591479334" sldId="2147483676"/>
          </pc:sldLayoutMkLst>
        </pc:sldLayoutChg>
        <pc:sldLayoutChg chg="add">
          <pc:chgData name="A Freel" userId="S::afreel@ohacademy.co.uk::f6dead3d-cc44-4b49-aee1-60fe86f08dbd" providerId="AD" clId="Web-{C36BF06A-B254-9C41-9988-E011AB8919C3}" dt="2024-11-15T14:02:46.571" v="14"/>
          <pc:sldLayoutMkLst>
            <pc:docMk/>
            <pc:sldMasterMk cId="2460954070" sldId="2147483660"/>
            <pc:sldLayoutMk cId="4128317745" sldId="2147483677"/>
          </pc:sldLayoutMkLst>
        </pc:sldLayoutChg>
        <pc:sldLayoutChg chg="add">
          <pc:chgData name="A Freel" userId="S::afreel@ohacademy.co.uk::f6dead3d-cc44-4b49-aee1-60fe86f08dbd" providerId="AD" clId="Web-{C36BF06A-B254-9C41-9988-E011AB8919C3}" dt="2024-11-15T14:02:46.634" v="16"/>
          <pc:sldLayoutMkLst>
            <pc:docMk/>
            <pc:sldMasterMk cId="2460954070" sldId="2147483660"/>
            <pc:sldLayoutMk cId="372745312" sldId="2147483678"/>
          </pc:sldLayoutMkLst>
        </pc:sldLayoutChg>
        <pc:sldLayoutChg chg="add">
          <pc:chgData name="A Freel" userId="S::afreel@ohacademy.co.uk::f6dead3d-cc44-4b49-aee1-60fe86f08dbd" providerId="AD" clId="Web-{C36BF06A-B254-9C41-9988-E011AB8919C3}" dt="2024-11-15T14:02:46.649" v="17"/>
          <pc:sldLayoutMkLst>
            <pc:docMk/>
            <pc:sldMasterMk cId="2460954070" sldId="2147483660"/>
            <pc:sldLayoutMk cId="79232196" sldId="2147483679"/>
          </pc:sldLayoutMkLst>
        </pc:sldLayoutChg>
      </pc:sldMasterChg>
    </pc:docChg>
  </pc:docChgLst>
  <pc:docChgLst>
    <pc:chgData name="A Freel" userId="S::afreel@ohacademy.co.uk::f6dead3d-cc44-4b49-aee1-60fe86f08dbd" providerId="AD" clId="Web-{38DC2182-2A6D-28EB-3FA9-ECFC92934152}"/>
    <pc:docChg chg="modSld">
      <pc:chgData name="A Freel" userId="S::afreel@ohacademy.co.uk::f6dead3d-cc44-4b49-aee1-60fe86f08dbd" providerId="AD" clId="Web-{38DC2182-2A6D-28EB-3FA9-ECFC92934152}" dt="2024-11-16T20:54:39.843" v="59" actId="20577"/>
      <pc:docMkLst>
        <pc:docMk/>
      </pc:docMkLst>
      <pc:sldChg chg="addSp delSp modSp">
        <pc:chgData name="A Freel" userId="S::afreel@ohacademy.co.uk::f6dead3d-cc44-4b49-aee1-60fe86f08dbd" providerId="AD" clId="Web-{38DC2182-2A6D-28EB-3FA9-ECFC92934152}" dt="2024-11-16T20:44:05.491" v="12"/>
        <pc:sldMkLst>
          <pc:docMk/>
          <pc:sldMk cId="1841099292" sldId="290"/>
        </pc:sldMkLst>
        <pc:spChg chg="add mod">
          <ac:chgData name="A Freel" userId="S::afreel@ohacademy.co.uk::f6dead3d-cc44-4b49-aee1-60fe86f08dbd" providerId="AD" clId="Web-{38DC2182-2A6D-28EB-3FA9-ECFC92934152}" dt="2024-11-16T20:44:00.834" v="11" actId="20577"/>
          <ac:spMkLst>
            <pc:docMk/>
            <pc:sldMk cId="1841099292" sldId="290"/>
            <ac:spMk id="3" creationId="{DB9E7F90-A7AC-8123-5BD3-713D8D045672}"/>
          </ac:spMkLst>
        </pc:spChg>
      </pc:sldChg>
      <pc:sldChg chg="modSp">
        <pc:chgData name="A Freel" userId="S::afreel@ohacademy.co.uk::f6dead3d-cc44-4b49-aee1-60fe86f08dbd" providerId="AD" clId="Web-{38DC2182-2A6D-28EB-3FA9-ECFC92934152}" dt="2024-11-16T20:44:14.506" v="16" actId="20577"/>
        <pc:sldMkLst>
          <pc:docMk/>
          <pc:sldMk cId="2003195783" sldId="291"/>
        </pc:sldMkLst>
        <pc:spChg chg="mod">
          <ac:chgData name="A Freel" userId="S::afreel@ohacademy.co.uk::f6dead3d-cc44-4b49-aee1-60fe86f08dbd" providerId="AD" clId="Web-{38DC2182-2A6D-28EB-3FA9-ECFC92934152}" dt="2024-11-16T20:44:14.506" v="16" actId="20577"/>
          <ac:spMkLst>
            <pc:docMk/>
            <pc:sldMk cId="2003195783" sldId="291"/>
            <ac:spMk id="6" creationId="{9DBD1363-1DCD-1F3F-CEC1-06EF482B763E}"/>
          </ac:spMkLst>
        </pc:spChg>
      </pc:sldChg>
      <pc:sldChg chg="modSp">
        <pc:chgData name="A Freel" userId="S::afreel@ohacademy.co.uk::f6dead3d-cc44-4b49-aee1-60fe86f08dbd" providerId="AD" clId="Web-{38DC2182-2A6D-28EB-3FA9-ECFC92934152}" dt="2024-11-16T20:44:52.039" v="37" actId="20577"/>
        <pc:sldMkLst>
          <pc:docMk/>
          <pc:sldMk cId="3636558440" sldId="292"/>
        </pc:sldMkLst>
        <pc:spChg chg="mod">
          <ac:chgData name="A Freel" userId="S::afreel@ohacademy.co.uk::f6dead3d-cc44-4b49-aee1-60fe86f08dbd" providerId="AD" clId="Web-{38DC2182-2A6D-28EB-3FA9-ECFC92934152}" dt="2024-11-16T20:44:52.039" v="37" actId="20577"/>
          <ac:spMkLst>
            <pc:docMk/>
            <pc:sldMk cId="3636558440" sldId="292"/>
            <ac:spMk id="7" creationId="{3FD9B3C8-7D06-98B6-45E5-349FBA6DDF29}"/>
          </ac:spMkLst>
        </pc:spChg>
      </pc:sldChg>
      <pc:sldChg chg="modSp">
        <pc:chgData name="A Freel" userId="S::afreel@ohacademy.co.uk::f6dead3d-cc44-4b49-aee1-60fe86f08dbd" providerId="AD" clId="Web-{38DC2182-2A6D-28EB-3FA9-ECFC92934152}" dt="2024-11-16T20:44:57.321" v="38" actId="1076"/>
        <pc:sldMkLst>
          <pc:docMk/>
          <pc:sldMk cId="3744822527" sldId="293"/>
        </pc:sldMkLst>
        <pc:spChg chg="mod">
          <ac:chgData name="A Freel" userId="S::afreel@ohacademy.co.uk::f6dead3d-cc44-4b49-aee1-60fe86f08dbd" providerId="AD" clId="Web-{38DC2182-2A6D-28EB-3FA9-ECFC92934152}" dt="2024-11-16T20:44:57.321" v="38" actId="1076"/>
          <ac:spMkLst>
            <pc:docMk/>
            <pc:sldMk cId="3744822527" sldId="293"/>
            <ac:spMk id="2" creationId="{00000000-0000-0000-0000-000000000000}"/>
          </ac:spMkLst>
        </pc:spChg>
      </pc:sldChg>
      <pc:sldChg chg="modSp">
        <pc:chgData name="A Freel" userId="S::afreel@ohacademy.co.uk::f6dead3d-cc44-4b49-aee1-60fe86f08dbd" providerId="AD" clId="Web-{38DC2182-2A6D-28EB-3FA9-ECFC92934152}" dt="2024-11-16T20:45:04.165" v="39" actId="1076"/>
        <pc:sldMkLst>
          <pc:docMk/>
          <pc:sldMk cId="1847511540" sldId="294"/>
        </pc:sldMkLst>
        <pc:spChg chg="mod">
          <ac:chgData name="A Freel" userId="S::afreel@ohacademy.co.uk::f6dead3d-cc44-4b49-aee1-60fe86f08dbd" providerId="AD" clId="Web-{38DC2182-2A6D-28EB-3FA9-ECFC92934152}" dt="2024-11-16T20:45:04.165" v="39" actId="1076"/>
          <ac:spMkLst>
            <pc:docMk/>
            <pc:sldMk cId="1847511540" sldId="294"/>
            <ac:spMk id="2" creationId="{00000000-0000-0000-0000-000000000000}"/>
          </ac:spMkLst>
        </pc:spChg>
      </pc:sldChg>
      <pc:sldChg chg="modSp">
        <pc:chgData name="A Freel" userId="S::afreel@ohacademy.co.uk::f6dead3d-cc44-4b49-aee1-60fe86f08dbd" providerId="AD" clId="Web-{38DC2182-2A6D-28EB-3FA9-ECFC92934152}" dt="2024-11-16T20:45:10.837" v="40" actId="1076"/>
        <pc:sldMkLst>
          <pc:docMk/>
          <pc:sldMk cId="148099746" sldId="296"/>
        </pc:sldMkLst>
        <pc:spChg chg="mod">
          <ac:chgData name="A Freel" userId="S::afreel@ohacademy.co.uk::f6dead3d-cc44-4b49-aee1-60fe86f08dbd" providerId="AD" clId="Web-{38DC2182-2A6D-28EB-3FA9-ECFC92934152}" dt="2024-11-16T20:45:10.837" v="40" actId="1076"/>
          <ac:spMkLst>
            <pc:docMk/>
            <pc:sldMk cId="148099746" sldId="296"/>
            <ac:spMk id="2" creationId="{00000000-0000-0000-0000-000000000000}"/>
          </ac:spMkLst>
        </pc:spChg>
      </pc:sldChg>
      <pc:sldChg chg="modSp">
        <pc:chgData name="A Freel" userId="S::afreel@ohacademy.co.uk::f6dead3d-cc44-4b49-aee1-60fe86f08dbd" providerId="AD" clId="Web-{38DC2182-2A6D-28EB-3FA9-ECFC92934152}" dt="2024-11-16T20:45:25.665" v="44" actId="20577"/>
        <pc:sldMkLst>
          <pc:docMk/>
          <pc:sldMk cId="207696335" sldId="300"/>
        </pc:sldMkLst>
        <pc:spChg chg="mod">
          <ac:chgData name="A Freel" userId="S::afreel@ohacademy.co.uk::f6dead3d-cc44-4b49-aee1-60fe86f08dbd" providerId="AD" clId="Web-{38DC2182-2A6D-28EB-3FA9-ECFC92934152}" dt="2024-11-16T20:45:25.665" v="44" actId="20577"/>
          <ac:spMkLst>
            <pc:docMk/>
            <pc:sldMk cId="207696335" sldId="300"/>
            <ac:spMk id="10" creationId="{00000000-0000-0000-0000-000000000000}"/>
          </ac:spMkLst>
        </pc:spChg>
      </pc:sldChg>
      <pc:sldChg chg="modSp">
        <pc:chgData name="A Freel" userId="S::afreel@ohacademy.co.uk::f6dead3d-cc44-4b49-aee1-60fe86f08dbd" providerId="AD" clId="Web-{38DC2182-2A6D-28EB-3FA9-ECFC92934152}" dt="2024-11-16T20:54:15.748" v="49" actId="20577"/>
        <pc:sldMkLst>
          <pc:docMk/>
          <pc:sldMk cId="657098630" sldId="302"/>
        </pc:sldMkLst>
        <pc:spChg chg="mod">
          <ac:chgData name="A Freel" userId="S::afreel@ohacademy.co.uk::f6dead3d-cc44-4b49-aee1-60fe86f08dbd" providerId="AD" clId="Web-{38DC2182-2A6D-28EB-3FA9-ECFC92934152}" dt="2024-11-16T20:54:15.748" v="49" actId="20577"/>
          <ac:spMkLst>
            <pc:docMk/>
            <pc:sldMk cId="657098630" sldId="302"/>
            <ac:spMk id="10" creationId="{00000000-0000-0000-0000-000000000000}"/>
          </ac:spMkLst>
        </pc:spChg>
      </pc:sldChg>
      <pc:sldChg chg="modSp">
        <pc:chgData name="A Freel" userId="S::afreel@ohacademy.co.uk::f6dead3d-cc44-4b49-aee1-60fe86f08dbd" providerId="AD" clId="Web-{38DC2182-2A6D-28EB-3FA9-ECFC92934152}" dt="2024-11-16T20:54:20.498" v="51" actId="20577"/>
        <pc:sldMkLst>
          <pc:docMk/>
          <pc:sldMk cId="109451309" sldId="303"/>
        </pc:sldMkLst>
        <pc:spChg chg="mod">
          <ac:chgData name="A Freel" userId="S::afreel@ohacademy.co.uk::f6dead3d-cc44-4b49-aee1-60fe86f08dbd" providerId="AD" clId="Web-{38DC2182-2A6D-28EB-3FA9-ECFC92934152}" dt="2024-11-16T20:54:20.498" v="51" actId="20577"/>
          <ac:spMkLst>
            <pc:docMk/>
            <pc:sldMk cId="109451309" sldId="303"/>
            <ac:spMk id="10" creationId="{00000000-0000-0000-0000-000000000000}"/>
          </ac:spMkLst>
        </pc:spChg>
      </pc:sldChg>
      <pc:sldChg chg="modSp">
        <pc:chgData name="A Freel" userId="S::afreel@ohacademy.co.uk::f6dead3d-cc44-4b49-aee1-60fe86f08dbd" providerId="AD" clId="Web-{38DC2182-2A6D-28EB-3FA9-ECFC92934152}" dt="2024-11-16T20:54:30.311" v="56" actId="20577"/>
        <pc:sldMkLst>
          <pc:docMk/>
          <pc:sldMk cId="1482730610" sldId="304"/>
        </pc:sldMkLst>
        <pc:spChg chg="mod">
          <ac:chgData name="A Freel" userId="S::afreel@ohacademy.co.uk::f6dead3d-cc44-4b49-aee1-60fe86f08dbd" providerId="AD" clId="Web-{38DC2182-2A6D-28EB-3FA9-ECFC92934152}" dt="2024-11-16T20:54:30.311" v="56" actId="20577"/>
          <ac:spMkLst>
            <pc:docMk/>
            <pc:sldMk cId="1482730610" sldId="304"/>
            <ac:spMk id="10" creationId="{00000000-0000-0000-0000-000000000000}"/>
          </ac:spMkLst>
        </pc:spChg>
      </pc:sldChg>
      <pc:sldChg chg="modSp">
        <pc:chgData name="A Freel" userId="S::afreel@ohacademy.co.uk::f6dead3d-cc44-4b49-aee1-60fe86f08dbd" providerId="AD" clId="Web-{38DC2182-2A6D-28EB-3FA9-ECFC92934152}" dt="2024-11-16T20:54:39.843" v="59" actId="20577"/>
        <pc:sldMkLst>
          <pc:docMk/>
          <pc:sldMk cId="701744031" sldId="305"/>
        </pc:sldMkLst>
        <pc:spChg chg="mod">
          <ac:chgData name="A Freel" userId="S::afreel@ohacademy.co.uk::f6dead3d-cc44-4b49-aee1-60fe86f08dbd" providerId="AD" clId="Web-{38DC2182-2A6D-28EB-3FA9-ECFC92934152}" dt="2024-11-16T20:54:39.843" v="59" actId="20577"/>
          <ac:spMkLst>
            <pc:docMk/>
            <pc:sldMk cId="701744031" sldId="305"/>
            <ac:spMk id="10" creationId="{00000000-0000-0000-0000-000000000000}"/>
          </ac:spMkLst>
        </pc:spChg>
      </pc:sldChg>
    </pc:docChg>
  </pc:docChgLst>
  <pc:docChgLst>
    <pc:chgData name="A Freel" userId="S::afreel@ohacademy.co.uk::f6dead3d-cc44-4b49-aee1-60fe86f08dbd" providerId="AD" clId="Web-{49817DFF-569B-377B-4B29-79043B836F87}"/>
    <pc:docChg chg="addSld delSld modSld">
      <pc:chgData name="A Freel" userId="S::afreel@ohacademy.co.uk::f6dead3d-cc44-4b49-aee1-60fe86f08dbd" providerId="AD" clId="Web-{49817DFF-569B-377B-4B29-79043B836F87}" dt="2024-11-20T08:00:24.679" v="39"/>
      <pc:docMkLst>
        <pc:docMk/>
      </pc:docMkLst>
      <pc:sldChg chg="addSp modSp">
        <pc:chgData name="A Freel" userId="S::afreel@ohacademy.co.uk::f6dead3d-cc44-4b49-aee1-60fe86f08dbd" providerId="AD" clId="Web-{49817DFF-569B-377B-4B29-79043B836F87}" dt="2024-11-20T08:00:14.710" v="37" actId="20577"/>
        <pc:sldMkLst>
          <pc:docMk/>
          <pc:sldMk cId="4118652842" sldId="508"/>
        </pc:sldMkLst>
        <pc:spChg chg="add mod">
          <ac:chgData name="A Freel" userId="S::afreel@ohacademy.co.uk::f6dead3d-cc44-4b49-aee1-60fe86f08dbd" providerId="AD" clId="Web-{49817DFF-569B-377B-4B29-79043B836F87}" dt="2024-11-20T08:00:14.710" v="37" actId="20577"/>
          <ac:spMkLst>
            <pc:docMk/>
            <pc:sldMk cId="4118652842" sldId="508"/>
            <ac:spMk id="3" creationId="{90C28686-8844-63B4-7333-27CCDC6C0D3B}"/>
          </ac:spMkLst>
        </pc:spChg>
      </pc:sldChg>
      <pc:sldChg chg="add replId">
        <pc:chgData name="A Freel" userId="S::afreel@ohacademy.co.uk::f6dead3d-cc44-4b49-aee1-60fe86f08dbd" providerId="AD" clId="Web-{49817DFF-569B-377B-4B29-79043B836F87}" dt="2024-11-20T08:00:24.679" v="39"/>
        <pc:sldMkLst>
          <pc:docMk/>
          <pc:sldMk cId="977017434" sldId="509"/>
        </pc:sldMkLst>
      </pc:sldChg>
      <pc:sldChg chg="del">
        <pc:chgData name="A Freel" userId="S::afreel@ohacademy.co.uk::f6dead3d-cc44-4b49-aee1-60fe86f08dbd" providerId="AD" clId="Web-{49817DFF-569B-377B-4B29-79043B836F87}" dt="2024-11-20T08:00:22.819" v="38"/>
        <pc:sldMkLst>
          <pc:docMk/>
          <pc:sldMk cId="1935433221" sldId="509"/>
        </pc:sldMkLst>
      </pc:sldChg>
    </pc:docChg>
  </pc:docChgLst>
  <pc:docChgLst>
    <pc:chgData name="A Freel" userId="S::afreel@ohacademy.co.uk::f6dead3d-cc44-4b49-aee1-60fe86f08dbd" providerId="AD" clId="Web-{0EBE6ECE-5F3F-16AA-1604-D45B28E4D54C}"/>
    <pc:docChg chg="addSld delSld modSld">
      <pc:chgData name="A Freel" userId="S::afreel@ohacademy.co.uk::f6dead3d-cc44-4b49-aee1-60fe86f08dbd" providerId="AD" clId="Web-{0EBE6ECE-5F3F-16AA-1604-D45B28E4D54C}" dt="2024-11-15T14:38:17.282" v="64" actId="14100"/>
      <pc:docMkLst>
        <pc:docMk/>
      </pc:docMkLst>
      <pc:sldChg chg="add del">
        <pc:chgData name="A Freel" userId="S::afreel@ohacademy.co.uk::f6dead3d-cc44-4b49-aee1-60fe86f08dbd" providerId="AD" clId="Web-{0EBE6ECE-5F3F-16AA-1604-D45B28E4D54C}" dt="2024-11-15T14:34:21.934" v="2"/>
        <pc:sldMkLst>
          <pc:docMk/>
          <pc:sldMk cId="109857222" sldId="256"/>
        </pc:sldMkLst>
      </pc:sldChg>
      <pc:sldChg chg="addSp delSp modSp add replId">
        <pc:chgData name="A Freel" userId="S::afreel@ohacademy.co.uk::f6dead3d-cc44-4b49-aee1-60fe86f08dbd" providerId="AD" clId="Web-{0EBE6ECE-5F3F-16AA-1604-D45B28E4D54C}" dt="2024-11-15T14:37:06.527" v="32" actId="20577"/>
        <pc:sldMkLst>
          <pc:docMk/>
          <pc:sldMk cId="657098630" sldId="302"/>
        </pc:sldMkLst>
        <pc:spChg chg="add mod">
          <ac:chgData name="A Freel" userId="S::afreel@ohacademy.co.uk::f6dead3d-cc44-4b49-aee1-60fe86f08dbd" providerId="AD" clId="Web-{0EBE6ECE-5F3F-16AA-1604-D45B28E4D54C}" dt="2024-11-15T14:37:06.527" v="32" actId="20577"/>
          <ac:spMkLst>
            <pc:docMk/>
            <pc:sldMk cId="657098630" sldId="302"/>
            <ac:spMk id="11" creationId="{F49642DD-6290-81D6-53E0-DCB4F17B07FC}"/>
          </ac:spMkLst>
        </pc:spChg>
        <pc:picChg chg="add mod">
          <ac:chgData name="A Freel" userId="S::afreel@ohacademy.co.uk::f6dead3d-cc44-4b49-aee1-60fe86f08dbd" providerId="AD" clId="Web-{0EBE6ECE-5F3F-16AA-1604-D45B28E4D54C}" dt="2024-11-15T14:36:53.667" v="16" actId="1076"/>
          <ac:picMkLst>
            <pc:docMk/>
            <pc:sldMk cId="657098630" sldId="302"/>
            <ac:picMk id="9" creationId="{FC094110-2BB7-2669-E63B-084334B06CE1}"/>
          </ac:picMkLst>
        </pc:picChg>
      </pc:sldChg>
      <pc:sldChg chg="addSp delSp modSp add replId">
        <pc:chgData name="A Freel" userId="S::afreel@ohacademy.co.uk::f6dead3d-cc44-4b49-aee1-60fe86f08dbd" providerId="AD" clId="Web-{0EBE6ECE-5F3F-16AA-1604-D45B28E4D54C}" dt="2024-11-15T14:37:30.607" v="37" actId="1076"/>
        <pc:sldMkLst>
          <pc:docMk/>
          <pc:sldMk cId="109451309" sldId="303"/>
        </pc:sldMkLst>
        <pc:spChg chg="mod">
          <ac:chgData name="A Freel" userId="S::afreel@ohacademy.co.uk::f6dead3d-cc44-4b49-aee1-60fe86f08dbd" providerId="AD" clId="Web-{0EBE6ECE-5F3F-16AA-1604-D45B28E4D54C}" dt="2024-11-15T14:37:13.809" v="34" actId="20577"/>
          <ac:spMkLst>
            <pc:docMk/>
            <pc:sldMk cId="109451309" sldId="303"/>
            <ac:spMk id="11" creationId="{F49642DD-6290-81D6-53E0-DCB4F17B07FC}"/>
          </ac:spMkLst>
        </pc:spChg>
        <pc:picChg chg="add mod">
          <ac:chgData name="A Freel" userId="S::afreel@ohacademy.co.uk::f6dead3d-cc44-4b49-aee1-60fe86f08dbd" providerId="AD" clId="Web-{0EBE6ECE-5F3F-16AA-1604-D45B28E4D54C}" dt="2024-11-15T14:37:30.607" v="37" actId="1076"/>
          <ac:picMkLst>
            <pc:docMk/>
            <pc:sldMk cId="109451309" sldId="303"/>
            <ac:picMk id="2" creationId="{B884FA1A-7AD0-5F5D-2D03-2BE63E014176}"/>
          </ac:picMkLst>
        </pc:picChg>
      </pc:sldChg>
      <pc:sldChg chg="addSp delSp modSp add replId">
        <pc:chgData name="A Freel" userId="S::afreel@ohacademy.co.uk::f6dead3d-cc44-4b49-aee1-60fe86f08dbd" providerId="AD" clId="Web-{0EBE6ECE-5F3F-16AA-1604-D45B28E4D54C}" dt="2024-11-15T14:37:50.359" v="43" actId="1076"/>
        <pc:sldMkLst>
          <pc:docMk/>
          <pc:sldMk cId="1482730610" sldId="304"/>
        </pc:sldMkLst>
        <pc:spChg chg="mod">
          <ac:chgData name="A Freel" userId="S::afreel@ohacademy.co.uk::f6dead3d-cc44-4b49-aee1-60fe86f08dbd" providerId="AD" clId="Web-{0EBE6ECE-5F3F-16AA-1604-D45B28E4D54C}" dt="2024-11-15T14:37:35.967" v="40" actId="20577"/>
          <ac:spMkLst>
            <pc:docMk/>
            <pc:sldMk cId="1482730610" sldId="304"/>
            <ac:spMk id="11" creationId="{F49642DD-6290-81D6-53E0-DCB4F17B07FC}"/>
          </ac:spMkLst>
        </pc:spChg>
        <pc:picChg chg="add mod">
          <ac:chgData name="A Freel" userId="S::afreel@ohacademy.co.uk::f6dead3d-cc44-4b49-aee1-60fe86f08dbd" providerId="AD" clId="Web-{0EBE6ECE-5F3F-16AA-1604-D45B28E4D54C}" dt="2024-11-15T14:37:50.359" v="43" actId="1076"/>
          <ac:picMkLst>
            <pc:docMk/>
            <pc:sldMk cId="1482730610" sldId="304"/>
            <ac:picMk id="3" creationId="{8401DA27-37A8-EF22-A025-E5501BDC1E4C}"/>
          </ac:picMkLst>
        </pc:picChg>
      </pc:sldChg>
      <pc:sldChg chg="addSp delSp modSp add replId">
        <pc:chgData name="A Freel" userId="S::afreel@ohacademy.co.uk::f6dead3d-cc44-4b49-aee1-60fe86f08dbd" providerId="AD" clId="Web-{0EBE6ECE-5F3F-16AA-1604-D45B28E4D54C}" dt="2024-11-15T14:38:17.282" v="64" actId="14100"/>
        <pc:sldMkLst>
          <pc:docMk/>
          <pc:sldMk cId="701744031" sldId="305"/>
        </pc:sldMkLst>
        <pc:spChg chg="mod">
          <ac:chgData name="A Freel" userId="S::afreel@ohacademy.co.uk::f6dead3d-cc44-4b49-aee1-60fe86f08dbd" providerId="AD" clId="Web-{0EBE6ECE-5F3F-16AA-1604-D45B28E4D54C}" dt="2024-11-15T14:38:03.078" v="62" actId="14100"/>
          <ac:spMkLst>
            <pc:docMk/>
            <pc:sldMk cId="701744031" sldId="305"/>
            <ac:spMk id="11" creationId="{F49642DD-6290-81D6-53E0-DCB4F17B07FC}"/>
          </ac:spMkLst>
        </pc:spChg>
        <pc:picChg chg="add mod">
          <ac:chgData name="A Freel" userId="S::afreel@ohacademy.co.uk::f6dead3d-cc44-4b49-aee1-60fe86f08dbd" providerId="AD" clId="Web-{0EBE6ECE-5F3F-16AA-1604-D45B28E4D54C}" dt="2024-11-15T14:38:17.282" v="64" actId="14100"/>
          <ac:picMkLst>
            <pc:docMk/>
            <pc:sldMk cId="701744031" sldId="305"/>
            <ac:picMk id="2" creationId="{C692E569-409A-D3DE-3813-0B378C0A8063}"/>
          </ac:picMkLst>
        </pc:picChg>
      </pc:sldChg>
    </pc:docChg>
  </pc:docChgLst>
  <pc:docChgLst>
    <pc:chgData name="P McKenzie-Cook" userId="6605cc89-aaff-4d80-9ee6-20e4afa4ef0c" providerId="ADAL" clId="{27491775-2C7A-43EB-9FD9-E011E981001A}"/>
    <pc:docChg chg="undo custSel addSld delSld modSld modMainMaster">
      <pc:chgData name="P McKenzie-Cook" userId="6605cc89-aaff-4d80-9ee6-20e4afa4ef0c" providerId="ADAL" clId="{27491775-2C7A-43EB-9FD9-E011E981001A}" dt="2024-11-18T21:48:54.200" v="426" actId="1076"/>
      <pc:docMkLst>
        <pc:docMk/>
      </pc:docMkLst>
      <pc:sldChg chg="setBg">
        <pc:chgData name="P McKenzie-Cook" userId="6605cc89-aaff-4d80-9ee6-20e4afa4ef0c" providerId="ADAL" clId="{27491775-2C7A-43EB-9FD9-E011E981001A}" dt="2024-11-17T22:02:02.199" v="3"/>
        <pc:sldMkLst>
          <pc:docMk/>
          <pc:sldMk cId="109857222" sldId="256"/>
        </pc:sldMkLst>
      </pc:sldChg>
      <pc:sldChg chg="modSp mod">
        <pc:chgData name="P McKenzie-Cook" userId="6605cc89-aaff-4d80-9ee6-20e4afa4ef0c" providerId="ADAL" clId="{27491775-2C7A-43EB-9FD9-E011E981001A}" dt="2024-11-17T22:15:54.642" v="187" actId="1076"/>
        <pc:sldMkLst>
          <pc:docMk/>
          <pc:sldMk cId="0" sldId="257"/>
        </pc:sldMkLst>
        <pc:spChg chg="mod">
          <ac:chgData name="P McKenzie-Cook" userId="6605cc89-aaff-4d80-9ee6-20e4afa4ef0c" providerId="ADAL" clId="{27491775-2C7A-43EB-9FD9-E011E981001A}" dt="2024-11-17T22:15:54.642" v="187" actId="1076"/>
          <ac:spMkLst>
            <pc:docMk/>
            <pc:sldMk cId="0" sldId="257"/>
            <ac:spMk id="161" creationId="{00000000-0000-0000-0000-000000000000}"/>
          </ac:spMkLst>
        </pc:spChg>
      </pc:sldChg>
      <pc:sldChg chg="addSp modSp mod">
        <pc:chgData name="P McKenzie-Cook" userId="6605cc89-aaff-4d80-9ee6-20e4afa4ef0c" providerId="ADAL" clId="{27491775-2C7A-43EB-9FD9-E011E981001A}" dt="2024-11-17T22:16:20.333" v="201" actId="1076"/>
        <pc:sldMkLst>
          <pc:docMk/>
          <pc:sldMk cId="0" sldId="258"/>
        </pc:sldMkLst>
        <pc:spChg chg="add mod">
          <ac:chgData name="P McKenzie-Cook" userId="6605cc89-aaff-4d80-9ee6-20e4afa4ef0c" providerId="ADAL" clId="{27491775-2C7A-43EB-9FD9-E011E981001A}" dt="2024-11-17T22:16:15.469" v="200" actId="403"/>
          <ac:spMkLst>
            <pc:docMk/>
            <pc:sldMk cId="0" sldId="258"/>
            <ac:spMk id="2" creationId="{25B17B74-3C01-B3EA-E126-D6E526A44D5D}"/>
          </ac:spMkLst>
        </pc:spChg>
        <pc:spChg chg="mod">
          <ac:chgData name="P McKenzie-Cook" userId="6605cc89-aaff-4d80-9ee6-20e4afa4ef0c" providerId="ADAL" clId="{27491775-2C7A-43EB-9FD9-E011E981001A}" dt="2024-11-17T22:16:20.333" v="201" actId="1076"/>
          <ac:spMkLst>
            <pc:docMk/>
            <pc:sldMk cId="0" sldId="258"/>
            <ac:spMk id="168" creationId="{00000000-0000-0000-0000-000000000000}"/>
          </ac:spMkLst>
        </pc:spChg>
      </pc:sldChg>
      <pc:sldChg chg="setBg">
        <pc:chgData name="P McKenzie-Cook" userId="6605cc89-aaff-4d80-9ee6-20e4afa4ef0c" providerId="ADAL" clId="{27491775-2C7A-43EB-9FD9-E011E981001A}" dt="2024-11-17T22:02:02.199" v="3"/>
        <pc:sldMkLst>
          <pc:docMk/>
          <pc:sldMk cId="48482879" sldId="259"/>
        </pc:sldMkLst>
      </pc:sldChg>
      <pc:sldChg chg="setBg">
        <pc:chgData name="P McKenzie-Cook" userId="6605cc89-aaff-4d80-9ee6-20e4afa4ef0c" providerId="ADAL" clId="{27491775-2C7A-43EB-9FD9-E011E981001A}" dt="2024-11-17T22:02:02.199" v="3"/>
        <pc:sldMkLst>
          <pc:docMk/>
          <pc:sldMk cId="4110216635" sldId="260"/>
        </pc:sldMkLst>
      </pc:sldChg>
      <pc:sldChg chg="addSp modSp mod">
        <pc:chgData name="P McKenzie-Cook" userId="6605cc89-aaff-4d80-9ee6-20e4afa4ef0c" providerId="ADAL" clId="{27491775-2C7A-43EB-9FD9-E011E981001A}" dt="2024-11-17T22:16:41.269" v="207" actId="1076"/>
        <pc:sldMkLst>
          <pc:docMk/>
          <pc:sldMk cId="0" sldId="261"/>
        </pc:sldMkLst>
        <pc:spChg chg="add mod">
          <ac:chgData name="P McKenzie-Cook" userId="6605cc89-aaff-4d80-9ee6-20e4afa4ef0c" providerId="ADAL" clId="{27491775-2C7A-43EB-9FD9-E011E981001A}" dt="2024-11-17T22:16:41.269" v="207" actId="1076"/>
          <ac:spMkLst>
            <pc:docMk/>
            <pc:sldMk cId="0" sldId="261"/>
            <ac:spMk id="2" creationId="{083A5A20-DC00-6237-ADF4-041CA3E13D58}"/>
          </ac:spMkLst>
        </pc:spChg>
      </pc:sldChg>
      <pc:sldChg chg="addSp modSp mod">
        <pc:chgData name="P McKenzie-Cook" userId="6605cc89-aaff-4d80-9ee6-20e4afa4ef0c" providerId="ADAL" clId="{27491775-2C7A-43EB-9FD9-E011E981001A}" dt="2024-11-17T22:17:00.700" v="209" actId="1076"/>
        <pc:sldMkLst>
          <pc:docMk/>
          <pc:sldMk cId="0" sldId="262"/>
        </pc:sldMkLst>
        <pc:spChg chg="add mod">
          <ac:chgData name="P McKenzie-Cook" userId="6605cc89-aaff-4d80-9ee6-20e4afa4ef0c" providerId="ADAL" clId="{27491775-2C7A-43EB-9FD9-E011E981001A}" dt="2024-11-17T22:17:00.700" v="209" actId="1076"/>
          <ac:spMkLst>
            <pc:docMk/>
            <pc:sldMk cId="0" sldId="262"/>
            <ac:spMk id="2" creationId="{FDBEA4C9-C6EA-313B-866D-C2533AD86A17}"/>
          </ac:spMkLst>
        </pc:spChg>
      </pc:sldChg>
      <pc:sldChg chg="addSp delSp mod">
        <pc:chgData name="P McKenzie-Cook" userId="6605cc89-aaff-4d80-9ee6-20e4afa4ef0c" providerId="ADAL" clId="{27491775-2C7A-43EB-9FD9-E011E981001A}" dt="2024-11-18T21:46:32.037" v="382" actId="22"/>
        <pc:sldMkLst>
          <pc:docMk/>
          <pc:sldMk cId="0" sldId="274"/>
        </pc:sldMkLst>
      </pc:sldChg>
      <pc:sldChg chg="setBg">
        <pc:chgData name="P McKenzie-Cook" userId="6605cc89-aaff-4d80-9ee6-20e4afa4ef0c" providerId="ADAL" clId="{27491775-2C7A-43EB-9FD9-E011E981001A}" dt="2024-11-17T22:02:02.199" v="3"/>
        <pc:sldMkLst>
          <pc:docMk/>
          <pc:sldMk cId="845759520" sldId="284"/>
        </pc:sldMkLst>
      </pc:sldChg>
      <pc:sldChg chg="setBg">
        <pc:chgData name="P McKenzie-Cook" userId="6605cc89-aaff-4d80-9ee6-20e4afa4ef0c" providerId="ADAL" clId="{27491775-2C7A-43EB-9FD9-E011E981001A}" dt="2024-11-17T22:02:02.199" v="3"/>
        <pc:sldMkLst>
          <pc:docMk/>
          <pc:sldMk cId="1841099292" sldId="290"/>
        </pc:sldMkLst>
      </pc:sldChg>
      <pc:sldChg chg="setBg">
        <pc:chgData name="P McKenzie-Cook" userId="6605cc89-aaff-4d80-9ee6-20e4afa4ef0c" providerId="ADAL" clId="{27491775-2C7A-43EB-9FD9-E011E981001A}" dt="2024-11-17T22:02:02.199" v="3"/>
        <pc:sldMkLst>
          <pc:docMk/>
          <pc:sldMk cId="2003195783" sldId="291"/>
        </pc:sldMkLst>
      </pc:sldChg>
      <pc:sldChg chg="setBg">
        <pc:chgData name="P McKenzie-Cook" userId="6605cc89-aaff-4d80-9ee6-20e4afa4ef0c" providerId="ADAL" clId="{27491775-2C7A-43EB-9FD9-E011E981001A}" dt="2024-11-17T22:02:02.199" v="3"/>
        <pc:sldMkLst>
          <pc:docMk/>
          <pc:sldMk cId="3636558440" sldId="292"/>
        </pc:sldMkLst>
      </pc:sldChg>
      <pc:sldChg chg="setBg">
        <pc:chgData name="P McKenzie-Cook" userId="6605cc89-aaff-4d80-9ee6-20e4afa4ef0c" providerId="ADAL" clId="{27491775-2C7A-43EB-9FD9-E011E981001A}" dt="2024-11-17T22:02:02.199" v="3"/>
        <pc:sldMkLst>
          <pc:docMk/>
          <pc:sldMk cId="3744822527" sldId="293"/>
        </pc:sldMkLst>
      </pc:sldChg>
      <pc:sldChg chg="setBg">
        <pc:chgData name="P McKenzie-Cook" userId="6605cc89-aaff-4d80-9ee6-20e4afa4ef0c" providerId="ADAL" clId="{27491775-2C7A-43EB-9FD9-E011E981001A}" dt="2024-11-17T22:02:02.199" v="3"/>
        <pc:sldMkLst>
          <pc:docMk/>
          <pc:sldMk cId="1847511540" sldId="294"/>
        </pc:sldMkLst>
      </pc:sldChg>
      <pc:sldChg chg="setBg">
        <pc:chgData name="P McKenzie-Cook" userId="6605cc89-aaff-4d80-9ee6-20e4afa4ef0c" providerId="ADAL" clId="{27491775-2C7A-43EB-9FD9-E011E981001A}" dt="2024-11-17T22:02:02.199" v="3"/>
        <pc:sldMkLst>
          <pc:docMk/>
          <pc:sldMk cId="148099746" sldId="296"/>
        </pc:sldMkLst>
      </pc:sldChg>
      <pc:sldChg chg="modSp mod setBg">
        <pc:chgData name="P McKenzie-Cook" userId="6605cc89-aaff-4d80-9ee6-20e4afa4ef0c" providerId="ADAL" clId="{27491775-2C7A-43EB-9FD9-E011E981001A}" dt="2024-11-17T22:02:02.199" v="3"/>
        <pc:sldMkLst>
          <pc:docMk/>
          <pc:sldMk cId="1155481059" sldId="298"/>
        </pc:sldMkLst>
        <pc:spChg chg="mod">
          <ac:chgData name="P McKenzie-Cook" userId="6605cc89-aaff-4d80-9ee6-20e4afa4ef0c" providerId="ADAL" clId="{27491775-2C7A-43EB-9FD9-E011E981001A}" dt="2024-11-17T22:01:43.141" v="1" actId="27636"/>
          <ac:spMkLst>
            <pc:docMk/>
            <pc:sldMk cId="1155481059" sldId="298"/>
            <ac:spMk id="2" creationId="{00000000-0000-0000-0000-000000000000}"/>
          </ac:spMkLst>
        </pc:spChg>
      </pc:sldChg>
      <pc:sldChg chg="modSp mod setBg">
        <pc:chgData name="P McKenzie-Cook" userId="6605cc89-aaff-4d80-9ee6-20e4afa4ef0c" providerId="ADAL" clId="{27491775-2C7A-43EB-9FD9-E011E981001A}" dt="2024-11-17T22:02:02.199" v="3"/>
        <pc:sldMkLst>
          <pc:docMk/>
          <pc:sldMk cId="4148983491" sldId="299"/>
        </pc:sldMkLst>
        <pc:spChg chg="mod">
          <ac:chgData name="P McKenzie-Cook" userId="6605cc89-aaff-4d80-9ee6-20e4afa4ef0c" providerId="ADAL" clId="{27491775-2C7A-43EB-9FD9-E011E981001A}" dt="2024-11-17T22:01:43.065" v="0" actId="27636"/>
          <ac:spMkLst>
            <pc:docMk/>
            <pc:sldMk cId="4148983491" sldId="299"/>
            <ac:spMk id="2" creationId="{00000000-0000-0000-0000-000000000000}"/>
          </ac:spMkLst>
        </pc:spChg>
      </pc:sldChg>
      <pc:sldChg chg="setBg">
        <pc:chgData name="P McKenzie-Cook" userId="6605cc89-aaff-4d80-9ee6-20e4afa4ef0c" providerId="ADAL" clId="{27491775-2C7A-43EB-9FD9-E011E981001A}" dt="2024-11-17T22:02:02.199" v="3"/>
        <pc:sldMkLst>
          <pc:docMk/>
          <pc:sldMk cId="207696335" sldId="300"/>
        </pc:sldMkLst>
      </pc:sldChg>
      <pc:sldChg chg="setBg">
        <pc:chgData name="P McKenzie-Cook" userId="6605cc89-aaff-4d80-9ee6-20e4afa4ef0c" providerId="ADAL" clId="{27491775-2C7A-43EB-9FD9-E011E981001A}" dt="2024-11-17T22:02:02.199" v="3"/>
        <pc:sldMkLst>
          <pc:docMk/>
          <pc:sldMk cId="2257609212" sldId="301"/>
        </pc:sldMkLst>
      </pc:sldChg>
      <pc:sldChg chg="setBg">
        <pc:chgData name="P McKenzie-Cook" userId="6605cc89-aaff-4d80-9ee6-20e4afa4ef0c" providerId="ADAL" clId="{27491775-2C7A-43EB-9FD9-E011E981001A}" dt="2024-11-17T22:02:02.199" v="3"/>
        <pc:sldMkLst>
          <pc:docMk/>
          <pc:sldMk cId="657098630" sldId="302"/>
        </pc:sldMkLst>
      </pc:sldChg>
      <pc:sldChg chg="setBg">
        <pc:chgData name="P McKenzie-Cook" userId="6605cc89-aaff-4d80-9ee6-20e4afa4ef0c" providerId="ADAL" clId="{27491775-2C7A-43EB-9FD9-E011E981001A}" dt="2024-11-17T22:02:02.199" v="3"/>
        <pc:sldMkLst>
          <pc:docMk/>
          <pc:sldMk cId="109451309" sldId="303"/>
        </pc:sldMkLst>
      </pc:sldChg>
      <pc:sldChg chg="setBg">
        <pc:chgData name="P McKenzie-Cook" userId="6605cc89-aaff-4d80-9ee6-20e4afa4ef0c" providerId="ADAL" clId="{27491775-2C7A-43EB-9FD9-E011E981001A}" dt="2024-11-17T22:02:02.199" v="3"/>
        <pc:sldMkLst>
          <pc:docMk/>
          <pc:sldMk cId="1482730610" sldId="304"/>
        </pc:sldMkLst>
      </pc:sldChg>
      <pc:sldChg chg="setBg">
        <pc:chgData name="P McKenzie-Cook" userId="6605cc89-aaff-4d80-9ee6-20e4afa4ef0c" providerId="ADAL" clId="{27491775-2C7A-43EB-9FD9-E011E981001A}" dt="2024-11-17T22:02:02.199" v="3"/>
        <pc:sldMkLst>
          <pc:docMk/>
          <pc:sldMk cId="701744031" sldId="305"/>
        </pc:sldMkLst>
      </pc:sldChg>
      <pc:sldChg chg="addSp delSp modSp mod setBg">
        <pc:chgData name="P McKenzie-Cook" userId="6605cc89-aaff-4d80-9ee6-20e4afa4ef0c" providerId="ADAL" clId="{27491775-2C7A-43EB-9FD9-E011E981001A}" dt="2024-11-17T22:08:33.509" v="104"/>
        <pc:sldMkLst>
          <pc:docMk/>
          <pc:sldMk cId="3808169800" sldId="453"/>
        </pc:sldMkLst>
        <pc:picChg chg="mod">
          <ac:chgData name="P McKenzie-Cook" userId="6605cc89-aaff-4d80-9ee6-20e4afa4ef0c" providerId="ADAL" clId="{27491775-2C7A-43EB-9FD9-E011E981001A}" dt="2024-11-17T22:04:12.072" v="24" actId="1076"/>
          <ac:picMkLst>
            <pc:docMk/>
            <pc:sldMk cId="3808169800" sldId="453"/>
            <ac:picMk id="3" creationId="{6CB5D9B2-7910-FEA1-8F6D-F6DCE87B5881}"/>
          </ac:picMkLst>
        </pc:picChg>
        <pc:picChg chg="mod">
          <ac:chgData name="P McKenzie-Cook" userId="6605cc89-aaff-4d80-9ee6-20e4afa4ef0c" providerId="ADAL" clId="{27491775-2C7A-43EB-9FD9-E011E981001A}" dt="2024-11-17T22:04:56.411" v="32" actId="1076"/>
          <ac:picMkLst>
            <pc:docMk/>
            <pc:sldMk cId="3808169800" sldId="453"/>
            <ac:picMk id="4" creationId="{8DF91C9C-BF0D-FA42-646C-927343557B9A}"/>
          </ac:picMkLst>
        </pc:picChg>
        <pc:picChg chg="mod">
          <ac:chgData name="P McKenzie-Cook" userId="6605cc89-aaff-4d80-9ee6-20e4afa4ef0c" providerId="ADAL" clId="{27491775-2C7A-43EB-9FD9-E011E981001A}" dt="2024-11-17T22:04:08.496" v="23" actId="1076"/>
          <ac:picMkLst>
            <pc:docMk/>
            <pc:sldMk cId="3808169800" sldId="453"/>
            <ac:picMk id="8" creationId="{5BAA627B-F8C4-6E27-2CB1-BD3D2F38BEE9}"/>
          </ac:picMkLst>
        </pc:picChg>
        <pc:picChg chg="add mod">
          <ac:chgData name="P McKenzie-Cook" userId="6605cc89-aaff-4d80-9ee6-20e4afa4ef0c" providerId="ADAL" clId="{27491775-2C7A-43EB-9FD9-E011E981001A}" dt="2024-11-17T22:03:41.627" v="14" actId="1076"/>
          <ac:picMkLst>
            <pc:docMk/>
            <pc:sldMk cId="3808169800" sldId="453"/>
            <ac:picMk id="9" creationId="{3F39C7F6-59BC-E974-37E3-C5C26F2B8915}"/>
          </ac:picMkLst>
        </pc:picChg>
        <pc:picChg chg="mod">
          <ac:chgData name="P McKenzie-Cook" userId="6605cc89-aaff-4d80-9ee6-20e4afa4ef0c" providerId="ADAL" clId="{27491775-2C7A-43EB-9FD9-E011E981001A}" dt="2024-11-17T22:04:04.332" v="21" actId="1076"/>
          <ac:picMkLst>
            <pc:docMk/>
            <pc:sldMk cId="3808169800" sldId="453"/>
            <ac:picMk id="10" creationId="{1F99B81F-93D9-D92B-6ACE-112552515762}"/>
          </ac:picMkLst>
        </pc:picChg>
        <pc:picChg chg="add mod">
          <ac:chgData name="P McKenzie-Cook" userId="6605cc89-aaff-4d80-9ee6-20e4afa4ef0c" providerId="ADAL" clId="{27491775-2C7A-43EB-9FD9-E011E981001A}" dt="2024-11-17T22:04:02.809" v="20" actId="1076"/>
          <ac:picMkLst>
            <pc:docMk/>
            <pc:sldMk cId="3808169800" sldId="453"/>
            <ac:picMk id="11" creationId="{DEA01577-6088-11B3-CF89-6692BEB3A7AE}"/>
          </ac:picMkLst>
        </pc:picChg>
        <pc:picChg chg="add mod">
          <ac:chgData name="P McKenzie-Cook" userId="6605cc89-aaff-4d80-9ee6-20e4afa4ef0c" providerId="ADAL" clId="{27491775-2C7A-43EB-9FD9-E011E981001A}" dt="2024-11-17T22:04:50.732" v="30" actId="1076"/>
          <ac:picMkLst>
            <pc:docMk/>
            <pc:sldMk cId="3808169800" sldId="453"/>
            <ac:picMk id="14" creationId="{84814A0C-847F-50D0-40CA-B72385C727CE}"/>
          </ac:picMkLst>
        </pc:picChg>
      </pc:sldChg>
      <pc:sldChg chg="addSp delSp modSp mod setBg">
        <pc:chgData name="P McKenzie-Cook" userId="6605cc89-aaff-4d80-9ee6-20e4afa4ef0c" providerId="ADAL" clId="{27491775-2C7A-43EB-9FD9-E011E981001A}" dt="2024-11-17T22:09:44.618" v="111" actId="1076"/>
        <pc:sldMkLst>
          <pc:docMk/>
          <pc:sldMk cId="1409323882" sldId="454"/>
        </pc:sldMkLst>
        <pc:picChg chg="add mod">
          <ac:chgData name="P McKenzie-Cook" userId="6605cc89-aaff-4d80-9ee6-20e4afa4ef0c" providerId="ADAL" clId="{27491775-2C7A-43EB-9FD9-E011E981001A}" dt="2024-11-17T22:08:45.344" v="107" actId="1076"/>
          <ac:picMkLst>
            <pc:docMk/>
            <pc:sldMk cId="1409323882" sldId="454"/>
            <ac:picMk id="5" creationId="{F847C82B-B504-C216-7018-6C0F0602FEBD}"/>
          </ac:picMkLst>
        </pc:picChg>
        <pc:picChg chg="add mod">
          <ac:chgData name="P McKenzie-Cook" userId="6605cc89-aaff-4d80-9ee6-20e4afa4ef0c" providerId="ADAL" clId="{27491775-2C7A-43EB-9FD9-E011E981001A}" dt="2024-11-17T22:08:47.776" v="108" actId="1076"/>
          <ac:picMkLst>
            <pc:docMk/>
            <pc:sldMk cId="1409323882" sldId="454"/>
            <ac:picMk id="6" creationId="{E208F37A-EC05-03BB-E2A4-BB5E3D7968CC}"/>
          </ac:picMkLst>
        </pc:picChg>
        <pc:picChg chg="add mod">
          <ac:chgData name="P McKenzie-Cook" userId="6605cc89-aaff-4d80-9ee6-20e4afa4ef0c" providerId="ADAL" clId="{27491775-2C7A-43EB-9FD9-E011E981001A}" dt="2024-11-17T22:09:44.618" v="111" actId="1076"/>
          <ac:picMkLst>
            <pc:docMk/>
            <pc:sldMk cId="1409323882" sldId="454"/>
            <ac:picMk id="9" creationId="{4432FD83-1B1D-BD56-0969-C60235DD441D}"/>
          </ac:picMkLst>
        </pc:picChg>
      </pc:sldChg>
      <pc:sldChg chg="modSp mod setBg">
        <pc:chgData name="P McKenzie-Cook" userId="6605cc89-aaff-4d80-9ee6-20e4afa4ef0c" providerId="ADAL" clId="{27491775-2C7A-43EB-9FD9-E011E981001A}" dt="2024-11-17T22:09:59.093" v="116" actId="1076"/>
        <pc:sldMkLst>
          <pc:docMk/>
          <pc:sldMk cId="2235932205" sldId="455"/>
        </pc:sldMkLst>
        <pc:spChg chg="mod">
          <ac:chgData name="P McKenzie-Cook" userId="6605cc89-aaff-4d80-9ee6-20e4afa4ef0c" providerId="ADAL" clId="{27491775-2C7A-43EB-9FD9-E011E981001A}" dt="2024-11-17T22:09:59.093" v="116" actId="1076"/>
          <ac:spMkLst>
            <pc:docMk/>
            <pc:sldMk cId="2235932205" sldId="455"/>
            <ac:spMk id="4" creationId="{07AFEAE1-95A8-EBA4-5321-C77BE56494CB}"/>
          </ac:spMkLst>
        </pc:spChg>
      </pc:sldChg>
      <pc:sldChg chg="modSp mod setBg">
        <pc:chgData name="P McKenzie-Cook" userId="6605cc89-aaff-4d80-9ee6-20e4afa4ef0c" providerId="ADAL" clId="{27491775-2C7A-43EB-9FD9-E011E981001A}" dt="2024-11-17T22:06:19.386" v="37" actId="20577"/>
        <pc:sldMkLst>
          <pc:docMk/>
          <pc:sldMk cId="3205062579" sldId="457"/>
        </pc:sldMkLst>
        <pc:spChg chg="mod">
          <ac:chgData name="P McKenzie-Cook" userId="6605cc89-aaff-4d80-9ee6-20e4afa4ef0c" providerId="ADAL" clId="{27491775-2C7A-43EB-9FD9-E011E981001A}" dt="2024-11-17T22:06:19.386" v="37" actId="20577"/>
          <ac:spMkLst>
            <pc:docMk/>
            <pc:sldMk cId="3205062579" sldId="457"/>
            <ac:spMk id="4" creationId="{4BBF83D7-2D93-CF58-876A-7DB53829E41C}"/>
          </ac:spMkLst>
        </pc:spChg>
      </pc:sldChg>
      <pc:sldChg chg="modSp mod setBg">
        <pc:chgData name="P McKenzie-Cook" userId="6605cc89-aaff-4d80-9ee6-20e4afa4ef0c" providerId="ADAL" clId="{27491775-2C7A-43EB-9FD9-E011E981001A}" dt="2024-11-17T22:06:23.694" v="41" actId="20577"/>
        <pc:sldMkLst>
          <pc:docMk/>
          <pc:sldMk cId="1070342352" sldId="458"/>
        </pc:sldMkLst>
        <pc:spChg chg="mod">
          <ac:chgData name="P McKenzie-Cook" userId="6605cc89-aaff-4d80-9ee6-20e4afa4ef0c" providerId="ADAL" clId="{27491775-2C7A-43EB-9FD9-E011E981001A}" dt="2024-11-17T22:06:23.694" v="41" actId="20577"/>
          <ac:spMkLst>
            <pc:docMk/>
            <pc:sldMk cId="1070342352" sldId="458"/>
            <ac:spMk id="4" creationId="{6E853297-2FF5-7BC6-6903-A848B4318124}"/>
          </ac:spMkLst>
        </pc:spChg>
      </pc:sldChg>
      <pc:sldChg chg="modSp mod setBg">
        <pc:chgData name="P McKenzie-Cook" userId="6605cc89-aaff-4d80-9ee6-20e4afa4ef0c" providerId="ADAL" clId="{27491775-2C7A-43EB-9FD9-E011E981001A}" dt="2024-11-17T22:06:34.770" v="47" actId="1076"/>
        <pc:sldMkLst>
          <pc:docMk/>
          <pc:sldMk cId="3896241152" sldId="459"/>
        </pc:sldMkLst>
        <pc:spChg chg="mod">
          <ac:chgData name="P McKenzie-Cook" userId="6605cc89-aaff-4d80-9ee6-20e4afa4ef0c" providerId="ADAL" clId="{27491775-2C7A-43EB-9FD9-E011E981001A}" dt="2024-11-17T22:06:34.770" v="47" actId="1076"/>
          <ac:spMkLst>
            <pc:docMk/>
            <pc:sldMk cId="3896241152" sldId="459"/>
            <ac:spMk id="4" creationId="{EC485B6A-545A-E9E8-0249-86DA2DA4D3C6}"/>
          </ac:spMkLst>
        </pc:spChg>
      </pc:sldChg>
      <pc:sldChg chg="modSp mod setBg">
        <pc:chgData name="P McKenzie-Cook" userId="6605cc89-aaff-4d80-9ee6-20e4afa4ef0c" providerId="ADAL" clId="{27491775-2C7A-43EB-9FD9-E011E981001A}" dt="2024-11-17T22:06:38.821" v="55" actId="20577"/>
        <pc:sldMkLst>
          <pc:docMk/>
          <pc:sldMk cId="3933290488" sldId="460"/>
        </pc:sldMkLst>
        <pc:spChg chg="mod">
          <ac:chgData name="P McKenzie-Cook" userId="6605cc89-aaff-4d80-9ee6-20e4afa4ef0c" providerId="ADAL" clId="{27491775-2C7A-43EB-9FD9-E011E981001A}" dt="2024-11-17T22:06:38.821" v="55" actId="20577"/>
          <ac:spMkLst>
            <pc:docMk/>
            <pc:sldMk cId="3933290488" sldId="460"/>
            <ac:spMk id="4" creationId="{D7EF0E1C-3E00-669E-2FE0-AD9A9A502DF9}"/>
          </ac:spMkLst>
        </pc:spChg>
      </pc:sldChg>
      <pc:sldChg chg="modSp mod setBg">
        <pc:chgData name="P McKenzie-Cook" userId="6605cc89-aaff-4d80-9ee6-20e4afa4ef0c" providerId="ADAL" clId="{27491775-2C7A-43EB-9FD9-E011E981001A}" dt="2024-11-17T22:10:05.369" v="121" actId="1076"/>
        <pc:sldMkLst>
          <pc:docMk/>
          <pc:sldMk cId="1713304748" sldId="461"/>
        </pc:sldMkLst>
        <pc:spChg chg="mod">
          <ac:chgData name="P McKenzie-Cook" userId="6605cc89-aaff-4d80-9ee6-20e4afa4ef0c" providerId="ADAL" clId="{27491775-2C7A-43EB-9FD9-E011E981001A}" dt="2024-11-17T22:10:05.369" v="121" actId="1076"/>
          <ac:spMkLst>
            <pc:docMk/>
            <pc:sldMk cId="1713304748" sldId="461"/>
            <ac:spMk id="2" creationId="{AF8A8EA8-353F-D923-03CA-0D55D38548C0}"/>
          </ac:spMkLst>
        </pc:spChg>
        <pc:spChg chg="mod">
          <ac:chgData name="P McKenzie-Cook" userId="6605cc89-aaff-4d80-9ee6-20e4afa4ef0c" providerId="ADAL" clId="{27491775-2C7A-43EB-9FD9-E011E981001A}" dt="2024-11-17T22:10:01.790" v="120" actId="20577"/>
          <ac:spMkLst>
            <pc:docMk/>
            <pc:sldMk cId="1713304748" sldId="461"/>
            <ac:spMk id="5" creationId="{98BBA114-528C-20F8-E0F3-305F93606C93}"/>
          </ac:spMkLst>
        </pc:spChg>
      </pc:sldChg>
      <pc:sldChg chg="modSp mod setBg">
        <pc:chgData name="P McKenzie-Cook" userId="6605cc89-aaff-4d80-9ee6-20e4afa4ef0c" providerId="ADAL" clId="{27491775-2C7A-43EB-9FD9-E011E981001A}" dt="2024-11-17T22:10:17.012" v="127" actId="1076"/>
        <pc:sldMkLst>
          <pc:docMk/>
          <pc:sldMk cId="3439104865" sldId="462"/>
        </pc:sldMkLst>
        <pc:spChg chg="mod">
          <ac:chgData name="P McKenzie-Cook" userId="6605cc89-aaff-4d80-9ee6-20e4afa4ef0c" providerId="ADAL" clId="{27491775-2C7A-43EB-9FD9-E011E981001A}" dt="2024-11-17T22:10:17.012" v="127" actId="1076"/>
          <ac:spMkLst>
            <pc:docMk/>
            <pc:sldMk cId="3439104865" sldId="462"/>
            <ac:spMk id="5" creationId="{55D1B749-79B6-6EFD-843B-39F6A830DBAC}"/>
          </ac:spMkLst>
        </pc:spChg>
      </pc:sldChg>
      <pc:sldChg chg="modSp mod setBg">
        <pc:chgData name="P McKenzie-Cook" userId="6605cc89-aaff-4d80-9ee6-20e4afa4ef0c" providerId="ADAL" clId="{27491775-2C7A-43EB-9FD9-E011E981001A}" dt="2024-11-17T22:10:28.982" v="131" actId="20577"/>
        <pc:sldMkLst>
          <pc:docMk/>
          <pc:sldMk cId="1871505232" sldId="463"/>
        </pc:sldMkLst>
        <pc:spChg chg="mod">
          <ac:chgData name="P McKenzie-Cook" userId="6605cc89-aaff-4d80-9ee6-20e4afa4ef0c" providerId="ADAL" clId="{27491775-2C7A-43EB-9FD9-E011E981001A}" dt="2024-11-17T22:10:28.982" v="131" actId="20577"/>
          <ac:spMkLst>
            <pc:docMk/>
            <pc:sldMk cId="1871505232" sldId="463"/>
            <ac:spMk id="5" creationId="{A3D22C99-B2EA-F1B4-3F95-DC4477634DFB}"/>
          </ac:spMkLst>
        </pc:spChg>
      </pc:sldChg>
      <pc:sldChg chg="modSp mod setBg">
        <pc:chgData name="P McKenzie-Cook" userId="6605cc89-aaff-4d80-9ee6-20e4afa4ef0c" providerId="ADAL" clId="{27491775-2C7A-43EB-9FD9-E011E981001A}" dt="2024-11-17T22:10:36.066" v="137" actId="1076"/>
        <pc:sldMkLst>
          <pc:docMk/>
          <pc:sldMk cId="685568970" sldId="464"/>
        </pc:sldMkLst>
        <pc:spChg chg="mod">
          <ac:chgData name="P McKenzie-Cook" userId="6605cc89-aaff-4d80-9ee6-20e4afa4ef0c" providerId="ADAL" clId="{27491775-2C7A-43EB-9FD9-E011E981001A}" dt="2024-11-17T22:10:36.066" v="137" actId="1076"/>
          <ac:spMkLst>
            <pc:docMk/>
            <pc:sldMk cId="685568970" sldId="464"/>
            <ac:spMk id="2" creationId="{F5AC6216-C11B-A8C8-76BD-03B8D07388AF}"/>
          </ac:spMkLst>
        </pc:spChg>
        <pc:spChg chg="mod">
          <ac:chgData name="P McKenzie-Cook" userId="6605cc89-aaff-4d80-9ee6-20e4afa4ef0c" providerId="ADAL" clId="{27491775-2C7A-43EB-9FD9-E011E981001A}" dt="2024-11-17T22:10:32.782" v="136" actId="20577"/>
          <ac:spMkLst>
            <pc:docMk/>
            <pc:sldMk cId="685568970" sldId="464"/>
            <ac:spMk id="5" creationId="{92426F6C-0A00-D7D1-B6F3-3B76820D8CF0}"/>
          </ac:spMkLst>
        </pc:spChg>
      </pc:sldChg>
      <pc:sldChg chg="modSp mod setBg">
        <pc:chgData name="P McKenzie-Cook" userId="6605cc89-aaff-4d80-9ee6-20e4afa4ef0c" providerId="ADAL" clId="{27491775-2C7A-43EB-9FD9-E011E981001A}" dt="2024-11-17T22:10:54.731" v="152" actId="14100"/>
        <pc:sldMkLst>
          <pc:docMk/>
          <pc:sldMk cId="1016467155" sldId="465"/>
        </pc:sldMkLst>
        <pc:spChg chg="mod">
          <ac:chgData name="P McKenzie-Cook" userId="6605cc89-aaff-4d80-9ee6-20e4afa4ef0c" providerId="ADAL" clId="{27491775-2C7A-43EB-9FD9-E011E981001A}" dt="2024-11-17T22:10:54.731" v="152" actId="14100"/>
          <ac:spMkLst>
            <pc:docMk/>
            <pc:sldMk cId="1016467155" sldId="465"/>
            <ac:spMk id="2" creationId="{A55AE23E-2613-F2DC-8A0D-0C8C2B02FCEE}"/>
          </ac:spMkLst>
        </pc:spChg>
        <pc:spChg chg="mod">
          <ac:chgData name="P McKenzie-Cook" userId="6605cc89-aaff-4d80-9ee6-20e4afa4ef0c" providerId="ADAL" clId="{27491775-2C7A-43EB-9FD9-E011E981001A}" dt="2024-11-17T22:10:49.566" v="150" actId="27636"/>
          <ac:spMkLst>
            <pc:docMk/>
            <pc:sldMk cId="1016467155" sldId="465"/>
            <ac:spMk id="3" creationId="{2CF8974F-1439-79FC-E435-6BB4BA3A0D2A}"/>
          </ac:spMkLst>
        </pc:spChg>
      </pc:sldChg>
      <pc:sldChg chg="modSp mod setBg">
        <pc:chgData name="P McKenzie-Cook" userId="6605cc89-aaff-4d80-9ee6-20e4afa4ef0c" providerId="ADAL" clId="{27491775-2C7A-43EB-9FD9-E011E981001A}" dt="2024-11-17T22:12:13.521" v="177" actId="20577"/>
        <pc:sldMkLst>
          <pc:docMk/>
          <pc:sldMk cId="1380618801" sldId="471"/>
        </pc:sldMkLst>
        <pc:spChg chg="mod">
          <ac:chgData name="P McKenzie-Cook" userId="6605cc89-aaff-4d80-9ee6-20e4afa4ef0c" providerId="ADAL" clId="{27491775-2C7A-43EB-9FD9-E011E981001A}" dt="2024-11-17T22:12:13.521" v="177" actId="20577"/>
          <ac:spMkLst>
            <pc:docMk/>
            <pc:sldMk cId="1380618801" sldId="471"/>
            <ac:spMk id="3" creationId="{AEF3FE9E-15E1-4D0C-F8C4-CC002D801C4B}"/>
          </ac:spMkLst>
        </pc:spChg>
        <pc:spChg chg="mod">
          <ac:chgData name="P McKenzie-Cook" userId="6605cc89-aaff-4d80-9ee6-20e4afa4ef0c" providerId="ADAL" clId="{27491775-2C7A-43EB-9FD9-E011E981001A}" dt="2024-11-17T22:12:05.080" v="164" actId="20577"/>
          <ac:spMkLst>
            <pc:docMk/>
            <pc:sldMk cId="1380618801" sldId="471"/>
            <ac:spMk id="5" creationId="{B55B5047-6908-2EC8-08C6-BD6FD2885893}"/>
          </ac:spMkLst>
        </pc:spChg>
      </pc:sldChg>
      <pc:sldChg chg="modSp mod setBg">
        <pc:chgData name="P McKenzie-Cook" userId="6605cc89-aaff-4d80-9ee6-20e4afa4ef0c" providerId="ADAL" clId="{27491775-2C7A-43EB-9FD9-E011E981001A}" dt="2024-11-17T22:06:48.630" v="61" actId="1076"/>
        <pc:sldMkLst>
          <pc:docMk/>
          <pc:sldMk cId="1000958110" sldId="473"/>
        </pc:sldMkLst>
        <pc:spChg chg="mod">
          <ac:chgData name="P McKenzie-Cook" userId="6605cc89-aaff-4d80-9ee6-20e4afa4ef0c" providerId="ADAL" clId="{27491775-2C7A-43EB-9FD9-E011E981001A}" dt="2024-11-17T22:06:48.630" v="61" actId="1076"/>
          <ac:spMkLst>
            <pc:docMk/>
            <pc:sldMk cId="1000958110" sldId="473"/>
            <ac:spMk id="4" creationId="{D7EF0E1C-3E00-669E-2FE0-AD9A9A502DF9}"/>
          </ac:spMkLst>
        </pc:spChg>
      </pc:sldChg>
      <pc:sldChg chg="addSp delSp modSp mod setBg">
        <pc:chgData name="P McKenzie-Cook" userId="6605cc89-aaff-4d80-9ee6-20e4afa4ef0c" providerId="ADAL" clId="{27491775-2C7A-43EB-9FD9-E011E981001A}" dt="2024-11-17T22:08:11.639" v="99" actId="1035"/>
        <pc:sldMkLst>
          <pc:docMk/>
          <pc:sldMk cId="272666154" sldId="474"/>
        </pc:sldMkLst>
        <pc:picChg chg="mod">
          <ac:chgData name="P McKenzie-Cook" userId="6605cc89-aaff-4d80-9ee6-20e4afa4ef0c" providerId="ADAL" clId="{27491775-2C7A-43EB-9FD9-E011E981001A}" dt="2024-11-17T22:07:39.699" v="81" actId="1076"/>
          <ac:picMkLst>
            <pc:docMk/>
            <pc:sldMk cId="272666154" sldId="474"/>
            <ac:picMk id="3" creationId="{16D27587-F4A2-570E-DBA4-552FC5811526}"/>
          </ac:picMkLst>
        </pc:picChg>
        <pc:picChg chg="mod">
          <ac:chgData name="P McKenzie-Cook" userId="6605cc89-aaff-4d80-9ee6-20e4afa4ef0c" providerId="ADAL" clId="{27491775-2C7A-43EB-9FD9-E011E981001A}" dt="2024-11-17T22:07:26.571" v="73" actId="14100"/>
          <ac:picMkLst>
            <pc:docMk/>
            <pc:sldMk cId="272666154" sldId="474"/>
            <ac:picMk id="4" creationId="{7E5E5EF0-6ABE-84D9-AE50-DF51F6641CEB}"/>
          </ac:picMkLst>
        </pc:picChg>
        <pc:picChg chg="mod">
          <ac:chgData name="P McKenzie-Cook" userId="6605cc89-aaff-4d80-9ee6-20e4afa4ef0c" providerId="ADAL" clId="{27491775-2C7A-43EB-9FD9-E011E981001A}" dt="2024-11-17T22:07:29.054" v="77" actId="14100"/>
          <ac:picMkLst>
            <pc:docMk/>
            <pc:sldMk cId="272666154" sldId="474"/>
            <ac:picMk id="5" creationId="{A039F652-738B-5073-46B6-B6282B590312}"/>
          </ac:picMkLst>
        </pc:picChg>
        <pc:picChg chg="mod">
          <ac:chgData name="P McKenzie-Cook" userId="6605cc89-aaff-4d80-9ee6-20e4afa4ef0c" providerId="ADAL" clId="{27491775-2C7A-43EB-9FD9-E011E981001A}" dt="2024-11-17T22:07:42.320" v="82" actId="1076"/>
          <ac:picMkLst>
            <pc:docMk/>
            <pc:sldMk cId="272666154" sldId="474"/>
            <ac:picMk id="6" creationId="{35FE6FBA-BEA0-D016-CBC9-DE80B2FAC48C}"/>
          </ac:picMkLst>
        </pc:picChg>
        <pc:picChg chg="mod">
          <ac:chgData name="P McKenzie-Cook" userId="6605cc89-aaff-4d80-9ee6-20e4afa4ef0c" providerId="ADAL" clId="{27491775-2C7A-43EB-9FD9-E011E981001A}" dt="2024-11-17T22:07:45.242" v="83" actId="1076"/>
          <ac:picMkLst>
            <pc:docMk/>
            <pc:sldMk cId="272666154" sldId="474"/>
            <ac:picMk id="7" creationId="{32C184A8-1661-BD02-82E3-80A70104F347}"/>
          </ac:picMkLst>
        </pc:picChg>
        <pc:picChg chg="mod">
          <ac:chgData name="P McKenzie-Cook" userId="6605cc89-aaff-4d80-9ee6-20e4afa4ef0c" providerId="ADAL" clId="{27491775-2C7A-43EB-9FD9-E011E981001A}" dt="2024-11-17T22:07:29.478" v="78" actId="14100"/>
          <ac:picMkLst>
            <pc:docMk/>
            <pc:sldMk cId="272666154" sldId="474"/>
            <ac:picMk id="10" creationId="{9E148FD9-2476-EB72-E419-4107A2AE1826}"/>
          </ac:picMkLst>
        </pc:picChg>
        <pc:picChg chg="add mod">
          <ac:chgData name="P McKenzie-Cook" userId="6605cc89-aaff-4d80-9ee6-20e4afa4ef0c" providerId="ADAL" clId="{27491775-2C7A-43EB-9FD9-E011E981001A}" dt="2024-11-17T22:08:04.283" v="89" actId="14100"/>
          <ac:picMkLst>
            <pc:docMk/>
            <pc:sldMk cId="272666154" sldId="474"/>
            <ac:picMk id="12" creationId="{259E2735-35C2-023C-6393-76621FCA9D4C}"/>
          </ac:picMkLst>
        </pc:picChg>
        <pc:picChg chg="add mod">
          <ac:chgData name="P McKenzie-Cook" userId="6605cc89-aaff-4d80-9ee6-20e4afa4ef0c" providerId="ADAL" clId="{27491775-2C7A-43EB-9FD9-E011E981001A}" dt="2024-11-17T22:08:11.639" v="99" actId="1035"/>
          <ac:picMkLst>
            <pc:docMk/>
            <pc:sldMk cId="272666154" sldId="474"/>
            <ac:picMk id="13" creationId="{455EF032-B8EB-574E-9D5E-690050F11A50}"/>
          </ac:picMkLst>
        </pc:picChg>
      </pc:sldChg>
      <pc:sldChg chg="addSp delSp modSp mod setBg">
        <pc:chgData name="P McKenzie-Cook" userId="6605cc89-aaff-4d80-9ee6-20e4afa4ef0c" providerId="ADAL" clId="{27491775-2C7A-43EB-9FD9-E011E981001A}" dt="2024-11-17T22:11:53.732" v="156" actId="14100"/>
        <pc:sldMkLst>
          <pc:docMk/>
          <pc:sldMk cId="2488548666" sldId="476"/>
        </pc:sldMkLst>
        <pc:picChg chg="add mod ord">
          <ac:chgData name="P McKenzie-Cook" userId="6605cc89-aaff-4d80-9ee6-20e4afa4ef0c" providerId="ADAL" clId="{27491775-2C7A-43EB-9FD9-E011E981001A}" dt="2024-11-17T22:11:53.732" v="156" actId="14100"/>
          <ac:picMkLst>
            <pc:docMk/>
            <pc:sldMk cId="2488548666" sldId="476"/>
            <ac:picMk id="4" creationId="{F87B2E8E-CC04-67A2-DFDC-EB766E90B508}"/>
          </ac:picMkLst>
        </pc:picChg>
      </pc:sldChg>
      <pc:sldChg chg="modSp mod setBg">
        <pc:chgData name="P McKenzie-Cook" userId="6605cc89-aaff-4d80-9ee6-20e4afa4ef0c" providerId="ADAL" clId="{27491775-2C7A-43EB-9FD9-E011E981001A}" dt="2024-11-17T22:06:54.299" v="66" actId="1076"/>
        <pc:sldMkLst>
          <pc:docMk/>
          <pc:sldMk cId="338976014" sldId="479"/>
        </pc:sldMkLst>
        <pc:spChg chg="mod">
          <ac:chgData name="P McKenzie-Cook" userId="6605cc89-aaff-4d80-9ee6-20e4afa4ef0c" providerId="ADAL" clId="{27491775-2C7A-43EB-9FD9-E011E981001A}" dt="2024-11-17T22:06:54.299" v="66" actId="1076"/>
          <ac:spMkLst>
            <pc:docMk/>
            <pc:sldMk cId="338976014" sldId="479"/>
            <ac:spMk id="4" creationId="{D7EF0E1C-3E00-669E-2FE0-AD9A9A502DF9}"/>
          </ac:spMkLst>
        </pc:spChg>
      </pc:sldChg>
      <pc:sldChg chg="modSp mod">
        <pc:chgData name="P McKenzie-Cook" userId="6605cc89-aaff-4d80-9ee6-20e4afa4ef0c" providerId="ADAL" clId="{27491775-2C7A-43EB-9FD9-E011E981001A}" dt="2024-11-17T22:15:47.531" v="186" actId="20577"/>
        <pc:sldMkLst>
          <pc:docMk/>
          <pc:sldMk cId="0" sldId="480"/>
        </pc:sldMkLst>
        <pc:spChg chg="mod">
          <ac:chgData name="P McKenzie-Cook" userId="6605cc89-aaff-4d80-9ee6-20e4afa4ef0c" providerId="ADAL" clId="{27491775-2C7A-43EB-9FD9-E011E981001A}" dt="2024-11-17T22:15:47.531" v="186" actId="20577"/>
          <ac:spMkLst>
            <pc:docMk/>
            <pc:sldMk cId="0" sldId="480"/>
            <ac:spMk id="154" creationId="{00000000-0000-0000-0000-000000000000}"/>
          </ac:spMkLst>
        </pc:spChg>
      </pc:sldChg>
      <pc:sldChg chg="addSp modSp del setBg">
        <pc:chgData name="P McKenzie-Cook" userId="6605cc89-aaff-4d80-9ee6-20e4afa4ef0c" providerId="ADAL" clId="{27491775-2C7A-43EB-9FD9-E011E981001A}" dt="2024-11-17T22:08:15.196" v="100" actId="47"/>
        <pc:sldMkLst>
          <pc:docMk/>
          <pc:sldMk cId="79126146" sldId="480"/>
        </pc:sldMkLst>
      </pc:sldChg>
      <pc:sldChg chg="addSp modSp mod">
        <pc:chgData name="P McKenzie-Cook" userId="6605cc89-aaff-4d80-9ee6-20e4afa4ef0c" providerId="ADAL" clId="{27491775-2C7A-43EB-9FD9-E011E981001A}" dt="2024-11-17T22:16:30.415" v="203" actId="1076"/>
        <pc:sldMkLst>
          <pc:docMk/>
          <pc:sldMk cId="0" sldId="481"/>
        </pc:sldMkLst>
        <pc:spChg chg="add mod">
          <ac:chgData name="P McKenzie-Cook" userId="6605cc89-aaff-4d80-9ee6-20e4afa4ef0c" providerId="ADAL" clId="{27491775-2C7A-43EB-9FD9-E011E981001A}" dt="2024-11-17T22:16:30.415" v="203" actId="1076"/>
          <ac:spMkLst>
            <pc:docMk/>
            <pc:sldMk cId="0" sldId="481"/>
            <ac:spMk id="2" creationId="{F1E716F0-A7C6-AA5C-81E6-3596369B2ACE}"/>
          </ac:spMkLst>
        </pc:spChg>
      </pc:sldChg>
      <pc:sldChg chg="addSp modSp mod">
        <pc:chgData name="P McKenzie-Cook" userId="6605cc89-aaff-4d80-9ee6-20e4afa4ef0c" providerId="ADAL" clId="{27491775-2C7A-43EB-9FD9-E011E981001A}" dt="2024-11-17T22:16:35.081" v="205" actId="1076"/>
        <pc:sldMkLst>
          <pc:docMk/>
          <pc:sldMk cId="0" sldId="482"/>
        </pc:sldMkLst>
        <pc:spChg chg="add mod">
          <ac:chgData name="P McKenzie-Cook" userId="6605cc89-aaff-4d80-9ee6-20e4afa4ef0c" providerId="ADAL" clId="{27491775-2C7A-43EB-9FD9-E011E981001A}" dt="2024-11-17T22:16:35.081" v="205" actId="1076"/>
          <ac:spMkLst>
            <pc:docMk/>
            <pc:sldMk cId="0" sldId="482"/>
            <ac:spMk id="2" creationId="{A86DD3E9-822C-352F-C00B-A84510E11ACC}"/>
          </ac:spMkLst>
        </pc:spChg>
      </pc:sldChg>
      <pc:sldChg chg="addSp delSp modSp add mod">
        <pc:chgData name="P McKenzie-Cook" userId="6605cc89-aaff-4d80-9ee6-20e4afa4ef0c" providerId="ADAL" clId="{27491775-2C7A-43EB-9FD9-E011E981001A}" dt="2024-11-18T21:48:54.200" v="426" actId="1076"/>
        <pc:sldMkLst>
          <pc:docMk/>
          <pc:sldMk cId="4118652842" sldId="508"/>
        </pc:sldMkLst>
        <pc:spChg chg="add mod">
          <ac:chgData name="P McKenzie-Cook" userId="6605cc89-aaff-4d80-9ee6-20e4afa4ef0c" providerId="ADAL" clId="{27491775-2C7A-43EB-9FD9-E011E981001A}" dt="2024-11-18T21:48:54.200" v="426" actId="1076"/>
          <ac:spMkLst>
            <pc:docMk/>
            <pc:sldMk cId="4118652842" sldId="508"/>
            <ac:spMk id="13" creationId="{CA944537-66A8-91D4-CD86-2C218A24417B}"/>
          </ac:spMkLst>
        </pc:spChg>
        <pc:spChg chg="mod">
          <ac:chgData name="P McKenzie-Cook" userId="6605cc89-aaff-4d80-9ee6-20e4afa4ef0c" providerId="ADAL" clId="{27491775-2C7A-43EB-9FD9-E011E981001A}" dt="2024-11-18T21:45:57.257" v="376" actId="20577"/>
          <ac:spMkLst>
            <pc:docMk/>
            <pc:sldMk cId="4118652842" sldId="508"/>
            <ac:spMk id="18" creationId="{697D2C4E-0B28-3F20-1377-979C09BC64D1}"/>
          </ac:spMkLst>
        </pc:spChg>
        <pc:picChg chg="add mod">
          <ac:chgData name="P McKenzie-Cook" userId="6605cc89-aaff-4d80-9ee6-20e4afa4ef0c" providerId="ADAL" clId="{27491775-2C7A-43EB-9FD9-E011E981001A}" dt="2024-11-18T21:45:27.641" v="294" actId="1076"/>
          <ac:picMkLst>
            <pc:docMk/>
            <pc:sldMk cId="4118652842" sldId="508"/>
            <ac:picMk id="11" creationId="{193925B5-C6BD-82BF-053F-A7DDA59F5DC7}"/>
          </ac:picMkLst>
        </pc:picChg>
        <pc:picChg chg="add mod">
          <ac:chgData name="P McKenzie-Cook" userId="6605cc89-aaff-4d80-9ee6-20e4afa4ef0c" providerId="ADAL" clId="{27491775-2C7A-43EB-9FD9-E011E981001A}" dt="2024-11-18T21:48:54.200" v="426" actId="1076"/>
          <ac:picMkLst>
            <pc:docMk/>
            <pc:sldMk cId="4118652842" sldId="508"/>
            <ac:picMk id="15" creationId="{73BFAD69-FD13-42E7-270E-A3AFB50CE32B}"/>
          </ac:picMkLst>
        </pc:picChg>
      </pc:sldChg>
      <pc:sldChg chg="addSp delSp modSp mod">
        <pc:chgData name="P McKenzie-Cook" userId="6605cc89-aaff-4d80-9ee6-20e4afa4ef0c" providerId="ADAL" clId="{27491775-2C7A-43EB-9FD9-E011E981001A}" dt="2024-11-18T21:48:39.786" v="424" actId="478"/>
        <pc:sldMkLst>
          <pc:docMk/>
          <pc:sldMk cId="1935433221" sldId="509"/>
        </pc:sldMkLst>
        <pc:spChg chg="add mod">
          <ac:chgData name="P McKenzie-Cook" userId="6605cc89-aaff-4d80-9ee6-20e4afa4ef0c" providerId="ADAL" clId="{27491775-2C7A-43EB-9FD9-E011E981001A}" dt="2024-11-18T21:47:40.317" v="419" actId="403"/>
          <ac:spMkLst>
            <pc:docMk/>
            <pc:sldMk cId="1935433221" sldId="509"/>
            <ac:spMk id="3" creationId="{61EC3FCB-C486-3E90-A6F9-59422FC7CA73}"/>
          </ac:spMkLst>
        </pc:spChg>
        <pc:picChg chg="add mod">
          <ac:chgData name="P McKenzie-Cook" userId="6605cc89-aaff-4d80-9ee6-20e4afa4ef0c" providerId="ADAL" clId="{27491775-2C7A-43EB-9FD9-E011E981001A}" dt="2024-11-18T21:48:38.434" v="423" actId="14100"/>
          <ac:picMkLst>
            <pc:docMk/>
            <pc:sldMk cId="1935433221" sldId="509"/>
            <ac:picMk id="16" creationId="{65C6A740-A911-45DE-D501-BA335BC3C57E}"/>
          </ac:picMkLst>
        </pc:picChg>
      </pc:sldChg>
      <pc:sldMasterChg chg="setBg modSldLayout">
        <pc:chgData name="P McKenzie-Cook" userId="6605cc89-aaff-4d80-9ee6-20e4afa4ef0c" providerId="ADAL" clId="{27491775-2C7A-43EB-9FD9-E011E981001A}" dt="2024-11-17T22:02:02.199" v="3"/>
        <pc:sldMasterMkLst>
          <pc:docMk/>
          <pc:sldMasterMk cId="2460954070" sldId="2147483660"/>
        </pc:sldMasterMkLst>
        <pc:sldLayoutChg chg="setBg">
          <pc:chgData name="P McKenzie-Cook" userId="6605cc89-aaff-4d80-9ee6-20e4afa4ef0c" providerId="ADAL" clId="{27491775-2C7A-43EB-9FD9-E011E981001A}" dt="2024-11-17T22:02:02.199" v="3"/>
          <pc:sldLayoutMkLst>
            <pc:docMk/>
            <pc:sldMasterMk cId="2460954070" sldId="2147483660"/>
            <pc:sldLayoutMk cId="2385387890" sldId="2147483661"/>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949138452" sldId="2147483662"/>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2591524520" sldId="2147483663"/>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1203092039" sldId="2147483664"/>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733172339" sldId="2147483665"/>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210312558" sldId="2147483666"/>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146388984" sldId="2147483667"/>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171841454" sldId="2147483668"/>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1718958274" sldId="2147483669"/>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2202905451" sldId="2147483670"/>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479445657" sldId="2147483671"/>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116880543" sldId="2147483672"/>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1580544834" sldId="2147483673"/>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235198510" sldId="2147483674"/>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1569684879" sldId="2147483675"/>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2591479334" sldId="2147483676"/>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4128317745" sldId="2147483677"/>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372745312" sldId="2147483678"/>
          </pc:sldLayoutMkLst>
        </pc:sldLayoutChg>
        <pc:sldLayoutChg chg="setBg">
          <pc:chgData name="P McKenzie-Cook" userId="6605cc89-aaff-4d80-9ee6-20e4afa4ef0c" providerId="ADAL" clId="{27491775-2C7A-43EB-9FD9-E011E981001A}" dt="2024-11-17T22:02:02.199" v="3"/>
          <pc:sldLayoutMkLst>
            <pc:docMk/>
            <pc:sldMasterMk cId="2460954070" sldId="2147483660"/>
            <pc:sldLayoutMk cId="79232196" sldId="2147483679"/>
          </pc:sldLayoutMkLst>
        </pc:sldLayoutChg>
      </pc:sldMasterChg>
    </pc:docChg>
  </pc:docChgLst>
  <pc:docChgLst>
    <pc:chgData name="A Freel" userId="S::afreel@ohacademy.co.uk::f6dead3d-cc44-4b49-aee1-60fe86f08dbd" providerId="AD" clId="Web-{BA796346-E0D3-4DF3-B057-BD623D7AC29C}"/>
    <pc:docChg chg="addSld modSld">
      <pc:chgData name="A Freel" userId="S::afreel@ohacademy.co.uk::f6dead3d-cc44-4b49-aee1-60fe86f08dbd" providerId="AD" clId="Web-{BA796346-E0D3-4DF3-B057-BD623D7AC29C}" dt="2024-11-02T10:24:39.102" v="10" actId="20577"/>
      <pc:docMkLst>
        <pc:docMk/>
      </pc:docMkLst>
      <pc:sldChg chg="modSp">
        <pc:chgData name="A Freel" userId="S::afreel@ohacademy.co.uk::f6dead3d-cc44-4b49-aee1-60fe86f08dbd" providerId="AD" clId="Web-{BA796346-E0D3-4DF3-B057-BD623D7AC29C}" dt="2024-11-02T10:24:39.102" v="10" actId="20577"/>
        <pc:sldMkLst>
          <pc:docMk/>
          <pc:sldMk cId="109857222" sldId="256"/>
        </pc:sldMkLst>
        <pc:spChg chg="mod">
          <ac:chgData name="A Freel" userId="S::afreel@ohacademy.co.uk::f6dead3d-cc44-4b49-aee1-60fe86f08dbd" providerId="AD" clId="Web-{BA796346-E0D3-4DF3-B057-BD623D7AC29C}" dt="2024-11-02T10:24:36.086" v="8" actId="20577"/>
          <ac:spMkLst>
            <pc:docMk/>
            <pc:sldMk cId="109857222" sldId="256"/>
            <ac:spMk id="2" creationId="{00000000-0000-0000-0000-000000000000}"/>
          </ac:spMkLst>
        </pc:spChg>
        <pc:spChg chg="mod">
          <ac:chgData name="A Freel" userId="S::afreel@ohacademy.co.uk::f6dead3d-cc44-4b49-aee1-60fe86f08dbd" providerId="AD" clId="Web-{BA796346-E0D3-4DF3-B057-BD623D7AC29C}" dt="2024-11-02T10:24:39.102" v="10" actId="20577"/>
          <ac:spMkLst>
            <pc:docMk/>
            <pc:sldMk cId="109857222" sldId="256"/>
            <ac:spMk id="3" creationId="{00000000-0000-0000-0000-000000000000}"/>
          </ac:spMkLst>
        </pc:spChg>
      </pc:sldChg>
      <pc:sldChg chg="add">
        <pc:chgData name="A Freel" userId="S::afreel@ohacademy.co.uk::f6dead3d-cc44-4b49-aee1-60fe86f08dbd" providerId="AD" clId="Web-{BA796346-E0D3-4DF3-B057-BD623D7AC29C}" dt="2024-11-02T10:24:28.727" v="1"/>
        <pc:sldMkLst>
          <pc:docMk/>
          <pc:sldMk cId="48482879" sldId="259"/>
        </pc:sldMkLst>
      </pc:sldChg>
      <pc:sldChg chg="add">
        <pc:chgData name="A Freel" userId="S::afreel@ohacademy.co.uk::f6dead3d-cc44-4b49-aee1-60fe86f08dbd" providerId="AD" clId="Web-{BA796346-E0D3-4DF3-B057-BD623D7AC29C}" dt="2024-11-02T10:24:28.711" v="0"/>
        <pc:sldMkLst>
          <pc:docMk/>
          <pc:sldMk cId="4110216635" sldId="260"/>
        </pc:sldMkLst>
      </pc:sldChg>
      <pc:sldMasterChg chg="addSldLayout">
        <pc:chgData name="A Freel" userId="S::afreel@ohacademy.co.uk::f6dead3d-cc44-4b49-aee1-60fe86f08dbd" providerId="AD" clId="Web-{BA796346-E0D3-4DF3-B057-BD623D7AC29C}" dt="2024-11-02T10:24:28.727" v="1"/>
        <pc:sldMasterMkLst>
          <pc:docMk/>
          <pc:sldMasterMk cId="2460954070" sldId="2147483660"/>
        </pc:sldMasterMkLst>
        <pc:sldLayoutChg chg="add">
          <pc:chgData name="A Freel" userId="S::afreel@ohacademy.co.uk::f6dead3d-cc44-4b49-aee1-60fe86f08dbd" providerId="AD" clId="Web-{BA796346-E0D3-4DF3-B057-BD623D7AC29C}" dt="2024-11-02T10:24:28.727" v="1"/>
          <pc:sldLayoutMkLst>
            <pc:docMk/>
            <pc:sldMasterMk cId="2460954070" sldId="2147483660"/>
            <pc:sldLayoutMk cId="116880543"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D088A-CA44-4480-850B-0FC3EFE64552}" type="datetimeFigureOut">
              <a:t>11/19/2024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7E18B-1B97-4D57-9DF1-E0761868A97F}" type="slidenum">
              <a:t>‹#›</a:t>
            </a:fld>
            <a:endParaRPr lang="en-GB"/>
          </a:p>
        </p:txBody>
      </p:sp>
    </p:spTree>
    <p:extLst>
      <p:ext uri="{BB962C8B-B14F-4D97-AF65-F5344CB8AC3E}">
        <p14:creationId xmlns:p14="http://schemas.microsoft.com/office/powerpoint/2010/main" val="147210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cce.io/tcc"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ncce.io/og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pixabay.com/vectors/laptop-notebook-mobile-computer-1540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ixabay.com/vectors/laptop-notebook-mobile-computer-154091/"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vectors/computer-desktop-workstation-office-158675/"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pixabay.com/vectors/laptop-notebook-mobile-computer-154091/"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vectors/laptop-notebook-mobile-computer-15409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vectors/computer-mouse-computer-device-152249/"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pixabay.com/vectors/mousepad-finger-mouse-pad-point-160223/" TargetMode="External"/><Relationship Id="rId5" Type="http://schemas.openxmlformats.org/officeDocument/2006/relationships/hyperlink" Target="https://pixabay.com/vectors/computer-mouse-hardware-wheel-click-23266/" TargetMode="External"/><Relationship Id="rId4" Type="http://schemas.openxmlformats.org/officeDocument/2006/relationships/hyperlink" Target="https://pixabay.com/photos/workplace-mouse-computer-apple-2341642/"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Number bonds to 8</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use a part-whole model and eight cubes to complete the Do Now task. They represent each part-whole model and fill in the missing number in each one. When a part is missing, they represent the whole using cubes and then move the correct number of cubes into a part to find the other part. This is intended to prepare pupils for Lessons 3 and 4.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61893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find it helpful to represent the stories first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can be provided a number line marked with some jumps from a starting point, to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30</a:t>
            </a:fld>
            <a:endParaRPr lang="en-GB"/>
          </a:p>
        </p:txBody>
      </p:sp>
    </p:spTree>
    <p:extLst>
      <p:ext uri="{BB962C8B-B14F-4D97-AF65-F5344CB8AC3E}">
        <p14:creationId xmlns:p14="http://schemas.microsoft.com/office/powerpoint/2010/main" val="343712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find it helpful to represent the stories first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can be provided a number line marked with some jumps from a starting point, to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31</a:t>
            </a:fld>
            <a:endParaRPr lang="en-GB"/>
          </a:p>
        </p:txBody>
      </p:sp>
    </p:spTree>
    <p:extLst>
      <p:ext uri="{BB962C8B-B14F-4D97-AF65-F5344CB8AC3E}">
        <p14:creationId xmlns:p14="http://schemas.microsoft.com/office/powerpoint/2010/main" val="424759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find it helpful to represent the stories first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can be provided a number line marked with some jumps from a starting point, to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32</a:t>
            </a:fld>
            <a:endParaRPr lang="en-GB"/>
          </a:p>
        </p:txBody>
      </p:sp>
    </p:spTree>
    <p:extLst>
      <p:ext uri="{BB962C8B-B14F-4D97-AF65-F5344CB8AC3E}">
        <p14:creationId xmlns:p14="http://schemas.microsoft.com/office/powerpoint/2010/main" val="219501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Unexpected unknown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Tell the story, where the unknown is in a non-standard position.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go at modelling the story with a partner. They may identify 15 as a starting point on the number line and then count how many jumps to get to 12.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33</a:t>
            </a:fld>
            <a:endParaRPr lang="en-GB"/>
          </a:p>
        </p:txBody>
      </p:sp>
    </p:spTree>
    <p:extLst>
      <p:ext uri="{BB962C8B-B14F-4D97-AF65-F5344CB8AC3E}">
        <p14:creationId xmlns:p14="http://schemas.microsoft.com/office/powerpoint/2010/main" val="69726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35</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274638" y="1168400"/>
            <a:ext cx="10388601" cy="5843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983932" y="7402629"/>
            <a:ext cx="7871456" cy="7013015"/>
          </a:xfrm>
          <a:prstGeom prst="rect">
            <a:avLst/>
          </a:prstGeom>
        </p:spPr>
        <p:txBody>
          <a:bodyPr spcFirstLastPara="1" wrap="square" lIns="138702" tIns="138702" rIns="138702" bIns="138702"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e69bb438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e69bb438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Last updated: 03-06-21</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Resources are updated regularly — the latest version is available at:</a:t>
            </a:r>
            <a:r>
              <a:rPr lang="en-GB" sz="1000">
                <a:solidFill>
                  <a:srgbClr val="666666"/>
                </a:solidFill>
                <a:latin typeface="Quicksand"/>
                <a:ea typeface="Quicksand"/>
                <a:cs typeface="Quicksand"/>
                <a:sym typeface="Quicksand"/>
              </a:rPr>
              <a:t> </a:t>
            </a: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ncce.io/tcc</a:t>
            </a:r>
            <a:r>
              <a:rPr lang="en-GB" sz="1000">
                <a:solidFill>
                  <a:srgbClr val="666666"/>
                </a:solidFill>
                <a:latin typeface="Quicksand"/>
                <a:ea typeface="Quicksand"/>
                <a:cs typeface="Quicksand"/>
                <a:sym typeface="Quicksand"/>
              </a:rPr>
              <a:t>.</a:t>
            </a: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This resource is licensed under the Open Government Licence, version 3. For more information on this licence, see </a:t>
            </a:r>
            <a:r>
              <a:rPr lang="en-GB" sz="10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ncce.io/ogl</a:t>
            </a:r>
            <a:r>
              <a:rPr lang="en-GB" sz="1000">
                <a:solidFill>
                  <a:srgbClr val="666666"/>
                </a:solidFill>
                <a:latin typeface="Quicksand"/>
                <a:ea typeface="Quicksand"/>
                <a:cs typeface="Quicksand"/>
                <a:sym typeface="Quicksand"/>
              </a:rPr>
              <a:t>.</a:t>
            </a:r>
            <a:endParaRPr sz="10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fd2357c5b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fd2357c5b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63f6a395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a63f6a395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4ad3250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4ad3250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latin typeface="Quicksand"/>
                <a:ea typeface="Quicksand"/>
                <a:cs typeface="Quicksand"/>
                <a:sym typeface="Quicksand"/>
              </a:rPr>
              <a:t>Take suggestions from the learners and click to animate what the part is and what it does. </a:t>
            </a:r>
            <a:endParaRPr sz="1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3"/>
              </a:rPr>
              <a:t>https://pixabay.com/vectors/computer-desktop-workstation-office-158675/</a:t>
            </a:r>
            <a:r>
              <a:rPr lang="en-GB" sz="1000">
                <a:solidFill>
                  <a:schemeClr val="dk1"/>
                </a:solidFill>
                <a:latin typeface="Quicksand"/>
                <a:ea typeface="Quicksand"/>
                <a:cs typeface="Quicksand"/>
                <a:sym typeface="Quicksand"/>
              </a:rPr>
              <a:t>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4"/>
              </a:rPr>
              <a:t>https://pixabay.com/vectors/laptop-notebook-mobile-computer-154091/</a:t>
            </a:r>
            <a:r>
              <a:rPr lang="en-GB" sz="1000">
                <a:solidFill>
                  <a:schemeClr val="dk1"/>
                </a:solidFill>
                <a:latin typeface="Quicksand"/>
                <a:ea typeface="Quicksand"/>
                <a:cs typeface="Quicksand"/>
                <a:sym typeface="Quicksand"/>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Counting back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the work from Year 2, in which pupils learnt the partitioning structure of subtraction, partitioning a whole into two parts. Focus on stories about the images on the slide.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Roleplay the scenario, on the next slide, with pupils. Practise first counting ‘one, two’ for the children who leave and then recounting the remaining group, and then practise counting back from thirteen: ‘twelve, eleven’ as the children leave.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this story if we didn’t have the children here?  </a:t>
            </a:r>
          </a:p>
          <a:p>
            <a:pPr algn="just" rtl="0" fontAlgn="base"/>
            <a:r>
              <a:rPr lang="en-GB" sz="1200" b="0" i="0">
                <a:solidFill>
                  <a:srgbClr val="000000"/>
                </a:solidFill>
                <a:effectLst/>
                <a:latin typeface="Arial" panose="020B0604020202020204" pitchFamily="34" charset="0"/>
              </a:rPr>
              <a:t>Pupils will make their own models of the situation using manipulatives and drawings and discuss the similarities and differences between their models. Discuss and make links between different representations with pupils, including part-whole models, counter and cube representations, bead strings and number tracks/number lines and pictures with elements crossed out. </a:t>
            </a:r>
            <a:endParaRPr lang="en-GB" b="0" i="0">
              <a:solidFill>
                <a:srgbClr val="000000"/>
              </a:solidFill>
              <a:effectLst/>
              <a:latin typeface="Segoe UI" panose="020B0502040204020203" pitchFamily="34" charset="0"/>
            </a:endParaRPr>
          </a:p>
          <a:p>
            <a:pPr algn="just" rtl="0" fontAlgn="base"/>
            <a:r>
              <a:rPr lang="en-GB" sz="1200" b="0" i="0">
                <a:solidFill>
                  <a:srgbClr val="000000"/>
                </a:solidFill>
                <a:effectLst/>
                <a:latin typeface="Arial" panose="020B0604020202020204" pitchFamily="34" charset="0"/>
              </a:rPr>
              <a:t>Model the story on a number track, placing a counter or finger at 13 and then counting back two spaces (both counting ‘one, two’, and ‘twelve, eleven’ while holding up fingers to mark the two spaces moved) to represent the children leaving. Explain that we only use counting back when we are taking away small numbers. Use the next slide to model another example of a reduction story where one, two or three elements are being taken away from a teen number or 20.</a:t>
            </a:r>
            <a:r>
              <a:rPr lang="en-GB" sz="1200" b="0"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a:p>
        </p:txBody>
      </p:sp>
    </p:spTree>
    <p:extLst>
      <p:ext uri="{BB962C8B-B14F-4D97-AF65-F5344CB8AC3E}">
        <p14:creationId xmlns:p14="http://schemas.microsoft.com/office/powerpoint/2010/main" val="1555941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4ad3250c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4ad3250c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latin typeface="Quicksand"/>
                <a:ea typeface="Quicksand"/>
                <a:cs typeface="Quicksand"/>
                <a:sym typeface="Quicksand"/>
              </a:rPr>
              <a:t>Take suggestions from the learners and click to animate what the part is and what it does. </a:t>
            </a:r>
            <a:endParaRPr sz="1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3"/>
              </a:rPr>
              <a:t>https://pixabay.com/vectors/computer-desktop-workstation-office-158675/</a:t>
            </a:r>
            <a:r>
              <a:rPr lang="en-GB" sz="1000">
                <a:solidFill>
                  <a:schemeClr val="dk1"/>
                </a:solidFill>
                <a:latin typeface="Quicksand"/>
                <a:ea typeface="Quicksand"/>
                <a:cs typeface="Quicksand"/>
                <a:sym typeface="Quicksand"/>
              </a:rPr>
              <a:t>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4"/>
              </a:rPr>
              <a:t>https://pixabay.com/vectors/laptop-notebook-mobile-computer-154091/</a:t>
            </a:r>
            <a:r>
              <a:rPr lang="en-GB" sz="1000">
                <a:solidFill>
                  <a:schemeClr val="dk1"/>
                </a:solidFill>
                <a:latin typeface="Quicksand"/>
                <a:ea typeface="Quicksand"/>
                <a:cs typeface="Quicksand"/>
                <a:sym typeface="Quicksand"/>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4ad3250c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4ad3250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latin typeface="Quicksand"/>
                <a:ea typeface="Quicksand"/>
                <a:cs typeface="Quicksand"/>
                <a:sym typeface="Quicksand"/>
              </a:rPr>
              <a:t>Take suggestions from the learners and click to animate what the part is and what it does. </a:t>
            </a:r>
            <a:endParaRPr sz="1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3"/>
              </a:rPr>
              <a:t>https://pixabay.com/vectors/computer-desktop-workstation-office-158675/</a:t>
            </a:r>
            <a:r>
              <a:rPr lang="en-GB" sz="1000">
                <a:solidFill>
                  <a:schemeClr val="dk1"/>
                </a:solidFill>
                <a:latin typeface="Quicksand"/>
                <a:ea typeface="Quicksand"/>
                <a:cs typeface="Quicksand"/>
                <a:sym typeface="Quicksand"/>
              </a:rPr>
              <a:t>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4"/>
              </a:rPr>
              <a:t>https://pixabay.com/vectors/laptop-notebook-mobile-computer-154091/</a:t>
            </a:r>
            <a:r>
              <a:rPr lang="en-GB" sz="1000">
                <a:solidFill>
                  <a:schemeClr val="dk1"/>
                </a:solidFill>
                <a:latin typeface="Quicksand"/>
                <a:ea typeface="Quicksand"/>
                <a:cs typeface="Quicksand"/>
                <a:sym typeface="Quicksand"/>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4ad3250c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4ad3250c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latin typeface="Quicksand"/>
                <a:ea typeface="Quicksand"/>
                <a:cs typeface="Quicksand"/>
                <a:sym typeface="Quicksand"/>
              </a:rPr>
              <a:t>Take suggestions from the learners and click to animate what the part is and what it does.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000" u="sng">
                <a:solidFill>
                  <a:schemeClr val="hlink"/>
                </a:solidFill>
                <a:latin typeface="Quicksand"/>
                <a:ea typeface="Quicksand"/>
                <a:cs typeface="Quicksand"/>
                <a:sym typeface="Quicksand"/>
                <a:hlinkClick r:id="rId3"/>
              </a:rPr>
              <a:t>https://pixabay.com/vectors/laptop-notebook-mobile-computer-154091/</a:t>
            </a:r>
            <a:r>
              <a:rPr lang="en-GB" sz="1000">
                <a:solidFill>
                  <a:schemeClr val="dk1"/>
                </a:solidFill>
                <a:latin typeface="Quicksand"/>
                <a:ea typeface="Quicksand"/>
                <a:cs typeface="Quicksand"/>
                <a:sym typeface="Quicksand"/>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fd2357c5b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fd2357c5b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Show images of different computer mice and trackpads. Invite learners to explain how they are different. Responses should include:</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Some have wires, some don’t</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Some have buttons, some don’t</a:t>
            </a:r>
            <a:endParaRPr sz="1000">
              <a:solidFill>
                <a:schemeClr val="dk1"/>
              </a:solidFill>
              <a:latin typeface="Quicksand"/>
              <a:ea typeface="Quicksand"/>
              <a:cs typeface="Quicksand"/>
              <a:sym typeface="Quicksand"/>
            </a:endParaRPr>
          </a:p>
          <a:p>
            <a:pPr marL="457200" lvl="0" indent="-292100" algn="l" rtl="0">
              <a:lnSpc>
                <a:spcPct val="115000"/>
              </a:lnSpc>
              <a:spcBef>
                <a:spcPts val="0"/>
              </a:spcBef>
              <a:spcAft>
                <a:spcPts val="0"/>
              </a:spcAft>
              <a:buClr>
                <a:schemeClr val="dk1"/>
              </a:buClr>
              <a:buSzPts val="1000"/>
              <a:buFont typeface="Quicksand"/>
              <a:buChar char="-"/>
            </a:pPr>
            <a:r>
              <a:rPr lang="en-GB" sz="1000">
                <a:solidFill>
                  <a:schemeClr val="dk1"/>
                </a:solidFill>
                <a:latin typeface="Quicksand"/>
                <a:ea typeface="Quicksand"/>
                <a:cs typeface="Quicksand"/>
                <a:sym typeface="Quicksand"/>
              </a:rPr>
              <a:t>Some are part of the computer, others are connected to it</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Emphasise that even though each device looks different, they all perform the same function.</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Wired mouse: </a:t>
            </a:r>
            <a:r>
              <a:rPr lang="en-GB" sz="1000" u="sng">
                <a:solidFill>
                  <a:schemeClr val="hlink"/>
                </a:solidFill>
                <a:latin typeface="Quicksand"/>
                <a:ea typeface="Quicksand"/>
                <a:cs typeface="Quicksand"/>
                <a:sym typeface="Quicksand"/>
                <a:hlinkClick r:id="rId3"/>
              </a:rPr>
              <a:t>https://pixabay.com/vectors/computer-mouse-computer-device-152249/</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Single button mouse: </a:t>
            </a:r>
            <a:r>
              <a:rPr lang="en-GB" sz="1000" u="sng">
                <a:solidFill>
                  <a:schemeClr val="hlink"/>
                </a:solidFill>
                <a:latin typeface="Quicksand"/>
                <a:ea typeface="Quicksand"/>
                <a:cs typeface="Quicksand"/>
                <a:sym typeface="Quicksand"/>
                <a:hlinkClick r:id="rId4"/>
              </a:rPr>
              <a:t>https://pixabay.com/photos/workplace-mouse-computer-apple-2341642/</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Wireless mouse: </a:t>
            </a:r>
            <a:r>
              <a:rPr lang="en-GB" sz="1000" u="sng">
                <a:solidFill>
                  <a:schemeClr val="hlink"/>
                </a:solidFill>
                <a:latin typeface="Quicksand"/>
                <a:ea typeface="Quicksand"/>
                <a:cs typeface="Quicksand"/>
                <a:sym typeface="Quicksand"/>
                <a:hlinkClick r:id="rId5"/>
              </a:rPr>
              <a:t>https://pixabay.com/vectors/computer-mouse-hardware-wheel-click-23266/</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Two button trackpad: </a:t>
            </a:r>
            <a:r>
              <a:rPr lang="en-GB" sz="1000" u="sng">
                <a:solidFill>
                  <a:schemeClr val="hlink"/>
                </a:solidFill>
                <a:latin typeface="Quicksand"/>
                <a:ea typeface="Quicksand"/>
                <a:cs typeface="Quicksand"/>
                <a:sym typeface="Quicksand"/>
                <a:hlinkClick r:id="rId6"/>
              </a:rPr>
              <a:t>https://pixabay.com/vectors/mousepad-finger-mouse-pad-point-160223/</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4ad3250c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b4ad3250c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Click to animate the double-click.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paintz.app</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4ad3250c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4ad3250c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Click to animate the double-click.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paintz.app</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4ad3250c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4ad3250c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Click to animate the double-click. </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paintz.app</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b553d8d83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b553d8d8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In the Paintz program demonstrate the paint brush tool in the toolbar.</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fd2357c5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fd2357c5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In the Paintz program demonstrate changing the brush colour in the toolbar.</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fd2357c5b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fd2357c5b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5B5BA5"/>
              </a:buClr>
              <a:buSzPts val="1100"/>
              <a:buFont typeface="Arial"/>
              <a:buNone/>
            </a:pPr>
            <a:r>
              <a:rPr lang="en-GB" sz="1000">
                <a:latin typeface="Quicksand"/>
                <a:ea typeface="Quicksand"/>
                <a:cs typeface="Quicksand"/>
                <a:sym typeface="Quicksand"/>
              </a:rPr>
              <a:t>In the Paintz program demonstrate the changing the line thickness in the toolbar.</a:t>
            </a: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endParaRPr sz="1000">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New Learning:</a:t>
            </a:r>
            <a:r>
              <a:rPr kumimoji="0" lang="en-GB" sz="1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 Counting back using a number track</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Recap the work from Year 2, in which pupils learnt the partitioning structure of subtraction, partitioning a whole into two parts. Focus on stories about the images on the slide.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Roleplay the scenario, on the next slide, with pupils. Practise first counting ‘one, two’ for the children who leave and then recounting the remaining group, and then practise counting back from thirteen: ‘twelve, eleven’ as the children leave.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How could we represent this story if we didn’t have the children here?  </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Pupils will make their own models of the situation using manipulatives and drawings and discuss the similarities and differences between their models. Discuss and make links between different representations with pupils, including part-whole models, counter and cube representations, bead strings and number tracks/number lines and pictures with elements crossed out.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Model the story on a number track, placing a counter or finger at 13 and then counting back two spaces (both counting ‘one, two’, and ‘twelve, eleven’ while holding up fingers to mark the two spaces moved) to represent the children leaving. Explain that we only use counting back when we are taking away small numbers. Use the next slide to model another example of a reduction story where one, two or three elements are being taken away from a teen number or 20.</a:t>
            </a:r>
            <a:r>
              <a:rPr kumimoji="0" lang="en-GB"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a:p>
        </p:txBody>
      </p:sp>
    </p:spTree>
    <p:extLst>
      <p:ext uri="{BB962C8B-B14F-4D97-AF65-F5344CB8AC3E}">
        <p14:creationId xmlns:p14="http://schemas.microsoft.com/office/powerpoint/2010/main" val="159147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fd2357c5b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fd2357c5b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5B5BA5"/>
              </a:buClr>
              <a:buSzPts val="1100"/>
              <a:buFont typeface="Arial"/>
              <a:buNone/>
            </a:pPr>
            <a:r>
              <a:rPr lang="en-GB" sz="1000">
                <a:latin typeface="Quicksand"/>
                <a:ea typeface="Quicksand"/>
                <a:cs typeface="Quicksand"/>
                <a:sym typeface="Quicksand"/>
              </a:rPr>
              <a:t>In the Paintz program demonstrate drawing a simple picture.</a:t>
            </a: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endParaRPr sz="1000">
              <a:latin typeface="Quicksand"/>
              <a:ea typeface="Quicksand"/>
              <a:cs typeface="Quicksand"/>
              <a:sym typeface="Quicksan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05677b7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05677b7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5B5BA5"/>
              </a:buClr>
              <a:buSzPts val="1100"/>
              <a:buFont typeface="Arial"/>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Clr>
                <a:srgbClr val="5B5BA5"/>
              </a:buClr>
              <a:buSzPts val="1100"/>
              <a:buFont typeface="Arial"/>
              <a:buNone/>
            </a:pPr>
            <a:endParaRPr sz="1000">
              <a:latin typeface="Quicksand"/>
              <a:ea typeface="Quicksand"/>
              <a:cs typeface="Quicksand"/>
              <a:sym typeface="Quicksan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1b1ef33d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1b1ef33d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Answer: Line thickness has been increased.</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4ad3250c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4ad3250c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Answer: Line colour has been changed.</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4ad3250c1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4ad3250c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Answer: Fill tool has been used.</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https://paintz.app</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New Learning:</a:t>
            </a:r>
            <a:r>
              <a:rPr kumimoji="0" lang="en-GB" sz="1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 Counting back using a number track</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Recap the work from Year 2, in which pupils learnt the partitioning structure of subtraction, partitioning a whole into two parts. Focus on stories about the images on the slide.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Roleplay the scenario, on the next slide, with pupils. Practise first counting ‘one, two’ for the children who leave and then recounting the remaining group, and then practise counting back from thirteen: ‘twelve, eleven’ as the children leave.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t>How could we represent this story if we didn’t have the children here?  </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Pupils will make their own models of the situation using manipulatives and drawings and discuss the similarities and differences between their models. Discuss and make links between different representations with pupils, including part-whole models, counter and cube representations, bead strings and number tracks/number lines and pictures with elements crossed out.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Model the story on a number track, placing a counter or finger at 13 and then counting back two spaces (both counting ‘one, two’, and ‘twelve, eleven’ while holding up fingers to mark the two spaces moved) to represent the children leaving. Explain that we only use counting back when we are taking away small numbers. Use the next slide to model another example of a reduction story where one, two or three elements are being taken away from a teen number or 20.</a:t>
            </a:r>
            <a:r>
              <a:rPr kumimoji="0" lang="en-GB"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GB"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a:p>
        </p:txBody>
      </p:sp>
    </p:spTree>
    <p:extLst>
      <p:ext uri="{BB962C8B-B14F-4D97-AF65-F5344CB8AC3E}">
        <p14:creationId xmlns:p14="http://schemas.microsoft.com/office/powerpoint/2010/main" val="233630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Counting back using a number track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two sets of number cards 11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20 and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3 (preferably with each set in a different colour so pupils can easily pick one of each) and a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20 number track.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picks a card 11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20. Pupil B picks a card 1</a:t>
            </a:r>
            <a:r>
              <a:rPr lang="en-GB" sz="1200" b="0" i="0">
                <a:solidFill>
                  <a:srgbClr val="000000"/>
                </a:solidFill>
                <a:effectLst/>
                <a:latin typeface="Symbol" panose="05050102010706020507" pitchFamily="18" charset="2"/>
              </a:rPr>
              <a:t>-</a:t>
            </a:r>
            <a:r>
              <a:rPr lang="en-GB" sz="1200" b="0" i="0">
                <a:solidFill>
                  <a:srgbClr val="000000"/>
                </a:solidFill>
                <a:effectLst/>
                <a:latin typeface="Arial" panose="020B0604020202020204" pitchFamily="34" charset="0"/>
              </a:rPr>
              <a:t>3. Show the example of a ‘first, then, now’ story on the slide. Pupil A asks a ‘first, then, now’ (reduction) story question, using the numbers they have chosen.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B represents the story on the number track, finding the minuend (the number being subtracted from) and then moving their finger/counter back the correct number of places to complete the subtraction. They say the story and the answer. Pupils then swap roles.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a:p>
        </p:txBody>
      </p:sp>
    </p:spTree>
    <p:extLst>
      <p:ext uri="{BB962C8B-B14F-4D97-AF65-F5344CB8AC3E}">
        <p14:creationId xmlns:p14="http://schemas.microsoft.com/office/powerpoint/2010/main" val="390673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Subtraction using a number line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just like with addition, we can also use a number line to represent subtraction, but that, this time, we need to find the starting amount and then </a:t>
            </a:r>
            <a:r>
              <a:rPr lang="en-GB" sz="1200" b="0" i="1">
                <a:solidFill>
                  <a:srgbClr val="000000"/>
                </a:solidFill>
                <a:effectLst/>
                <a:latin typeface="Arial" panose="020B0604020202020204" pitchFamily="34" charset="0"/>
              </a:rPr>
              <a:t>make jumps back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another reduction story involving a teen number or 20 and a subtrahend (the number being subtracted) of one, two or three. Model finding the minuend on the number line: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jumps do I need to make now? Which way along the number line do I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Why do I need to make one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You need to make one jump to the left because the numbers get smaller to the left and we’re taking away.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number sentence would represent this story?  </a:t>
            </a:r>
          </a:p>
          <a:p>
            <a:pPr algn="l" rtl="0" fontAlgn="base"/>
            <a:r>
              <a:rPr lang="en-GB" sz="1200" b="0" i="0">
                <a:solidFill>
                  <a:srgbClr val="000000"/>
                </a:solidFill>
                <a:effectLst/>
                <a:latin typeface="Arial" panose="020B0604020202020204" pitchFamily="34" charset="0"/>
              </a:rPr>
              <a:t>Record the same story as an abstract equation (14 − 1 = 13), ensuring pupils understand that the ‘−’ symbol shows here that we are subtracting/taking away from the initial amount.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Finally, represent the same relationship on a part-whole model.</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398821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Subtraction using a number line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just like with addition, we can also use a number line to represent subtraction, but that, this time, we need to find the starting amount and then </a:t>
            </a:r>
            <a:r>
              <a:rPr lang="en-GB" sz="1200" b="0" i="1">
                <a:solidFill>
                  <a:srgbClr val="000000"/>
                </a:solidFill>
                <a:effectLst/>
                <a:latin typeface="Arial" panose="020B0604020202020204" pitchFamily="34" charset="0"/>
              </a:rPr>
              <a:t>make jumps back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another reduction story involving a teen number or 20 and a subtrahend (the number being subtracted) of one, two or three. Model finding the minuend on the number line: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jumps do I need to make now? Which way along the number line do I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Why do I need to make one jump?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You need to make one jump to the left because the numbers get smaller to the left and we’re taking away.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number sentence would represent this story?  </a:t>
            </a:r>
          </a:p>
          <a:p>
            <a:pPr algn="l" rtl="0" fontAlgn="base"/>
            <a:r>
              <a:rPr lang="en-GB" sz="1200" b="0" i="0">
                <a:solidFill>
                  <a:srgbClr val="000000"/>
                </a:solidFill>
                <a:effectLst/>
                <a:latin typeface="Arial" panose="020B0604020202020204" pitchFamily="34" charset="0"/>
              </a:rPr>
              <a:t>Record the same story as an abstract equation (14 − 1 = 13), ensuring pupils understand that the ‘−’ symbol shows here that we are subtracting/taking away from the initial amount.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Finally, represent the same relationship on a part-whole model.</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27</a:t>
            </a:fld>
            <a:endParaRPr lang="en-GB"/>
          </a:p>
        </p:txBody>
      </p:sp>
    </p:spTree>
    <p:extLst>
      <p:ext uri="{BB962C8B-B14F-4D97-AF65-F5344CB8AC3E}">
        <p14:creationId xmlns:p14="http://schemas.microsoft.com/office/powerpoint/2010/main" val="164043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find it helpful to represent the stories first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can be provided a number line marked with some jumps from a starting point, to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118308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 Recording ‘first, then, now’ stories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interpret the pictures on the Task sheet to tell maths stories. They then represent the story on the number line and write the corresponding abstract equation.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find it helpful to represent the stories first using concrete manipulatives.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can be provided a number line marked with some jumps from a starting point, to make their own stories and write the corresponding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29</a:t>
            </a:fld>
            <a:endParaRPr lang="en-GB"/>
          </a:p>
        </p:txBody>
      </p:sp>
    </p:spTree>
    <p:extLst>
      <p:ext uri="{BB962C8B-B14F-4D97-AF65-F5344CB8AC3E}">
        <p14:creationId xmlns:p14="http://schemas.microsoft.com/office/powerpoint/2010/main" val="287598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88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054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23519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6968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259147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17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72745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7923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702500" y="769033"/>
            <a:ext cx="10794400" cy="271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7733">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 name="Google Shape;116;p22"/>
          <p:cNvSpPr txBox="1">
            <a:spLocks noGrp="1"/>
          </p:cNvSpPr>
          <p:nvPr>
            <p:ph type="subTitle" idx="1"/>
          </p:nvPr>
        </p:nvSpPr>
        <p:spPr>
          <a:xfrm>
            <a:off x="710300" y="3553867"/>
            <a:ext cx="10794400" cy="97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7" name="Google Shape;117;p22"/>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118" name="Google Shape;118;p22"/>
          <p:cNvPicPr preferRelativeResize="0"/>
          <p:nvPr/>
        </p:nvPicPr>
        <p:blipFill>
          <a:blip r:embed="rId2">
            <a:alphaModFix/>
          </a:blip>
          <a:stretch>
            <a:fillRect/>
          </a:stretch>
        </p:blipFill>
        <p:spPr>
          <a:xfrm>
            <a:off x="9823568" y="5665533"/>
            <a:ext cx="1953897" cy="867467"/>
          </a:xfrm>
          <a:prstGeom prst="rect">
            <a:avLst/>
          </a:prstGeom>
          <a:noFill/>
          <a:ln>
            <a:noFill/>
          </a:ln>
        </p:spPr>
      </p:pic>
    </p:spTree>
    <p:extLst>
      <p:ext uri="{BB962C8B-B14F-4D97-AF65-F5344CB8AC3E}">
        <p14:creationId xmlns:p14="http://schemas.microsoft.com/office/powerpoint/2010/main" val="59406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image (no text under)">
  <p:cSld name="Large image (no text under)">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4" name="Google Shape;34;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algn="ctr"/>
            <a:fld id="{00000000-1234-1234-1234-123412341234}" type="slidenum">
              <a:rPr lang="en-GB" smtClean="0"/>
              <a:pPr algn="ctr"/>
              <a:t>‹#›</a:t>
            </a:fld>
            <a:endParaRPr lang="en-GB"/>
          </a:p>
        </p:txBody>
      </p:sp>
      <p:sp>
        <p:nvSpPr>
          <p:cNvPr id="36" name="Google Shape;36;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314863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rge image and text under (with heading)">
  <p:cSld name="Large image and text under (with heading)">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4" name="Google Shape;24;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algn="ctr"/>
            <a:fld id="{00000000-1234-1234-1234-123412341234}" type="slidenum">
              <a:rPr lang="en-GB" smtClean="0"/>
              <a:pPr algn="ctr"/>
              <a:t>‹#›</a:t>
            </a:fld>
            <a:endParaRPr lang="en-GB"/>
          </a:p>
        </p:txBody>
      </p:sp>
      <p:sp>
        <p:nvSpPr>
          <p:cNvPr id="26" name="Google Shape;26;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471279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9" name="Google Shape;39;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algn="ctr"/>
            <a:fld id="{00000000-1234-1234-1234-123412341234}" type="slidenum">
              <a:rPr lang="en-GB" smtClean="0"/>
              <a:pPr algn="ctr"/>
              <a:t>‹#›</a:t>
            </a:fld>
            <a:endParaRPr lang="en-GB"/>
          </a:p>
        </p:txBody>
      </p:sp>
      <p:sp>
        <p:nvSpPr>
          <p:cNvPr id="41" name="Google Shape;41;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2" name="Google Shape;42;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1518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hyperlink" Target="https://paintz.app/"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a:latin typeface="Sassoon Primary"/>
              </a:rPr>
              <a:t>Wednesday 20th November 2024</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Sassoon Primary"/>
              </a:rPr>
              <a:t>20/11/24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B8F-D3BB-B5EA-CBC8-61D76E1232D9}"/>
              </a:ext>
            </a:extLst>
          </p:cNvPr>
          <p:cNvSpPr>
            <a:spLocks noGrp="1"/>
          </p:cNvSpPr>
          <p:nvPr>
            <p:ph type="title"/>
          </p:nvPr>
        </p:nvSpPr>
        <p:spPr>
          <a:xfrm>
            <a:off x="838200" y="-297657"/>
            <a:ext cx="10515600" cy="1325563"/>
          </a:xfrm>
        </p:spPr>
        <p:txBody>
          <a:bodyPr/>
          <a:lstStyle/>
          <a:p>
            <a:endParaRPr lang="en-GB"/>
          </a:p>
        </p:txBody>
      </p:sp>
      <p:pic>
        <p:nvPicPr>
          <p:cNvPr id="10" name="Picture 9" descr="A pink and white tag with black letters&#10;&#10;Description automatically generated">
            <a:extLst>
              <a:ext uri="{FF2B5EF4-FFF2-40B4-BE49-F238E27FC236}">
                <a16:creationId xmlns:a16="http://schemas.microsoft.com/office/drawing/2014/main" id="{9E148FD9-2476-EB72-E419-4107A2AE1826}"/>
              </a:ext>
            </a:extLst>
          </p:cNvPr>
          <p:cNvPicPr>
            <a:picLocks noChangeAspect="1"/>
          </p:cNvPicPr>
          <p:nvPr/>
        </p:nvPicPr>
        <p:blipFill>
          <a:blip r:embed="rId2"/>
          <a:stretch>
            <a:fillRect/>
          </a:stretch>
        </p:blipFill>
        <p:spPr>
          <a:xfrm>
            <a:off x="39713" y="82576"/>
            <a:ext cx="3733800" cy="2700634"/>
          </a:xfrm>
          <a:prstGeom prst="rect">
            <a:avLst/>
          </a:prstGeom>
        </p:spPr>
      </p:pic>
      <p:pic>
        <p:nvPicPr>
          <p:cNvPr id="5" name="Picture 4">
            <a:extLst>
              <a:ext uri="{FF2B5EF4-FFF2-40B4-BE49-F238E27FC236}">
                <a16:creationId xmlns:a16="http://schemas.microsoft.com/office/drawing/2014/main" id="{A039F652-738B-5073-46B6-B6282B590312}"/>
              </a:ext>
            </a:extLst>
          </p:cNvPr>
          <p:cNvPicPr>
            <a:picLocks noChangeAspect="1"/>
          </p:cNvPicPr>
          <p:nvPr/>
        </p:nvPicPr>
        <p:blipFill>
          <a:blip r:embed="rId3"/>
          <a:stretch>
            <a:fillRect/>
          </a:stretch>
        </p:blipFill>
        <p:spPr>
          <a:xfrm>
            <a:off x="3852196" y="171290"/>
            <a:ext cx="4025434" cy="2659663"/>
          </a:xfrm>
          <a:prstGeom prst="rect">
            <a:avLst/>
          </a:prstGeom>
        </p:spPr>
      </p:pic>
      <p:pic>
        <p:nvPicPr>
          <p:cNvPr id="3" name="Picture 2">
            <a:extLst>
              <a:ext uri="{FF2B5EF4-FFF2-40B4-BE49-F238E27FC236}">
                <a16:creationId xmlns:a16="http://schemas.microsoft.com/office/drawing/2014/main" id="{16D27587-F4A2-570E-DBA4-552FC5811526}"/>
              </a:ext>
            </a:extLst>
          </p:cNvPr>
          <p:cNvPicPr>
            <a:picLocks noChangeAspect="1"/>
          </p:cNvPicPr>
          <p:nvPr/>
        </p:nvPicPr>
        <p:blipFill>
          <a:blip r:embed="rId3"/>
          <a:stretch>
            <a:fillRect/>
          </a:stretch>
        </p:blipFill>
        <p:spPr>
          <a:xfrm>
            <a:off x="0" y="3425701"/>
            <a:ext cx="4025434" cy="2659663"/>
          </a:xfrm>
          <a:prstGeom prst="rect">
            <a:avLst/>
          </a:prstGeom>
        </p:spPr>
      </p:pic>
      <p:pic>
        <p:nvPicPr>
          <p:cNvPr id="6" name="Picture 5">
            <a:extLst>
              <a:ext uri="{FF2B5EF4-FFF2-40B4-BE49-F238E27FC236}">
                <a16:creationId xmlns:a16="http://schemas.microsoft.com/office/drawing/2014/main" id="{35FE6FBA-BEA0-D016-CBC9-DE80B2FAC48C}"/>
              </a:ext>
            </a:extLst>
          </p:cNvPr>
          <p:cNvPicPr>
            <a:picLocks noChangeAspect="1"/>
          </p:cNvPicPr>
          <p:nvPr/>
        </p:nvPicPr>
        <p:blipFill>
          <a:blip r:embed="rId3"/>
          <a:srcRect l="61350" t="49716" r="16311" b="19294"/>
          <a:stretch/>
        </p:blipFill>
        <p:spPr>
          <a:xfrm>
            <a:off x="2012717" y="4753417"/>
            <a:ext cx="955663" cy="849086"/>
          </a:xfrm>
          <a:prstGeom prst="rect">
            <a:avLst/>
          </a:prstGeom>
        </p:spPr>
      </p:pic>
      <p:pic>
        <p:nvPicPr>
          <p:cNvPr id="4" name="Picture 3">
            <a:extLst>
              <a:ext uri="{FF2B5EF4-FFF2-40B4-BE49-F238E27FC236}">
                <a16:creationId xmlns:a16="http://schemas.microsoft.com/office/drawing/2014/main" id="{7E5E5EF0-6ABE-84D9-AE50-DF51F6641CEB}"/>
              </a:ext>
            </a:extLst>
          </p:cNvPr>
          <p:cNvPicPr>
            <a:picLocks noChangeAspect="1"/>
          </p:cNvPicPr>
          <p:nvPr/>
        </p:nvPicPr>
        <p:blipFill>
          <a:blip r:embed="rId4"/>
          <a:stretch>
            <a:fillRect/>
          </a:stretch>
        </p:blipFill>
        <p:spPr>
          <a:xfrm>
            <a:off x="7956313" y="82576"/>
            <a:ext cx="4229580" cy="2983182"/>
          </a:xfrm>
          <a:prstGeom prst="rect">
            <a:avLst/>
          </a:prstGeom>
        </p:spPr>
      </p:pic>
      <p:pic>
        <p:nvPicPr>
          <p:cNvPr id="7" name="Picture 6">
            <a:extLst>
              <a:ext uri="{FF2B5EF4-FFF2-40B4-BE49-F238E27FC236}">
                <a16:creationId xmlns:a16="http://schemas.microsoft.com/office/drawing/2014/main" id="{32C184A8-1661-BD02-82E3-80A70104F347}"/>
              </a:ext>
            </a:extLst>
          </p:cNvPr>
          <p:cNvPicPr>
            <a:picLocks noChangeAspect="1"/>
          </p:cNvPicPr>
          <p:nvPr/>
        </p:nvPicPr>
        <p:blipFill>
          <a:blip r:embed="rId5"/>
          <a:stretch>
            <a:fillRect/>
          </a:stretch>
        </p:blipFill>
        <p:spPr>
          <a:xfrm>
            <a:off x="4208264" y="3425701"/>
            <a:ext cx="4025435" cy="2798430"/>
          </a:xfrm>
          <a:prstGeom prst="rect">
            <a:avLst/>
          </a:prstGeom>
        </p:spPr>
      </p:pic>
      <p:pic>
        <p:nvPicPr>
          <p:cNvPr id="12" name="Picture 11">
            <a:extLst>
              <a:ext uri="{FF2B5EF4-FFF2-40B4-BE49-F238E27FC236}">
                <a16:creationId xmlns:a16="http://schemas.microsoft.com/office/drawing/2014/main" id="{259E2735-35C2-023C-6393-76621FCA9D4C}"/>
              </a:ext>
            </a:extLst>
          </p:cNvPr>
          <p:cNvPicPr>
            <a:picLocks noChangeAspect="1"/>
          </p:cNvPicPr>
          <p:nvPr/>
        </p:nvPicPr>
        <p:blipFill>
          <a:blip r:embed="rId6"/>
          <a:stretch>
            <a:fillRect/>
          </a:stretch>
        </p:blipFill>
        <p:spPr>
          <a:xfrm>
            <a:off x="8264028" y="3417583"/>
            <a:ext cx="3927972" cy="2670456"/>
          </a:xfrm>
          <a:prstGeom prst="rect">
            <a:avLst/>
          </a:prstGeom>
        </p:spPr>
      </p:pic>
      <p:pic>
        <p:nvPicPr>
          <p:cNvPr id="13" name="Picture 12">
            <a:extLst>
              <a:ext uri="{FF2B5EF4-FFF2-40B4-BE49-F238E27FC236}">
                <a16:creationId xmlns:a16="http://schemas.microsoft.com/office/drawing/2014/main" id="{455EF032-B8EB-574E-9D5E-690050F11A50}"/>
              </a:ext>
            </a:extLst>
          </p:cNvPr>
          <p:cNvPicPr>
            <a:picLocks noChangeAspect="1"/>
          </p:cNvPicPr>
          <p:nvPr/>
        </p:nvPicPr>
        <p:blipFill>
          <a:blip r:embed="rId7"/>
          <a:stretch>
            <a:fillRect/>
          </a:stretch>
        </p:blipFill>
        <p:spPr>
          <a:xfrm>
            <a:off x="8680317" y="4778177"/>
            <a:ext cx="831562" cy="625390"/>
          </a:xfrm>
          <a:prstGeom prst="rect">
            <a:avLst/>
          </a:prstGeom>
        </p:spPr>
      </p:pic>
    </p:spTree>
    <p:extLst>
      <p:ext uri="{BB962C8B-B14F-4D97-AF65-F5344CB8AC3E}">
        <p14:creationId xmlns:p14="http://schemas.microsoft.com/office/powerpoint/2010/main" val="27266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9A0A-1600-4BE6-23BE-DE563A2E31A4}"/>
              </a:ext>
            </a:extLst>
          </p:cNvPr>
          <p:cNvSpPr>
            <a:spLocks noGrp="1"/>
          </p:cNvSpPr>
          <p:nvPr>
            <p:ph type="title"/>
          </p:nvPr>
        </p:nvSpPr>
        <p:spPr>
          <a:xfrm>
            <a:off x="167536" y="2607582"/>
            <a:ext cx="2096693" cy="1325563"/>
          </a:xfrm>
        </p:spPr>
        <p:txBody>
          <a:bodyPr>
            <a:normAutofit/>
          </a:bodyPr>
          <a:lstStyle/>
          <a:p>
            <a:br>
              <a:rPr lang="en-GB"/>
            </a:br>
            <a:endParaRPr lang="en-GB"/>
          </a:p>
        </p:txBody>
      </p:sp>
      <p:pic>
        <p:nvPicPr>
          <p:cNvPr id="5" name="Picture 4" descr="A purple and white card with black letters&#10;&#10;Description automatically generated">
            <a:extLst>
              <a:ext uri="{FF2B5EF4-FFF2-40B4-BE49-F238E27FC236}">
                <a16:creationId xmlns:a16="http://schemas.microsoft.com/office/drawing/2014/main" id="{F847C82B-B504-C216-7018-6C0F0602FEBD}"/>
              </a:ext>
            </a:extLst>
          </p:cNvPr>
          <p:cNvPicPr>
            <a:picLocks noChangeAspect="1"/>
          </p:cNvPicPr>
          <p:nvPr/>
        </p:nvPicPr>
        <p:blipFill>
          <a:blip r:embed="rId2"/>
          <a:stretch>
            <a:fillRect/>
          </a:stretch>
        </p:blipFill>
        <p:spPr>
          <a:xfrm>
            <a:off x="770594" y="0"/>
            <a:ext cx="2601758" cy="3448044"/>
          </a:xfrm>
          <a:prstGeom prst="rect">
            <a:avLst/>
          </a:prstGeom>
        </p:spPr>
      </p:pic>
      <p:pic>
        <p:nvPicPr>
          <p:cNvPr id="6" name="Picture 5" descr="A black number on a white background&#10;&#10;Description automatically generated">
            <a:extLst>
              <a:ext uri="{FF2B5EF4-FFF2-40B4-BE49-F238E27FC236}">
                <a16:creationId xmlns:a16="http://schemas.microsoft.com/office/drawing/2014/main" id="{E208F37A-EC05-03BB-E2A4-BB5E3D7968CC}"/>
              </a:ext>
            </a:extLst>
          </p:cNvPr>
          <p:cNvPicPr>
            <a:picLocks noChangeAspect="1"/>
          </p:cNvPicPr>
          <p:nvPr/>
        </p:nvPicPr>
        <p:blipFill>
          <a:blip r:embed="rId3"/>
          <a:stretch>
            <a:fillRect/>
          </a:stretch>
        </p:blipFill>
        <p:spPr>
          <a:xfrm>
            <a:off x="818191" y="3429000"/>
            <a:ext cx="2339078" cy="3621172"/>
          </a:xfrm>
          <a:prstGeom prst="rect">
            <a:avLst/>
          </a:prstGeom>
        </p:spPr>
      </p:pic>
      <p:pic>
        <p:nvPicPr>
          <p:cNvPr id="9" name="Picture 8">
            <a:extLst>
              <a:ext uri="{FF2B5EF4-FFF2-40B4-BE49-F238E27FC236}">
                <a16:creationId xmlns:a16="http://schemas.microsoft.com/office/drawing/2014/main" id="{4432FD83-1B1D-BD56-0969-C60235DD441D}"/>
              </a:ext>
            </a:extLst>
          </p:cNvPr>
          <p:cNvPicPr>
            <a:picLocks noChangeAspect="1"/>
          </p:cNvPicPr>
          <p:nvPr/>
        </p:nvPicPr>
        <p:blipFill>
          <a:blip r:embed="rId4"/>
          <a:stretch>
            <a:fillRect/>
          </a:stretch>
        </p:blipFill>
        <p:spPr>
          <a:xfrm>
            <a:off x="5794576" y="0"/>
            <a:ext cx="4870048" cy="6858000"/>
          </a:xfrm>
          <a:prstGeom prst="rect">
            <a:avLst/>
          </a:prstGeom>
        </p:spPr>
      </p:pic>
    </p:spTree>
    <p:extLst>
      <p:ext uri="{BB962C8B-B14F-4D97-AF65-F5344CB8AC3E}">
        <p14:creationId xmlns:p14="http://schemas.microsoft.com/office/powerpoint/2010/main" val="140932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AFEAE1-95A8-EBA4-5321-C77BE56494CB}"/>
              </a:ext>
            </a:extLst>
          </p:cNvPr>
          <p:cNvSpPr txBox="1">
            <a:spLocks/>
          </p:cNvSpPr>
          <p:nvPr/>
        </p:nvSpPr>
        <p:spPr>
          <a:xfrm>
            <a:off x="2623006" y="1796144"/>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a:cs typeface="Latha"/>
              </a:rPr>
              <a:t>home</a:t>
            </a:r>
            <a:endPar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CBF54255-71A0-909C-9D6F-F50EB1E63420}"/>
              </a:ext>
            </a:extLst>
          </p:cNvPr>
          <p:cNvSpPr/>
          <p:nvPr/>
        </p:nvSpPr>
        <p:spPr>
          <a:xfrm>
            <a:off x="4974771" y="1796144"/>
            <a:ext cx="3407229" cy="827314"/>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23593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FC140C-0A8C-6311-CAAC-474402EBB1B2}"/>
              </a:ext>
            </a:extLst>
          </p:cNvPr>
          <p:cNvSpPr txBox="1">
            <a:spLocks/>
          </p:cNvSpPr>
          <p:nvPr/>
        </p:nvSpPr>
        <p:spPr>
          <a:xfrm>
            <a:off x="27279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98BBA114-528C-20F8-E0F3-305F93606C93}"/>
              </a:ext>
            </a:extLst>
          </p:cNvPr>
          <p:cNvSpPr txBox="1">
            <a:spLocks/>
          </p:cNvSpPr>
          <p:nvPr/>
        </p:nvSpPr>
        <p:spPr>
          <a:xfrm>
            <a:off x="3103880" y="2158843"/>
            <a:ext cx="110439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rPr>
              <a:t>woke</a:t>
            </a:r>
          </a:p>
        </p:txBody>
      </p:sp>
      <p:sp>
        <p:nvSpPr>
          <p:cNvPr id="2" name="Arc 1">
            <a:extLst>
              <a:ext uri="{FF2B5EF4-FFF2-40B4-BE49-F238E27FC236}">
                <a16:creationId xmlns:a16="http://schemas.microsoft.com/office/drawing/2014/main" id="{AF8A8EA8-353F-D923-03CA-0D55D38548C0}"/>
              </a:ext>
            </a:extLst>
          </p:cNvPr>
          <p:cNvSpPr/>
          <p:nvPr/>
        </p:nvSpPr>
        <p:spPr>
          <a:xfrm>
            <a:off x="5985266" y="1815276"/>
            <a:ext cx="2936965" cy="1029174"/>
          </a:xfrm>
          <a:prstGeom prst="arc">
            <a:avLst>
              <a:gd name="adj1" fmla="val 10702714"/>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71330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D50229-43EA-7A6D-F997-1CA1E00BB46B}"/>
              </a:ext>
            </a:extLst>
          </p:cNvPr>
          <p:cNvSpPr txBox="1">
            <a:spLocks/>
          </p:cNvSpPr>
          <p:nvPr/>
        </p:nvSpPr>
        <p:spPr>
          <a:xfrm>
            <a:off x="27279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55D1B749-79B6-6EFD-843B-39F6A830DBAC}"/>
              </a:ext>
            </a:extLst>
          </p:cNvPr>
          <p:cNvSpPr txBox="1">
            <a:spLocks/>
          </p:cNvSpPr>
          <p:nvPr/>
        </p:nvSpPr>
        <p:spPr>
          <a:xfrm>
            <a:off x="2304544" y="1775607"/>
            <a:ext cx="1168386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4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rPr>
              <a:t>stone</a:t>
            </a:r>
          </a:p>
        </p:txBody>
      </p:sp>
      <p:sp>
        <p:nvSpPr>
          <p:cNvPr id="2" name="Arc 1">
            <a:extLst>
              <a:ext uri="{FF2B5EF4-FFF2-40B4-BE49-F238E27FC236}">
                <a16:creationId xmlns:a16="http://schemas.microsoft.com/office/drawing/2014/main" id="{26A89329-2A10-6068-4A0A-2500AAD5D3BB}"/>
              </a:ext>
            </a:extLst>
          </p:cNvPr>
          <p:cNvSpPr/>
          <p:nvPr/>
        </p:nvSpPr>
        <p:spPr>
          <a:xfrm>
            <a:off x="5071293" y="1749652"/>
            <a:ext cx="2934788" cy="658268"/>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4391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13D1E2-6AA4-CC02-8527-D0268EB5C123}"/>
              </a:ext>
            </a:extLst>
          </p:cNvPr>
          <p:cNvSpPr txBox="1">
            <a:spLocks/>
          </p:cNvSpPr>
          <p:nvPr/>
        </p:nvSpPr>
        <p:spPr>
          <a:xfrm>
            <a:off x="4099560" y="21415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8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2">
            <a:extLst>
              <a:ext uri="{FF2B5EF4-FFF2-40B4-BE49-F238E27FC236}">
                <a16:creationId xmlns:a16="http://schemas.microsoft.com/office/drawing/2014/main" id="{A3D22C99-B2EA-F1B4-3F95-DC4477634DFB}"/>
              </a:ext>
            </a:extLst>
          </p:cNvPr>
          <p:cNvSpPr txBox="1">
            <a:spLocks/>
          </p:cNvSpPr>
          <p:nvPr/>
        </p:nvSpPr>
        <p:spPr>
          <a:xfrm>
            <a:off x="2592977" y="1688418"/>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a:cs typeface="Latha"/>
              </a:rPr>
              <a:t>note</a:t>
            </a:r>
            <a:endPar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0347138D-B5C2-B1CC-E69C-9FE121EF8952}"/>
              </a:ext>
            </a:extLst>
          </p:cNvPr>
          <p:cNvSpPr/>
          <p:nvPr/>
        </p:nvSpPr>
        <p:spPr>
          <a:xfrm>
            <a:off x="5201921" y="1605280"/>
            <a:ext cx="2648856" cy="873760"/>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87150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426F6C-0A00-D7D1-B6F3-3B76820D8CF0}"/>
              </a:ext>
            </a:extLst>
          </p:cNvPr>
          <p:cNvSpPr txBox="1">
            <a:spLocks/>
          </p:cNvSpPr>
          <p:nvPr/>
        </p:nvSpPr>
        <p:spPr>
          <a:xfrm>
            <a:off x="2272211" y="1771922"/>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rPr>
              <a:t>those</a:t>
            </a:r>
          </a:p>
        </p:txBody>
      </p:sp>
      <p:sp>
        <p:nvSpPr>
          <p:cNvPr id="2" name="Arc 1">
            <a:extLst>
              <a:ext uri="{FF2B5EF4-FFF2-40B4-BE49-F238E27FC236}">
                <a16:creationId xmlns:a16="http://schemas.microsoft.com/office/drawing/2014/main" id="{F5AC6216-C11B-A8C8-76BD-03B8D07388AF}"/>
              </a:ext>
            </a:extLst>
          </p:cNvPr>
          <p:cNvSpPr/>
          <p:nvPr/>
        </p:nvSpPr>
        <p:spPr>
          <a:xfrm>
            <a:off x="5310627" y="1765692"/>
            <a:ext cx="3167017" cy="841101"/>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68556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8974F-1439-79FC-E435-6BB4BA3A0D2A}"/>
              </a:ext>
            </a:extLst>
          </p:cNvPr>
          <p:cNvSpPr txBox="1">
            <a:spLocks noGrp="1"/>
          </p:cNvSpPr>
          <p:nvPr>
            <p:ph idx="1"/>
          </p:nvPr>
        </p:nvSpPr>
        <p:spPr>
          <a:xfrm>
            <a:off x="1676400" y="2147751"/>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a:cs typeface="Latha"/>
              </a:rPr>
              <a:t>Explode</a:t>
            </a:r>
            <a:endParaRPr kumimoji="0" lang="en-GB" sz="19900" b="0" i="0" u="none" strike="noStrike" kern="1200" cap="none" spc="0" normalizeH="0" baseline="0" noProof="0">
              <a:ln>
                <a:noFill/>
              </a:ln>
              <a:solidFill>
                <a:prstClr val="black"/>
              </a:solidFill>
              <a:effectLst/>
              <a:uLnTx/>
              <a:uFillTx/>
              <a:latin typeface="Century Gothic" panose="020B0502020202020204" pitchFamily="34" charset="0"/>
              <a:ea typeface="HP Simplified Jpan" panose="020B0500000000000000" pitchFamily="34" charset="-128"/>
              <a:cs typeface="Latha" panose="020B0502040204020203" pitchFamily="34" charset="0"/>
            </a:endParaRPr>
          </a:p>
        </p:txBody>
      </p:sp>
      <p:sp>
        <p:nvSpPr>
          <p:cNvPr id="2" name="Arc 1">
            <a:extLst>
              <a:ext uri="{FF2B5EF4-FFF2-40B4-BE49-F238E27FC236}">
                <a16:creationId xmlns:a16="http://schemas.microsoft.com/office/drawing/2014/main" id="{A55AE23E-2613-F2DC-8A0D-0C8C2B02FCEE}"/>
              </a:ext>
            </a:extLst>
          </p:cNvPr>
          <p:cNvSpPr/>
          <p:nvPr/>
        </p:nvSpPr>
        <p:spPr>
          <a:xfrm>
            <a:off x="7451835" y="1714862"/>
            <a:ext cx="3063766" cy="1007317"/>
          </a:xfrm>
          <a:prstGeom prst="arc">
            <a:avLst>
              <a:gd name="adj1" fmla="val 10755606"/>
              <a:gd name="adj2" fmla="val 0"/>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01646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7B2E8E-CC04-67A2-DFDC-EB766E90B508}"/>
              </a:ext>
            </a:extLst>
          </p:cNvPr>
          <p:cNvPicPr>
            <a:picLocks noGrp="1" noChangeAspect="1"/>
          </p:cNvPicPr>
          <p:nvPr>
            <p:ph idx="1"/>
          </p:nvPr>
        </p:nvPicPr>
        <p:blipFill>
          <a:blip r:embed="rId2"/>
          <a:stretch>
            <a:fillRect/>
          </a:stretch>
        </p:blipFill>
        <p:spPr>
          <a:xfrm>
            <a:off x="0" y="1735291"/>
            <a:ext cx="12210152" cy="2572549"/>
          </a:xfrm>
        </p:spPr>
      </p:pic>
    </p:spTree>
    <p:extLst>
      <p:ext uri="{BB962C8B-B14F-4D97-AF65-F5344CB8AC3E}">
        <p14:creationId xmlns:p14="http://schemas.microsoft.com/office/powerpoint/2010/main" val="248854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EA8B-6ADE-45B6-8ABB-D249A36570EF}"/>
              </a:ext>
            </a:extLst>
          </p:cNvPr>
          <p:cNvSpPr>
            <a:spLocks noGrp="1"/>
          </p:cNvSpPr>
          <p:nvPr>
            <p:ph type="title"/>
          </p:nvPr>
        </p:nvSpPr>
        <p:spPr/>
        <p:txBody>
          <a:bodyPr/>
          <a:lstStyle/>
          <a:p>
            <a:r>
              <a:rPr lang="en-GB">
                <a:latin typeface="Century Gothic" panose="020B0502020202020204" pitchFamily="34" charset="0"/>
              </a:rPr>
              <a:t>Write a sentence using these words</a:t>
            </a:r>
          </a:p>
        </p:txBody>
      </p:sp>
      <p:sp>
        <p:nvSpPr>
          <p:cNvPr id="3" name="Content Placeholder 2">
            <a:extLst>
              <a:ext uri="{FF2B5EF4-FFF2-40B4-BE49-F238E27FC236}">
                <a16:creationId xmlns:a16="http://schemas.microsoft.com/office/drawing/2014/main" id="{AEF3FE9E-15E1-4D0C-F8C4-CC002D801C4B}"/>
              </a:ext>
            </a:extLst>
          </p:cNvPr>
          <p:cNvSpPr>
            <a:spLocks noGrp="1"/>
          </p:cNvSpPr>
          <p:nvPr>
            <p:ph idx="1"/>
          </p:nvPr>
        </p:nvSpPr>
        <p:spPr>
          <a:xfrm>
            <a:off x="838200" y="5018313"/>
            <a:ext cx="10515600" cy="1158649"/>
          </a:xfrm>
        </p:spPr>
        <p:txBody>
          <a:bodyPr vert="horz" lIns="91440" tIns="45720" rIns="91440" bIns="45720" rtlCol="0" anchor="t">
            <a:normAutofit/>
          </a:bodyPr>
          <a:lstStyle/>
          <a:p>
            <a:pPr marL="0" indent="0">
              <a:buNone/>
            </a:pPr>
            <a:r>
              <a:rPr lang="en-GB" sz="6600">
                <a:latin typeface="Century Gothic"/>
              </a:rPr>
              <a:t>home				       woke</a:t>
            </a:r>
          </a:p>
        </p:txBody>
      </p:sp>
      <p:sp>
        <p:nvSpPr>
          <p:cNvPr id="4" name="Content Placeholder 2">
            <a:extLst>
              <a:ext uri="{FF2B5EF4-FFF2-40B4-BE49-F238E27FC236}">
                <a16:creationId xmlns:a16="http://schemas.microsoft.com/office/drawing/2014/main" id="{40A46AF5-18BF-B494-AFD6-3D241F7CEC0A}"/>
              </a:ext>
            </a:extLst>
          </p:cNvPr>
          <p:cNvSpPr txBox="1">
            <a:spLocks/>
          </p:cNvSpPr>
          <p:nvPr/>
        </p:nvSpPr>
        <p:spPr>
          <a:xfrm>
            <a:off x="7761515" y="4920341"/>
            <a:ext cx="10515600" cy="1158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66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Content Placeholder 2">
            <a:extLst>
              <a:ext uri="{FF2B5EF4-FFF2-40B4-BE49-F238E27FC236}">
                <a16:creationId xmlns:a16="http://schemas.microsoft.com/office/drawing/2014/main" id="{B55B5047-6908-2EC8-08C6-BD6FD2885893}"/>
              </a:ext>
            </a:extLst>
          </p:cNvPr>
          <p:cNvSpPr txBox="1">
            <a:spLocks/>
          </p:cNvSpPr>
          <p:nvPr/>
        </p:nvSpPr>
        <p:spPr>
          <a:xfrm>
            <a:off x="7683061" y="2270351"/>
            <a:ext cx="10496081" cy="11586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600">
                <a:solidFill>
                  <a:prstClr val="black"/>
                </a:solidFill>
                <a:latin typeface="Century Gothic"/>
              </a:rPr>
              <a:t>should</a:t>
            </a:r>
            <a:endParaRPr kumimoji="0" lang="en-GB" sz="66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806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617755"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13" name="Picture 12" descr="A number in a cloud&#10;&#10;Description automatically generated">
            <a:extLst>
              <a:ext uri="{FF2B5EF4-FFF2-40B4-BE49-F238E27FC236}">
                <a16:creationId xmlns:a16="http://schemas.microsoft.com/office/drawing/2014/main" id="{4048E933-237E-FD72-DD13-E46F44F58AA8}"/>
              </a:ext>
            </a:extLst>
          </p:cNvPr>
          <p:cNvPicPr>
            <a:picLocks noChangeAspect="1"/>
          </p:cNvPicPr>
          <p:nvPr/>
        </p:nvPicPr>
        <p:blipFill>
          <a:blip r:embed="rId3"/>
          <a:stretch>
            <a:fillRect/>
          </a:stretch>
        </p:blipFill>
        <p:spPr>
          <a:xfrm>
            <a:off x="406071" y="3837317"/>
            <a:ext cx="3371670" cy="2332007"/>
          </a:xfrm>
          <a:prstGeom prst="rect">
            <a:avLst/>
          </a:prstGeom>
        </p:spPr>
      </p:pic>
      <p:pic>
        <p:nvPicPr>
          <p:cNvPr id="14" name="Picture 13" descr="A black letter o&#10;&#10;Description automatically generated">
            <a:extLst>
              <a:ext uri="{FF2B5EF4-FFF2-40B4-BE49-F238E27FC236}">
                <a16:creationId xmlns:a16="http://schemas.microsoft.com/office/drawing/2014/main" id="{10C54654-017A-EBF2-FEAB-66D3EE5F8E9A}"/>
              </a:ext>
            </a:extLst>
          </p:cNvPr>
          <p:cNvPicPr>
            <a:picLocks noChangeAspect="1"/>
          </p:cNvPicPr>
          <p:nvPr/>
        </p:nvPicPr>
        <p:blipFill>
          <a:blip r:embed="rId4"/>
          <a:stretch>
            <a:fillRect/>
          </a:stretch>
        </p:blipFill>
        <p:spPr>
          <a:xfrm>
            <a:off x="4019730" y="3840732"/>
            <a:ext cx="2039068" cy="2339555"/>
          </a:xfrm>
          <a:prstGeom prst="rect">
            <a:avLst/>
          </a:prstGeom>
        </p:spPr>
      </p:pic>
      <p:pic>
        <p:nvPicPr>
          <p:cNvPr id="15" name="Picture 14" descr="A black text with a white background&#10;&#10;Description automatically generated">
            <a:extLst>
              <a:ext uri="{FF2B5EF4-FFF2-40B4-BE49-F238E27FC236}">
                <a16:creationId xmlns:a16="http://schemas.microsoft.com/office/drawing/2014/main" id="{ADD5BB33-96C5-0B46-E388-C2937F872F09}"/>
              </a:ext>
            </a:extLst>
          </p:cNvPr>
          <p:cNvPicPr>
            <a:picLocks noChangeAspect="1"/>
          </p:cNvPicPr>
          <p:nvPr/>
        </p:nvPicPr>
        <p:blipFill>
          <a:blip r:embed="rId5"/>
          <a:stretch>
            <a:fillRect/>
          </a:stretch>
        </p:blipFill>
        <p:spPr>
          <a:xfrm>
            <a:off x="7323018" y="3171017"/>
            <a:ext cx="3411926" cy="1508005"/>
          </a:xfrm>
          <a:prstGeom prst="rect">
            <a:avLst/>
          </a:prstGeom>
        </p:spPr>
      </p:pic>
      <p:pic>
        <p:nvPicPr>
          <p:cNvPr id="16" name="Picture 15" descr="A black text with letters&#10;&#10;Description automatically generated">
            <a:extLst>
              <a:ext uri="{FF2B5EF4-FFF2-40B4-BE49-F238E27FC236}">
                <a16:creationId xmlns:a16="http://schemas.microsoft.com/office/drawing/2014/main" id="{9688C490-32B5-E448-5BC2-E4636D492871}"/>
              </a:ext>
            </a:extLst>
          </p:cNvPr>
          <p:cNvPicPr>
            <a:picLocks noChangeAspect="1"/>
          </p:cNvPicPr>
          <p:nvPr/>
        </p:nvPicPr>
        <p:blipFill>
          <a:blip r:embed="rId6"/>
          <a:stretch>
            <a:fillRect/>
          </a:stretch>
        </p:blipFill>
        <p:spPr>
          <a:xfrm>
            <a:off x="7317986" y="5000086"/>
            <a:ext cx="3450745" cy="1501715"/>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7">
            <a:extLst>
              <a:ext uri="{FF2B5EF4-FFF2-40B4-BE49-F238E27FC236}">
                <a16:creationId xmlns:a16="http://schemas.microsoft.com/office/drawing/2014/main" id="{F7699B35-F21D-31B2-B08E-B7986CA841B8}"/>
              </a:ext>
            </a:extLst>
          </p:cNvPr>
          <p:cNvSpPr/>
          <p:nvPr/>
        </p:nvSpPr>
        <p:spPr>
          <a:xfrm>
            <a:off x="8444963" y="1644777"/>
            <a:ext cx="1558414" cy="130543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 name="Title 1"/>
          <p:cNvSpPr>
            <a:spLocks noGrp="1"/>
          </p:cNvSpPr>
          <p:nvPr>
            <p:ph type="title"/>
          </p:nvPr>
        </p:nvSpPr>
        <p:spPr/>
        <p:txBody>
          <a:bodyPr/>
          <a:lstStyle/>
          <a:p>
            <a:r>
              <a:rPr lang="en-US"/>
              <a:t>Number bonds to 8</a:t>
            </a:r>
          </a:p>
        </p:txBody>
      </p:sp>
      <p:grpSp>
        <p:nvGrpSpPr>
          <p:cNvPr id="7" name="Group 6">
            <a:extLst>
              <a:ext uri="{FF2B5EF4-FFF2-40B4-BE49-F238E27FC236}">
                <a16:creationId xmlns:a16="http://schemas.microsoft.com/office/drawing/2014/main" id="{99914E95-3C2D-4318-AC61-F0ADDC89318E}"/>
              </a:ext>
            </a:extLst>
          </p:cNvPr>
          <p:cNvGrpSpPr/>
          <p:nvPr/>
        </p:nvGrpSpPr>
        <p:grpSpPr>
          <a:xfrm rot="16200000">
            <a:off x="905493" y="1178386"/>
            <a:ext cx="1665642" cy="1873300"/>
            <a:chOff x="6462139" y="1733798"/>
            <a:chExt cx="3401128" cy="3307627"/>
          </a:xfrm>
        </p:grpSpPr>
        <p:sp>
          <p:nvSpPr>
            <p:cNvPr id="8" name="Rounded Rectangle 7">
              <a:extLst>
                <a:ext uri="{FF2B5EF4-FFF2-40B4-BE49-F238E27FC236}">
                  <a16:creationId xmlns:a16="http://schemas.microsoft.com/office/drawing/2014/main" id="{7858AE7C-3A18-46D7-9519-E05C2F0B9D16}"/>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0" name="Rounded Rectangle 9">
              <a:extLst>
                <a:ext uri="{FF2B5EF4-FFF2-40B4-BE49-F238E27FC236}">
                  <a16:creationId xmlns:a16="http://schemas.microsoft.com/office/drawing/2014/main" id="{F2257866-DC06-4E5E-BCB1-C5DE5C2B9FCA}"/>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1" name="Rounded Rectangle 10">
              <a:extLst>
                <a:ext uri="{FF2B5EF4-FFF2-40B4-BE49-F238E27FC236}">
                  <a16:creationId xmlns:a16="http://schemas.microsoft.com/office/drawing/2014/main" id="{F2E157A7-3AFD-4133-9D16-667F26947915}"/>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12" name="Straight Connector 11">
              <a:extLst>
                <a:ext uri="{FF2B5EF4-FFF2-40B4-BE49-F238E27FC236}">
                  <a16:creationId xmlns:a16="http://schemas.microsoft.com/office/drawing/2014/main" id="{CFB3E238-F128-48BC-A3C2-8E34D9F58246}"/>
                </a:ext>
              </a:extLst>
            </p:cNvPr>
            <p:cNvCxnSpPr>
              <a:cxnSpLocks/>
              <a:stCxn id="11" idx="3"/>
              <a:endCxn id="10"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E50C72E-9647-4A91-AF6E-3046A4B4B567}"/>
                </a:ext>
              </a:extLst>
            </p:cNvPr>
            <p:cNvCxnSpPr>
              <a:cxnSpLocks/>
              <a:stCxn id="11" idx="3"/>
              <a:endCxn id="8"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C7A2AC51-F05F-44E2-B442-A58CBECD63A7}"/>
              </a:ext>
            </a:extLst>
          </p:cNvPr>
          <p:cNvSpPr txBox="1"/>
          <p:nvPr/>
        </p:nvSpPr>
        <p:spPr>
          <a:xfrm>
            <a:off x="2167727" y="1359294"/>
            <a:ext cx="477179" cy="523220"/>
          </a:xfrm>
          <a:prstGeom prst="rect">
            <a:avLst/>
          </a:prstGeom>
          <a:noFill/>
        </p:spPr>
        <p:txBody>
          <a:bodyPr wrap="square" lIns="91440" tIns="45720" rIns="91440" bIns="45720" rtlCol="0" anchor="t">
            <a:spAutoFit/>
          </a:bodyPr>
          <a:lstStyle/>
          <a:p>
            <a:r>
              <a:rPr lang="en-GB" sz="2800">
                <a:latin typeface="Cambria Math"/>
                <a:ea typeface="Cambria Math"/>
              </a:rPr>
              <a:t>0</a:t>
            </a:r>
          </a:p>
        </p:txBody>
      </p:sp>
      <p:sp>
        <p:nvSpPr>
          <p:cNvPr id="17" name="TextBox 16">
            <a:extLst>
              <a:ext uri="{FF2B5EF4-FFF2-40B4-BE49-F238E27FC236}">
                <a16:creationId xmlns:a16="http://schemas.microsoft.com/office/drawing/2014/main" id="{737F8DEE-0D02-4985-A9FF-ADE67A6E53BC}"/>
              </a:ext>
            </a:extLst>
          </p:cNvPr>
          <p:cNvSpPr txBox="1"/>
          <p:nvPr/>
        </p:nvSpPr>
        <p:spPr>
          <a:xfrm>
            <a:off x="996120" y="18520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8</a:t>
            </a:r>
          </a:p>
        </p:txBody>
      </p:sp>
      <p:grpSp>
        <p:nvGrpSpPr>
          <p:cNvPr id="18" name="Group 17">
            <a:extLst>
              <a:ext uri="{FF2B5EF4-FFF2-40B4-BE49-F238E27FC236}">
                <a16:creationId xmlns:a16="http://schemas.microsoft.com/office/drawing/2014/main" id="{FA1ECF92-2246-430E-A46E-589DD0A2EA58}"/>
              </a:ext>
            </a:extLst>
          </p:cNvPr>
          <p:cNvGrpSpPr/>
          <p:nvPr/>
        </p:nvGrpSpPr>
        <p:grpSpPr>
          <a:xfrm rot="16200000">
            <a:off x="875435" y="3035498"/>
            <a:ext cx="1665642" cy="1873300"/>
            <a:chOff x="6462139" y="1733798"/>
            <a:chExt cx="3401128" cy="3307627"/>
          </a:xfrm>
        </p:grpSpPr>
        <p:sp>
          <p:nvSpPr>
            <p:cNvPr id="19" name="Rounded Rectangle 7">
              <a:extLst>
                <a:ext uri="{FF2B5EF4-FFF2-40B4-BE49-F238E27FC236}">
                  <a16:creationId xmlns:a16="http://schemas.microsoft.com/office/drawing/2014/main" id="{184D7CDA-13D2-41CB-859B-ADC792515D87}"/>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0" name="Rounded Rectangle 9">
              <a:extLst>
                <a:ext uri="{FF2B5EF4-FFF2-40B4-BE49-F238E27FC236}">
                  <a16:creationId xmlns:a16="http://schemas.microsoft.com/office/drawing/2014/main" id="{8A17AB1B-B090-4D6C-A7EF-786A733918D3}"/>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1" name="Rounded Rectangle 10">
              <a:extLst>
                <a:ext uri="{FF2B5EF4-FFF2-40B4-BE49-F238E27FC236}">
                  <a16:creationId xmlns:a16="http://schemas.microsoft.com/office/drawing/2014/main" id="{FA9BA1C6-D344-45A0-B6C5-711D1789E900}"/>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22" name="Straight Connector 21">
              <a:extLst>
                <a:ext uri="{FF2B5EF4-FFF2-40B4-BE49-F238E27FC236}">
                  <a16:creationId xmlns:a16="http://schemas.microsoft.com/office/drawing/2014/main" id="{5FFDFFFF-6B7B-4FB3-A5ED-73FC8C1D1C77}"/>
                </a:ext>
              </a:extLst>
            </p:cNvPr>
            <p:cNvCxnSpPr>
              <a:cxnSpLocks/>
              <a:stCxn id="21" idx="3"/>
              <a:endCxn id="20"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947DDA6-A05D-401F-8B0B-D9334AF79E50}"/>
                </a:ext>
              </a:extLst>
            </p:cNvPr>
            <p:cNvCxnSpPr>
              <a:cxnSpLocks/>
              <a:stCxn id="21" idx="3"/>
              <a:endCxn id="19"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B5C7DD9B-298E-49C6-82CC-C4748490F684}"/>
              </a:ext>
            </a:extLst>
          </p:cNvPr>
          <p:cNvSpPr txBox="1"/>
          <p:nvPr/>
        </p:nvSpPr>
        <p:spPr>
          <a:xfrm>
            <a:off x="2137669" y="321640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3</a:t>
            </a:r>
          </a:p>
        </p:txBody>
      </p:sp>
      <p:sp>
        <p:nvSpPr>
          <p:cNvPr id="25" name="TextBox 24">
            <a:extLst>
              <a:ext uri="{FF2B5EF4-FFF2-40B4-BE49-F238E27FC236}">
                <a16:creationId xmlns:a16="http://schemas.microsoft.com/office/drawing/2014/main" id="{DD712BB2-7AA8-4AB7-B7A8-592B3DD5DC8B}"/>
              </a:ext>
            </a:extLst>
          </p:cNvPr>
          <p:cNvSpPr txBox="1"/>
          <p:nvPr/>
        </p:nvSpPr>
        <p:spPr>
          <a:xfrm>
            <a:off x="966062" y="3709128"/>
            <a:ext cx="477179" cy="523220"/>
          </a:xfrm>
          <a:prstGeom prst="rect">
            <a:avLst/>
          </a:prstGeom>
          <a:noFill/>
        </p:spPr>
        <p:txBody>
          <a:bodyPr wrap="square" lIns="91440" tIns="45720" rIns="91440" bIns="45720" rtlCol="0" anchor="t">
            <a:spAutoFit/>
          </a:bodyPr>
          <a:lstStyle/>
          <a:p>
            <a:r>
              <a:rPr lang="en-GB" sz="2800">
                <a:latin typeface="Cambria Math"/>
                <a:ea typeface="Cambria Math"/>
              </a:rPr>
              <a:t>8</a:t>
            </a:r>
          </a:p>
        </p:txBody>
      </p:sp>
      <p:grpSp>
        <p:nvGrpSpPr>
          <p:cNvPr id="26" name="Group 25">
            <a:extLst>
              <a:ext uri="{FF2B5EF4-FFF2-40B4-BE49-F238E27FC236}">
                <a16:creationId xmlns:a16="http://schemas.microsoft.com/office/drawing/2014/main" id="{C0AF5F8B-A905-4013-A9F3-A97111140D90}"/>
              </a:ext>
            </a:extLst>
          </p:cNvPr>
          <p:cNvGrpSpPr/>
          <p:nvPr/>
        </p:nvGrpSpPr>
        <p:grpSpPr>
          <a:xfrm rot="16200000">
            <a:off x="875435" y="4892610"/>
            <a:ext cx="1665642" cy="1873300"/>
            <a:chOff x="6462139" y="1733798"/>
            <a:chExt cx="3401128" cy="3307627"/>
          </a:xfrm>
        </p:grpSpPr>
        <p:sp>
          <p:nvSpPr>
            <p:cNvPr id="27" name="Rounded Rectangle 7">
              <a:extLst>
                <a:ext uri="{FF2B5EF4-FFF2-40B4-BE49-F238E27FC236}">
                  <a16:creationId xmlns:a16="http://schemas.microsoft.com/office/drawing/2014/main" id="{728C09A6-EDEB-40AC-8183-08EAC71BCE44}"/>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8" name="Rounded Rectangle 9">
              <a:extLst>
                <a:ext uri="{FF2B5EF4-FFF2-40B4-BE49-F238E27FC236}">
                  <a16:creationId xmlns:a16="http://schemas.microsoft.com/office/drawing/2014/main" id="{C3A0CCE6-48DF-4A2C-9D0E-B00E61E4E14C}"/>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9" name="Rounded Rectangle 10">
              <a:extLst>
                <a:ext uri="{FF2B5EF4-FFF2-40B4-BE49-F238E27FC236}">
                  <a16:creationId xmlns:a16="http://schemas.microsoft.com/office/drawing/2014/main" id="{CEF51B10-0200-4360-B406-6BCB871CF434}"/>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30" name="Straight Connector 29">
              <a:extLst>
                <a:ext uri="{FF2B5EF4-FFF2-40B4-BE49-F238E27FC236}">
                  <a16:creationId xmlns:a16="http://schemas.microsoft.com/office/drawing/2014/main" id="{4094674D-E310-4282-8B11-E1AB86A46182}"/>
                </a:ext>
              </a:extLst>
            </p:cNvPr>
            <p:cNvCxnSpPr>
              <a:cxnSpLocks/>
              <a:stCxn id="29" idx="3"/>
              <a:endCxn id="28"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F5306D3-86E1-411B-B9B8-453BD6FC85B3}"/>
                </a:ext>
              </a:extLst>
            </p:cNvPr>
            <p:cNvCxnSpPr>
              <a:cxnSpLocks/>
              <a:stCxn id="29" idx="3"/>
              <a:endCxn id="27"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2C92453D-3775-4AF2-9C56-0A5220F6E033}"/>
              </a:ext>
            </a:extLst>
          </p:cNvPr>
          <p:cNvSpPr txBox="1"/>
          <p:nvPr/>
        </p:nvSpPr>
        <p:spPr>
          <a:xfrm>
            <a:off x="2137669" y="5073518"/>
            <a:ext cx="477179" cy="523220"/>
          </a:xfrm>
          <a:prstGeom prst="rect">
            <a:avLst/>
          </a:prstGeom>
          <a:noFill/>
        </p:spPr>
        <p:txBody>
          <a:bodyPr wrap="square" lIns="91440" tIns="45720" rIns="91440" bIns="45720" rtlCol="0" anchor="t">
            <a:spAutoFit/>
          </a:bodyPr>
          <a:lstStyle/>
          <a:p>
            <a:r>
              <a:rPr lang="en-GB" sz="2800">
                <a:latin typeface="Cambria Math"/>
                <a:ea typeface="Cambria Math"/>
              </a:rPr>
              <a:t>7</a:t>
            </a:r>
          </a:p>
        </p:txBody>
      </p:sp>
      <p:sp>
        <p:nvSpPr>
          <p:cNvPr id="33" name="TextBox 32">
            <a:extLst>
              <a:ext uri="{FF2B5EF4-FFF2-40B4-BE49-F238E27FC236}">
                <a16:creationId xmlns:a16="http://schemas.microsoft.com/office/drawing/2014/main" id="{7022C3CA-886A-425B-BAFE-EC1556ACD4E5}"/>
              </a:ext>
            </a:extLst>
          </p:cNvPr>
          <p:cNvSpPr txBox="1"/>
          <p:nvPr/>
        </p:nvSpPr>
        <p:spPr>
          <a:xfrm>
            <a:off x="2137668" y="6153980"/>
            <a:ext cx="477179" cy="523220"/>
          </a:xfrm>
          <a:prstGeom prst="rect">
            <a:avLst/>
          </a:prstGeom>
          <a:noFill/>
        </p:spPr>
        <p:txBody>
          <a:bodyPr wrap="square" lIns="91440" tIns="45720" rIns="91440" bIns="45720" rtlCol="0" anchor="t">
            <a:spAutoFit/>
          </a:bodyPr>
          <a:lstStyle/>
          <a:p>
            <a:r>
              <a:rPr lang="en-GB" sz="2800">
                <a:latin typeface="Cambria Math"/>
                <a:ea typeface="Cambria Math"/>
              </a:rPr>
              <a:t>1</a:t>
            </a:r>
          </a:p>
        </p:txBody>
      </p:sp>
      <p:grpSp>
        <p:nvGrpSpPr>
          <p:cNvPr id="34" name="Group 33">
            <a:extLst>
              <a:ext uri="{FF2B5EF4-FFF2-40B4-BE49-F238E27FC236}">
                <a16:creationId xmlns:a16="http://schemas.microsoft.com/office/drawing/2014/main" id="{9ECBEA30-E1D9-43F2-9738-8B72F95B85C1}"/>
              </a:ext>
            </a:extLst>
          </p:cNvPr>
          <p:cNvGrpSpPr/>
          <p:nvPr/>
        </p:nvGrpSpPr>
        <p:grpSpPr>
          <a:xfrm rot="16200000">
            <a:off x="3325798" y="1178386"/>
            <a:ext cx="1665642" cy="1873300"/>
            <a:chOff x="6462139" y="1733798"/>
            <a:chExt cx="3401128" cy="3307627"/>
          </a:xfrm>
        </p:grpSpPr>
        <p:sp>
          <p:nvSpPr>
            <p:cNvPr id="35" name="Rounded Rectangle 7">
              <a:extLst>
                <a:ext uri="{FF2B5EF4-FFF2-40B4-BE49-F238E27FC236}">
                  <a16:creationId xmlns:a16="http://schemas.microsoft.com/office/drawing/2014/main" id="{5D61D779-74B3-4516-9239-96210F0A8014}"/>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6" name="Rounded Rectangle 9">
              <a:extLst>
                <a:ext uri="{FF2B5EF4-FFF2-40B4-BE49-F238E27FC236}">
                  <a16:creationId xmlns:a16="http://schemas.microsoft.com/office/drawing/2014/main" id="{740F32DA-B8AE-4E03-B93D-A89589656655}"/>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37" name="Rounded Rectangle 10">
              <a:extLst>
                <a:ext uri="{FF2B5EF4-FFF2-40B4-BE49-F238E27FC236}">
                  <a16:creationId xmlns:a16="http://schemas.microsoft.com/office/drawing/2014/main" id="{9E9D7737-8B2E-4706-895C-03A577DD8D42}"/>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38" name="Straight Connector 37">
              <a:extLst>
                <a:ext uri="{FF2B5EF4-FFF2-40B4-BE49-F238E27FC236}">
                  <a16:creationId xmlns:a16="http://schemas.microsoft.com/office/drawing/2014/main" id="{C477A0F6-0EA9-4AA6-8354-CEAC92D9D745}"/>
                </a:ext>
              </a:extLst>
            </p:cNvPr>
            <p:cNvCxnSpPr>
              <a:cxnSpLocks/>
              <a:stCxn id="37" idx="3"/>
              <a:endCxn id="36"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2BC69A7-3B2F-4798-A630-9D2A37FBE197}"/>
                </a:ext>
              </a:extLst>
            </p:cNvPr>
            <p:cNvCxnSpPr>
              <a:cxnSpLocks/>
              <a:stCxn id="37" idx="3"/>
              <a:endCxn id="35"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87B7D343-EB9D-4B97-9ECF-6BFA97D0F733}"/>
              </a:ext>
            </a:extLst>
          </p:cNvPr>
          <p:cNvSpPr txBox="1"/>
          <p:nvPr/>
        </p:nvSpPr>
        <p:spPr>
          <a:xfrm>
            <a:off x="4588032" y="1359294"/>
            <a:ext cx="477179" cy="523220"/>
          </a:xfrm>
          <a:prstGeom prst="rect">
            <a:avLst/>
          </a:prstGeom>
          <a:noFill/>
        </p:spPr>
        <p:txBody>
          <a:bodyPr wrap="square" lIns="91440" tIns="45720" rIns="91440" bIns="45720" rtlCol="0" anchor="t">
            <a:spAutoFit/>
          </a:bodyPr>
          <a:lstStyle/>
          <a:p>
            <a:r>
              <a:rPr lang="en-GB" sz="2800">
                <a:latin typeface="Cambria Math"/>
                <a:ea typeface="Cambria Math"/>
              </a:rPr>
              <a:t>4</a:t>
            </a:r>
          </a:p>
        </p:txBody>
      </p:sp>
      <p:sp>
        <p:nvSpPr>
          <p:cNvPr id="41" name="TextBox 40">
            <a:extLst>
              <a:ext uri="{FF2B5EF4-FFF2-40B4-BE49-F238E27FC236}">
                <a16:creationId xmlns:a16="http://schemas.microsoft.com/office/drawing/2014/main" id="{D02437F6-AE4D-45B5-B9F9-0914CA6765DB}"/>
              </a:ext>
            </a:extLst>
          </p:cNvPr>
          <p:cNvSpPr txBox="1"/>
          <p:nvPr/>
        </p:nvSpPr>
        <p:spPr>
          <a:xfrm>
            <a:off x="4576636" y="2453181"/>
            <a:ext cx="477179" cy="523220"/>
          </a:xfrm>
          <a:prstGeom prst="rect">
            <a:avLst/>
          </a:prstGeom>
          <a:noFill/>
        </p:spPr>
        <p:txBody>
          <a:bodyPr wrap="square" lIns="91440" tIns="45720" rIns="91440" bIns="45720" rtlCol="0" anchor="t">
            <a:spAutoFit/>
          </a:bodyPr>
          <a:lstStyle/>
          <a:p>
            <a:r>
              <a:rPr lang="en-GB" sz="2800">
                <a:latin typeface="Cambria Math"/>
                <a:ea typeface="Cambria Math"/>
              </a:rPr>
              <a:t>4</a:t>
            </a:r>
          </a:p>
        </p:txBody>
      </p:sp>
      <p:grpSp>
        <p:nvGrpSpPr>
          <p:cNvPr id="42" name="Group 41">
            <a:extLst>
              <a:ext uri="{FF2B5EF4-FFF2-40B4-BE49-F238E27FC236}">
                <a16:creationId xmlns:a16="http://schemas.microsoft.com/office/drawing/2014/main" id="{B7A539A4-65F8-4BA6-8AA1-30C9A62FCEF2}"/>
              </a:ext>
            </a:extLst>
          </p:cNvPr>
          <p:cNvGrpSpPr/>
          <p:nvPr/>
        </p:nvGrpSpPr>
        <p:grpSpPr>
          <a:xfrm rot="16200000">
            <a:off x="3284344" y="3072795"/>
            <a:ext cx="1665642" cy="1873300"/>
            <a:chOff x="6462139" y="1733798"/>
            <a:chExt cx="3401128" cy="3307627"/>
          </a:xfrm>
        </p:grpSpPr>
        <p:sp>
          <p:nvSpPr>
            <p:cNvPr id="43" name="Rounded Rectangle 7">
              <a:extLst>
                <a:ext uri="{FF2B5EF4-FFF2-40B4-BE49-F238E27FC236}">
                  <a16:creationId xmlns:a16="http://schemas.microsoft.com/office/drawing/2014/main" id="{88D03A78-C817-4FD7-B692-ACEC47905869}"/>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4" name="Rounded Rectangle 9">
              <a:extLst>
                <a:ext uri="{FF2B5EF4-FFF2-40B4-BE49-F238E27FC236}">
                  <a16:creationId xmlns:a16="http://schemas.microsoft.com/office/drawing/2014/main" id="{66E432A8-9E66-401F-AA34-5077C59D977B}"/>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5" name="Rounded Rectangle 10">
              <a:extLst>
                <a:ext uri="{FF2B5EF4-FFF2-40B4-BE49-F238E27FC236}">
                  <a16:creationId xmlns:a16="http://schemas.microsoft.com/office/drawing/2014/main" id="{2D205408-2396-4D9A-8E8F-DB3648B0949A}"/>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46" name="Straight Connector 45">
              <a:extLst>
                <a:ext uri="{FF2B5EF4-FFF2-40B4-BE49-F238E27FC236}">
                  <a16:creationId xmlns:a16="http://schemas.microsoft.com/office/drawing/2014/main" id="{883A79F1-9CF3-475D-83A3-3C0D8525399E}"/>
                </a:ext>
              </a:extLst>
            </p:cNvPr>
            <p:cNvCxnSpPr>
              <a:cxnSpLocks/>
              <a:stCxn id="45" idx="3"/>
              <a:endCxn id="44"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70B4C59-EB80-4690-A005-ABCB4E430D8F}"/>
                </a:ext>
              </a:extLst>
            </p:cNvPr>
            <p:cNvCxnSpPr>
              <a:cxnSpLocks/>
              <a:stCxn id="45" idx="3"/>
              <a:endCxn id="43"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14E368AB-6E5E-455A-8875-81FF3ED31CB2}"/>
              </a:ext>
            </a:extLst>
          </p:cNvPr>
          <p:cNvSpPr txBox="1"/>
          <p:nvPr/>
        </p:nvSpPr>
        <p:spPr>
          <a:xfrm>
            <a:off x="4546578" y="3253703"/>
            <a:ext cx="477179" cy="523220"/>
          </a:xfrm>
          <a:prstGeom prst="rect">
            <a:avLst/>
          </a:prstGeom>
          <a:noFill/>
        </p:spPr>
        <p:txBody>
          <a:bodyPr wrap="square" lIns="91440" tIns="45720" rIns="91440" bIns="45720" rtlCol="0" anchor="t">
            <a:spAutoFit/>
          </a:bodyPr>
          <a:lstStyle/>
          <a:p>
            <a:r>
              <a:rPr lang="en-GB" sz="2800">
                <a:latin typeface="Cambria Math"/>
                <a:ea typeface="Cambria Math"/>
              </a:rPr>
              <a:t>2</a:t>
            </a:r>
          </a:p>
        </p:txBody>
      </p:sp>
      <p:sp>
        <p:nvSpPr>
          <p:cNvPr id="49" name="TextBox 48">
            <a:extLst>
              <a:ext uri="{FF2B5EF4-FFF2-40B4-BE49-F238E27FC236}">
                <a16:creationId xmlns:a16="http://schemas.microsoft.com/office/drawing/2014/main" id="{A034FE79-6DE1-4D87-B80A-0669BA782CF1}"/>
              </a:ext>
            </a:extLst>
          </p:cNvPr>
          <p:cNvSpPr txBox="1"/>
          <p:nvPr/>
        </p:nvSpPr>
        <p:spPr>
          <a:xfrm>
            <a:off x="4530344" y="4348415"/>
            <a:ext cx="477179" cy="523220"/>
          </a:xfrm>
          <a:prstGeom prst="rect">
            <a:avLst/>
          </a:prstGeom>
          <a:noFill/>
        </p:spPr>
        <p:txBody>
          <a:bodyPr wrap="square" lIns="91440" tIns="45720" rIns="91440" bIns="45720" rtlCol="0" anchor="t">
            <a:spAutoFit/>
          </a:bodyPr>
          <a:lstStyle/>
          <a:p>
            <a:r>
              <a:rPr lang="en-GB" sz="2800">
                <a:latin typeface="Cambria Math"/>
                <a:ea typeface="Cambria Math"/>
              </a:rPr>
              <a:t>6</a:t>
            </a:r>
          </a:p>
        </p:txBody>
      </p:sp>
      <p:grpSp>
        <p:nvGrpSpPr>
          <p:cNvPr id="50" name="Group 49">
            <a:extLst>
              <a:ext uri="{FF2B5EF4-FFF2-40B4-BE49-F238E27FC236}">
                <a16:creationId xmlns:a16="http://schemas.microsoft.com/office/drawing/2014/main" id="{6E5F8F13-39A8-4195-9ED3-16348BE13686}"/>
              </a:ext>
            </a:extLst>
          </p:cNvPr>
          <p:cNvGrpSpPr/>
          <p:nvPr/>
        </p:nvGrpSpPr>
        <p:grpSpPr>
          <a:xfrm rot="16200000">
            <a:off x="3295740" y="4954486"/>
            <a:ext cx="1665642" cy="1873300"/>
            <a:chOff x="6462139" y="1733798"/>
            <a:chExt cx="3401128" cy="3307627"/>
          </a:xfrm>
        </p:grpSpPr>
        <p:sp>
          <p:nvSpPr>
            <p:cNvPr id="51" name="Rounded Rectangle 7">
              <a:extLst>
                <a:ext uri="{FF2B5EF4-FFF2-40B4-BE49-F238E27FC236}">
                  <a16:creationId xmlns:a16="http://schemas.microsoft.com/office/drawing/2014/main" id="{39D9A47B-7D4D-4280-8D3A-F0FDC32C3818}"/>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sp>
          <p:nvSpPr>
            <p:cNvPr id="52" name="Rounded Rectangle 9">
              <a:extLst>
                <a:ext uri="{FF2B5EF4-FFF2-40B4-BE49-F238E27FC236}">
                  <a16:creationId xmlns:a16="http://schemas.microsoft.com/office/drawing/2014/main" id="{ACA058C0-6F74-416B-A492-3D64447A5FC4}"/>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sp>
          <p:nvSpPr>
            <p:cNvPr id="53" name="Rounded Rectangle 10">
              <a:extLst>
                <a:ext uri="{FF2B5EF4-FFF2-40B4-BE49-F238E27FC236}">
                  <a16:creationId xmlns:a16="http://schemas.microsoft.com/office/drawing/2014/main" id="{DE468BA3-5F55-405A-9062-38DD692D655B}"/>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Century Gothic"/>
                <a:cs typeface="Century Gothic"/>
              </a:endParaRPr>
            </a:p>
          </p:txBody>
        </p:sp>
        <p:cxnSp>
          <p:nvCxnSpPr>
            <p:cNvPr id="54" name="Straight Connector 53">
              <a:extLst>
                <a:ext uri="{FF2B5EF4-FFF2-40B4-BE49-F238E27FC236}">
                  <a16:creationId xmlns:a16="http://schemas.microsoft.com/office/drawing/2014/main" id="{23E6966E-252F-436E-A990-7B712922E4B9}"/>
                </a:ext>
              </a:extLst>
            </p:cNvPr>
            <p:cNvCxnSpPr>
              <a:cxnSpLocks/>
              <a:stCxn id="53" idx="3"/>
              <a:endCxn id="52"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E8C9A80-92F9-4817-A57D-397505C09D9C}"/>
                </a:ext>
              </a:extLst>
            </p:cNvPr>
            <p:cNvCxnSpPr>
              <a:cxnSpLocks/>
              <a:stCxn id="53" idx="3"/>
              <a:endCxn id="51"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56" name="TextBox 55">
            <a:extLst>
              <a:ext uri="{FF2B5EF4-FFF2-40B4-BE49-F238E27FC236}">
                <a16:creationId xmlns:a16="http://schemas.microsoft.com/office/drawing/2014/main" id="{F6065999-A149-4591-96B1-803497C28F47}"/>
              </a:ext>
            </a:extLst>
          </p:cNvPr>
          <p:cNvSpPr txBox="1"/>
          <p:nvPr/>
        </p:nvSpPr>
        <p:spPr>
          <a:xfrm>
            <a:off x="4546577" y="62004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5</a:t>
            </a:r>
          </a:p>
        </p:txBody>
      </p:sp>
      <p:sp>
        <p:nvSpPr>
          <p:cNvPr id="57" name="TextBox 56">
            <a:extLst>
              <a:ext uri="{FF2B5EF4-FFF2-40B4-BE49-F238E27FC236}">
                <a16:creationId xmlns:a16="http://schemas.microsoft.com/office/drawing/2014/main" id="{2DDC27FB-9BD6-444C-A8CF-737D027EAFE5}"/>
              </a:ext>
            </a:extLst>
          </p:cNvPr>
          <p:cNvSpPr txBox="1"/>
          <p:nvPr/>
        </p:nvSpPr>
        <p:spPr>
          <a:xfrm>
            <a:off x="3386367" y="5628116"/>
            <a:ext cx="477179" cy="523220"/>
          </a:xfrm>
          <a:prstGeom prst="rect">
            <a:avLst/>
          </a:prstGeom>
          <a:noFill/>
        </p:spPr>
        <p:txBody>
          <a:bodyPr wrap="square" lIns="91440" tIns="45720" rIns="91440" bIns="45720" rtlCol="0" anchor="t">
            <a:spAutoFit/>
          </a:bodyPr>
          <a:lstStyle/>
          <a:p>
            <a:r>
              <a:rPr lang="en-GB" sz="2800">
                <a:latin typeface="Cambria Math"/>
                <a:ea typeface="Cambria Math"/>
              </a:rPr>
              <a:t>8</a:t>
            </a:r>
          </a:p>
        </p:txBody>
      </p:sp>
      <p:sp>
        <p:nvSpPr>
          <p:cNvPr id="58" name="Oval 57">
            <a:extLst>
              <a:ext uri="{FF2B5EF4-FFF2-40B4-BE49-F238E27FC236}">
                <a16:creationId xmlns:a16="http://schemas.microsoft.com/office/drawing/2014/main" id="{654B87AD-55AC-468F-ABFA-F53E063BC3EA}"/>
              </a:ext>
            </a:extLst>
          </p:cNvPr>
          <p:cNvSpPr/>
          <p:nvPr/>
        </p:nvSpPr>
        <p:spPr>
          <a:xfrm>
            <a:off x="3152143" y="2950216"/>
            <a:ext cx="2346318" cy="21125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5CB85456-9CB6-4056-A85D-B10FA42A04EE}"/>
              </a:ext>
            </a:extLst>
          </p:cNvPr>
          <p:cNvGrpSpPr/>
          <p:nvPr/>
        </p:nvGrpSpPr>
        <p:grpSpPr>
          <a:xfrm rot="16200000">
            <a:off x="6679619" y="1808124"/>
            <a:ext cx="2833092" cy="3811836"/>
            <a:chOff x="6511810" y="1733798"/>
            <a:chExt cx="2730375" cy="3505965"/>
          </a:xfrm>
        </p:grpSpPr>
        <p:sp>
          <p:nvSpPr>
            <p:cNvPr id="60" name="Rounded Rectangle 7">
              <a:extLst>
                <a:ext uri="{FF2B5EF4-FFF2-40B4-BE49-F238E27FC236}">
                  <a16:creationId xmlns:a16="http://schemas.microsoft.com/office/drawing/2014/main" id="{4219FEE6-A094-4AB0-A44F-A1A2CEC0CABF}"/>
                </a:ext>
              </a:extLst>
            </p:cNvPr>
            <p:cNvSpPr/>
            <p:nvPr/>
          </p:nvSpPr>
          <p:spPr>
            <a:xfrm rot="5400000">
              <a:off x="6424183" y="3894027"/>
              <a:ext cx="1433363" cy="125810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2" name="Rounded Rectangle 10">
              <a:extLst>
                <a:ext uri="{FF2B5EF4-FFF2-40B4-BE49-F238E27FC236}">
                  <a16:creationId xmlns:a16="http://schemas.microsoft.com/office/drawing/2014/main" id="{7FFC9990-19A8-44F0-BE9A-9B6F0C31E383}"/>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63" name="Straight Connector 62">
              <a:extLst>
                <a:ext uri="{FF2B5EF4-FFF2-40B4-BE49-F238E27FC236}">
                  <a16:creationId xmlns:a16="http://schemas.microsoft.com/office/drawing/2014/main" id="{2A2C9FCE-C711-486C-BDA0-D0CBE524DAF6}"/>
                </a:ext>
              </a:extLst>
            </p:cNvPr>
            <p:cNvCxnSpPr>
              <a:cxnSpLocks/>
              <a:stCxn id="62" idx="3"/>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A194D4A-AF63-4972-BAF8-FB33DDD4BB41}"/>
                </a:ext>
              </a:extLst>
            </p:cNvPr>
            <p:cNvCxnSpPr>
              <a:cxnSpLocks/>
              <a:stCxn id="62" idx="3"/>
              <a:endCxn id="60" idx="1"/>
            </p:cNvCxnSpPr>
            <p:nvPr/>
          </p:nvCxnSpPr>
          <p:spPr>
            <a:xfrm rot="5400000">
              <a:off x="7264616" y="2842590"/>
              <a:ext cx="840058" cy="1087563"/>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67" name="Google Shape;1356;p92">
            <a:extLst>
              <a:ext uri="{FF2B5EF4-FFF2-40B4-BE49-F238E27FC236}">
                <a16:creationId xmlns:a16="http://schemas.microsoft.com/office/drawing/2014/main" id="{0E664C6A-5AF0-0B61-35E3-3B91972D76C0}"/>
              </a:ext>
            </a:extLst>
          </p:cNvPr>
          <p:cNvGrpSpPr>
            <a:grpSpLocks noChangeAspect="1"/>
          </p:cNvGrpSpPr>
          <p:nvPr/>
        </p:nvGrpSpPr>
        <p:grpSpPr>
          <a:xfrm>
            <a:off x="8661864" y="1762814"/>
            <a:ext cx="367057" cy="440413"/>
            <a:chOff x="2305050" y="5353050"/>
            <a:chExt cx="600075" cy="725025"/>
          </a:xfrm>
        </p:grpSpPr>
        <p:sp>
          <p:nvSpPr>
            <p:cNvPr id="68" name="Google Shape;1357;p92">
              <a:extLst>
                <a:ext uri="{FF2B5EF4-FFF2-40B4-BE49-F238E27FC236}">
                  <a16:creationId xmlns:a16="http://schemas.microsoft.com/office/drawing/2014/main" id="{C53ED69B-9DC3-D6BD-0914-FC4AA3A78805}"/>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1358;p92">
              <a:extLst>
                <a:ext uri="{FF2B5EF4-FFF2-40B4-BE49-F238E27FC236}">
                  <a16:creationId xmlns:a16="http://schemas.microsoft.com/office/drawing/2014/main" id="{641B1722-4FC5-A626-14EC-A87860801ACF}"/>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1359;p92">
              <a:extLst>
                <a:ext uri="{FF2B5EF4-FFF2-40B4-BE49-F238E27FC236}">
                  <a16:creationId xmlns:a16="http://schemas.microsoft.com/office/drawing/2014/main" id="{5EFACB0D-3076-2FEE-C92B-BC2D9A78C8FF}"/>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2" name="Google Shape;1360;p92">
            <a:extLst>
              <a:ext uri="{FF2B5EF4-FFF2-40B4-BE49-F238E27FC236}">
                <a16:creationId xmlns:a16="http://schemas.microsoft.com/office/drawing/2014/main" id="{DD8CC33A-C618-28A7-AB59-6846598A301C}"/>
              </a:ext>
            </a:extLst>
          </p:cNvPr>
          <p:cNvGrpSpPr>
            <a:grpSpLocks noChangeAspect="1"/>
          </p:cNvGrpSpPr>
          <p:nvPr/>
        </p:nvGrpSpPr>
        <p:grpSpPr>
          <a:xfrm>
            <a:off x="8596574" y="3936071"/>
            <a:ext cx="367200" cy="439200"/>
            <a:chOff x="2305050" y="5353050"/>
            <a:chExt cx="600075" cy="725025"/>
          </a:xfrm>
        </p:grpSpPr>
        <p:sp>
          <p:nvSpPr>
            <p:cNvPr id="73" name="Google Shape;1361;p92">
              <a:extLst>
                <a:ext uri="{FF2B5EF4-FFF2-40B4-BE49-F238E27FC236}">
                  <a16:creationId xmlns:a16="http://schemas.microsoft.com/office/drawing/2014/main" id="{C971E867-7C86-3F7C-2D3B-2FD91D6B6913}"/>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1362;p92">
              <a:extLst>
                <a:ext uri="{FF2B5EF4-FFF2-40B4-BE49-F238E27FC236}">
                  <a16:creationId xmlns:a16="http://schemas.microsoft.com/office/drawing/2014/main" id="{295118FC-C420-CF5A-480D-2E7649691170}"/>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1363;p92">
              <a:extLst>
                <a:ext uri="{FF2B5EF4-FFF2-40B4-BE49-F238E27FC236}">
                  <a16:creationId xmlns:a16="http://schemas.microsoft.com/office/drawing/2014/main" id="{99080879-1FB0-DEC9-BD39-956619C7D11D}"/>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7" name="Google Shape;1356;p92">
            <a:extLst>
              <a:ext uri="{FF2B5EF4-FFF2-40B4-BE49-F238E27FC236}">
                <a16:creationId xmlns:a16="http://schemas.microsoft.com/office/drawing/2014/main" id="{248593E2-9091-6BD2-D2E4-74F7E08DDCCC}"/>
              </a:ext>
            </a:extLst>
          </p:cNvPr>
          <p:cNvGrpSpPr>
            <a:grpSpLocks noChangeAspect="1"/>
          </p:cNvGrpSpPr>
          <p:nvPr/>
        </p:nvGrpSpPr>
        <p:grpSpPr>
          <a:xfrm>
            <a:off x="9140882" y="1754009"/>
            <a:ext cx="367057" cy="440413"/>
            <a:chOff x="2305050" y="5353050"/>
            <a:chExt cx="600075" cy="725025"/>
          </a:xfrm>
        </p:grpSpPr>
        <p:sp>
          <p:nvSpPr>
            <p:cNvPr id="79" name="Google Shape;1357;p92">
              <a:extLst>
                <a:ext uri="{FF2B5EF4-FFF2-40B4-BE49-F238E27FC236}">
                  <a16:creationId xmlns:a16="http://schemas.microsoft.com/office/drawing/2014/main" id="{F4478BB8-5C2E-7901-47D6-7DBEA1C7F9F9}"/>
                </a:ext>
              </a:extLst>
            </p:cNvPr>
            <p:cNvSpPr/>
            <p:nvPr/>
          </p:nvSpPr>
          <p:spPr>
            <a:xfrm>
              <a:off x="2488087" y="5353050"/>
              <a:ext cx="234000" cy="133350"/>
            </a:xfrm>
            <a:prstGeom prst="round2SameRect">
              <a:avLst>
                <a:gd name="adj1" fmla="val 16667"/>
                <a:gd name="adj2" fmla="val 0"/>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1358;p92">
              <a:extLst>
                <a:ext uri="{FF2B5EF4-FFF2-40B4-BE49-F238E27FC236}">
                  <a16:creationId xmlns:a16="http://schemas.microsoft.com/office/drawing/2014/main" id="{CAF1C99D-A80D-3E66-9F3E-9F693FE727E8}"/>
                </a:ext>
              </a:extLst>
            </p:cNvPr>
            <p:cNvSpPr/>
            <p:nvPr/>
          </p:nvSpPr>
          <p:spPr>
            <a:xfrm>
              <a:off x="2305050" y="5476875"/>
              <a:ext cx="600075" cy="601200"/>
            </a:xfrm>
            <a:prstGeom prst="rect">
              <a:avLst/>
            </a:prstGeom>
            <a:solidFill>
              <a:srgbClr val="FFD93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1359;p92">
              <a:extLst>
                <a:ext uri="{FF2B5EF4-FFF2-40B4-BE49-F238E27FC236}">
                  <a16:creationId xmlns:a16="http://schemas.microsoft.com/office/drawing/2014/main" id="{AA6642BA-F5D3-206A-2AB3-821578153A0B}"/>
                </a:ext>
              </a:extLst>
            </p:cNvPr>
            <p:cNvSpPr/>
            <p:nvPr/>
          </p:nvSpPr>
          <p:spPr>
            <a:xfrm>
              <a:off x="2452687" y="5625075"/>
              <a:ext cx="304800" cy="304800"/>
            </a:xfrm>
            <a:prstGeom prst="ellipse">
              <a:avLst/>
            </a:prstGeom>
            <a:solidFill>
              <a:srgbClr val="9E861C"/>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83" name="Google Shape;1360;p92">
            <a:extLst>
              <a:ext uri="{FF2B5EF4-FFF2-40B4-BE49-F238E27FC236}">
                <a16:creationId xmlns:a16="http://schemas.microsoft.com/office/drawing/2014/main" id="{960FFA15-9D91-8143-A0FF-975DC9E21432}"/>
              </a:ext>
            </a:extLst>
          </p:cNvPr>
          <p:cNvGrpSpPr>
            <a:grpSpLocks noChangeAspect="1"/>
          </p:cNvGrpSpPr>
          <p:nvPr/>
        </p:nvGrpSpPr>
        <p:grpSpPr>
          <a:xfrm>
            <a:off x="9519704" y="3943881"/>
            <a:ext cx="367200" cy="439200"/>
            <a:chOff x="2305050" y="5353050"/>
            <a:chExt cx="600075" cy="725025"/>
          </a:xfrm>
        </p:grpSpPr>
        <p:sp>
          <p:nvSpPr>
            <p:cNvPr id="84" name="Google Shape;1361;p92">
              <a:extLst>
                <a:ext uri="{FF2B5EF4-FFF2-40B4-BE49-F238E27FC236}">
                  <a16:creationId xmlns:a16="http://schemas.microsoft.com/office/drawing/2014/main" id="{DD567B59-C27D-9CAB-791E-50CD4C10B1D5}"/>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1362;p92">
              <a:extLst>
                <a:ext uri="{FF2B5EF4-FFF2-40B4-BE49-F238E27FC236}">
                  <a16:creationId xmlns:a16="http://schemas.microsoft.com/office/drawing/2014/main" id="{03C3F9A5-B3AC-2390-F901-312FA9902ABF}"/>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1363;p92">
              <a:extLst>
                <a:ext uri="{FF2B5EF4-FFF2-40B4-BE49-F238E27FC236}">
                  <a16:creationId xmlns:a16="http://schemas.microsoft.com/office/drawing/2014/main" id="{285CE9BB-B426-9843-DC9E-25140769195B}"/>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87" name="Google Shape;1360;p92">
            <a:extLst>
              <a:ext uri="{FF2B5EF4-FFF2-40B4-BE49-F238E27FC236}">
                <a16:creationId xmlns:a16="http://schemas.microsoft.com/office/drawing/2014/main" id="{35E97268-6FB7-D7EE-1FCD-E4D9333EC89A}"/>
              </a:ext>
            </a:extLst>
          </p:cNvPr>
          <p:cNvGrpSpPr>
            <a:grpSpLocks noChangeAspect="1"/>
          </p:cNvGrpSpPr>
          <p:nvPr/>
        </p:nvGrpSpPr>
        <p:grpSpPr>
          <a:xfrm>
            <a:off x="9062744" y="3936071"/>
            <a:ext cx="367200" cy="439200"/>
            <a:chOff x="2305050" y="5353050"/>
            <a:chExt cx="600075" cy="725025"/>
          </a:xfrm>
        </p:grpSpPr>
        <p:sp>
          <p:nvSpPr>
            <p:cNvPr id="88" name="Google Shape;1361;p92">
              <a:extLst>
                <a:ext uri="{FF2B5EF4-FFF2-40B4-BE49-F238E27FC236}">
                  <a16:creationId xmlns:a16="http://schemas.microsoft.com/office/drawing/2014/main" id="{0AFE3562-281A-DA8C-C44F-02D391285A8B}"/>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1362;p92">
              <a:extLst>
                <a:ext uri="{FF2B5EF4-FFF2-40B4-BE49-F238E27FC236}">
                  <a16:creationId xmlns:a16="http://schemas.microsoft.com/office/drawing/2014/main" id="{206A39A2-28D3-B065-B110-FC184DF841DB}"/>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1363;p92">
              <a:extLst>
                <a:ext uri="{FF2B5EF4-FFF2-40B4-BE49-F238E27FC236}">
                  <a16:creationId xmlns:a16="http://schemas.microsoft.com/office/drawing/2014/main" id="{81F8F748-F1CA-1518-E1AB-A969576CCBCF}"/>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1" name="Google Shape;1360;p92">
            <a:extLst>
              <a:ext uri="{FF2B5EF4-FFF2-40B4-BE49-F238E27FC236}">
                <a16:creationId xmlns:a16="http://schemas.microsoft.com/office/drawing/2014/main" id="{CFC5AEC6-357A-32F5-4469-0D73A5C58AF7}"/>
              </a:ext>
            </a:extLst>
          </p:cNvPr>
          <p:cNvGrpSpPr>
            <a:grpSpLocks noChangeAspect="1"/>
          </p:cNvGrpSpPr>
          <p:nvPr/>
        </p:nvGrpSpPr>
        <p:grpSpPr>
          <a:xfrm>
            <a:off x="8596574" y="4475801"/>
            <a:ext cx="367200" cy="439200"/>
            <a:chOff x="2305050" y="5353050"/>
            <a:chExt cx="600075" cy="725025"/>
          </a:xfrm>
        </p:grpSpPr>
        <p:sp>
          <p:nvSpPr>
            <p:cNvPr id="92" name="Google Shape;1361;p92">
              <a:extLst>
                <a:ext uri="{FF2B5EF4-FFF2-40B4-BE49-F238E27FC236}">
                  <a16:creationId xmlns:a16="http://schemas.microsoft.com/office/drawing/2014/main" id="{A1DD3D5D-2D32-FF0E-33A2-0F5087053E79}"/>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1362;p92">
              <a:extLst>
                <a:ext uri="{FF2B5EF4-FFF2-40B4-BE49-F238E27FC236}">
                  <a16:creationId xmlns:a16="http://schemas.microsoft.com/office/drawing/2014/main" id="{4ED980F4-7CC1-CE61-49D2-420A02DED8F2}"/>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1363;p92">
              <a:extLst>
                <a:ext uri="{FF2B5EF4-FFF2-40B4-BE49-F238E27FC236}">
                  <a16:creationId xmlns:a16="http://schemas.microsoft.com/office/drawing/2014/main" id="{CB21FDBB-F221-E07A-0B56-EB334EE02D63}"/>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5" name="Google Shape;1360;p92">
            <a:extLst>
              <a:ext uri="{FF2B5EF4-FFF2-40B4-BE49-F238E27FC236}">
                <a16:creationId xmlns:a16="http://schemas.microsoft.com/office/drawing/2014/main" id="{99265228-D5F4-B998-C786-297C32EFA0EC}"/>
              </a:ext>
            </a:extLst>
          </p:cNvPr>
          <p:cNvGrpSpPr>
            <a:grpSpLocks noChangeAspect="1"/>
          </p:cNvGrpSpPr>
          <p:nvPr/>
        </p:nvGrpSpPr>
        <p:grpSpPr>
          <a:xfrm>
            <a:off x="9519704" y="4483611"/>
            <a:ext cx="367200" cy="439200"/>
            <a:chOff x="2305050" y="5353050"/>
            <a:chExt cx="600075" cy="725025"/>
          </a:xfrm>
        </p:grpSpPr>
        <p:sp>
          <p:nvSpPr>
            <p:cNvPr id="96" name="Google Shape;1361;p92">
              <a:extLst>
                <a:ext uri="{FF2B5EF4-FFF2-40B4-BE49-F238E27FC236}">
                  <a16:creationId xmlns:a16="http://schemas.microsoft.com/office/drawing/2014/main" id="{6505BAE6-1791-B5A7-9146-ED5D25727D05}"/>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1362;p92">
              <a:extLst>
                <a:ext uri="{FF2B5EF4-FFF2-40B4-BE49-F238E27FC236}">
                  <a16:creationId xmlns:a16="http://schemas.microsoft.com/office/drawing/2014/main" id="{4E7F8B24-0883-AF06-BBA9-93DB132DC6D1}"/>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1363;p92">
              <a:extLst>
                <a:ext uri="{FF2B5EF4-FFF2-40B4-BE49-F238E27FC236}">
                  <a16:creationId xmlns:a16="http://schemas.microsoft.com/office/drawing/2014/main" id="{5FDA3450-74C6-AF9C-E49D-74D348CD23AE}"/>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9" name="Google Shape;1360;p92">
            <a:extLst>
              <a:ext uri="{FF2B5EF4-FFF2-40B4-BE49-F238E27FC236}">
                <a16:creationId xmlns:a16="http://schemas.microsoft.com/office/drawing/2014/main" id="{9411DAAD-983B-B9EF-C15E-CCE1FA2F5667}"/>
              </a:ext>
            </a:extLst>
          </p:cNvPr>
          <p:cNvGrpSpPr>
            <a:grpSpLocks noChangeAspect="1"/>
          </p:cNvGrpSpPr>
          <p:nvPr/>
        </p:nvGrpSpPr>
        <p:grpSpPr>
          <a:xfrm>
            <a:off x="9062744" y="4475801"/>
            <a:ext cx="367200" cy="439200"/>
            <a:chOff x="2305050" y="5353050"/>
            <a:chExt cx="600075" cy="725025"/>
          </a:xfrm>
        </p:grpSpPr>
        <p:sp>
          <p:nvSpPr>
            <p:cNvPr id="100" name="Google Shape;1361;p92">
              <a:extLst>
                <a:ext uri="{FF2B5EF4-FFF2-40B4-BE49-F238E27FC236}">
                  <a16:creationId xmlns:a16="http://schemas.microsoft.com/office/drawing/2014/main" id="{DA8B68DB-F757-19FC-9E65-8F27E41786D5}"/>
                </a:ext>
              </a:extLst>
            </p:cNvPr>
            <p:cNvSpPr/>
            <p:nvPr/>
          </p:nvSpPr>
          <p:spPr>
            <a:xfrm>
              <a:off x="2488087" y="5353050"/>
              <a:ext cx="234000" cy="133350"/>
            </a:xfrm>
            <a:prstGeom prst="round2SameRect">
              <a:avLst>
                <a:gd name="adj1" fmla="val 16667"/>
                <a:gd name="adj2" fmla="val 0"/>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362;p92">
              <a:extLst>
                <a:ext uri="{FF2B5EF4-FFF2-40B4-BE49-F238E27FC236}">
                  <a16:creationId xmlns:a16="http://schemas.microsoft.com/office/drawing/2014/main" id="{3D932F87-E694-D6BA-D3A8-3551F0801E89}"/>
                </a:ext>
              </a:extLst>
            </p:cNvPr>
            <p:cNvSpPr/>
            <p:nvPr/>
          </p:nvSpPr>
          <p:spPr>
            <a:xfrm>
              <a:off x="2305050" y="5476875"/>
              <a:ext cx="600075" cy="601200"/>
            </a:xfrm>
            <a:prstGeom prst="rect">
              <a:avLst/>
            </a:prstGeom>
            <a:solidFill>
              <a:srgbClr val="DC231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363;p92">
              <a:extLst>
                <a:ext uri="{FF2B5EF4-FFF2-40B4-BE49-F238E27FC236}">
                  <a16:creationId xmlns:a16="http://schemas.microsoft.com/office/drawing/2014/main" id="{3500422D-A6CA-5FEB-D7B8-2362BBC7161A}"/>
                </a:ext>
              </a:extLst>
            </p:cNvPr>
            <p:cNvSpPr/>
            <p:nvPr/>
          </p:nvSpPr>
          <p:spPr>
            <a:xfrm>
              <a:off x="2452687" y="5625075"/>
              <a:ext cx="304800" cy="304800"/>
            </a:xfrm>
            <a:prstGeom prst="ellipse">
              <a:avLst/>
            </a:prstGeom>
            <a:solidFill>
              <a:srgbClr val="971815"/>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 name="TextBox 2">
            <a:extLst>
              <a:ext uri="{FF2B5EF4-FFF2-40B4-BE49-F238E27FC236}">
                <a16:creationId xmlns:a16="http://schemas.microsoft.com/office/drawing/2014/main" id="{DB9E7F90-A7AC-8123-5BD3-713D8D045672}"/>
              </a:ext>
            </a:extLst>
          </p:cNvPr>
          <p:cNvSpPr txBox="1"/>
          <p:nvPr/>
        </p:nvSpPr>
        <p:spPr>
          <a:xfrm>
            <a:off x="397762" y="185622"/>
            <a:ext cx="38317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5 in 3</a:t>
            </a:r>
          </a:p>
        </p:txBody>
      </p:sp>
    </p:spTree>
    <p:extLst>
      <p:ext uri="{BB962C8B-B14F-4D97-AF65-F5344CB8AC3E}">
        <p14:creationId xmlns:p14="http://schemas.microsoft.com/office/powerpoint/2010/main" val="184109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BD1363-1DCD-1F3F-CEC1-06EF482B763E}"/>
              </a:ext>
            </a:extLst>
          </p:cNvPr>
          <p:cNvSpPr>
            <a:spLocks noGrp="1"/>
          </p:cNvSpPr>
          <p:nvPr>
            <p:ph type="title"/>
          </p:nvPr>
        </p:nvSpPr>
        <p:spPr>
          <a:xfrm>
            <a:off x="183800" y="107361"/>
            <a:ext cx="10445617" cy="769441"/>
          </a:xfrm>
        </p:spPr>
        <p:txBody>
          <a:bodyPr>
            <a:normAutofit fontScale="90000"/>
          </a:bodyPr>
          <a:lstStyle/>
          <a:p>
            <a:r>
              <a:rPr lang="en-US">
                <a:latin typeface="Century Gothic"/>
              </a:rPr>
              <a:t>TBAT: subtract by counting back using a number line or number track</a:t>
            </a:r>
          </a:p>
        </p:txBody>
      </p:sp>
      <p:sp>
        <p:nvSpPr>
          <p:cNvPr id="2" name="Star: 5 Points 1">
            <a:extLst>
              <a:ext uri="{FF2B5EF4-FFF2-40B4-BE49-F238E27FC236}">
                <a16:creationId xmlns:a16="http://schemas.microsoft.com/office/drawing/2014/main" id="{932C8C4C-7507-4039-9809-3AE36DCC5732}"/>
              </a:ext>
            </a:extLst>
          </p:cNvPr>
          <p:cNvSpPr/>
          <p:nvPr/>
        </p:nvSpPr>
        <p:spPr>
          <a:xfrm>
            <a:off x="619403" y="342571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2446120" y="129504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7290048" y="425688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577561" y="186172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61679" y="240966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07B729A-C792-47A2-B93E-9E3563F49B30}"/>
              </a:ext>
            </a:extLst>
          </p:cNvPr>
          <p:cNvSpPr/>
          <p:nvPr/>
        </p:nvSpPr>
        <p:spPr>
          <a:xfrm>
            <a:off x="4471878" y="513945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9E7253-BD35-A3FC-771B-4A809046897D}"/>
              </a:ext>
            </a:extLst>
          </p:cNvPr>
          <p:cNvSpPr txBox="1"/>
          <p:nvPr/>
        </p:nvSpPr>
        <p:spPr>
          <a:xfrm>
            <a:off x="310551" y="128821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first</a:t>
            </a:r>
            <a:endParaRPr lang="en-US"/>
          </a:p>
        </p:txBody>
      </p:sp>
      <p:sp>
        <p:nvSpPr>
          <p:cNvPr id="15" name="TextBox 14">
            <a:extLst>
              <a:ext uri="{FF2B5EF4-FFF2-40B4-BE49-F238E27FC236}">
                <a16:creationId xmlns:a16="http://schemas.microsoft.com/office/drawing/2014/main" id="{CCBA60B2-CD12-7723-EE44-31E34D25E73F}"/>
              </a:ext>
            </a:extLst>
          </p:cNvPr>
          <p:cNvSpPr txBox="1"/>
          <p:nvPr/>
        </p:nvSpPr>
        <p:spPr>
          <a:xfrm>
            <a:off x="2337758" y="424994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then</a:t>
            </a:r>
            <a:endParaRPr lang="en-US"/>
          </a:p>
        </p:txBody>
      </p:sp>
      <p:sp>
        <p:nvSpPr>
          <p:cNvPr id="16" name="TextBox 15">
            <a:extLst>
              <a:ext uri="{FF2B5EF4-FFF2-40B4-BE49-F238E27FC236}">
                <a16:creationId xmlns:a16="http://schemas.microsoft.com/office/drawing/2014/main" id="{44062920-FC82-07B5-AAEE-19F748D073F9}"/>
              </a:ext>
            </a:extLst>
          </p:cNvPr>
          <p:cNvSpPr txBox="1"/>
          <p:nvPr/>
        </p:nvSpPr>
        <p:spPr>
          <a:xfrm>
            <a:off x="4551871" y="128821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now</a:t>
            </a:r>
            <a:endParaRPr lang="en-US"/>
          </a:p>
        </p:txBody>
      </p:sp>
      <p:sp>
        <p:nvSpPr>
          <p:cNvPr id="17" name="TextBox 16">
            <a:extLst>
              <a:ext uri="{FF2B5EF4-FFF2-40B4-BE49-F238E27FC236}">
                <a16:creationId xmlns:a16="http://schemas.microsoft.com/office/drawing/2014/main" id="{B949CB7D-BD97-2B5E-B49F-E11C87D94CD9}"/>
              </a:ext>
            </a:extLst>
          </p:cNvPr>
          <p:cNvSpPr txBox="1"/>
          <p:nvPr/>
        </p:nvSpPr>
        <p:spPr>
          <a:xfrm>
            <a:off x="8620664" y="128821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less</a:t>
            </a:r>
            <a:endParaRPr lang="en-US"/>
          </a:p>
        </p:txBody>
      </p:sp>
      <p:sp>
        <p:nvSpPr>
          <p:cNvPr id="18" name="TextBox 17">
            <a:extLst>
              <a:ext uri="{FF2B5EF4-FFF2-40B4-BE49-F238E27FC236}">
                <a16:creationId xmlns:a16="http://schemas.microsoft.com/office/drawing/2014/main" id="{ED3908CB-94D4-9E9F-8CC5-AC0A894BCF8F}"/>
              </a:ext>
            </a:extLst>
          </p:cNvPr>
          <p:cNvSpPr txBox="1"/>
          <p:nvPr/>
        </p:nvSpPr>
        <p:spPr>
          <a:xfrm>
            <a:off x="8059946" y="34304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represent</a:t>
            </a:r>
            <a:endParaRPr lang="en-US"/>
          </a:p>
        </p:txBody>
      </p:sp>
      <p:sp>
        <p:nvSpPr>
          <p:cNvPr id="19" name="TextBox 18">
            <a:extLst>
              <a:ext uri="{FF2B5EF4-FFF2-40B4-BE49-F238E27FC236}">
                <a16:creationId xmlns:a16="http://schemas.microsoft.com/office/drawing/2014/main" id="{E0BC8340-25B2-3FB1-C73E-4D9CED0E1DF3}"/>
              </a:ext>
            </a:extLst>
          </p:cNvPr>
          <p:cNvSpPr txBox="1"/>
          <p:nvPr/>
        </p:nvSpPr>
        <p:spPr>
          <a:xfrm>
            <a:off x="4724398" y="407741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subtract</a:t>
            </a:r>
            <a:endParaRPr lang="en-US"/>
          </a:p>
        </p:txBody>
      </p:sp>
      <p:sp>
        <p:nvSpPr>
          <p:cNvPr id="20" name="TextBox 19">
            <a:extLst>
              <a:ext uri="{FF2B5EF4-FFF2-40B4-BE49-F238E27FC236}">
                <a16:creationId xmlns:a16="http://schemas.microsoft.com/office/drawing/2014/main" id="{3B471E9F-7DF1-4449-4D70-31C04D2F9C25}"/>
              </a:ext>
            </a:extLst>
          </p:cNvPr>
          <p:cNvSpPr txBox="1"/>
          <p:nvPr/>
        </p:nvSpPr>
        <p:spPr>
          <a:xfrm>
            <a:off x="1733906" y="291284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equation</a:t>
            </a:r>
            <a:endParaRPr lang="en-US"/>
          </a:p>
        </p:txBody>
      </p:sp>
      <p:sp>
        <p:nvSpPr>
          <p:cNvPr id="21" name="TextBox 20">
            <a:extLst>
              <a:ext uri="{FF2B5EF4-FFF2-40B4-BE49-F238E27FC236}">
                <a16:creationId xmlns:a16="http://schemas.microsoft.com/office/drawing/2014/main" id="{4F15606F-A391-3AE0-EFE2-28D1303CE367}"/>
              </a:ext>
            </a:extLst>
          </p:cNvPr>
          <p:cNvSpPr txBox="1"/>
          <p:nvPr/>
        </p:nvSpPr>
        <p:spPr>
          <a:xfrm>
            <a:off x="7398585" y="5845831"/>
            <a:ext cx="31313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number line</a:t>
            </a:r>
            <a:endParaRPr lang="en-US"/>
          </a:p>
        </p:txBody>
      </p:sp>
      <p:sp>
        <p:nvSpPr>
          <p:cNvPr id="22" name="TextBox 21">
            <a:extLst>
              <a:ext uri="{FF2B5EF4-FFF2-40B4-BE49-F238E27FC236}">
                <a16:creationId xmlns:a16="http://schemas.microsoft.com/office/drawing/2014/main" id="{058804B0-E6AE-43D2-924C-BB5F92903A10}"/>
              </a:ext>
            </a:extLst>
          </p:cNvPr>
          <p:cNvSpPr txBox="1"/>
          <p:nvPr/>
        </p:nvSpPr>
        <p:spPr>
          <a:xfrm>
            <a:off x="612471" y="5515151"/>
            <a:ext cx="34620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number track</a:t>
            </a:r>
            <a:endParaRPr lang="en-US"/>
          </a:p>
        </p:txBody>
      </p:sp>
      <p:sp>
        <p:nvSpPr>
          <p:cNvPr id="23" name="TextBox 22">
            <a:extLst>
              <a:ext uri="{FF2B5EF4-FFF2-40B4-BE49-F238E27FC236}">
                <a16:creationId xmlns:a16="http://schemas.microsoft.com/office/drawing/2014/main" id="{70EB382B-D641-34E4-1E76-44A31AEB755B}"/>
              </a:ext>
            </a:extLst>
          </p:cNvPr>
          <p:cNvSpPr txBox="1"/>
          <p:nvPr/>
        </p:nvSpPr>
        <p:spPr>
          <a:xfrm>
            <a:off x="6564701" y="223711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entury Gothic"/>
                <a:ea typeface="+mn-lt"/>
                <a:cs typeface="+mn-lt"/>
              </a:rPr>
              <a:t>take away</a:t>
            </a:r>
            <a:endParaRPr lang="en-US"/>
          </a:p>
        </p:txBody>
      </p:sp>
    </p:spTree>
    <p:extLst>
      <p:ext uri="{BB962C8B-B14F-4D97-AF65-F5344CB8AC3E}">
        <p14:creationId xmlns:p14="http://schemas.microsoft.com/office/powerpoint/2010/main" val="200319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BEAB611-6AF3-448A-ACCE-5E49A32E5A10}"/>
              </a:ext>
            </a:extLst>
          </p:cNvPr>
          <p:cNvGrpSpPr/>
          <p:nvPr/>
        </p:nvGrpSpPr>
        <p:grpSpPr>
          <a:xfrm rot="16200000">
            <a:off x="6831952" y="1512267"/>
            <a:ext cx="2634843" cy="2911839"/>
            <a:chOff x="6462139" y="1733798"/>
            <a:chExt cx="3401128" cy="3307627"/>
          </a:xfrm>
        </p:grpSpPr>
        <p:sp>
          <p:nvSpPr>
            <p:cNvPr id="58" name="Rounded Rectangle 7">
              <a:extLst>
                <a:ext uri="{FF2B5EF4-FFF2-40B4-BE49-F238E27FC236}">
                  <a16:creationId xmlns:a16="http://schemas.microsoft.com/office/drawing/2014/main" id="{C484BC14-8A81-402E-9395-207ABB9123A3}"/>
                </a:ext>
              </a:extLst>
            </p:cNvPr>
            <p:cNvSpPr/>
            <p:nvPr/>
          </p:nvSpPr>
          <p:spPr>
            <a:xfrm rot="5400000">
              <a:off x="6418470" y="3852551"/>
              <a:ext cx="1232543" cy="114520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59" name="Rounded Rectangle 9">
              <a:extLst>
                <a:ext uri="{FF2B5EF4-FFF2-40B4-BE49-F238E27FC236}">
                  <a16:creationId xmlns:a16="http://schemas.microsoft.com/office/drawing/2014/main" id="{736005E7-891B-450C-B305-D530546F3506}"/>
                </a:ext>
              </a:extLst>
            </p:cNvPr>
            <p:cNvSpPr/>
            <p:nvPr/>
          </p:nvSpPr>
          <p:spPr>
            <a:xfrm rot="5400000">
              <a:off x="8625913" y="3804071"/>
              <a:ext cx="1232543" cy="124216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0" name="Rounded Rectangle 10">
              <a:extLst>
                <a:ext uri="{FF2B5EF4-FFF2-40B4-BE49-F238E27FC236}">
                  <a16:creationId xmlns:a16="http://schemas.microsoft.com/office/drawing/2014/main" id="{65AEEB2E-FF38-48A4-B7B9-829B8C4F8E40}"/>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61" name="Straight Connector 60">
              <a:extLst>
                <a:ext uri="{FF2B5EF4-FFF2-40B4-BE49-F238E27FC236}">
                  <a16:creationId xmlns:a16="http://schemas.microsoft.com/office/drawing/2014/main" id="{DED2AD43-5C05-4E22-A079-0EF41F8BF607}"/>
                </a:ext>
              </a:extLst>
            </p:cNvPr>
            <p:cNvCxnSpPr>
              <a:cxnSpLocks/>
              <a:stCxn id="60" idx="3"/>
              <a:endCxn id="59" idx="1"/>
            </p:cNvCxnSpPr>
            <p:nvPr/>
          </p:nvCxnSpPr>
          <p:spPr>
            <a:xfrm rot="5400000" flipV="1">
              <a:off x="8314036" y="2880733"/>
              <a:ext cx="842540" cy="101375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C640371-0A6D-49C3-B609-9B79CD9C2158}"/>
                </a:ext>
              </a:extLst>
            </p:cNvPr>
            <p:cNvCxnSpPr>
              <a:cxnSpLocks/>
              <a:stCxn id="60" idx="3"/>
              <a:endCxn id="58" idx="1"/>
            </p:cNvCxnSpPr>
            <p:nvPr/>
          </p:nvCxnSpPr>
          <p:spPr>
            <a:xfrm rot="5400000">
              <a:off x="7210314" y="2790769"/>
              <a:ext cx="842540" cy="1193686"/>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9DB8C52-44CE-4FA4-BA12-38E34856A5E3}"/>
              </a:ext>
            </a:extLst>
          </p:cNvPr>
          <p:cNvGrpSpPr/>
          <p:nvPr/>
        </p:nvGrpSpPr>
        <p:grpSpPr>
          <a:xfrm>
            <a:off x="3816736" y="4958663"/>
            <a:ext cx="6622829" cy="1463656"/>
            <a:chOff x="4041586" y="4958663"/>
            <a:chExt cx="6622829" cy="1463656"/>
          </a:xfrm>
        </p:grpSpPr>
        <p:sp>
          <p:nvSpPr>
            <p:cNvPr id="65" name="Rounded Rectangle 10">
              <a:extLst>
                <a:ext uri="{FF2B5EF4-FFF2-40B4-BE49-F238E27FC236}">
                  <a16:creationId xmlns:a16="http://schemas.microsoft.com/office/drawing/2014/main" id="{3D559746-BA7D-4A39-A8D3-C84470DE3F8C}"/>
                </a:ext>
              </a:extLst>
            </p:cNvPr>
            <p:cNvSpPr/>
            <p:nvPr/>
          </p:nvSpPr>
          <p:spPr>
            <a:xfrm>
              <a:off x="9558758"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6" name="Rounded Rectangle 10">
              <a:extLst>
                <a:ext uri="{FF2B5EF4-FFF2-40B4-BE49-F238E27FC236}">
                  <a16:creationId xmlns:a16="http://schemas.microsoft.com/office/drawing/2014/main" id="{10666296-A3CF-457D-867A-C4D91DF204C7}"/>
                </a:ext>
              </a:extLst>
            </p:cNvPr>
            <p:cNvSpPr/>
            <p:nvPr/>
          </p:nvSpPr>
          <p:spPr>
            <a:xfrm>
              <a:off x="6620483"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grpSp>
          <p:nvGrpSpPr>
            <p:cNvPr id="25" name="Group 24">
              <a:extLst>
                <a:ext uri="{FF2B5EF4-FFF2-40B4-BE49-F238E27FC236}">
                  <a16:creationId xmlns:a16="http://schemas.microsoft.com/office/drawing/2014/main" id="{633B42C6-7DD3-456D-B460-03881BDA8465}"/>
                </a:ext>
              </a:extLst>
            </p:cNvPr>
            <p:cNvGrpSpPr/>
            <p:nvPr/>
          </p:nvGrpSpPr>
          <p:grpSpPr>
            <a:xfrm>
              <a:off x="4041586" y="4958663"/>
              <a:ext cx="6622828" cy="1463656"/>
              <a:chOff x="9317765" y="4958663"/>
              <a:chExt cx="6622828" cy="1463656"/>
            </a:xfrm>
          </p:grpSpPr>
          <p:sp>
            <p:nvSpPr>
              <p:cNvPr id="67" name="Rounded Rectangle 10">
                <a:extLst>
                  <a:ext uri="{FF2B5EF4-FFF2-40B4-BE49-F238E27FC236}">
                    <a16:creationId xmlns:a16="http://schemas.microsoft.com/office/drawing/2014/main" id="{B9323F34-061D-401A-9881-E0D0A1C0B51A}"/>
                  </a:ext>
                </a:extLst>
              </p:cNvPr>
              <p:cNvSpPr/>
              <p:nvPr/>
            </p:nvSpPr>
            <p:spPr>
              <a:xfrm>
                <a:off x="9317765" y="5507460"/>
                <a:ext cx="1105657" cy="914859"/>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73" name="Content Placeholder 2">
                <a:extLst>
                  <a:ext uri="{FF2B5EF4-FFF2-40B4-BE49-F238E27FC236}">
                    <a16:creationId xmlns:a16="http://schemas.microsoft.com/office/drawing/2014/main" id="{125C46CD-4992-481D-86DD-8649D0460573}"/>
                  </a:ext>
                </a:extLst>
              </p:cNvPr>
              <p:cNvSpPr txBox="1">
                <a:spLocks/>
              </p:cNvSpPr>
              <p:nvPr/>
            </p:nvSpPr>
            <p:spPr>
              <a:xfrm>
                <a:off x="9394974" y="4958663"/>
                <a:ext cx="6545619" cy="32847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70C0"/>
                    </a:solidFill>
                  </a:rPr>
                  <a:t>whole	    </a:t>
                </a:r>
                <a:r>
                  <a:rPr lang="en-US" sz="2000"/>
                  <a:t>subtract</a:t>
                </a:r>
                <a:r>
                  <a:rPr lang="en-US" sz="2400">
                    <a:solidFill>
                      <a:srgbClr val="0070C0"/>
                    </a:solidFill>
                  </a:rPr>
                  <a:t>      </a:t>
                </a:r>
                <a:r>
                  <a:rPr lang="en-US" sz="2400">
                    <a:solidFill>
                      <a:srgbClr val="E50E46"/>
                    </a:solidFill>
                  </a:rPr>
                  <a:t>part</a:t>
                </a:r>
                <a:r>
                  <a:rPr lang="en-US" sz="2400">
                    <a:solidFill>
                      <a:srgbClr val="0070C0"/>
                    </a:solidFill>
                  </a:rPr>
                  <a:t>      </a:t>
                </a:r>
                <a:r>
                  <a:rPr lang="en-US" sz="2000"/>
                  <a:t>is equal to        </a:t>
                </a:r>
                <a:r>
                  <a:rPr lang="en-US" sz="2400">
                    <a:solidFill>
                      <a:srgbClr val="E50E46"/>
                    </a:solidFill>
                  </a:rPr>
                  <a:t>part</a:t>
                </a:r>
                <a:endParaRPr lang="en-US" sz="2400">
                  <a:solidFill>
                    <a:srgbClr val="0070C0"/>
                  </a:solidFill>
                </a:endParaRPr>
              </a:p>
            </p:txBody>
          </p:sp>
        </p:grpSp>
        <p:grpSp>
          <p:nvGrpSpPr>
            <p:cNvPr id="6" name="Group 5">
              <a:extLst>
                <a:ext uri="{FF2B5EF4-FFF2-40B4-BE49-F238E27FC236}">
                  <a16:creationId xmlns:a16="http://schemas.microsoft.com/office/drawing/2014/main" id="{A0A98F31-36E7-4256-A5D2-28DF26F4F293}"/>
                </a:ext>
              </a:extLst>
            </p:cNvPr>
            <p:cNvGrpSpPr/>
            <p:nvPr/>
          </p:nvGrpSpPr>
          <p:grpSpPr>
            <a:xfrm>
              <a:off x="5488963" y="5617265"/>
              <a:ext cx="789800" cy="682321"/>
              <a:chOff x="5443326" y="5610627"/>
              <a:chExt cx="789800" cy="682321"/>
            </a:xfrm>
          </p:grpSpPr>
          <p:sp>
            <p:nvSpPr>
              <p:cNvPr id="64" name="Oval 63">
                <a:extLst>
                  <a:ext uri="{FF2B5EF4-FFF2-40B4-BE49-F238E27FC236}">
                    <a16:creationId xmlns:a16="http://schemas.microsoft.com/office/drawing/2014/main" id="{4C39BBA8-EEB6-4B65-B7FB-24E3C3E6E84C}"/>
                  </a:ext>
                </a:extLst>
              </p:cNvPr>
              <p:cNvSpPr/>
              <p:nvPr/>
            </p:nvSpPr>
            <p:spPr>
              <a:xfrm>
                <a:off x="5443326"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55013DB-D69B-428B-BB2F-EC217897EFE5}"/>
                      </a:ext>
                    </a:extLst>
                  </p:cNvPr>
                  <p:cNvSpPr txBox="1">
                    <a:spLocks/>
                  </p:cNvSpPr>
                  <p:nvPr/>
                </p:nvSpPr>
                <p:spPr>
                  <a:xfrm>
                    <a:off x="5524474" y="5788415"/>
                    <a:ext cx="627504"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p:txBody>
              </p:sp>
            </mc:Choice>
            <mc:Fallback xmlns="">
              <p:sp>
                <p:nvSpPr>
                  <p:cNvPr id="74" name="Content Placeholder 2">
                    <a:extLst>
                      <a:ext uri="{FF2B5EF4-FFF2-40B4-BE49-F238E27FC236}">
                        <a16:creationId xmlns:a16="http://schemas.microsoft.com/office/drawing/2014/main" id="{B55013DB-D69B-428B-BB2F-EC217897EFE5}"/>
                      </a:ext>
                    </a:extLst>
                  </p:cNvPr>
                  <p:cNvSpPr txBox="1">
                    <a:spLocks noRot="1" noChangeAspect="1" noMove="1" noResize="1" noEditPoints="1" noAdjustHandles="1" noChangeArrowheads="1" noChangeShapeType="1" noTextEdit="1"/>
                  </p:cNvSpPr>
                  <p:nvPr/>
                </p:nvSpPr>
                <p:spPr>
                  <a:xfrm>
                    <a:off x="5524474" y="5788415"/>
                    <a:ext cx="627504" cy="381210"/>
                  </a:xfrm>
                  <a:prstGeom prst="rect">
                    <a:avLst/>
                  </a:prstGeom>
                  <a:blipFill>
                    <a:blip r:embed="rId3"/>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861B6C4D-6E66-440E-B137-A03A6BDC0BD6}"/>
                </a:ext>
              </a:extLst>
            </p:cNvPr>
            <p:cNvGrpSpPr/>
            <p:nvPr/>
          </p:nvGrpSpPr>
          <p:grpSpPr>
            <a:xfrm>
              <a:off x="8247548" y="5617265"/>
              <a:ext cx="789800" cy="682321"/>
              <a:chOff x="8188349" y="5610627"/>
              <a:chExt cx="789800" cy="682321"/>
            </a:xfrm>
          </p:grpSpPr>
          <p:sp>
            <p:nvSpPr>
              <p:cNvPr id="68" name="Oval 67">
                <a:extLst>
                  <a:ext uri="{FF2B5EF4-FFF2-40B4-BE49-F238E27FC236}">
                    <a16:creationId xmlns:a16="http://schemas.microsoft.com/office/drawing/2014/main" id="{EF165CDC-5343-42F4-BE5A-F3CC4B534D6C}"/>
                  </a:ext>
                </a:extLst>
              </p:cNvPr>
              <p:cNvSpPr/>
              <p:nvPr/>
            </p:nvSpPr>
            <p:spPr>
              <a:xfrm>
                <a:off x="8188349"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9EE1D0D2-48E3-4C7F-9B84-C79BC0781C13}"/>
                      </a:ext>
                    </a:extLst>
                  </p:cNvPr>
                  <p:cNvSpPr txBox="1">
                    <a:spLocks/>
                  </p:cNvSpPr>
                  <p:nvPr/>
                </p:nvSpPr>
                <p:spPr>
                  <a:xfrm>
                    <a:off x="8370262" y="5788415"/>
                    <a:ext cx="425973"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a:p>
                    <a:endParaRPr lang="en-US"/>
                  </a:p>
                </p:txBody>
              </p:sp>
            </mc:Choice>
            <mc:Fallback xmlns="">
              <p:sp>
                <p:nvSpPr>
                  <p:cNvPr id="75" name="Content Placeholder 2">
                    <a:extLst>
                      <a:ext uri="{FF2B5EF4-FFF2-40B4-BE49-F238E27FC236}">
                        <a16:creationId xmlns:a16="http://schemas.microsoft.com/office/drawing/2014/main" id="{9EE1D0D2-48E3-4C7F-9B84-C79BC0781C13}"/>
                      </a:ext>
                    </a:extLst>
                  </p:cNvPr>
                  <p:cNvSpPr txBox="1">
                    <a:spLocks noRot="1" noChangeAspect="1" noMove="1" noResize="1" noEditPoints="1" noAdjustHandles="1" noChangeArrowheads="1" noChangeShapeType="1" noTextEdit="1"/>
                  </p:cNvSpPr>
                  <p:nvPr/>
                </p:nvSpPr>
                <p:spPr>
                  <a:xfrm>
                    <a:off x="8370262" y="5788415"/>
                    <a:ext cx="425973" cy="381210"/>
                  </a:xfrm>
                  <a:prstGeom prst="rect">
                    <a:avLst/>
                  </a:prstGeom>
                  <a:blipFill>
                    <a:blip r:embed="rId4"/>
                    <a:stretch>
                      <a:fillRect/>
                    </a:stretch>
                  </a:blipFill>
                </p:spPr>
                <p:txBody>
                  <a:bodyPr/>
                  <a:lstStyle/>
                  <a:p>
                    <a:r>
                      <a:rPr lang="en-US">
                        <a:noFill/>
                      </a:rPr>
                      <a:t> </a:t>
                    </a:r>
                  </a:p>
                </p:txBody>
              </p:sp>
            </mc:Fallback>
          </mc:AlternateContent>
        </p:grpSp>
      </p:grpSp>
      <p:sp>
        <p:nvSpPr>
          <p:cNvPr id="7" name="Title 6">
            <a:extLst>
              <a:ext uri="{FF2B5EF4-FFF2-40B4-BE49-F238E27FC236}">
                <a16:creationId xmlns:a16="http://schemas.microsoft.com/office/drawing/2014/main" id="{3FD9B3C8-7D06-98B6-45E5-349FBA6DDF29}"/>
              </a:ext>
            </a:extLst>
          </p:cNvPr>
          <p:cNvSpPr>
            <a:spLocks noGrp="1"/>
          </p:cNvSpPr>
          <p:nvPr>
            <p:ph type="title"/>
          </p:nvPr>
        </p:nvSpPr>
        <p:spPr>
          <a:xfrm>
            <a:off x="186684" y="487767"/>
            <a:ext cx="10606548" cy="608269"/>
          </a:xfrm>
        </p:spPr>
        <p:txBody>
          <a:bodyPr>
            <a:normAutofit fontScale="90000"/>
          </a:bodyPr>
          <a:lstStyle/>
          <a:p>
            <a:r>
              <a:rPr lang="en-GB">
                <a:latin typeface="Century Gothic"/>
              </a:rPr>
              <a:t>Can you think of a subtraction stories for these images?</a:t>
            </a:r>
            <a:br>
              <a:rPr lang="en-GB">
                <a:latin typeface="Century Gothic"/>
              </a:rPr>
            </a:br>
            <a:endParaRPr lang="en-GB"/>
          </a:p>
        </p:txBody>
      </p:sp>
      <p:grpSp>
        <p:nvGrpSpPr>
          <p:cNvPr id="27" name="Group 26">
            <a:extLst>
              <a:ext uri="{FF2B5EF4-FFF2-40B4-BE49-F238E27FC236}">
                <a16:creationId xmlns:a16="http://schemas.microsoft.com/office/drawing/2014/main" id="{8C620131-48AE-C838-6AFA-715A911F15C7}"/>
              </a:ext>
            </a:extLst>
          </p:cNvPr>
          <p:cNvGrpSpPr/>
          <p:nvPr/>
        </p:nvGrpSpPr>
        <p:grpSpPr>
          <a:xfrm>
            <a:off x="284347" y="3585179"/>
            <a:ext cx="3008851" cy="2675912"/>
            <a:chOff x="284347" y="3585179"/>
            <a:chExt cx="3008851" cy="2675912"/>
          </a:xfrm>
        </p:grpSpPr>
        <p:grpSp>
          <p:nvGrpSpPr>
            <p:cNvPr id="108" name="Group 107">
              <a:extLst>
                <a:ext uri="{FF2B5EF4-FFF2-40B4-BE49-F238E27FC236}">
                  <a16:creationId xmlns:a16="http://schemas.microsoft.com/office/drawing/2014/main" id="{B38AAFD1-4790-9834-3F0B-D3379B5EB735}"/>
                </a:ext>
              </a:extLst>
            </p:cNvPr>
            <p:cNvGrpSpPr/>
            <p:nvPr/>
          </p:nvGrpSpPr>
          <p:grpSpPr>
            <a:xfrm rot="20464225">
              <a:off x="284347" y="3585179"/>
              <a:ext cx="3008851" cy="2675912"/>
              <a:chOff x="1879851" y="3814996"/>
              <a:chExt cx="3008851" cy="2675912"/>
            </a:xfrm>
          </p:grpSpPr>
          <p:sp>
            <p:nvSpPr>
              <p:cNvPr id="109" name="Rectangle 108">
                <a:extLst>
                  <a:ext uri="{FF2B5EF4-FFF2-40B4-BE49-F238E27FC236}">
                    <a16:creationId xmlns:a16="http://schemas.microsoft.com/office/drawing/2014/main" id="{4F648BB2-6E1F-1B6D-50C1-1B486974D887}"/>
                  </a:ext>
                </a:extLst>
              </p:cNvPr>
              <p:cNvSpPr/>
              <p:nvPr/>
            </p:nvSpPr>
            <p:spPr>
              <a:xfrm rot="1112825">
                <a:off x="2646664" y="4207220"/>
                <a:ext cx="2191635" cy="13487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110" name="Graphic 109" descr="Fence">
                <a:extLst>
                  <a:ext uri="{FF2B5EF4-FFF2-40B4-BE49-F238E27FC236}">
                    <a16:creationId xmlns:a16="http://schemas.microsoft.com/office/drawing/2014/main" id="{5C3914F8-C84B-1A8C-3DCB-005687AC75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27873">
                <a:off x="2419956" y="4687731"/>
                <a:ext cx="914400" cy="863156"/>
              </a:xfrm>
              <a:prstGeom prst="rect">
                <a:avLst/>
              </a:prstGeom>
            </p:spPr>
          </p:pic>
          <p:pic>
            <p:nvPicPr>
              <p:cNvPr id="111" name="Graphic 110" descr="Fence">
                <a:extLst>
                  <a:ext uri="{FF2B5EF4-FFF2-40B4-BE49-F238E27FC236}">
                    <a16:creationId xmlns:a16="http://schemas.microsoft.com/office/drawing/2014/main" id="{70788126-6F2C-B639-A4B2-C84D4EDD3B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27873">
                <a:off x="3113918" y="4936803"/>
                <a:ext cx="914400" cy="863156"/>
              </a:xfrm>
              <a:prstGeom prst="rect">
                <a:avLst/>
              </a:prstGeom>
            </p:spPr>
          </p:pic>
          <p:pic>
            <p:nvPicPr>
              <p:cNvPr id="112" name="Graphic 111" descr="Fence">
                <a:extLst>
                  <a:ext uri="{FF2B5EF4-FFF2-40B4-BE49-F238E27FC236}">
                    <a16:creationId xmlns:a16="http://schemas.microsoft.com/office/drawing/2014/main" id="{280BFE14-2032-3C19-80F9-819E753C8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27873">
                <a:off x="3826218" y="5187681"/>
                <a:ext cx="914400" cy="863156"/>
              </a:xfrm>
              <a:prstGeom prst="rect">
                <a:avLst/>
              </a:prstGeom>
            </p:spPr>
          </p:pic>
          <p:pic>
            <p:nvPicPr>
              <p:cNvPr id="113" name="Picture 112">
                <a:extLst>
                  <a:ext uri="{FF2B5EF4-FFF2-40B4-BE49-F238E27FC236}">
                    <a16:creationId xmlns:a16="http://schemas.microsoft.com/office/drawing/2014/main" id="{22960BB0-2A21-3219-4F34-9807A7652515}"/>
                  </a:ext>
                </a:extLst>
              </p:cNvPr>
              <p:cNvPicPr>
                <a:picLocks noChangeAspect="1"/>
              </p:cNvPicPr>
              <p:nvPr/>
            </p:nvPicPr>
            <p:blipFill>
              <a:blip r:embed="rId7"/>
              <a:stretch>
                <a:fillRect/>
              </a:stretch>
            </p:blipFill>
            <p:spPr>
              <a:xfrm>
                <a:off x="1879851" y="5400959"/>
                <a:ext cx="815752" cy="673782"/>
              </a:xfrm>
              <a:prstGeom prst="rect">
                <a:avLst/>
              </a:prstGeom>
            </p:spPr>
          </p:pic>
          <p:pic>
            <p:nvPicPr>
              <p:cNvPr id="114" name="Picture 113">
                <a:extLst>
                  <a:ext uri="{FF2B5EF4-FFF2-40B4-BE49-F238E27FC236}">
                    <a16:creationId xmlns:a16="http://schemas.microsoft.com/office/drawing/2014/main" id="{C2A4EAE2-4EC2-8FE4-A1E9-9E8A64219619}"/>
                  </a:ext>
                </a:extLst>
              </p:cNvPr>
              <p:cNvPicPr>
                <a:picLocks noChangeAspect="1"/>
              </p:cNvPicPr>
              <p:nvPr/>
            </p:nvPicPr>
            <p:blipFill>
              <a:blip r:embed="rId7"/>
              <a:stretch>
                <a:fillRect/>
              </a:stretch>
            </p:blipFill>
            <p:spPr>
              <a:xfrm>
                <a:off x="2820776" y="5817126"/>
                <a:ext cx="815752" cy="673782"/>
              </a:xfrm>
              <a:prstGeom prst="rect">
                <a:avLst/>
              </a:prstGeom>
            </p:spPr>
          </p:pic>
          <p:pic>
            <p:nvPicPr>
              <p:cNvPr id="115" name="Picture 114">
                <a:extLst>
                  <a:ext uri="{FF2B5EF4-FFF2-40B4-BE49-F238E27FC236}">
                    <a16:creationId xmlns:a16="http://schemas.microsoft.com/office/drawing/2014/main" id="{06382D1C-E379-BCDB-5F9D-D43E25A2455D}"/>
                  </a:ext>
                </a:extLst>
              </p:cNvPr>
              <p:cNvPicPr>
                <a:picLocks noChangeAspect="1"/>
              </p:cNvPicPr>
              <p:nvPr/>
            </p:nvPicPr>
            <p:blipFill>
              <a:blip r:embed="rId7"/>
              <a:stretch>
                <a:fillRect/>
              </a:stretch>
            </p:blipFill>
            <p:spPr>
              <a:xfrm>
                <a:off x="3334605" y="3814996"/>
                <a:ext cx="815752" cy="673782"/>
              </a:xfrm>
              <a:prstGeom prst="rect">
                <a:avLst/>
              </a:prstGeom>
            </p:spPr>
          </p:pic>
          <p:pic>
            <p:nvPicPr>
              <p:cNvPr id="116" name="Picture 115">
                <a:extLst>
                  <a:ext uri="{FF2B5EF4-FFF2-40B4-BE49-F238E27FC236}">
                    <a16:creationId xmlns:a16="http://schemas.microsoft.com/office/drawing/2014/main" id="{EEC7B833-AD58-9B2E-4ADF-85DCB0F4D172}"/>
                  </a:ext>
                </a:extLst>
              </p:cNvPr>
              <p:cNvPicPr>
                <a:picLocks noChangeAspect="1"/>
              </p:cNvPicPr>
              <p:nvPr/>
            </p:nvPicPr>
            <p:blipFill>
              <a:blip r:embed="rId7"/>
              <a:stretch>
                <a:fillRect/>
              </a:stretch>
            </p:blipFill>
            <p:spPr>
              <a:xfrm>
                <a:off x="3156734" y="4472201"/>
                <a:ext cx="815752" cy="673782"/>
              </a:xfrm>
              <a:prstGeom prst="rect">
                <a:avLst/>
              </a:prstGeom>
            </p:spPr>
          </p:pic>
          <p:pic>
            <p:nvPicPr>
              <p:cNvPr id="117" name="Picture 116">
                <a:extLst>
                  <a:ext uri="{FF2B5EF4-FFF2-40B4-BE49-F238E27FC236}">
                    <a16:creationId xmlns:a16="http://schemas.microsoft.com/office/drawing/2014/main" id="{0755390A-CB69-3835-FBDE-B4CD9283A192}"/>
                  </a:ext>
                </a:extLst>
              </p:cNvPr>
              <p:cNvPicPr>
                <a:picLocks noChangeAspect="1"/>
              </p:cNvPicPr>
              <p:nvPr/>
            </p:nvPicPr>
            <p:blipFill>
              <a:blip r:embed="rId7"/>
              <a:stretch>
                <a:fillRect/>
              </a:stretch>
            </p:blipFill>
            <p:spPr>
              <a:xfrm>
                <a:off x="3961146" y="4727177"/>
                <a:ext cx="815752" cy="673782"/>
              </a:xfrm>
              <a:prstGeom prst="rect">
                <a:avLst/>
              </a:prstGeom>
            </p:spPr>
          </p:pic>
          <p:pic>
            <p:nvPicPr>
              <p:cNvPr id="118" name="Picture 117">
                <a:extLst>
                  <a:ext uri="{FF2B5EF4-FFF2-40B4-BE49-F238E27FC236}">
                    <a16:creationId xmlns:a16="http://schemas.microsoft.com/office/drawing/2014/main" id="{9D6ACBC2-2315-40A3-14CB-873961C0D8EB}"/>
                  </a:ext>
                </a:extLst>
              </p:cNvPr>
              <p:cNvPicPr>
                <a:picLocks noChangeAspect="1"/>
              </p:cNvPicPr>
              <p:nvPr/>
            </p:nvPicPr>
            <p:blipFill>
              <a:blip r:embed="rId7"/>
              <a:stretch>
                <a:fillRect/>
              </a:stretch>
            </p:blipFill>
            <p:spPr>
              <a:xfrm>
                <a:off x="4072950" y="4076480"/>
                <a:ext cx="815752" cy="673782"/>
              </a:xfrm>
              <a:prstGeom prst="rect">
                <a:avLst/>
              </a:prstGeom>
            </p:spPr>
          </p:pic>
        </p:grpSp>
        <p:pic>
          <p:nvPicPr>
            <p:cNvPr id="119" name="Picture 118">
              <a:extLst>
                <a:ext uri="{FF2B5EF4-FFF2-40B4-BE49-F238E27FC236}">
                  <a16:creationId xmlns:a16="http://schemas.microsoft.com/office/drawing/2014/main" id="{619C3579-7203-D439-DCAE-B1B997F6C9B3}"/>
                </a:ext>
              </a:extLst>
            </p:cNvPr>
            <p:cNvPicPr>
              <a:picLocks noChangeAspect="1"/>
            </p:cNvPicPr>
            <p:nvPr/>
          </p:nvPicPr>
          <p:blipFill>
            <a:blip r:embed="rId7"/>
            <a:stretch>
              <a:fillRect/>
            </a:stretch>
          </p:blipFill>
          <p:spPr>
            <a:xfrm>
              <a:off x="860688" y="3923610"/>
              <a:ext cx="815752" cy="673782"/>
            </a:xfrm>
            <a:prstGeom prst="rect">
              <a:avLst/>
            </a:prstGeom>
          </p:spPr>
        </p:pic>
      </p:grpSp>
      <p:grpSp>
        <p:nvGrpSpPr>
          <p:cNvPr id="9" name="Group 8">
            <a:extLst>
              <a:ext uri="{FF2B5EF4-FFF2-40B4-BE49-F238E27FC236}">
                <a16:creationId xmlns:a16="http://schemas.microsoft.com/office/drawing/2014/main" id="{C3DDE17F-6A3F-801B-E608-33061928FA70}"/>
              </a:ext>
            </a:extLst>
          </p:cNvPr>
          <p:cNvGrpSpPr/>
          <p:nvPr/>
        </p:nvGrpSpPr>
        <p:grpSpPr>
          <a:xfrm>
            <a:off x="939274" y="1463001"/>
            <a:ext cx="2533722" cy="1532267"/>
            <a:chOff x="939274" y="1463001"/>
            <a:chExt cx="2533722" cy="1532267"/>
          </a:xfrm>
        </p:grpSpPr>
        <p:grpSp>
          <p:nvGrpSpPr>
            <p:cNvPr id="97" name="Group 96">
              <a:extLst>
                <a:ext uri="{FF2B5EF4-FFF2-40B4-BE49-F238E27FC236}">
                  <a16:creationId xmlns:a16="http://schemas.microsoft.com/office/drawing/2014/main" id="{94857E9D-D4DE-447C-F9F8-73C7F9DFEA84}"/>
                </a:ext>
              </a:extLst>
            </p:cNvPr>
            <p:cNvGrpSpPr/>
            <p:nvPr/>
          </p:nvGrpSpPr>
          <p:grpSpPr>
            <a:xfrm>
              <a:off x="939274" y="1463001"/>
              <a:ext cx="2533722" cy="1532267"/>
              <a:chOff x="6401541" y="1379908"/>
              <a:chExt cx="3990664" cy="2419392"/>
            </a:xfrm>
          </p:grpSpPr>
          <p:sp>
            <p:nvSpPr>
              <p:cNvPr id="98" name="Cube 97">
                <a:extLst>
                  <a:ext uri="{FF2B5EF4-FFF2-40B4-BE49-F238E27FC236}">
                    <a16:creationId xmlns:a16="http://schemas.microsoft.com/office/drawing/2014/main" id="{B3FDCEF1-3F43-5DA0-76E0-8BEFBAF2933D}"/>
                  </a:ext>
                </a:extLst>
              </p:cNvPr>
              <p:cNvSpPr/>
              <p:nvPr/>
            </p:nvSpPr>
            <p:spPr>
              <a:xfrm>
                <a:off x="6401541" y="1379908"/>
                <a:ext cx="3990664" cy="2419392"/>
              </a:xfrm>
              <a:prstGeom prst="cub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2">
                <a:extLst>
                  <a:ext uri="{FF2B5EF4-FFF2-40B4-BE49-F238E27FC236}">
                    <a16:creationId xmlns:a16="http://schemas.microsoft.com/office/drawing/2014/main" id="{DAB5F71B-42CF-4D8A-8799-8BC957FCDC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2280" y="2826030"/>
                <a:ext cx="610434"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61CDBF5B-CF16-1C3A-FC66-45036CADACC3}"/>
                  </a:ext>
                </a:extLst>
              </p:cNvPr>
              <p:cNvPicPr>
                <a:picLocks noChangeAspect="1" noChangeArrowheads="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8116940" y="2548118"/>
                <a:ext cx="610435" cy="51001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F94CD699-8E26-376E-D38E-B7FA577315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00203" y="2143276"/>
                <a:ext cx="631132"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0D15DD0B-8042-1E17-C25C-9F1C59F7B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866005" y="2145735"/>
                <a:ext cx="631133"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a:extLst>
                  <a:ext uri="{FF2B5EF4-FFF2-40B4-BE49-F238E27FC236}">
                    <a16:creationId xmlns:a16="http://schemas.microsoft.com/office/drawing/2014/main" id="{83F17256-B91E-48CF-58CE-062B049B47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57026" y="2446183"/>
                <a:ext cx="631132"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076B820B-6CA8-F819-A6DB-57B52DBBD485}"/>
                  </a:ext>
                </a:extLst>
              </p:cNvPr>
              <p:cNvPicPr>
                <a:picLocks noChangeAspect="1" noChangeArrowheads="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6807928" y="3173992"/>
                <a:ext cx="610434"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a:extLst>
                  <a:ext uri="{FF2B5EF4-FFF2-40B4-BE49-F238E27FC236}">
                    <a16:creationId xmlns:a16="http://schemas.microsoft.com/office/drawing/2014/main" id="{2AB071EF-6EE1-8DD5-A1CB-5BBBAC27B5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43039">
                <a:off x="9913804" y="1989075"/>
                <a:ext cx="453312" cy="37874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a:extLst>
                  <a:ext uri="{FF2B5EF4-FFF2-40B4-BE49-F238E27FC236}">
                    <a16:creationId xmlns:a16="http://schemas.microsoft.com/office/drawing/2014/main" id="{4459A430-5820-2DD3-7294-A5FDE41A22D3}"/>
                  </a:ext>
                </a:extLst>
              </p:cNvPr>
              <p:cNvPicPr>
                <a:picLocks noChangeAspect="1" noChangeArrowheads="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flipH="1">
                <a:off x="8961893" y="2792018"/>
                <a:ext cx="631131" cy="51001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EF89AF16-E5DE-A4E8-06EC-A34B37BEC878}"/>
                  </a:ext>
                </a:extLst>
              </p:cNvPr>
              <p:cNvPicPr>
                <a:picLocks noChangeAspect="1" noChangeArrowheads="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rot="1305075">
                <a:off x="9843567" y="2735477"/>
                <a:ext cx="528361" cy="441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20" name="Picture 2">
              <a:extLst>
                <a:ext uri="{FF2B5EF4-FFF2-40B4-BE49-F238E27FC236}">
                  <a16:creationId xmlns:a16="http://schemas.microsoft.com/office/drawing/2014/main" id="{BE7571B5-7F2F-C832-3FEB-740276B46E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173432" y="2621131"/>
              <a:ext cx="400714" cy="3230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655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14" y="104695"/>
            <a:ext cx="10515600" cy="1325563"/>
          </a:xfrm>
        </p:spPr>
        <p:txBody>
          <a:bodyPr>
            <a:normAutofit/>
          </a:bodyPr>
          <a:lstStyle/>
          <a:p>
            <a:r>
              <a:rPr lang="en-US"/>
              <a:t>Counting back using a number track</a:t>
            </a:r>
          </a:p>
        </p:txBody>
      </p:sp>
      <p:sp>
        <p:nvSpPr>
          <p:cNvPr id="3" name="Content Placeholder 2"/>
          <p:cNvSpPr>
            <a:spLocks noGrp="1"/>
          </p:cNvSpPr>
          <p:nvPr>
            <p:ph idx="4294967295"/>
          </p:nvPr>
        </p:nvSpPr>
        <p:spPr>
          <a:xfrm>
            <a:off x="218768" y="1117359"/>
            <a:ext cx="10079038" cy="4049712"/>
          </a:xfrm>
        </p:spPr>
        <p:txBody>
          <a:bodyPr vert="horz" lIns="91440" tIns="45720" rIns="91440" bIns="45720" rtlCol="0" anchor="t">
            <a:noAutofit/>
          </a:bodyPr>
          <a:lstStyle/>
          <a:p>
            <a:r>
              <a:rPr lang="en-GB">
                <a:latin typeface="Century Gothic"/>
              </a:rPr>
              <a:t>First, there were 13 children sitting on the carpet. </a:t>
            </a:r>
            <a:endParaRPr lang="en-GB"/>
          </a:p>
          <a:p>
            <a:r>
              <a:rPr lang="en-GB">
                <a:latin typeface="Century Gothic"/>
              </a:rPr>
              <a:t>Then, two children left. </a:t>
            </a:r>
            <a:endParaRPr lang="en-GB"/>
          </a:p>
          <a:p>
            <a:r>
              <a:rPr lang="en-GB">
                <a:latin typeface="Century Gothic"/>
              </a:rPr>
              <a:t>Now, how many children are on the carpet?</a:t>
            </a:r>
          </a:p>
          <a:p>
            <a:endParaRPr lang="en-US"/>
          </a:p>
        </p:txBody>
      </p:sp>
      <p:pic>
        <p:nvPicPr>
          <p:cNvPr id="21" name="Picture 20">
            <a:extLst>
              <a:ext uri="{FF2B5EF4-FFF2-40B4-BE49-F238E27FC236}">
                <a16:creationId xmlns:a16="http://schemas.microsoft.com/office/drawing/2014/main" id="{9ED6C0FB-ECE5-4B38-9009-9A0B2D93F8C6}"/>
              </a:ext>
            </a:extLst>
          </p:cNvPr>
          <p:cNvPicPr>
            <a:picLocks noChangeAspect="1"/>
          </p:cNvPicPr>
          <p:nvPr/>
        </p:nvPicPr>
        <p:blipFill>
          <a:blip r:embed="rId3"/>
          <a:stretch>
            <a:fillRect/>
          </a:stretch>
        </p:blipFill>
        <p:spPr>
          <a:xfrm>
            <a:off x="9559799" y="944977"/>
            <a:ext cx="1237386" cy="731460"/>
          </a:xfrm>
          <a:prstGeom prst="rect">
            <a:avLst/>
          </a:prstGeom>
        </p:spPr>
      </p:pic>
      <p:pic>
        <p:nvPicPr>
          <p:cNvPr id="23" name="Picture 22">
            <a:extLst>
              <a:ext uri="{FF2B5EF4-FFF2-40B4-BE49-F238E27FC236}">
                <a16:creationId xmlns:a16="http://schemas.microsoft.com/office/drawing/2014/main" id="{F8EBE5EA-CF35-4656-A21C-14881BF94706}"/>
              </a:ext>
            </a:extLst>
          </p:cNvPr>
          <p:cNvPicPr>
            <a:picLocks noChangeAspect="1"/>
          </p:cNvPicPr>
          <p:nvPr/>
        </p:nvPicPr>
        <p:blipFill>
          <a:blip r:embed="rId4"/>
          <a:stretch>
            <a:fillRect/>
          </a:stretch>
        </p:blipFill>
        <p:spPr>
          <a:xfrm>
            <a:off x="9553704" y="1851791"/>
            <a:ext cx="1243481" cy="737555"/>
          </a:xfrm>
          <a:prstGeom prst="rect">
            <a:avLst/>
          </a:prstGeom>
        </p:spPr>
      </p:pic>
      <p:graphicFrame>
        <p:nvGraphicFramePr>
          <p:cNvPr id="7" name="Table 5">
            <a:extLst>
              <a:ext uri="{FF2B5EF4-FFF2-40B4-BE49-F238E27FC236}">
                <a16:creationId xmlns:a16="http://schemas.microsoft.com/office/drawing/2014/main" id="{838A1AA7-F8FB-D070-F6BF-C2F7F516AE21}"/>
              </a:ext>
            </a:extLst>
          </p:cNvPr>
          <p:cNvGraphicFramePr>
            <a:graphicFrameLocks noGrp="1"/>
          </p:cNvGraphicFramePr>
          <p:nvPr/>
        </p:nvGraphicFramePr>
        <p:xfrm>
          <a:off x="631437" y="3824069"/>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8" name="Oval 7">
            <a:extLst>
              <a:ext uri="{FF2B5EF4-FFF2-40B4-BE49-F238E27FC236}">
                <a16:creationId xmlns:a16="http://schemas.microsoft.com/office/drawing/2014/main" id="{B4CC7737-67FA-57E7-C75F-351A17438813}"/>
              </a:ext>
            </a:extLst>
          </p:cNvPr>
          <p:cNvSpPr/>
          <p:nvPr/>
        </p:nvSpPr>
        <p:spPr>
          <a:xfrm>
            <a:off x="6256163" y="3768530"/>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94DD73C-2FEF-045F-4B37-C7852940D39C}"/>
              </a:ext>
            </a:extLst>
          </p:cNvPr>
          <p:cNvGrpSpPr/>
          <p:nvPr/>
        </p:nvGrpSpPr>
        <p:grpSpPr>
          <a:xfrm>
            <a:off x="2340863" y="4976045"/>
            <a:ext cx="6622829" cy="1463656"/>
            <a:chOff x="4041586" y="4958663"/>
            <a:chExt cx="6622829" cy="1463656"/>
          </a:xfrm>
        </p:grpSpPr>
        <p:sp>
          <p:nvSpPr>
            <p:cNvPr id="10" name="Rounded Rectangle 10">
              <a:extLst>
                <a:ext uri="{FF2B5EF4-FFF2-40B4-BE49-F238E27FC236}">
                  <a16:creationId xmlns:a16="http://schemas.microsoft.com/office/drawing/2014/main" id="{6326C2FE-F633-8E43-F629-B3AA20BAA52A}"/>
                </a:ext>
              </a:extLst>
            </p:cNvPr>
            <p:cNvSpPr/>
            <p:nvPr/>
          </p:nvSpPr>
          <p:spPr>
            <a:xfrm>
              <a:off x="9558758"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1" name="Rounded Rectangle 10">
              <a:extLst>
                <a:ext uri="{FF2B5EF4-FFF2-40B4-BE49-F238E27FC236}">
                  <a16:creationId xmlns:a16="http://schemas.microsoft.com/office/drawing/2014/main" id="{9E48EA61-4A30-9CCE-F313-9BFF026A81C1}"/>
                </a:ext>
              </a:extLst>
            </p:cNvPr>
            <p:cNvSpPr/>
            <p:nvPr/>
          </p:nvSpPr>
          <p:spPr>
            <a:xfrm>
              <a:off x="6620483"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grpSp>
          <p:nvGrpSpPr>
            <p:cNvPr id="12" name="Group 11">
              <a:extLst>
                <a:ext uri="{FF2B5EF4-FFF2-40B4-BE49-F238E27FC236}">
                  <a16:creationId xmlns:a16="http://schemas.microsoft.com/office/drawing/2014/main" id="{D46715F1-C8E8-E6B3-190F-CA03879E2220}"/>
                </a:ext>
              </a:extLst>
            </p:cNvPr>
            <p:cNvGrpSpPr/>
            <p:nvPr/>
          </p:nvGrpSpPr>
          <p:grpSpPr>
            <a:xfrm>
              <a:off x="4041586" y="4958663"/>
              <a:ext cx="6622828" cy="1463656"/>
              <a:chOff x="9317765" y="4958663"/>
              <a:chExt cx="6622828" cy="1463656"/>
            </a:xfrm>
          </p:grpSpPr>
          <p:sp>
            <p:nvSpPr>
              <p:cNvPr id="19" name="Rounded Rectangle 10">
                <a:extLst>
                  <a:ext uri="{FF2B5EF4-FFF2-40B4-BE49-F238E27FC236}">
                    <a16:creationId xmlns:a16="http://schemas.microsoft.com/office/drawing/2014/main" id="{D844E7E2-0E07-0118-7614-20131C90184B}"/>
                  </a:ext>
                </a:extLst>
              </p:cNvPr>
              <p:cNvSpPr/>
              <p:nvPr/>
            </p:nvSpPr>
            <p:spPr>
              <a:xfrm>
                <a:off x="9317765" y="5507460"/>
                <a:ext cx="1105657" cy="914859"/>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0" name="Content Placeholder 2">
                <a:extLst>
                  <a:ext uri="{FF2B5EF4-FFF2-40B4-BE49-F238E27FC236}">
                    <a16:creationId xmlns:a16="http://schemas.microsoft.com/office/drawing/2014/main" id="{E0DF2DF5-5DE8-05F9-C76E-33F86151BB7F}"/>
                  </a:ext>
                </a:extLst>
              </p:cNvPr>
              <p:cNvSpPr txBox="1">
                <a:spLocks/>
              </p:cNvSpPr>
              <p:nvPr/>
            </p:nvSpPr>
            <p:spPr>
              <a:xfrm>
                <a:off x="9394974" y="4958663"/>
                <a:ext cx="6545619" cy="32847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70C0"/>
                    </a:solidFill>
                  </a:rPr>
                  <a:t>whole	    </a:t>
                </a:r>
                <a:r>
                  <a:rPr lang="en-US" sz="2000"/>
                  <a:t>subtract</a:t>
                </a:r>
                <a:r>
                  <a:rPr lang="en-US" sz="2400">
                    <a:solidFill>
                      <a:srgbClr val="0070C0"/>
                    </a:solidFill>
                  </a:rPr>
                  <a:t>      </a:t>
                </a:r>
                <a:r>
                  <a:rPr lang="en-US" sz="2400">
                    <a:solidFill>
                      <a:srgbClr val="E50E46"/>
                    </a:solidFill>
                  </a:rPr>
                  <a:t>part</a:t>
                </a:r>
                <a:r>
                  <a:rPr lang="en-US" sz="2400">
                    <a:solidFill>
                      <a:srgbClr val="0070C0"/>
                    </a:solidFill>
                  </a:rPr>
                  <a:t>      </a:t>
                </a:r>
                <a:r>
                  <a:rPr lang="en-US" sz="2000"/>
                  <a:t>is equal to        </a:t>
                </a:r>
                <a:r>
                  <a:rPr lang="en-US" sz="2400">
                    <a:solidFill>
                      <a:srgbClr val="E50E46"/>
                    </a:solidFill>
                  </a:rPr>
                  <a:t>part</a:t>
                </a:r>
                <a:endParaRPr lang="en-US" sz="2400">
                  <a:solidFill>
                    <a:srgbClr val="0070C0"/>
                  </a:solidFill>
                </a:endParaRPr>
              </a:p>
            </p:txBody>
          </p:sp>
        </p:grpSp>
        <p:grpSp>
          <p:nvGrpSpPr>
            <p:cNvPr id="13" name="Group 12">
              <a:extLst>
                <a:ext uri="{FF2B5EF4-FFF2-40B4-BE49-F238E27FC236}">
                  <a16:creationId xmlns:a16="http://schemas.microsoft.com/office/drawing/2014/main" id="{1EAAC571-E3C2-8FFC-4035-C8A8FE179F32}"/>
                </a:ext>
              </a:extLst>
            </p:cNvPr>
            <p:cNvGrpSpPr/>
            <p:nvPr/>
          </p:nvGrpSpPr>
          <p:grpSpPr>
            <a:xfrm>
              <a:off x="5488963" y="5617265"/>
              <a:ext cx="789800" cy="682321"/>
              <a:chOff x="5443326" y="5610627"/>
              <a:chExt cx="789800" cy="682321"/>
            </a:xfrm>
          </p:grpSpPr>
          <p:sp>
            <p:nvSpPr>
              <p:cNvPr id="17" name="Oval 16">
                <a:extLst>
                  <a:ext uri="{FF2B5EF4-FFF2-40B4-BE49-F238E27FC236}">
                    <a16:creationId xmlns:a16="http://schemas.microsoft.com/office/drawing/2014/main" id="{310EC6B7-42CD-C35C-C41F-6EAF264F9A66}"/>
                  </a:ext>
                </a:extLst>
              </p:cNvPr>
              <p:cNvSpPr/>
              <p:nvPr/>
            </p:nvSpPr>
            <p:spPr>
              <a:xfrm>
                <a:off x="5443326"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3BF7ED00-EF7B-6C22-AB8A-B96A7FEEA4D0}"/>
                      </a:ext>
                    </a:extLst>
                  </p:cNvPr>
                  <p:cNvSpPr txBox="1">
                    <a:spLocks/>
                  </p:cNvSpPr>
                  <p:nvPr/>
                </p:nvSpPr>
                <p:spPr>
                  <a:xfrm>
                    <a:off x="5524474" y="5788415"/>
                    <a:ext cx="627504"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p:txBody>
              </p:sp>
            </mc:Choice>
            <mc:Fallback xmlns="">
              <p:sp>
                <p:nvSpPr>
                  <p:cNvPr id="18" name="Content Placeholder 2">
                    <a:extLst>
                      <a:ext uri="{FF2B5EF4-FFF2-40B4-BE49-F238E27FC236}">
                        <a16:creationId xmlns:a16="http://schemas.microsoft.com/office/drawing/2014/main" id="{3BF7ED00-EF7B-6C22-AB8A-B96A7FEEA4D0}"/>
                      </a:ext>
                    </a:extLst>
                  </p:cNvPr>
                  <p:cNvSpPr txBox="1">
                    <a:spLocks noRot="1" noChangeAspect="1" noMove="1" noResize="1" noEditPoints="1" noAdjustHandles="1" noChangeArrowheads="1" noChangeShapeType="1" noTextEdit="1"/>
                  </p:cNvSpPr>
                  <p:nvPr/>
                </p:nvSpPr>
                <p:spPr>
                  <a:xfrm>
                    <a:off x="5524474" y="5788415"/>
                    <a:ext cx="627504" cy="381210"/>
                  </a:xfrm>
                  <a:prstGeom prst="rect">
                    <a:avLst/>
                  </a:prstGeom>
                  <a:blipFill>
                    <a:blip r:embed="rId5"/>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4886912F-2B36-DBB8-9CBE-246FEDFF3EBA}"/>
                </a:ext>
              </a:extLst>
            </p:cNvPr>
            <p:cNvGrpSpPr/>
            <p:nvPr/>
          </p:nvGrpSpPr>
          <p:grpSpPr>
            <a:xfrm>
              <a:off x="8247548" y="5617265"/>
              <a:ext cx="789800" cy="682321"/>
              <a:chOff x="8188349" y="5610627"/>
              <a:chExt cx="789800" cy="682321"/>
            </a:xfrm>
          </p:grpSpPr>
          <p:sp>
            <p:nvSpPr>
              <p:cNvPr id="15" name="Oval 14">
                <a:extLst>
                  <a:ext uri="{FF2B5EF4-FFF2-40B4-BE49-F238E27FC236}">
                    <a16:creationId xmlns:a16="http://schemas.microsoft.com/office/drawing/2014/main" id="{1EF48733-B64C-C00A-750F-85379FD7BA9D}"/>
                  </a:ext>
                </a:extLst>
              </p:cNvPr>
              <p:cNvSpPr/>
              <p:nvPr/>
            </p:nvSpPr>
            <p:spPr>
              <a:xfrm>
                <a:off x="8188349"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43E310B8-1385-13E5-1E69-B0B4BA5D4C27}"/>
                      </a:ext>
                    </a:extLst>
                  </p:cNvPr>
                  <p:cNvSpPr txBox="1">
                    <a:spLocks/>
                  </p:cNvSpPr>
                  <p:nvPr/>
                </p:nvSpPr>
                <p:spPr>
                  <a:xfrm>
                    <a:off x="8370262" y="5788415"/>
                    <a:ext cx="425973"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a:p>
                    <a:endParaRPr lang="en-US"/>
                  </a:p>
                </p:txBody>
              </p:sp>
            </mc:Choice>
            <mc:Fallback xmlns="">
              <p:sp>
                <p:nvSpPr>
                  <p:cNvPr id="16" name="Content Placeholder 2">
                    <a:extLst>
                      <a:ext uri="{FF2B5EF4-FFF2-40B4-BE49-F238E27FC236}">
                        <a16:creationId xmlns:a16="http://schemas.microsoft.com/office/drawing/2014/main" id="{43E310B8-1385-13E5-1E69-B0B4BA5D4C27}"/>
                      </a:ext>
                    </a:extLst>
                  </p:cNvPr>
                  <p:cNvSpPr txBox="1">
                    <a:spLocks noRot="1" noChangeAspect="1" noMove="1" noResize="1" noEditPoints="1" noAdjustHandles="1" noChangeArrowheads="1" noChangeShapeType="1" noTextEdit="1"/>
                  </p:cNvSpPr>
                  <p:nvPr/>
                </p:nvSpPr>
                <p:spPr>
                  <a:xfrm>
                    <a:off x="8370262" y="5788415"/>
                    <a:ext cx="425973" cy="381210"/>
                  </a:xfrm>
                  <a:prstGeom prst="rect">
                    <a:avLst/>
                  </a:prstGeom>
                  <a:blipFill>
                    <a:blip r:embed="rId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74482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43" y="-1407"/>
            <a:ext cx="10515600" cy="1325563"/>
          </a:xfrm>
        </p:spPr>
        <p:txBody>
          <a:bodyPr>
            <a:normAutofit/>
          </a:bodyPr>
          <a:lstStyle/>
          <a:p>
            <a:r>
              <a:rPr lang="en-US"/>
              <a:t>Counting back using a number track</a:t>
            </a:r>
          </a:p>
        </p:txBody>
      </p:sp>
      <p:sp>
        <p:nvSpPr>
          <p:cNvPr id="3" name="Content Placeholder 2"/>
          <p:cNvSpPr>
            <a:spLocks noGrp="1"/>
          </p:cNvSpPr>
          <p:nvPr>
            <p:ph idx="4294967295"/>
          </p:nvPr>
        </p:nvSpPr>
        <p:spPr>
          <a:xfrm>
            <a:off x="258894" y="1029095"/>
            <a:ext cx="10079038" cy="1891388"/>
          </a:xfrm>
        </p:spPr>
        <p:txBody>
          <a:bodyPr vert="horz" lIns="91440" tIns="45720" rIns="91440" bIns="45720" rtlCol="0" anchor="t">
            <a:noAutofit/>
          </a:bodyPr>
          <a:lstStyle/>
          <a:p>
            <a:r>
              <a:rPr lang="en-GB">
                <a:latin typeface="Century Gothic"/>
              </a:rPr>
              <a:t>First, there were 12 pencils in the pot.</a:t>
            </a:r>
          </a:p>
          <a:p>
            <a:r>
              <a:rPr lang="en-GB">
                <a:latin typeface="Century Gothic"/>
              </a:rPr>
              <a:t>Then, I took three out to draw a picture.</a:t>
            </a:r>
          </a:p>
          <a:p>
            <a:r>
              <a:rPr lang="en-GB">
                <a:latin typeface="Century Gothic"/>
              </a:rPr>
              <a:t>Now, how many pencils are in the pot?</a:t>
            </a:r>
          </a:p>
        </p:txBody>
      </p:sp>
      <p:graphicFrame>
        <p:nvGraphicFramePr>
          <p:cNvPr id="55" name="Table 5">
            <a:extLst>
              <a:ext uri="{FF2B5EF4-FFF2-40B4-BE49-F238E27FC236}">
                <a16:creationId xmlns:a16="http://schemas.microsoft.com/office/drawing/2014/main" id="{F6554985-BCAA-CC0E-B69A-398F92135340}"/>
              </a:ext>
            </a:extLst>
          </p:cNvPr>
          <p:cNvGraphicFramePr>
            <a:graphicFrameLocks noGrp="1"/>
          </p:cNvGraphicFramePr>
          <p:nvPr/>
        </p:nvGraphicFramePr>
        <p:xfrm>
          <a:off x="631437" y="3824069"/>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57" name="Oval 56">
            <a:extLst>
              <a:ext uri="{FF2B5EF4-FFF2-40B4-BE49-F238E27FC236}">
                <a16:creationId xmlns:a16="http://schemas.microsoft.com/office/drawing/2014/main" id="{3023FFD6-3859-B048-4475-A8FD1235C93C}"/>
              </a:ext>
            </a:extLst>
          </p:cNvPr>
          <p:cNvSpPr/>
          <p:nvPr/>
        </p:nvSpPr>
        <p:spPr>
          <a:xfrm>
            <a:off x="5774903" y="3768530"/>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04362D1E-1E38-A7DE-D6B7-189D5EE8F9C0}"/>
              </a:ext>
            </a:extLst>
          </p:cNvPr>
          <p:cNvGrpSpPr/>
          <p:nvPr/>
        </p:nvGrpSpPr>
        <p:grpSpPr>
          <a:xfrm>
            <a:off x="2340863" y="4976045"/>
            <a:ext cx="6622829" cy="1463656"/>
            <a:chOff x="4041586" y="4958663"/>
            <a:chExt cx="6622829" cy="1463656"/>
          </a:xfrm>
        </p:grpSpPr>
        <p:sp>
          <p:nvSpPr>
            <p:cNvPr id="61" name="Rounded Rectangle 10">
              <a:extLst>
                <a:ext uri="{FF2B5EF4-FFF2-40B4-BE49-F238E27FC236}">
                  <a16:creationId xmlns:a16="http://schemas.microsoft.com/office/drawing/2014/main" id="{163A9B1A-C0AE-F01C-666E-02D25219AE63}"/>
                </a:ext>
              </a:extLst>
            </p:cNvPr>
            <p:cNvSpPr/>
            <p:nvPr/>
          </p:nvSpPr>
          <p:spPr>
            <a:xfrm>
              <a:off x="9558758"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63" name="Rounded Rectangle 10">
              <a:extLst>
                <a:ext uri="{FF2B5EF4-FFF2-40B4-BE49-F238E27FC236}">
                  <a16:creationId xmlns:a16="http://schemas.microsoft.com/office/drawing/2014/main" id="{AE010AD6-D342-F8B8-E93D-A118E07E90C3}"/>
                </a:ext>
              </a:extLst>
            </p:cNvPr>
            <p:cNvSpPr/>
            <p:nvPr/>
          </p:nvSpPr>
          <p:spPr>
            <a:xfrm>
              <a:off x="6620483"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grpSp>
          <p:nvGrpSpPr>
            <p:cNvPr id="65" name="Group 64">
              <a:extLst>
                <a:ext uri="{FF2B5EF4-FFF2-40B4-BE49-F238E27FC236}">
                  <a16:creationId xmlns:a16="http://schemas.microsoft.com/office/drawing/2014/main" id="{33646920-35A6-AF22-3746-E82DC062FAC8}"/>
                </a:ext>
              </a:extLst>
            </p:cNvPr>
            <p:cNvGrpSpPr/>
            <p:nvPr/>
          </p:nvGrpSpPr>
          <p:grpSpPr>
            <a:xfrm>
              <a:off x="4041586" y="4958663"/>
              <a:ext cx="6622828" cy="1463656"/>
              <a:chOff x="9317765" y="4958663"/>
              <a:chExt cx="6622828" cy="1463656"/>
            </a:xfrm>
          </p:grpSpPr>
          <p:sp>
            <p:nvSpPr>
              <p:cNvPr id="79" name="Rounded Rectangle 10">
                <a:extLst>
                  <a:ext uri="{FF2B5EF4-FFF2-40B4-BE49-F238E27FC236}">
                    <a16:creationId xmlns:a16="http://schemas.microsoft.com/office/drawing/2014/main" id="{49D091A5-0A89-2356-78E3-959D222E6E7F}"/>
                  </a:ext>
                </a:extLst>
              </p:cNvPr>
              <p:cNvSpPr/>
              <p:nvPr/>
            </p:nvSpPr>
            <p:spPr>
              <a:xfrm>
                <a:off x="9317765" y="5507460"/>
                <a:ext cx="1105657" cy="914859"/>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81" name="Content Placeholder 2">
                <a:extLst>
                  <a:ext uri="{FF2B5EF4-FFF2-40B4-BE49-F238E27FC236}">
                    <a16:creationId xmlns:a16="http://schemas.microsoft.com/office/drawing/2014/main" id="{5728E812-3752-335B-504B-6D14CB88AB40}"/>
                  </a:ext>
                </a:extLst>
              </p:cNvPr>
              <p:cNvSpPr txBox="1">
                <a:spLocks/>
              </p:cNvSpPr>
              <p:nvPr/>
            </p:nvSpPr>
            <p:spPr>
              <a:xfrm>
                <a:off x="9394974" y="4958663"/>
                <a:ext cx="6545619" cy="32847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70C0"/>
                    </a:solidFill>
                  </a:rPr>
                  <a:t>whole	    </a:t>
                </a:r>
                <a:r>
                  <a:rPr lang="en-US" sz="2000"/>
                  <a:t>subtract</a:t>
                </a:r>
                <a:r>
                  <a:rPr lang="en-US" sz="2400">
                    <a:solidFill>
                      <a:srgbClr val="0070C0"/>
                    </a:solidFill>
                  </a:rPr>
                  <a:t>      </a:t>
                </a:r>
                <a:r>
                  <a:rPr lang="en-US" sz="2400">
                    <a:solidFill>
                      <a:srgbClr val="E50E46"/>
                    </a:solidFill>
                  </a:rPr>
                  <a:t>part</a:t>
                </a:r>
                <a:r>
                  <a:rPr lang="en-US" sz="2400">
                    <a:solidFill>
                      <a:srgbClr val="0070C0"/>
                    </a:solidFill>
                  </a:rPr>
                  <a:t>      </a:t>
                </a:r>
                <a:r>
                  <a:rPr lang="en-US" sz="2000"/>
                  <a:t>is equal to        </a:t>
                </a:r>
                <a:r>
                  <a:rPr lang="en-US" sz="2400">
                    <a:solidFill>
                      <a:srgbClr val="E50E46"/>
                    </a:solidFill>
                  </a:rPr>
                  <a:t>part</a:t>
                </a:r>
                <a:endParaRPr lang="en-US" sz="2400">
                  <a:solidFill>
                    <a:srgbClr val="0070C0"/>
                  </a:solidFill>
                </a:endParaRPr>
              </a:p>
            </p:txBody>
          </p:sp>
        </p:grpSp>
        <p:grpSp>
          <p:nvGrpSpPr>
            <p:cNvPr id="67" name="Group 66">
              <a:extLst>
                <a:ext uri="{FF2B5EF4-FFF2-40B4-BE49-F238E27FC236}">
                  <a16:creationId xmlns:a16="http://schemas.microsoft.com/office/drawing/2014/main" id="{CDD63626-16A9-86BC-9B07-5776872786F6}"/>
                </a:ext>
              </a:extLst>
            </p:cNvPr>
            <p:cNvGrpSpPr/>
            <p:nvPr/>
          </p:nvGrpSpPr>
          <p:grpSpPr>
            <a:xfrm>
              <a:off x="5488963" y="5617265"/>
              <a:ext cx="789800" cy="682321"/>
              <a:chOff x="5443326" y="5610627"/>
              <a:chExt cx="789800" cy="682321"/>
            </a:xfrm>
          </p:grpSpPr>
          <p:sp>
            <p:nvSpPr>
              <p:cNvPr id="75" name="Oval 74">
                <a:extLst>
                  <a:ext uri="{FF2B5EF4-FFF2-40B4-BE49-F238E27FC236}">
                    <a16:creationId xmlns:a16="http://schemas.microsoft.com/office/drawing/2014/main" id="{F6BE416F-F150-152C-E8CD-4728652557BC}"/>
                  </a:ext>
                </a:extLst>
              </p:cNvPr>
              <p:cNvSpPr/>
              <p:nvPr/>
            </p:nvSpPr>
            <p:spPr>
              <a:xfrm>
                <a:off x="5443326"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6F77CB1B-07F5-7AA3-861F-04204E648C52}"/>
                      </a:ext>
                    </a:extLst>
                  </p:cNvPr>
                  <p:cNvSpPr txBox="1">
                    <a:spLocks/>
                  </p:cNvSpPr>
                  <p:nvPr/>
                </p:nvSpPr>
                <p:spPr>
                  <a:xfrm>
                    <a:off x="5524474" y="5788415"/>
                    <a:ext cx="627504"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p:txBody>
              </p:sp>
            </mc:Choice>
            <mc:Fallback xmlns="">
              <p:sp>
                <p:nvSpPr>
                  <p:cNvPr id="77" name="Content Placeholder 2">
                    <a:extLst>
                      <a:ext uri="{FF2B5EF4-FFF2-40B4-BE49-F238E27FC236}">
                        <a16:creationId xmlns:a16="http://schemas.microsoft.com/office/drawing/2014/main" id="{6F77CB1B-07F5-7AA3-861F-04204E648C52}"/>
                      </a:ext>
                    </a:extLst>
                  </p:cNvPr>
                  <p:cNvSpPr txBox="1">
                    <a:spLocks noRot="1" noChangeAspect="1" noMove="1" noResize="1" noEditPoints="1" noAdjustHandles="1" noChangeArrowheads="1" noChangeShapeType="1" noTextEdit="1"/>
                  </p:cNvSpPr>
                  <p:nvPr/>
                </p:nvSpPr>
                <p:spPr>
                  <a:xfrm>
                    <a:off x="5524474" y="5788415"/>
                    <a:ext cx="627504" cy="381210"/>
                  </a:xfrm>
                  <a:prstGeom prst="rect">
                    <a:avLst/>
                  </a:prstGeom>
                  <a:blipFill>
                    <a:blip r:embed="rId3"/>
                    <a:stretch>
                      <a:fillRect/>
                    </a:stretch>
                  </a:blipFill>
                </p:spPr>
                <p:txBody>
                  <a:bodyPr/>
                  <a:lstStyle/>
                  <a:p>
                    <a:r>
                      <a:rPr lang="en-US">
                        <a:noFill/>
                      </a:rPr>
                      <a:t> </a:t>
                    </a:r>
                  </a:p>
                </p:txBody>
              </p:sp>
            </mc:Fallback>
          </mc:AlternateContent>
        </p:grpSp>
        <p:grpSp>
          <p:nvGrpSpPr>
            <p:cNvPr id="69" name="Group 68">
              <a:extLst>
                <a:ext uri="{FF2B5EF4-FFF2-40B4-BE49-F238E27FC236}">
                  <a16:creationId xmlns:a16="http://schemas.microsoft.com/office/drawing/2014/main" id="{D77C73ED-D881-FDEC-C530-1E5984984F07}"/>
                </a:ext>
              </a:extLst>
            </p:cNvPr>
            <p:cNvGrpSpPr/>
            <p:nvPr/>
          </p:nvGrpSpPr>
          <p:grpSpPr>
            <a:xfrm>
              <a:off x="8247548" y="5617265"/>
              <a:ext cx="789800" cy="682321"/>
              <a:chOff x="8188349" y="5610627"/>
              <a:chExt cx="789800" cy="682321"/>
            </a:xfrm>
          </p:grpSpPr>
          <p:sp>
            <p:nvSpPr>
              <p:cNvPr id="71" name="Oval 70">
                <a:extLst>
                  <a:ext uri="{FF2B5EF4-FFF2-40B4-BE49-F238E27FC236}">
                    <a16:creationId xmlns:a16="http://schemas.microsoft.com/office/drawing/2014/main" id="{CD2519B0-DD3F-7128-487E-361B091447E2}"/>
                  </a:ext>
                </a:extLst>
              </p:cNvPr>
              <p:cNvSpPr/>
              <p:nvPr/>
            </p:nvSpPr>
            <p:spPr>
              <a:xfrm>
                <a:off x="8188349"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7D2C92F6-D484-A590-A1DE-902787E73EC3}"/>
                      </a:ext>
                    </a:extLst>
                  </p:cNvPr>
                  <p:cNvSpPr txBox="1">
                    <a:spLocks/>
                  </p:cNvSpPr>
                  <p:nvPr/>
                </p:nvSpPr>
                <p:spPr>
                  <a:xfrm>
                    <a:off x="8370262" y="5788415"/>
                    <a:ext cx="425973"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a:p>
                    <a:endParaRPr lang="en-US"/>
                  </a:p>
                </p:txBody>
              </p:sp>
            </mc:Choice>
            <mc:Fallback xmlns="">
              <p:sp>
                <p:nvSpPr>
                  <p:cNvPr id="73" name="Content Placeholder 2">
                    <a:extLst>
                      <a:ext uri="{FF2B5EF4-FFF2-40B4-BE49-F238E27FC236}">
                        <a16:creationId xmlns:a16="http://schemas.microsoft.com/office/drawing/2014/main" id="{7D2C92F6-D484-A590-A1DE-902787E73EC3}"/>
                      </a:ext>
                    </a:extLst>
                  </p:cNvPr>
                  <p:cNvSpPr txBox="1">
                    <a:spLocks noRot="1" noChangeAspect="1" noMove="1" noResize="1" noEditPoints="1" noAdjustHandles="1" noChangeArrowheads="1" noChangeShapeType="1" noTextEdit="1"/>
                  </p:cNvSpPr>
                  <p:nvPr/>
                </p:nvSpPr>
                <p:spPr>
                  <a:xfrm>
                    <a:off x="8370262" y="5788415"/>
                    <a:ext cx="425973" cy="381210"/>
                  </a:xfrm>
                  <a:prstGeom prst="rect">
                    <a:avLst/>
                  </a:prstGeom>
                  <a:blipFill>
                    <a:blip r:embed="rId4"/>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84751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29" y="-1407"/>
            <a:ext cx="10515600" cy="1325563"/>
          </a:xfrm>
        </p:spPr>
        <p:txBody>
          <a:bodyPr/>
          <a:lstStyle/>
          <a:p>
            <a:r>
              <a:rPr lang="en-US"/>
              <a:t>Counting back using a number track</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9544"/>
          <a:stretch/>
        </p:blipFill>
        <p:spPr>
          <a:xfrm>
            <a:off x="218768" y="2058692"/>
            <a:ext cx="2158821" cy="29739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28589"/>
          <a:stretch/>
        </p:blipFill>
        <p:spPr>
          <a:xfrm>
            <a:off x="9020943" y="2092161"/>
            <a:ext cx="1495564" cy="2973954"/>
          </a:xfrm>
          <a:prstGeom prst="rect">
            <a:avLst/>
          </a:prstGeom>
        </p:spPr>
      </p:pic>
      <p:sp>
        <p:nvSpPr>
          <p:cNvPr id="15" name="Rectangular Callout 14"/>
          <p:cNvSpPr/>
          <p:nvPr/>
        </p:nvSpPr>
        <p:spPr>
          <a:xfrm>
            <a:off x="1791448" y="947619"/>
            <a:ext cx="7229496" cy="1375242"/>
          </a:xfrm>
          <a:prstGeom prst="wedgeRectCallout">
            <a:avLst>
              <a:gd name="adj1" fmla="val -45982"/>
              <a:gd name="adj2" fmla="val 740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First, there were 18 people on the bus. </a:t>
            </a:r>
          </a:p>
          <a:p>
            <a:pPr algn="ctr"/>
            <a:r>
              <a:rPr lang="en-GB" sz="2200">
                <a:solidFill>
                  <a:schemeClr val="tx1"/>
                </a:solidFill>
                <a:latin typeface="Century Gothic" panose="020B0502020202020204" pitchFamily="34" charset="0"/>
              </a:rPr>
              <a:t>Then, three people got off. </a:t>
            </a:r>
          </a:p>
          <a:p>
            <a:pPr algn="ctr"/>
            <a:r>
              <a:rPr lang="en-GB" sz="2200">
                <a:solidFill>
                  <a:schemeClr val="tx1"/>
                </a:solidFill>
                <a:latin typeface="Century Gothic" panose="020B0502020202020204" pitchFamily="34" charset="0"/>
              </a:rPr>
              <a:t>Now, how many people are on the bus?</a:t>
            </a:r>
          </a:p>
        </p:txBody>
      </p:sp>
      <p:sp>
        <p:nvSpPr>
          <p:cNvPr id="7" name="Rectangle: Rounded Corners 6">
            <a:extLst>
              <a:ext uri="{FF2B5EF4-FFF2-40B4-BE49-F238E27FC236}">
                <a16:creationId xmlns:a16="http://schemas.microsoft.com/office/drawing/2014/main" id="{8A88C6EB-AA32-4E3E-8D85-B4EDC885AD87}"/>
              </a:ext>
            </a:extLst>
          </p:cNvPr>
          <p:cNvSpPr/>
          <p:nvPr/>
        </p:nvSpPr>
        <p:spPr>
          <a:xfrm rot="20692880">
            <a:off x="2008175" y="3190796"/>
            <a:ext cx="1067599" cy="15125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67B6B5-AAA7-4480-B346-7574385219A1}"/>
              </a:ext>
            </a:extLst>
          </p:cNvPr>
          <p:cNvSpPr txBox="1"/>
          <p:nvPr/>
        </p:nvSpPr>
        <p:spPr>
          <a:xfrm rot="20820000">
            <a:off x="2180352" y="3664356"/>
            <a:ext cx="711640" cy="646331"/>
          </a:xfrm>
          <a:prstGeom prst="rect">
            <a:avLst/>
          </a:prstGeom>
          <a:noFill/>
        </p:spPr>
        <p:txBody>
          <a:bodyPr wrap="square" lIns="91440" tIns="45720" rIns="91440" bIns="45720" rtlCol="0" anchor="t">
            <a:spAutoFit/>
          </a:bodyPr>
          <a:lstStyle/>
          <a:p>
            <a:r>
              <a:rPr lang="en-GB" sz="3600" b="1">
                <a:latin typeface="Cambria Math"/>
                <a:ea typeface="Cambria Math"/>
              </a:rPr>
              <a:t>18</a:t>
            </a:r>
          </a:p>
        </p:txBody>
      </p:sp>
      <p:sp>
        <p:nvSpPr>
          <p:cNvPr id="10" name="Rectangle: Rounded Corners 9">
            <a:extLst>
              <a:ext uri="{FF2B5EF4-FFF2-40B4-BE49-F238E27FC236}">
                <a16:creationId xmlns:a16="http://schemas.microsoft.com/office/drawing/2014/main" id="{CD9628A1-156C-4564-99BE-B9AFE9158467}"/>
              </a:ext>
            </a:extLst>
          </p:cNvPr>
          <p:cNvSpPr/>
          <p:nvPr/>
        </p:nvSpPr>
        <p:spPr>
          <a:xfrm rot="1272272">
            <a:off x="3627303" y="3181263"/>
            <a:ext cx="1067599" cy="15125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9A4638D-322C-4072-B393-6E2B3AE805BC}"/>
              </a:ext>
            </a:extLst>
          </p:cNvPr>
          <p:cNvSpPr txBox="1"/>
          <p:nvPr/>
        </p:nvSpPr>
        <p:spPr>
          <a:xfrm rot="1184875">
            <a:off x="3939256" y="3660754"/>
            <a:ext cx="711640" cy="646331"/>
          </a:xfrm>
          <a:prstGeom prst="rect">
            <a:avLst/>
          </a:prstGeom>
          <a:noFill/>
        </p:spPr>
        <p:txBody>
          <a:bodyPr wrap="square" lIns="91440" tIns="45720" rIns="91440" bIns="45720" rtlCol="0" anchor="t">
            <a:spAutoFit/>
          </a:bodyPr>
          <a:lstStyle/>
          <a:p>
            <a:r>
              <a:rPr lang="en-GB" sz="3600" b="1">
                <a:latin typeface="Cambria Math"/>
                <a:ea typeface="Cambria Math"/>
              </a:rPr>
              <a:t>3</a:t>
            </a:r>
          </a:p>
        </p:txBody>
      </p:sp>
      <p:sp>
        <p:nvSpPr>
          <p:cNvPr id="36" name="Text Placeholder 2">
            <a:extLst>
              <a:ext uri="{FF2B5EF4-FFF2-40B4-BE49-F238E27FC236}">
                <a16:creationId xmlns:a16="http://schemas.microsoft.com/office/drawing/2014/main" id="{1B54C517-C24C-B8B5-8942-D587784F8F6F}"/>
              </a:ext>
            </a:extLst>
          </p:cNvPr>
          <p:cNvSpPr txBox="1">
            <a:spLocks/>
          </p:cNvSpPr>
          <p:nvPr/>
        </p:nvSpPr>
        <p:spPr>
          <a:xfrm>
            <a:off x="1110521" y="5632306"/>
            <a:ext cx="8761504" cy="935641"/>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300"/>
              </a:spcBef>
              <a:spcAft>
                <a:spcPts val="600"/>
              </a:spcAft>
              <a:buFontTx/>
              <a:buNone/>
              <a:defRPr sz="22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a:latin typeface="Century Gothic"/>
              </a:rPr>
              <a:t>first      then      now      less      represent      subtract      equation</a:t>
            </a:r>
          </a:p>
          <a:p>
            <a:pPr>
              <a:spcBef>
                <a:spcPts val="0"/>
              </a:spcBef>
              <a:spcAft>
                <a:spcPts val="0"/>
              </a:spcAft>
            </a:pPr>
            <a:r>
              <a:rPr lang="en-US">
                <a:latin typeface="Century Gothic"/>
              </a:rPr>
              <a:t>number line      number track      take away</a:t>
            </a:r>
            <a:endParaRPr lang="en-US"/>
          </a:p>
        </p:txBody>
      </p:sp>
      <p:graphicFrame>
        <p:nvGraphicFramePr>
          <p:cNvPr id="32" name="Table 5">
            <a:extLst>
              <a:ext uri="{FF2B5EF4-FFF2-40B4-BE49-F238E27FC236}">
                <a16:creationId xmlns:a16="http://schemas.microsoft.com/office/drawing/2014/main" id="{5D8F319B-369E-6AB0-8971-28056FE0961E}"/>
              </a:ext>
            </a:extLst>
          </p:cNvPr>
          <p:cNvGraphicFramePr>
            <a:graphicFrameLocks noGrp="1"/>
          </p:cNvGraphicFramePr>
          <p:nvPr/>
        </p:nvGraphicFramePr>
        <p:xfrm>
          <a:off x="711647" y="4979098"/>
          <a:ext cx="9540000" cy="468000"/>
        </p:xfrm>
        <a:graphic>
          <a:graphicData uri="http://schemas.openxmlformats.org/drawingml/2006/table">
            <a:tbl>
              <a:tblPr firstRow="1" bandRow="1">
                <a:tableStyleId>{2D5ABB26-0587-4C30-8999-92F81FD0307C}</a:tableStyleId>
              </a:tblPr>
              <a:tblGrid>
                <a:gridCol w="477000">
                  <a:extLst>
                    <a:ext uri="{9D8B030D-6E8A-4147-A177-3AD203B41FA5}">
                      <a16:colId xmlns:a16="http://schemas.microsoft.com/office/drawing/2014/main" val="3519724680"/>
                    </a:ext>
                  </a:extLst>
                </a:gridCol>
                <a:gridCol w="477000">
                  <a:extLst>
                    <a:ext uri="{9D8B030D-6E8A-4147-A177-3AD203B41FA5}">
                      <a16:colId xmlns:a16="http://schemas.microsoft.com/office/drawing/2014/main" val="4278034460"/>
                    </a:ext>
                  </a:extLst>
                </a:gridCol>
                <a:gridCol w="477000">
                  <a:extLst>
                    <a:ext uri="{9D8B030D-6E8A-4147-A177-3AD203B41FA5}">
                      <a16:colId xmlns:a16="http://schemas.microsoft.com/office/drawing/2014/main" val="91304291"/>
                    </a:ext>
                  </a:extLst>
                </a:gridCol>
                <a:gridCol w="477000">
                  <a:extLst>
                    <a:ext uri="{9D8B030D-6E8A-4147-A177-3AD203B41FA5}">
                      <a16:colId xmlns:a16="http://schemas.microsoft.com/office/drawing/2014/main" val="2481309943"/>
                    </a:ext>
                  </a:extLst>
                </a:gridCol>
                <a:gridCol w="477000">
                  <a:extLst>
                    <a:ext uri="{9D8B030D-6E8A-4147-A177-3AD203B41FA5}">
                      <a16:colId xmlns:a16="http://schemas.microsoft.com/office/drawing/2014/main" val="1310259035"/>
                    </a:ext>
                  </a:extLst>
                </a:gridCol>
                <a:gridCol w="477000">
                  <a:extLst>
                    <a:ext uri="{9D8B030D-6E8A-4147-A177-3AD203B41FA5}">
                      <a16:colId xmlns:a16="http://schemas.microsoft.com/office/drawing/2014/main" val="116034368"/>
                    </a:ext>
                  </a:extLst>
                </a:gridCol>
                <a:gridCol w="477000">
                  <a:extLst>
                    <a:ext uri="{9D8B030D-6E8A-4147-A177-3AD203B41FA5}">
                      <a16:colId xmlns:a16="http://schemas.microsoft.com/office/drawing/2014/main" val="3748864701"/>
                    </a:ext>
                  </a:extLst>
                </a:gridCol>
                <a:gridCol w="477000">
                  <a:extLst>
                    <a:ext uri="{9D8B030D-6E8A-4147-A177-3AD203B41FA5}">
                      <a16:colId xmlns:a16="http://schemas.microsoft.com/office/drawing/2014/main" val="1657278907"/>
                    </a:ext>
                  </a:extLst>
                </a:gridCol>
                <a:gridCol w="477000">
                  <a:extLst>
                    <a:ext uri="{9D8B030D-6E8A-4147-A177-3AD203B41FA5}">
                      <a16:colId xmlns:a16="http://schemas.microsoft.com/office/drawing/2014/main" val="1297099692"/>
                    </a:ext>
                  </a:extLst>
                </a:gridCol>
                <a:gridCol w="477000">
                  <a:extLst>
                    <a:ext uri="{9D8B030D-6E8A-4147-A177-3AD203B41FA5}">
                      <a16:colId xmlns:a16="http://schemas.microsoft.com/office/drawing/2014/main" val="2751144991"/>
                    </a:ext>
                  </a:extLst>
                </a:gridCol>
                <a:gridCol w="477000">
                  <a:extLst>
                    <a:ext uri="{9D8B030D-6E8A-4147-A177-3AD203B41FA5}">
                      <a16:colId xmlns:a16="http://schemas.microsoft.com/office/drawing/2014/main" val="1051209718"/>
                    </a:ext>
                  </a:extLst>
                </a:gridCol>
                <a:gridCol w="477000">
                  <a:extLst>
                    <a:ext uri="{9D8B030D-6E8A-4147-A177-3AD203B41FA5}">
                      <a16:colId xmlns:a16="http://schemas.microsoft.com/office/drawing/2014/main" val="3761737054"/>
                    </a:ext>
                  </a:extLst>
                </a:gridCol>
                <a:gridCol w="477000">
                  <a:extLst>
                    <a:ext uri="{9D8B030D-6E8A-4147-A177-3AD203B41FA5}">
                      <a16:colId xmlns:a16="http://schemas.microsoft.com/office/drawing/2014/main" val="3112306198"/>
                    </a:ext>
                  </a:extLst>
                </a:gridCol>
                <a:gridCol w="477000">
                  <a:extLst>
                    <a:ext uri="{9D8B030D-6E8A-4147-A177-3AD203B41FA5}">
                      <a16:colId xmlns:a16="http://schemas.microsoft.com/office/drawing/2014/main" val="1380795525"/>
                    </a:ext>
                  </a:extLst>
                </a:gridCol>
                <a:gridCol w="477000">
                  <a:extLst>
                    <a:ext uri="{9D8B030D-6E8A-4147-A177-3AD203B41FA5}">
                      <a16:colId xmlns:a16="http://schemas.microsoft.com/office/drawing/2014/main" val="1932075428"/>
                    </a:ext>
                  </a:extLst>
                </a:gridCol>
                <a:gridCol w="477000">
                  <a:extLst>
                    <a:ext uri="{9D8B030D-6E8A-4147-A177-3AD203B41FA5}">
                      <a16:colId xmlns:a16="http://schemas.microsoft.com/office/drawing/2014/main" val="3189449616"/>
                    </a:ext>
                  </a:extLst>
                </a:gridCol>
                <a:gridCol w="477000">
                  <a:extLst>
                    <a:ext uri="{9D8B030D-6E8A-4147-A177-3AD203B41FA5}">
                      <a16:colId xmlns:a16="http://schemas.microsoft.com/office/drawing/2014/main" val="4043914255"/>
                    </a:ext>
                  </a:extLst>
                </a:gridCol>
                <a:gridCol w="477000">
                  <a:extLst>
                    <a:ext uri="{9D8B030D-6E8A-4147-A177-3AD203B41FA5}">
                      <a16:colId xmlns:a16="http://schemas.microsoft.com/office/drawing/2014/main" val="97972509"/>
                    </a:ext>
                  </a:extLst>
                </a:gridCol>
                <a:gridCol w="477000">
                  <a:extLst>
                    <a:ext uri="{9D8B030D-6E8A-4147-A177-3AD203B41FA5}">
                      <a16:colId xmlns:a16="http://schemas.microsoft.com/office/drawing/2014/main" val="1978838296"/>
                    </a:ext>
                  </a:extLst>
                </a:gridCol>
                <a:gridCol w="477000">
                  <a:extLst>
                    <a:ext uri="{9D8B030D-6E8A-4147-A177-3AD203B41FA5}">
                      <a16:colId xmlns:a16="http://schemas.microsoft.com/office/drawing/2014/main" val="3925972128"/>
                    </a:ext>
                  </a:extLst>
                </a:gridCol>
              </a:tblGrid>
              <a:tr h="468000">
                <a:tc>
                  <a:txBody>
                    <a:bodyPr/>
                    <a:lstStyle/>
                    <a:p>
                      <a:pPr algn="ctr"/>
                      <a:r>
                        <a:rPr lang="en-GB">
                          <a:latin typeface="Cambria Math" panose="02040503050406030204" pitchFamily="18" charset="0"/>
                          <a:ea typeface="Cambria Math"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atin typeface="Cambria Math" panose="02040503050406030204" pitchFamily="18" charset="0"/>
                          <a:ea typeface="Cambria Math"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426312"/>
                  </a:ext>
                </a:extLst>
              </a:tr>
            </a:tbl>
          </a:graphicData>
        </a:graphic>
      </p:graphicFrame>
      <p:sp>
        <p:nvSpPr>
          <p:cNvPr id="13" name="Rectangular Callout 15">
            <a:extLst>
              <a:ext uri="{FF2B5EF4-FFF2-40B4-BE49-F238E27FC236}">
                <a16:creationId xmlns:a16="http://schemas.microsoft.com/office/drawing/2014/main" id="{2B7633E8-9DEF-FE8F-5266-6AFA96DA2067}"/>
              </a:ext>
            </a:extLst>
          </p:cNvPr>
          <p:cNvSpPr/>
          <p:nvPr/>
        </p:nvSpPr>
        <p:spPr>
          <a:xfrm flipH="1">
            <a:off x="5067650" y="2508069"/>
            <a:ext cx="3135824" cy="2000929"/>
          </a:xfrm>
          <a:prstGeom prst="wedgeRectCallout">
            <a:avLst>
              <a:gd name="adj1" fmla="val -84204"/>
              <a:gd name="adj2" fmla="val -3037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So, first there were 18 people. Then, three people got off. </a:t>
            </a:r>
          </a:p>
          <a:p>
            <a:pPr algn="ctr"/>
            <a:r>
              <a:rPr lang="en-GB" sz="2200">
                <a:solidFill>
                  <a:schemeClr val="tx1"/>
                </a:solidFill>
                <a:latin typeface="Century Gothic" panose="020B0502020202020204" pitchFamily="34" charset="0"/>
              </a:rPr>
              <a:t>Now, there are 15 people on the bus.</a:t>
            </a:r>
            <a:r>
              <a:rPr lang="en-GB" sz="2200"/>
              <a:t>.</a:t>
            </a:r>
          </a:p>
        </p:txBody>
      </p:sp>
      <p:sp>
        <p:nvSpPr>
          <p:cNvPr id="16" name="Oval 15">
            <a:extLst>
              <a:ext uri="{FF2B5EF4-FFF2-40B4-BE49-F238E27FC236}">
                <a16:creationId xmlns:a16="http://schemas.microsoft.com/office/drawing/2014/main" id="{8DE4AE62-1294-B45B-A49F-67EB2EA4F133}"/>
              </a:ext>
            </a:extLst>
          </p:cNvPr>
          <p:cNvSpPr/>
          <p:nvPr/>
        </p:nvSpPr>
        <p:spPr>
          <a:xfrm>
            <a:off x="8718635" y="4915390"/>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DAB99F6-20B1-86F2-EACA-0744BA733628}"/>
              </a:ext>
            </a:extLst>
          </p:cNvPr>
          <p:cNvSpPr/>
          <p:nvPr/>
        </p:nvSpPr>
        <p:spPr>
          <a:xfrm>
            <a:off x="7314951" y="4915390"/>
            <a:ext cx="677576" cy="608270"/>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09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362156"/>
            <a:ext cx="10606548" cy="608269"/>
          </a:xfrm>
        </p:spPr>
        <p:txBody>
          <a:bodyPr>
            <a:normAutofit fontScale="90000"/>
          </a:bodyPr>
          <a:lstStyle/>
          <a:p>
            <a:r>
              <a:rPr lang="en-US"/>
              <a:t>Subtraction using a number line</a:t>
            </a:r>
          </a:p>
        </p:txBody>
      </p:sp>
      <p:sp>
        <p:nvSpPr>
          <p:cNvPr id="30" name="Content Placeholder 2">
            <a:extLst>
              <a:ext uri="{FF2B5EF4-FFF2-40B4-BE49-F238E27FC236}">
                <a16:creationId xmlns:a16="http://schemas.microsoft.com/office/drawing/2014/main" id="{2ECEB918-417F-455C-9E6E-0A62A02130E4}"/>
              </a:ext>
            </a:extLst>
          </p:cNvPr>
          <p:cNvSpPr>
            <a:spLocks noGrp="1"/>
          </p:cNvSpPr>
          <p:nvPr>
            <p:ph idx="4294967295"/>
          </p:nvPr>
        </p:nvSpPr>
        <p:spPr>
          <a:xfrm>
            <a:off x="1495245" y="4288557"/>
            <a:ext cx="2484438" cy="1219200"/>
          </a:xfrm>
        </p:spPr>
        <p:txBody>
          <a:bodyPr/>
          <a:lstStyle/>
          <a:p>
            <a:pPr algn="ctr"/>
            <a:r>
              <a:rPr lang="en-GB" sz="2400"/>
              <a:t>First, there were 14 butterflies.</a:t>
            </a:r>
            <a:endParaRPr lang="en-GB" sz="2400" b="1"/>
          </a:p>
          <a:p>
            <a:endParaRPr lang="en-US"/>
          </a:p>
        </p:txBody>
      </p:sp>
      <p:graphicFrame>
        <p:nvGraphicFramePr>
          <p:cNvPr id="3" name="Table 4">
            <a:extLst>
              <a:ext uri="{FF2B5EF4-FFF2-40B4-BE49-F238E27FC236}">
                <a16:creationId xmlns:a16="http://schemas.microsoft.com/office/drawing/2014/main" id="{32D83F39-33EA-4FCE-9AC4-A648455762D4}"/>
              </a:ext>
            </a:extLst>
          </p:cNvPr>
          <p:cNvGraphicFramePr>
            <a:graphicFrameLocks noGrp="1"/>
          </p:cNvGraphicFramePr>
          <p:nvPr/>
        </p:nvGraphicFramePr>
        <p:xfrm>
          <a:off x="1449075" y="1551461"/>
          <a:ext cx="8127999" cy="247900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282815"/>
                    </a:ext>
                  </a:extLst>
                </a:gridCol>
                <a:gridCol w="2709333">
                  <a:extLst>
                    <a:ext uri="{9D8B030D-6E8A-4147-A177-3AD203B41FA5}">
                      <a16:colId xmlns:a16="http://schemas.microsoft.com/office/drawing/2014/main" val="2367583374"/>
                    </a:ext>
                  </a:extLst>
                </a:gridCol>
                <a:gridCol w="2709333">
                  <a:extLst>
                    <a:ext uri="{9D8B030D-6E8A-4147-A177-3AD203B41FA5}">
                      <a16:colId xmlns:a16="http://schemas.microsoft.com/office/drawing/2014/main" val="2359141962"/>
                    </a:ext>
                  </a:extLst>
                </a:gridCol>
              </a:tblGrid>
              <a:tr h="504431">
                <a:tc>
                  <a:txBody>
                    <a:bodyPr/>
                    <a:lstStyle/>
                    <a:p>
                      <a:pPr algn="ctr"/>
                      <a:r>
                        <a:rPr lang="en-GB" sz="2400">
                          <a:solidFill>
                            <a:sysClr val="windowText" lastClr="000000"/>
                          </a:solidFill>
                          <a:latin typeface="Century Gothic" panose="020B0502020202020204" pitchFamily="34" charset="0"/>
                        </a:rPr>
                        <a: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675352"/>
                  </a:ext>
                </a:extLst>
              </a:tr>
              <a:tr h="1974575">
                <a:tc>
                  <a:txBody>
                    <a:bodyPr/>
                    <a:lstStyle/>
                    <a:p>
                      <a:pPr algn="ctr"/>
                      <a:endParaRPr lang="en-GB" sz="240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GB" sz="2400" b="1">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GB" sz="240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21021908"/>
                  </a:ext>
                </a:extLst>
              </a:tr>
            </a:tbl>
          </a:graphicData>
        </a:graphic>
      </p:graphicFrame>
      <p:sp>
        <p:nvSpPr>
          <p:cNvPr id="31" name="Content Placeholder 2">
            <a:extLst>
              <a:ext uri="{FF2B5EF4-FFF2-40B4-BE49-F238E27FC236}">
                <a16:creationId xmlns:a16="http://schemas.microsoft.com/office/drawing/2014/main" id="{20883782-04A5-4029-BB81-EAAC225FAEEB}"/>
              </a:ext>
            </a:extLst>
          </p:cNvPr>
          <p:cNvSpPr txBox="1">
            <a:spLocks/>
          </p:cNvSpPr>
          <p:nvPr/>
        </p:nvSpPr>
        <p:spPr>
          <a:xfrm>
            <a:off x="4322752" y="4407793"/>
            <a:ext cx="2485587" cy="12190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t>Then, one flew away.</a:t>
            </a:r>
            <a:endParaRPr lang="en-GB" sz="2400" b="1"/>
          </a:p>
          <a:p>
            <a:endParaRPr lang="en-US"/>
          </a:p>
        </p:txBody>
      </p:sp>
      <p:sp>
        <p:nvSpPr>
          <p:cNvPr id="5" name="Content Placeholder 2">
            <a:extLst>
              <a:ext uri="{FF2B5EF4-FFF2-40B4-BE49-F238E27FC236}">
                <a16:creationId xmlns:a16="http://schemas.microsoft.com/office/drawing/2014/main" id="{75AC3C59-92EF-4DCE-94CD-6004A9D42365}"/>
              </a:ext>
            </a:extLst>
          </p:cNvPr>
          <p:cNvSpPr txBox="1">
            <a:spLocks/>
          </p:cNvSpPr>
          <p:nvPr/>
        </p:nvSpPr>
        <p:spPr>
          <a:xfrm>
            <a:off x="6977294" y="4436599"/>
            <a:ext cx="2485587" cy="12190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t>Now, how many butterflies are there?</a:t>
            </a:r>
            <a:endParaRPr lang="en-GB" sz="2400" b="1"/>
          </a:p>
          <a:p>
            <a:endParaRPr lang="en-US"/>
          </a:p>
        </p:txBody>
      </p:sp>
      <p:sp>
        <p:nvSpPr>
          <p:cNvPr id="6" name="Content Placeholder 2">
            <a:extLst>
              <a:ext uri="{FF2B5EF4-FFF2-40B4-BE49-F238E27FC236}">
                <a16:creationId xmlns:a16="http://schemas.microsoft.com/office/drawing/2014/main" id="{302DC559-EEE1-4057-91CF-7319C7BC094A}"/>
              </a:ext>
            </a:extLst>
          </p:cNvPr>
          <p:cNvSpPr txBox="1">
            <a:spLocks/>
          </p:cNvSpPr>
          <p:nvPr/>
        </p:nvSpPr>
        <p:spPr>
          <a:xfrm>
            <a:off x="7403048" y="2520877"/>
            <a:ext cx="1634077" cy="12190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5400" b="1"/>
              <a:t>?</a:t>
            </a:r>
          </a:p>
          <a:p>
            <a:endParaRPr lang="en-US"/>
          </a:p>
        </p:txBody>
      </p:sp>
      <p:sp>
        <p:nvSpPr>
          <p:cNvPr id="10" name="Arrow: Right 9">
            <a:extLst>
              <a:ext uri="{FF2B5EF4-FFF2-40B4-BE49-F238E27FC236}">
                <a16:creationId xmlns:a16="http://schemas.microsoft.com/office/drawing/2014/main" id="{4D9214E0-BDDF-42AC-9B10-6164B9A3C64F}"/>
              </a:ext>
            </a:extLst>
          </p:cNvPr>
          <p:cNvSpPr/>
          <p:nvPr/>
        </p:nvSpPr>
        <p:spPr>
          <a:xfrm>
            <a:off x="5195455" y="2685529"/>
            <a:ext cx="74337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73731D22-603E-461F-ABF8-FFA7123D739C}"/>
              </a:ext>
            </a:extLst>
          </p:cNvPr>
          <p:cNvSpPr txBox="1">
            <a:spLocks/>
          </p:cNvSpPr>
          <p:nvPr/>
        </p:nvSpPr>
        <p:spPr>
          <a:xfrm>
            <a:off x="5486399" y="2272741"/>
            <a:ext cx="504991" cy="381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t>
            </a:r>
          </a:p>
          <a:p>
            <a:endParaRPr lang="en-US" sz="3600"/>
          </a:p>
        </p:txBody>
      </p:sp>
      <p:grpSp>
        <p:nvGrpSpPr>
          <p:cNvPr id="7" name="Group 6">
            <a:extLst>
              <a:ext uri="{FF2B5EF4-FFF2-40B4-BE49-F238E27FC236}">
                <a16:creationId xmlns:a16="http://schemas.microsoft.com/office/drawing/2014/main" id="{1B8C2D66-3399-2B10-27B6-54A7346EB320}"/>
              </a:ext>
            </a:extLst>
          </p:cNvPr>
          <p:cNvGrpSpPr/>
          <p:nvPr/>
        </p:nvGrpSpPr>
        <p:grpSpPr>
          <a:xfrm>
            <a:off x="389637" y="5862773"/>
            <a:ext cx="10112421" cy="842169"/>
            <a:chOff x="389637" y="5862773"/>
            <a:chExt cx="10112421" cy="842169"/>
          </a:xfrm>
        </p:grpSpPr>
        <p:grpSp>
          <p:nvGrpSpPr>
            <p:cNvPr id="4" name="Group 3">
              <a:extLst>
                <a:ext uri="{FF2B5EF4-FFF2-40B4-BE49-F238E27FC236}">
                  <a16:creationId xmlns:a16="http://schemas.microsoft.com/office/drawing/2014/main" id="{F62D2BC8-6ACB-E893-7A1A-51F91CF28670}"/>
                </a:ext>
              </a:extLst>
            </p:cNvPr>
            <p:cNvGrpSpPr/>
            <p:nvPr/>
          </p:nvGrpSpPr>
          <p:grpSpPr>
            <a:xfrm>
              <a:off x="389637" y="5862773"/>
              <a:ext cx="10112421" cy="397043"/>
              <a:chOff x="389637" y="5862773"/>
              <a:chExt cx="10112421" cy="397043"/>
            </a:xfrm>
          </p:grpSpPr>
          <p:cxnSp>
            <p:nvCxnSpPr>
              <p:cNvPr id="4234" name="Straight Connector 4233">
                <a:extLst>
                  <a:ext uri="{FF2B5EF4-FFF2-40B4-BE49-F238E27FC236}">
                    <a16:creationId xmlns:a16="http://schemas.microsoft.com/office/drawing/2014/main" id="{1B798E89-2E10-C5F1-0F0E-46AE21FB70EB}"/>
                  </a:ext>
                </a:extLst>
              </p:cNvPr>
              <p:cNvCxnSpPr/>
              <p:nvPr/>
            </p:nvCxnSpPr>
            <p:spPr>
              <a:xfrm>
                <a:off x="389637" y="6072401"/>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236" name="Straight Connector 4235">
                <a:extLst>
                  <a:ext uri="{FF2B5EF4-FFF2-40B4-BE49-F238E27FC236}">
                    <a16:creationId xmlns:a16="http://schemas.microsoft.com/office/drawing/2014/main" id="{4312209C-7760-B7B7-97FC-10EFB92F0B20}"/>
                  </a:ext>
                </a:extLst>
              </p:cNvPr>
              <p:cNvCxnSpPr>
                <a:cxnSpLocks/>
              </p:cNvCxnSpPr>
              <p:nvPr/>
            </p:nvCxnSpPr>
            <p:spPr>
              <a:xfrm>
                <a:off x="9628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8" name="Straight Connector 4237">
                <a:extLst>
                  <a:ext uri="{FF2B5EF4-FFF2-40B4-BE49-F238E27FC236}">
                    <a16:creationId xmlns:a16="http://schemas.microsoft.com/office/drawing/2014/main" id="{46911FD8-8A42-B640-9E51-FF099A3A7C04}"/>
                  </a:ext>
                </a:extLst>
              </p:cNvPr>
              <p:cNvCxnSpPr>
                <a:cxnSpLocks/>
              </p:cNvCxnSpPr>
              <p:nvPr/>
            </p:nvCxnSpPr>
            <p:spPr>
              <a:xfrm>
                <a:off x="18571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0" name="Straight Connector 4239">
                <a:extLst>
                  <a:ext uri="{FF2B5EF4-FFF2-40B4-BE49-F238E27FC236}">
                    <a16:creationId xmlns:a16="http://schemas.microsoft.com/office/drawing/2014/main" id="{1C2AE255-155B-B01F-E9AF-5F174730B15B}"/>
                  </a:ext>
                </a:extLst>
              </p:cNvPr>
              <p:cNvCxnSpPr>
                <a:cxnSpLocks/>
              </p:cNvCxnSpPr>
              <p:nvPr/>
            </p:nvCxnSpPr>
            <p:spPr>
              <a:xfrm>
                <a:off x="27513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2" name="Straight Connector 4241">
                <a:extLst>
                  <a:ext uri="{FF2B5EF4-FFF2-40B4-BE49-F238E27FC236}">
                    <a16:creationId xmlns:a16="http://schemas.microsoft.com/office/drawing/2014/main" id="{2E94A049-0AEF-1156-DC21-18DFA272EBF7}"/>
                  </a:ext>
                </a:extLst>
              </p:cNvPr>
              <p:cNvCxnSpPr>
                <a:cxnSpLocks/>
              </p:cNvCxnSpPr>
              <p:nvPr/>
            </p:nvCxnSpPr>
            <p:spPr>
              <a:xfrm>
                <a:off x="36455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4" name="Straight Connector 4243">
                <a:extLst>
                  <a:ext uri="{FF2B5EF4-FFF2-40B4-BE49-F238E27FC236}">
                    <a16:creationId xmlns:a16="http://schemas.microsoft.com/office/drawing/2014/main" id="{2AF6BAFD-6E52-814E-58F0-E34587E3E769}"/>
                  </a:ext>
                </a:extLst>
              </p:cNvPr>
              <p:cNvCxnSpPr>
                <a:cxnSpLocks/>
              </p:cNvCxnSpPr>
              <p:nvPr/>
            </p:nvCxnSpPr>
            <p:spPr>
              <a:xfrm>
                <a:off x="45398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6" name="Straight Connector 4245">
                <a:extLst>
                  <a:ext uri="{FF2B5EF4-FFF2-40B4-BE49-F238E27FC236}">
                    <a16:creationId xmlns:a16="http://schemas.microsoft.com/office/drawing/2014/main" id="{4E356FDA-93CF-9B0B-6538-6FC911CB6D92}"/>
                  </a:ext>
                </a:extLst>
              </p:cNvPr>
              <p:cNvCxnSpPr>
                <a:cxnSpLocks/>
              </p:cNvCxnSpPr>
              <p:nvPr/>
            </p:nvCxnSpPr>
            <p:spPr>
              <a:xfrm>
                <a:off x="54340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8" name="Straight Connector 4247">
                <a:extLst>
                  <a:ext uri="{FF2B5EF4-FFF2-40B4-BE49-F238E27FC236}">
                    <a16:creationId xmlns:a16="http://schemas.microsoft.com/office/drawing/2014/main" id="{74437764-5323-BE61-165A-6DC923BFF357}"/>
                  </a:ext>
                </a:extLst>
              </p:cNvPr>
              <p:cNvCxnSpPr>
                <a:cxnSpLocks/>
              </p:cNvCxnSpPr>
              <p:nvPr/>
            </p:nvCxnSpPr>
            <p:spPr>
              <a:xfrm>
                <a:off x="63283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0" name="Straight Connector 4249">
                <a:extLst>
                  <a:ext uri="{FF2B5EF4-FFF2-40B4-BE49-F238E27FC236}">
                    <a16:creationId xmlns:a16="http://schemas.microsoft.com/office/drawing/2014/main" id="{055DE388-9F35-F22B-131A-0BF914BD1A77}"/>
                  </a:ext>
                </a:extLst>
              </p:cNvPr>
              <p:cNvCxnSpPr>
                <a:cxnSpLocks/>
              </p:cNvCxnSpPr>
              <p:nvPr/>
            </p:nvCxnSpPr>
            <p:spPr>
              <a:xfrm>
                <a:off x="72225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2" name="Straight Connector 4251">
                <a:extLst>
                  <a:ext uri="{FF2B5EF4-FFF2-40B4-BE49-F238E27FC236}">
                    <a16:creationId xmlns:a16="http://schemas.microsoft.com/office/drawing/2014/main" id="{DFBA937E-B38B-541E-0B88-3F81F47C2CC5}"/>
                  </a:ext>
                </a:extLst>
              </p:cNvPr>
              <p:cNvCxnSpPr>
                <a:cxnSpLocks/>
              </p:cNvCxnSpPr>
              <p:nvPr/>
            </p:nvCxnSpPr>
            <p:spPr>
              <a:xfrm>
                <a:off x="81167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4" name="Straight Connector 4253">
                <a:extLst>
                  <a:ext uri="{FF2B5EF4-FFF2-40B4-BE49-F238E27FC236}">
                    <a16:creationId xmlns:a16="http://schemas.microsoft.com/office/drawing/2014/main" id="{64EC9F3A-F68B-741C-22EE-2FC3697BE6F9}"/>
                  </a:ext>
                </a:extLst>
              </p:cNvPr>
              <p:cNvCxnSpPr>
                <a:cxnSpLocks/>
              </p:cNvCxnSpPr>
              <p:nvPr/>
            </p:nvCxnSpPr>
            <p:spPr>
              <a:xfrm>
                <a:off x="90110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6" name="Straight Connector 4255">
                <a:extLst>
                  <a:ext uri="{FF2B5EF4-FFF2-40B4-BE49-F238E27FC236}">
                    <a16:creationId xmlns:a16="http://schemas.microsoft.com/office/drawing/2014/main" id="{56BB8402-98BD-E06A-CAA4-54CE7A840663}"/>
                  </a:ext>
                </a:extLst>
              </p:cNvPr>
              <p:cNvCxnSpPr>
                <a:cxnSpLocks/>
              </p:cNvCxnSpPr>
              <p:nvPr/>
            </p:nvCxnSpPr>
            <p:spPr>
              <a:xfrm>
                <a:off x="9905277"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8" name="Straight Connector 4257">
                <a:extLst>
                  <a:ext uri="{FF2B5EF4-FFF2-40B4-BE49-F238E27FC236}">
                    <a16:creationId xmlns:a16="http://schemas.microsoft.com/office/drawing/2014/main" id="{05EC2C31-ACF8-0D9E-A82C-813443A3000E}"/>
                  </a:ext>
                </a:extLst>
              </p:cNvPr>
              <p:cNvCxnSpPr>
                <a:cxnSpLocks/>
              </p:cNvCxnSpPr>
              <p:nvPr/>
            </p:nvCxnSpPr>
            <p:spPr>
              <a:xfrm>
                <a:off x="14099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0" name="Straight Connector 4259">
                <a:extLst>
                  <a:ext uri="{FF2B5EF4-FFF2-40B4-BE49-F238E27FC236}">
                    <a16:creationId xmlns:a16="http://schemas.microsoft.com/office/drawing/2014/main" id="{473C5120-AE28-D90C-2474-FA2BB289F78E}"/>
                  </a:ext>
                </a:extLst>
              </p:cNvPr>
              <p:cNvCxnSpPr>
                <a:cxnSpLocks/>
              </p:cNvCxnSpPr>
              <p:nvPr/>
            </p:nvCxnSpPr>
            <p:spPr>
              <a:xfrm>
                <a:off x="23042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2" name="Straight Connector 4261">
                <a:extLst>
                  <a:ext uri="{FF2B5EF4-FFF2-40B4-BE49-F238E27FC236}">
                    <a16:creationId xmlns:a16="http://schemas.microsoft.com/office/drawing/2014/main" id="{14ACE262-4754-98B3-0B90-94698D726CA5}"/>
                  </a:ext>
                </a:extLst>
              </p:cNvPr>
              <p:cNvCxnSpPr>
                <a:cxnSpLocks/>
              </p:cNvCxnSpPr>
              <p:nvPr/>
            </p:nvCxnSpPr>
            <p:spPr>
              <a:xfrm>
                <a:off x="31984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4" name="Straight Connector 4263">
                <a:extLst>
                  <a:ext uri="{FF2B5EF4-FFF2-40B4-BE49-F238E27FC236}">
                    <a16:creationId xmlns:a16="http://schemas.microsoft.com/office/drawing/2014/main" id="{0B7E1F2C-7869-31D2-3AEB-833E77E34EEF}"/>
                  </a:ext>
                </a:extLst>
              </p:cNvPr>
              <p:cNvCxnSpPr>
                <a:cxnSpLocks/>
              </p:cNvCxnSpPr>
              <p:nvPr/>
            </p:nvCxnSpPr>
            <p:spPr>
              <a:xfrm>
                <a:off x="40927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6" name="Straight Connector 4265">
                <a:extLst>
                  <a:ext uri="{FF2B5EF4-FFF2-40B4-BE49-F238E27FC236}">
                    <a16:creationId xmlns:a16="http://schemas.microsoft.com/office/drawing/2014/main" id="{078B9BF3-EF83-CACA-8799-4F0C91D671AA}"/>
                  </a:ext>
                </a:extLst>
              </p:cNvPr>
              <p:cNvCxnSpPr>
                <a:cxnSpLocks/>
              </p:cNvCxnSpPr>
              <p:nvPr/>
            </p:nvCxnSpPr>
            <p:spPr>
              <a:xfrm>
                <a:off x="49869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8" name="Straight Connector 4267">
                <a:extLst>
                  <a:ext uri="{FF2B5EF4-FFF2-40B4-BE49-F238E27FC236}">
                    <a16:creationId xmlns:a16="http://schemas.microsoft.com/office/drawing/2014/main" id="{0609D1BB-924D-6769-AFB0-84F4C5B4D014}"/>
                  </a:ext>
                </a:extLst>
              </p:cNvPr>
              <p:cNvCxnSpPr>
                <a:cxnSpLocks/>
              </p:cNvCxnSpPr>
              <p:nvPr/>
            </p:nvCxnSpPr>
            <p:spPr>
              <a:xfrm>
                <a:off x="58811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0" name="Straight Connector 4269">
                <a:extLst>
                  <a:ext uri="{FF2B5EF4-FFF2-40B4-BE49-F238E27FC236}">
                    <a16:creationId xmlns:a16="http://schemas.microsoft.com/office/drawing/2014/main" id="{9A0B5AB8-A676-8918-0137-5BE954F92739}"/>
                  </a:ext>
                </a:extLst>
              </p:cNvPr>
              <p:cNvCxnSpPr>
                <a:cxnSpLocks/>
              </p:cNvCxnSpPr>
              <p:nvPr/>
            </p:nvCxnSpPr>
            <p:spPr>
              <a:xfrm>
                <a:off x="67754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2" name="Straight Connector 4271">
                <a:extLst>
                  <a:ext uri="{FF2B5EF4-FFF2-40B4-BE49-F238E27FC236}">
                    <a16:creationId xmlns:a16="http://schemas.microsoft.com/office/drawing/2014/main" id="{6C144CFC-19F5-929E-E2AF-C4A28E03BB2A}"/>
                  </a:ext>
                </a:extLst>
              </p:cNvPr>
              <p:cNvCxnSpPr>
                <a:cxnSpLocks/>
              </p:cNvCxnSpPr>
              <p:nvPr/>
            </p:nvCxnSpPr>
            <p:spPr>
              <a:xfrm>
                <a:off x="76696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4" name="Straight Connector 4273">
                <a:extLst>
                  <a:ext uri="{FF2B5EF4-FFF2-40B4-BE49-F238E27FC236}">
                    <a16:creationId xmlns:a16="http://schemas.microsoft.com/office/drawing/2014/main" id="{CC47F399-EE05-ECF2-8CEC-58DBD3AA2C30}"/>
                  </a:ext>
                </a:extLst>
              </p:cNvPr>
              <p:cNvCxnSpPr>
                <a:cxnSpLocks/>
              </p:cNvCxnSpPr>
              <p:nvPr/>
            </p:nvCxnSpPr>
            <p:spPr>
              <a:xfrm>
                <a:off x="85639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6" name="Straight Connector 4275">
                <a:extLst>
                  <a:ext uri="{FF2B5EF4-FFF2-40B4-BE49-F238E27FC236}">
                    <a16:creationId xmlns:a16="http://schemas.microsoft.com/office/drawing/2014/main" id="{D307F653-23AC-0268-0FC2-3FD46C585F93}"/>
                  </a:ext>
                </a:extLst>
              </p:cNvPr>
              <p:cNvCxnSpPr>
                <a:cxnSpLocks/>
              </p:cNvCxnSpPr>
              <p:nvPr/>
            </p:nvCxnSpPr>
            <p:spPr>
              <a:xfrm>
                <a:off x="94581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78" name="TextBox 4277">
              <a:extLst>
                <a:ext uri="{FF2B5EF4-FFF2-40B4-BE49-F238E27FC236}">
                  <a16:creationId xmlns:a16="http://schemas.microsoft.com/office/drawing/2014/main" id="{2996E12A-246A-B8DF-824C-03932208D088}"/>
                </a:ext>
              </a:extLst>
            </p:cNvPr>
            <p:cNvSpPr txBox="1"/>
            <p:nvPr/>
          </p:nvSpPr>
          <p:spPr>
            <a:xfrm>
              <a:off x="114367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4280" name="TextBox 4279">
              <a:extLst>
                <a:ext uri="{FF2B5EF4-FFF2-40B4-BE49-F238E27FC236}">
                  <a16:creationId xmlns:a16="http://schemas.microsoft.com/office/drawing/2014/main" id="{ACC73B46-A771-D891-0B41-32F24828ECBC}"/>
                </a:ext>
              </a:extLst>
            </p:cNvPr>
            <p:cNvSpPr txBox="1"/>
            <p:nvPr/>
          </p:nvSpPr>
          <p:spPr>
            <a:xfrm>
              <a:off x="248322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4282" name="TextBox 4281">
              <a:extLst>
                <a:ext uri="{FF2B5EF4-FFF2-40B4-BE49-F238E27FC236}">
                  <a16:creationId xmlns:a16="http://schemas.microsoft.com/office/drawing/2014/main" id="{FBE69892-4C2B-B1E9-D722-C87A76D159EA}"/>
                </a:ext>
              </a:extLst>
            </p:cNvPr>
            <p:cNvSpPr txBox="1"/>
            <p:nvPr/>
          </p:nvSpPr>
          <p:spPr>
            <a:xfrm>
              <a:off x="292974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4284" name="TextBox 4283">
              <a:extLst>
                <a:ext uri="{FF2B5EF4-FFF2-40B4-BE49-F238E27FC236}">
                  <a16:creationId xmlns:a16="http://schemas.microsoft.com/office/drawing/2014/main" id="{70FE41FC-4F7C-FD6D-A737-1E173556794A}"/>
                </a:ext>
              </a:extLst>
            </p:cNvPr>
            <p:cNvSpPr txBox="1"/>
            <p:nvPr/>
          </p:nvSpPr>
          <p:spPr>
            <a:xfrm>
              <a:off x="337626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4286" name="TextBox 4285">
              <a:extLst>
                <a:ext uri="{FF2B5EF4-FFF2-40B4-BE49-F238E27FC236}">
                  <a16:creationId xmlns:a16="http://schemas.microsoft.com/office/drawing/2014/main" id="{DEBB198C-458E-DF13-82D2-CFF0D0CB9C4D}"/>
                </a:ext>
              </a:extLst>
            </p:cNvPr>
            <p:cNvSpPr txBox="1"/>
            <p:nvPr/>
          </p:nvSpPr>
          <p:spPr>
            <a:xfrm>
              <a:off x="382277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4288" name="TextBox 4287">
              <a:extLst>
                <a:ext uri="{FF2B5EF4-FFF2-40B4-BE49-F238E27FC236}">
                  <a16:creationId xmlns:a16="http://schemas.microsoft.com/office/drawing/2014/main" id="{73462197-B77C-6A6D-28A4-C747A5F81A18}"/>
                </a:ext>
              </a:extLst>
            </p:cNvPr>
            <p:cNvSpPr txBox="1"/>
            <p:nvPr/>
          </p:nvSpPr>
          <p:spPr>
            <a:xfrm>
              <a:off x="42692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4290" name="TextBox 4289">
              <a:extLst>
                <a:ext uri="{FF2B5EF4-FFF2-40B4-BE49-F238E27FC236}">
                  <a16:creationId xmlns:a16="http://schemas.microsoft.com/office/drawing/2014/main" id="{D33971D0-1A80-9DC4-48AE-83E66584A170}"/>
                </a:ext>
              </a:extLst>
            </p:cNvPr>
            <p:cNvSpPr txBox="1"/>
            <p:nvPr/>
          </p:nvSpPr>
          <p:spPr>
            <a:xfrm>
              <a:off x="46984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4292" name="TextBox 4291">
              <a:extLst>
                <a:ext uri="{FF2B5EF4-FFF2-40B4-BE49-F238E27FC236}">
                  <a16:creationId xmlns:a16="http://schemas.microsoft.com/office/drawing/2014/main" id="{D1A2D252-FE4F-0B2C-8BB9-421F34EB9E64}"/>
                </a:ext>
              </a:extLst>
            </p:cNvPr>
            <p:cNvSpPr txBox="1"/>
            <p:nvPr/>
          </p:nvSpPr>
          <p:spPr>
            <a:xfrm>
              <a:off x="562685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4294" name="TextBox 4293">
              <a:extLst>
                <a:ext uri="{FF2B5EF4-FFF2-40B4-BE49-F238E27FC236}">
                  <a16:creationId xmlns:a16="http://schemas.microsoft.com/office/drawing/2014/main" id="{BBCC66DD-4E0C-E42C-F5E4-D500B6B3891C}"/>
                </a:ext>
              </a:extLst>
            </p:cNvPr>
            <p:cNvSpPr txBox="1"/>
            <p:nvPr/>
          </p:nvSpPr>
          <p:spPr>
            <a:xfrm>
              <a:off x="5162332" y="6299541"/>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4296" name="TextBox 4295">
              <a:extLst>
                <a:ext uri="{FF2B5EF4-FFF2-40B4-BE49-F238E27FC236}">
                  <a16:creationId xmlns:a16="http://schemas.microsoft.com/office/drawing/2014/main" id="{1137B748-A4B0-98F2-AA92-BF1C017903C6}"/>
                </a:ext>
              </a:extLst>
            </p:cNvPr>
            <p:cNvSpPr txBox="1"/>
            <p:nvPr/>
          </p:nvSpPr>
          <p:spPr>
            <a:xfrm>
              <a:off x="159018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4298" name="TextBox 4297">
              <a:extLst>
                <a:ext uri="{FF2B5EF4-FFF2-40B4-BE49-F238E27FC236}">
                  <a16:creationId xmlns:a16="http://schemas.microsoft.com/office/drawing/2014/main" id="{9F032ABF-7E37-4D69-1260-99D09FD9022C}"/>
                </a:ext>
              </a:extLst>
            </p:cNvPr>
            <p:cNvSpPr txBox="1"/>
            <p:nvPr/>
          </p:nvSpPr>
          <p:spPr>
            <a:xfrm>
              <a:off x="203670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4300" name="TextBox 4299">
              <a:extLst>
                <a:ext uri="{FF2B5EF4-FFF2-40B4-BE49-F238E27FC236}">
                  <a16:creationId xmlns:a16="http://schemas.microsoft.com/office/drawing/2014/main" id="{14D68516-7CC9-E1CB-C391-CDDB4E7546ED}"/>
                </a:ext>
              </a:extLst>
            </p:cNvPr>
            <p:cNvSpPr txBox="1"/>
            <p:nvPr/>
          </p:nvSpPr>
          <p:spPr>
            <a:xfrm>
              <a:off x="607336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4302" name="TextBox 4301">
              <a:extLst>
                <a:ext uri="{FF2B5EF4-FFF2-40B4-BE49-F238E27FC236}">
                  <a16:creationId xmlns:a16="http://schemas.microsoft.com/office/drawing/2014/main" id="{A28726F9-1FFF-5199-8DC6-395C52AA3C2F}"/>
                </a:ext>
              </a:extLst>
            </p:cNvPr>
            <p:cNvSpPr txBox="1"/>
            <p:nvPr/>
          </p:nvSpPr>
          <p:spPr>
            <a:xfrm>
              <a:off x="741292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4304" name="TextBox 4303">
              <a:extLst>
                <a:ext uri="{FF2B5EF4-FFF2-40B4-BE49-F238E27FC236}">
                  <a16:creationId xmlns:a16="http://schemas.microsoft.com/office/drawing/2014/main" id="{D5539E92-CB6B-C6D3-E807-AD15C97727A3}"/>
                </a:ext>
              </a:extLst>
            </p:cNvPr>
            <p:cNvSpPr txBox="1"/>
            <p:nvPr/>
          </p:nvSpPr>
          <p:spPr>
            <a:xfrm>
              <a:off x="785944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4306" name="TextBox 4305">
              <a:extLst>
                <a:ext uri="{FF2B5EF4-FFF2-40B4-BE49-F238E27FC236}">
                  <a16:creationId xmlns:a16="http://schemas.microsoft.com/office/drawing/2014/main" id="{00309E6D-A8A6-B307-0BA3-8AB6E0A5BB11}"/>
                </a:ext>
              </a:extLst>
            </p:cNvPr>
            <p:cNvSpPr txBox="1"/>
            <p:nvPr/>
          </p:nvSpPr>
          <p:spPr>
            <a:xfrm>
              <a:off x="830595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4308" name="TextBox 4307">
              <a:extLst>
                <a:ext uri="{FF2B5EF4-FFF2-40B4-BE49-F238E27FC236}">
                  <a16:creationId xmlns:a16="http://schemas.microsoft.com/office/drawing/2014/main" id="{6A230E9A-30B7-3192-1BB0-880BE227D09F}"/>
                </a:ext>
              </a:extLst>
            </p:cNvPr>
            <p:cNvSpPr txBox="1"/>
            <p:nvPr/>
          </p:nvSpPr>
          <p:spPr>
            <a:xfrm>
              <a:off x="875247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4310" name="TextBox 4309">
              <a:extLst>
                <a:ext uri="{FF2B5EF4-FFF2-40B4-BE49-F238E27FC236}">
                  <a16:creationId xmlns:a16="http://schemas.microsoft.com/office/drawing/2014/main" id="{2DC45D92-A2AB-B369-8327-B7BF7F3E98FD}"/>
                </a:ext>
              </a:extLst>
            </p:cNvPr>
            <p:cNvSpPr txBox="1"/>
            <p:nvPr/>
          </p:nvSpPr>
          <p:spPr>
            <a:xfrm>
              <a:off x="919899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4312" name="TextBox 4311">
              <a:extLst>
                <a:ext uri="{FF2B5EF4-FFF2-40B4-BE49-F238E27FC236}">
                  <a16:creationId xmlns:a16="http://schemas.microsoft.com/office/drawing/2014/main" id="{B38B9EBC-8ABC-754D-0AFC-B1E7D5BD4D54}"/>
                </a:ext>
              </a:extLst>
            </p:cNvPr>
            <p:cNvSpPr txBox="1"/>
            <p:nvPr/>
          </p:nvSpPr>
          <p:spPr>
            <a:xfrm>
              <a:off x="964551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4314" name="TextBox 4313">
              <a:extLst>
                <a:ext uri="{FF2B5EF4-FFF2-40B4-BE49-F238E27FC236}">
                  <a16:creationId xmlns:a16="http://schemas.microsoft.com/office/drawing/2014/main" id="{35F51A9A-5225-DE33-B0FD-8ACDB0F51978}"/>
                </a:ext>
              </a:extLst>
            </p:cNvPr>
            <p:cNvSpPr txBox="1"/>
            <p:nvPr/>
          </p:nvSpPr>
          <p:spPr>
            <a:xfrm>
              <a:off x="697151" y="6304832"/>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4316" name="TextBox 4315">
              <a:extLst>
                <a:ext uri="{FF2B5EF4-FFF2-40B4-BE49-F238E27FC236}">
                  <a16:creationId xmlns:a16="http://schemas.microsoft.com/office/drawing/2014/main" id="{2273A5D6-8130-FD42-A30D-37E02B2054AD}"/>
                </a:ext>
              </a:extLst>
            </p:cNvPr>
            <p:cNvSpPr txBox="1"/>
            <p:nvPr/>
          </p:nvSpPr>
          <p:spPr>
            <a:xfrm>
              <a:off x="651988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4318" name="TextBox 4317">
              <a:extLst>
                <a:ext uri="{FF2B5EF4-FFF2-40B4-BE49-F238E27FC236}">
                  <a16:creationId xmlns:a16="http://schemas.microsoft.com/office/drawing/2014/main" id="{A474D179-041A-7682-E28B-B0BA6E5D64C0}"/>
                </a:ext>
              </a:extLst>
            </p:cNvPr>
            <p:cNvSpPr txBox="1"/>
            <p:nvPr/>
          </p:nvSpPr>
          <p:spPr>
            <a:xfrm>
              <a:off x="696640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pic>
        <p:nvPicPr>
          <p:cNvPr id="9" name="Picture 8" descr="A picture containing clipart&#10;&#10;Description automatically generated">
            <a:extLst>
              <a:ext uri="{FF2B5EF4-FFF2-40B4-BE49-F238E27FC236}">
                <a16:creationId xmlns:a16="http://schemas.microsoft.com/office/drawing/2014/main" id="{7C46A5E7-65DA-E241-3D3F-50D464990D93}"/>
              </a:ext>
            </a:extLst>
          </p:cNvPr>
          <p:cNvPicPr>
            <a:picLocks noChangeAspect="1"/>
          </p:cNvPicPr>
          <p:nvPr/>
        </p:nvPicPr>
        <p:blipFill>
          <a:blip r:embed="rId3"/>
          <a:stretch>
            <a:fillRect/>
          </a:stretch>
        </p:blipFill>
        <p:spPr>
          <a:xfrm>
            <a:off x="1541778" y="2138561"/>
            <a:ext cx="398563" cy="446391"/>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5421E679-9651-DBAA-69CE-AA547843B856}"/>
              </a:ext>
            </a:extLst>
          </p:cNvPr>
          <p:cNvPicPr>
            <a:picLocks noChangeAspect="1"/>
          </p:cNvPicPr>
          <p:nvPr/>
        </p:nvPicPr>
        <p:blipFill>
          <a:blip r:embed="rId4"/>
          <a:stretch>
            <a:fillRect/>
          </a:stretch>
        </p:blipFill>
        <p:spPr>
          <a:xfrm>
            <a:off x="3412065" y="3381465"/>
            <a:ext cx="562771" cy="523591"/>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121D734-2DB1-82DB-3D35-B1F5FC0C9267}"/>
              </a:ext>
            </a:extLst>
          </p:cNvPr>
          <p:cNvPicPr>
            <a:picLocks noChangeAspect="1"/>
          </p:cNvPicPr>
          <p:nvPr/>
        </p:nvPicPr>
        <p:blipFill>
          <a:blip r:embed="rId5"/>
          <a:stretch>
            <a:fillRect/>
          </a:stretch>
        </p:blipFill>
        <p:spPr>
          <a:xfrm rot="6192841">
            <a:off x="1928059" y="2121419"/>
            <a:ext cx="646929" cy="586042"/>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D74E2B2F-4036-7077-49CA-EB1A652B33A9}"/>
              </a:ext>
            </a:extLst>
          </p:cNvPr>
          <p:cNvPicPr>
            <a:picLocks noChangeAspect="1"/>
          </p:cNvPicPr>
          <p:nvPr/>
        </p:nvPicPr>
        <p:blipFill>
          <a:blip r:embed="rId3"/>
          <a:stretch>
            <a:fillRect/>
          </a:stretch>
        </p:blipFill>
        <p:spPr>
          <a:xfrm rot="5400000">
            <a:off x="2084653" y="2825693"/>
            <a:ext cx="434505" cy="437377"/>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7EBF478E-0F44-8790-737C-47638017A5E2}"/>
              </a:ext>
            </a:extLst>
          </p:cNvPr>
          <p:cNvPicPr>
            <a:picLocks noChangeAspect="1"/>
          </p:cNvPicPr>
          <p:nvPr/>
        </p:nvPicPr>
        <p:blipFill>
          <a:blip r:embed="rId3"/>
          <a:stretch>
            <a:fillRect/>
          </a:stretch>
        </p:blipFill>
        <p:spPr>
          <a:xfrm rot="6867888">
            <a:off x="3527141" y="2686179"/>
            <a:ext cx="513311" cy="574909"/>
          </a:xfrm>
          <a:prstGeom prst="rect">
            <a:avLst/>
          </a:prstGeom>
        </p:spPr>
      </p:pic>
      <p:pic>
        <p:nvPicPr>
          <p:cNvPr id="82" name="Picture 81">
            <a:extLst>
              <a:ext uri="{FF2B5EF4-FFF2-40B4-BE49-F238E27FC236}">
                <a16:creationId xmlns:a16="http://schemas.microsoft.com/office/drawing/2014/main" id="{00C564B4-9ED6-9C54-5039-A8BA2643EF84}"/>
              </a:ext>
            </a:extLst>
          </p:cNvPr>
          <p:cNvPicPr>
            <a:picLocks noChangeAspect="1"/>
          </p:cNvPicPr>
          <p:nvPr/>
        </p:nvPicPr>
        <p:blipFill>
          <a:blip r:embed="rId6"/>
          <a:stretch>
            <a:fillRect/>
          </a:stretch>
        </p:blipFill>
        <p:spPr>
          <a:xfrm>
            <a:off x="2503710" y="3025569"/>
            <a:ext cx="483430" cy="521965"/>
          </a:xfrm>
          <a:prstGeom prst="rect">
            <a:avLst/>
          </a:prstGeom>
        </p:spPr>
      </p:pic>
      <p:pic>
        <p:nvPicPr>
          <p:cNvPr id="83" name="Picture 82">
            <a:extLst>
              <a:ext uri="{FF2B5EF4-FFF2-40B4-BE49-F238E27FC236}">
                <a16:creationId xmlns:a16="http://schemas.microsoft.com/office/drawing/2014/main" id="{98C640B4-64FD-B826-25DF-4BB6DC16CBC4}"/>
              </a:ext>
            </a:extLst>
          </p:cNvPr>
          <p:cNvPicPr>
            <a:picLocks noChangeAspect="1"/>
          </p:cNvPicPr>
          <p:nvPr/>
        </p:nvPicPr>
        <p:blipFill>
          <a:blip r:embed="rId6"/>
          <a:stretch>
            <a:fillRect/>
          </a:stretch>
        </p:blipFill>
        <p:spPr>
          <a:xfrm rot="16200000">
            <a:off x="3029063" y="2237074"/>
            <a:ext cx="483430" cy="521965"/>
          </a:xfrm>
          <a:prstGeom prst="rect">
            <a:avLst/>
          </a:prstGeom>
        </p:spPr>
      </p:pic>
      <p:pic>
        <p:nvPicPr>
          <p:cNvPr id="84" name="Picture 83">
            <a:extLst>
              <a:ext uri="{FF2B5EF4-FFF2-40B4-BE49-F238E27FC236}">
                <a16:creationId xmlns:a16="http://schemas.microsoft.com/office/drawing/2014/main" id="{0C93E7C8-6659-E551-E617-9AA6E9EF1716}"/>
              </a:ext>
            </a:extLst>
          </p:cNvPr>
          <p:cNvPicPr>
            <a:picLocks noChangeAspect="1"/>
          </p:cNvPicPr>
          <p:nvPr/>
        </p:nvPicPr>
        <p:blipFill>
          <a:blip r:embed="rId6"/>
          <a:stretch>
            <a:fillRect/>
          </a:stretch>
        </p:blipFill>
        <p:spPr>
          <a:xfrm rot="19886726">
            <a:off x="1540247" y="2680997"/>
            <a:ext cx="483430" cy="521965"/>
          </a:xfrm>
          <a:prstGeom prst="rect">
            <a:avLst/>
          </a:prstGeom>
        </p:spPr>
      </p:pic>
      <p:pic>
        <p:nvPicPr>
          <p:cNvPr id="85" name="Picture 84" descr="A picture containing text, clipart&#10;&#10;Description automatically generated">
            <a:extLst>
              <a:ext uri="{FF2B5EF4-FFF2-40B4-BE49-F238E27FC236}">
                <a16:creationId xmlns:a16="http://schemas.microsoft.com/office/drawing/2014/main" id="{461A6DE3-D299-2DA8-8C69-374FF079B8ED}"/>
              </a:ext>
            </a:extLst>
          </p:cNvPr>
          <p:cNvPicPr>
            <a:picLocks noChangeAspect="1"/>
          </p:cNvPicPr>
          <p:nvPr/>
        </p:nvPicPr>
        <p:blipFill>
          <a:blip r:embed="rId5"/>
          <a:stretch>
            <a:fillRect/>
          </a:stretch>
        </p:blipFill>
        <p:spPr>
          <a:xfrm rot="4753813">
            <a:off x="2051324" y="3360535"/>
            <a:ext cx="646929" cy="586042"/>
          </a:xfrm>
          <a:prstGeom prst="rect">
            <a:avLst/>
          </a:prstGeom>
        </p:spPr>
      </p:pic>
      <p:pic>
        <p:nvPicPr>
          <p:cNvPr id="86" name="Picture 85" descr="A picture containing text, clipart&#10;&#10;Description automatically generated">
            <a:extLst>
              <a:ext uri="{FF2B5EF4-FFF2-40B4-BE49-F238E27FC236}">
                <a16:creationId xmlns:a16="http://schemas.microsoft.com/office/drawing/2014/main" id="{27242147-0429-B99E-F1AD-F09CB0C85D0F}"/>
              </a:ext>
            </a:extLst>
          </p:cNvPr>
          <p:cNvPicPr>
            <a:picLocks noChangeAspect="1"/>
          </p:cNvPicPr>
          <p:nvPr/>
        </p:nvPicPr>
        <p:blipFill>
          <a:blip r:embed="rId5"/>
          <a:stretch>
            <a:fillRect/>
          </a:stretch>
        </p:blipFill>
        <p:spPr>
          <a:xfrm rot="3293780">
            <a:off x="3452955" y="2039225"/>
            <a:ext cx="646929" cy="586042"/>
          </a:xfrm>
          <a:prstGeom prst="rect">
            <a:avLst/>
          </a:prstGeom>
        </p:spPr>
      </p:pic>
      <p:pic>
        <p:nvPicPr>
          <p:cNvPr id="87" name="Picture 86" descr="A picture containing text, clipart&#10;&#10;Description automatically generated">
            <a:extLst>
              <a:ext uri="{FF2B5EF4-FFF2-40B4-BE49-F238E27FC236}">
                <a16:creationId xmlns:a16="http://schemas.microsoft.com/office/drawing/2014/main" id="{D63881F8-5653-6D10-F5AC-596A306AC4A9}"/>
              </a:ext>
            </a:extLst>
          </p:cNvPr>
          <p:cNvPicPr>
            <a:picLocks noChangeAspect="1"/>
          </p:cNvPicPr>
          <p:nvPr/>
        </p:nvPicPr>
        <p:blipFill>
          <a:blip r:embed="rId5"/>
          <a:stretch>
            <a:fillRect/>
          </a:stretch>
        </p:blipFill>
        <p:spPr>
          <a:xfrm>
            <a:off x="2785911" y="3392521"/>
            <a:ext cx="646929" cy="586042"/>
          </a:xfrm>
          <a:prstGeom prst="rect">
            <a:avLst/>
          </a:prstGeom>
        </p:spPr>
      </p:pic>
      <p:pic>
        <p:nvPicPr>
          <p:cNvPr id="88" name="Picture 87" descr="A picture containing text, clipart&#10;&#10;Description automatically generated">
            <a:extLst>
              <a:ext uri="{FF2B5EF4-FFF2-40B4-BE49-F238E27FC236}">
                <a16:creationId xmlns:a16="http://schemas.microsoft.com/office/drawing/2014/main" id="{9DCB6B14-A3D4-3C38-9F32-C0A66089D507}"/>
              </a:ext>
            </a:extLst>
          </p:cNvPr>
          <p:cNvPicPr>
            <a:picLocks noChangeAspect="1"/>
          </p:cNvPicPr>
          <p:nvPr/>
        </p:nvPicPr>
        <p:blipFill>
          <a:blip r:embed="rId4"/>
          <a:stretch>
            <a:fillRect/>
          </a:stretch>
        </p:blipFill>
        <p:spPr>
          <a:xfrm rot="2742953">
            <a:off x="1545448" y="3434276"/>
            <a:ext cx="562771" cy="523591"/>
          </a:xfrm>
          <a:prstGeom prst="rect">
            <a:avLst/>
          </a:prstGeom>
        </p:spPr>
      </p:pic>
      <p:pic>
        <p:nvPicPr>
          <p:cNvPr id="89" name="Picture 88" descr="A picture containing text, clipart&#10;&#10;Description automatically generated">
            <a:extLst>
              <a:ext uri="{FF2B5EF4-FFF2-40B4-BE49-F238E27FC236}">
                <a16:creationId xmlns:a16="http://schemas.microsoft.com/office/drawing/2014/main" id="{AC8F4321-EA36-F96D-7579-AAEA89191CC0}"/>
              </a:ext>
            </a:extLst>
          </p:cNvPr>
          <p:cNvPicPr>
            <a:picLocks noChangeAspect="1"/>
          </p:cNvPicPr>
          <p:nvPr/>
        </p:nvPicPr>
        <p:blipFill>
          <a:blip r:embed="rId4"/>
          <a:stretch>
            <a:fillRect/>
          </a:stretch>
        </p:blipFill>
        <p:spPr>
          <a:xfrm rot="2519838">
            <a:off x="2870658" y="2692614"/>
            <a:ext cx="562771" cy="523591"/>
          </a:xfrm>
          <a:prstGeom prst="rect">
            <a:avLst/>
          </a:prstGeom>
        </p:spPr>
      </p:pic>
      <p:pic>
        <p:nvPicPr>
          <p:cNvPr id="90" name="Picture 89" descr="A picture containing text, clipart&#10;&#10;Description automatically generated">
            <a:extLst>
              <a:ext uri="{FF2B5EF4-FFF2-40B4-BE49-F238E27FC236}">
                <a16:creationId xmlns:a16="http://schemas.microsoft.com/office/drawing/2014/main" id="{1C50D738-23F6-A57C-7945-92902339D370}"/>
              </a:ext>
            </a:extLst>
          </p:cNvPr>
          <p:cNvPicPr>
            <a:picLocks noChangeAspect="1"/>
          </p:cNvPicPr>
          <p:nvPr/>
        </p:nvPicPr>
        <p:blipFill>
          <a:blip r:embed="rId4"/>
          <a:stretch>
            <a:fillRect/>
          </a:stretch>
        </p:blipFill>
        <p:spPr>
          <a:xfrm>
            <a:off x="2507822" y="2087136"/>
            <a:ext cx="562771" cy="523591"/>
          </a:xfrm>
          <a:prstGeom prst="rect">
            <a:avLst/>
          </a:prstGeom>
        </p:spPr>
      </p:pic>
      <p:pic>
        <p:nvPicPr>
          <p:cNvPr id="91" name="Picture 90" descr="A picture containing clipart&#10;&#10;Description automatically generated">
            <a:extLst>
              <a:ext uri="{FF2B5EF4-FFF2-40B4-BE49-F238E27FC236}">
                <a16:creationId xmlns:a16="http://schemas.microsoft.com/office/drawing/2014/main" id="{29E1D247-0ED4-7E89-0C1F-64DB94541FF1}"/>
              </a:ext>
            </a:extLst>
          </p:cNvPr>
          <p:cNvPicPr>
            <a:picLocks noChangeAspect="1"/>
          </p:cNvPicPr>
          <p:nvPr/>
        </p:nvPicPr>
        <p:blipFill>
          <a:blip r:embed="rId3"/>
          <a:stretch>
            <a:fillRect/>
          </a:stretch>
        </p:blipFill>
        <p:spPr>
          <a:xfrm rot="6867888">
            <a:off x="5267556" y="3141545"/>
            <a:ext cx="513311" cy="574909"/>
          </a:xfrm>
          <a:prstGeom prst="rect">
            <a:avLst/>
          </a:prstGeom>
        </p:spPr>
      </p:pic>
    </p:spTree>
    <p:extLst>
      <p:ext uri="{BB962C8B-B14F-4D97-AF65-F5344CB8AC3E}">
        <p14:creationId xmlns:p14="http://schemas.microsoft.com/office/powerpoint/2010/main" val="4148983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45" y="362156"/>
            <a:ext cx="10606548" cy="608269"/>
          </a:xfrm>
        </p:spPr>
        <p:txBody>
          <a:bodyPr>
            <a:normAutofit fontScale="90000"/>
          </a:bodyPr>
          <a:lstStyle/>
          <a:p>
            <a:r>
              <a:rPr lang="en-US"/>
              <a:t>Subtraction using a number line</a:t>
            </a:r>
          </a:p>
        </p:txBody>
      </p:sp>
      <p:grpSp>
        <p:nvGrpSpPr>
          <p:cNvPr id="10" name="Group 9">
            <a:extLst>
              <a:ext uri="{FF2B5EF4-FFF2-40B4-BE49-F238E27FC236}">
                <a16:creationId xmlns:a16="http://schemas.microsoft.com/office/drawing/2014/main" id="{3A2FD8EB-D63A-4F28-A422-6979D68BD609}"/>
              </a:ext>
            </a:extLst>
          </p:cNvPr>
          <p:cNvGrpSpPr/>
          <p:nvPr/>
        </p:nvGrpSpPr>
        <p:grpSpPr>
          <a:xfrm rot="16200000">
            <a:off x="8383875" y="2998494"/>
            <a:ext cx="2110042" cy="2493027"/>
            <a:chOff x="6462138" y="1733798"/>
            <a:chExt cx="3401129" cy="3307628"/>
          </a:xfrm>
        </p:grpSpPr>
        <p:sp>
          <p:nvSpPr>
            <p:cNvPr id="11" name="Rounded Rectangle 7">
              <a:extLst>
                <a:ext uri="{FF2B5EF4-FFF2-40B4-BE49-F238E27FC236}">
                  <a16:creationId xmlns:a16="http://schemas.microsoft.com/office/drawing/2014/main" id="{F9B6C91C-06AF-480A-B255-9AD169917DC8}"/>
                </a:ext>
              </a:extLst>
            </p:cNvPr>
            <p:cNvSpPr/>
            <p:nvPr/>
          </p:nvSpPr>
          <p:spPr>
            <a:xfrm rot="5400000">
              <a:off x="6466948" y="3804073"/>
              <a:ext cx="1232543" cy="124216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2" name="Rounded Rectangle 9">
              <a:extLst>
                <a:ext uri="{FF2B5EF4-FFF2-40B4-BE49-F238E27FC236}">
                  <a16:creationId xmlns:a16="http://schemas.microsoft.com/office/drawing/2014/main" id="{72EDDB52-F75F-4D79-86FB-C6E3DF11FD46}"/>
                </a:ext>
              </a:extLst>
            </p:cNvPr>
            <p:cNvSpPr/>
            <p:nvPr/>
          </p:nvSpPr>
          <p:spPr>
            <a:xfrm rot="5400000">
              <a:off x="8558417" y="3736575"/>
              <a:ext cx="1232543" cy="137715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4" name="Rounded Rectangle 10">
              <a:extLst>
                <a:ext uri="{FF2B5EF4-FFF2-40B4-BE49-F238E27FC236}">
                  <a16:creationId xmlns:a16="http://schemas.microsoft.com/office/drawing/2014/main" id="{A6ACB037-050F-4D37-996B-ACC5938D2C54}"/>
                </a:ext>
              </a:extLst>
            </p:cNvPr>
            <p:cNvSpPr/>
            <p:nvPr/>
          </p:nvSpPr>
          <p:spPr>
            <a:xfrm rot="5400000">
              <a:off x="7612155" y="1728988"/>
              <a:ext cx="1232543" cy="1242164"/>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15" name="Straight Connector 14">
              <a:extLst>
                <a:ext uri="{FF2B5EF4-FFF2-40B4-BE49-F238E27FC236}">
                  <a16:creationId xmlns:a16="http://schemas.microsoft.com/office/drawing/2014/main" id="{5D13965A-0A4D-475F-871B-A056D068D4CA}"/>
                </a:ext>
              </a:extLst>
            </p:cNvPr>
            <p:cNvCxnSpPr>
              <a:cxnSpLocks/>
              <a:stCxn id="14" idx="3"/>
              <a:endCxn id="12" idx="1"/>
            </p:cNvCxnSpPr>
            <p:nvPr/>
          </p:nvCxnSpPr>
          <p:spPr>
            <a:xfrm rot="5400000" flipV="1">
              <a:off x="8280288" y="2914480"/>
              <a:ext cx="842539" cy="94626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E1B6AFD-B19E-4BB4-9E32-14A2B208600F}"/>
                </a:ext>
              </a:extLst>
            </p:cNvPr>
            <p:cNvCxnSpPr>
              <a:cxnSpLocks/>
              <a:stCxn id="14" idx="3"/>
              <a:endCxn id="11" idx="1"/>
            </p:cNvCxnSpPr>
            <p:nvPr/>
          </p:nvCxnSpPr>
          <p:spPr>
            <a:xfrm rot="5400000">
              <a:off x="7234552" y="2815009"/>
              <a:ext cx="842542" cy="1145207"/>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400C5AB9-3C72-3E10-F59D-E819845087BC}"/>
              </a:ext>
            </a:extLst>
          </p:cNvPr>
          <p:cNvGrpSpPr/>
          <p:nvPr/>
        </p:nvGrpSpPr>
        <p:grpSpPr>
          <a:xfrm>
            <a:off x="490279" y="1391438"/>
            <a:ext cx="10112421" cy="842169"/>
            <a:chOff x="389637" y="5862773"/>
            <a:chExt cx="10112421" cy="842169"/>
          </a:xfrm>
        </p:grpSpPr>
        <p:grpSp>
          <p:nvGrpSpPr>
            <p:cNvPr id="114" name="Group 113">
              <a:extLst>
                <a:ext uri="{FF2B5EF4-FFF2-40B4-BE49-F238E27FC236}">
                  <a16:creationId xmlns:a16="http://schemas.microsoft.com/office/drawing/2014/main" id="{AA569A09-0102-BFE5-FD86-9C92DAC6B9C5}"/>
                </a:ext>
              </a:extLst>
            </p:cNvPr>
            <p:cNvGrpSpPr/>
            <p:nvPr/>
          </p:nvGrpSpPr>
          <p:grpSpPr>
            <a:xfrm>
              <a:off x="389637" y="5862773"/>
              <a:ext cx="10112421" cy="397043"/>
              <a:chOff x="389637" y="5862773"/>
              <a:chExt cx="10112421" cy="397043"/>
            </a:xfrm>
          </p:grpSpPr>
          <p:cxnSp>
            <p:nvCxnSpPr>
              <p:cNvPr id="140" name="Straight Connector 139">
                <a:extLst>
                  <a:ext uri="{FF2B5EF4-FFF2-40B4-BE49-F238E27FC236}">
                    <a16:creationId xmlns:a16="http://schemas.microsoft.com/office/drawing/2014/main" id="{8BD7354D-4705-DD26-54AD-C9FC7E266DCD}"/>
                  </a:ext>
                </a:extLst>
              </p:cNvPr>
              <p:cNvCxnSpPr/>
              <p:nvPr/>
            </p:nvCxnSpPr>
            <p:spPr>
              <a:xfrm>
                <a:off x="389637" y="6072401"/>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16B58F5-09D4-A3FC-DE86-47071D1DAE22}"/>
                  </a:ext>
                </a:extLst>
              </p:cNvPr>
              <p:cNvCxnSpPr>
                <a:cxnSpLocks/>
              </p:cNvCxnSpPr>
              <p:nvPr/>
            </p:nvCxnSpPr>
            <p:spPr>
              <a:xfrm>
                <a:off x="9628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A29A4DE-17DE-BC78-8863-B2CC88E2C814}"/>
                  </a:ext>
                </a:extLst>
              </p:cNvPr>
              <p:cNvCxnSpPr>
                <a:cxnSpLocks/>
              </p:cNvCxnSpPr>
              <p:nvPr/>
            </p:nvCxnSpPr>
            <p:spPr>
              <a:xfrm>
                <a:off x="18571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CB81B32-20C4-289E-7B98-D52874325D8F}"/>
                  </a:ext>
                </a:extLst>
              </p:cNvPr>
              <p:cNvCxnSpPr>
                <a:cxnSpLocks/>
              </p:cNvCxnSpPr>
              <p:nvPr/>
            </p:nvCxnSpPr>
            <p:spPr>
              <a:xfrm>
                <a:off x="27513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B1029AA-FFD8-C0F4-93BD-E6E8CD6A89AB}"/>
                  </a:ext>
                </a:extLst>
              </p:cNvPr>
              <p:cNvCxnSpPr>
                <a:cxnSpLocks/>
              </p:cNvCxnSpPr>
              <p:nvPr/>
            </p:nvCxnSpPr>
            <p:spPr>
              <a:xfrm>
                <a:off x="36455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D5E0D08-878B-6516-D753-326E3BB6245F}"/>
                  </a:ext>
                </a:extLst>
              </p:cNvPr>
              <p:cNvCxnSpPr>
                <a:cxnSpLocks/>
              </p:cNvCxnSpPr>
              <p:nvPr/>
            </p:nvCxnSpPr>
            <p:spPr>
              <a:xfrm>
                <a:off x="45398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D198A0B-14BF-9D92-1D57-17D8ABA38AFE}"/>
                  </a:ext>
                </a:extLst>
              </p:cNvPr>
              <p:cNvCxnSpPr>
                <a:cxnSpLocks/>
              </p:cNvCxnSpPr>
              <p:nvPr/>
            </p:nvCxnSpPr>
            <p:spPr>
              <a:xfrm>
                <a:off x="54340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963AA05-A05B-14FD-C1D3-2282C47A95F7}"/>
                  </a:ext>
                </a:extLst>
              </p:cNvPr>
              <p:cNvCxnSpPr>
                <a:cxnSpLocks/>
              </p:cNvCxnSpPr>
              <p:nvPr/>
            </p:nvCxnSpPr>
            <p:spPr>
              <a:xfrm>
                <a:off x="63283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69175DF-088D-47E2-7367-DA87B4F38105}"/>
                  </a:ext>
                </a:extLst>
              </p:cNvPr>
              <p:cNvCxnSpPr>
                <a:cxnSpLocks/>
              </p:cNvCxnSpPr>
              <p:nvPr/>
            </p:nvCxnSpPr>
            <p:spPr>
              <a:xfrm>
                <a:off x="72225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1D28E69-B25D-312F-E462-0DA43123AD3A}"/>
                  </a:ext>
                </a:extLst>
              </p:cNvPr>
              <p:cNvCxnSpPr>
                <a:cxnSpLocks/>
              </p:cNvCxnSpPr>
              <p:nvPr/>
            </p:nvCxnSpPr>
            <p:spPr>
              <a:xfrm>
                <a:off x="81167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77F5F50-CD44-FB3E-7E44-5A7FFA63414C}"/>
                  </a:ext>
                </a:extLst>
              </p:cNvPr>
              <p:cNvCxnSpPr>
                <a:cxnSpLocks/>
              </p:cNvCxnSpPr>
              <p:nvPr/>
            </p:nvCxnSpPr>
            <p:spPr>
              <a:xfrm>
                <a:off x="90110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D99CC98-2452-87A0-2F8F-BC2B66E6F9D6}"/>
                  </a:ext>
                </a:extLst>
              </p:cNvPr>
              <p:cNvCxnSpPr>
                <a:cxnSpLocks/>
              </p:cNvCxnSpPr>
              <p:nvPr/>
            </p:nvCxnSpPr>
            <p:spPr>
              <a:xfrm>
                <a:off x="9905277"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32AE9DE-EA57-0340-FA46-C27D8360EECB}"/>
                  </a:ext>
                </a:extLst>
              </p:cNvPr>
              <p:cNvCxnSpPr>
                <a:cxnSpLocks/>
              </p:cNvCxnSpPr>
              <p:nvPr/>
            </p:nvCxnSpPr>
            <p:spPr>
              <a:xfrm>
                <a:off x="14099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2A2D573-5BB5-26A3-DB42-80F5780CF34D}"/>
                  </a:ext>
                </a:extLst>
              </p:cNvPr>
              <p:cNvCxnSpPr>
                <a:cxnSpLocks/>
              </p:cNvCxnSpPr>
              <p:nvPr/>
            </p:nvCxnSpPr>
            <p:spPr>
              <a:xfrm>
                <a:off x="23042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5DC398E-A3D1-DD91-7794-842171A8926E}"/>
                  </a:ext>
                </a:extLst>
              </p:cNvPr>
              <p:cNvCxnSpPr>
                <a:cxnSpLocks/>
              </p:cNvCxnSpPr>
              <p:nvPr/>
            </p:nvCxnSpPr>
            <p:spPr>
              <a:xfrm>
                <a:off x="31984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7862072-8779-F62B-534C-08957EC3FD08}"/>
                  </a:ext>
                </a:extLst>
              </p:cNvPr>
              <p:cNvCxnSpPr>
                <a:cxnSpLocks/>
              </p:cNvCxnSpPr>
              <p:nvPr/>
            </p:nvCxnSpPr>
            <p:spPr>
              <a:xfrm>
                <a:off x="40927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7D670F2-8BCE-ED1C-B617-3F51D2A29C97}"/>
                  </a:ext>
                </a:extLst>
              </p:cNvPr>
              <p:cNvCxnSpPr>
                <a:cxnSpLocks/>
              </p:cNvCxnSpPr>
              <p:nvPr/>
            </p:nvCxnSpPr>
            <p:spPr>
              <a:xfrm>
                <a:off x="49869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44E4417-B5F3-BFEF-9EF8-0A4A12C7F76F}"/>
                  </a:ext>
                </a:extLst>
              </p:cNvPr>
              <p:cNvCxnSpPr>
                <a:cxnSpLocks/>
              </p:cNvCxnSpPr>
              <p:nvPr/>
            </p:nvCxnSpPr>
            <p:spPr>
              <a:xfrm>
                <a:off x="58811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0E129E4-C7FC-6AD9-FBC4-5C8D184BEC1B}"/>
                  </a:ext>
                </a:extLst>
              </p:cNvPr>
              <p:cNvCxnSpPr>
                <a:cxnSpLocks/>
              </p:cNvCxnSpPr>
              <p:nvPr/>
            </p:nvCxnSpPr>
            <p:spPr>
              <a:xfrm>
                <a:off x="67754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14E5FB5-52CB-55C6-DB0C-76DA6EFE4F49}"/>
                  </a:ext>
                </a:extLst>
              </p:cNvPr>
              <p:cNvCxnSpPr>
                <a:cxnSpLocks/>
              </p:cNvCxnSpPr>
              <p:nvPr/>
            </p:nvCxnSpPr>
            <p:spPr>
              <a:xfrm>
                <a:off x="76696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E515A2D-4EB0-2BA4-C3E1-BC031E15712F}"/>
                  </a:ext>
                </a:extLst>
              </p:cNvPr>
              <p:cNvCxnSpPr>
                <a:cxnSpLocks/>
              </p:cNvCxnSpPr>
              <p:nvPr/>
            </p:nvCxnSpPr>
            <p:spPr>
              <a:xfrm>
                <a:off x="85639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5EAB17F-7B75-306A-39A4-2D2F0C72A83F}"/>
                  </a:ext>
                </a:extLst>
              </p:cNvPr>
              <p:cNvCxnSpPr>
                <a:cxnSpLocks/>
              </p:cNvCxnSpPr>
              <p:nvPr/>
            </p:nvCxnSpPr>
            <p:spPr>
              <a:xfrm>
                <a:off x="94581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72A6499D-D7C7-027B-CAE1-499449545FA9}"/>
                </a:ext>
              </a:extLst>
            </p:cNvPr>
            <p:cNvSpPr txBox="1"/>
            <p:nvPr/>
          </p:nvSpPr>
          <p:spPr>
            <a:xfrm>
              <a:off x="114367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118" name="TextBox 117">
              <a:extLst>
                <a:ext uri="{FF2B5EF4-FFF2-40B4-BE49-F238E27FC236}">
                  <a16:creationId xmlns:a16="http://schemas.microsoft.com/office/drawing/2014/main" id="{E14F81B1-0427-D918-483A-059CEEF3A15F}"/>
                </a:ext>
              </a:extLst>
            </p:cNvPr>
            <p:cNvSpPr txBox="1"/>
            <p:nvPr/>
          </p:nvSpPr>
          <p:spPr>
            <a:xfrm>
              <a:off x="248322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120" name="TextBox 119">
              <a:extLst>
                <a:ext uri="{FF2B5EF4-FFF2-40B4-BE49-F238E27FC236}">
                  <a16:creationId xmlns:a16="http://schemas.microsoft.com/office/drawing/2014/main" id="{1A4E3AF7-ECBA-0B91-5DA2-AEEBD05176C1}"/>
                </a:ext>
              </a:extLst>
            </p:cNvPr>
            <p:cNvSpPr txBox="1"/>
            <p:nvPr/>
          </p:nvSpPr>
          <p:spPr>
            <a:xfrm>
              <a:off x="292974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122" name="TextBox 121">
              <a:extLst>
                <a:ext uri="{FF2B5EF4-FFF2-40B4-BE49-F238E27FC236}">
                  <a16:creationId xmlns:a16="http://schemas.microsoft.com/office/drawing/2014/main" id="{4477037C-A61F-807B-F14A-1051D5AB8B7C}"/>
                </a:ext>
              </a:extLst>
            </p:cNvPr>
            <p:cNvSpPr txBox="1"/>
            <p:nvPr/>
          </p:nvSpPr>
          <p:spPr>
            <a:xfrm>
              <a:off x="337626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123" name="TextBox 122">
              <a:extLst>
                <a:ext uri="{FF2B5EF4-FFF2-40B4-BE49-F238E27FC236}">
                  <a16:creationId xmlns:a16="http://schemas.microsoft.com/office/drawing/2014/main" id="{D8A94400-9FDD-36AD-6D67-D0D6C34D0AB1}"/>
                </a:ext>
              </a:extLst>
            </p:cNvPr>
            <p:cNvSpPr txBox="1"/>
            <p:nvPr/>
          </p:nvSpPr>
          <p:spPr>
            <a:xfrm>
              <a:off x="382277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124" name="TextBox 123">
              <a:extLst>
                <a:ext uri="{FF2B5EF4-FFF2-40B4-BE49-F238E27FC236}">
                  <a16:creationId xmlns:a16="http://schemas.microsoft.com/office/drawing/2014/main" id="{BD654C20-0F68-0D62-4B81-06DA8A1DBFBD}"/>
                </a:ext>
              </a:extLst>
            </p:cNvPr>
            <p:cNvSpPr txBox="1"/>
            <p:nvPr/>
          </p:nvSpPr>
          <p:spPr>
            <a:xfrm>
              <a:off x="42692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125" name="TextBox 124">
              <a:extLst>
                <a:ext uri="{FF2B5EF4-FFF2-40B4-BE49-F238E27FC236}">
                  <a16:creationId xmlns:a16="http://schemas.microsoft.com/office/drawing/2014/main" id="{D9F320A8-6AD6-3950-8270-8B04226156D2}"/>
                </a:ext>
              </a:extLst>
            </p:cNvPr>
            <p:cNvSpPr txBox="1"/>
            <p:nvPr/>
          </p:nvSpPr>
          <p:spPr>
            <a:xfrm>
              <a:off x="46984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126" name="TextBox 125">
              <a:extLst>
                <a:ext uri="{FF2B5EF4-FFF2-40B4-BE49-F238E27FC236}">
                  <a16:creationId xmlns:a16="http://schemas.microsoft.com/office/drawing/2014/main" id="{F07F809E-0D3C-025F-AE62-A68881D7398E}"/>
                </a:ext>
              </a:extLst>
            </p:cNvPr>
            <p:cNvSpPr txBox="1"/>
            <p:nvPr/>
          </p:nvSpPr>
          <p:spPr>
            <a:xfrm>
              <a:off x="562685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127" name="TextBox 126">
              <a:extLst>
                <a:ext uri="{FF2B5EF4-FFF2-40B4-BE49-F238E27FC236}">
                  <a16:creationId xmlns:a16="http://schemas.microsoft.com/office/drawing/2014/main" id="{7106EB0F-0BF2-E999-B177-60E9F8A116FA}"/>
                </a:ext>
              </a:extLst>
            </p:cNvPr>
            <p:cNvSpPr txBox="1"/>
            <p:nvPr/>
          </p:nvSpPr>
          <p:spPr>
            <a:xfrm>
              <a:off x="5162332" y="6299541"/>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128" name="TextBox 127">
              <a:extLst>
                <a:ext uri="{FF2B5EF4-FFF2-40B4-BE49-F238E27FC236}">
                  <a16:creationId xmlns:a16="http://schemas.microsoft.com/office/drawing/2014/main" id="{ED385F64-ADAE-680D-C10D-2FB5F1EEF60B}"/>
                </a:ext>
              </a:extLst>
            </p:cNvPr>
            <p:cNvSpPr txBox="1"/>
            <p:nvPr/>
          </p:nvSpPr>
          <p:spPr>
            <a:xfrm>
              <a:off x="159018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129" name="TextBox 128">
              <a:extLst>
                <a:ext uri="{FF2B5EF4-FFF2-40B4-BE49-F238E27FC236}">
                  <a16:creationId xmlns:a16="http://schemas.microsoft.com/office/drawing/2014/main" id="{3DD83A3E-4018-4332-CB54-06A205032749}"/>
                </a:ext>
              </a:extLst>
            </p:cNvPr>
            <p:cNvSpPr txBox="1"/>
            <p:nvPr/>
          </p:nvSpPr>
          <p:spPr>
            <a:xfrm>
              <a:off x="203670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130" name="TextBox 129">
              <a:extLst>
                <a:ext uri="{FF2B5EF4-FFF2-40B4-BE49-F238E27FC236}">
                  <a16:creationId xmlns:a16="http://schemas.microsoft.com/office/drawing/2014/main" id="{48A4BC98-10A6-D497-FFB7-09B58F8193BD}"/>
                </a:ext>
              </a:extLst>
            </p:cNvPr>
            <p:cNvSpPr txBox="1"/>
            <p:nvPr/>
          </p:nvSpPr>
          <p:spPr>
            <a:xfrm>
              <a:off x="607336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131" name="TextBox 130">
              <a:extLst>
                <a:ext uri="{FF2B5EF4-FFF2-40B4-BE49-F238E27FC236}">
                  <a16:creationId xmlns:a16="http://schemas.microsoft.com/office/drawing/2014/main" id="{1C3638DD-6690-1B2E-0405-3D3976B4C8CD}"/>
                </a:ext>
              </a:extLst>
            </p:cNvPr>
            <p:cNvSpPr txBox="1"/>
            <p:nvPr/>
          </p:nvSpPr>
          <p:spPr>
            <a:xfrm>
              <a:off x="741292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132" name="TextBox 131">
              <a:extLst>
                <a:ext uri="{FF2B5EF4-FFF2-40B4-BE49-F238E27FC236}">
                  <a16:creationId xmlns:a16="http://schemas.microsoft.com/office/drawing/2014/main" id="{861100B4-C30D-545D-7CBA-A496C299C813}"/>
                </a:ext>
              </a:extLst>
            </p:cNvPr>
            <p:cNvSpPr txBox="1"/>
            <p:nvPr/>
          </p:nvSpPr>
          <p:spPr>
            <a:xfrm>
              <a:off x="785944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133" name="TextBox 132">
              <a:extLst>
                <a:ext uri="{FF2B5EF4-FFF2-40B4-BE49-F238E27FC236}">
                  <a16:creationId xmlns:a16="http://schemas.microsoft.com/office/drawing/2014/main" id="{AC7E2D59-BA2F-96D8-BBF0-DC5D54C01B83}"/>
                </a:ext>
              </a:extLst>
            </p:cNvPr>
            <p:cNvSpPr txBox="1"/>
            <p:nvPr/>
          </p:nvSpPr>
          <p:spPr>
            <a:xfrm>
              <a:off x="830595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134" name="TextBox 133">
              <a:extLst>
                <a:ext uri="{FF2B5EF4-FFF2-40B4-BE49-F238E27FC236}">
                  <a16:creationId xmlns:a16="http://schemas.microsoft.com/office/drawing/2014/main" id="{A2BEEACD-E3A3-DDDB-FEAF-A8B26F893DB5}"/>
                </a:ext>
              </a:extLst>
            </p:cNvPr>
            <p:cNvSpPr txBox="1"/>
            <p:nvPr/>
          </p:nvSpPr>
          <p:spPr>
            <a:xfrm>
              <a:off x="875247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135" name="TextBox 134">
              <a:extLst>
                <a:ext uri="{FF2B5EF4-FFF2-40B4-BE49-F238E27FC236}">
                  <a16:creationId xmlns:a16="http://schemas.microsoft.com/office/drawing/2014/main" id="{FFB13FBD-4C4E-BD7B-366F-9C21D28CAD4E}"/>
                </a:ext>
              </a:extLst>
            </p:cNvPr>
            <p:cNvSpPr txBox="1"/>
            <p:nvPr/>
          </p:nvSpPr>
          <p:spPr>
            <a:xfrm>
              <a:off x="919899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136" name="TextBox 135">
              <a:extLst>
                <a:ext uri="{FF2B5EF4-FFF2-40B4-BE49-F238E27FC236}">
                  <a16:creationId xmlns:a16="http://schemas.microsoft.com/office/drawing/2014/main" id="{83D95DEB-3618-2981-17AC-67243800F1BE}"/>
                </a:ext>
              </a:extLst>
            </p:cNvPr>
            <p:cNvSpPr txBox="1"/>
            <p:nvPr/>
          </p:nvSpPr>
          <p:spPr>
            <a:xfrm>
              <a:off x="964551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137" name="TextBox 136">
              <a:extLst>
                <a:ext uri="{FF2B5EF4-FFF2-40B4-BE49-F238E27FC236}">
                  <a16:creationId xmlns:a16="http://schemas.microsoft.com/office/drawing/2014/main" id="{CC5F15EA-283C-285A-5103-6BB7060E217F}"/>
                </a:ext>
              </a:extLst>
            </p:cNvPr>
            <p:cNvSpPr txBox="1"/>
            <p:nvPr/>
          </p:nvSpPr>
          <p:spPr>
            <a:xfrm>
              <a:off x="697151" y="6304832"/>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138" name="TextBox 137">
              <a:extLst>
                <a:ext uri="{FF2B5EF4-FFF2-40B4-BE49-F238E27FC236}">
                  <a16:creationId xmlns:a16="http://schemas.microsoft.com/office/drawing/2014/main" id="{3BA1E422-17F3-A910-460C-E937B63D5E74}"/>
                </a:ext>
              </a:extLst>
            </p:cNvPr>
            <p:cNvSpPr txBox="1"/>
            <p:nvPr/>
          </p:nvSpPr>
          <p:spPr>
            <a:xfrm>
              <a:off x="651988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139" name="TextBox 138">
              <a:extLst>
                <a:ext uri="{FF2B5EF4-FFF2-40B4-BE49-F238E27FC236}">
                  <a16:creationId xmlns:a16="http://schemas.microsoft.com/office/drawing/2014/main" id="{B8A71CAD-8E98-A903-9E30-F24B74A704D3}"/>
                </a:ext>
              </a:extLst>
            </p:cNvPr>
            <p:cNvSpPr txBox="1"/>
            <p:nvPr/>
          </p:nvSpPr>
          <p:spPr>
            <a:xfrm>
              <a:off x="696640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sp>
        <p:nvSpPr>
          <p:cNvPr id="162" name="Oval 161">
            <a:extLst>
              <a:ext uri="{FF2B5EF4-FFF2-40B4-BE49-F238E27FC236}">
                <a16:creationId xmlns:a16="http://schemas.microsoft.com/office/drawing/2014/main" id="{AACE90C5-FFF5-9888-4E59-E6BC01F4E0A2}"/>
              </a:ext>
            </a:extLst>
          </p:cNvPr>
          <p:cNvSpPr/>
          <p:nvPr/>
        </p:nvSpPr>
        <p:spPr>
          <a:xfrm>
            <a:off x="7106646" y="1809864"/>
            <a:ext cx="497968" cy="471869"/>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Curved Down 2">
            <a:extLst>
              <a:ext uri="{FF2B5EF4-FFF2-40B4-BE49-F238E27FC236}">
                <a16:creationId xmlns:a16="http://schemas.microsoft.com/office/drawing/2014/main" id="{335F9ED6-754E-ADBE-A6B8-2CB4842C05B4}"/>
              </a:ext>
            </a:extLst>
          </p:cNvPr>
          <p:cNvSpPr/>
          <p:nvPr/>
        </p:nvSpPr>
        <p:spPr>
          <a:xfrm flipH="1">
            <a:off x="6829604" y="1114046"/>
            <a:ext cx="522000" cy="2459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3" name="Oval 162">
            <a:extLst>
              <a:ext uri="{FF2B5EF4-FFF2-40B4-BE49-F238E27FC236}">
                <a16:creationId xmlns:a16="http://schemas.microsoft.com/office/drawing/2014/main" id="{CE483883-1E8A-9579-4D37-FCA1C0B13A8C}"/>
              </a:ext>
            </a:extLst>
          </p:cNvPr>
          <p:cNvSpPr/>
          <p:nvPr/>
        </p:nvSpPr>
        <p:spPr>
          <a:xfrm>
            <a:off x="6650159" y="1802261"/>
            <a:ext cx="497968" cy="471869"/>
          </a:xfrm>
          <a:prstGeom prst="ellipse">
            <a:avLst/>
          </a:prstGeom>
          <a:noFill/>
          <a:ln w="28575">
            <a:solidFill>
              <a:srgbClr val="E50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Group 163">
            <a:extLst>
              <a:ext uri="{FF2B5EF4-FFF2-40B4-BE49-F238E27FC236}">
                <a16:creationId xmlns:a16="http://schemas.microsoft.com/office/drawing/2014/main" id="{E7D88C45-9BEE-298C-1CDB-B26ECDE559D1}"/>
              </a:ext>
            </a:extLst>
          </p:cNvPr>
          <p:cNvGrpSpPr/>
          <p:nvPr/>
        </p:nvGrpSpPr>
        <p:grpSpPr>
          <a:xfrm>
            <a:off x="477770" y="3312539"/>
            <a:ext cx="6622829" cy="1463656"/>
            <a:chOff x="4041586" y="4958663"/>
            <a:chExt cx="6622829" cy="1463656"/>
          </a:xfrm>
        </p:grpSpPr>
        <p:sp>
          <p:nvSpPr>
            <p:cNvPr id="165" name="Rounded Rectangle 10">
              <a:extLst>
                <a:ext uri="{FF2B5EF4-FFF2-40B4-BE49-F238E27FC236}">
                  <a16:creationId xmlns:a16="http://schemas.microsoft.com/office/drawing/2014/main" id="{08480018-D027-EDCC-59B6-E089BA9AAE77}"/>
                </a:ext>
              </a:extLst>
            </p:cNvPr>
            <p:cNvSpPr/>
            <p:nvPr/>
          </p:nvSpPr>
          <p:spPr>
            <a:xfrm>
              <a:off x="9558758"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66" name="Rounded Rectangle 10">
              <a:extLst>
                <a:ext uri="{FF2B5EF4-FFF2-40B4-BE49-F238E27FC236}">
                  <a16:creationId xmlns:a16="http://schemas.microsoft.com/office/drawing/2014/main" id="{DE294635-1A3E-82DB-05DA-ABA103C4E23C}"/>
                </a:ext>
              </a:extLst>
            </p:cNvPr>
            <p:cNvSpPr/>
            <p:nvPr/>
          </p:nvSpPr>
          <p:spPr>
            <a:xfrm>
              <a:off x="6620483"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grpSp>
          <p:nvGrpSpPr>
            <p:cNvPr id="167" name="Group 166">
              <a:extLst>
                <a:ext uri="{FF2B5EF4-FFF2-40B4-BE49-F238E27FC236}">
                  <a16:creationId xmlns:a16="http://schemas.microsoft.com/office/drawing/2014/main" id="{8DB214D5-188A-EC30-2214-85CD2C135A64}"/>
                </a:ext>
              </a:extLst>
            </p:cNvPr>
            <p:cNvGrpSpPr/>
            <p:nvPr/>
          </p:nvGrpSpPr>
          <p:grpSpPr>
            <a:xfrm>
              <a:off x="4041586" y="4958663"/>
              <a:ext cx="6622828" cy="1463656"/>
              <a:chOff x="9317765" y="4958663"/>
              <a:chExt cx="6622828" cy="1463656"/>
            </a:xfrm>
          </p:grpSpPr>
          <p:sp>
            <p:nvSpPr>
              <p:cNvPr id="174" name="Rounded Rectangle 10">
                <a:extLst>
                  <a:ext uri="{FF2B5EF4-FFF2-40B4-BE49-F238E27FC236}">
                    <a16:creationId xmlns:a16="http://schemas.microsoft.com/office/drawing/2014/main" id="{22F2585F-41B3-C1DE-EBB4-E513351B40E9}"/>
                  </a:ext>
                </a:extLst>
              </p:cNvPr>
              <p:cNvSpPr/>
              <p:nvPr/>
            </p:nvSpPr>
            <p:spPr>
              <a:xfrm>
                <a:off x="9317765" y="5507460"/>
                <a:ext cx="1105657" cy="914859"/>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75" name="Content Placeholder 2">
                <a:extLst>
                  <a:ext uri="{FF2B5EF4-FFF2-40B4-BE49-F238E27FC236}">
                    <a16:creationId xmlns:a16="http://schemas.microsoft.com/office/drawing/2014/main" id="{11D33B57-9746-37F1-AB70-68DB05AD8ED1}"/>
                  </a:ext>
                </a:extLst>
              </p:cNvPr>
              <p:cNvSpPr txBox="1">
                <a:spLocks/>
              </p:cNvSpPr>
              <p:nvPr/>
            </p:nvSpPr>
            <p:spPr>
              <a:xfrm>
                <a:off x="9394974" y="4958663"/>
                <a:ext cx="6545619" cy="32847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70C0"/>
                    </a:solidFill>
                  </a:rPr>
                  <a:t>whole	    </a:t>
                </a:r>
                <a:r>
                  <a:rPr lang="en-US" sz="2000"/>
                  <a:t>subtract</a:t>
                </a:r>
                <a:r>
                  <a:rPr lang="en-US" sz="2400">
                    <a:solidFill>
                      <a:srgbClr val="0070C0"/>
                    </a:solidFill>
                  </a:rPr>
                  <a:t>      </a:t>
                </a:r>
                <a:r>
                  <a:rPr lang="en-US" sz="2400">
                    <a:solidFill>
                      <a:srgbClr val="E50E46"/>
                    </a:solidFill>
                  </a:rPr>
                  <a:t>part</a:t>
                </a:r>
                <a:r>
                  <a:rPr lang="en-US" sz="2400">
                    <a:solidFill>
                      <a:srgbClr val="0070C0"/>
                    </a:solidFill>
                  </a:rPr>
                  <a:t>      </a:t>
                </a:r>
                <a:r>
                  <a:rPr lang="en-US" sz="2000"/>
                  <a:t>is equal to        </a:t>
                </a:r>
                <a:r>
                  <a:rPr lang="en-US" sz="2400">
                    <a:solidFill>
                      <a:srgbClr val="E50E46"/>
                    </a:solidFill>
                  </a:rPr>
                  <a:t>part</a:t>
                </a:r>
                <a:endParaRPr lang="en-US" sz="2400">
                  <a:solidFill>
                    <a:srgbClr val="0070C0"/>
                  </a:solidFill>
                </a:endParaRPr>
              </a:p>
            </p:txBody>
          </p:sp>
        </p:grpSp>
        <p:grpSp>
          <p:nvGrpSpPr>
            <p:cNvPr id="168" name="Group 167">
              <a:extLst>
                <a:ext uri="{FF2B5EF4-FFF2-40B4-BE49-F238E27FC236}">
                  <a16:creationId xmlns:a16="http://schemas.microsoft.com/office/drawing/2014/main" id="{C5D0C8FB-5EA9-C3A7-9CF5-C07259A5668A}"/>
                </a:ext>
              </a:extLst>
            </p:cNvPr>
            <p:cNvGrpSpPr/>
            <p:nvPr/>
          </p:nvGrpSpPr>
          <p:grpSpPr>
            <a:xfrm>
              <a:off x="5488963" y="5617265"/>
              <a:ext cx="789800" cy="682321"/>
              <a:chOff x="5443326" y="5610627"/>
              <a:chExt cx="789800" cy="682321"/>
            </a:xfrm>
          </p:grpSpPr>
          <p:sp>
            <p:nvSpPr>
              <p:cNvPr id="172" name="Oval 171">
                <a:extLst>
                  <a:ext uri="{FF2B5EF4-FFF2-40B4-BE49-F238E27FC236}">
                    <a16:creationId xmlns:a16="http://schemas.microsoft.com/office/drawing/2014/main" id="{C06601DA-3B37-FEF9-36A6-4C038A4D21AE}"/>
                  </a:ext>
                </a:extLst>
              </p:cNvPr>
              <p:cNvSpPr/>
              <p:nvPr/>
            </p:nvSpPr>
            <p:spPr>
              <a:xfrm>
                <a:off x="5443326"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3" name="Content Placeholder 2">
                    <a:extLst>
                      <a:ext uri="{FF2B5EF4-FFF2-40B4-BE49-F238E27FC236}">
                        <a16:creationId xmlns:a16="http://schemas.microsoft.com/office/drawing/2014/main" id="{53354B53-4A58-D732-E400-4721F4287EE1}"/>
                      </a:ext>
                    </a:extLst>
                  </p:cNvPr>
                  <p:cNvSpPr txBox="1">
                    <a:spLocks/>
                  </p:cNvSpPr>
                  <p:nvPr/>
                </p:nvSpPr>
                <p:spPr>
                  <a:xfrm>
                    <a:off x="5524474" y="5788415"/>
                    <a:ext cx="627504"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p:txBody>
              </p:sp>
            </mc:Choice>
            <mc:Fallback xmlns="">
              <p:sp>
                <p:nvSpPr>
                  <p:cNvPr id="173" name="Content Placeholder 2">
                    <a:extLst>
                      <a:ext uri="{FF2B5EF4-FFF2-40B4-BE49-F238E27FC236}">
                        <a16:creationId xmlns:a16="http://schemas.microsoft.com/office/drawing/2014/main" id="{53354B53-4A58-D732-E400-4721F4287EE1}"/>
                      </a:ext>
                    </a:extLst>
                  </p:cNvPr>
                  <p:cNvSpPr txBox="1">
                    <a:spLocks noRot="1" noChangeAspect="1" noMove="1" noResize="1" noEditPoints="1" noAdjustHandles="1" noChangeArrowheads="1" noChangeShapeType="1" noTextEdit="1"/>
                  </p:cNvSpPr>
                  <p:nvPr/>
                </p:nvSpPr>
                <p:spPr>
                  <a:xfrm>
                    <a:off x="5524474" y="5788415"/>
                    <a:ext cx="627504" cy="381210"/>
                  </a:xfrm>
                  <a:prstGeom prst="rect">
                    <a:avLst/>
                  </a:prstGeom>
                  <a:blipFill>
                    <a:blip r:embed="rId3"/>
                    <a:stretch>
                      <a:fillRect/>
                    </a:stretch>
                  </a:blipFill>
                </p:spPr>
                <p:txBody>
                  <a:bodyPr/>
                  <a:lstStyle/>
                  <a:p>
                    <a:r>
                      <a:rPr lang="en-US">
                        <a:noFill/>
                      </a:rPr>
                      <a:t> </a:t>
                    </a:r>
                  </a:p>
                </p:txBody>
              </p:sp>
            </mc:Fallback>
          </mc:AlternateContent>
        </p:grpSp>
        <p:grpSp>
          <p:nvGrpSpPr>
            <p:cNvPr id="169" name="Group 168">
              <a:extLst>
                <a:ext uri="{FF2B5EF4-FFF2-40B4-BE49-F238E27FC236}">
                  <a16:creationId xmlns:a16="http://schemas.microsoft.com/office/drawing/2014/main" id="{53787C9E-5A9F-BA45-8B33-F5780B7AEE75}"/>
                </a:ext>
              </a:extLst>
            </p:cNvPr>
            <p:cNvGrpSpPr/>
            <p:nvPr/>
          </p:nvGrpSpPr>
          <p:grpSpPr>
            <a:xfrm>
              <a:off x="8247548" y="5617265"/>
              <a:ext cx="789800" cy="682321"/>
              <a:chOff x="8188349" y="5610627"/>
              <a:chExt cx="789800" cy="682321"/>
            </a:xfrm>
          </p:grpSpPr>
          <p:sp>
            <p:nvSpPr>
              <p:cNvPr id="170" name="Oval 169">
                <a:extLst>
                  <a:ext uri="{FF2B5EF4-FFF2-40B4-BE49-F238E27FC236}">
                    <a16:creationId xmlns:a16="http://schemas.microsoft.com/office/drawing/2014/main" id="{9785EEA6-6D97-C7E1-ECCB-2A4C5FA8E1BA}"/>
                  </a:ext>
                </a:extLst>
              </p:cNvPr>
              <p:cNvSpPr/>
              <p:nvPr/>
            </p:nvSpPr>
            <p:spPr>
              <a:xfrm>
                <a:off x="8188349"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1" name="Content Placeholder 2">
                    <a:extLst>
                      <a:ext uri="{FF2B5EF4-FFF2-40B4-BE49-F238E27FC236}">
                        <a16:creationId xmlns:a16="http://schemas.microsoft.com/office/drawing/2014/main" id="{C69CA2D5-4D12-A0D3-D008-CB0C85D8B57B}"/>
                      </a:ext>
                    </a:extLst>
                  </p:cNvPr>
                  <p:cNvSpPr txBox="1">
                    <a:spLocks/>
                  </p:cNvSpPr>
                  <p:nvPr/>
                </p:nvSpPr>
                <p:spPr>
                  <a:xfrm>
                    <a:off x="8370262" y="5788415"/>
                    <a:ext cx="425973"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a:p>
                    <a:endParaRPr lang="en-US"/>
                  </a:p>
                </p:txBody>
              </p:sp>
            </mc:Choice>
            <mc:Fallback xmlns="">
              <p:sp>
                <p:nvSpPr>
                  <p:cNvPr id="171" name="Content Placeholder 2">
                    <a:extLst>
                      <a:ext uri="{FF2B5EF4-FFF2-40B4-BE49-F238E27FC236}">
                        <a16:creationId xmlns:a16="http://schemas.microsoft.com/office/drawing/2014/main" id="{C69CA2D5-4D12-A0D3-D008-CB0C85D8B57B}"/>
                      </a:ext>
                    </a:extLst>
                  </p:cNvPr>
                  <p:cNvSpPr txBox="1">
                    <a:spLocks noRot="1" noChangeAspect="1" noMove="1" noResize="1" noEditPoints="1" noAdjustHandles="1" noChangeArrowheads="1" noChangeShapeType="1" noTextEdit="1"/>
                  </p:cNvSpPr>
                  <p:nvPr/>
                </p:nvSpPr>
                <p:spPr>
                  <a:xfrm>
                    <a:off x="8370262" y="5788415"/>
                    <a:ext cx="425973" cy="381210"/>
                  </a:xfrm>
                  <a:prstGeom prst="rect">
                    <a:avLst/>
                  </a:prstGeom>
                  <a:blipFill>
                    <a:blip r:embed="rId4"/>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15548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15" y="150493"/>
            <a:ext cx="10699368" cy="636355"/>
          </a:xfrm>
        </p:spPr>
        <p:txBody>
          <a:bodyPr>
            <a:normAutofit fontScale="90000"/>
          </a:bodyPr>
          <a:lstStyle/>
          <a:p>
            <a:r>
              <a:rPr lang="en-US">
                <a:latin typeface="Century Gothic"/>
              </a:rPr>
              <a:t>TBAT: subtract by counting back using a number line or number track</a:t>
            </a:r>
            <a:endParaRPr lang="en-US"/>
          </a:p>
        </p:txBody>
      </p:sp>
      <p:sp>
        <p:nvSpPr>
          <p:cNvPr id="5" name="Text Placeholder 4">
            <a:extLst>
              <a:ext uri="{FF2B5EF4-FFF2-40B4-BE49-F238E27FC236}">
                <a16:creationId xmlns:a16="http://schemas.microsoft.com/office/drawing/2014/main" id="{DFAB9561-1F6E-E76E-A819-2931939F19EF}"/>
              </a:ext>
            </a:extLst>
          </p:cNvPr>
          <p:cNvSpPr>
            <a:spLocks noGrp="1"/>
          </p:cNvSpPr>
          <p:nvPr>
            <p:ph type="body" sz="quarter" idx="11"/>
          </p:nvPr>
        </p:nvSpPr>
        <p:spPr>
          <a:xfrm>
            <a:off x="230623" y="798450"/>
            <a:ext cx="10606088" cy="619483"/>
          </a:xfrm>
        </p:spPr>
        <p:txBody>
          <a:bodyPr lIns="91440" tIns="45720" rIns="91440" bIns="45720" anchor="t"/>
          <a:lstStyle/>
          <a:p>
            <a:r>
              <a:rPr lang="en-GB">
                <a:latin typeface="Century Gothic"/>
              </a:rPr>
              <a:t>Recording ‘first, then, now’ stories</a:t>
            </a:r>
            <a:endParaRPr lang="en-US"/>
          </a:p>
        </p:txBody>
      </p:sp>
      <p:graphicFrame>
        <p:nvGraphicFramePr>
          <p:cNvPr id="7" name="Table 4">
            <a:extLst>
              <a:ext uri="{FF2B5EF4-FFF2-40B4-BE49-F238E27FC236}">
                <a16:creationId xmlns:a16="http://schemas.microsoft.com/office/drawing/2014/main" id="{A43298CA-AF0D-43B6-9AD5-255E75D9EC69}"/>
              </a:ext>
            </a:extLst>
          </p:cNvPr>
          <p:cNvGraphicFramePr>
            <a:graphicFrameLocks noGrp="1"/>
          </p:cNvGraphicFramePr>
          <p:nvPr/>
        </p:nvGraphicFramePr>
        <p:xfrm>
          <a:off x="1449075" y="1655101"/>
          <a:ext cx="8127999" cy="211440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282815"/>
                    </a:ext>
                  </a:extLst>
                </a:gridCol>
                <a:gridCol w="2709333">
                  <a:extLst>
                    <a:ext uri="{9D8B030D-6E8A-4147-A177-3AD203B41FA5}">
                      <a16:colId xmlns:a16="http://schemas.microsoft.com/office/drawing/2014/main" val="2367583374"/>
                    </a:ext>
                  </a:extLst>
                </a:gridCol>
                <a:gridCol w="2709333">
                  <a:extLst>
                    <a:ext uri="{9D8B030D-6E8A-4147-A177-3AD203B41FA5}">
                      <a16:colId xmlns:a16="http://schemas.microsoft.com/office/drawing/2014/main" val="2359141962"/>
                    </a:ext>
                  </a:extLst>
                </a:gridCol>
              </a:tblGrid>
              <a:tr h="423354">
                <a:tc>
                  <a:txBody>
                    <a:bodyPr/>
                    <a:lstStyle/>
                    <a:p>
                      <a:pPr algn="ctr"/>
                      <a:r>
                        <a:rPr lang="en-GB" sz="2400">
                          <a:solidFill>
                            <a:sysClr val="windowText" lastClr="000000"/>
                          </a:solidFill>
                          <a:latin typeface="Century Gothic" panose="020B0502020202020204" pitchFamily="34" charset="0"/>
                        </a:rPr>
                        <a: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a:solidFill>
                            <a:sysClr val="windowText" lastClr="000000"/>
                          </a:solidFill>
                          <a:latin typeface="Century Gothic" panose="020B0502020202020204" pitchFamily="34" charset="0"/>
                        </a:rPr>
                        <a:t>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675352"/>
                  </a:ext>
                </a:extLst>
              </a:tr>
              <a:tr h="1657202">
                <a:tc>
                  <a:txBody>
                    <a:bodyPr/>
                    <a:lstStyle/>
                    <a:p>
                      <a:pPr algn="ctr"/>
                      <a:endParaRPr lang="en-GB" sz="240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ambria Math" panose="02040503050406030204" pitchFamily="18" charset="0"/>
                          <a:ea typeface="Cambria Math"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3200" b="1">
                          <a:solidFill>
                            <a:sysClr val="windowText" lastClr="000000"/>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21021908"/>
                  </a:ext>
                </a:extLst>
              </a:tr>
            </a:tbl>
          </a:graphicData>
        </a:graphic>
      </p:graphicFrame>
      <p:pic>
        <p:nvPicPr>
          <p:cNvPr id="8" name="Picture 2">
            <a:extLst>
              <a:ext uri="{FF2B5EF4-FFF2-40B4-BE49-F238E27FC236}">
                <a16:creationId xmlns:a16="http://schemas.microsoft.com/office/drawing/2014/main" id="{46F9A81E-E1B9-4ABF-8102-4A436F8BF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99" y="2944832"/>
            <a:ext cx="806833" cy="692479"/>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76E336D5-CD42-467D-A178-B8AE1F5B78EC}"/>
              </a:ext>
            </a:extLst>
          </p:cNvPr>
          <p:cNvSpPr/>
          <p:nvPr/>
        </p:nvSpPr>
        <p:spPr>
          <a:xfrm rot="5400000">
            <a:off x="5466413" y="2922873"/>
            <a:ext cx="743372"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Users\LauraGlover\Downloads\MathsStory (1).png">
            <a:extLst>
              <a:ext uri="{FF2B5EF4-FFF2-40B4-BE49-F238E27FC236}">
                <a16:creationId xmlns:a16="http://schemas.microsoft.com/office/drawing/2014/main" id="{A7F8B1CA-FD79-45D3-B5AB-C60ECF6C4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199" y="678833"/>
            <a:ext cx="1213884"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CA3C11CF-BC6A-581E-4A57-C227DAF90277}"/>
              </a:ext>
            </a:extLst>
          </p:cNvPr>
          <p:cNvGrpSpPr/>
          <p:nvPr/>
        </p:nvGrpSpPr>
        <p:grpSpPr>
          <a:xfrm>
            <a:off x="359421" y="4044982"/>
            <a:ext cx="10112421" cy="842169"/>
            <a:chOff x="389637" y="5862773"/>
            <a:chExt cx="10112421" cy="842169"/>
          </a:xfrm>
        </p:grpSpPr>
        <p:grpSp>
          <p:nvGrpSpPr>
            <p:cNvPr id="76" name="Group 75">
              <a:extLst>
                <a:ext uri="{FF2B5EF4-FFF2-40B4-BE49-F238E27FC236}">
                  <a16:creationId xmlns:a16="http://schemas.microsoft.com/office/drawing/2014/main" id="{E4E9D2FE-650F-D5F8-E924-325C983C7907}"/>
                </a:ext>
              </a:extLst>
            </p:cNvPr>
            <p:cNvGrpSpPr/>
            <p:nvPr/>
          </p:nvGrpSpPr>
          <p:grpSpPr>
            <a:xfrm>
              <a:off x="389637" y="5862773"/>
              <a:ext cx="10112421" cy="397043"/>
              <a:chOff x="389637" y="5862773"/>
              <a:chExt cx="10112421" cy="397043"/>
            </a:xfrm>
          </p:grpSpPr>
          <p:cxnSp>
            <p:nvCxnSpPr>
              <p:cNvPr id="98" name="Straight Connector 97">
                <a:extLst>
                  <a:ext uri="{FF2B5EF4-FFF2-40B4-BE49-F238E27FC236}">
                    <a16:creationId xmlns:a16="http://schemas.microsoft.com/office/drawing/2014/main" id="{C76155D6-F774-E1AA-4CBB-8C5286234477}"/>
                  </a:ext>
                </a:extLst>
              </p:cNvPr>
              <p:cNvCxnSpPr/>
              <p:nvPr/>
            </p:nvCxnSpPr>
            <p:spPr>
              <a:xfrm>
                <a:off x="389637" y="6072401"/>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F13160C-7ACE-FA98-353B-DED9807C8938}"/>
                  </a:ext>
                </a:extLst>
              </p:cNvPr>
              <p:cNvCxnSpPr>
                <a:cxnSpLocks/>
              </p:cNvCxnSpPr>
              <p:nvPr/>
            </p:nvCxnSpPr>
            <p:spPr>
              <a:xfrm>
                <a:off x="9628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CA46CE-F035-FC95-EB47-7430D686183E}"/>
                  </a:ext>
                </a:extLst>
              </p:cNvPr>
              <p:cNvCxnSpPr>
                <a:cxnSpLocks/>
              </p:cNvCxnSpPr>
              <p:nvPr/>
            </p:nvCxnSpPr>
            <p:spPr>
              <a:xfrm>
                <a:off x="18571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0F8573C-E829-C344-B838-D00F03AB4AB5}"/>
                  </a:ext>
                </a:extLst>
              </p:cNvPr>
              <p:cNvCxnSpPr>
                <a:cxnSpLocks/>
              </p:cNvCxnSpPr>
              <p:nvPr/>
            </p:nvCxnSpPr>
            <p:spPr>
              <a:xfrm>
                <a:off x="27513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C035C97-3981-6395-9B0C-3DBEE763097C}"/>
                  </a:ext>
                </a:extLst>
              </p:cNvPr>
              <p:cNvCxnSpPr>
                <a:cxnSpLocks/>
              </p:cNvCxnSpPr>
              <p:nvPr/>
            </p:nvCxnSpPr>
            <p:spPr>
              <a:xfrm>
                <a:off x="36455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0159E6-A415-38C2-66C8-4F0969FDCE66}"/>
                  </a:ext>
                </a:extLst>
              </p:cNvPr>
              <p:cNvCxnSpPr>
                <a:cxnSpLocks/>
              </p:cNvCxnSpPr>
              <p:nvPr/>
            </p:nvCxnSpPr>
            <p:spPr>
              <a:xfrm>
                <a:off x="45398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A07CA1-5DBD-1999-29D8-C48F510C2357}"/>
                  </a:ext>
                </a:extLst>
              </p:cNvPr>
              <p:cNvCxnSpPr>
                <a:cxnSpLocks/>
              </p:cNvCxnSpPr>
              <p:nvPr/>
            </p:nvCxnSpPr>
            <p:spPr>
              <a:xfrm>
                <a:off x="54340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E01C9C7-F781-7360-4F3B-4DC9086B8A50}"/>
                  </a:ext>
                </a:extLst>
              </p:cNvPr>
              <p:cNvCxnSpPr>
                <a:cxnSpLocks/>
              </p:cNvCxnSpPr>
              <p:nvPr/>
            </p:nvCxnSpPr>
            <p:spPr>
              <a:xfrm>
                <a:off x="63283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8E2B9C-13B7-6DCA-FDDB-3E8841C3CAC1}"/>
                  </a:ext>
                </a:extLst>
              </p:cNvPr>
              <p:cNvCxnSpPr>
                <a:cxnSpLocks/>
              </p:cNvCxnSpPr>
              <p:nvPr/>
            </p:nvCxnSpPr>
            <p:spPr>
              <a:xfrm>
                <a:off x="72225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1C5826-8F07-6216-F251-4A1B218C486A}"/>
                  </a:ext>
                </a:extLst>
              </p:cNvPr>
              <p:cNvCxnSpPr>
                <a:cxnSpLocks/>
              </p:cNvCxnSpPr>
              <p:nvPr/>
            </p:nvCxnSpPr>
            <p:spPr>
              <a:xfrm>
                <a:off x="81167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4FA4D22-F4C9-71E0-66CA-1B3BF71F37D4}"/>
                  </a:ext>
                </a:extLst>
              </p:cNvPr>
              <p:cNvCxnSpPr>
                <a:cxnSpLocks/>
              </p:cNvCxnSpPr>
              <p:nvPr/>
            </p:nvCxnSpPr>
            <p:spPr>
              <a:xfrm>
                <a:off x="90110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5D72FA-ED7B-CFA9-6034-FFA8193A03A1}"/>
                  </a:ext>
                </a:extLst>
              </p:cNvPr>
              <p:cNvCxnSpPr>
                <a:cxnSpLocks/>
              </p:cNvCxnSpPr>
              <p:nvPr/>
            </p:nvCxnSpPr>
            <p:spPr>
              <a:xfrm>
                <a:off x="9905277"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09814F8-7C66-ED37-D816-D39EF5FECD89}"/>
                  </a:ext>
                </a:extLst>
              </p:cNvPr>
              <p:cNvCxnSpPr>
                <a:cxnSpLocks/>
              </p:cNvCxnSpPr>
              <p:nvPr/>
            </p:nvCxnSpPr>
            <p:spPr>
              <a:xfrm>
                <a:off x="14099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9C1FC2E-D0DC-A99D-49BA-4979CCE257D4}"/>
                  </a:ext>
                </a:extLst>
              </p:cNvPr>
              <p:cNvCxnSpPr>
                <a:cxnSpLocks/>
              </p:cNvCxnSpPr>
              <p:nvPr/>
            </p:nvCxnSpPr>
            <p:spPr>
              <a:xfrm>
                <a:off x="23042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6EEF4A4-3B55-AC31-F790-2FCEA605FAC4}"/>
                  </a:ext>
                </a:extLst>
              </p:cNvPr>
              <p:cNvCxnSpPr>
                <a:cxnSpLocks/>
              </p:cNvCxnSpPr>
              <p:nvPr/>
            </p:nvCxnSpPr>
            <p:spPr>
              <a:xfrm>
                <a:off x="31984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5FC273E-31D3-65BE-C559-A95340C41B68}"/>
                  </a:ext>
                </a:extLst>
              </p:cNvPr>
              <p:cNvCxnSpPr>
                <a:cxnSpLocks/>
              </p:cNvCxnSpPr>
              <p:nvPr/>
            </p:nvCxnSpPr>
            <p:spPr>
              <a:xfrm>
                <a:off x="40927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51A3670-E031-3C98-EE4B-A232BD97C8DA}"/>
                  </a:ext>
                </a:extLst>
              </p:cNvPr>
              <p:cNvCxnSpPr>
                <a:cxnSpLocks/>
              </p:cNvCxnSpPr>
              <p:nvPr/>
            </p:nvCxnSpPr>
            <p:spPr>
              <a:xfrm>
                <a:off x="49869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562A590-2A25-8038-F833-61260C5A9443}"/>
                  </a:ext>
                </a:extLst>
              </p:cNvPr>
              <p:cNvCxnSpPr>
                <a:cxnSpLocks/>
              </p:cNvCxnSpPr>
              <p:nvPr/>
            </p:nvCxnSpPr>
            <p:spPr>
              <a:xfrm>
                <a:off x="588119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4F809A-FC90-871E-8B4B-5EB7CFB6CB32}"/>
                  </a:ext>
                </a:extLst>
              </p:cNvPr>
              <p:cNvCxnSpPr>
                <a:cxnSpLocks/>
              </p:cNvCxnSpPr>
              <p:nvPr/>
            </p:nvCxnSpPr>
            <p:spPr>
              <a:xfrm>
                <a:off x="677543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FD95C20-AE4B-126B-D9AD-EBD617CC680B}"/>
                  </a:ext>
                </a:extLst>
              </p:cNvPr>
              <p:cNvCxnSpPr>
                <a:cxnSpLocks/>
              </p:cNvCxnSpPr>
              <p:nvPr/>
            </p:nvCxnSpPr>
            <p:spPr>
              <a:xfrm>
                <a:off x="766967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F20EAE-F185-DAE6-AD98-FA49AAD13F7C}"/>
                  </a:ext>
                </a:extLst>
              </p:cNvPr>
              <p:cNvCxnSpPr>
                <a:cxnSpLocks/>
              </p:cNvCxnSpPr>
              <p:nvPr/>
            </p:nvCxnSpPr>
            <p:spPr>
              <a:xfrm>
                <a:off x="856391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D4EB760-FCB8-2C0B-B979-4AC051FC4450}"/>
                  </a:ext>
                </a:extLst>
              </p:cNvPr>
              <p:cNvCxnSpPr>
                <a:cxnSpLocks/>
              </p:cNvCxnSpPr>
              <p:nvPr/>
            </p:nvCxnSpPr>
            <p:spPr>
              <a:xfrm>
                <a:off x="9458155" y="5862773"/>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B6D610B8-9C59-46C0-B490-DDD2150EB143}"/>
                </a:ext>
              </a:extLst>
            </p:cNvPr>
            <p:cNvSpPr txBox="1"/>
            <p:nvPr/>
          </p:nvSpPr>
          <p:spPr>
            <a:xfrm>
              <a:off x="114367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a:t>
              </a:r>
              <a:endParaRPr lang="en-GB" sz="2000">
                <a:latin typeface="Cambria Math" panose="02040503050406030204" pitchFamily="18" charset="0"/>
                <a:ea typeface="Cambria Math" panose="02040503050406030204" pitchFamily="18" charset="0"/>
              </a:endParaRPr>
            </a:p>
          </p:txBody>
        </p:sp>
        <p:sp>
          <p:nvSpPr>
            <p:cNvPr id="78" name="TextBox 77">
              <a:extLst>
                <a:ext uri="{FF2B5EF4-FFF2-40B4-BE49-F238E27FC236}">
                  <a16:creationId xmlns:a16="http://schemas.microsoft.com/office/drawing/2014/main" id="{3D00B914-926E-A4B8-A9CD-77A2DE7DDB75}"/>
                </a:ext>
              </a:extLst>
            </p:cNvPr>
            <p:cNvSpPr txBox="1"/>
            <p:nvPr/>
          </p:nvSpPr>
          <p:spPr>
            <a:xfrm>
              <a:off x="248322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4</a:t>
              </a:r>
              <a:endParaRPr lang="en-GB" sz="200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14583187-1F4A-0F7C-DA6F-A53AF1B32F84}"/>
                </a:ext>
              </a:extLst>
            </p:cNvPr>
            <p:cNvSpPr txBox="1"/>
            <p:nvPr/>
          </p:nvSpPr>
          <p:spPr>
            <a:xfrm>
              <a:off x="292974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5</a:t>
              </a:r>
              <a:endParaRPr lang="en-GB" sz="2000">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F640D0DA-1AB3-8853-F047-F433AC2BD10F}"/>
                </a:ext>
              </a:extLst>
            </p:cNvPr>
            <p:cNvSpPr txBox="1"/>
            <p:nvPr/>
          </p:nvSpPr>
          <p:spPr>
            <a:xfrm>
              <a:off x="337626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6</a:t>
              </a:r>
              <a:endParaRPr lang="en-GB" sz="2000">
                <a:latin typeface="Cambria Math" panose="02040503050406030204" pitchFamily="18" charset="0"/>
                <a:ea typeface="Cambria Math" panose="02040503050406030204" pitchFamily="18" charset="0"/>
              </a:endParaRPr>
            </a:p>
          </p:txBody>
        </p:sp>
        <p:sp>
          <p:nvSpPr>
            <p:cNvPr id="81" name="TextBox 80">
              <a:extLst>
                <a:ext uri="{FF2B5EF4-FFF2-40B4-BE49-F238E27FC236}">
                  <a16:creationId xmlns:a16="http://schemas.microsoft.com/office/drawing/2014/main" id="{3BA3A920-47E1-1CD9-21F6-A4F1624BE11A}"/>
                </a:ext>
              </a:extLst>
            </p:cNvPr>
            <p:cNvSpPr txBox="1"/>
            <p:nvPr/>
          </p:nvSpPr>
          <p:spPr>
            <a:xfrm>
              <a:off x="382277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7</a:t>
              </a:r>
              <a:endParaRPr lang="en-GB" sz="2000">
                <a:latin typeface="Cambria Math" panose="02040503050406030204" pitchFamily="18" charset="0"/>
                <a:ea typeface="Cambria Math" panose="02040503050406030204" pitchFamily="18" charset="0"/>
              </a:endParaRPr>
            </a:p>
          </p:txBody>
        </p:sp>
        <p:sp>
          <p:nvSpPr>
            <p:cNvPr id="82" name="TextBox 81">
              <a:extLst>
                <a:ext uri="{FF2B5EF4-FFF2-40B4-BE49-F238E27FC236}">
                  <a16:creationId xmlns:a16="http://schemas.microsoft.com/office/drawing/2014/main" id="{1BF5296A-1982-1221-8487-6A0985418F6D}"/>
                </a:ext>
              </a:extLst>
            </p:cNvPr>
            <p:cNvSpPr txBox="1"/>
            <p:nvPr/>
          </p:nvSpPr>
          <p:spPr>
            <a:xfrm>
              <a:off x="42692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8</a:t>
              </a:r>
              <a:endParaRPr lang="en-GB" sz="2000">
                <a:latin typeface="Cambria Math" panose="02040503050406030204" pitchFamily="18" charset="0"/>
                <a:ea typeface="Cambria Math" panose="02040503050406030204" pitchFamily="18" charset="0"/>
              </a:endParaRPr>
            </a:p>
          </p:txBody>
        </p:sp>
        <p:sp>
          <p:nvSpPr>
            <p:cNvPr id="83" name="TextBox 82">
              <a:extLst>
                <a:ext uri="{FF2B5EF4-FFF2-40B4-BE49-F238E27FC236}">
                  <a16:creationId xmlns:a16="http://schemas.microsoft.com/office/drawing/2014/main" id="{8C668C20-3DF9-3A31-FF5E-9208633ED77F}"/>
                </a:ext>
              </a:extLst>
            </p:cNvPr>
            <p:cNvSpPr txBox="1"/>
            <p:nvPr/>
          </p:nvSpPr>
          <p:spPr>
            <a:xfrm>
              <a:off x="469849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9</a:t>
              </a:r>
              <a:endParaRPr lang="en-GB" sz="2000">
                <a:latin typeface="Cambria Math" panose="02040503050406030204" pitchFamily="18" charset="0"/>
                <a:ea typeface="Cambria Math" panose="02040503050406030204" pitchFamily="18" charset="0"/>
              </a:endParaRPr>
            </a:p>
          </p:txBody>
        </p:sp>
        <p:sp>
          <p:nvSpPr>
            <p:cNvPr id="84" name="TextBox 83">
              <a:extLst>
                <a:ext uri="{FF2B5EF4-FFF2-40B4-BE49-F238E27FC236}">
                  <a16:creationId xmlns:a16="http://schemas.microsoft.com/office/drawing/2014/main" id="{04478151-B8F0-012D-DA11-D9C966EAF1A7}"/>
                </a:ext>
              </a:extLst>
            </p:cNvPr>
            <p:cNvSpPr txBox="1"/>
            <p:nvPr/>
          </p:nvSpPr>
          <p:spPr>
            <a:xfrm>
              <a:off x="562685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11</a:t>
              </a:r>
              <a:endParaRPr lang="en-GB" sz="2000">
                <a:latin typeface="Cambria Math" panose="02040503050406030204" pitchFamily="18" charset="0"/>
                <a:ea typeface="Cambria Math" panose="02040503050406030204" pitchFamily="18" charset="0"/>
              </a:endParaRPr>
            </a:p>
          </p:txBody>
        </p:sp>
        <p:sp>
          <p:nvSpPr>
            <p:cNvPr id="85" name="TextBox 84">
              <a:extLst>
                <a:ext uri="{FF2B5EF4-FFF2-40B4-BE49-F238E27FC236}">
                  <a16:creationId xmlns:a16="http://schemas.microsoft.com/office/drawing/2014/main" id="{AE54CFDB-F3B7-C329-3DBC-40CCA6E32231}"/>
                </a:ext>
              </a:extLst>
            </p:cNvPr>
            <p:cNvSpPr txBox="1"/>
            <p:nvPr/>
          </p:nvSpPr>
          <p:spPr>
            <a:xfrm>
              <a:off x="5162332" y="6299541"/>
              <a:ext cx="540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10</a:t>
              </a:r>
              <a:endParaRPr lang="en-GB" sz="2000">
                <a:latin typeface="Cambria Math" panose="02040503050406030204" pitchFamily="18" charset="0"/>
                <a:ea typeface="Cambria Math" panose="02040503050406030204" pitchFamily="18" charset="0"/>
              </a:endParaRPr>
            </a:p>
          </p:txBody>
        </p:sp>
        <p:sp>
          <p:nvSpPr>
            <p:cNvPr id="86" name="TextBox 85">
              <a:extLst>
                <a:ext uri="{FF2B5EF4-FFF2-40B4-BE49-F238E27FC236}">
                  <a16:creationId xmlns:a16="http://schemas.microsoft.com/office/drawing/2014/main" id="{BF25DC92-9061-B2C2-8C85-5C3B83F931BB}"/>
                </a:ext>
              </a:extLst>
            </p:cNvPr>
            <p:cNvSpPr txBox="1"/>
            <p:nvPr/>
          </p:nvSpPr>
          <p:spPr>
            <a:xfrm>
              <a:off x="159018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a:t>
              </a:r>
              <a:endParaRPr lang="en-GB" sz="2000">
                <a:latin typeface="Cambria Math" panose="02040503050406030204" pitchFamily="18" charset="0"/>
                <a:ea typeface="Cambria Math" panose="02040503050406030204" pitchFamily="18" charset="0"/>
              </a:endParaRPr>
            </a:p>
          </p:txBody>
        </p:sp>
        <p:sp>
          <p:nvSpPr>
            <p:cNvPr id="87" name="TextBox 86">
              <a:extLst>
                <a:ext uri="{FF2B5EF4-FFF2-40B4-BE49-F238E27FC236}">
                  <a16:creationId xmlns:a16="http://schemas.microsoft.com/office/drawing/2014/main" id="{23DB5CFE-700F-345B-B5D4-502CAF252084}"/>
                </a:ext>
              </a:extLst>
            </p:cNvPr>
            <p:cNvSpPr txBox="1"/>
            <p:nvPr/>
          </p:nvSpPr>
          <p:spPr>
            <a:xfrm>
              <a:off x="203670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3</a:t>
              </a:r>
              <a:endParaRPr lang="en-GB" sz="2000">
                <a:latin typeface="Cambria Math" panose="02040503050406030204" pitchFamily="18" charset="0"/>
                <a:ea typeface="Cambria Math" panose="02040503050406030204" pitchFamily="18" charset="0"/>
              </a:endParaRPr>
            </a:p>
          </p:txBody>
        </p:sp>
        <p:sp>
          <p:nvSpPr>
            <p:cNvPr id="88" name="TextBox 87">
              <a:extLst>
                <a:ext uri="{FF2B5EF4-FFF2-40B4-BE49-F238E27FC236}">
                  <a16:creationId xmlns:a16="http://schemas.microsoft.com/office/drawing/2014/main" id="{44407F10-AFBC-0788-3EAF-954358D722EC}"/>
                </a:ext>
              </a:extLst>
            </p:cNvPr>
            <p:cNvSpPr txBox="1"/>
            <p:nvPr/>
          </p:nvSpPr>
          <p:spPr>
            <a:xfrm>
              <a:off x="607336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12</a:t>
              </a:r>
              <a:endParaRPr lang="en-GB" sz="2000">
                <a:latin typeface="Cambria Math" panose="02040503050406030204" pitchFamily="18" charset="0"/>
                <a:ea typeface="Cambria Math" panose="02040503050406030204" pitchFamily="18" charset="0"/>
              </a:endParaRPr>
            </a:p>
          </p:txBody>
        </p:sp>
        <p:sp>
          <p:nvSpPr>
            <p:cNvPr id="89" name="TextBox 88">
              <a:extLst>
                <a:ext uri="{FF2B5EF4-FFF2-40B4-BE49-F238E27FC236}">
                  <a16:creationId xmlns:a16="http://schemas.microsoft.com/office/drawing/2014/main" id="{9FECCAFD-7681-9A0E-078D-D156BD5C1011}"/>
                </a:ext>
              </a:extLst>
            </p:cNvPr>
            <p:cNvSpPr txBox="1"/>
            <p:nvPr/>
          </p:nvSpPr>
          <p:spPr>
            <a:xfrm>
              <a:off x="7412922"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15</a:t>
              </a:r>
              <a:endParaRPr lang="en-GB" sz="2000">
                <a:latin typeface="Cambria Math" panose="02040503050406030204" pitchFamily="18" charset="0"/>
                <a:ea typeface="Cambria Math" panose="02040503050406030204" pitchFamily="18" charset="0"/>
              </a:endParaRPr>
            </a:p>
          </p:txBody>
        </p:sp>
        <p:sp>
          <p:nvSpPr>
            <p:cNvPr id="90" name="TextBox 89">
              <a:extLst>
                <a:ext uri="{FF2B5EF4-FFF2-40B4-BE49-F238E27FC236}">
                  <a16:creationId xmlns:a16="http://schemas.microsoft.com/office/drawing/2014/main" id="{E85A484C-5D20-AB9D-2371-89678615F2B2}"/>
                </a:ext>
              </a:extLst>
            </p:cNvPr>
            <p:cNvSpPr txBox="1"/>
            <p:nvPr/>
          </p:nvSpPr>
          <p:spPr>
            <a:xfrm>
              <a:off x="7859440"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16</a:t>
              </a:r>
              <a:endParaRPr lang="en-GB" sz="2000">
                <a:latin typeface="Cambria Math" panose="02040503050406030204" pitchFamily="18" charset="0"/>
                <a:ea typeface="Cambria Math" panose="02040503050406030204" pitchFamily="18" charset="0"/>
              </a:endParaRPr>
            </a:p>
          </p:txBody>
        </p:sp>
        <p:sp>
          <p:nvSpPr>
            <p:cNvPr id="91" name="TextBox 90">
              <a:extLst>
                <a:ext uri="{FF2B5EF4-FFF2-40B4-BE49-F238E27FC236}">
                  <a16:creationId xmlns:a16="http://schemas.microsoft.com/office/drawing/2014/main" id="{FB5D361A-BC2A-4160-EFEB-EE3D7A7040A2}"/>
                </a:ext>
              </a:extLst>
            </p:cNvPr>
            <p:cNvSpPr txBox="1"/>
            <p:nvPr/>
          </p:nvSpPr>
          <p:spPr>
            <a:xfrm>
              <a:off x="8305958"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17</a:t>
              </a:r>
              <a:endParaRPr lang="en-GB" sz="2000">
                <a:latin typeface="Cambria Math" panose="02040503050406030204" pitchFamily="18" charset="0"/>
                <a:ea typeface="Cambria Math" panose="02040503050406030204" pitchFamily="18" charset="0"/>
              </a:endParaRPr>
            </a:p>
          </p:txBody>
        </p:sp>
        <p:sp>
          <p:nvSpPr>
            <p:cNvPr id="92" name="TextBox 91">
              <a:extLst>
                <a:ext uri="{FF2B5EF4-FFF2-40B4-BE49-F238E27FC236}">
                  <a16:creationId xmlns:a16="http://schemas.microsoft.com/office/drawing/2014/main" id="{239181B4-5840-32A1-FE74-21464610193F}"/>
                </a:ext>
              </a:extLst>
            </p:cNvPr>
            <p:cNvSpPr txBox="1"/>
            <p:nvPr/>
          </p:nvSpPr>
          <p:spPr>
            <a:xfrm>
              <a:off x="875247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18</a:t>
              </a:r>
              <a:endParaRPr lang="en-GB" sz="2000">
                <a:latin typeface="Cambria Math" panose="02040503050406030204" pitchFamily="18" charset="0"/>
                <a:ea typeface="Cambria Math" panose="02040503050406030204" pitchFamily="18" charset="0"/>
              </a:endParaRPr>
            </a:p>
          </p:txBody>
        </p:sp>
        <p:sp>
          <p:nvSpPr>
            <p:cNvPr id="93" name="TextBox 92">
              <a:extLst>
                <a:ext uri="{FF2B5EF4-FFF2-40B4-BE49-F238E27FC236}">
                  <a16:creationId xmlns:a16="http://schemas.microsoft.com/office/drawing/2014/main" id="{536EC628-5229-E95A-D7F6-5693315A372C}"/>
                </a:ext>
              </a:extLst>
            </p:cNvPr>
            <p:cNvSpPr txBox="1"/>
            <p:nvPr/>
          </p:nvSpPr>
          <p:spPr>
            <a:xfrm>
              <a:off x="919899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19</a:t>
              </a:r>
              <a:endParaRPr lang="en-GB" sz="2000">
                <a:latin typeface="Cambria Math" panose="02040503050406030204" pitchFamily="18" charset="0"/>
                <a:ea typeface="Cambria Math" panose="02040503050406030204" pitchFamily="18" charset="0"/>
              </a:endParaRPr>
            </a:p>
          </p:txBody>
        </p:sp>
        <p:sp>
          <p:nvSpPr>
            <p:cNvPr id="94" name="TextBox 93">
              <a:extLst>
                <a:ext uri="{FF2B5EF4-FFF2-40B4-BE49-F238E27FC236}">
                  <a16:creationId xmlns:a16="http://schemas.microsoft.com/office/drawing/2014/main" id="{26CF6274-9B33-798F-B251-ED9B903A7B94}"/>
                </a:ext>
              </a:extLst>
            </p:cNvPr>
            <p:cNvSpPr txBox="1"/>
            <p:nvPr/>
          </p:nvSpPr>
          <p:spPr>
            <a:xfrm>
              <a:off x="964551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20</a:t>
              </a:r>
              <a:endParaRPr lang="en-GB" sz="2000">
                <a:latin typeface="Cambria Math" panose="02040503050406030204" pitchFamily="18" charset="0"/>
                <a:ea typeface="Cambria Math" panose="02040503050406030204" pitchFamily="18" charset="0"/>
              </a:endParaRPr>
            </a:p>
          </p:txBody>
        </p:sp>
        <p:sp>
          <p:nvSpPr>
            <p:cNvPr id="95" name="TextBox 94">
              <a:extLst>
                <a:ext uri="{FF2B5EF4-FFF2-40B4-BE49-F238E27FC236}">
                  <a16:creationId xmlns:a16="http://schemas.microsoft.com/office/drawing/2014/main" id="{66381F4A-A3A1-F9A3-8990-8505599475C0}"/>
                </a:ext>
              </a:extLst>
            </p:cNvPr>
            <p:cNvSpPr txBox="1"/>
            <p:nvPr/>
          </p:nvSpPr>
          <p:spPr>
            <a:xfrm>
              <a:off x="697151" y="6304832"/>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0</a:t>
              </a:r>
              <a:endParaRPr lang="en-GB" sz="2000">
                <a:latin typeface="Cambria Math" panose="02040503050406030204" pitchFamily="18" charset="0"/>
                <a:ea typeface="Cambria Math" panose="02040503050406030204" pitchFamily="18" charset="0"/>
              </a:endParaRPr>
            </a:p>
          </p:txBody>
        </p:sp>
        <p:sp>
          <p:nvSpPr>
            <p:cNvPr id="96" name="TextBox 95">
              <a:extLst>
                <a:ext uri="{FF2B5EF4-FFF2-40B4-BE49-F238E27FC236}">
                  <a16:creationId xmlns:a16="http://schemas.microsoft.com/office/drawing/2014/main" id="{0E905370-CD9C-2B8E-21A8-838DFAD51867}"/>
                </a:ext>
              </a:extLst>
            </p:cNvPr>
            <p:cNvSpPr txBox="1"/>
            <p:nvPr/>
          </p:nvSpPr>
          <p:spPr>
            <a:xfrm>
              <a:off x="6519886"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13</a:t>
              </a:r>
              <a:endParaRPr lang="en-GB" sz="2000">
                <a:latin typeface="Cambria Math" panose="02040503050406030204" pitchFamily="18" charset="0"/>
                <a:ea typeface="Cambria Math" panose="02040503050406030204" pitchFamily="18" charset="0"/>
              </a:endParaRPr>
            </a:p>
          </p:txBody>
        </p:sp>
        <p:sp>
          <p:nvSpPr>
            <p:cNvPr id="97" name="TextBox 96">
              <a:extLst>
                <a:ext uri="{FF2B5EF4-FFF2-40B4-BE49-F238E27FC236}">
                  <a16:creationId xmlns:a16="http://schemas.microsoft.com/office/drawing/2014/main" id="{9357200C-4B8B-C692-FD4A-73AD4491A718}"/>
                </a:ext>
              </a:extLst>
            </p:cNvPr>
            <p:cNvSpPr txBox="1"/>
            <p:nvPr/>
          </p:nvSpPr>
          <p:spPr>
            <a:xfrm>
              <a:off x="6966404" y="6299541"/>
              <a:ext cx="522000" cy="400110"/>
            </a:xfrm>
            <a:prstGeom prst="rect">
              <a:avLst/>
            </a:prstGeom>
            <a:noFill/>
          </p:spPr>
          <p:txBody>
            <a:bodyPr wrap="square">
              <a:spAutoFit/>
            </a:bodyPr>
            <a:lstStyle/>
            <a:p>
              <a:pPr algn="ctr"/>
              <a:r>
                <a:rPr lang="en-US" sz="2000">
                  <a:solidFill>
                    <a:srgbClr val="000000"/>
                  </a:solidFill>
                  <a:latin typeface="Cambria Math" panose="02040503050406030204" pitchFamily="18" charset="0"/>
                  <a:ea typeface="Cambria Math" panose="02040503050406030204" pitchFamily="18" charset="0"/>
                </a:rPr>
                <a:t>14</a:t>
              </a:r>
              <a:endParaRPr lang="en-GB" sz="2000">
                <a:latin typeface="Cambria Math" panose="02040503050406030204" pitchFamily="18" charset="0"/>
                <a:ea typeface="Cambria Math" panose="02040503050406030204" pitchFamily="18" charset="0"/>
              </a:endParaRPr>
            </a:p>
          </p:txBody>
        </p:sp>
      </p:grpSp>
      <p:grpSp>
        <p:nvGrpSpPr>
          <p:cNvPr id="140" name="Group 139">
            <a:extLst>
              <a:ext uri="{FF2B5EF4-FFF2-40B4-BE49-F238E27FC236}">
                <a16:creationId xmlns:a16="http://schemas.microsoft.com/office/drawing/2014/main" id="{EE8A3E57-027F-DF43-22BC-6F70A811EA7A}"/>
              </a:ext>
            </a:extLst>
          </p:cNvPr>
          <p:cNvGrpSpPr/>
          <p:nvPr/>
        </p:nvGrpSpPr>
        <p:grpSpPr>
          <a:xfrm>
            <a:off x="2222252" y="5185296"/>
            <a:ext cx="6622829" cy="1463656"/>
            <a:chOff x="4041586" y="4958663"/>
            <a:chExt cx="6622829" cy="1463656"/>
          </a:xfrm>
        </p:grpSpPr>
        <p:sp>
          <p:nvSpPr>
            <p:cNvPr id="141" name="Rounded Rectangle 10">
              <a:extLst>
                <a:ext uri="{FF2B5EF4-FFF2-40B4-BE49-F238E27FC236}">
                  <a16:creationId xmlns:a16="http://schemas.microsoft.com/office/drawing/2014/main" id="{080893EB-9658-46EB-43D6-877471BE33F5}"/>
                </a:ext>
              </a:extLst>
            </p:cNvPr>
            <p:cNvSpPr/>
            <p:nvPr/>
          </p:nvSpPr>
          <p:spPr>
            <a:xfrm>
              <a:off x="9558758"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42" name="Rounded Rectangle 10">
              <a:extLst>
                <a:ext uri="{FF2B5EF4-FFF2-40B4-BE49-F238E27FC236}">
                  <a16:creationId xmlns:a16="http://schemas.microsoft.com/office/drawing/2014/main" id="{E577DCFE-1F8C-B3AE-9853-82ED82FF6E88}"/>
                </a:ext>
              </a:extLst>
            </p:cNvPr>
            <p:cNvSpPr/>
            <p:nvPr/>
          </p:nvSpPr>
          <p:spPr>
            <a:xfrm>
              <a:off x="6620483" y="5500996"/>
              <a:ext cx="1105657" cy="9148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grpSp>
          <p:nvGrpSpPr>
            <p:cNvPr id="143" name="Group 142">
              <a:extLst>
                <a:ext uri="{FF2B5EF4-FFF2-40B4-BE49-F238E27FC236}">
                  <a16:creationId xmlns:a16="http://schemas.microsoft.com/office/drawing/2014/main" id="{F146DE54-5FD5-EAF4-3F4D-4BD6EEB290E9}"/>
                </a:ext>
              </a:extLst>
            </p:cNvPr>
            <p:cNvGrpSpPr/>
            <p:nvPr/>
          </p:nvGrpSpPr>
          <p:grpSpPr>
            <a:xfrm>
              <a:off x="4041586" y="4958663"/>
              <a:ext cx="6622828" cy="1463656"/>
              <a:chOff x="9317765" y="4958663"/>
              <a:chExt cx="6622828" cy="1463656"/>
            </a:xfrm>
          </p:grpSpPr>
          <p:sp>
            <p:nvSpPr>
              <p:cNvPr id="150" name="Rounded Rectangle 10">
                <a:extLst>
                  <a:ext uri="{FF2B5EF4-FFF2-40B4-BE49-F238E27FC236}">
                    <a16:creationId xmlns:a16="http://schemas.microsoft.com/office/drawing/2014/main" id="{DCECEA46-CB0D-7459-001C-083DAA439485}"/>
                  </a:ext>
                </a:extLst>
              </p:cNvPr>
              <p:cNvSpPr/>
              <p:nvPr/>
            </p:nvSpPr>
            <p:spPr>
              <a:xfrm>
                <a:off x="9317765" y="5507460"/>
                <a:ext cx="1105657" cy="914859"/>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51" name="Content Placeholder 2">
                <a:extLst>
                  <a:ext uri="{FF2B5EF4-FFF2-40B4-BE49-F238E27FC236}">
                    <a16:creationId xmlns:a16="http://schemas.microsoft.com/office/drawing/2014/main" id="{D7A4D413-E25A-E794-1131-156F96FBF3B5}"/>
                  </a:ext>
                </a:extLst>
              </p:cNvPr>
              <p:cNvSpPr txBox="1">
                <a:spLocks/>
              </p:cNvSpPr>
              <p:nvPr/>
            </p:nvSpPr>
            <p:spPr>
              <a:xfrm>
                <a:off x="9394974" y="4958663"/>
                <a:ext cx="6545619" cy="32847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70C0"/>
                    </a:solidFill>
                  </a:rPr>
                  <a:t>whole	    </a:t>
                </a:r>
                <a:r>
                  <a:rPr lang="en-US" sz="2000"/>
                  <a:t>subtract</a:t>
                </a:r>
                <a:r>
                  <a:rPr lang="en-US" sz="2400">
                    <a:solidFill>
                      <a:srgbClr val="0070C0"/>
                    </a:solidFill>
                  </a:rPr>
                  <a:t>      </a:t>
                </a:r>
                <a:r>
                  <a:rPr lang="en-US" sz="2400">
                    <a:solidFill>
                      <a:srgbClr val="E50E46"/>
                    </a:solidFill>
                  </a:rPr>
                  <a:t>part</a:t>
                </a:r>
                <a:r>
                  <a:rPr lang="en-US" sz="2400">
                    <a:solidFill>
                      <a:srgbClr val="0070C0"/>
                    </a:solidFill>
                  </a:rPr>
                  <a:t>      </a:t>
                </a:r>
                <a:r>
                  <a:rPr lang="en-US" sz="2000"/>
                  <a:t>is equal to        </a:t>
                </a:r>
                <a:r>
                  <a:rPr lang="en-US" sz="2400">
                    <a:solidFill>
                      <a:srgbClr val="E50E46"/>
                    </a:solidFill>
                  </a:rPr>
                  <a:t>part</a:t>
                </a:r>
                <a:endParaRPr lang="en-US" sz="2400">
                  <a:solidFill>
                    <a:srgbClr val="0070C0"/>
                  </a:solidFill>
                </a:endParaRPr>
              </a:p>
            </p:txBody>
          </p:sp>
        </p:grpSp>
        <p:grpSp>
          <p:nvGrpSpPr>
            <p:cNvPr id="144" name="Group 143">
              <a:extLst>
                <a:ext uri="{FF2B5EF4-FFF2-40B4-BE49-F238E27FC236}">
                  <a16:creationId xmlns:a16="http://schemas.microsoft.com/office/drawing/2014/main" id="{46DBA6D5-19D6-0B0F-391C-E4AAAFAAFF16}"/>
                </a:ext>
              </a:extLst>
            </p:cNvPr>
            <p:cNvGrpSpPr/>
            <p:nvPr/>
          </p:nvGrpSpPr>
          <p:grpSpPr>
            <a:xfrm>
              <a:off x="5488963" y="5617265"/>
              <a:ext cx="789800" cy="682321"/>
              <a:chOff x="5443326" y="5610627"/>
              <a:chExt cx="789800" cy="682321"/>
            </a:xfrm>
          </p:grpSpPr>
          <p:sp>
            <p:nvSpPr>
              <p:cNvPr id="148" name="Oval 147">
                <a:extLst>
                  <a:ext uri="{FF2B5EF4-FFF2-40B4-BE49-F238E27FC236}">
                    <a16:creationId xmlns:a16="http://schemas.microsoft.com/office/drawing/2014/main" id="{F0CA2045-320F-DABA-F286-E44412A6CAFA}"/>
                  </a:ext>
                </a:extLst>
              </p:cNvPr>
              <p:cNvSpPr/>
              <p:nvPr/>
            </p:nvSpPr>
            <p:spPr>
              <a:xfrm>
                <a:off x="5443326"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9" name="Content Placeholder 2">
                    <a:extLst>
                      <a:ext uri="{FF2B5EF4-FFF2-40B4-BE49-F238E27FC236}">
                        <a16:creationId xmlns:a16="http://schemas.microsoft.com/office/drawing/2014/main" id="{D89922C3-B7A0-DFF9-DC12-86D08C413E1D}"/>
                      </a:ext>
                    </a:extLst>
                  </p:cNvPr>
                  <p:cNvSpPr txBox="1">
                    <a:spLocks/>
                  </p:cNvSpPr>
                  <p:nvPr/>
                </p:nvSpPr>
                <p:spPr>
                  <a:xfrm>
                    <a:off x="5524474" y="5788415"/>
                    <a:ext cx="627504"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p:txBody>
              </p:sp>
            </mc:Choice>
            <mc:Fallback xmlns="">
              <p:sp>
                <p:nvSpPr>
                  <p:cNvPr id="149" name="Content Placeholder 2">
                    <a:extLst>
                      <a:ext uri="{FF2B5EF4-FFF2-40B4-BE49-F238E27FC236}">
                        <a16:creationId xmlns:a16="http://schemas.microsoft.com/office/drawing/2014/main" id="{D89922C3-B7A0-DFF9-DC12-86D08C413E1D}"/>
                      </a:ext>
                    </a:extLst>
                  </p:cNvPr>
                  <p:cNvSpPr txBox="1">
                    <a:spLocks noRot="1" noChangeAspect="1" noMove="1" noResize="1" noEditPoints="1" noAdjustHandles="1" noChangeArrowheads="1" noChangeShapeType="1" noTextEdit="1"/>
                  </p:cNvSpPr>
                  <p:nvPr/>
                </p:nvSpPr>
                <p:spPr>
                  <a:xfrm>
                    <a:off x="5524474" y="5788415"/>
                    <a:ext cx="627504" cy="381210"/>
                  </a:xfrm>
                  <a:prstGeom prst="rect">
                    <a:avLst/>
                  </a:prstGeom>
                  <a:blipFill>
                    <a:blip r:embed="rId5"/>
                    <a:stretch>
                      <a:fillRect/>
                    </a:stretch>
                  </a:blipFill>
                </p:spPr>
                <p:txBody>
                  <a:bodyPr/>
                  <a:lstStyle/>
                  <a:p>
                    <a:r>
                      <a:rPr lang="en-US">
                        <a:noFill/>
                      </a:rPr>
                      <a:t> </a:t>
                    </a:r>
                  </a:p>
                </p:txBody>
              </p:sp>
            </mc:Fallback>
          </mc:AlternateContent>
        </p:grpSp>
        <p:grpSp>
          <p:nvGrpSpPr>
            <p:cNvPr id="145" name="Group 144">
              <a:extLst>
                <a:ext uri="{FF2B5EF4-FFF2-40B4-BE49-F238E27FC236}">
                  <a16:creationId xmlns:a16="http://schemas.microsoft.com/office/drawing/2014/main" id="{E1DB661B-D7E3-49F0-408A-2118C17C55D5}"/>
                </a:ext>
              </a:extLst>
            </p:cNvPr>
            <p:cNvGrpSpPr/>
            <p:nvPr/>
          </p:nvGrpSpPr>
          <p:grpSpPr>
            <a:xfrm>
              <a:off x="8247548" y="5617265"/>
              <a:ext cx="789800" cy="682321"/>
              <a:chOff x="8188349" y="5610627"/>
              <a:chExt cx="789800" cy="682321"/>
            </a:xfrm>
          </p:grpSpPr>
          <p:sp>
            <p:nvSpPr>
              <p:cNvPr id="146" name="Oval 145">
                <a:extLst>
                  <a:ext uri="{FF2B5EF4-FFF2-40B4-BE49-F238E27FC236}">
                    <a16:creationId xmlns:a16="http://schemas.microsoft.com/office/drawing/2014/main" id="{2F418DD2-AB3F-D7CD-C709-5F14ACAC2533}"/>
                  </a:ext>
                </a:extLst>
              </p:cNvPr>
              <p:cNvSpPr/>
              <p:nvPr/>
            </p:nvSpPr>
            <p:spPr>
              <a:xfrm>
                <a:off x="8188349" y="5610627"/>
                <a:ext cx="789800" cy="6823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7" name="Content Placeholder 2">
                    <a:extLst>
                      <a:ext uri="{FF2B5EF4-FFF2-40B4-BE49-F238E27FC236}">
                        <a16:creationId xmlns:a16="http://schemas.microsoft.com/office/drawing/2014/main" id="{79B5CB6F-38F9-4BA5-BBCA-FDCDD870096C}"/>
                      </a:ext>
                    </a:extLst>
                  </p:cNvPr>
                  <p:cNvSpPr txBox="1">
                    <a:spLocks/>
                  </p:cNvSpPr>
                  <p:nvPr/>
                </p:nvSpPr>
                <p:spPr>
                  <a:xfrm>
                    <a:off x="8370262" y="5788415"/>
                    <a:ext cx="425973" cy="38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a:p>
                  <a:p>
                    <a:endParaRPr lang="en-US"/>
                  </a:p>
                </p:txBody>
              </p:sp>
            </mc:Choice>
            <mc:Fallback xmlns="">
              <p:sp>
                <p:nvSpPr>
                  <p:cNvPr id="147" name="Content Placeholder 2">
                    <a:extLst>
                      <a:ext uri="{FF2B5EF4-FFF2-40B4-BE49-F238E27FC236}">
                        <a16:creationId xmlns:a16="http://schemas.microsoft.com/office/drawing/2014/main" id="{79B5CB6F-38F9-4BA5-BBCA-FDCDD870096C}"/>
                      </a:ext>
                    </a:extLst>
                  </p:cNvPr>
                  <p:cNvSpPr txBox="1">
                    <a:spLocks noRot="1" noChangeAspect="1" noMove="1" noResize="1" noEditPoints="1" noAdjustHandles="1" noChangeArrowheads="1" noChangeShapeType="1" noTextEdit="1"/>
                  </p:cNvSpPr>
                  <p:nvPr/>
                </p:nvSpPr>
                <p:spPr>
                  <a:xfrm>
                    <a:off x="8370262" y="5788415"/>
                    <a:ext cx="425973" cy="381210"/>
                  </a:xfrm>
                  <a:prstGeom prst="rect">
                    <a:avLst/>
                  </a:prstGeom>
                  <a:blipFill>
                    <a:blip r:embed="rId6"/>
                    <a:stretch>
                      <a:fillRect/>
                    </a:stretch>
                  </a:blipFill>
                </p:spPr>
                <p:txBody>
                  <a:bodyPr/>
                  <a:lstStyle/>
                  <a:p>
                    <a:r>
                      <a:rPr lang="en-US">
                        <a:noFill/>
                      </a:rPr>
                      <a:t> </a:t>
                    </a:r>
                  </a:p>
                </p:txBody>
              </p:sp>
            </mc:Fallback>
          </mc:AlternateContent>
        </p:grpSp>
      </p:grpSp>
      <p:pic>
        <p:nvPicPr>
          <p:cNvPr id="66" name="Picture 2">
            <a:extLst>
              <a:ext uri="{FF2B5EF4-FFF2-40B4-BE49-F238E27FC236}">
                <a16:creationId xmlns:a16="http://schemas.microsoft.com/office/drawing/2014/main" id="{CE6A101E-4DA4-A191-2CB6-745250E363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84" t="19948" r="68635" b="4909"/>
          <a:stretch/>
        </p:blipFill>
        <p:spPr bwMode="auto">
          <a:xfrm>
            <a:off x="2182667" y="2143337"/>
            <a:ext cx="1513542" cy="1527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07696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25120" y="150493"/>
            <a:ext cx="10274963" cy="916077"/>
          </a:xfrm>
        </p:spPr>
        <p:txBody>
          <a:bodyPr>
            <a:normAutofit fontScale="90000"/>
          </a:bodyPr>
          <a:lstStyle/>
          <a:p>
            <a:r>
              <a:rPr lang="en-US">
                <a:latin typeface="Century Gothic"/>
              </a:rPr>
              <a:t>TBAT: subtract by counting back using a number line or number track</a:t>
            </a:r>
            <a:endParaRPr lang="en-US"/>
          </a:p>
        </p:txBody>
      </p:sp>
      <p:pic>
        <p:nvPicPr>
          <p:cNvPr id="9" name="Picture 8" descr="A math game with a cartoon character&#10;&#10;Description automatically generated">
            <a:extLst>
              <a:ext uri="{FF2B5EF4-FFF2-40B4-BE49-F238E27FC236}">
                <a16:creationId xmlns:a16="http://schemas.microsoft.com/office/drawing/2014/main" id="{FC094110-2BB7-2669-E63B-084334B06CE1}"/>
              </a:ext>
            </a:extLst>
          </p:cNvPr>
          <p:cNvPicPr>
            <a:picLocks noChangeAspect="1"/>
          </p:cNvPicPr>
          <p:nvPr/>
        </p:nvPicPr>
        <p:blipFill>
          <a:blip r:embed="rId3"/>
          <a:stretch>
            <a:fillRect/>
          </a:stretch>
        </p:blipFill>
        <p:spPr>
          <a:xfrm>
            <a:off x="647760" y="2289919"/>
            <a:ext cx="4048125" cy="3667125"/>
          </a:xfrm>
          <a:prstGeom prst="rect">
            <a:avLst/>
          </a:prstGeom>
        </p:spPr>
      </p:pic>
      <p:sp>
        <p:nvSpPr>
          <p:cNvPr id="11" name="TextBox 10">
            <a:extLst>
              <a:ext uri="{FF2B5EF4-FFF2-40B4-BE49-F238E27FC236}">
                <a16:creationId xmlns:a16="http://schemas.microsoft.com/office/drawing/2014/main" id="{F49642DD-6290-81D6-53E0-DCB4F17B07FC}"/>
              </a:ext>
            </a:extLst>
          </p:cNvPr>
          <p:cNvSpPr txBox="1"/>
          <p:nvPr/>
        </p:nvSpPr>
        <p:spPr>
          <a:xfrm>
            <a:off x="802477" y="1277412"/>
            <a:ext cx="291512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latin typeface="Sassoon Primary"/>
              </a:rPr>
              <a:t>RP:</a:t>
            </a:r>
          </a:p>
        </p:txBody>
      </p:sp>
    </p:spTree>
    <p:extLst>
      <p:ext uri="{BB962C8B-B14F-4D97-AF65-F5344CB8AC3E}">
        <p14:creationId xmlns:p14="http://schemas.microsoft.com/office/powerpoint/2010/main" val="65709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3FCA0-869D-3DF8-F3E4-0FDEC61E92A3}"/>
              </a:ext>
            </a:extLst>
          </p:cNvPr>
          <p:cNvPicPr>
            <a:picLocks noChangeAspect="1"/>
          </p:cNvPicPr>
          <p:nvPr/>
        </p:nvPicPr>
        <p:blipFill>
          <a:blip r:embed="rId2"/>
          <a:stretch>
            <a:fillRect/>
          </a:stretch>
        </p:blipFill>
        <p:spPr>
          <a:xfrm>
            <a:off x="2423276" y="3255283"/>
            <a:ext cx="2317058" cy="3728089"/>
          </a:xfrm>
          <a:prstGeom prst="rect">
            <a:avLst/>
          </a:prstGeom>
        </p:spPr>
      </p:pic>
      <p:sp>
        <p:nvSpPr>
          <p:cNvPr id="2" name="Title 1">
            <a:extLst>
              <a:ext uri="{FF2B5EF4-FFF2-40B4-BE49-F238E27FC236}">
                <a16:creationId xmlns:a16="http://schemas.microsoft.com/office/drawing/2014/main" id="{9DA4FAF3-EE6F-8BAD-9560-49472AFD939F}"/>
              </a:ext>
            </a:extLst>
          </p:cNvPr>
          <p:cNvSpPr>
            <a:spLocks noGrp="1"/>
          </p:cNvSpPr>
          <p:nvPr>
            <p:ph type="title"/>
          </p:nvPr>
        </p:nvSpPr>
        <p:spPr/>
        <p:txBody>
          <a:bodyPr/>
          <a:lstStyle/>
          <a:p>
            <a:endParaRPr lang="en-GB"/>
          </a:p>
        </p:txBody>
      </p:sp>
      <p:pic>
        <p:nvPicPr>
          <p:cNvPr id="10" name="Picture 9">
            <a:extLst>
              <a:ext uri="{FF2B5EF4-FFF2-40B4-BE49-F238E27FC236}">
                <a16:creationId xmlns:a16="http://schemas.microsoft.com/office/drawing/2014/main" id="{1F99B81F-93D9-D92B-6ACE-112552515762}"/>
              </a:ext>
            </a:extLst>
          </p:cNvPr>
          <p:cNvPicPr>
            <a:picLocks noChangeAspect="1"/>
          </p:cNvPicPr>
          <p:nvPr/>
        </p:nvPicPr>
        <p:blipFill>
          <a:blip r:embed="rId3"/>
          <a:stretch>
            <a:fillRect/>
          </a:stretch>
        </p:blipFill>
        <p:spPr>
          <a:xfrm>
            <a:off x="4935324" y="166522"/>
            <a:ext cx="2347076" cy="3429000"/>
          </a:xfrm>
          <a:prstGeom prst="rect">
            <a:avLst/>
          </a:prstGeom>
        </p:spPr>
      </p:pic>
      <p:pic>
        <p:nvPicPr>
          <p:cNvPr id="8" name="Picture 7">
            <a:extLst>
              <a:ext uri="{FF2B5EF4-FFF2-40B4-BE49-F238E27FC236}">
                <a16:creationId xmlns:a16="http://schemas.microsoft.com/office/drawing/2014/main" id="{5BAA627B-F8C4-6E27-2CB1-BD3D2F38BEE9}"/>
              </a:ext>
            </a:extLst>
          </p:cNvPr>
          <p:cNvPicPr>
            <a:picLocks noChangeAspect="1"/>
          </p:cNvPicPr>
          <p:nvPr/>
        </p:nvPicPr>
        <p:blipFill>
          <a:blip r:embed="rId4"/>
          <a:stretch>
            <a:fillRect/>
          </a:stretch>
        </p:blipFill>
        <p:spPr>
          <a:xfrm>
            <a:off x="7328898" y="166522"/>
            <a:ext cx="2439826" cy="3383284"/>
          </a:xfrm>
          <a:prstGeom prst="rect">
            <a:avLst/>
          </a:prstGeom>
        </p:spPr>
      </p:pic>
      <p:pic>
        <p:nvPicPr>
          <p:cNvPr id="3" name="Picture 2">
            <a:extLst>
              <a:ext uri="{FF2B5EF4-FFF2-40B4-BE49-F238E27FC236}">
                <a16:creationId xmlns:a16="http://schemas.microsoft.com/office/drawing/2014/main" id="{6CB5D9B2-7910-FEA1-8F6D-F6DCE87B5881}"/>
              </a:ext>
            </a:extLst>
          </p:cNvPr>
          <p:cNvPicPr>
            <a:picLocks noChangeAspect="1"/>
          </p:cNvPicPr>
          <p:nvPr/>
        </p:nvPicPr>
        <p:blipFill>
          <a:blip r:embed="rId5"/>
          <a:stretch>
            <a:fillRect/>
          </a:stretch>
        </p:blipFill>
        <p:spPr>
          <a:xfrm>
            <a:off x="9815222" y="142300"/>
            <a:ext cx="2427296" cy="3453222"/>
          </a:xfrm>
          <a:prstGeom prst="rect">
            <a:avLst/>
          </a:prstGeom>
        </p:spPr>
      </p:pic>
      <p:pic>
        <p:nvPicPr>
          <p:cNvPr id="4" name="Picture 3">
            <a:extLst>
              <a:ext uri="{FF2B5EF4-FFF2-40B4-BE49-F238E27FC236}">
                <a16:creationId xmlns:a16="http://schemas.microsoft.com/office/drawing/2014/main" id="{8DF91C9C-BF0D-FA42-646C-927343557B9A}"/>
              </a:ext>
            </a:extLst>
          </p:cNvPr>
          <p:cNvPicPr>
            <a:picLocks noChangeAspect="1"/>
          </p:cNvPicPr>
          <p:nvPr/>
        </p:nvPicPr>
        <p:blipFill>
          <a:blip r:embed="rId6"/>
          <a:stretch>
            <a:fillRect/>
          </a:stretch>
        </p:blipFill>
        <p:spPr>
          <a:xfrm>
            <a:off x="4791413" y="3674367"/>
            <a:ext cx="2287621" cy="3309005"/>
          </a:xfrm>
          <a:prstGeom prst="rect">
            <a:avLst/>
          </a:prstGeom>
        </p:spPr>
      </p:pic>
      <p:pic>
        <p:nvPicPr>
          <p:cNvPr id="6" name="Picture 5" descr="A calendar with a purple border&#10;&#10;Description automatically generated">
            <a:extLst>
              <a:ext uri="{FF2B5EF4-FFF2-40B4-BE49-F238E27FC236}">
                <a16:creationId xmlns:a16="http://schemas.microsoft.com/office/drawing/2014/main" id="{4509E3DC-30CD-2A37-AC45-40A1E9C294B4}"/>
              </a:ext>
            </a:extLst>
          </p:cNvPr>
          <p:cNvPicPr>
            <a:picLocks noChangeAspect="1"/>
          </p:cNvPicPr>
          <p:nvPr/>
        </p:nvPicPr>
        <p:blipFill>
          <a:blip r:embed="rId7"/>
          <a:stretch>
            <a:fillRect/>
          </a:stretch>
        </p:blipFill>
        <p:spPr>
          <a:xfrm>
            <a:off x="63670" y="3404828"/>
            <a:ext cx="2482611" cy="3429000"/>
          </a:xfrm>
          <a:prstGeom prst="rect">
            <a:avLst/>
          </a:prstGeom>
        </p:spPr>
      </p:pic>
      <p:pic>
        <p:nvPicPr>
          <p:cNvPr id="9" name="Picture 8" descr="A purple and white card with black letters&#10;&#10;Description automatically generated">
            <a:extLst>
              <a:ext uri="{FF2B5EF4-FFF2-40B4-BE49-F238E27FC236}">
                <a16:creationId xmlns:a16="http://schemas.microsoft.com/office/drawing/2014/main" id="{3F39C7F6-59BC-E974-37E3-C5C26F2B8915}"/>
              </a:ext>
            </a:extLst>
          </p:cNvPr>
          <p:cNvPicPr>
            <a:picLocks noChangeAspect="1"/>
          </p:cNvPicPr>
          <p:nvPr/>
        </p:nvPicPr>
        <p:blipFill>
          <a:blip r:embed="rId8"/>
          <a:stretch>
            <a:fillRect/>
          </a:stretch>
        </p:blipFill>
        <p:spPr>
          <a:xfrm>
            <a:off x="-55477" y="185057"/>
            <a:ext cx="2601758" cy="3448044"/>
          </a:xfrm>
          <a:prstGeom prst="rect">
            <a:avLst/>
          </a:prstGeom>
        </p:spPr>
      </p:pic>
      <p:pic>
        <p:nvPicPr>
          <p:cNvPr id="11" name="Picture 10" descr="A black number on a white background&#10;&#10;Description automatically generated">
            <a:extLst>
              <a:ext uri="{FF2B5EF4-FFF2-40B4-BE49-F238E27FC236}">
                <a16:creationId xmlns:a16="http://schemas.microsoft.com/office/drawing/2014/main" id="{DEA01577-6088-11B3-CF89-6692BEB3A7AE}"/>
              </a:ext>
            </a:extLst>
          </p:cNvPr>
          <p:cNvPicPr>
            <a:picLocks noChangeAspect="1"/>
          </p:cNvPicPr>
          <p:nvPr/>
        </p:nvPicPr>
        <p:blipFill>
          <a:blip r:embed="rId9"/>
          <a:stretch>
            <a:fillRect/>
          </a:stretch>
        </p:blipFill>
        <p:spPr>
          <a:xfrm>
            <a:off x="2566809" y="166522"/>
            <a:ext cx="2339078" cy="3621172"/>
          </a:xfrm>
          <a:prstGeom prst="rect">
            <a:avLst/>
          </a:prstGeom>
        </p:spPr>
      </p:pic>
      <p:pic>
        <p:nvPicPr>
          <p:cNvPr id="14" name="Picture 13">
            <a:extLst>
              <a:ext uri="{FF2B5EF4-FFF2-40B4-BE49-F238E27FC236}">
                <a16:creationId xmlns:a16="http://schemas.microsoft.com/office/drawing/2014/main" id="{84814A0C-847F-50D0-40CA-B72385C727CE}"/>
              </a:ext>
            </a:extLst>
          </p:cNvPr>
          <p:cNvPicPr>
            <a:picLocks noChangeAspect="1"/>
          </p:cNvPicPr>
          <p:nvPr/>
        </p:nvPicPr>
        <p:blipFill>
          <a:blip r:embed="rId10"/>
          <a:stretch>
            <a:fillRect/>
          </a:stretch>
        </p:blipFill>
        <p:spPr>
          <a:xfrm>
            <a:off x="7079034" y="3595522"/>
            <a:ext cx="2370223" cy="3387850"/>
          </a:xfrm>
          <a:prstGeom prst="rect">
            <a:avLst/>
          </a:prstGeom>
        </p:spPr>
      </p:pic>
    </p:spTree>
    <p:extLst>
      <p:ext uri="{BB962C8B-B14F-4D97-AF65-F5344CB8AC3E}">
        <p14:creationId xmlns:p14="http://schemas.microsoft.com/office/powerpoint/2010/main" val="380816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007" y="150493"/>
            <a:ext cx="10680076" cy="1118633"/>
          </a:xfrm>
        </p:spPr>
        <p:txBody>
          <a:bodyPr>
            <a:normAutofit fontScale="90000"/>
          </a:bodyPr>
          <a:lstStyle/>
          <a:p>
            <a:r>
              <a:rPr lang="en-US">
                <a:latin typeface="Century Gothic"/>
              </a:rPr>
              <a:t>TBAT: subtract by counting back using a number line or number track</a:t>
            </a:r>
            <a:endParaRPr lang="en-US"/>
          </a:p>
        </p:txBody>
      </p:sp>
      <p:sp>
        <p:nvSpPr>
          <p:cNvPr id="11" name="TextBox 10">
            <a:extLst>
              <a:ext uri="{FF2B5EF4-FFF2-40B4-BE49-F238E27FC236}">
                <a16:creationId xmlns:a16="http://schemas.microsoft.com/office/drawing/2014/main" id="{F49642DD-6290-81D6-53E0-DCB4F17B07FC}"/>
              </a:ext>
            </a:extLst>
          </p:cNvPr>
          <p:cNvSpPr txBox="1"/>
          <p:nvPr/>
        </p:nvSpPr>
        <p:spPr>
          <a:xfrm>
            <a:off x="802477" y="1277412"/>
            <a:ext cx="291512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latin typeface="Sassoon Primary"/>
              </a:rPr>
              <a:t>Challenge:</a:t>
            </a:r>
          </a:p>
        </p:txBody>
      </p:sp>
      <p:pic>
        <p:nvPicPr>
          <p:cNvPr id="2" name="Picture 1" descr="A white background with black text&#10;&#10;Description automatically generated">
            <a:extLst>
              <a:ext uri="{FF2B5EF4-FFF2-40B4-BE49-F238E27FC236}">
                <a16:creationId xmlns:a16="http://schemas.microsoft.com/office/drawing/2014/main" id="{B884FA1A-7AD0-5F5D-2D03-2BE63E014176}"/>
              </a:ext>
            </a:extLst>
          </p:cNvPr>
          <p:cNvPicPr>
            <a:picLocks noChangeAspect="1"/>
          </p:cNvPicPr>
          <p:nvPr/>
        </p:nvPicPr>
        <p:blipFill>
          <a:blip r:embed="rId3"/>
          <a:stretch>
            <a:fillRect/>
          </a:stretch>
        </p:blipFill>
        <p:spPr>
          <a:xfrm>
            <a:off x="1033462" y="2268397"/>
            <a:ext cx="7077075" cy="2552700"/>
          </a:xfrm>
          <a:prstGeom prst="rect">
            <a:avLst/>
          </a:prstGeom>
        </p:spPr>
      </p:pic>
    </p:spTree>
    <p:extLst>
      <p:ext uri="{BB962C8B-B14F-4D97-AF65-F5344CB8AC3E}">
        <p14:creationId xmlns:p14="http://schemas.microsoft.com/office/powerpoint/2010/main" val="109451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3702" y="150493"/>
            <a:ext cx="10236381" cy="1108988"/>
          </a:xfrm>
        </p:spPr>
        <p:txBody>
          <a:bodyPr>
            <a:normAutofit fontScale="90000"/>
          </a:bodyPr>
          <a:lstStyle/>
          <a:p>
            <a:r>
              <a:rPr lang="en-US">
                <a:latin typeface="Century Gothic"/>
              </a:rPr>
              <a:t>TBAT: subtract by counting back using a number line or number track</a:t>
            </a:r>
            <a:endParaRPr lang="en-US"/>
          </a:p>
        </p:txBody>
      </p:sp>
      <p:sp>
        <p:nvSpPr>
          <p:cNvPr id="11" name="TextBox 10">
            <a:extLst>
              <a:ext uri="{FF2B5EF4-FFF2-40B4-BE49-F238E27FC236}">
                <a16:creationId xmlns:a16="http://schemas.microsoft.com/office/drawing/2014/main" id="{F49642DD-6290-81D6-53E0-DCB4F17B07FC}"/>
              </a:ext>
            </a:extLst>
          </p:cNvPr>
          <p:cNvSpPr txBox="1"/>
          <p:nvPr/>
        </p:nvSpPr>
        <p:spPr>
          <a:xfrm>
            <a:off x="802477" y="1277412"/>
            <a:ext cx="291512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latin typeface="Sassoon Primary"/>
              </a:rPr>
              <a:t>Mastery:</a:t>
            </a:r>
          </a:p>
        </p:txBody>
      </p:sp>
      <p:pic>
        <p:nvPicPr>
          <p:cNvPr id="3" name="Picture 2">
            <a:extLst>
              <a:ext uri="{FF2B5EF4-FFF2-40B4-BE49-F238E27FC236}">
                <a16:creationId xmlns:a16="http://schemas.microsoft.com/office/drawing/2014/main" id="{8401DA27-37A8-EF22-A025-E5501BDC1E4C}"/>
              </a:ext>
            </a:extLst>
          </p:cNvPr>
          <p:cNvPicPr>
            <a:picLocks noChangeAspect="1"/>
          </p:cNvPicPr>
          <p:nvPr/>
        </p:nvPicPr>
        <p:blipFill>
          <a:blip r:embed="rId3"/>
          <a:stretch>
            <a:fillRect/>
          </a:stretch>
        </p:blipFill>
        <p:spPr>
          <a:xfrm>
            <a:off x="3327902" y="1600682"/>
            <a:ext cx="6886575" cy="5257800"/>
          </a:xfrm>
          <a:prstGeom prst="rect">
            <a:avLst/>
          </a:prstGeom>
        </p:spPr>
      </p:pic>
    </p:spTree>
    <p:extLst>
      <p:ext uri="{BB962C8B-B14F-4D97-AF65-F5344CB8AC3E}">
        <p14:creationId xmlns:p14="http://schemas.microsoft.com/office/powerpoint/2010/main" val="1482730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8664" y="150493"/>
            <a:ext cx="10371419" cy="1108988"/>
          </a:xfrm>
        </p:spPr>
        <p:txBody>
          <a:bodyPr>
            <a:normAutofit fontScale="90000"/>
          </a:bodyPr>
          <a:lstStyle/>
          <a:p>
            <a:r>
              <a:rPr lang="en-US">
                <a:latin typeface="Century Gothic"/>
              </a:rPr>
              <a:t>TBAT: subtract by counting back using a number line or number track</a:t>
            </a:r>
            <a:endParaRPr lang="en-US"/>
          </a:p>
        </p:txBody>
      </p:sp>
      <p:sp>
        <p:nvSpPr>
          <p:cNvPr id="11" name="TextBox 10">
            <a:extLst>
              <a:ext uri="{FF2B5EF4-FFF2-40B4-BE49-F238E27FC236}">
                <a16:creationId xmlns:a16="http://schemas.microsoft.com/office/drawing/2014/main" id="{F49642DD-6290-81D6-53E0-DCB4F17B07FC}"/>
              </a:ext>
            </a:extLst>
          </p:cNvPr>
          <p:cNvSpPr txBox="1"/>
          <p:nvPr/>
        </p:nvSpPr>
        <p:spPr>
          <a:xfrm>
            <a:off x="802477" y="1277412"/>
            <a:ext cx="854962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Sassoon Primary"/>
              </a:rPr>
              <a:t>Mastery with greater depth:</a:t>
            </a:r>
          </a:p>
        </p:txBody>
      </p:sp>
      <p:pic>
        <p:nvPicPr>
          <p:cNvPr id="2" name="Picture 1">
            <a:extLst>
              <a:ext uri="{FF2B5EF4-FFF2-40B4-BE49-F238E27FC236}">
                <a16:creationId xmlns:a16="http://schemas.microsoft.com/office/drawing/2014/main" id="{C692E569-409A-D3DE-3813-0B378C0A8063}"/>
              </a:ext>
            </a:extLst>
          </p:cNvPr>
          <p:cNvPicPr>
            <a:picLocks noChangeAspect="1"/>
          </p:cNvPicPr>
          <p:nvPr/>
        </p:nvPicPr>
        <p:blipFill>
          <a:blip r:embed="rId3"/>
          <a:stretch>
            <a:fillRect/>
          </a:stretch>
        </p:blipFill>
        <p:spPr>
          <a:xfrm>
            <a:off x="3690937" y="2071687"/>
            <a:ext cx="3345657" cy="4667251"/>
          </a:xfrm>
          <a:prstGeom prst="rect">
            <a:avLst/>
          </a:prstGeom>
        </p:spPr>
      </p:pic>
    </p:spTree>
    <p:extLst>
      <p:ext uri="{BB962C8B-B14F-4D97-AF65-F5344CB8AC3E}">
        <p14:creationId xmlns:p14="http://schemas.microsoft.com/office/powerpoint/2010/main" val="70174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Unexpected unknown</a:t>
            </a:r>
          </a:p>
        </p:txBody>
      </p:sp>
      <p:sp>
        <p:nvSpPr>
          <p:cNvPr id="3" name="Rectangular Callout 14">
            <a:extLst>
              <a:ext uri="{FF2B5EF4-FFF2-40B4-BE49-F238E27FC236}">
                <a16:creationId xmlns:a16="http://schemas.microsoft.com/office/drawing/2014/main" id="{07FBD614-18DE-4B96-923F-E6283EB4C168}"/>
              </a:ext>
            </a:extLst>
          </p:cNvPr>
          <p:cNvSpPr/>
          <p:nvPr/>
        </p:nvSpPr>
        <p:spPr>
          <a:xfrm>
            <a:off x="1820905" y="1572127"/>
            <a:ext cx="8093116" cy="2129590"/>
          </a:xfrm>
          <a:prstGeom prst="wedgeRectCallout">
            <a:avLst>
              <a:gd name="adj1" fmla="val -45982"/>
              <a:gd name="adj2" fmla="val 740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ysClr val="windowText" lastClr="000000"/>
                </a:solidFill>
                <a:latin typeface="Century Gothic" panose="020B0502020202020204" pitchFamily="34" charset="0"/>
              </a:rPr>
              <a:t>First, there were 15 chocolates in the box. </a:t>
            </a:r>
          </a:p>
          <a:p>
            <a:pPr algn="ctr"/>
            <a:r>
              <a:rPr lang="en-GB" sz="2400">
                <a:solidFill>
                  <a:sysClr val="windowText" lastClr="000000"/>
                </a:solidFill>
                <a:latin typeface="Century Gothic" panose="020B0502020202020204" pitchFamily="34" charset="0"/>
              </a:rPr>
              <a:t>Then, I ate some. </a:t>
            </a:r>
          </a:p>
          <a:p>
            <a:pPr algn="ctr"/>
            <a:r>
              <a:rPr lang="en-GB" sz="2400">
                <a:solidFill>
                  <a:sysClr val="windowText" lastClr="000000"/>
                </a:solidFill>
                <a:latin typeface="Century Gothic" panose="020B0502020202020204" pitchFamily="34" charset="0"/>
              </a:rPr>
              <a:t>Now, there are 12 chocolates in the box.</a:t>
            </a:r>
          </a:p>
          <a:p>
            <a:pPr algn="ctr"/>
            <a:r>
              <a:rPr lang="en-GB" sz="2400">
                <a:solidFill>
                  <a:sysClr val="windowText" lastClr="000000"/>
                </a:solidFill>
                <a:latin typeface="Century Gothic" panose="020B0502020202020204" pitchFamily="34" charset="0"/>
              </a:rPr>
              <a:t> </a:t>
            </a:r>
          </a:p>
          <a:p>
            <a:pPr algn="ctr"/>
            <a:r>
              <a:rPr lang="en-GB" sz="2400">
                <a:solidFill>
                  <a:sysClr val="windowText" lastClr="000000"/>
                </a:solidFill>
                <a:latin typeface="Century Gothic" panose="020B0502020202020204" pitchFamily="34" charset="0"/>
              </a:rPr>
              <a:t>How many did I eat? </a:t>
            </a:r>
          </a:p>
        </p:txBody>
      </p:sp>
      <p:pic>
        <p:nvPicPr>
          <p:cNvPr id="5" name="Picture 4">
            <a:extLst>
              <a:ext uri="{FF2B5EF4-FFF2-40B4-BE49-F238E27FC236}">
                <a16:creationId xmlns:a16="http://schemas.microsoft.com/office/drawing/2014/main" id="{4261F927-2968-4B39-B04E-B732ACCD195C}"/>
              </a:ext>
            </a:extLst>
          </p:cNvPr>
          <p:cNvPicPr>
            <a:picLocks noChangeAspect="1"/>
          </p:cNvPicPr>
          <p:nvPr/>
        </p:nvPicPr>
        <p:blipFill rotWithShape="1">
          <a:blip r:embed="rId3">
            <a:extLst>
              <a:ext uri="{28A0092B-C50C-407E-A947-70E740481C1C}">
                <a14:useLocalDpi xmlns:a14="http://schemas.microsoft.com/office/drawing/2010/main" val="0"/>
              </a:ext>
            </a:extLst>
          </a:blip>
          <a:srcRect b="28589"/>
          <a:stretch/>
        </p:blipFill>
        <p:spPr>
          <a:xfrm>
            <a:off x="576659" y="3937027"/>
            <a:ext cx="1495564" cy="2973954"/>
          </a:xfrm>
          <a:prstGeom prst="rect">
            <a:avLst/>
          </a:prstGeom>
        </p:spPr>
      </p:pic>
    </p:spTree>
    <p:extLst>
      <p:ext uri="{BB962C8B-B14F-4D97-AF65-F5344CB8AC3E}">
        <p14:creationId xmlns:p14="http://schemas.microsoft.com/office/powerpoint/2010/main" val="2257609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Sassoon Primary"/>
              <a:ea typeface="+mn-ea"/>
              <a:cs typeface="+mn-cs"/>
            </a:endParaRPr>
          </a:p>
        </p:txBody>
      </p:sp>
      <p:sp>
        <p:nvSpPr>
          <p:cNvPr id="17" name="TextBox 16">
            <a:extLst>
              <a:ext uri="{FF2B5EF4-FFF2-40B4-BE49-F238E27FC236}">
                <a16:creationId xmlns:a16="http://schemas.microsoft.com/office/drawing/2014/main" id="{D0700AD3-348F-C7D0-1837-629A4D104E68}"/>
              </a:ext>
            </a:extLst>
          </p:cNvPr>
          <p:cNvSpPr txBox="1"/>
          <p:nvPr/>
        </p:nvSpPr>
        <p:spPr>
          <a:xfrm>
            <a:off x="545471" y="2383541"/>
            <a:ext cx="3261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prstClr val="black"/>
                </a:solidFill>
                <a:latin typeface="Century Gothic" panose="020B0502020202020204" pitchFamily="34" charset="0"/>
                <a:ea typeface="Calibri" panose="020F0502020204030204" pitchFamily="34" charset="0"/>
                <a:cs typeface="Calibri" panose="020F0502020204030204" pitchFamily="34" charset="0"/>
              </a:rPr>
              <a:t>What is your favourite mode of transport and why?</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97D2C4E-0B28-3F20-1377-979C09BC64D1}"/>
              </a:ext>
            </a:extLst>
          </p:cNvPr>
          <p:cNvSpPr txBox="1"/>
          <p:nvPr/>
        </p:nvSpPr>
        <p:spPr>
          <a:xfrm>
            <a:off x="559841" y="5036977"/>
            <a:ext cx="2860221" cy="1477328"/>
          </a:xfrm>
          <a:prstGeom prst="rect">
            <a:avLst/>
          </a:prstGeom>
          <a:noFill/>
        </p:spPr>
        <p:txBody>
          <a:bodyPr wrap="square" rtlCol="0">
            <a:spAutoFit/>
          </a:bodyPr>
          <a:lstStyle/>
          <a:p>
            <a:r>
              <a:rPr lang="en-GB"/>
              <a:t>Make a paper aeroplane out of scrap paper. </a:t>
            </a:r>
          </a:p>
          <a:p>
            <a:r>
              <a:rPr lang="en-GB"/>
              <a:t>Put your name on it and we will throw them and see whose goes furthest later.</a:t>
            </a:r>
          </a:p>
        </p:txBody>
      </p:sp>
      <p:pic>
        <p:nvPicPr>
          <p:cNvPr id="12" name="Picture 11">
            <a:extLst>
              <a:ext uri="{FF2B5EF4-FFF2-40B4-BE49-F238E27FC236}">
                <a16:creationId xmlns:a16="http://schemas.microsoft.com/office/drawing/2014/main" id="{708CD9EA-C788-32BD-566A-AC809FD125AC}"/>
              </a:ext>
            </a:extLst>
          </p:cNvPr>
          <p:cNvPicPr>
            <a:picLocks noChangeAspect="1"/>
          </p:cNvPicPr>
          <p:nvPr/>
        </p:nvPicPr>
        <p:blipFill>
          <a:blip r:embed="rId2"/>
          <a:stretch>
            <a:fillRect/>
          </a:stretch>
        </p:blipFill>
        <p:spPr>
          <a:xfrm>
            <a:off x="3912662" y="2097756"/>
            <a:ext cx="1305107" cy="1771897"/>
          </a:xfrm>
          <a:prstGeom prst="rect">
            <a:avLst/>
          </a:prstGeom>
        </p:spPr>
      </p:pic>
      <p:pic>
        <p:nvPicPr>
          <p:cNvPr id="11" name="Picture 10">
            <a:extLst>
              <a:ext uri="{FF2B5EF4-FFF2-40B4-BE49-F238E27FC236}">
                <a16:creationId xmlns:a16="http://schemas.microsoft.com/office/drawing/2014/main" id="{193925B5-C6BD-82BF-053F-A7DDA59F5DC7}"/>
              </a:ext>
            </a:extLst>
          </p:cNvPr>
          <p:cNvPicPr>
            <a:picLocks noChangeAspect="1"/>
          </p:cNvPicPr>
          <p:nvPr/>
        </p:nvPicPr>
        <p:blipFill>
          <a:blip r:embed="rId3"/>
          <a:stretch>
            <a:fillRect/>
          </a:stretch>
        </p:blipFill>
        <p:spPr>
          <a:xfrm>
            <a:off x="3665783" y="4626641"/>
            <a:ext cx="1714739" cy="1543265"/>
          </a:xfrm>
          <a:prstGeom prst="rect">
            <a:avLst/>
          </a:prstGeom>
        </p:spPr>
      </p:pic>
      <p:sp>
        <p:nvSpPr>
          <p:cNvPr id="13" name="TextBox 12">
            <a:extLst>
              <a:ext uri="{FF2B5EF4-FFF2-40B4-BE49-F238E27FC236}">
                <a16:creationId xmlns:a16="http://schemas.microsoft.com/office/drawing/2014/main" id="{CA944537-66A8-91D4-CD86-2C218A24417B}"/>
              </a:ext>
            </a:extLst>
          </p:cNvPr>
          <p:cNvSpPr txBox="1"/>
          <p:nvPr/>
        </p:nvSpPr>
        <p:spPr>
          <a:xfrm>
            <a:off x="6096000" y="4907393"/>
            <a:ext cx="3254829" cy="1569660"/>
          </a:xfrm>
          <a:prstGeom prst="rect">
            <a:avLst/>
          </a:prstGeom>
          <a:noFill/>
        </p:spPr>
        <p:txBody>
          <a:bodyPr wrap="square" rtlCol="0">
            <a:spAutoFit/>
          </a:bodyPr>
          <a:lstStyle/>
          <a:p>
            <a:r>
              <a:rPr lang="en-GB" sz="3200"/>
              <a:t>Design and decorate a windmill</a:t>
            </a:r>
          </a:p>
        </p:txBody>
      </p:sp>
      <p:pic>
        <p:nvPicPr>
          <p:cNvPr id="15" name="Picture 14">
            <a:extLst>
              <a:ext uri="{FF2B5EF4-FFF2-40B4-BE49-F238E27FC236}">
                <a16:creationId xmlns:a16="http://schemas.microsoft.com/office/drawing/2014/main" id="{73BFAD69-FD13-42E7-270E-A3AFB50CE32B}"/>
              </a:ext>
            </a:extLst>
          </p:cNvPr>
          <p:cNvPicPr>
            <a:picLocks noChangeAspect="1"/>
          </p:cNvPicPr>
          <p:nvPr/>
        </p:nvPicPr>
        <p:blipFill>
          <a:blip r:embed="rId4"/>
          <a:stretch>
            <a:fillRect/>
          </a:stretch>
        </p:blipFill>
        <p:spPr>
          <a:xfrm>
            <a:off x="9491443" y="4353580"/>
            <a:ext cx="1825116" cy="2240307"/>
          </a:xfrm>
          <a:prstGeom prst="rect">
            <a:avLst/>
          </a:prstGeom>
        </p:spPr>
      </p:pic>
      <p:sp>
        <p:nvSpPr>
          <p:cNvPr id="3" name="TextBox 2">
            <a:extLst>
              <a:ext uri="{FF2B5EF4-FFF2-40B4-BE49-F238E27FC236}">
                <a16:creationId xmlns:a16="http://schemas.microsoft.com/office/drawing/2014/main" id="{90C28686-8844-63B4-7333-27CCDC6C0D3B}"/>
              </a:ext>
            </a:extLst>
          </p:cNvPr>
          <p:cNvSpPr txBox="1"/>
          <p:nvPr/>
        </p:nvSpPr>
        <p:spPr>
          <a:xfrm>
            <a:off x="5807320" y="2055102"/>
            <a:ext cx="55421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Century Gothic"/>
              </a:rPr>
              <a:t>Practise</a:t>
            </a:r>
            <a:r>
              <a:rPr lang="en-US" sz="2000">
                <a:latin typeface="Century Gothic"/>
              </a:rPr>
              <a:t> subtraction within 20 by counting back on the number line. </a:t>
            </a:r>
            <a:endParaRPr lang="en-US" sz="2000" dirty="0">
              <a:latin typeface="Century Gothic"/>
            </a:endParaRPr>
          </a:p>
          <a:p>
            <a:endParaRPr lang="en-US" sz="2000" dirty="0">
              <a:latin typeface="Century Gothic"/>
            </a:endParaRPr>
          </a:p>
          <a:p>
            <a:r>
              <a:rPr lang="en-US" sz="2000" dirty="0">
                <a:latin typeface="Century Gothic"/>
              </a:rPr>
              <a:t>Write some subtraction equations to show this.</a:t>
            </a:r>
            <a:r>
              <a:rPr lang="en-US" dirty="0"/>
              <a:t> </a:t>
            </a:r>
          </a:p>
        </p:txBody>
      </p:sp>
    </p:spTree>
    <p:extLst>
      <p:ext uri="{BB962C8B-B14F-4D97-AF65-F5344CB8AC3E}">
        <p14:creationId xmlns:p14="http://schemas.microsoft.com/office/powerpoint/2010/main" val="411865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48482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702500" y="769033"/>
            <a:ext cx="10794400" cy="2713200"/>
          </a:xfrm>
          <a:prstGeom prst="rect">
            <a:avLst/>
          </a:prstGeom>
        </p:spPr>
        <p:txBody>
          <a:bodyPr spcFirstLastPara="1" vert="horz" wrap="square" lIns="121900" tIns="121900" rIns="121900" bIns="121900" rtlCol="0" anchor="t" anchorCtr="0">
            <a:noAutofit/>
          </a:bodyPr>
          <a:lstStyle/>
          <a:p>
            <a:r>
              <a:rPr lang="en-GB"/>
              <a:t>TBAT: Develop mouse skills</a:t>
            </a:r>
            <a:endParaRPr/>
          </a:p>
        </p:txBody>
      </p:sp>
      <p:sp>
        <p:nvSpPr>
          <p:cNvPr id="155" name="Google Shape;155;p29"/>
          <p:cNvSpPr txBox="1">
            <a:spLocks noGrp="1"/>
          </p:cNvSpPr>
          <p:nvPr>
            <p:ph type="subTitle" idx="1"/>
          </p:nvPr>
        </p:nvSpPr>
        <p:spPr>
          <a:xfrm>
            <a:off x="710300" y="3553867"/>
            <a:ext cx="10794400" cy="974800"/>
          </a:xfrm>
          <a:prstGeom prst="rect">
            <a:avLst/>
          </a:prstGeom>
        </p:spPr>
        <p:txBody>
          <a:bodyPr spcFirstLastPara="1" vert="horz" wrap="square" lIns="121900" tIns="121900" rIns="121900" bIns="121900" rtlCol="0" anchor="t" anchorCtr="0">
            <a:noAutofit/>
          </a:bodyPr>
          <a:lstStyle/>
          <a:p>
            <a:pPr marL="0" indent="0">
              <a:spcAft>
                <a:spcPts val="2133"/>
              </a:spcAft>
            </a:pPr>
            <a:r>
              <a:rPr lang="en-GB"/>
              <a:t>Year 1 – Computing systems and networks – Technology around us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p:nvPr/>
        </p:nvSpPr>
        <p:spPr>
          <a:xfrm>
            <a:off x="414533" y="414533"/>
            <a:ext cx="11362800" cy="942400"/>
          </a:xfrm>
          <a:prstGeom prst="rect">
            <a:avLst/>
          </a:prstGeom>
          <a:noFill/>
          <a:ln>
            <a:noFill/>
          </a:ln>
        </p:spPr>
        <p:txBody>
          <a:bodyPr spcFirstLastPara="1" wrap="square" lIns="121900" tIns="121900" rIns="121900" bIns="121900" anchor="ctr" anchorCtr="0">
            <a:noAutofit/>
          </a:bodyPr>
          <a:lstStyle/>
          <a:p>
            <a:r>
              <a:rPr lang="en-GB" sz="3200" b="1">
                <a:solidFill>
                  <a:srgbClr val="5B5BA5"/>
                </a:solidFill>
                <a:latin typeface="Quicksand"/>
                <a:ea typeface="Quicksand"/>
                <a:cs typeface="Quicksand"/>
                <a:sym typeface="Quicksand"/>
              </a:rPr>
              <a:t>Lesson 3: Developing mouse skills</a:t>
            </a:r>
            <a:endParaRPr sz="3200" b="1">
              <a:solidFill>
                <a:srgbClr val="5B5BA5"/>
              </a:solidFill>
              <a:latin typeface="Quicksand"/>
              <a:ea typeface="Quicksand"/>
              <a:cs typeface="Quicksand"/>
              <a:sym typeface="Quicksand"/>
            </a:endParaRPr>
          </a:p>
        </p:txBody>
      </p:sp>
      <p:sp>
        <p:nvSpPr>
          <p:cNvPr id="161" name="Google Shape;161;p30"/>
          <p:cNvSpPr txBox="1"/>
          <p:nvPr/>
        </p:nvSpPr>
        <p:spPr>
          <a:xfrm>
            <a:off x="302773" y="1245173"/>
            <a:ext cx="10817600" cy="37484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GB" sz="2400" b="1">
                <a:solidFill>
                  <a:schemeClr val="dk1"/>
                </a:solidFill>
                <a:latin typeface="Quicksand"/>
                <a:ea typeface="Quicksand"/>
                <a:cs typeface="Quicksand"/>
                <a:sym typeface="Quicksand"/>
              </a:rPr>
              <a:t>To use a mouse in different ways</a:t>
            </a:r>
            <a:endParaRPr sz="2400" b="1">
              <a:solidFill>
                <a:schemeClr val="dk1"/>
              </a:solidFill>
              <a:latin typeface="Quicksand"/>
              <a:ea typeface="Quicksand"/>
              <a:cs typeface="Quicksand"/>
              <a:sym typeface="Quicksand"/>
            </a:endParaRPr>
          </a:p>
          <a:p>
            <a:pPr marL="609585" indent="-457189">
              <a:lnSpc>
                <a:spcPct val="115000"/>
              </a:lnSpc>
              <a:buClr>
                <a:schemeClr val="dk1"/>
              </a:buClr>
              <a:buSzPts val="1800"/>
              <a:buFont typeface="Quicksand"/>
              <a:buChar char="●"/>
            </a:pPr>
            <a:r>
              <a:rPr lang="en-GB" sz="2400">
                <a:solidFill>
                  <a:schemeClr val="dk1"/>
                </a:solidFill>
                <a:latin typeface="Quicksand"/>
                <a:ea typeface="Quicksand"/>
                <a:cs typeface="Quicksand"/>
                <a:sym typeface="Quicksand"/>
              </a:rPr>
              <a:t>I can use a mouse to open a program</a:t>
            </a:r>
            <a:endParaRPr sz="2400">
              <a:solidFill>
                <a:schemeClr val="dk1"/>
              </a:solidFill>
              <a:latin typeface="Quicksand"/>
              <a:ea typeface="Quicksand"/>
              <a:cs typeface="Quicksand"/>
              <a:sym typeface="Quicksand"/>
            </a:endParaRPr>
          </a:p>
          <a:p>
            <a:pPr marL="609585" indent="-457189">
              <a:lnSpc>
                <a:spcPct val="115000"/>
              </a:lnSpc>
              <a:buClr>
                <a:schemeClr val="dk1"/>
              </a:buClr>
              <a:buSzPts val="1800"/>
              <a:buFont typeface="Quicksand"/>
              <a:buChar char="●"/>
            </a:pPr>
            <a:r>
              <a:rPr lang="en-GB" sz="2400">
                <a:solidFill>
                  <a:schemeClr val="dk1"/>
                </a:solidFill>
                <a:latin typeface="Quicksand"/>
                <a:ea typeface="Quicksand"/>
                <a:cs typeface="Quicksand"/>
                <a:sym typeface="Quicksand"/>
              </a:rPr>
              <a:t>I can click and drag to make objects on a screen</a:t>
            </a:r>
            <a:endParaRPr sz="2400">
              <a:solidFill>
                <a:schemeClr val="dk1"/>
              </a:solidFill>
              <a:latin typeface="Quicksand"/>
              <a:ea typeface="Quicksand"/>
              <a:cs typeface="Quicksand"/>
              <a:sym typeface="Quicksand"/>
            </a:endParaRPr>
          </a:p>
          <a:p>
            <a:pPr marL="609585" indent="-457189">
              <a:lnSpc>
                <a:spcPct val="115000"/>
              </a:lnSpc>
              <a:buClr>
                <a:schemeClr val="dk1"/>
              </a:buClr>
              <a:buSzPts val="1800"/>
              <a:buFont typeface="Quicksand"/>
              <a:buChar char="●"/>
            </a:pPr>
            <a:r>
              <a:rPr lang="en-GB" sz="2400">
                <a:solidFill>
                  <a:schemeClr val="dk1"/>
                </a:solidFill>
                <a:latin typeface="Quicksand"/>
                <a:ea typeface="Quicksand"/>
                <a:cs typeface="Quicksand"/>
                <a:sym typeface="Quicksand"/>
              </a:rPr>
              <a:t>I can use a mouse to create a picture</a:t>
            </a:r>
            <a:endParaRPr sz="2400">
              <a:solidFill>
                <a:schemeClr val="dk1"/>
              </a:solidFill>
              <a:latin typeface="Quicksand"/>
              <a:ea typeface="Quicksand"/>
              <a:cs typeface="Quicksand"/>
              <a:sym typeface="Quicksand"/>
            </a:endParaRPr>
          </a:p>
          <a:p>
            <a:pPr>
              <a:lnSpc>
                <a:spcPct val="115000"/>
              </a:lnSpc>
            </a:pPr>
            <a:endParaRPr sz="2400">
              <a:solidFill>
                <a:schemeClr val="dk1"/>
              </a:solidFill>
              <a:latin typeface="Quicksand"/>
              <a:ea typeface="Quicksand"/>
              <a:cs typeface="Quicksand"/>
              <a:sym typeface="Quicksand"/>
            </a:endParaRPr>
          </a:p>
        </p:txBody>
      </p:sp>
      <p:sp>
        <p:nvSpPr>
          <p:cNvPr id="162" name="Google Shape;162;p30"/>
          <p:cNvSpPr txBox="1"/>
          <p:nvPr/>
        </p:nvSpPr>
        <p:spPr>
          <a:xfrm>
            <a:off x="7010400" y="0"/>
            <a:ext cx="4753200" cy="418800"/>
          </a:xfrm>
          <a:prstGeom prst="rect">
            <a:avLst/>
          </a:prstGeom>
          <a:noFill/>
          <a:ln>
            <a:noFill/>
          </a:ln>
        </p:spPr>
        <p:txBody>
          <a:bodyPr spcFirstLastPara="1" wrap="square" lIns="121900" tIns="121900" rIns="0" bIns="121900" anchor="ctr" anchorCtr="0">
            <a:noAutofit/>
          </a:bodyPr>
          <a:lstStyle/>
          <a:p>
            <a:pPr algn="r"/>
            <a:r>
              <a:rPr lang="en-GB" sz="1600" b="1">
                <a:solidFill>
                  <a:srgbClr val="5B5BA5"/>
                </a:solidFill>
                <a:latin typeface="Quicksand"/>
                <a:ea typeface="Quicksand"/>
                <a:cs typeface="Quicksand"/>
                <a:sym typeface="Quicksand"/>
              </a:rPr>
              <a:t>Objectives</a:t>
            </a:r>
            <a:endParaRPr sz="1600" b="1">
              <a:solidFill>
                <a:srgbClr val="5B5BA5"/>
              </a:solidFill>
              <a:latin typeface="Quicksand"/>
              <a:ea typeface="Quicksand"/>
              <a:cs typeface="Quicksand"/>
              <a:sym typeface="Quicksand"/>
            </a:endParaRPr>
          </a:p>
        </p:txBody>
      </p:sp>
      <p:sp>
        <p:nvSpPr>
          <p:cNvPr id="163" name="Google Shape;163;p30"/>
          <p:cNvSpPr txBox="1">
            <a:spLocks noGrp="1"/>
          </p:cNvSpPr>
          <p:nvPr>
            <p:ph type="sldNum" idx="4294967295"/>
          </p:nvPr>
        </p:nvSpPr>
        <p:spPr>
          <a:xfrm>
            <a:off x="11776267" y="6439067"/>
            <a:ext cx="415600" cy="418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GB"/>
              <a:pPr algn="ct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402000" y="911086"/>
            <a:ext cx="11361600" cy="1216800"/>
          </a:xfrm>
          <a:prstGeom prst="rect">
            <a:avLst/>
          </a:prstGeom>
        </p:spPr>
        <p:txBody>
          <a:bodyPr spcFirstLastPara="1" vert="horz" wrap="square" lIns="121900" tIns="121900" rIns="121900" bIns="121900" rtlCol="0" anchor="ctr" anchorCtr="0">
            <a:noAutofit/>
          </a:bodyPr>
          <a:lstStyle/>
          <a:p>
            <a:r>
              <a:rPr lang="en-GB" sz="3067" b="1">
                <a:latin typeface="Quicksand"/>
                <a:ea typeface="Quicksand"/>
                <a:cs typeface="Quicksand"/>
                <a:sym typeface="Quicksand"/>
              </a:rPr>
              <a:t>Can you name the main parts of these computers?</a:t>
            </a:r>
            <a:endParaRPr sz="3067" b="1">
              <a:latin typeface="Quicksand"/>
              <a:ea typeface="Quicksand"/>
              <a:cs typeface="Quicksand"/>
              <a:sym typeface="Quicksand"/>
            </a:endParaRPr>
          </a:p>
        </p:txBody>
      </p:sp>
      <p:pic>
        <p:nvPicPr>
          <p:cNvPr id="169" name="Google Shape;169;p31" descr="Computer, Desktop, Workstation, Office, Hardware"/>
          <p:cNvPicPr preferRelativeResize="0"/>
          <p:nvPr/>
        </p:nvPicPr>
        <p:blipFill>
          <a:blip r:embed="rId3">
            <a:alphaModFix/>
          </a:blip>
          <a:stretch>
            <a:fillRect/>
          </a:stretch>
        </p:blipFill>
        <p:spPr>
          <a:xfrm>
            <a:off x="1373451" y="2163500"/>
            <a:ext cx="3760868" cy="3072432"/>
          </a:xfrm>
          <a:prstGeom prst="rect">
            <a:avLst/>
          </a:prstGeom>
          <a:noFill/>
          <a:ln>
            <a:noFill/>
          </a:ln>
        </p:spPr>
      </p:pic>
      <p:pic>
        <p:nvPicPr>
          <p:cNvPr id="170" name="Google Shape;170;p31"/>
          <p:cNvPicPr preferRelativeResize="0"/>
          <p:nvPr/>
        </p:nvPicPr>
        <p:blipFill>
          <a:blip r:embed="rId4">
            <a:alphaModFix/>
          </a:blip>
          <a:stretch>
            <a:fillRect/>
          </a:stretch>
        </p:blipFill>
        <p:spPr>
          <a:xfrm flipH="1">
            <a:off x="5736251" y="2429134"/>
            <a:ext cx="5082300" cy="2541167"/>
          </a:xfrm>
          <a:prstGeom prst="rect">
            <a:avLst/>
          </a:prstGeom>
          <a:noFill/>
          <a:ln>
            <a:noFill/>
          </a:ln>
        </p:spPr>
      </p:pic>
      <p:sp>
        <p:nvSpPr>
          <p:cNvPr id="171" name="Google Shape;171;p31"/>
          <p:cNvSpPr txBox="1">
            <a:spLocks noGrp="1"/>
          </p:cNvSpPr>
          <p:nvPr>
            <p:ph type="subTitle" idx="2"/>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Introduction</a:t>
            </a:r>
            <a:endParaRPr/>
          </a:p>
        </p:txBody>
      </p:sp>
      <p:sp>
        <p:nvSpPr>
          <p:cNvPr id="172" name="Google Shape;172;p31"/>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GB"/>
              <a:pPr algn="ctr"/>
              <a:t>39</a:t>
            </a:fld>
            <a:endParaRPr/>
          </a:p>
        </p:txBody>
      </p:sp>
      <p:sp>
        <p:nvSpPr>
          <p:cNvPr id="2" name="TextBox 1">
            <a:extLst>
              <a:ext uri="{FF2B5EF4-FFF2-40B4-BE49-F238E27FC236}">
                <a16:creationId xmlns:a16="http://schemas.microsoft.com/office/drawing/2014/main" id="{25B17B74-3C01-B3EA-E126-D6E526A44D5D}"/>
              </a:ext>
            </a:extLst>
          </p:cNvPr>
          <p:cNvSpPr txBox="1"/>
          <p:nvPr/>
        </p:nvSpPr>
        <p:spPr>
          <a:xfrm>
            <a:off x="243840" y="203200"/>
            <a:ext cx="3708400" cy="707886"/>
          </a:xfrm>
          <a:prstGeom prst="rect">
            <a:avLst/>
          </a:prstGeom>
          <a:noFill/>
        </p:spPr>
        <p:txBody>
          <a:bodyPr wrap="square" rtlCol="0">
            <a:spAutoFit/>
          </a:bodyPr>
          <a:lstStyle/>
          <a:p>
            <a:r>
              <a:rPr lang="en-GB" sz="4000"/>
              <a:t>3 in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BF83D7-2D93-CF58-876A-7DB53829E41C}"/>
              </a:ext>
            </a:extLst>
          </p:cNvPr>
          <p:cNvSpPr txBox="1">
            <a:spLocks/>
          </p:cNvSpPr>
          <p:nvPr/>
        </p:nvSpPr>
        <p:spPr>
          <a:xfrm>
            <a:off x="1996688" y="2096189"/>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float</a:t>
            </a:r>
          </a:p>
        </p:txBody>
      </p:sp>
    </p:spTree>
    <p:extLst>
      <p:ext uri="{BB962C8B-B14F-4D97-AF65-F5344CB8AC3E}">
        <p14:creationId xmlns:p14="http://schemas.microsoft.com/office/powerpoint/2010/main" val="3205062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GB"/>
              <a:pPr algn="ctr"/>
              <a:t>40</a:t>
            </a:fld>
            <a:endParaRPr/>
          </a:p>
        </p:txBody>
      </p:sp>
      <p:sp>
        <p:nvSpPr>
          <p:cNvPr id="178" name="Google Shape;178;p32"/>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Introduction 1</a:t>
            </a:r>
            <a:endParaRPr/>
          </a:p>
        </p:txBody>
      </p:sp>
      <p:sp>
        <p:nvSpPr>
          <p:cNvPr id="179" name="Google Shape;179;p32"/>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What is this part of a computer called?</a:t>
            </a:r>
            <a:endParaRPr/>
          </a:p>
        </p:txBody>
      </p:sp>
      <p:pic>
        <p:nvPicPr>
          <p:cNvPr id="180" name="Google Shape;180;p32" descr="Computer, Desktop, Workstation, Office, Hardware"/>
          <p:cNvPicPr preferRelativeResize="0"/>
          <p:nvPr/>
        </p:nvPicPr>
        <p:blipFill>
          <a:blip r:embed="rId3">
            <a:alphaModFix/>
          </a:blip>
          <a:stretch>
            <a:fillRect/>
          </a:stretch>
        </p:blipFill>
        <p:spPr>
          <a:xfrm>
            <a:off x="899914" y="2155639"/>
            <a:ext cx="3926465" cy="3155000"/>
          </a:xfrm>
          <a:prstGeom prst="rect">
            <a:avLst/>
          </a:prstGeom>
          <a:noFill/>
          <a:ln>
            <a:noFill/>
          </a:ln>
        </p:spPr>
      </p:pic>
      <p:pic>
        <p:nvPicPr>
          <p:cNvPr id="181" name="Google Shape;181;p32"/>
          <p:cNvPicPr preferRelativeResize="0"/>
          <p:nvPr/>
        </p:nvPicPr>
        <p:blipFill>
          <a:blip r:embed="rId4">
            <a:alphaModFix/>
          </a:blip>
          <a:stretch>
            <a:fillRect/>
          </a:stretch>
        </p:blipFill>
        <p:spPr>
          <a:xfrm>
            <a:off x="6406150" y="2511964"/>
            <a:ext cx="4884601" cy="2442333"/>
          </a:xfrm>
          <a:prstGeom prst="rect">
            <a:avLst/>
          </a:prstGeom>
          <a:noFill/>
          <a:ln>
            <a:noFill/>
          </a:ln>
        </p:spPr>
      </p:pic>
      <p:sp>
        <p:nvSpPr>
          <p:cNvPr id="182" name="Google Shape;182;p32"/>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GB"/>
              <a:t>The </a:t>
            </a:r>
            <a:r>
              <a:rPr lang="en-GB" b="1"/>
              <a:t>screen</a:t>
            </a:r>
            <a:r>
              <a:rPr lang="en-GB"/>
              <a:t> shows what the computer is doing.</a:t>
            </a:r>
            <a:endParaRPr/>
          </a:p>
        </p:txBody>
      </p:sp>
      <p:sp>
        <p:nvSpPr>
          <p:cNvPr id="183" name="Google Shape;183;p32"/>
          <p:cNvSpPr/>
          <p:nvPr/>
        </p:nvSpPr>
        <p:spPr>
          <a:xfrm>
            <a:off x="759300" y="2115767"/>
            <a:ext cx="2951600" cy="2290000"/>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184;p32"/>
          <p:cNvSpPr/>
          <p:nvPr/>
        </p:nvSpPr>
        <p:spPr>
          <a:xfrm rot="-666297">
            <a:off x="6889380" y="2486443"/>
            <a:ext cx="2433973" cy="1562036"/>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 name="Google Shape;185;p32"/>
          <p:cNvSpPr txBox="1"/>
          <p:nvPr/>
        </p:nvSpPr>
        <p:spPr>
          <a:xfrm>
            <a:off x="4535433" y="1356933"/>
            <a:ext cx="2565200" cy="1020000"/>
          </a:xfrm>
          <a:prstGeom prst="rect">
            <a:avLst/>
          </a:prstGeom>
          <a:noFill/>
          <a:ln>
            <a:noFill/>
          </a:ln>
        </p:spPr>
        <p:txBody>
          <a:bodyPr spcFirstLastPara="1" wrap="square" lIns="121900" tIns="121900" rIns="121900" bIns="121900" anchor="t" anchorCtr="0">
            <a:noAutofit/>
          </a:bodyPr>
          <a:lstStyle/>
          <a:p>
            <a:pPr algn="ctr"/>
            <a:r>
              <a:rPr lang="en-GB" sz="3600" b="1">
                <a:solidFill>
                  <a:schemeClr val="dk1"/>
                </a:solidFill>
                <a:latin typeface="Quicksand"/>
                <a:ea typeface="Quicksand"/>
                <a:cs typeface="Quicksand"/>
                <a:sym typeface="Quicksand"/>
              </a:rPr>
              <a:t>Screen</a:t>
            </a:r>
            <a:endParaRPr sz="3600" b="1">
              <a:solidFill>
                <a:schemeClr val="dk1"/>
              </a:solidFill>
              <a:latin typeface="Quicksand"/>
              <a:ea typeface="Quicksand"/>
              <a:cs typeface="Quicksand"/>
              <a:sym typeface="Quicksand"/>
            </a:endParaRPr>
          </a:p>
        </p:txBody>
      </p:sp>
      <p:sp>
        <p:nvSpPr>
          <p:cNvPr id="2" name="TextBox 1">
            <a:extLst>
              <a:ext uri="{FF2B5EF4-FFF2-40B4-BE49-F238E27FC236}">
                <a16:creationId xmlns:a16="http://schemas.microsoft.com/office/drawing/2014/main" id="{F1E716F0-A7C6-AA5C-81E6-3596369B2ACE}"/>
              </a:ext>
            </a:extLst>
          </p:cNvPr>
          <p:cNvSpPr txBox="1"/>
          <p:nvPr/>
        </p:nvSpPr>
        <p:spPr>
          <a:xfrm>
            <a:off x="428400" y="-17556"/>
            <a:ext cx="3708400" cy="707886"/>
          </a:xfrm>
          <a:prstGeom prst="rect">
            <a:avLst/>
          </a:prstGeom>
          <a:noFill/>
        </p:spPr>
        <p:txBody>
          <a:bodyPr wrap="square" rtlCol="0">
            <a:spAutoFit/>
          </a:bodyPr>
          <a:lstStyle/>
          <a:p>
            <a:r>
              <a:rPr lang="en-GB" sz="4000"/>
              <a:t>3 in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GB"/>
              <a:pPr algn="ctr"/>
              <a:t>41</a:t>
            </a:fld>
            <a:endParaRPr/>
          </a:p>
        </p:txBody>
      </p:sp>
      <p:sp>
        <p:nvSpPr>
          <p:cNvPr id="191" name="Google Shape;191;p33"/>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What is this part of a computer called?</a:t>
            </a:r>
            <a:endParaRPr/>
          </a:p>
        </p:txBody>
      </p:sp>
      <p:pic>
        <p:nvPicPr>
          <p:cNvPr id="192" name="Google Shape;192;p33" descr="Computer, Desktop, Workstation, Office, Hardware"/>
          <p:cNvPicPr preferRelativeResize="0"/>
          <p:nvPr/>
        </p:nvPicPr>
        <p:blipFill>
          <a:blip r:embed="rId3">
            <a:alphaModFix/>
          </a:blip>
          <a:stretch>
            <a:fillRect/>
          </a:stretch>
        </p:blipFill>
        <p:spPr>
          <a:xfrm>
            <a:off x="899914" y="2155639"/>
            <a:ext cx="3926465" cy="3155000"/>
          </a:xfrm>
          <a:prstGeom prst="rect">
            <a:avLst/>
          </a:prstGeom>
          <a:noFill/>
          <a:ln>
            <a:noFill/>
          </a:ln>
        </p:spPr>
      </p:pic>
      <p:pic>
        <p:nvPicPr>
          <p:cNvPr id="193" name="Google Shape;193;p33"/>
          <p:cNvPicPr preferRelativeResize="0"/>
          <p:nvPr/>
        </p:nvPicPr>
        <p:blipFill>
          <a:blip r:embed="rId4">
            <a:alphaModFix/>
          </a:blip>
          <a:stretch>
            <a:fillRect/>
          </a:stretch>
        </p:blipFill>
        <p:spPr>
          <a:xfrm>
            <a:off x="6406150" y="2511964"/>
            <a:ext cx="4884601" cy="2442333"/>
          </a:xfrm>
          <a:prstGeom prst="rect">
            <a:avLst/>
          </a:prstGeom>
          <a:noFill/>
          <a:ln>
            <a:noFill/>
          </a:ln>
        </p:spPr>
      </p:pic>
      <p:sp>
        <p:nvSpPr>
          <p:cNvPr id="194" name="Google Shape;194;p33"/>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GB"/>
              <a:t>The </a:t>
            </a:r>
            <a:r>
              <a:rPr lang="en-GB" b="1"/>
              <a:t>keyboard</a:t>
            </a:r>
            <a:r>
              <a:rPr lang="en-GB"/>
              <a:t> lets you type letters and numbers.</a:t>
            </a:r>
            <a:endParaRPr/>
          </a:p>
        </p:txBody>
      </p:sp>
      <p:sp>
        <p:nvSpPr>
          <p:cNvPr id="195" name="Google Shape;195;p33"/>
          <p:cNvSpPr/>
          <p:nvPr/>
        </p:nvSpPr>
        <p:spPr>
          <a:xfrm>
            <a:off x="746200" y="4268267"/>
            <a:ext cx="2951600" cy="869600"/>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33"/>
          <p:cNvSpPr/>
          <p:nvPr/>
        </p:nvSpPr>
        <p:spPr>
          <a:xfrm rot="-666297">
            <a:off x="7904647" y="3658068"/>
            <a:ext cx="2433973" cy="568661"/>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197;p33"/>
          <p:cNvSpPr txBox="1"/>
          <p:nvPr/>
        </p:nvSpPr>
        <p:spPr>
          <a:xfrm>
            <a:off x="4535433" y="1356933"/>
            <a:ext cx="2565200" cy="1020000"/>
          </a:xfrm>
          <a:prstGeom prst="rect">
            <a:avLst/>
          </a:prstGeom>
          <a:noFill/>
          <a:ln>
            <a:noFill/>
          </a:ln>
        </p:spPr>
        <p:txBody>
          <a:bodyPr spcFirstLastPara="1" wrap="square" lIns="121900" tIns="121900" rIns="121900" bIns="121900" anchor="t" anchorCtr="0">
            <a:noAutofit/>
          </a:bodyPr>
          <a:lstStyle/>
          <a:p>
            <a:pPr algn="ctr"/>
            <a:r>
              <a:rPr lang="en-GB" sz="3600" b="1">
                <a:solidFill>
                  <a:schemeClr val="dk1"/>
                </a:solidFill>
                <a:latin typeface="Quicksand"/>
                <a:ea typeface="Quicksand"/>
                <a:cs typeface="Quicksand"/>
                <a:sym typeface="Quicksand"/>
              </a:rPr>
              <a:t>Keyboard</a:t>
            </a:r>
            <a:endParaRPr sz="3600" b="1">
              <a:solidFill>
                <a:schemeClr val="dk1"/>
              </a:solidFill>
              <a:latin typeface="Quicksand"/>
              <a:ea typeface="Quicksand"/>
              <a:cs typeface="Quicksand"/>
              <a:sym typeface="Quicksand"/>
            </a:endParaRPr>
          </a:p>
        </p:txBody>
      </p:sp>
      <p:sp>
        <p:nvSpPr>
          <p:cNvPr id="198" name="Google Shape;198;p33"/>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Introduction</a:t>
            </a:r>
            <a:endParaRPr/>
          </a:p>
        </p:txBody>
      </p:sp>
      <p:sp>
        <p:nvSpPr>
          <p:cNvPr id="2" name="TextBox 1">
            <a:extLst>
              <a:ext uri="{FF2B5EF4-FFF2-40B4-BE49-F238E27FC236}">
                <a16:creationId xmlns:a16="http://schemas.microsoft.com/office/drawing/2014/main" id="{A86DD3E9-822C-352F-C00B-A84510E11ACC}"/>
              </a:ext>
            </a:extLst>
          </p:cNvPr>
          <p:cNvSpPr txBox="1"/>
          <p:nvPr/>
        </p:nvSpPr>
        <p:spPr>
          <a:xfrm>
            <a:off x="428400" y="-17556"/>
            <a:ext cx="3708400" cy="707886"/>
          </a:xfrm>
          <a:prstGeom prst="rect">
            <a:avLst/>
          </a:prstGeom>
          <a:noFill/>
        </p:spPr>
        <p:txBody>
          <a:bodyPr wrap="square" rtlCol="0">
            <a:spAutoFit/>
          </a:bodyPr>
          <a:lstStyle/>
          <a:p>
            <a:r>
              <a:rPr lang="en-GB" sz="4000"/>
              <a:t>3 in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GB"/>
              <a:pPr algn="ctr"/>
              <a:t>42</a:t>
            </a:fld>
            <a:endParaRPr/>
          </a:p>
        </p:txBody>
      </p:sp>
      <p:sp>
        <p:nvSpPr>
          <p:cNvPr id="204" name="Google Shape;204;p34"/>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What is this part of a computer called?</a:t>
            </a:r>
            <a:endParaRPr/>
          </a:p>
        </p:txBody>
      </p:sp>
      <p:pic>
        <p:nvPicPr>
          <p:cNvPr id="205" name="Google Shape;205;p34" descr="Computer, Desktop, Workstation, Office, Hardware"/>
          <p:cNvPicPr preferRelativeResize="0"/>
          <p:nvPr/>
        </p:nvPicPr>
        <p:blipFill>
          <a:blip r:embed="rId3">
            <a:alphaModFix/>
          </a:blip>
          <a:stretch>
            <a:fillRect/>
          </a:stretch>
        </p:blipFill>
        <p:spPr>
          <a:xfrm>
            <a:off x="899914" y="2155639"/>
            <a:ext cx="3926465" cy="3155000"/>
          </a:xfrm>
          <a:prstGeom prst="rect">
            <a:avLst/>
          </a:prstGeom>
          <a:noFill/>
          <a:ln>
            <a:noFill/>
          </a:ln>
        </p:spPr>
      </p:pic>
      <p:pic>
        <p:nvPicPr>
          <p:cNvPr id="206" name="Google Shape;206;p34"/>
          <p:cNvPicPr preferRelativeResize="0"/>
          <p:nvPr/>
        </p:nvPicPr>
        <p:blipFill>
          <a:blip r:embed="rId4">
            <a:alphaModFix/>
          </a:blip>
          <a:stretch>
            <a:fillRect/>
          </a:stretch>
        </p:blipFill>
        <p:spPr>
          <a:xfrm>
            <a:off x="6406150" y="2511964"/>
            <a:ext cx="4884601" cy="2442333"/>
          </a:xfrm>
          <a:prstGeom prst="rect">
            <a:avLst/>
          </a:prstGeom>
          <a:noFill/>
          <a:ln>
            <a:noFill/>
          </a:ln>
        </p:spPr>
      </p:pic>
      <p:sp>
        <p:nvSpPr>
          <p:cNvPr id="207" name="Google Shape;207;p34"/>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GB"/>
              <a:t>The </a:t>
            </a:r>
            <a:r>
              <a:rPr lang="en-GB" b="1"/>
              <a:t>mouse</a:t>
            </a:r>
            <a:r>
              <a:rPr lang="en-GB"/>
              <a:t> lets you select and move objects. On a laptop, this is called a </a:t>
            </a:r>
            <a:r>
              <a:rPr lang="en-GB" b="1"/>
              <a:t>trackpad</a:t>
            </a:r>
            <a:r>
              <a:rPr lang="en-GB"/>
              <a:t>.</a:t>
            </a:r>
            <a:endParaRPr/>
          </a:p>
        </p:txBody>
      </p:sp>
      <p:sp>
        <p:nvSpPr>
          <p:cNvPr id="208" name="Google Shape;208;p34"/>
          <p:cNvSpPr/>
          <p:nvPr/>
        </p:nvSpPr>
        <p:spPr>
          <a:xfrm>
            <a:off x="3745100" y="4679467"/>
            <a:ext cx="855600" cy="720400"/>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 name="Google Shape;209;p34"/>
          <p:cNvSpPr/>
          <p:nvPr/>
        </p:nvSpPr>
        <p:spPr>
          <a:xfrm rot="-665623">
            <a:off x="9281082" y="3901180"/>
            <a:ext cx="665231" cy="455776"/>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 name="Google Shape;210;p34"/>
          <p:cNvSpPr txBox="1"/>
          <p:nvPr/>
        </p:nvSpPr>
        <p:spPr>
          <a:xfrm>
            <a:off x="4535433" y="1356933"/>
            <a:ext cx="2565200" cy="1020000"/>
          </a:xfrm>
          <a:prstGeom prst="rect">
            <a:avLst/>
          </a:prstGeom>
          <a:noFill/>
          <a:ln>
            <a:noFill/>
          </a:ln>
        </p:spPr>
        <p:txBody>
          <a:bodyPr spcFirstLastPara="1" wrap="square" lIns="121900" tIns="121900" rIns="121900" bIns="121900" anchor="t" anchorCtr="0">
            <a:noAutofit/>
          </a:bodyPr>
          <a:lstStyle/>
          <a:p>
            <a:pPr algn="ctr"/>
            <a:r>
              <a:rPr lang="en-GB" sz="3600" b="1">
                <a:solidFill>
                  <a:schemeClr val="dk1"/>
                </a:solidFill>
                <a:latin typeface="Quicksand"/>
                <a:ea typeface="Quicksand"/>
                <a:cs typeface="Quicksand"/>
                <a:sym typeface="Quicksand"/>
              </a:rPr>
              <a:t>Mouse</a:t>
            </a:r>
            <a:endParaRPr sz="3600" b="1">
              <a:solidFill>
                <a:schemeClr val="dk1"/>
              </a:solidFill>
              <a:latin typeface="Quicksand"/>
              <a:ea typeface="Quicksand"/>
              <a:cs typeface="Quicksand"/>
              <a:sym typeface="Quicksand"/>
            </a:endParaRPr>
          </a:p>
        </p:txBody>
      </p:sp>
      <p:sp>
        <p:nvSpPr>
          <p:cNvPr id="211" name="Google Shape;211;p34"/>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Introduction</a:t>
            </a:r>
            <a:endParaRPr/>
          </a:p>
        </p:txBody>
      </p:sp>
      <p:sp>
        <p:nvSpPr>
          <p:cNvPr id="2" name="TextBox 1">
            <a:extLst>
              <a:ext uri="{FF2B5EF4-FFF2-40B4-BE49-F238E27FC236}">
                <a16:creationId xmlns:a16="http://schemas.microsoft.com/office/drawing/2014/main" id="{083A5A20-DC00-6237-ADF4-041CA3E13D58}"/>
              </a:ext>
            </a:extLst>
          </p:cNvPr>
          <p:cNvSpPr txBox="1"/>
          <p:nvPr/>
        </p:nvSpPr>
        <p:spPr>
          <a:xfrm>
            <a:off x="428400" y="-108846"/>
            <a:ext cx="3708400" cy="707886"/>
          </a:xfrm>
          <a:prstGeom prst="rect">
            <a:avLst/>
          </a:prstGeom>
          <a:noFill/>
        </p:spPr>
        <p:txBody>
          <a:bodyPr wrap="square" rtlCol="0">
            <a:spAutoFit/>
          </a:bodyPr>
          <a:lstStyle/>
          <a:p>
            <a:r>
              <a:rPr lang="en-GB" sz="4000"/>
              <a:t>3 in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body" idx="1"/>
          </p:nvPr>
        </p:nvSpPr>
        <p:spPr>
          <a:xfrm>
            <a:off x="414533" y="1560165"/>
            <a:ext cx="5462000" cy="48788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GB" sz="3600" b="1"/>
              <a:t>Base unit</a:t>
            </a:r>
            <a:endParaRPr sz="3600" b="1"/>
          </a:p>
          <a:p>
            <a:pPr marL="0" indent="0">
              <a:lnSpc>
                <a:spcPct val="100000"/>
              </a:lnSpc>
              <a:buNone/>
            </a:pPr>
            <a:endParaRPr sz="3600" b="1"/>
          </a:p>
          <a:p>
            <a:pPr marL="0" indent="0">
              <a:spcAft>
                <a:spcPts val="2133"/>
              </a:spcAft>
              <a:buNone/>
            </a:pPr>
            <a:r>
              <a:rPr lang="en-GB"/>
              <a:t>The </a:t>
            </a:r>
            <a:r>
              <a:rPr lang="en-GB" b="1"/>
              <a:t>base unit</a:t>
            </a:r>
            <a:r>
              <a:rPr lang="en-GB"/>
              <a:t> stores and processes information.</a:t>
            </a:r>
            <a:endParaRPr sz="3600" b="1"/>
          </a:p>
        </p:txBody>
      </p:sp>
      <p:sp>
        <p:nvSpPr>
          <p:cNvPr id="217" name="Google Shape;217;p35"/>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GB"/>
              <a:pPr algn="ctr"/>
              <a:t>43</a:t>
            </a:fld>
            <a:endParaRPr/>
          </a:p>
        </p:txBody>
      </p:sp>
      <p:sp>
        <p:nvSpPr>
          <p:cNvPr id="218" name="Google Shape;218;p35"/>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What is this part of a computer called?</a:t>
            </a:r>
            <a:endParaRPr/>
          </a:p>
        </p:txBody>
      </p:sp>
      <p:pic>
        <p:nvPicPr>
          <p:cNvPr id="219" name="Google Shape;219;p35" descr="Computer, Desktop, Workstation, Office, Hardware"/>
          <p:cNvPicPr preferRelativeResize="0"/>
          <p:nvPr/>
        </p:nvPicPr>
        <p:blipFill>
          <a:blip r:embed="rId3">
            <a:alphaModFix/>
          </a:blip>
          <a:stretch>
            <a:fillRect/>
          </a:stretch>
        </p:blipFill>
        <p:spPr>
          <a:xfrm>
            <a:off x="7049748" y="1760172"/>
            <a:ext cx="3926465" cy="3155000"/>
          </a:xfrm>
          <a:prstGeom prst="rect">
            <a:avLst/>
          </a:prstGeom>
          <a:noFill/>
          <a:ln>
            <a:noFill/>
          </a:ln>
        </p:spPr>
      </p:pic>
      <p:sp>
        <p:nvSpPr>
          <p:cNvPr id="220" name="Google Shape;220;p35"/>
          <p:cNvSpPr/>
          <p:nvPr/>
        </p:nvSpPr>
        <p:spPr>
          <a:xfrm>
            <a:off x="9515167" y="1560133"/>
            <a:ext cx="1528000" cy="2762800"/>
          </a:xfrm>
          <a:prstGeom prst="ellipse">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 name="Google Shape;221;p35"/>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Introduction</a:t>
            </a:r>
            <a:endParaRPr/>
          </a:p>
        </p:txBody>
      </p:sp>
      <p:sp>
        <p:nvSpPr>
          <p:cNvPr id="2" name="TextBox 1">
            <a:extLst>
              <a:ext uri="{FF2B5EF4-FFF2-40B4-BE49-F238E27FC236}">
                <a16:creationId xmlns:a16="http://schemas.microsoft.com/office/drawing/2014/main" id="{FDBEA4C9-C6EA-313B-866D-C2533AD86A17}"/>
              </a:ext>
            </a:extLst>
          </p:cNvPr>
          <p:cNvSpPr txBox="1"/>
          <p:nvPr/>
        </p:nvSpPr>
        <p:spPr>
          <a:xfrm>
            <a:off x="428400" y="-131042"/>
            <a:ext cx="3708400" cy="707886"/>
          </a:xfrm>
          <a:prstGeom prst="rect">
            <a:avLst/>
          </a:prstGeom>
          <a:noFill/>
        </p:spPr>
        <p:txBody>
          <a:bodyPr wrap="square" rtlCol="0">
            <a:spAutoFit/>
          </a:bodyPr>
          <a:lstStyle/>
          <a:p>
            <a:r>
              <a:rPr lang="en-GB" sz="4000"/>
              <a:t>3 in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1</a:t>
            </a:r>
            <a:endParaRPr b="1">
              <a:latin typeface="Quicksand"/>
              <a:ea typeface="Quicksand"/>
              <a:cs typeface="Quicksand"/>
              <a:sym typeface="Quicksand"/>
            </a:endParaRPr>
          </a:p>
        </p:txBody>
      </p:sp>
      <p:pic>
        <p:nvPicPr>
          <p:cNvPr id="227" name="Google Shape;227;p36"/>
          <p:cNvPicPr preferRelativeResize="0"/>
          <p:nvPr/>
        </p:nvPicPr>
        <p:blipFill>
          <a:blip r:embed="rId3">
            <a:alphaModFix/>
          </a:blip>
          <a:stretch>
            <a:fillRect/>
          </a:stretch>
        </p:blipFill>
        <p:spPr>
          <a:xfrm>
            <a:off x="1380067" y="1544018"/>
            <a:ext cx="2124099" cy="1999133"/>
          </a:xfrm>
          <a:prstGeom prst="rect">
            <a:avLst/>
          </a:prstGeom>
          <a:noFill/>
          <a:ln>
            <a:noFill/>
          </a:ln>
        </p:spPr>
      </p:pic>
      <p:pic>
        <p:nvPicPr>
          <p:cNvPr id="228" name="Google Shape;228;p36"/>
          <p:cNvPicPr preferRelativeResize="0"/>
          <p:nvPr/>
        </p:nvPicPr>
        <p:blipFill>
          <a:blip r:embed="rId4">
            <a:alphaModFix/>
          </a:blip>
          <a:stretch>
            <a:fillRect/>
          </a:stretch>
        </p:blipFill>
        <p:spPr>
          <a:xfrm>
            <a:off x="4456701" y="1610482"/>
            <a:ext cx="2596068" cy="1999133"/>
          </a:xfrm>
          <a:prstGeom prst="rect">
            <a:avLst/>
          </a:prstGeom>
          <a:noFill/>
          <a:ln>
            <a:noFill/>
          </a:ln>
        </p:spPr>
      </p:pic>
      <p:pic>
        <p:nvPicPr>
          <p:cNvPr id="229" name="Google Shape;229;p36"/>
          <p:cNvPicPr preferRelativeResize="0"/>
          <p:nvPr/>
        </p:nvPicPr>
        <p:blipFill>
          <a:blip r:embed="rId5">
            <a:alphaModFix/>
          </a:blip>
          <a:stretch>
            <a:fillRect/>
          </a:stretch>
        </p:blipFill>
        <p:spPr>
          <a:xfrm>
            <a:off x="2672852" y="3902034"/>
            <a:ext cx="2478537" cy="1858903"/>
          </a:xfrm>
          <a:prstGeom prst="rect">
            <a:avLst/>
          </a:prstGeom>
          <a:noFill/>
          <a:ln>
            <a:noFill/>
          </a:ln>
        </p:spPr>
      </p:pic>
      <p:pic>
        <p:nvPicPr>
          <p:cNvPr id="230" name="Google Shape;230;p36"/>
          <p:cNvPicPr preferRelativeResize="0"/>
          <p:nvPr/>
        </p:nvPicPr>
        <p:blipFill>
          <a:blip r:embed="rId6">
            <a:alphaModFix/>
          </a:blip>
          <a:stretch>
            <a:fillRect/>
          </a:stretch>
        </p:blipFill>
        <p:spPr>
          <a:xfrm>
            <a:off x="6184551" y="3838817"/>
            <a:ext cx="2652067" cy="1897900"/>
          </a:xfrm>
          <a:prstGeom prst="rect">
            <a:avLst/>
          </a:prstGeom>
          <a:noFill/>
          <a:ln>
            <a:noFill/>
          </a:ln>
        </p:spPr>
      </p:pic>
      <p:sp>
        <p:nvSpPr>
          <p:cNvPr id="231" name="Google Shape;231;p36"/>
          <p:cNvSpPr txBox="1">
            <a:spLocks noGrp="1"/>
          </p:cNvSpPr>
          <p:nvPr>
            <p:ph type="body" idx="2"/>
          </p:nvPr>
        </p:nvSpPr>
        <p:spPr>
          <a:xfrm>
            <a:off x="414533" y="5948033"/>
            <a:ext cx="11361600" cy="657200"/>
          </a:xfrm>
          <a:prstGeom prst="rect">
            <a:avLst/>
          </a:prstGeom>
        </p:spPr>
        <p:txBody>
          <a:bodyPr spcFirstLastPara="1" vert="horz" wrap="square" lIns="121900" tIns="121900" rIns="121900" bIns="121900" rtlCol="0" anchor="t" anchorCtr="0">
            <a:noAutofit/>
          </a:bodyPr>
          <a:lstStyle/>
          <a:p>
            <a:pPr marL="0" indent="0">
              <a:buNone/>
            </a:pPr>
            <a:r>
              <a:rPr lang="en-GB"/>
              <a:t>Not all computer mice or trackpads look the same, but they do the same thing.</a:t>
            </a:r>
            <a:endParaRPr>
              <a:solidFill>
                <a:srgbClr val="595959"/>
              </a:solidFill>
              <a:latin typeface="Quicksand Light"/>
              <a:ea typeface="Quicksand Light"/>
              <a:cs typeface="Quicksand Light"/>
              <a:sym typeface="Quicksand Light"/>
            </a:endParaRPr>
          </a:p>
          <a:p>
            <a:pPr marL="0" indent="0">
              <a:spcAft>
                <a:spcPts val="2133"/>
              </a:spcAft>
              <a:buNone/>
            </a:pPr>
            <a:endParaRPr/>
          </a:p>
        </p:txBody>
      </p:sp>
      <p:sp>
        <p:nvSpPr>
          <p:cNvPr id="232" name="Google Shape;232;p36"/>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Using the computer mouse or trackpad</a:t>
            </a:r>
            <a:endParaRPr/>
          </a:p>
        </p:txBody>
      </p:sp>
      <p:pic>
        <p:nvPicPr>
          <p:cNvPr id="233" name="Google Shape;233;p36"/>
          <p:cNvPicPr preferRelativeResize="0"/>
          <p:nvPr/>
        </p:nvPicPr>
        <p:blipFill>
          <a:blip r:embed="rId7">
            <a:alphaModFix/>
          </a:blip>
          <a:stretch>
            <a:fillRect/>
          </a:stretch>
        </p:blipFill>
        <p:spPr>
          <a:xfrm>
            <a:off x="8005300" y="1680601"/>
            <a:ext cx="2806629" cy="185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1</a:t>
            </a:r>
            <a:endParaRPr b="1">
              <a:latin typeface="Quicksand"/>
              <a:ea typeface="Quicksand"/>
              <a:cs typeface="Quicksand"/>
              <a:sym typeface="Quicksand"/>
            </a:endParaRPr>
          </a:p>
        </p:txBody>
      </p:sp>
      <p:sp>
        <p:nvSpPr>
          <p:cNvPr id="239" name="Google Shape;239;p37"/>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Creating a picture</a:t>
            </a:r>
            <a:endParaRPr/>
          </a:p>
        </p:txBody>
      </p:sp>
      <p:pic>
        <p:nvPicPr>
          <p:cNvPr id="240" name="Google Shape;240;p37"/>
          <p:cNvPicPr preferRelativeResize="0"/>
          <p:nvPr/>
        </p:nvPicPr>
        <p:blipFill>
          <a:blip r:embed="rId3">
            <a:alphaModFix/>
          </a:blip>
          <a:stretch>
            <a:fillRect/>
          </a:stretch>
        </p:blipFill>
        <p:spPr>
          <a:xfrm>
            <a:off x="7751000" y="1560167"/>
            <a:ext cx="2209267" cy="1683800"/>
          </a:xfrm>
          <a:prstGeom prst="rect">
            <a:avLst/>
          </a:prstGeom>
          <a:noFill/>
          <a:ln>
            <a:noFill/>
          </a:ln>
        </p:spPr>
      </p:pic>
      <p:sp>
        <p:nvSpPr>
          <p:cNvPr id="241" name="Google Shape;241;p37"/>
          <p:cNvSpPr txBox="1">
            <a:spLocks noGrp="1"/>
          </p:cNvSpPr>
          <p:nvPr>
            <p:ph type="body" idx="1"/>
          </p:nvPr>
        </p:nvSpPr>
        <p:spPr>
          <a:xfrm>
            <a:off x="414533" y="1560165"/>
            <a:ext cx="5462000" cy="4878800"/>
          </a:xfrm>
          <a:prstGeom prst="rect">
            <a:avLst/>
          </a:prstGeom>
        </p:spPr>
        <p:txBody>
          <a:bodyPr spcFirstLastPara="1" vert="horz" wrap="square" lIns="121900" tIns="121900" rIns="121900" bIns="121900" rtlCol="0" anchor="t" anchorCtr="0">
            <a:noAutofit/>
          </a:bodyPr>
          <a:lstStyle/>
          <a:p>
            <a:pPr marL="0" indent="0">
              <a:buNone/>
            </a:pPr>
            <a:r>
              <a:rPr lang="en-GB"/>
              <a:t>Before you can begin creating pictures, you need to open a program. </a:t>
            </a:r>
            <a:endParaRPr/>
          </a:p>
          <a:p>
            <a:pPr marL="0" indent="0">
              <a:spcBef>
                <a:spcPts val="2133"/>
              </a:spcBef>
              <a:buNone/>
            </a:pPr>
            <a:endParaRPr/>
          </a:p>
          <a:p>
            <a:pPr marL="0" indent="0">
              <a:spcBef>
                <a:spcPts val="2133"/>
              </a:spcBef>
              <a:spcAft>
                <a:spcPts val="2133"/>
              </a:spcAft>
              <a:buNone/>
            </a:pPr>
            <a:r>
              <a:rPr lang="en-GB"/>
              <a:t>To do this, you will need to </a:t>
            </a:r>
            <a:r>
              <a:rPr lang="en-GB" b="1"/>
              <a:t>double-click</a:t>
            </a:r>
            <a:r>
              <a:rPr lang="en-GB"/>
              <a:t> using your mouse.</a:t>
            </a:r>
            <a:endParaRPr/>
          </a:p>
        </p:txBody>
      </p:sp>
      <p:pic>
        <p:nvPicPr>
          <p:cNvPr id="242" name="Google Shape;242;p37"/>
          <p:cNvPicPr preferRelativeResize="0"/>
          <p:nvPr/>
        </p:nvPicPr>
        <p:blipFill>
          <a:blip r:embed="rId4">
            <a:alphaModFix/>
          </a:blip>
          <a:stretch>
            <a:fillRect/>
          </a:stretch>
        </p:blipFill>
        <p:spPr>
          <a:xfrm rot="1813511">
            <a:off x="7437101" y="3608901"/>
            <a:ext cx="2837068" cy="2373332"/>
          </a:xfrm>
          <a:prstGeom prst="rect">
            <a:avLst/>
          </a:prstGeom>
          <a:noFill/>
          <a:ln>
            <a:noFill/>
          </a:ln>
        </p:spPr>
      </p:pic>
      <p:sp>
        <p:nvSpPr>
          <p:cNvPr id="243" name="Google Shape;243;p37"/>
          <p:cNvSpPr/>
          <p:nvPr/>
        </p:nvSpPr>
        <p:spPr>
          <a:xfrm>
            <a:off x="8068600" y="4863300"/>
            <a:ext cx="574400" cy="6100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43"/>
                                        </p:tgtEl>
                                        <p:attrNameLst>
                                          <p:attrName>ppt_w</p:attrName>
                                        </p:attrNameLst>
                                      </p:cBhvr>
                                      <p:tavLst>
                                        <p:tav tm="0">
                                          <p:val>
                                            <p:strVal val="#ppt_w"/>
                                          </p:val>
                                        </p:tav>
                                        <p:tav tm="100000">
                                          <p:val>
                                            <p:strVal val="0"/>
                                          </p:val>
                                        </p:tav>
                                      </p:tavLst>
                                    </p:anim>
                                    <p:anim calcmode="lin" valueType="num">
                                      <p:cBhvr additive="base">
                                        <p:cTn id="7" dur="1000"/>
                                        <p:tgtEl>
                                          <p:spTgt spid="243"/>
                                        </p:tgtEl>
                                        <p:attrNameLst>
                                          <p:attrName>ppt_h</p:attrName>
                                        </p:attrNameLst>
                                      </p:cBhvr>
                                      <p:tavLst>
                                        <p:tav tm="0">
                                          <p:val>
                                            <p:strVal val="#ppt_h"/>
                                          </p:val>
                                        </p:tav>
                                        <p:tav tm="100000">
                                          <p:val>
                                            <p:strVal val="0"/>
                                          </p:val>
                                        </p:tav>
                                      </p:tavLst>
                                    </p:anim>
                                    <p:set>
                                      <p:cBhvr>
                                        <p:cTn id="8" dur="1" fill="hold">
                                          <p:stCondLst>
                                            <p:cond delay="1000"/>
                                          </p:stCondLst>
                                        </p:cTn>
                                        <p:tgtEl>
                                          <p:spTgt spid="243"/>
                                        </p:tgtEl>
                                        <p:attrNameLst>
                                          <p:attrName>style.visibility</p:attrName>
                                        </p:attrNameLst>
                                      </p:cBhvr>
                                      <p:to>
                                        <p:strVal val="hidden"/>
                                      </p:to>
                                    </p:set>
                                  </p:childTnLst>
                                </p:cTn>
                              </p:par>
                            </p:childTnLst>
                          </p:cTn>
                        </p:par>
                        <p:par>
                          <p:cTn id="9" fill="hold">
                            <p:stCondLst>
                              <p:cond delay="1000"/>
                            </p:stCondLst>
                            <p:childTnLst>
                              <p:par>
                                <p:cTn id="10" presetID="23" presetClass="exit" presetSubtype="32" fill="hold" nodeType="afterEffect">
                                  <p:stCondLst>
                                    <p:cond delay="0"/>
                                  </p:stCondLst>
                                  <p:childTnLst>
                                    <p:anim calcmode="lin" valueType="num">
                                      <p:cBhvr additive="base">
                                        <p:cTn id="11" dur="1000"/>
                                        <p:tgtEl>
                                          <p:spTgt spid="243"/>
                                        </p:tgtEl>
                                        <p:attrNameLst>
                                          <p:attrName>ppt_w</p:attrName>
                                        </p:attrNameLst>
                                      </p:cBhvr>
                                      <p:tavLst>
                                        <p:tav tm="0">
                                          <p:val>
                                            <p:strVal val="#ppt_w"/>
                                          </p:val>
                                        </p:tav>
                                        <p:tav tm="100000">
                                          <p:val>
                                            <p:strVal val="0"/>
                                          </p:val>
                                        </p:tav>
                                      </p:tavLst>
                                    </p:anim>
                                    <p:anim calcmode="lin" valueType="num">
                                      <p:cBhvr additive="base">
                                        <p:cTn id="12" dur="1000"/>
                                        <p:tgtEl>
                                          <p:spTgt spid="243"/>
                                        </p:tgtEl>
                                        <p:attrNameLst>
                                          <p:attrName>ppt_h</p:attrName>
                                        </p:attrNameLst>
                                      </p:cBhvr>
                                      <p:tavLst>
                                        <p:tav tm="0">
                                          <p:val>
                                            <p:strVal val="#ppt_h"/>
                                          </p:val>
                                        </p:tav>
                                        <p:tav tm="100000">
                                          <p:val>
                                            <p:strVal val="0"/>
                                          </p:val>
                                        </p:tav>
                                      </p:tavLst>
                                    </p:anim>
                                    <p:set>
                                      <p:cBhvr>
                                        <p:cTn id="13" dur="1" fill="hold">
                                          <p:stCondLst>
                                            <p:cond delay="1000"/>
                                          </p:stCondLst>
                                        </p:cTn>
                                        <p:tgtEl>
                                          <p:spTgt spid="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1</a:t>
            </a:r>
            <a:endParaRPr b="1">
              <a:latin typeface="Quicksand"/>
              <a:ea typeface="Quicksand"/>
              <a:cs typeface="Quicksand"/>
              <a:sym typeface="Quicksand"/>
            </a:endParaRPr>
          </a:p>
        </p:txBody>
      </p:sp>
      <p:sp>
        <p:nvSpPr>
          <p:cNvPr id="249" name="Google Shape;249;p38"/>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Double-clicking</a:t>
            </a:r>
            <a:endParaRPr/>
          </a:p>
        </p:txBody>
      </p:sp>
      <p:sp>
        <p:nvSpPr>
          <p:cNvPr id="250" name="Google Shape;250;p38"/>
          <p:cNvSpPr txBox="1">
            <a:spLocks noGrp="1"/>
          </p:cNvSpPr>
          <p:nvPr>
            <p:ph type="body" idx="1"/>
          </p:nvPr>
        </p:nvSpPr>
        <p:spPr>
          <a:xfrm>
            <a:off x="414533" y="1560165"/>
            <a:ext cx="5462000" cy="4878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a:t>Let’s practice double-clicking, without using a computer mouse!</a:t>
            </a:r>
            <a:endParaRPr/>
          </a:p>
        </p:txBody>
      </p:sp>
      <p:pic>
        <p:nvPicPr>
          <p:cNvPr id="251" name="Google Shape;251;p38"/>
          <p:cNvPicPr preferRelativeResize="0"/>
          <p:nvPr/>
        </p:nvPicPr>
        <p:blipFill>
          <a:blip r:embed="rId3">
            <a:alphaModFix/>
          </a:blip>
          <a:stretch>
            <a:fillRect/>
          </a:stretch>
        </p:blipFill>
        <p:spPr>
          <a:xfrm>
            <a:off x="6956400" y="1560167"/>
            <a:ext cx="3761133" cy="393963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1</a:t>
            </a:r>
            <a:endParaRPr b="1">
              <a:latin typeface="Quicksand"/>
              <a:ea typeface="Quicksand"/>
              <a:cs typeface="Quicksand"/>
              <a:sym typeface="Quicksand"/>
            </a:endParaRPr>
          </a:p>
        </p:txBody>
      </p:sp>
      <p:sp>
        <p:nvSpPr>
          <p:cNvPr id="257" name="Google Shape;257;p39"/>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a:t>Log in and open Paintz.app</a:t>
            </a:r>
            <a:endParaRPr/>
          </a:p>
        </p:txBody>
      </p:sp>
      <p:sp>
        <p:nvSpPr>
          <p:cNvPr id="258" name="Google Shape;258;p39"/>
          <p:cNvSpPr txBox="1">
            <a:spLocks noGrp="1"/>
          </p:cNvSpPr>
          <p:nvPr>
            <p:ph type="body" idx="1"/>
          </p:nvPr>
        </p:nvSpPr>
        <p:spPr>
          <a:xfrm>
            <a:off x="414533" y="1560165"/>
            <a:ext cx="5462000" cy="4878800"/>
          </a:xfrm>
          <a:prstGeom prst="rect">
            <a:avLst/>
          </a:prstGeom>
        </p:spPr>
        <p:txBody>
          <a:bodyPr spcFirstLastPara="1" vert="horz" wrap="square" lIns="121900" tIns="121900" rIns="121900" bIns="121900" rtlCol="0" anchor="t" anchorCtr="0">
            <a:noAutofit/>
          </a:bodyPr>
          <a:lstStyle/>
          <a:p>
            <a:pPr marL="0" indent="0">
              <a:buNone/>
            </a:pPr>
            <a:r>
              <a:rPr lang="en-GB" sz="2933"/>
              <a:t>Open the browser using double-click. </a:t>
            </a:r>
            <a:endParaRPr sz="2933"/>
          </a:p>
          <a:p>
            <a:pPr marL="0" indent="0">
              <a:spcBef>
                <a:spcPts val="2133"/>
              </a:spcBef>
              <a:buNone/>
            </a:pPr>
            <a:endParaRPr sz="2933"/>
          </a:p>
          <a:p>
            <a:pPr marL="0" indent="0" algn="ctr">
              <a:spcBef>
                <a:spcPts val="2133"/>
              </a:spcBef>
              <a:buNone/>
            </a:pPr>
            <a:r>
              <a:rPr lang="en-GB" sz="2933"/>
              <a:t>Open</a:t>
            </a:r>
            <a:endParaRPr sz="2933"/>
          </a:p>
          <a:p>
            <a:pPr marL="0" indent="0" algn="ctr">
              <a:spcBef>
                <a:spcPts val="2133"/>
              </a:spcBef>
              <a:spcAft>
                <a:spcPts val="2133"/>
              </a:spcAft>
              <a:buNone/>
            </a:pPr>
            <a:r>
              <a:rPr lang="en-GB" sz="2933" b="1" u="sng">
                <a:solidFill>
                  <a:schemeClr val="hlink"/>
                </a:solidFill>
                <a:hlinkClick r:id="rId3"/>
              </a:rPr>
              <a:t>paintz.app</a:t>
            </a:r>
            <a:endParaRPr sz="2933" b="1"/>
          </a:p>
        </p:txBody>
      </p:sp>
      <p:pic>
        <p:nvPicPr>
          <p:cNvPr id="259" name="Google Shape;259;p39"/>
          <p:cNvPicPr preferRelativeResize="0"/>
          <p:nvPr/>
        </p:nvPicPr>
        <p:blipFill>
          <a:blip r:embed="rId4">
            <a:alphaModFix/>
          </a:blip>
          <a:stretch>
            <a:fillRect/>
          </a:stretch>
        </p:blipFill>
        <p:spPr>
          <a:xfrm rot="1797570">
            <a:off x="6894271" y="2127589"/>
            <a:ext cx="4010700" cy="3337488"/>
          </a:xfrm>
          <a:prstGeom prst="rect">
            <a:avLst/>
          </a:prstGeom>
          <a:noFill/>
          <a:ln>
            <a:noFill/>
          </a:ln>
        </p:spPr>
      </p:pic>
      <p:sp>
        <p:nvSpPr>
          <p:cNvPr id="260" name="Google Shape;260;p39"/>
          <p:cNvSpPr/>
          <p:nvPr/>
        </p:nvSpPr>
        <p:spPr>
          <a:xfrm>
            <a:off x="7784013" y="3891324"/>
            <a:ext cx="814400" cy="8556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60"/>
                                        </p:tgtEl>
                                        <p:attrNameLst>
                                          <p:attrName>ppt_w</p:attrName>
                                        </p:attrNameLst>
                                      </p:cBhvr>
                                      <p:tavLst>
                                        <p:tav tm="0">
                                          <p:val>
                                            <p:strVal val="#ppt_w"/>
                                          </p:val>
                                        </p:tav>
                                        <p:tav tm="100000">
                                          <p:val>
                                            <p:strVal val="0"/>
                                          </p:val>
                                        </p:tav>
                                      </p:tavLst>
                                    </p:anim>
                                    <p:anim calcmode="lin" valueType="num">
                                      <p:cBhvr additive="base">
                                        <p:cTn id="7" dur="1000"/>
                                        <p:tgtEl>
                                          <p:spTgt spid="260"/>
                                        </p:tgtEl>
                                        <p:attrNameLst>
                                          <p:attrName>ppt_h</p:attrName>
                                        </p:attrNameLst>
                                      </p:cBhvr>
                                      <p:tavLst>
                                        <p:tav tm="0">
                                          <p:val>
                                            <p:strVal val="#ppt_h"/>
                                          </p:val>
                                        </p:tav>
                                        <p:tav tm="100000">
                                          <p:val>
                                            <p:strVal val="0"/>
                                          </p:val>
                                        </p:tav>
                                      </p:tavLst>
                                    </p:anim>
                                    <p:set>
                                      <p:cBhvr>
                                        <p:cTn id="8" dur="1" fill="hold">
                                          <p:stCondLst>
                                            <p:cond delay="1000"/>
                                          </p:stCondLst>
                                        </p:cTn>
                                        <p:tgtEl>
                                          <p:spTgt spid="260"/>
                                        </p:tgtEl>
                                        <p:attrNameLst>
                                          <p:attrName>style.visibility</p:attrName>
                                        </p:attrNameLst>
                                      </p:cBhvr>
                                      <p:to>
                                        <p:strVal val="hidden"/>
                                      </p:to>
                                    </p:set>
                                  </p:childTnLst>
                                </p:cTn>
                              </p:par>
                            </p:childTnLst>
                          </p:cTn>
                        </p:par>
                        <p:par>
                          <p:cTn id="9" fill="hold">
                            <p:stCondLst>
                              <p:cond delay="1000"/>
                            </p:stCondLst>
                            <p:childTnLst>
                              <p:par>
                                <p:cTn id="10" presetID="23" presetClass="exit" presetSubtype="32" fill="hold" nodeType="afterEffect">
                                  <p:stCondLst>
                                    <p:cond delay="0"/>
                                  </p:stCondLst>
                                  <p:childTnLst>
                                    <p:anim calcmode="lin" valueType="num">
                                      <p:cBhvr additive="base">
                                        <p:cTn id="11" dur="1000"/>
                                        <p:tgtEl>
                                          <p:spTgt spid="260"/>
                                        </p:tgtEl>
                                        <p:attrNameLst>
                                          <p:attrName>ppt_w</p:attrName>
                                        </p:attrNameLst>
                                      </p:cBhvr>
                                      <p:tavLst>
                                        <p:tav tm="0">
                                          <p:val>
                                            <p:strVal val="#ppt_w"/>
                                          </p:val>
                                        </p:tav>
                                        <p:tav tm="100000">
                                          <p:val>
                                            <p:strVal val="0"/>
                                          </p:val>
                                        </p:tav>
                                      </p:tavLst>
                                    </p:anim>
                                    <p:anim calcmode="lin" valueType="num">
                                      <p:cBhvr additive="base">
                                        <p:cTn id="12" dur="1000"/>
                                        <p:tgtEl>
                                          <p:spTgt spid="260"/>
                                        </p:tgtEl>
                                        <p:attrNameLst>
                                          <p:attrName>ppt_h</p:attrName>
                                        </p:attrNameLst>
                                      </p:cBhvr>
                                      <p:tavLst>
                                        <p:tav tm="0">
                                          <p:val>
                                            <p:strVal val="#ppt_h"/>
                                          </p:val>
                                        </p:tav>
                                        <p:tav tm="100000">
                                          <p:val>
                                            <p:strVal val="0"/>
                                          </p:val>
                                        </p:tav>
                                      </p:tavLst>
                                    </p:anim>
                                    <p:set>
                                      <p:cBhvr>
                                        <p:cTn id="13" dur="1" fill="hold">
                                          <p:stCondLst>
                                            <p:cond delay="1000"/>
                                          </p:stCondLst>
                                        </p:cTn>
                                        <p:tgtEl>
                                          <p:spTgt spid="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0"/>
          <p:cNvPicPr preferRelativeResize="0"/>
          <p:nvPr/>
        </p:nvPicPr>
        <p:blipFill>
          <a:blip r:embed="rId3">
            <a:alphaModFix/>
          </a:blip>
          <a:stretch>
            <a:fillRect/>
          </a:stretch>
        </p:blipFill>
        <p:spPr>
          <a:xfrm>
            <a:off x="3676358" y="736734"/>
            <a:ext cx="8180209" cy="5744932"/>
          </a:xfrm>
          <a:prstGeom prst="rect">
            <a:avLst/>
          </a:prstGeom>
          <a:noFill/>
          <a:ln>
            <a:noFill/>
          </a:ln>
        </p:spPr>
      </p:pic>
      <p:sp>
        <p:nvSpPr>
          <p:cNvPr id="266" name="Google Shape;266;p40"/>
          <p:cNvSpPr/>
          <p:nvPr/>
        </p:nvSpPr>
        <p:spPr>
          <a:xfrm>
            <a:off x="5092433" y="794033"/>
            <a:ext cx="406000" cy="301200"/>
          </a:xfrm>
          <a:prstGeom prst="ellipse">
            <a:avLst/>
          </a:prstGeom>
          <a:no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67" name="Google Shape;267;p40"/>
          <p:cNvSpPr txBox="1"/>
          <p:nvPr/>
        </p:nvSpPr>
        <p:spPr>
          <a:xfrm>
            <a:off x="402567" y="895633"/>
            <a:ext cx="3195600" cy="4966400"/>
          </a:xfrm>
          <a:prstGeom prst="rect">
            <a:avLst/>
          </a:prstGeom>
          <a:noFill/>
          <a:ln>
            <a:noFill/>
          </a:ln>
        </p:spPr>
        <p:txBody>
          <a:bodyPr spcFirstLastPara="1" wrap="square" lIns="121900" tIns="121900" rIns="121900" bIns="121900" anchor="t" anchorCtr="0">
            <a:noAutofit/>
          </a:bodyPr>
          <a:lstStyle/>
          <a:p>
            <a:r>
              <a:rPr lang="en-GB" sz="3200" b="1">
                <a:solidFill>
                  <a:schemeClr val="dk1"/>
                </a:solidFill>
                <a:latin typeface="Quicksand"/>
                <a:ea typeface="Quicksand"/>
                <a:cs typeface="Quicksand"/>
                <a:sym typeface="Quicksand"/>
              </a:rPr>
              <a:t>Click on the brush tool</a:t>
            </a:r>
            <a:endParaRPr sz="3200" b="1">
              <a:solidFill>
                <a:schemeClr val="dk1"/>
              </a:solidFill>
              <a:latin typeface="Quicksand"/>
              <a:ea typeface="Quicksand"/>
              <a:cs typeface="Quicksand"/>
              <a:sym typeface="Quicksand"/>
            </a:endParaRPr>
          </a:p>
        </p:txBody>
      </p:sp>
      <p:cxnSp>
        <p:nvCxnSpPr>
          <p:cNvPr id="268" name="Google Shape;268;p40"/>
          <p:cNvCxnSpPr>
            <a:endCxn id="266" idx="2"/>
          </p:cNvCxnSpPr>
          <p:nvPr/>
        </p:nvCxnSpPr>
        <p:spPr>
          <a:xfrm rot="10800000" flipH="1">
            <a:off x="2948033" y="944633"/>
            <a:ext cx="2144400" cy="336400"/>
          </a:xfrm>
          <a:prstGeom prst="straightConnector1">
            <a:avLst/>
          </a:prstGeom>
          <a:noFill/>
          <a:ln w="28575" cap="flat" cmpd="sng">
            <a:solidFill>
              <a:schemeClr val="dk1"/>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69" name="Google Shape;269;p40"/>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1</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1"/>
          <p:cNvPicPr preferRelativeResize="0"/>
          <p:nvPr/>
        </p:nvPicPr>
        <p:blipFill>
          <a:blip r:embed="rId3">
            <a:alphaModFix/>
          </a:blip>
          <a:stretch>
            <a:fillRect/>
          </a:stretch>
        </p:blipFill>
        <p:spPr>
          <a:xfrm>
            <a:off x="3676367" y="736734"/>
            <a:ext cx="7814279" cy="5744935"/>
          </a:xfrm>
          <a:prstGeom prst="rect">
            <a:avLst/>
          </a:prstGeom>
          <a:noFill/>
          <a:ln>
            <a:noFill/>
          </a:ln>
        </p:spPr>
      </p:pic>
      <p:sp>
        <p:nvSpPr>
          <p:cNvPr id="275" name="Google Shape;275;p41"/>
          <p:cNvSpPr txBox="1"/>
          <p:nvPr/>
        </p:nvSpPr>
        <p:spPr>
          <a:xfrm>
            <a:off x="402567" y="895633"/>
            <a:ext cx="3195600" cy="4966400"/>
          </a:xfrm>
          <a:prstGeom prst="rect">
            <a:avLst/>
          </a:prstGeom>
          <a:noFill/>
          <a:ln>
            <a:noFill/>
          </a:ln>
        </p:spPr>
        <p:txBody>
          <a:bodyPr spcFirstLastPara="1" wrap="square" lIns="121900" tIns="121900" rIns="121900" bIns="121900" anchor="t" anchorCtr="0">
            <a:noAutofit/>
          </a:bodyPr>
          <a:lstStyle/>
          <a:p>
            <a:r>
              <a:rPr lang="en-GB" sz="3200" b="1">
                <a:solidFill>
                  <a:schemeClr val="dk1"/>
                </a:solidFill>
                <a:latin typeface="Quicksand"/>
                <a:ea typeface="Quicksand"/>
                <a:cs typeface="Quicksand"/>
                <a:sym typeface="Quicksand"/>
              </a:rPr>
              <a:t>Choose a brush colour</a:t>
            </a:r>
            <a:endParaRPr sz="3200" b="1">
              <a:solidFill>
                <a:schemeClr val="dk1"/>
              </a:solidFill>
              <a:latin typeface="Quicksand"/>
              <a:ea typeface="Quicksand"/>
              <a:cs typeface="Quicksand"/>
              <a:sym typeface="Quicksand"/>
            </a:endParaRPr>
          </a:p>
        </p:txBody>
      </p:sp>
      <p:sp>
        <p:nvSpPr>
          <p:cNvPr id="276" name="Google Shape;276;p41"/>
          <p:cNvSpPr/>
          <p:nvPr/>
        </p:nvSpPr>
        <p:spPr>
          <a:xfrm>
            <a:off x="8234400" y="673267"/>
            <a:ext cx="2765600" cy="903600"/>
          </a:xfrm>
          <a:prstGeom prst="ellipse">
            <a:avLst/>
          </a:prstGeom>
          <a:no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cxnSp>
        <p:nvCxnSpPr>
          <p:cNvPr id="277" name="Google Shape;277;p41"/>
          <p:cNvCxnSpPr>
            <a:endCxn id="276" idx="2"/>
          </p:cNvCxnSpPr>
          <p:nvPr/>
        </p:nvCxnSpPr>
        <p:spPr>
          <a:xfrm rot="10800000" flipH="1">
            <a:off x="2641200" y="1125067"/>
            <a:ext cx="5593200" cy="175600"/>
          </a:xfrm>
          <a:prstGeom prst="straightConnector1">
            <a:avLst/>
          </a:prstGeom>
          <a:noFill/>
          <a:ln w="28575" cap="flat" cmpd="sng">
            <a:solidFill>
              <a:schemeClr val="dk1"/>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78" name="Google Shape;278;p41"/>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53297-2FF5-7BC6-6903-A848B4318124}"/>
              </a:ext>
            </a:extLst>
          </p:cNvPr>
          <p:cNvSpPr txBox="1">
            <a:spLocks/>
          </p:cNvSpPr>
          <p:nvPr/>
        </p:nvSpPr>
        <p:spPr>
          <a:xfrm>
            <a:off x="3418840" y="21415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Century Gothic" panose="020B0502020202020204" pitchFamily="34" charset="0"/>
                <a:ea typeface="Microsoft Sans Serif"/>
                <a:cs typeface="Microsoft Sans Serif"/>
              </a:rPr>
              <a:t>open</a:t>
            </a:r>
            <a:endParaRPr kumimoji="0" lang="en-GB" sz="16600" b="0" i="0" u="none" strike="noStrike" kern="1200" cap="none" spc="0" normalizeH="0" baseline="0" noProof="0">
              <a:ln>
                <a:noFill/>
              </a:ln>
              <a:solidFill>
                <a:prstClr val="black"/>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70342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2"/>
          <p:cNvPicPr preferRelativeResize="0"/>
          <p:nvPr/>
        </p:nvPicPr>
        <p:blipFill>
          <a:blip r:embed="rId3">
            <a:alphaModFix/>
          </a:blip>
          <a:stretch>
            <a:fillRect/>
          </a:stretch>
        </p:blipFill>
        <p:spPr>
          <a:xfrm>
            <a:off x="3676367" y="736734"/>
            <a:ext cx="7814279" cy="5744935"/>
          </a:xfrm>
          <a:prstGeom prst="rect">
            <a:avLst/>
          </a:prstGeom>
          <a:noFill/>
          <a:ln>
            <a:noFill/>
          </a:ln>
        </p:spPr>
      </p:pic>
      <p:sp>
        <p:nvSpPr>
          <p:cNvPr id="284" name="Google Shape;284;p42"/>
          <p:cNvSpPr txBox="1"/>
          <p:nvPr/>
        </p:nvSpPr>
        <p:spPr>
          <a:xfrm>
            <a:off x="402567" y="895633"/>
            <a:ext cx="3195600" cy="4966400"/>
          </a:xfrm>
          <a:prstGeom prst="rect">
            <a:avLst/>
          </a:prstGeom>
          <a:noFill/>
          <a:ln>
            <a:noFill/>
          </a:ln>
        </p:spPr>
        <p:txBody>
          <a:bodyPr spcFirstLastPara="1" wrap="square" lIns="121900" tIns="121900" rIns="121900" bIns="121900" anchor="t" anchorCtr="0">
            <a:noAutofit/>
          </a:bodyPr>
          <a:lstStyle/>
          <a:p>
            <a:r>
              <a:rPr lang="en-GB" sz="3200" b="1">
                <a:solidFill>
                  <a:schemeClr val="dk1"/>
                </a:solidFill>
                <a:latin typeface="Quicksand"/>
                <a:ea typeface="Quicksand"/>
                <a:cs typeface="Quicksand"/>
                <a:sym typeface="Quicksand"/>
              </a:rPr>
              <a:t>Choose how thick you want your brush to be</a:t>
            </a:r>
            <a:endParaRPr sz="3200" b="1">
              <a:solidFill>
                <a:schemeClr val="dk1"/>
              </a:solidFill>
              <a:latin typeface="Quicksand"/>
              <a:ea typeface="Quicksand"/>
              <a:cs typeface="Quicksand"/>
              <a:sym typeface="Quicksand"/>
            </a:endParaRPr>
          </a:p>
        </p:txBody>
      </p:sp>
      <p:sp>
        <p:nvSpPr>
          <p:cNvPr id="285" name="Google Shape;285;p42"/>
          <p:cNvSpPr/>
          <p:nvPr/>
        </p:nvSpPr>
        <p:spPr>
          <a:xfrm>
            <a:off x="7358533" y="721233"/>
            <a:ext cx="739600" cy="418800"/>
          </a:xfrm>
          <a:prstGeom prst="ellipse">
            <a:avLst/>
          </a:prstGeom>
          <a:noFill/>
          <a:ln w="2857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cxnSp>
        <p:nvCxnSpPr>
          <p:cNvPr id="286" name="Google Shape;286;p42"/>
          <p:cNvCxnSpPr>
            <a:endCxn id="285" idx="2"/>
          </p:cNvCxnSpPr>
          <p:nvPr/>
        </p:nvCxnSpPr>
        <p:spPr>
          <a:xfrm rot="10800000" flipH="1">
            <a:off x="3017333" y="930633"/>
            <a:ext cx="4341200" cy="350400"/>
          </a:xfrm>
          <a:prstGeom prst="straightConnector1">
            <a:avLst/>
          </a:prstGeom>
          <a:noFill/>
          <a:ln w="28575" cap="flat" cmpd="sng">
            <a:solidFill>
              <a:schemeClr val="dk1"/>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87" name="Google Shape;287;p42"/>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2</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3"/>
          <p:cNvPicPr preferRelativeResize="0"/>
          <p:nvPr/>
        </p:nvPicPr>
        <p:blipFill>
          <a:blip r:embed="rId3">
            <a:alphaModFix/>
          </a:blip>
          <a:stretch>
            <a:fillRect/>
          </a:stretch>
        </p:blipFill>
        <p:spPr>
          <a:xfrm>
            <a:off x="3676367" y="736734"/>
            <a:ext cx="7814279" cy="5744935"/>
          </a:xfrm>
          <a:prstGeom prst="rect">
            <a:avLst/>
          </a:prstGeom>
          <a:noFill/>
          <a:ln>
            <a:noFill/>
          </a:ln>
        </p:spPr>
      </p:pic>
      <p:pic>
        <p:nvPicPr>
          <p:cNvPr id="293" name="Google Shape;293;p43"/>
          <p:cNvPicPr preferRelativeResize="0"/>
          <p:nvPr/>
        </p:nvPicPr>
        <p:blipFill>
          <a:blip r:embed="rId4">
            <a:alphaModFix/>
          </a:blip>
          <a:stretch>
            <a:fillRect/>
          </a:stretch>
        </p:blipFill>
        <p:spPr>
          <a:xfrm>
            <a:off x="5876533" y="2411300"/>
            <a:ext cx="2729267" cy="3141600"/>
          </a:xfrm>
          <a:prstGeom prst="rect">
            <a:avLst/>
          </a:prstGeom>
          <a:noFill/>
          <a:ln>
            <a:noFill/>
          </a:ln>
        </p:spPr>
      </p:pic>
      <p:cxnSp>
        <p:nvCxnSpPr>
          <p:cNvPr id="294" name="Google Shape;294;p43"/>
          <p:cNvCxnSpPr/>
          <p:nvPr/>
        </p:nvCxnSpPr>
        <p:spPr>
          <a:xfrm>
            <a:off x="3433433" y="1449300"/>
            <a:ext cx="2644400" cy="1466000"/>
          </a:xfrm>
          <a:prstGeom prst="straightConnector1">
            <a:avLst/>
          </a:prstGeom>
          <a:noFill/>
          <a:ln w="28575" cap="flat" cmpd="sng">
            <a:solidFill>
              <a:schemeClr val="dk1"/>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95" name="Google Shape;295;p43"/>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2</a:t>
            </a:r>
            <a:endParaRPr/>
          </a:p>
        </p:txBody>
      </p:sp>
      <p:sp>
        <p:nvSpPr>
          <p:cNvPr id="296" name="Google Shape;296;p43"/>
          <p:cNvSpPr txBox="1"/>
          <p:nvPr/>
        </p:nvSpPr>
        <p:spPr>
          <a:xfrm>
            <a:off x="402567" y="895633"/>
            <a:ext cx="3195600" cy="4966400"/>
          </a:xfrm>
          <a:prstGeom prst="rect">
            <a:avLst/>
          </a:prstGeom>
          <a:noFill/>
          <a:ln>
            <a:noFill/>
          </a:ln>
        </p:spPr>
        <p:txBody>
          <a:bodyPr spcFirstLastPara="1" wrap="square" lIns="121900" tIns="121900" rIns="121900" bIns="121900" anchor="t" anchorCtr="0">
            <a:noAutofit/>
          </a:bodyPr>
          <a:lstStyle/>
          <a:p>
            <a:r>
              <a:rPr lang="en-GB" sz="3200" b="1">
                <a:solidFill>
                  <a:schemeClr val="dk1"/>
                </a:solidFill>
                <a:latin typeface="Quicksand"/>
                <a:ea typeface="Quicksand"/>
                <a:cs typeface="Quicksand"/>
                <a:sym typeface="Quicksand"/>
              </a:rPr>
              <a:t>Click and drag to paint a picture!</a:t>
            </a:r>
            <a:endParaRPr sz="3200" b="1">
              <a:solidFill>
                <a:schemeClr val="dk1"/>
              </a:solidFill>
              <a:latin typeface="Quicksand"/>
              <a:ea typeface="Quicksand"/>
              <a:cs typeface="Quicksand"/>
              <a:sym typeface="Quicksan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4"/>
          <p:cNvPicPr preferRelativeResize="0"/>
          <p:nvPr/>
        </p:nvPicPr>
        <p:blipFill>
          <a:blip r:embed="rId3">
            <a:alphaModFix/>
          </a:blip>
          <a:stretch>
            <a:fillRect/>
          </a:stretch>
        </p:blipFill>
        <p:spPr>
          <a:xfrm>
            <a:off x="3676358" y="736734"/>
            <a:ext cx="8180209" cy="5744932"/>
          </a:xfrm>
          <a:prstGeom prst="rect">
            <a:avLst/>
          </a:prstGeom>
          <a:noFill/>
          <a:ln>
            <a:noFill/>
          </a:ln>
        </p:spPr>
      </p:pic>
      <p:sp>
        <p:nvSpPr>
          <p:cNvPr id="302" name="Google Shape;302;p44"/>
          <p:cNvSpPr/>
          <p:nvPr/>
        </p:nvSpPr>
        <p:spPr>
          <a:xfrm>
            <a:off x="4787700" y="778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3" name="Google Shape;303;p44"/>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2</a:t>
            </a:r>
            <a:endParaRPr/>
          </a:p>
        </p:txBody>
      </p:sp>
      <p:sp>
        <p:nvSpPr>
          <p:cNvPr id="304" name="Google Shape;304;p44"/>
          <p:cNvSpPr/>
          <p:nvPr/>
        </p:nvSpPr>
        <p:spPr>
          <a:xfrm>
            <a:off x="6519200" y="778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5" name="Google Shape;305;p44"/>
          <p:cNvSpPr/>
          <p:nvPr/>
        </p:nvSpPr>
        <p:spPr>
          <a:xfrm>
            <a:off x="6857200" y="778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6" name="Google Shape;306;p44"/>
          <p:cNvSpPr/>
          <p:nvPr/>
        </p:nvSpPr>
        <p:spPr>
          <a:xfrm>
            <a:off x="6181200" y="1106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7" name="Google Shape;307;p44"/>
          <p:cNvSpPr txBox="1"/>
          <p:nvPr/>
        </p:nvSpPr>
        <p:spPr>
          <a:xfrm>
            <a:off x="402567" y="895633"/>
            <a:ext cx="3195600" cy="4966400"/>
          </a:xfrm>
          <a:prstGeom prst="rect">
            <a:avLst/>
          </a:prstGeom>
          <a:noFill/>
          <a:ln>
            <a:noFill/>
          </a:ln>
        </p:spPr>
        <p:txBody>
          <a:bodyPr spcFirstLastPara="1" wrap="square" lIns="121900" tIns="121900" rIns="121900" bIns="121900" anchor="t" anchorCtr="0">
            <a:noAutofit/>
          </a:bodyPr>
          <a:lstStyle/>
          <a:p>
            <a:r>
              <a:rPr lang="en-GB" sz="3200" b="1">
                <a:solidFill>
                  <a:schemeClr val="dk1"/>
                </a:solidFill>
                <a:latin typeface="Quicksand"/>
                <a:ea typeface="Quicksand"/>
                <a:cs typeface="Quicksand"/>
                <a:sym typeface="Quicksand"/>
              </a:rPr>
              <a:t>Explorer task: </a:t>
            </a:r>
            <a:r>
              <a:rPr lang="en-GB" sz="3200">
                <a:solidFill>
                  <a:schemeClr val="dk1"/>
                </a:solidFill>
                <a:latin typeface="Quicksand"/>
                <a:ea typeface="Quicksand"/>
                <a:cs typeface="Quicksand"/>
                <a:sym typeface="Quicksand"/>
              </a:rPr>
              <a:t>Try out some of the other tools. What can you do with these?</a:t>
            </a:r>
            <a:endParaRPr sz="3200">
              <a:solidFill>
                <a:schemeClr val="dk1"/>
              </a:solidFill>
              <a:latin typeface="Quicksand"/>
              <a:ea typeface="Quicksand"/>
              <a:cs typeface="Quicksand"/>
              <a:sym typeface="Quicksand"/>
            </a:endParaRPr>
          </a:p>
        </p:txBody>
      </p:sp>
      <p:sp>
        <p:nvSpPr>
          <p:cNvPr id="308" name="Google Shape;308;p44"/>
          <p:cNvSpPr/>
          <p:nvPr/>
        </p:nvSpPr>
        <p:spPr>
          <a:xfrm>
            <a:off x="5822451" y="1106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09" name="Google Shape;309;p44"/>
          <p:cNvSpPr/>
          <p:nvPr/>
        </p:nvSpPr>
        <p:spPr>
          <a:xfrm>
            <a:off x="5822451" y="778600"/>
            <a:ext cx="338000" cy="3280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Plenary</a:t>
            </a:r>
            <a:endParaRPr/>
          </a:p>
        </p:txBody>
      </p:sp>
      <p:sp>
        <p:nvSpPr>
          <p:cNvPr id="315" name="Google Shape;315;p45"/>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sz="4000"/>
              <a:t>What’s been changed?</a:t>
            </a:r>
            <a:endParaRPr sz="4000" b="1">
              <a:latin typeface="Quicksand"/>
              <a:ea typeface="Quicksand"/>
              <a:cs typeface="Quicksand"/>
              <a:sym typeface="Quicksand"/>
            </a:endParaRPr>
          </a:p>
        </p:txBody>
      </p:sp>
      <p:sp>
        <p:nvSpPr>
          <p:cNvPr id="316" name="Google Shape;316;p45"/>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a:t>What tool has been used to change the way the image was drawn?</a:t>
            </a:r>
            <a:endParaRPr/>
          </a:p>
        </p:txBody>
      </p:sp>
      <p:pic>
        <p:nvPicPr>
          <p:cNvPr id="317" name="Google Shape;317;p45"/>
          <p:cNvPicPr preferRelativeResize="0"/>
          <p:nvPr/>
        </p:nvPicPr>
        <p:blipFill>
          <a:blip r:embed="rId3">
            <a:alphaModFix/>
          </a:blip>
          <a:stretch>
            <a:fillRect/>
          </a:stretch>
        </p:blipFill>
        <p:spPr>
          <a:xfrm>
            <a:off x="3529368" y="1418283"/>
            <a:ext cx="5133265" cy="40105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6"/>
          <p:cNvPicPr preferRelativeResize="0"/>
          <p:nvPr/>
        </p:nvPicPr>
        <p:blipFill>
          <a:blip r:embed="rId3">
            <a:alphaModFix/>
          </a:blip>
          <a:stretch>
            <a:fillRect/>
          </a:stretch>
        </p:blipFill>
        <p:spPr>
          <a:xfrm>
            <a:off x="3529369" y="1418267"/>
            <a:ext cx="5133265" cy="4010555"/>
          </a:xfrm>
          <a:prstGeom prst="rect">
            <a:avLst/>
          </a:prstGeom>
          <a:noFill/>
          <a:ln>
            <a:noFill/>
          </a:ln>
        </p:spPr>
      </p:pic>
      <p:sp>
        <p:nvSpPr>
          <p:cNvPr id="323" name="Google Shape;323;p46"/>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Plenary</a:t>
            </a:r>
            <a:endParaRPr/>
          </a:p>
        </p:txBody>
      </p:sp>
      <p:sp>
        <p:nvSpPr>
          <p:cNvPr id="324" name="Google Shape;324;p46"/>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sz="4000"/>
              <a:t>What’s been changed?</a:t>
            </a:r>
            <a:endParaRPr sz="4000" b="1">
              <a:latin typeface="Quicksand"/>
              <a:ea typeface="Quicksand"/>
              <a:cs typeface="Quicksand"/>
              <a:sym typeface="Quicksand"/>
            </a:endParaRPr>
          </a:p>
        </p:txBody>
      </p:sp>
      <p:sp>
        <p:nvSpPr>
          <p:cNvPr id="325" name="Google Shape;325;p46"/>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a:t>What tool has been used to change the way the image was drawn?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7"/>
          <p:cNvPicPr preferRelativeResize="0"/>
          <p:nvPr/>
        </p:nvPicPr>
        <p:blipFill>
          <a:blip r:embed="rId3">
            <a:alphaModFix/>
          </a:blip>
          <a:stretch>
            <a:fillRect/>
          </a:stretch>
        </p:blipFill>
        <p:spPr>
          <a:xfrm>
            <a:off x="3529369" y="1418267"/>
            <a:ext cx="5133265" cy="4010555"/>
          </a:xfrm>
          <a:prstGeom prst="rect">
            <a:avLst/>
          </a:prstGeom>
          <a:noFill/>
          <a:ln>
            <a:noFill/>
          </a:ln>
        </p:spPr>
      </p:pic>
      <p:sp>
        <p:nvSpPr>
          <p:cNvPr id="331" name="Google Shape;331;p47"/>
          <p:cNvSpPr txBox="1">
            <a:spLocks noGrp="1"/>
          </p:cNvSpPr>
          <p:nvPr>
            <p:ph type="subTitle" idx="3"/>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Plenary</a:t>
            </a:r>
            <a:endParaRPr/>
          </a:p>
        </p:txBody>
      </p:sp>
      <p:sp>
        <p:nvSpPr>
          <p:cNvPr id="332" name="Google Shape;332;p47"/>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r>
              <a:rPr lang="en-GB" sz="4000"/>
              <a:t>What’s been changed?</a:t>
            </a:r>
            <a:endParaRPr sz="4000" b="1">
              <a:latin typeface="Quicksand"/>
              <a:ea typeface="Quicksand"/>
              <a:cs typeface="Quicksand"/>
              <a:sym typeface="Quicksand"/>
            </a:endParaRPr>
          </a:p>
        </p:txBody>
      </p:sp>
      <p:sp>
        <p:nvSpPr>
          <p:cNvPr id="333" name="Google Shape;333;p47"/>
          <p:cNvSpPr txBox="1">
            <a:spLocks noGrp="1"/>
          </p:cNvSpPr>
          <p:nvPr>
            <p:ph type="body" idx="2"/>
          </p:nvPr>
        </p:nvSpPr>
        <p:spPr>
          <a:xfrm>
            <a:off x="414533" y="5490132"/>
            <a:ext cx="11361600" cy="930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a:t>What tool has been used to change the way the image was drawn?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Sassoon Primary"/>
              <a:ea typeface="+mn-ea"/>
              <a:cs typeface="+mn-cs"/>
            </a:endParaRPr>
          </a:p>
        </p:txBody>
      </p:sp>
      <p:sp>
        <p:nvSpPr>
          <p:cNvPr id="17" name="TextBox 16">
            <a:extLst>
              <a:ext uri="{FF2B5EF4-FFF2-40B4-BE49-F238E27FC236}">
                <a16:creationId xmlns:a16="http://schemas.microsoft.com/office/drawing/2014/main" id="{D0700AD3-348F-C7D0-1837-629A4D104E68}"/>
              </a:ext>
            </a:extLst>
          </p:cNvPr>
          <p:cNvSpPr txBox="1"/>
          <p:nvPr/>
        </p:nvSpPr>
        <p:spPr>
          <a:xfrm>
            <a:off x="545471" y="2383541"/>
            <a:ext cx="3261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prstClr val="black"/>
                </a:solidFill>
                <a:latin typeface="Century Gothic" panose="020B0502020202020204" pitchFamily="34" charset="0"/>
                <a:ea typeface="Calibri" panose="020F0502020204030204" pitchFamily="34" charset="0"/>
                <a:cs typeface="Calibri" panose="020F0502020204030204" pitchFamily="34" charset="0"/>
              </a:rPr>
              <a:t>What is your favourite mode of transport and why?</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97D2C4E-0B28-3F20-1377-979C09BC64D1}"/>
              </a:ext>
            </a:extLst>
          </p:cNvPr>
          <p:cNvSpPr txBox="1"/>
          <p:nvPr/>
        </p:nvSpPr>
        <p:spPr>
          <a:xfrm>
            <a:off x="559841" y="5036977"/>
            <a:ext cx="2860221" cy="1477328"/>
          </a:xfrm>
          <a:prstGeom prst="rect">
            <a:avLst/>
          </a:prstGeom>
          <a:noFill/>
        </p:spPr>
        <p:txBody>
          <a:bodyPr wrap="square" rtlCol="0">
            <a:spAutoFit/>
          </a:bodyPr>
          <a:lstStyle/>
          <a:p>
            <a:r>
              <a:rPr lang="en-GB"/>
              <a:t>Make a paper aeroplane out of scrap paper. </a:t>
            </a:r>
          </a:p>
          <a:p>
            <a:r>
              <a:rPr lang="en-GB"/>
              <a:t>Put your name on it and we will throw them and see whose goes furthest later.</a:t>
            </a:r>
          </a:p>
        </p:txBody>
      </p:sp>
      <p:pic>
        <p:nvPicPr>
          <p:cNvPr id="12" name="Picture 11">
            <a:extLst>
              <a:ext uri="{FF2B5EF4-FFF2-40B4-BE49-F238E27FC236}">
                <a16:creationId xmlns:a16="http://schemas.microsoft.com/office/drawing/2014/main" id="{708CD9EA-C788-32BD-566A-AC809FD125AC}"/>
              </a:ext>
            </a:extLst>
          </p:cNvPr>
          <p:cNvPicPr>
            <a:picLocks noChangeAspect="1"/>
          </p:cNvPicPr>
          <p:nvPr/>
        </p:nvPicPr>
        <p:blipFill>
          <a:blip r:embed="rId2"/>
          <a:stretch>
            <a:fillRect/>
          </a:stretch>
        </p:blipFill>
        <p:spPr>
          <a:xfrm>
            <a:off x="3912662" y="2097756"/>
            <a:ext cx="1305107" cy="1771897"/>
          </a:xfrm>
          <a:prstGeom prst="rect">
            <a:avLst/>
          </a:prstGeom>
        </p:spPr>
      </p:pic>
      <p:pic>
        <p:nvPicPr>
          <p:cNvPr id="11" name="Picture 10">
            <a:extLst>
              <a:ext uri="{FF2B5EF4-FFF2-40B4-BE49-F238E27FC236}">
                <a16:creationId xmlns:a16="http://schemas.microsoft.com/office/drawing/2014/main" id="{193925B5-C6BD-82BF-053F-A7DDA59F5DC7}"/>
              </a:ext>
            </a:extLst>
          </p:cNvPr>
          <p:cNvPicPr>
            <a:picLocks noChangeAspect="1"/>
          </p:cNvPicPr>
          <p:nvPr/>
        </p:nvPicPr>
        <p:blipFill>
          <a:blip r:embed="rId3"/>
          <a:stretch>
            <a:fillRect/>
          </a:stretch>
        </p:blipFill>
        <p:spPr>
          <a:xfrm>
            <a:off x="3665783" y="4626641"/>
            <a:ext cx="1714739" cy="1543265"/>
          </a:xfrm>
          <a:prstGeom prst="rect">
            <a:avLst/>
          </a:prstGeom>
        </p:spPr>
      </p:pic>
      <p:sp>
        <p:nvSpPr>
          <p:cNvPr id="13" name="TextBox 12">
            <a:extLst>
              <a:ext uri="{FF2B5EF4-FFF2-40B4-BE49-F238E27FC236}">
                <a16:creationId xmlns:a16="http://schemas.microsoft.com/office/drawing/2014/main" id="{CA944537-66A8-91D4-CD86-2C218A24417B}"/>
              </a:ext>
            </a:extLst>
          </p:cNvPr>
          <p:cNvSpPr txBox="1"/>
          <p:nvPr/>
        </p:nvSpPr>
        <p:spPr>
          <a:xfrm>
            <a:off x="6096000" y="4907393"/>
            <a:ext cx="3254829" cy="1569660"/>
          </a:xfrm>
          <a:prstGeom prst="rect">
            <a:avLst/>
          </a:prstGeom>
          <a:noFill/>
        </p:spPr>
        <p:txBody>
          <a:bodyPr wrap="square" rtlCol="0">
            <a:spAutoFit/>
          </a:bodyPr>
          <a:lstStyle/>
          <a:p>
            <a:r>
              <a:rPr lang="en-GB" sz="3200"/>
              <a:t>Design and decorate a windmill</a:t>
            </a:r>
          </a:p>
        </p:txBody>
      </p:sp>
      <p:pic>
        <p:nvPicPr>
          <p:cNvPr id="15" name="Picture 14">
            <a:extLst>
              <a:ext uri="{FF2B5EF4-FFF2-40B4-BE49-F238E27FC236}">
                <a16:creationId xmlns:a16="http://schemas.microsoft.com/office/drawing/2014/main" id="{73BFAD69-FD13-42E7-270E-A3AFB50CE32B}"/>
              </a:ext>
            </a:extLst>
          </p:cNvPr>
          <p:cNvPicPr>
            <a:picLocks noChangeAspect="1"/>
          </p:cNvPicPr>
          <p:nvPr/>
        </p:nvPicPr>
        <p:blipFill>
          <a:blip r:embed="rId4"/>
          <a:stretch>
            <a:fillRect/>
          </a:stretch>
        </p:blipFill>
        <p:spPr>
          <a:xfrm>
            <a:off x="9491443" y="4353580"/>
            <a:ext cx="1825116" cy="2240307"/>
          </a:xfrm>
          <a:prstGeom prst="rect">
            <a:avLst/>
          </a:prstGeom>
        </p:spPr>
      </p:pic>
      <p:sp>
        <p:nvSpPr>
          <p:cNvPr id="3" name="TextBox 2">
            <a:extLst>
              <a:ext uri="{FF2B5EF4-FFF2-40B4-BE49-F238E27FC236}">
                <a16:creationId xmlns:a16="http://schemas.microsoft.com/office/drawing/2014/main" id="{90C28686-8844-63B4-7333-27CCDC6C0D3B}"/>
              </a:ext>
            </a:extLst>
          </p:cNvPr>
          <p:cNvSpPr txBox="1"/>
          <p:nvPr/>
        </p:nvSpPr>
        <p:spPr>
          <a:xfrm>
            <a:off x="5807320" y="2055102"/>
            <a:ext cx="55421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Century Gothic"/>
              </a:rPr>
              <a:t>Practise</a:t>
            </a:r>
            <a:r>
              <a:rPr lang="en-US" sz="2000">
                <a:latin typeface="Century Gothic"/>
              </a:rPr>
              <a:t> subtraction within 20 by counting back on the number line. </a:t>
            </a:r>
            <a:endParaRPr lang="en-US" sz="2000" dirty="0">
              <a:latin typeface="Century Gothic"/>
            </a:endParaRPr>
          </a:p>
          <a:p>
            <a:endParaRPr lang="en-US" sz="2000" dirty="0">
              <a:latin typeface="Century Gothic"/>
            </a:endParaRPr>
          </a:p>
          <a:p>
            <a:r>
              <a:rPr lang="en-US" sz="2000" dirty="0">
                <a:latin typeface="Century Gothic"/>
              </a:rPr>
              <a:t>Write some subtraction equations to show this.</a:t>
            </a:r>
            <a:r>
              <a:rPr lang="en-US" dirty="0"/>
              <a:t> </a:t>
            </a:r>
          </a:p>
        </p:txBody>
      </p:sp>
    </p:spTree>
    <p:extLst>
      <p:ext uri="{BB962C8B-B14F-4D97-AF65-F5344CB8AC3E}">
        <p14:creationId xmlns:p14="http://schemas.microsoft.com/office/powerpoint/2010/main" val="97701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485B6A-545A-E9E8-0249-86DA2DA4D3C6}"/>
              </a:ext>
            </a:extLst>
          </p:cNvPr>
          <p:cNvSpPr txBox="1">
            <a:spLocks/>
          </p:cNvSpPr>
          <p:nvPr/>
        </p:nvSpPr>
        <p:spPr>
          <a:xfrm>
            <a:off x="3642360" y="2261279"/>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600" b="0" i="0" u="none" strike="noStrike" kern="1200" cap="none" spc="0" normalizeH="0" baseline="0" noProof="0">
                <a:ln>
                  <a:noFill/>
                </a:ln>
                <a:solidFill>
                  <a:prstClr val="black"/>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post</a:t>
            </a:r>
          </a:p>
        </p:txBody>
      </p:sp>
    </p:spTree>
    <p:extLst>
      <p:ext uri="{BB962C8B-B14F-4D97-AF65-F5344CB8AC3E}">
        <p14:creationId xmlns:p14="http://schemas.microsoft.com/office/powerpoint/2010/main" val="389624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1920966" y="218508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Century Gothic" panose="020B0502020202020204" pitchFamily="34" charset="0"/>
                <a:ea typeface="Microsoft Sans Serif"/>
                <a:cs typeface="Microsoft Sans Serif"/>
              </a:rPr>
              <a:t>painting</a:t>
            </a:r>
          </a:p>
        </p:txBody>
      </p:sp>
    </p:spTree>
    <p:extLst>
      <p:ext uri="{BB962C8B-B14F-4D97-AF65-F5344CB8AC3E}">
        <p14:creationId xmlns:p14="http://schemas.microsoft.com/office/powerpoint/2010/main" val="393329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2933337" y="21415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Century Gothic" panose="020B0502020202020204" pitchFamily="34" charset="0"/>
                <a:ea typeface="Microsoft Sans Serif"/>
                <a:cs typeface="Microsoft Sans Serif"/>
              </a:rPr>
              <a:t>found</a:t>
            </a:r>
          </a:p>
        </p:txBody>
      </p:sp>
    </p:spTree>
    <p:extLst>
      <p:ext uri="{BB962C8B-B14F-4D97-AF65-F5344CB8AC3E}">
        <p14:creationId xmlns:p14="http://schemas.microsoft.com/office/powerpoint/2010/main" val="100095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EF0E1C-3E00-669E-2FE0-AD9A9A502DF9}"/>
              </a:ext>
            </a:extLst>
          </p:cNvPr>
          <p:cNvSpPr txBox="1">
            <a:spLocks noGrp="1"/>
          </p:cNvSpPr>
          <p:nvPr>
            <p:ph idx="1"/>
          </p:nvPr>
        </p:nvSpPr>
        <p:spPr>
          <a:xfrm>
            <a:off x="3640909" y="2217738"/>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600">
                <a:latin typeface="Century Gothic" panose="020B0502020202020204" pitchFamily="34" charset="0"/>
                <a:ea typeface="Microsoft Sans Serif"/>
                <a:cs typeface="Microsoft Sans Serif"/>
              </a:rPr>
              <a:t>belt</a:t>
            </a:r>
          </a:p>
        </p:txBody>
      </p:sp>
    </p:spTree>
    <p:extLst>
      <p:ext uri="{BB962C8B-B14F-4D97-AF65-F5344CB8AC3E}">
        <p14:creationId xmlns:p14="http://schemas.microsoft.com/office/powerpoint/2010/main" val="33897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22139598be0b1f3a5466a7e5510db99e">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37a7426b6b17f1302634e01280639cd"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8ba83c-3367-4222-803c-ce740e198c3c}"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5.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6.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40C08-E5DC-4179-976F-0FDACF8670BC}">
  <ds:schemaRefs>
    <ds:schemaRef ds:uri="http://schemas.microsoft.com/sharepoint/v3/contenttype/forms"/>
  </ds:schemaRefs>
</ds:datastoreItem>
</file>

<file path=customXml/itemProps2.xml><?xml version="1.0" encoding="utf-8"?>
<ds:datastoreItem xmlns:ds="http://schemas.openxmlformats.org/officeDocument/2006/customXml" ds:itemID="{C5AB2F2A-6EEE-49CE-90F0-04D25B2C810A}">
  <ds:schemaRefs>
    <ds:schemaRef ds:uri="5519ec2d-3025-400a-aa14-bba49a7e18f3"/>
    <ds:schemaRef ds:uri="e255f982-5f1f-41c7-871f-7a91432a5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773731-080F-4386-BB36-FA6EECD9C329}">
  <ds:schemaRefs>
    <ds:schemaRef ds:uri="http://schemas.microsoft.com/sharepoint/v3/contenttype/forms"/>
  </ds:schemaRefs>
</ds:datastoreItem>
</file>

<file path=customXml/itemProps4.xml><?xml version="1.0" encoding="utf-8"?>
<ds:datastoreItem xmlns:ds="http://schemas.openxmlformats.org/officeDocument/2006/customXml" ds:itemID="{0215795B-605A-4CBD-BDB6-3317B9D89C1A}">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F469565F-1BDE-46DD-A7E1-8104321411FE}">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6.xml><?xml version="1.0" encoding="utf-8"?>
<ds:datastoreItem xmlns:ds="http://schemas.openxmlformats.org/officeDocument/2006/customXml" ds:itemID="{741A375C-EAE5-442E-A6D5-FCA632591A8D}"/>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56</Slides>
  <Notes>34</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Wednesday 20th November 2024</vt:lpstr>
      <vt:lpstr>Morning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 sentence using these words</vt:lpstr>
      <vt:lpstr>Number bonds to 8</vt:lpstr>
      <vt:lpstr>TBAT: subtract by counting back using a number line or number track</vt:lpstr>
      <vt:lpstr>Can you think of a subtraction stories for these images? </vt:lpstr>
      <vt:lpstr>Counting back using a number track</vt:lpstr>
      <vt:lpstr>Counting back using a number track</vt:lpstr>
      <vt:lpstr>Counting back using a number track</vt:lpstr>
      <vt:lpstr>Subtraction using a number line</vt:lpstr>
      <vt:lpstr>Subtraction using a number line</vt:lpstr>
      <vt:lpstr>TBAT: subtract by counting back using a number line or number track</vt:lpstr>
      <vt:lpstr>TBAT: subtract by counting back using a number line or number track</vt:lpstr>
      <vt:lpstr>TBAT: subtract by counting back using a number line or number track</vt:lpstr>
      <vt:lpstr>TBAT: subtract by counting back using a number line or number track</vt:lpstr>
      <vt:lpstr>TBAT: subtract by counting back using a number line or number track</vt:lpstr>
      <vt:lpstr>Unexpected unknown</vt:lpstr>
      <vt:lpstr>Independent Challenges:</vt:lpstr>
      <vt:lpstr>Break</vt:lpstr>
      <vt:lpstr>Lunch</vt:lpstr>
      <vt:lpstr>TBAT: Develop mouse skills</vt:lpstr>
      <vt:lpstr>PowerPoint Presentation</vt:lpstr>
      <vt:lpstr>Can you name the main parts of these computers?</vt:lpstr>
      <vt:lpstr>What is this part of a computer called?</vt:lpstr>
      <vt:lpstr>What is this part of a computer called?</vt:lpstr>
      <vt:lpstr>What is this part of a computer called?</vt:lpstr>
      <vt:lpstr>What is this part of a computer called?</vt:lpstr>
      <vt:lpstr>Using the computer mouse or trackpad</vt:lpstr>
      <vt:lpstr>Creating a picture</vt:lpstr>
      <vt:lpstr>Double-clicking</vt:lpstr>
      <vt:lpstr>Log in and open Paintz.app</vt:lpstr>
      <vt:lpstr>PowerPoint Presentation</vt:lpstr>
      <vt:lpstr>PowerPoint Presentation</vt:lpstr>
      <vt:lpstr>PowerPoint Presentation</vt:lpstr>
      <vt:lpstr>PowerPoint Presentation</vt:lpstr>
      <vt:lpstr>PowerPoint Presentation</vt:lpstr>
      <vt:lpstr>What’s been changed?</vt:lpstr>
      <vt:lpstr>What’s been changed?</vt:lpstr>
      <vt:lpstr>What’s been changed?</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10</cp:revision>
  <dcterms:created xsi:type="dcterms:W3CDTF">2024-11-02T10:24:20Z</dcterms:created>
  <dcterms:modified xsi:type="dcterms:W3CDTF">2024-11-20T08:00:25Z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249000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