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</p:sldMasterIdLst>
  <p:notesMasterIdLst>
    <p:notesMasterId r:id="rId68"/>
  </p:notesMasterIdLst>
  <p:sldIdLst>
    <p:sldId id="256" r:id="rId6"/>
    <p:sldId id="284" r:id="rId7"/>
    <p:sldId id="453" r:id="rId8"/>
    <p:sldId id="457" r:id="rId9"/>
    <p:sldId id="458" r:id="rId10"/>
    <p:sldId id="459" r:id="rId11"/>
    <p:sldId id="460" r:id="rId12"/>
    <p:sldId id="473" r:id="rId13"/>
    <p:sldId id="479" r:id="rId14"/>
    <p:sldId id="474" r:id="rId15"/>
    <p:sldId id="480" r:id="rId16"/>
    <p:sldId id="454" r:id="rId17"/>
    <p:sldId id="455" r:id="rId18"/>
    <p:sldId id="461" r:id="rId19"/>
    <p:sldId id="462" r:id="rId20"/>
    <p:sldId id="463" r:id="rId21"/>
    <p:sldId id="464" r:id="rId22"/>
    <p:sldId id="465" r:id="rId23"/>
    <p:sldId id="476" r:id="rId24"/>
    <p:sldId id="471" r:id="rId25"/>
    <p:sldId id="497" r:id="rId26"/>
    <p:sldId id="498" r:id="rId27"/>
    <p:sldId id="496" r:id="rId28"/>
    <p:sldId id="481" r:id="rId29"/>
    <p:sldId id="482" r:id="rId30"/>
    <p:sldId id="483" r:id="rId31"/>
    <p:sldId id="484" r:id="rId32"/>
    <p:sldId id="485" r:id="rId33"/>
    <p:sldId id="486" r:id="rId34"/>
    <p:sldId id="487" r:id="rId35"/>
    <p:sldId id="488" r:id="rId36"/>
    <p:sldId id="489" r:id="rId37"/>
    <p:sldId id="490" r:id="rId38"/>
    <p:sldId id="491" r:id="rId39"/>
    <p:sldId id="492" r:id="rId40"/>
    <p:sldId id="493" r:id="rId41"/>
    <p:sldId id="494" r:id="rId42"/>
    <p:sldId id="495" r:id="rId43"/>
    <p:sldId id="500" r:id="rId44"/>
    <p:sldId id="499" r:id="rId45"/>
    <p:sldId id="501" r:id="rId46"/>
    <p:sldId id="502" r:id="rId47"/>
    <p:sldId id="503" r:id="rId48"/>
    <p:sldId id="504" r:id="rId49"/>
    <p:sldId id="283" r:id="rId50"/>
    <p:sldId id="508" r:id="rId51"/>
    <p:sldId id="261" r:id="rId52"/>
    <p:sldId id="257" r:id="rId53"/>
    <p:sldId id="258" r:id="rId54"/>
    <p:sldId id="259" r:id="rId55"/>
    <p:sldId id="260" r:id="rId56"/>
    <p:sldId id="262" r:id="rId57"/>
    <p:sldId id="506" r:id="rId58"/>
    <p:sldId id="505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507" r:id="rId67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92A60D-AE18-46D1-A056-992F273C03B7}" v="531" dt="2024-11-17T21:58:34.960"/>
    <p1510:client id="{E6A8C65F-80DC-AF47-2198-73A08F12F18C}" v="70" dt="2024-11-19T08:20:07.6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59" d="100"/>
          <a:sy n="59" d="100"/>
        </p:scale>
        <p:origin x="8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7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 Freel" userId="S::afreel@ohacademy.co.uk::f6dead3d-cc44-4b49-aee1-60fe86f08dbd" providerId="AD" clId="Web-{E6A8C65F-80DC-AF47-2198-73A08F12F18C}"/>
    <pc:docChg chg="modSld">
      <pc:chgData name="A Freel" userId="S::afreel@ohacademy.co.uk::f6dead3d-cc44-4b49-aee1-60fe86f08dbd" providerId="AD" clId="Web-{E6A8C65F-80DC-AF47-2198-73A08F12F18C}" dt="2024-11-19T08:20:07.608" v="42" actId="1076"/>
      <pc:docMkLst>
        <pc:docMk/>
      </pc:docMkLst>
      <pc:sldChg chg="addSp modSp">
        <pc:chgData name="A Freel" userId="S::afreel@ohacademy.co.uk::f6dead3d-cc44-4b49-aee1-60fe86f08dbd" providerId="AD" clId="Web-{E6A8C65F-80DC-AF47-2198-73A08F12F18C}" dt="2024-11-19T08:20:07.608" v="42" actId="1076"/>
        <pc:sldMkLst>
          <pc:docMk/>
          <pc:sldMk cId="4118652842" sldId="508"/>
        </pc:sldMkLst>
        <pc:spChg chg="add mod">
          <ac:chgData name="A Freel" userId="S::afreel@ohacademy.co.uk::f6dead3d-cc44-4b49-aee1-60fe86f08dbd" providerId="AD" clId="Web-{E6A8C65F-80DC-AF47-2198-73A08F12F18C}" dt="2024-11-19T08:15:35.098" v="5" actId="14100"/>
          <ac:spMkLst>
            <pc:docMk/>
            <pc:sldMk cId="4118652842" sldId="508"/>
            <ac:spMk id="3" creationId="{AE48AEAA-8F2A-B7DE-2921-A1E9F9A4EA5B}"/>
          </ac:spMkLst>
        </pc:spChg>
        <pc:spChg chg="add mod">
          <ac:chgData name="A Freel" userId="S::afreel@ohacademy.co.uk::f6dead3d-cc44-4b49-aee1-60fe86f08dbd" providerId="AD" clId="Web-{E6A8C65F-80DC-AF47-2198-73A08F12F18C}" dt="2024-11-19T08:20:06.124" v="41" actId="1076"/>
          <ac:spMkLst>
            <pc:docMk/>
            <pc:sldMk cId="4118652842" sldId="508"/>
            <ac:spMk id="14" creationId="{A067690E-E1D0-AD67-2686-B61BBCCECBF4}"/>
          </ac:spMkLst>
        </pc:spChg>
        <pc:picChg chg="add mod">
          <ac:chgData name="A Freel" userId="S::afreel@ohacademy.co.uk::f6dead3d-cc44-4b49-aee1-60fe86f08dbd" providerId="AD" clId="Web-{E6A8C65F-80DC-AF47-2198-73A08F12F18C}" dt="2024-11-19T08:15:36.411" v="6" actId="1076"/>
          <ac:picMkLst>
            <pc:docMk/>
            <pc:sldMk cId="4118652842" sldId="508"/>
            <ac:picMk id="11" creationId="{07427792-6368-C1C5-9DCF-301B150231A0}"/>
          </ac:picMkLst>
        </pc:picChg>
        <pc:picChg chg="add mod">
          <ac:chgData name="A Freel" userId="S::afreel@ohacademy.co.uk::f6dead3d-cc44-4b49-aee1-60fe86f08dbd" providerId="AD" clId="Web-{E6A8C65F-80DC-AF47-2198-73A08F12F18C}" dt="2024-11-19T08:20:07.608" v="42" actId="1076"/>
          <ac:picMkLst>
            <pc:docMk/>
            <pc:sldMk cId="4118652842" sldId="508"/>
            <ac:picMk id="13" creationId="{96547ED5-6C7E-95E8-3897-BAE9EE8F21BA}"/>
          </ac:picMkLst>
        </pc:picChg>
      </pc:sldChg>
    </pc:docChg>
  </pc:docChgLst>
  <pc:docChgLst>
    <pc:chgData name="A Freel" userId="S::afreel@ohacademy.co.uk::f6dead3d-cc44-4b49-aee1-60fe86f08dbd" providerId="AD" clId="Web-{7A6A05AD-FA67-4755-824E-D3F75E9DADED}"/>
    <pc:docChg chg="addSld modSld">
      <pc:chgData name="A Freel" userId="S::afreel@ohacademy.co.uk::f6dead3d-cc44-4b49-aee1-60fe86f08dbd" providerId="AD" clId="Web-{7A6A05AD-FA67-4755-824E-D3F75E9DADED}" dt="2024-10-29T11:10:44.728" v="242" actId="20577"/>
      <pc:docMkLst>
        <pc:docMk/>
      </pc:docMkLst>
      <pc:sldChg chg="modSp">
        <pc:chgData name="A Freel" userId="S::afreel@ohacademy.co.uk::f6dead3d-cc44-4b49-aee1-60fe86f08dbd" providerId="AD" clId="Web-{7A6A05AD-FA67-4755-824E-D3F75E9DADED}" dt="2024-10-29T11:03:02.074" v="6" actId="20577"/>
        <pc:sldMkLst>
          <pc:docMk/>
          <pc:sldMk cId="109857222" sldId="256"/>
        </pc:sldMkLst>
        <pc:spChg chg="mod">
          <ac:chgData name="A Freel" userId="S::afreel@ohacademy.co.uk::f6dead3d-cc44-4b49-aee1-60fe86f08dbd" providerId="AD" clId="Web-{7A6A05AD-FA67-4755-824E-D3F75E9DADED}" dt="2024-10-29T11:03:02.074" v="6" actId="20577"/>
          <ac:spMkLst>
            <pc:docMk/>
            <pc:sldMk cId="109857222" sldId="256"/>
            <ac:spMk id="2" creationId="{00000000-0000-0000-0000-000000000000}"/>
          </ac:spMkLst>
        </pc:spChg>
      </pc:sldChg>
      <pc:sldChg chg="addSp delSp modSp new">
        <pc:chgData name="A Freel" userId="S::afreel@ohacademy.co.uk::f6dead3d-cc44-4b49-aee1-60fe86f08dbd" providerId="AD" clId="Web-{7A6A05AD-FA67-4755-824E-D3F75E9DADED}" dt="2024-10-29T11:08:04.828" v="118" actId="20577"/>
        <pc:sldMkLst>
          <pc:docMk/>
          <pc:sldMk cId="2800895073" sldId="257"/>
        </pc:sldMkLst>
        <pc:spChg chg="mod">
          <ac:chgData name="A Freel" userId="S::afreel@ohacademy.co.uk::f6dead3d-cc44-4b49-aee1-60fe86f08dbd" providerId="AD" clId="Web-{7A6A05AD-FA67-4755-824E-D3F75E9DADED}" dt="2024-10-29T11:03:11.059" v="12" actId="20577"/>
          <ac:spMkLst>
            <pc:docMk/>
            <pc:sldMk cId="2800895073" sldId="257"/>
            <ac:spMk id="2" creationId="{E3128A3B-104D-28DB-BEBE-CA660C435116}"/>
          </ac:spMkLst>
        </pc:spChg>
        <pc:spChg chg="del">
          <ac:chgData name="A Freel" userId="S::afreel@ohacademy.co.uk::f6dead3d-cc44-4b49-aee1-60fe86f08dbd" providerId="AD" clId="Web-{7A6A05AD-FA67-4755-824E-D3F75E9DADED}" dt="2024-10-29T11:03:14.575" v="13"/>
          <ac:spMkLst>
            <pc:docMk/>
            <pc:sldMk cId="2800895073" sldId="257"/>
            <ac:spMk id="3" creationId="{5531B019-5DFD-731E-722E-5941DF33BCB2}"/>
          </ac:spMkLst>
        </pc:spChg>
        <pc:spChg chg="add mod">
          <ac:chgData name="A Freel" userId="S::afreel@ohacademy.co.uk::f6dead3d-cc44-4b49-aee1-60fe86f08dbd" providerId="AD" clId="Web-{7A6A05AD-FA67-4755-824E-D3F75E9DADED}" dt="2024-10-29T11:03:46.280" v="24" actId="20577"/>
          <ac:spMkLst>
            <pc:docMk/>
            <pc:sldMk cId="2800895073" sldId="257"/>
            <ac:spMk id="4" creationId="{81614A1F-7A4F-D9FF-8451-E0D183B915C6}"/>
          </ac:spMkLst>
        </pc:spChg>
        <pc:spChg chg="add mod">
          <ac:chgData name="A Freel" userId="S::afreel@ohacademy.co.uk::f6dead3d-cc44-4b49-aee1-60fe86f08dbd" providerId="AD" clId="Web-{7A6A05AD-FA67-4755-824E-D3F75E9DADED}" dt="2024-10-29T11:04:13.251" v="30" actId="20577"/>
          <ac:spMkLst>
            <pc:docMk/>
            <pc:sldMk cId="2800895073" sldId="257"/>
            <ac:spMk id="5" creationId="{33B18D58-9628-1EBE-BEEA-A92FCA4D168A}"/>
          </ac:spMkLst>
        </pc:spChg>
        <pc:spChg chg="add mod">
          <ac:chgData name="A Freel" userId="S::afreel@ohacademy.co.uk::f6dead3d-cc44-4b49-aee1-60fe86f08dbd" providerId="AD" clId="Web-{7A6A05AD-FA67-4755-824E-D3F75E9DADED}" dt="2024-10-29T11:08:04.828" v="118" actId="20577"/>
          <ac:spMkLst>
            <pc:docMk/>
            <pc:sldMk cId="2800895073" sldId="257"/>
            <ac:spMk id="6" creationId="{10FAA281-075E-E737-A2DE-575B312822E7}"/>
          </ac:spMkLst>
        </pc:spChg>
      </pc:sldChg>
      <pc:sldChg chg="addSp delSp modSp add replId">
        <pc:chgData name="A Freel" userId="S::afreel@ohacademy.co.uk::f6dead3d-cc44-4b49-aee1-60fe86f08dbd" providerId="AD" clId="Web-{7A6A05AD-FA67-4755-824E-D3F75E9DADED}" dt="2024-10-29T11:08:59.144" v="142" actId="20577"/>
        <pc:sldMkLst>
          <pc:docMk/>
          <pc:sldMk cId="2345686498" sldId="258"/>
        </pc:sldMkLst>
        <pc:spChg chg="mod">
          <ac:chgData name="A Freel" userId="S::afreel@ohacademy.co.uk::f6dead3d-cc44-4b49-aee1-60fe86f08dbd" providerId="AD" clId="Web-{7A6A05AD-FA67-4755-824E-D3F75E9DADED}" dt="2024-10-29T11:08:16.563" v="126" actId="20577"/>
          <ac:spMkLst>
            <pc:docMk/>
            <pc:sldMk cId="2345686498" sldId="258"/>
            <ac:spMk id="2" creationId="{E3128A3B-104D-28DB-BEBE-CA660C435116}"/>
          </ac:spMkLst>
        </pc:spChg>
        <pc:spChg chg="del">
          <ac:chgData name="A Freel" userId="S::afreel@ohacademy.co.uk::f6dead3d-cc44-4b49-aee1-60fe86f08dbd" providerId="AD" clId="Web-{7A6A05AD-FA67-4755-824E-D3F75E9DADED}" dt="2024-10-29T11:08:19.438" v="127"/>
          <ac:spMkLst>
            <pc:docMk/>
            <pc:sldMk cId="2345686498" sldId="258"/>
            <ac:spMk id="6" creationId="{10FAA281-075E-E737-A2DE-575B312822E7}"/>
          </ac:spMkLst>
        </pc:spChg>
        <pc:spChg chg="add mod">
          <ac:chgData name="A Freel" userId="S::afreel@ohacademy.co.uk::f6dead3d-cc44-4b49-aee1-60fe86f08dbd" providerId="AD" clId="Web-{7A6A05AD-FA67-4755-824E-D3F75E9DADED}" dt="2024-10-29T11:08:59.144" v="142" actId="20577"/>
          <ac:spMkLst>
            <pc:docMk/>
            <pc:sldMk cId="2345686498" sldId="258"/>
            <ac:spMk id="7" creationId="{CE8B2EA1-453F-FA7C-E17B-98BD7486EADD}"/>
          </ac:spMkLst>
        </pc:spChg>
        <pc:picChg chg="add mod">
          <ac:chgData name="A Freel" userId="S::afreel@ohacademy.co.uk::f6dead3d-cc44-4b49-aee1-60fe86f08dbd" providerId="AD" clId="Web-{7A6A05AD-FA67-4755-824E-D3F75E9DADED}" dt="2024-10-29T11:08:52.159" v="129" actId="1076"/>
          <ac:picMkLst>
            <pc:docMk/>
            <pc:sldMk cId="2345686498" sldId="258"/>
            <ac:picMk id="3" creationId="{D5C33DB6-EC2C-C76B-763A-8B4246F0CF1A}"/>
          </ac:picMkLst>
        </pc:picChg>
      </pc:sldChg>
      <pc:sldChg chg="addSp delSp modSp add replId">
        <pc:chgData name="A Freel" userId="S::afreel@ohacademy.co.uk::f6dead3d-cc44-4b49-aee1-60fe86f08dbd" providerId="AD" clId="Web-{7A6A05AD-FA67-4755-824E-D3F75E9DADED}" dt="2024-10-29T11:09:41.756" v="166" actId="20577"/>
        <pc:sldMkLst>
          <pc:docMk/>
          <pc:sldMk cId="1932730090" sldId="259"/>
        </pc:sldMkLst>
        <pc:spChg chg="mod">
          <ac:chgData name="A Freel" userId="S::afreel@ohacademy.co.uk::f6dead3d-cc44-4b49-aee1-60fe86f08dbd" providerId="AD" clId="Web-{7A6A05AD-FA67-4755-824E-D3F75E9DADED}" dt="2024-10-29T11:09:41.756" v="166" actId="20577"/>
          <ac:spMkLst>
            <pc:docMk/>
            <pc:sldMk cId="1932730090" sldId="259"/>
            <ac:spMk id="7" creationId="{CE8B2EA1-453F-FA7C-E17B-98BD7486EADD}"/>
          </ac:spMkLst>
        </pc:spChg>
        <pc:picChg chg="del">
          <ac:chgData name="A Freel" userId="S::afreel@ohacademy.co.uk::f6dead3d-cc44-4b49-aee1-60fe86f08dbd" providerId="AD" clId="Web-{7A6A05AD-FA67-4755-824E-D3F75E9DADED}" dt="2024-10-29T11:09:07.191" v="144"/>
          <ac:picMkLst>
            <pc:docMk/>
            <pc:sldMk cId="1932730090" sldId="259"/>
            <ac:picMk id="3" creationId="{D5C33DB6-EC2C-C76B-763A-8B4246F0CF1A}"/>
          </ac:picMkLst>
        </pc:picChg>
        <pc:picChg chg="add mod">
          <ac:chgData name="A Freel" userId="S::afreel@ohacademy.co.uk::f6dead3d-cc44-4b49-aee1-60fe86f08dbd" providerId="AD" clId="Web-{7A6A05AD-FA67-4755-824E-D3F75E9DADED}" dt="2024-10-29T11:09:32.474" v="146" actId="1076"/>
          <ac:picMkLst>
            <pc:docMk/>
            <pc:sldMk cId="1932730090" sldId="259"/>
            <ac:picMk id="6" creationId="{C8402730-9711-30BE-8C12-E608B71242E3}"/>
          </ac:picMkLst>
        </pc:picChg>
      </pc:sldChg>
      <pc:sldChg chg="addSp delSp modSp add replId">
        <pc:chgData name="A Freel" userId="S::afreel@ohacademy.co.uk::f6dead3d-cc44-4b49-aee1-60fe86f08dbd" providerId="AD" clId="Web-{7A6A05AD-FA67-4755-824E-D3F75E9DADED}" dt="2024-10-29T11:10:44.728" v="242" actId="20577"/>
        <pc:sldMkLst>
          <pc:docMk/>
          <pc:sldMk cId="4293015330" sldId="260"/>
        </pc:sldMkLst>
        <pc:spChg chg="mod">
          <ac:chgData name="A Freel" userId="S::afreel@ohacademy.co.uk::f6dead3d-cc44-4b49-aee1-60fe86f08dbd" providerId="AD" clId="Web-{7A6A05AD-FA67-4755-824E-D3F75E9DADED}" dt="2024-10-29T11:09:49.740" v="169" actId="20577"/>
          <ac:spMkLst>
            <pc:docMk/>
            <pc:sldMk cId="4293015330" sldId="260"/>
            <ac:spMk id="2" creationId="{E3128A3B-104D-28DB-BEBE-CA660C435116}"/>
          </ac:spMkLst>
        </pc:spChg>
        <pc:spChg chg="add mod">
          <ac:chgData name="A Freel" userId="S::afreel@ohacademy.co.uk::f6dead3d-cc44-4b49-aee1-60fe86f08dbd" providerId="AD" clId="Web-{7A6A05AD-FA67-4755-824E-D3F75E9DADED}" dt="2024-10-29T11:10:44.728" v="242" actId="20577"/>
          <ac:spMkLst>
            <pc:docMk/>
            <pc:sldMk cId="4293015330" sldId="260"/>
            <ac:spMk id="3" creationId="{B2866EA7-672D-665E-D131-8B5B983E9012}"/>
          </ac:spMkLst>
        </pc:spChg>
        <pc:spChg chg="del">
          <ac:chgData name="A Freel" userId="S::afreel@ohacademy.co.uk::f6dead3d-cc44-4b49-aee1-60fe86f08dbd" providerId="AD" clId="Web-{7A6A05AD-FA67-4755-824E-D3F75E9DADED}" dt="2024-10-29T11:09:53.647" v="171"/>
          <ac:spMkLst>
            <pc:docMk/>
            <pc:sldMk cId="4293015330" sldId="260"/>
            <ac:spMk id="7" creationId="{CE8B2EA1-453F-FA7C-E17B-98BD7486EADD}"/>
          </ac:spMkLst>
        </pc:spChg>
        <pc:picChg chg="del">
          <ac:chgData name="A Freel" userId="S::afreel@ohacademy.co.uk::f6dead3d-cc44-4b49-aee1-60fe86f08dbd" providerId="AD" clId="Web-{7A6A05AD-FA67-4755-824E-D3F75E9DADED}" dt="2024-10-29T11:09:51.506" v="170"/>
          <ac:picMkLst>
            <pc:docMk/>
            <pc:sldMk cId="4293015330" sldId="260"/>
            <ac:picMk id="6" creationId="{C8402730-9711-30BE-8C12-E608B71242E3}"/>
          </ac:picMkLst>
        </pc:picChg>
      </pc:sldChg>
    </pc:docChg>
  </pc:docChgLst>
  <pc:docChgLst>
    <pc:chgData name="A Freel" userId="S::afreel@ohacademy.co.uk::f6dead3d-cc44-4b49-aee1-60fe86f08dbd" providerId="AD" clId="Web-{0514E489-63A8-BF2E-9C50-072CCD832A52}"/>
    <pc:docChg chg="addSld modSld">
      <pc:chgData name="A Freel" userId="S::afreel@ohacademy.co.uk::f6dead3d-cc44-4b49-aee1-60fe86f08dbd" providerId="AD" clId="Web-{0514E489-63A8-BF2E-9C50-072CCD832A52}" dt="2024-11-15T13:37:57.664" v="69" actId="1076"/>
      <pc:docMkLst>
        <pc:docMk/>
      </pc:docMkLst>
      <pc:sldChg chg="modSp mod setBg">
        <pc:chgData name="A Freel" userId="S::afreel@ohacademy.co.uk::f6dead3d-cc44-4b49-aee1-60fe86f08dbd" providerId="AD" clId="Web-{0514E489-63A8-BF2E-9C50-072CCD832A52}" dt="2024-11-15T13:24:48.135" v="14"/>
        <pc:sldMkLst>
          <pc:docMk/>
          <pc:sldMk cId="109857222" sldId="256"/>
        </pc:sldMkLst>
        <pc:spChg chg="mod">
          <ac:chgData name="A Freel" userId="S::afreel@ohacademy.co.uk::f6dead3d-cc44-4b49-aee1-60fe86f08dbd" providerId="AD" clId="Web-{0514E489-63A8-BF2E-9C50-072CCD832A52}" dt="2024-11-15T13:23:33.023" v="2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A Freel" userId="S::afreel@ohacademy.co.uk::f6dead3d-cc44-4b49-aee1-60fe86f08dbd" providerId="AD" clId="Web-{0514E489-63A8-BF2E-9C50-072CCD832A52}" dt="2024-11-15T13:24:23.431" v="13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 mod setBg">
        <pc:chgData name="A Freel" userId="S::afreel@ohacademy.co.uk::f6dead3d-cc44-4b49-aee1-60fe86f08dbd" providerId="AD" clId="Web-{0514E489-63A8-BF2E-9C50-072CCD832A52}" dt="2024-11-15T13:37:57.664" v="69" actId="1076"/>
        <pc:sldMkLst>
          <pc:docMk/>
          <pc:sldMk cId="2800895073" sldId="257"/>
        </pc:sldMkLst>
        <pc:spChg chg="mod">
          <ac:chgData name="A Freel" userId="S::afreel@ohacademy.co.uk::f6dead3d-cc44-4b49-aee1-60fe86f08dbd" providerId="AD" clId="Web-{0514E489-63A8-BF2E-9C50-072CCD832A52}" dt="2024-11-15T13:37:42.335" v="62" actId="1076"/>
          <ac:spMkLst>
            <pc:docMk/>
            <pc:sldMk cId="2800895073" sldId="257"/>
            <ac:spMk id="2" creationId="{E3128A3B-104D-28DB-BEBE-CA660C435116}"/>
          </ac:spMkLst>
        </pc:spChg>
        <pc:spChg chg="mod">
          <ac:chgData name="A Freel" userId="S::afreel@ohacademy.co.uk::f6dead3d-cc44-4b49-aee1-60fe86f08dbd" providerId="AD" clId="Web-{0514E489-63A8-BF2E-9C50-072CCD832A52}" dt="2024-11-15T13:37:57.664" v="69" actId="1076"/>
          <ac:spMkLst>
            <pc:docMk/>
            <pc:sldMk cId="2800895073" sldId="257"/>
            <ac:spMk id="6" creationId="{10FAA281-075E-E737-A2DE-575B312822E7}"/>
          </ac:spMkLst>
        </pc:spChg>
      </pc:sldChg>
      <pc:sldChg chg="modSp mod setBg">
        <pc:chgData name="A Freel" userId="S::afreel@ohacademy.co.uk::f6dead3d-cc44-4b49-aee1-60fe86f08dbd" providerId="AD" clId="Web-{0514E489-63A8-BF2E-9C50-072CCD832A52}" dt="2024-11-15T13:37:20.834" v="58" actId="20577"/>
        <pc:sldMkLst>
          <pc:docMk/>
          <pc:sldMk cId="2345686498" sldId="258"/>
        </pc:sldMkLst>
        <pc:spChg chg="mod">
          <ac:chgData name="A Freel" userId="S::afreel@ohacademy.co.uk::f6dead3d-cc44-4b49-aee1-60fe86f08dbd" providerId="AD" clId="Web-{0514E489-63A8-BF2E-9C50-072CCD832A52}" dt="2024-11-15T13:37:20.834" v="58" actId="20577"/>
          <ac:spMkLst>
            <pc:docMk/>
            <pc:sldMk cId="2345686498" sldId="258"/>
            <ac:spMk id="2" creationId="{E3128A3B-104D-28DB-BEBE-CA660C435116}"/>
          </ac:spMkLst>
        </pc:spChg>
        <pc:spChg chg="mod">
          <ac:chgData name="A Freel" userId="S::afreel@ohacademy.co.uk::f6dead3d-cc44-4b49-aee1-60fe86f08dbd" providerId="AD" clId="Web-{0514E489-63A8-BF2E-9C50-072CCD832A52}" dt="2024-11-15T13:35:48.425" v="32" actId="1076"/>
          <ac:spMkLst>
            <pc:docMk/>
            <pc:sldMk cId="2345686498" sldId="258"/>
            <ac:spMk id="7" creationId="{CE8B2EA1-453F-FA7C-E17B-98BD7486EADD}"/>
          </ac:spMkLst>
        </pc:spChg>
      </pc:sldChg>
      <pc:sldChg chg="modSp mod setBg">
        <pc:chgData name="A Freel" userId="S::afreel@ohacademy.co.uk::f6dead3d-cc44-4b49-aee1-60fe86f08dbd" providerId="AD" clId="Web-{0514E489-63A8-BF2E-9C50-072CCD832A52}" dt="2024-11-15T13:36:58.849" v="55" actId="20577"/>
        <pc:sldMkLst>
          <pc:docMk/>
          <pc:sldMk cId="1932730090" sldId="259"/>
        </pc:sldMkLst>
        <pc:spChg chg="mod">
          <ac:chgData name="A Freel" userId="S::afreel@ohacademy.co.uk::f6dead3d-cc44-4b49-aee1-60fe86f08dbd" providerId="AD" clId="Web-{0514E489-63A8-BF2E-9C50-072CCD832A52}" dt="2024-11-15T13:36:58.849" v="55" actId="20577"/>
          <ac:spMkLst>
            <pc:docMk/>
            <pc:sldMk cId="1932730090" sldId="259"/>
            <ac:spMk id="2" creationId="{E3128A3B-104D-28DB-BEBE-CA660C435116}"/>
          </ac:spMkLst>
        </pc:spChg>
        <pc:spChg chg="mod">
          <ac:chgData name="A Freel" userId="S::afreel@ohacademy.co.uk::f6dead3d-cc44-4b49-aee1-60fe86f08dbd" providerId="AD" clId="Web-{0514E489-63A8-BF2E-9C50-072CCD832A52}" dt="2024-11-15T13:36:17.129" v="42" actId="20577"/>
          <ac:spMkLst>
            <pc:docMk/>
            <pc:sldMk cId="1932730090" sldId="259"/>
            <ac:spMk id="7" creationId="{CE8B2EA1-453F-FA7C-E17B-98BD7486EADD}"/>
          </ac:spMkLst>
        </pc:spChg>
      </pc:sldChg>
      <pc:sldChg chg="modSp mod setBg">
        <pc:chgData name="A Freel" userId="S::afreel@ohacademy.co.uk::f6dead3d-cc44-4b49-aee1-60fe86f08dbd" providerId="AD" clId="Web-{0514E489-63A8-BF2E-9C50-072CCD832A52}" dt="2024-11-15T13:36:43.802" v="52" actId="20577"/>
        <pc:sldMkLst>
          <pc:docMk/>
          <pc:sldMk cId="4293015330" sldId="260"/>
        </pc:sldMkLst>
        <pc:spChg chg="mod">
          <ac:chgData name="A Freel" userId="S::afreel@ohacademy.co.uk::f6dead3d-cc44-4b49-aee1-60fe86f08dbd" providerId="AD" clId="Web-{0514E489-63A8-BF2E-9C50-072CCD832A52}" dt="2024-11-15T13:36:43.802" v="52" actId="20577"/>
          <ac:spMkLst>
            <pc:docMk/>
            <pc:sldMk cId="4293015330" sldId="260"/>
            <ac:spMk id="2" creationId="{E3128A3B-104D-28DB-BEBE-CA660C435116}"/>
          </ac:spMkLst>
        </pc:spChg>
        <pc:spChg chg="mod">
          <ac:chgData name="A Freel" userId="S::afreel@ohacademy.co.uk::f6dead3d-cc44-4b49-aee1-60fe86f08dbd" providerId="AD" clId="Web-{0514E489-63A8-BF2E-9C50-072CCD832A52}" dt="2024-11-15T13:36:29.129" v="49" actId="20577"/>
          <ac:spMkLst>
            <pc:docMk/>
            <pc:sldMk cId="4293015330" sldId="260"/>
            <ac:spMk id="3" creationId="{B2866EA7-672D-665E-D131-8B5B983E9012}"/>
          </ac:spMkLst>
        </pc:spChg>
      </pc:sldChg>
      <pc:sldChg chg="mod setBg">
        <pc:chgData name="A Freel" userId="S::afreel@ohacademy.co.uk::f6dead3d-cc44-4b49-aee1-60fe86f08dbd" providerId="AD" clId="Web-{0514E489-63A8-BF2E-9C50-072CCD832A52}" dt="2024-11-15T13:24:48.244" v="17"/>
        <pc:sldMkLst>
          <pc:docMk/>
          <pc:sldMk cId="4110216635" sldId="261"/>
        </pc:sldMkLst>
      </pc:sldChg>
      <pc:sldChg chg="mod setBg">
        <pc:chgData name="A Freel" userId="S::afreel@ohacademy.co.uk::f6dead3d-cc44-4b49-aee1-60fe86f08dbd" providerId="AD" clId="Web-{0514E489-63A8-BF2E-9C50-072CCD832A52}" dt="2024-11-15T13:24:48.354" v="22"/>
        <pc:sldMkLst>
          <pc:docMk/>
          <pc:sldMk cId="48482879" sldId="262"/>
        </pc:sldMkLst>
      </pc:sldChg>
      <pc:sldChg chg="add mod setBg">
        <pc:chgData name="A Freel" userId="S::afreel@ohacademy.co.uk::f6dead3d-cc44-4b49-aee1-60fe86f08dbd" providerId="AD" clId="Web-{0514E489-63A8-BF2E-9C50-072CCD832A52}" dt="2024-11-15T13:24:48.229" v="16"/>
        <pc:sldMkLst>
          <pc:docMk/>
          <pc:sldMk cId="815949829" sldId="283"/>
        </pc:sldMkLst>
      </pc:sldChg>
      <pc:sldChg chg="add mod setBg">
        <pc:chgData name="A Freel" userId="S::afreel@ohacademy.co.uk::f6dead3d-cc44-4b49-aee1-60fe86f08dbd" providerId="AD" clId="Web-{0514E489-63A8-BF2E-9C50-072CCD832A52}" dt="2024-11-15T13:24:48.182" v="15"/>
        <pc:sldMkLst>
          <pc:docMk/>
          <pc:sldMk cId="845759520" sldId="284"/>
        </pc:sldMkLst>
      </pc:sldChg>
    </pc:docChg>
  </pc:docChgLst>
  <pc:docChgLst>
    <pc:chgData name="P McKenzie-Cook" userId="S::pmckenzie-cook@ohacademy.co.uk::6605cc89-aaff-4d80-9ee6-20e4afa4ef0c" providerId="AD" clId="Web-{BCE12582-22FA-1EA8-F73D-E885B7B3F207}"/>
    <pc:docChg chg="modSld">
      <pc:chgData name="P McKenzie-Cook" userId="S::pmckenzie-cook@ohacademy.co.uk::6605cc89-aaff-4d80-9ee6-20e4afa4ef0c" providerId="AD" clId="Web-{BCE12582-22FA-1EA8-F73D-E885B7B3F207}" dt="2024-11-15T14:18:56.493" v="1"/>
      <pc:docMkLst>
        <pc:docMk/>
      </pc:docMkLst>
      <pc:sldChg chg="addSp delSp modSp">
        <pc:chgData name="P McKenzie-Cook" userId="S::pmckenzie-cook@ohacademy.co.uk::6605cc89-aaff-4d80-9ee6-20e4afa4ef0c" providerId="AD" clId="Web-{BCE12582-22FA-1EA8-F73D-E885B7B3F207}" dt="2024-11-15T14:18:56.493" v="1"/>
        <pc:sldMkLst>
          <pc:docMk/>
          <pc:sldMk cId="845759520" sldId="284"/>
        </pc:sldMkLst>
        <pc:picChg chg="add del mod">
          <ac:chgData name="P McKenzie-Cook" userId="S::pmckenzie-cook@ohacademy.co.uk::6605cc89-aaff-4d80-9ee6-20e4afa4ef0c" providerId="AD" clId="Web-{BCE12582-22FA-1EA8-F73D-E885B7B3F207}" dt="2024-11-15T14:18:56.493" v="1"/>
          <ac:picMkLst>
            <pc:docMk/>
            <pc:sldMk cId="845759520" sldId="284"/>
            <ac:picMk id="3" creationId="{6DFEA29E-3529-CDDA-E397-9CCE340FEE74}"/>
          </ac:picMkLst>
        </pc:picChg>
      </pc:sldChg>
    </pc:docChg>
  </pc:docChgLst>
  <pc:docChgLst>
    <pc:chgData name="A Freel" userId="S::afreel@ohacademy.co.uk::f6dead3d-cc44-4b49-aee1-60fe86f08dbd" providerId="AD" clId="Web-{DDC6361C-608C-427E-B213-4075BE415077}"/>
    <pc:docChg chg="addSld sldOrd">
      <pc:chgData name="A Freel" userId="S::afreel@ohacademy.co.uk::f6dead3d-cc44-4b49-aee1-60fe86f08dbd" providerId="AD" clId="Web-{DDC6361C-608C-427E-B213-4075BE415077}" dt="2024-11-02T10:23:56.679" v="2"/>
      <pc:docMkLst>
        <pc:docMk/>
      </pc:docMkLst>
      <pc:sldChg chg="add">
        <pc:chgData name="A Freel" userId="S::afreel@ohacademy.co.uk::f6dead3d-cc44-4b49-aee1-60fe86f08dbd" providerId="AD" clId="Web-{DDC6361C-608C-427E-B213-4075BE415077}" dt="2024-11-02T10:23:51.320" v="0"/>
        <pc:sldMkLst>
          <pc:docMk/>
          <pc:sldMk cId="4110216635" sldId="261"/>
        </pc:sldMkLst>
      </pc:sldChg>
      <pc:sldChg chg="add ord">
        <pc:chgData name="A Freel" userId="S::afreel@ohacademy.co.uk::f6dead3d-cc44-4b49-aee1-60fe86f08dbd" providerId="AD" clId="Web-{DDC6361C-608C-427E-B213-4075BE415077}" dt="2024-11-02T10:23:56.679" v="2"/>
        <pc:sldMkLst>
          <pc:docMk/>
          <pc:sldMk cId="48482879" sldId="262"/>
        </pc:sldMkLst>
      </pc:sldChg>
      <pc:sldMasterChg chg="addSldLayout">
        <pc:chgData name="A Freel" userId="S::afreel@ohacademy.co.uk::f6dead3d-cc44-4b49-aee1-60fe86f08dbd" providerId="AD" clId="Web-{DDC6361C-608C-427E-B213-4075BE415077}" dt="2024-11-02T10:23:51.335" v="1"/>
        <pc:sldMasterMkLst>
          <pc:docMk/>
          <pc:sldMasterMk cId="2460954070" sldId="2147483660"/>
        </pc:sldMasterMkLst>
        <pc:sldLayoutChg chg="add">
          <pc:chgData name="A Freel" userId="S::afreel@ohacademy.co.uk::f6dead3d-cc44-4b49-aee1-60fe86f08dbd" providerId="AD" clId="Web-{DDC6361C-608C-427E-B213-4075BE415077}" dt="2024-11-02T10:23:51.335" v="1"/>
          <pc:sldLayoutMkLst>
            <pc:docMk/>
            <pc:sldMasterMk cId="2460954070" sldId="2147483660"/>
            <pc:sldLayoutMk cId="1281902706" sldId="2147483672"/>
          </pc:sldLayoutMkLst>
        </pc:sldLayoutChg>
      </pc:sldMasterChg>
    </pc:docChg>
  </pc:docChgLst>
  <pc:docChgLst>
    <pc:chgData name="P McKenzie-Cook" userId="6605cc89-aaff-4d80-9ee6-20e4afa4ef0c" providerId="ADAL" clId="{9B92A60D-AE18-46D1-A056-992F273C03B7}"/>
    <pc:docChg chg="custSel addSld delSld modSld sldOrd modMainMaster">
      <pc:chgData name="P McKenzie-Cook" userId="6605cc89-aaff-4d80-9ee6-20e4afa4ef0c" providerId="ADAL" clId="{9B92A60D-AE18-46D1-A056-992F273C03B7}" dt="2024-11-18T21:43:19.482" v="2073"/>
      <pc:docMkLst>
        <pc:docMk/>
      </pc:docMkLst>
      <pc:sldChg chg="setBg">
        <pc:chgData name="P McKenzie-Cook" userId="6605cc89-aaff-4d80-9ee6-20e4afa4ef0c" providerId="ADAL" clId="{9B92A60D-AE18-46D1-A056-992F273C03B7}" dt="2024-11-17T21:50:34.223" v="1815"/>
        <pc:sldMkLst>
          <pc:docMk/>
          <pc:sldMk cId="109857222" sldId="256"/>
        </pc:sldMkLst>
      </pc:sldChg>
      <pc:sldChg chg="setBg">
        <pc:chgData name="P McKenzie-Cook" userId="6605cc89-aaff-4d80-9ee6-20e4afa4ef0c" providerId="ADAL" clId="{9B92A60D-AE18-46D1-A056-992F273C03B7}" dt="2024-11-17T21:50:34.223" v="1815"/>
        <pc:sldMkLst>
          <pc:docMk/>
          <pc:sldMk cId="2800895073" sldId="257"/>
        </pc:sldMkLst>
      </pc:sldChg>
      <pc:sldChg chg="setBg">
        <pc:chgData name="P McKenzie-Cook" userId="6605cc89-aaff-4d80-9ee6-20e4afa4ef0c" providerId="ADAL" clId="{9B92A60D-AE18-46D1-A056-992F273C03B7}" dt="2024-11-17T21:50:34.223" v="1815"/>
        <pc:sldMkLst>
          <pc:docMk/>
          <pc:sldMk cId="2345686498" sldId="258"/>
        </pc:sldMkLst>
      </pc:sldChg>
      <pc:sldChg chg="setBg">
        <pc:chgData name="P McKenzie-Cook" userId="6605cc89-aaff-4d80-9ee6-20e4afa4ef0c" providerId="ADAL" clId="{9B92A60D-AE18-46D1-A056-992F273C03B7}" dt="2024-11-17T21:50:34.223" v="1815"/>
        <pc:sldMkLst>
          <pc:docMk/>
          <pc:sldMk cId="1932730090" sldId="259"/>
        </pc:sldMkLst>
      </pc:sldChg>
      <pc:sldChg chg="setBg">
        <pc:chgData name="P McKenzie-Cook" userId="6605cc89-aaff-4d80-9ee6-20e4afa4ef0c" providerId="ADAL" clId="{9B92A60D-AE18-46D1-A056-992F273C03B7}" dt="2024-11-17T21:50:34.223" v="1815"/>
        <pc:sldMkLst>
          <pc:docMk/>
          <pc:sldMk cId="4293015330" sldId="260"/>
        </pc:sldMkLst>
      </pc:sldChg>
      <pc:sldChg chg="setBg">
        <pc:chgData name="P McKenzie-Cook" userId="6605cc89-aaff-4d80-9ee6-20e4afa4ef0c" providerId="ADAL" clId="{9B92A60D-AE18-46D1-A056-992F273C03B7}" dt="2024-11-17T21:50:34.223" v="1815"/>
        <pc:sldMkLst>
          <pc:docMk/>
          <pc:sldMk cId="4110216635" sldId="261"/>
        </pc:sldMkLst>
      </pc:sldChg>
      <pc:sldChg chg="setBg">
        <pc:chgData name="P McKenzie-Cook" userId="6605cc89-aaff-4d80-9ee6-20e4afa4ef0c" providerId="ADAL" clId="{9B92A60D-AE18-46D1-A056-992F273C03B7}" dt="2024-11-17T21:50:34.223" v="1815"/>
        <pc:sldMkLst>
          <pc:docMk/>
          <pc:sldMk cId="48482879" sldId="262"/>
        </pc:sldMkLst>
      </pc:sldChg>
      <pc:sldChg chg="setBg">
        <pc:chgData name="P McKenzie-Cook" userId="6605cc89-aaff-4d80-9ee6-20e4afa4ef0c" providerId="ADAL" clId="{9B92A60D-AE18-46D1-A056-992F273C03B7}" dt="2024-11-17T21:50:34.223" v="1815"/>
        <pc:sldMkLst>
          <pc:docMk/>
          <pc:sldMk cId="815949829" sldId="283"/>
        </pc:sldMkLst>
      </pc:sldChg>
      <pc:sldChg chg="setBg">
        <pc:chgData name="P McKenzie-Cook" userId="6605cc89-aaff-4d80-9ee6-20e4afa4ef0c" providerId="ADAL" clId="{9B92A60D-AE18-46D1-A056-992F273C03B7}" dt="2024-11-17T21:50:34.223" v="1815"/>
        <pc:sldMkLst>
          <pc:docMk/>
          <pc:sldMk cId="845759520" sldId="284"/>
        </pc:sldMkLst>
      </pc:sldChg>
      <pc:sldChg chg="setBg">
        <pc:chgData name="P McKenzie-Cook" userId="6605cc89-aaff-4d80-9ee6-20e4afa4ef0c" providerId="ADAL" clId="{9B92A60D-AE18-46D1-A056-992F273C03B7}" dt="2024-11-17T21:50:34.223" v="1815"/>
        <pc:sldMkLst>
          <pc:docMk/>
          <pc:sldMk cId="826748020" sldId="314"/>
        </pc:sldMkLst>
      </pc:sldChg>
      <pc:sldChg chg="setBg">
        <pc:chgData name="P McKenzie-Cook" userId="6605cc89-aaff-4d80-9ee6-20e4afa4ef0c" providerId="ADAL" clId="{9B92A60D-AE18-46D1-A056-992F273C03B7}" dt="2024-11-17T21:50:34.223" v="1815"/>
        <pc:sldMkLst>
          <pc:docMk/>
          <pc:sldMk cId="3106094477" sldId="315"/>
        </pc:sldMkLst>
      </pc:sldChg>
      <pc:sldChg chg="modSp mod setBg">
        <pc:chgData name="P McKenzie-Cook" userId="6605cc89-aaff-4d80-9ee6-20e4afa4ef0c" providerId="ADAL" clId="{9B92A60D-AE18-46D1-A056-992F273C03B7}" dt="2024-11-17T21:50:34.223" v="1815"/>
        <pc:sldMkLst>
          <pc:docMk/>
          <pc:sldMk cId="1676975251" sldId="316"/>
        </pc:sldMkLst>
        <pc:spChg chg="mod">
          <ac:chgData name="P McKenzie-Cook" userId="6605cc89-aaff-4d80-9ee6-20e4afa4ef0c" providerId="ADAL" clId="{9B92A60D-AE18-46D1-A056-992F273C03B7}" dt="2024-11-17T21:47:48.883" v="1610" actId="14100"/>
          <ac:spMkLst>
            <pc:docMk/>
            <pc:sldMk cId="1676975251" sldId="316"/>
            <ac:spMk id="4" creationId="{E84D3035-54B3-491E-9631-0B932DF68C95}"/>
          </ac:spMkLst>
        </pc:spChg>
      </pc:sldChg>
      <pc:sldChg chg="setBg">
        <pc:chgData name="P McKenzie-Cook" userId="6605cc89-aaff-4d80-9ee6-20e4afa4ef0c" providerId="ADAL" clId="{9B92A60D-AE18-46D1-A056-992F273C03B7}" dt="2024-11-17T21:50:34.223" v="1815"/>
        <pc:sldMkLst>
          <pc:docMk/>
          <pc:sldMk cId="2397150312" sldId="317"/>
        </pc:sldMkLst>
      </pc:sldChg>
      <pc:sldChg chg="setBg">
        <pc:chgData name="P McKenzie-Cook" userId="6605cc89-aaff-4d80-9ee6-20e4afa4ef0c" providerId="ADAL" clId="{9B92A60D-AE18-46D1-A056-992F273C03B7}" dt="2024-11-17T21:50:34.223" v="1815"/>
        <pc:sldMkLst>
          <pc:docMk/>
          <pc:sldMk cId="2016342834" sldId="318"/>
        </pc:sldMkLst>
      </pc:sldChg>
      <pc:sldChg chg="setBg">
        <pc:chgData name="P McKenzie-Cook" userId="6605cc89-aaff-4d80-9ee6-20e4afa4ef0c" providerId="ADAL" clId="{9B92A60D-AE18-46D1-A056-992F273C03B7}" dt="2024-11-17T21:50:34.223" v="1815"/>
        <pc:sldMkLst>
          <pc:docMk/>
          <pc:sldMk cId="785928099" sldId="319"/>
        </pc:sldMkLst>
      </pc:sldChg>
      <pc:sldChg chg="setBg">
        <pc:chgData name="P McKenzie-Cook" userId="6605cc89-aaff-4d80-9ee6-20e4afa4ef0c" providerId="ADAL" clId="{9B92A60D-AE18-46D1-A056-992F273C03B7}" dt="2024-11-17T21:50:34.223" v="1815"/>
        <pc:sldMkLst>
          <pc:docMk/>
          <pc:sldMk cId="763725170" sldId="320"/>
        </pc:sldMkLst>
      </pc:sldChg>
      <pc:sldChg chg="addSp delSp modSp mod">
        <pc:chgData name="P McKenzie-Cook" userId="6605cc89-aaff-4d80-9ee6-20e4afa4ef0c" providerId="ADAL" clId="{9B92A60D-AE18-46D1-A056-992F273C03B7}" dt="2024-11-15T14:22:40.128" v="23" actId="167"/>
        <pc:sldMkLst>
          <pc:docMk/>
          <pc:sldMk cId="3808169800" sldId="453"/>
        </pc:sldMkLst>
        <pc:picChg chg="add mod">
          <ac:chgData name="P McKenzie-Cook" userId="6605cc89-aaff-4d80-9ee6-20e4afa4ef0c" providerId="ADAL" clId="{9B92A60D-AE18-46D1-A056-992F273C03B7}" dt="2024-11-15T14:20:32.644" v="10" actId="14100"/>
          <ac:picMkLst>
            <pc:docMk/>
            <pc:sldMk cId="3808169800" sldId="453"/>
            <ac:picMk id="3" creationId="{6CB5D9B2-7910-FEA1-8F6D-F6DCE87B5881}"/>
          </ac:picMkLst>
        </pc:picChg>
        <pc:picChg chg="add mod">
          <ac:chgData name="P McKenzie-Cook" userId="6605cc89-aaff-4d80-9ee6-20e4afa4ef0c" providerId="ADAL" clId="{9B92A60D-AE18-46D1-A056-992F273C03B7}" dt="2024-11-15T14:21:43.355" v="13" actId="14100"/>
          <ac:picMkLst>
            <pc:docMk/>
            <pc:sldMk cId="3808169800" sldId="453"/>
            <ac:picMk id="4" creationId="{8DF91C9C-BF0D-FA42-646C-927343557B9A}"/>
          </ac:picMkLst>
        </pc:picChg>
        <pc:picChg chg="del">
          <ac:chgData name="P McKenzie-Cook" userId="6605cc89-aaff-4d80-9ee6-20e4afa4ef0c" providerId="ADAL" clId="{9B92A60D-AE18-46D1-A056-992F273C03B7}" dt="2024-11-15T14:20:04.368" v="2" actId="478"/>
          <ac:picMkLst>
            <pc:docMk/>
            <pc:sldMk cId="3808169800" sldId="453"/>
            <ac:picMk id="5" creationId="{455F268A-190D-84F5-B922-AA2EA37EC3A8}"/>
          </ac:picMkLst>
        </pc:picChg>
        <pc:picChg chg="add mod">
          <ac:chgData name="P McKenzie-Cook" userId="6605cc89-aaff-4d80-9ee6-20e4afa4ef0c" providerId="ADAL" clId="{9B92A60D-AE18-46D1-A056-992F273C03B7}" dt="2024-11-15T14:22:07.282" v="17" actId="14100"/>
          <ac:picMkLst>
            <pc:docMk/>
            <pc:sldMk cId="3808169800" sldId="453"/>
            <ac:picMk id="6" creationId="{4509E3DC-30CD-2A37-AC45-40A1E9C294B4}"/>
          </ac:picMkLst>
        </pc:picChg>
        <pc:picChg chg="add mod ord">
          <ac:chgData name="P McKenzie-Cook" userId="6605cc89-aaff-4d80-9ee6-20e4afa4ef0c" providerId="ADAL" clId="{9B92A60D-AE18-46D1-A056-992F273C03B7}" dt="2024-11-15T14:22:40.128" v="23" actId="167"/>
          <ac:picMkLst>
            <pc:docMk/>
            <pc:sldMk cId="3808169800" sldId="453"/>
            <ac:picMk id="7" creationId="{0923FCA0-869D-3DF8-F3E4-0FDEC61E92A3}"/>
          </ac:picMkLst>
        </pc:picChg>
        <pc:picChg chg="mod">
          <ac:chgData name="P McKenzie-Cook" userId="6605cc89-aaff-4d80-9ee6-20e4afa4ef0c" providerId="ADAL" clId="{9B92A60D-AE18-46D1-A056-992F273C03B7}" dt="2024-11-15T14:20:26.914" v="8" actId="1076"/>
          <ac:picMkLst>
            <pc:docMk/>
            <pc:sldMk cId="3808169800" sldId="453"/>
            <ac:picMk id="8" creationId="{5BAA627B-F8C4-6E27-2CB1-BD3D2F38BEE9}"/>
          </ac:picMkLst>
        </pc:picChg>
        <pc:picChg chg="del">
          <ac:chgData name="P McKenzie-Cook" userId="6605cc89-aaff-4d80-9ee6-20e4afa4ef0c" providerId="ADAL" clId="{9B92A60D-AE18-46D1-A056-992F273C03B7}" dt="2024-11-15T14:19:59.426" v="0" actId="478"/>
          <ac:picMkLst>
            <pc:docMk/>
            <pc:sldMk cId="3808169800" sldId="453"/>
            <ac:picMk id="13" creationId="{43C47089-BA47-5BF2-0620-5DF3C1D11AA0}"/>
          </ac:picMkLst>
        </pc:picChg>
        <pc:picChg chg="del">
          <ac:chgData name="P McKenzie-Cook" userId="6605cc89-aaff-4d80-9ee6-20e4afa4ef0c" providerId="ADAL" clId="{9B92A60D-AE18-46D1-A056-992F273C03B7}" dt="2024-11-15T14:20:02.381" v="1" actId="478"/>
          <ac:picMkLst>
            <pc:docMk/>
            <pc:sldMk cId="3808169800" sldId="453"/>
            <ac:picMk id="14" creationId="{540EE1CC-B4AE-3D5D-9F58-880E2E882899}"/>
          </ac:picMkLst>
        </pc:picChg>
        <pc:picChg chg="del">
          <ac:chgData name="P McKenzie-Cook" userId="6605cc89-aaff-4d80-9ee6-20e4afa4ef0c" providerId="ADAL" clId="{9B92A60D-AE18-46D1-A056-992F273C03B7}" dt="2024-11-15T14:20:05.378" v="3" actId="478"/>
          <ac:picMkLst>
            <pc:docMk/>
            <pc:sldMk cId="3808169800" sldId="453"/>
            <ac:picMk id="16" creationId="{79EC5022-97F2-62D8-8F62-0CEDDB40F89C}"/>
          </ac:picMkLst>
        </pc:picChg>
        <pc:picChg chg="del">
          <ac:chgData name="P McKenzie-Cook" userId="6605cc89-aaff-4d80-9ee6-20e4afa4ef0c" providerId="ADAL" clId="{9B92A60D-AE18-46D1-A056-992F273C03B7}" dt="2024-11-15T14:20:05.899" v="4" actId="478"/>
          <ac:picMkLst>
            <pc:docMk/>
            <pc:sldMk cId="3808169800" sldId="453"/>
            <ac:picMk id="18" creationId="{F0E18301-99AE-BC3D-7C52-CF0CC58E0EA2}"/>
          </ac:picMkLst>
        </pc:picChg>
      </pc:sldChg>
      <pc:sldChg chg="addSp delSp modSp mod">
        <pc:chgData name="P McKenzie-Cook" userId="6605cc89-aaff-4d80-9ee6-20e4afa4ef0c" providerId="ADAL" clId="{9B92A60D-AE18-46D1-A056-992F273C03B7}" dt="2024-11-15T14:27:08.248" v="88" actId="1076"/>
        <pc:sldMkLst>
          <pc:docMk/>
          <pc:sldMk cId="1409323882" sldId="454"/>
        </pc:sldMkLst>
        <pc:picChg chg="add mod">
          <ac:chgData name="P McKenzie-Cook" userId="6605cc89-aaff-4d80-9ee6-20e4afa4ef0c" providerId="ADAL" clId="{9B92A60D-AE18-46D1-A056-992F273C03B7}" dt="2024-11-15T14:26:42.716" v="86" actId="1076"/>
          <ac:picMkLst>
            <pc:docMk/>
            <pc:sldMk cId="1409323882" sldId="454"/>
            <ac:picMk id="3" creationId="{D83F2473-2158-3912-9D5B-271EAD53A704}"/>
          </ac:picMkLst>
        </pc:picChg>
        <pc:picChg chg="add mod">
          <ac:chgData name="P McKenzie-Cook" userId="6605cc89-aaff-4d80-9ee6-20e4afa4ef0c" providerId="ADAL" clId="{9B92A60D-AE18-46D1-A056-992F273C03B7}" dt="2024-11-15T14:26:39.652" v="84" actId="1076"/>
          <ac:picMkLst>
            <pc:docMk/>
            <pc:sldMk cId="1409323882" sldId="454"/>
            <ac:picMk id="4" creationId="{556CF328-03A3-C5EE-8EBC-8930D016DD04}"/>
          </ac:picMkLst>
        </pc:picChg>
        <pc:picChg chg="del">
          <ac:chgData name="P McKenzie-Cook" userId="6605cc89-aaff-4d80-9ee6-20e4afa4ef0c" providerId="ADAL" clId="{9B92A60D-AE18-46D1-A056-992F273C03B7}" dt="2024-11-15T14:26:20.820" v="79" actId="478"/>
          <ac:picMkLst>
            <pc:docMk/>
            <pc:sldMk cId="1409323882" sldId="454"/>
            <ac:picMk id="5" creationId="{D8160699-9D6C-E7CE-45F6-5AED75B227C1}"/>
          </ac:picMkLst>
        </pc:picChg>
        <pc:picChg chg="del">
          <ac:chgData name="P McKenzie-Cook" userId="6605cc89-aaff-4d80-9ee6-20e4afa4ef0c" providerId="ADAL" clId="{9B92A60D-AE18-46D1-A056-992F273C03B7}" dt="2024-11-15T14:26:25.155" v="82" actId="478"/>
          <ac:picMkLst>
            <pc:docMk/>
            <pc:sldMk cId="1409323882" sldId="454"/>
            <ac:picMk id="6" creationId="{862BB7AE-47AF-5D94-3107-ED3C6246C5B3}"/>
          </ac:picMkLst>
        </pc:picChg>
        <pc:picChg chg="del">
          <ac:chgData name="P McKenzie-Cook" userId="6605cc89-aaff-4d80-9ee6-20e4afa4ef0c" providerId="ADAL" clId="{9B92A60D-AE18-46D1-A056-992F273C03B7}" dt="2024-11-15T14:26:21.490" v="80" actId="478"/>
          <ac:picMkLst>
            <pc:docMk/>
            <pc:sldMk cId="1409323882" sldId="454"/>
            <ac:picMk id="7" creationId="{BD1B5A2E-A7F4-A797-003D-04CCA7CCB694}"/>
          </ac:picMkLst>
        </pc:picChg>
        <pc:picChg chg="add mod">
          <ac:chgData name="P McKenzie-Cook" userId="6605cc89-aaff-4d80-9ee6-20e4afa4ef0c" providerId="ADAL" clId="{9B92A60D-AE18-46D1-A056-992F273C03B7}" dt="2024-11-15T14:26:36.336" v="83"/>
          <ac:picMkLst>
            <pc:docMk/>
            <pc:sldMk cId="1409323882" sldId="454"/>
            <ac:picMk id="8" creationId="{C55DF000-79E3-A007-09D1-FB41D0314790}"/>
          </ac:picMkLst>
        </pc:picChg>
        <pc:picChg chg="del">
          <ac:chgData name="P McKenzie-Cook" userId="6605cc89-aaff-4d80-9ee6-20e4afa4ef0c" providerId="ADAL" clId="{9B92A60D-AE18-46D1-A056-992F273C03B7}" dt="2024-11-15T14:26:21.772" v="81" actId="478"/>
          <ac:picMkLst>
            <pc:docMk/>
            <pc:sldMk cId="1409323882" sldId="454"/>
            <ac:picMk id="10" creationId="{1BE4F89E-ABB1-9130-DE3D-C4C7C80B9638}"/>
          </ac:picMkLst>
        </pc:picChg>
        <pc:picChg chg="add mod">
          <ac:chgData name="P McKenzie-Cook" userId="6605cc89-aaff-4d80-9ee6-20e4afa4ef0c" providerId="ADAL" clId="{9B92A60D-AE18-46D1-A056-992F273C03B7}" dt="2024-11-15T14:27:08.248" v="88" actId="1076"/>
          <ac:picMkLst>
            <pc:docMk/>
            <pc:sldMk cId="1409323882" sldId="454"/>
            <ac:picMk id="11" creationId="{14FE7236-9E8D-BE03-BF64-D9829575379A}"/>
          </ac:picMkLst>
        </pc:picChg>
      </pc:sldChg>
      <pc:sldChg chg="modSp mod">
        <pc:chgData name="P McKenzie-Cook" userId="6605cc89-aaff-4d80-9ee6-20e4afa4ef0c" providerId="ADAL" clId="{9B92A60D-AE18-46D1-A056-992F273C03B7}" dt="2024-11-15T14:27:22.882" v="93" actId="1076"/>
        <pc:sldMkLst>
          <pc:docMk/>
          <pc:sldMk cId="2235932205" sldId="455"/>
        </pc:sldMkLst>
        <pc:spChg chg="mod">
          <ac:chgData name="P McKenzie-Cook" userId="6605cc89-aaff-4d80-9ee6-20e4afa4ef0c" providerId="ADAL" clId="{9B92A60D-AE18-46D1-A056-992F273C03B7}" dt="2024-11-15T14:27:22.882" v="93" actId="1076"/>
          <ac:spMkLst>
            <pc:docMk/>
            <pc:sldMk cId="2235932205" sldId="455"/>
            <ac:spMk id="4" creationId="{07AFEAE1-95A8-EBA4-5321-C77BE56494CB}"/>
          </ac:spMkLst>
        </pc:spChg>
      </pc:sldChg>
      <pc:sldChg chg="modSp mod">
        <pc:chgData name="P McKenzie-Cook" userId="6605cc89-aaff-4d80-9ee6-20e4afa4ef0c" providerId="ADAL" clId="{9B92A60D-AE18-46D1-A056-992F273C03B7}" dt="2024-11-15T14:22:47.811" v="29" actId="20577"/>
        <pc:sldMkLst>
          <pc:docMk/>
          <pc:sldMk cId="3205062579" sldId="457"/>
        </pc:sldMkLst>
        <pc:spChg chg="mod">
          <ac:chgData name="P McKenzie-Cook" userId="6605cc89-aaff-4d80-9ee6-20e4afa4ef0c" providerId="ADAL" clId="{9B92A60D-AE18-46D1-A056-992F273C03B7}" dt="2024-11-15T14:22:47.811" v="29" actId="20577"/>
          <ac:spMkLst>
            <pc:docMk/>
            <pc:sldMk cId="3205062579" sldId="457"/>
            <ac:spMk id="4" creationId="{4BBF83D7-2D93-CF58-876A-7DB53829E41C}"/>
          </ac:spMkLst>
        </pc:spChg>
      </pc:sldChg>
      <pc:sldChg chg="modSp mod">
        <pc:chgData name="P McKenzie-Cook" userId="6605cc89-aaff-4d80-9ee6-20e4afa4ef0c" providerId="ADAL" clId="{9B92A60D-AE18-46D1-A056-992F273C03B7}" dt="2024-11-15T14:22:52.715" v="34" actId="20577"/>
        <pc:sldMkLst>
          <pc:docMk/>
          <pc:sldMk cId="1070342352" sldId="458"/>
        </pc:sldMkLst>
        <pc:spChg chg="mod">
          <ac:chgData name="P McKenzie-Cook" userId="6605cc89-aaff-4d80-9ee6-20e4afa4ef0c" providerId="ADAL" clId="{9B92A60D-AE18-46D1-A056-992F273C03B7}" dt="2024-11-15T14:22:52.715" v="34" actId="20577"/>
          <ac:spMkLst>
            <pc:docMk/>
            <pc:sldMk cId="1070342352" sldId="458"/>
            <ac:spMk id="4" creationId="{6E853297-2FF5-7BC6-6903-A848B4318124}"/>
          </ac:spMkLst>
        </pc:spChg>
      </pc:sldChg>
      <pc:sldChg chg="modSp mod">
        <pc:chgData name="P McKenzie-Cook" userId="6605cc89-aaff-4d80-9ee6-20e4afa4ef0c" providerId="ADAL" clId="{9B92A60D-AE18-46D1-A056-992F273C03B7}" dt="2024-11-15T14:23:00.475" v="38" actId="1076"/>
        <pc:sldMkLst>
          <pc:docMk/>
          <pc:sldMk cId="3896241152" sldId="459"/>
        </pc:sldMkLst>
        <pc:spChg chg="mod">
          <ac:chgData name="P McKenzie-Cook" userId="6605cc89-aaff-4d80-9ee6-20e4afa4ef0c" providerId="ADAL" clId="{9B92A60D-AE18-46D1-A056-992F273C03B7}" dt="2024-11-15T14:23:00.475" v="38" actId="1076"/>
          <ac:spMkLst>
            <pc:docMk/>
            <pc:sldMk cId="3896241152" sldId="459"/>
            <ac:spMk id="4" creationId="{EC485B6A-545A-E9E8-0249-86DA2DA4D3C6}"/>
          </ac:spMkLst>
        </pc:spChg>
      </pc:sldChg>
      <pc:sldChg chg="modSp mod">
        <pc:chgData name="P McKenzie-Cook" userId="6605cc89-aaff-4d80-9ee6-20e4afa4ef0c" providerId="ADAL" clId="{9B92A60D-AE18-46D1-A056-992F273C03B7}" dt="2024-11-15T14:23:09.479" v="47" actId="1076"/>
        <pc:sldMkLst>
          <pc:docMk/>
          <pc:sldMk cId="3933290488" sldId="460"/>
        </pc:sldMkLst>
        <pc:spChg chg="mod">
          <ac:chgData name="P McKenzie-Cook" userId="6605cc89-aaff-4d80-9ee6-20e4afa4ef0c" providerId="ADAL" clId="{9B92A60D-AE18-46D1-A056-992F273C03B7}" dt="2024-11-15T14:23:09.479" v="47" actId="1076"/>
          <ac:spMkLst>
            <pc:docMk/>
            <pc:sldMk cId="3933290488" sldId="460"/>
            <ac:spMk id="4" creationId="{D7EF0E1C-3E00-669E-2FE0-AD9A9A502DF9}"/>
          </ac:spMkLst>
        </pc:spChg>
      </pc:sldChg>
      <pc:sldChg chg="modSp mod">
        <pc:chgData name="P McKenzie-Cook" userId="6605cc89-aaff-4d80-9ee6-20e4afa4ef0c" providerId="ADAL" clId="{9B92A60D-AE18-46D1-A056-992F273C03B7}" dt="2024-11-15T14:27:37.379" v="99" actId="14100"/>
        <pc:sldMkLst>
          <pc:docMk/>
          <pc:sldMk cId="1713304748" sldId="461"/>
        </pc:sldMkLst>
        <pc:spChg chg="mod">
          <ac:chgData name="P McKenzie-Cook" userId="6605cc89-aaff-4d80-9ee6-20e4afa4ef0c" providerId="ADAL" clId="{9B92A60D-AE18-46D1-A056-992F273C03B7}" dt="2024-11-15T14:27:37.379" v="99" actId="14100"/>
          <ac:spMkLst>
            <pc:docMk/>
            <pc:sldMk cId="1713304748" sldId="461"/>
            <ac:spMk id="2" creationId="{AF8A8EA8-353F-D923-03CA-0D55D38548C0}"/>
          </ac:spMkLst>
        </pc:spChg>
        <pc:spChg chg="mod">
          <ac:chgData name="P McKenzie-Cook" userId="6605cc89-aaff-4d80-9ee6-20e4afa4ef0c" providerId="ADAL" clId="{9B92A60D-AE18-46D1-A056-992F273C03B7}" dt="2024-11-15T14:27:34.688" v="98" actId="1076"/>
          <ac:spMkLst>
            <pc:docMk/>
            <pc:sldMk cId="1713304748" sldId="461"/>
            <ac:spMk id="5" creationId="{98BBA114-528C-20F8-E0F3-305F93606C93}"/>
          </ac:spMkLst>
        </pc:spChg>
      </pc:sldChg>
      <pc:sldChg chg="modSp mod">
        <pc:chgData name="P McKenzie-Cook" userId="6605cc89-aaff-4d80-9ee6-20e4afa4ef0c" providerId="ADAL" clId="{9B92A60D-AE18-46D1-A056-992F273C03B7}" dt="2024-11-15T14:27:52.366" v="107" actId="14100"/>
        <pc:sldMkLst>
          <pc:docMk/>
          <pc:sldMk cId="3439104865" sldId="462"/>
        </pc:sldMkLst>
        <pc:spChg chg="mod">
          <ac:chgData name="P McKenzie-Cook" userId="6605cc89-aaff-4d80-9ee6-20e4afa4ef0c" providerId="ADAL" clId="{9B92A60D-AE18-46D1-A056-992F273C03B7}" dt="2024-11-15T14:27:52.366" v="107" actId="14100"/>
          <ac:spMkLst>
            <pc:docMk/>
            <pc:sldMk cId="3439104865" sldId="462"/>
            <ac:spMk id="2" creationId="{26A89329-2A10-6068-4A0A-2500AAD5D3BB}"/>
          </ac:spMkLst>
        </pc:spChg>
        <pc:spChg chg="mod">
          <ac:chgData name="P McKenzie-Cook" userId="6605cc89-aaff-4d80-9ee6-20e4afa4ef0c" providerId="ADAL" clId="{9B92A60D-AE18-46D1-A056-992F273C03B7}" dt="2024-11-15T14:27:44.822" v="105" actId="20577"/>
          <ac:spMkLst>
            <pc:docMk/>
            <pc:sldMk cId="3439104865" sldId="462"/>
            <ac:spMk id="5" creationId="{55D1B749-79B6-6EFD-843B-39F6A830DBAC}"/>
          </ac:spMkLst>
        </pc:spChg>
      </pc:sldChg>
      <pc:sldChg chg="modSp mod">
        <pc:chgData name="P McKenzie-Cook" userId="6605cc89-aaff-4d80-9ee6-20e4afa4ef0c" providerId="ADAL" clId="{9B92A60D-AE18-46D1-A056-992F273C03B7}" dt="2024-11-15T14:28:08.614" v="114" actId="1076"/>
        <pc:sldMkLst>
          <pc:docMk/>
          <pc:sldMk cId="1871505232" sldId="463"/>
        </pc:sldMkLst>
        <pc:spChg chg="mod">
          <ac:chgData name="P McKenzie-Cook" userId="6605cc89-aaff-4d80-9ee6-20e4afa4ef0c" providerId="ADAL" clId="{9B92A60D-AE18-46D1-A056-992F273C03B7}" dt="2024-11-15T14:28:08.614" v="114" actId="1076"/>
          <ac:spMkLst>
            <pc:docMk/>
            <pc:sldMk cId="1871505232" sldId="463"/>
            <ac:spMk id="2" creationId="{0347138D-B5C2-B1CC-E69C-9FE121EF8952}"/>
          </ac:spMkLst>
        </pc:spChg>
        <pc:spChg chg="mod">
          <ac:chgData name="P McKenzie-Cook" userId="6605cc89-aaff-4d80-9ee6-20e4afa4ef0c" providerId="ADAL" clId="{9B92A60D-AE18-46D1-A056-992F273C03B7}" dt="2024-11-15T14:28:03.117" v="112" actId="20577"/>
          <ac:spMkLst>
            <pc:docMk/>
            <pc:sldMk cId="1871505232" sldId="463"/>
            <ac:spMk id="5" creationId="{A3D22C99-B2EA-F1B4-3F95-DC4477634DFB}"/>
          </ac:spMkLst>
        </pc:spChg>
      </pc:sldChg>
      <pc:sldChg chg="modSp mod">
        <pc:chgData name="P McKenzie-Cook" userId="6605cc89-aaff-4d80-9ee6-20e4afa4ef0c" providerId="ADAL" clId="{9B92A60D-AE18-46D1-A056-992F273C03B7}" dt="2024-11-15T14:28:24.499" v="121" actId="14100"/>
        <pc:sldMkLst>
          <pc:docMk/>
          <pc:sldMk cId="685568970" sldId="464"/>
        </pc:sldMkLst>
        <pc:spChg chg="mod">
          <ac:chgData name="P McKenzie-Cook" userId="6605cc89-aaff-4d80-9ee6-20e4afa4ef0c" providerId="ADAL" clId="{9B92A60D-AE18-46D1-A056-992F273C03B7}" dt="2024-11-15T14:28:24.499" v="121" actId="14100"/>
          <ac:spMkLst>
            <pc:docMk/>
            <pc:sldMk cId="685568970" sldId="464"/>
            <ac:spMk id="2" creationId="{F5AC6216-C11B-A8C8-76BD-03B8D07388AF}"/>
          </ac:spMkLst>
        </pc:spChg>
        <pc:spChg chg="mod">
          <ac:chgData name="P McKenzie-Cook" userId="6605cc89-aaff-4d80-9ee6-20e4afa4ef0c" providerId="ADAL" clId="{9B92A60D-AE18-46D1-A056-992F273C03B7}" dt="2024-11-15T14:28:19.236" v="119" actId="20577"/>
          <ac:spMkLst>
            <pc:docMk/>
            <pc:sldMk cId="685568970" sldId="464"/>
            <ac:spMk id="5" creationId="{92426F6C-0A00-D7D1-B6F3-3B76820D8CF0}"/>
          </ac:spMkLst>
        </pc:spChg>
      </pc:sldChg>
      <pc:sldChg chg="modSp mod">
        <pc:chgData name="P McKenzie-Cook" userId="6605cc89-aaff-4d80-9ee6-20e4afa4ef0c" providerId="ADAL" clId="{9B92A60D-AE18-46D1-A056-992F273C03B7}" dt="2024-11-15T14:29:27.872" v="128" actId="14100"/>
        <pc:sldMkLst>
          <pc:docMk/>
          <pc:sldMk cId="1016467155" sldId="465"/>
        </pc:sldMkLst>
        <pc:spChg chg="mod">
          <ac:chgData name="P McKenzie-Cook" userId="6605cc89-aaff-4d80-9ee6-20e4afa4ef0c" providerId="ADAL" clId="{9B92A60D-AE18-46D1-A056-992F273C03B7}" dt="2024-11-15T14:29:27.872" v="128" actId="14100"/>
          <ac:spMkLst>
            <pc:docMk/>
            <pc:sldMk cId="1016467155" sldId="465"/>
            <ac:spMk id="2" creationId="{A55AE23E-2613-F2DC-8A0D-0C8C2B02FCEE}"/>
          </ac:spMkLst>
        </pc:spChg>
        <pc:spChg chg="mod">
          <ac:chgData name="P McKenzie-Cook" userId="6605cc89-aaff-4d80-9ee6-20e4afa4ef0c" providerId="ADAL" clId="{9B92A60D-AE18-46D1-A056-992F273C03B7}" dt="2024-11-15T14:29:23.218" v="126" actId="1076"/>
          <ac:spMkLst>
            <pc:docMk/>
            <pc:sldMk cId="1016467155" sldId="465"/>
            <ac:spMk id="3" creationId="{2CF8974F-1439-79FC-E435-6BB4BA3A0D2A}"/>
          </ac:spMkLst>
        </pc:spChg>
      </pc:sldChg>
      <pc:sldChg chg="modSp mod">
        <pc:chgData name="P McKenzie-Cook" userId="6605cc89-aaff-4d80-9ee6-20e4afa4ef0c" providerId="ADAL" clId="{9B92A60D-AE18-46D1-A056-992F273C03B7}" dt="2024-11-15T14:34:32.342" v="151" actId="20577"/>
        <pc:sldMkLst>
          <pc:docMk/>
          <pc:sldMk cId="1380618801" sldId="471"/>
        </pc:sldMkLst>
        <pc:spChg chg="mod">
          <ac:chgData name="P McKenzie-Cook" userId="6605cc89-aaff-4d80-9ee6-20e4afa4ef0c" providerId="ADAL" clId="{9B92A60D-AE18-46D1-A056-992F273C03B7}" dt="2024-11-15T14:34:32.342" v="151" actId="20577"/>
          <ac:spMkLst>
            <pc:docMk/>
            <pc:sldMk cId="1380618801" sldId="471"/>
            <ac:spMk id="3" creationId="{AEF3FE9E-15E1-4D0C-F8C4-CC002D801C4B}"/>
          </ac:spMkLst>
        </pc:spChg>
        <pc:spChg chg="mod">
          <ac:chgData name="P McKenzie-Cook" userId="6605cc89-aaff-4d80-9ee6-20e4afa4ef0c" providerId="ADAL" clId="{9B92A60D-AE18-46D1-A056-992F273C03B7}" dt="2024-11-15T14:34:11.720" v="131" actId="20577"/>
          <ac:spMkLst>
            <pc:docMk/>
            <pc:sldMk cId="1380618801" sldId="471"/>
            <ac:spMk id="5" creationId="{B55B5047-6908-2EC8-08C6-BD6FD2885893}"/>
          </ac:spMkLst>
        </pc:spChg>
      </pc:sldChg>
      <pc:sldChg chg="modSp mod">
        <pc:chgData name="P McKenzie-Cook" userId="6605cc89-aaff-4d80-9ee6-20e4afa4ef0c" providerId="ADAL" clId="{9B92A60D-AE18-46D1-A056-992F273C03B7}" dt="2024-11-15T14:23:24.122" v="55" actId="1076"/>
        <pc:sldMkLst>
          <pc:docMk/>
          <pc:sldMk cId="1000958110" sldId="473"/>
        </pc:sldMkLst>
        <pc:spChg chg="mod">
          <ac:chgData name="P McKenzie-Cook" userId="6605cc89-aaff-4d80-9ee6-20e4afa4ef0c" providerId="ADAL" clId="{9B92A60D-AE18-46D1-A056-992F273C03B7}" dt="2024-11-15T14:23:24.122" v="55" actId="1076"/>
          <ac:spMkLst>
            <pc:docMk/>
            <pc:sldMk cId="1000958110" sldId="473"/>
            <ac:spMk id="4" creationId="{D7EF0E1C-3E00-669E-2FE0-AD9A9A502DF9}"/>
          </ac:spMkLst>
        </pc:spChg>
      </pc:sldChg>
      <pc:sldChg chg="modSp mod">
        <pc:chgData name="P McKenzie-Cook" userId="6605cc89-aaff-4d80-9ee6-20e4afa4ef0c" providerId="ADAL" clId="{9B92A60D-AE18-46D1-A056-992F273C03B7}" dt="2024-11-15T14:23:49.788" v="63" actId="1076"/>
        <pc:sldMkLst>
          <pc:docMk/>
          <pc:sldMk cId="272666154" sldId="474"/>
        </pc:sldMkLst>
        <pc:picChg chg="mod">
          <ac:chgData name="P McKenzie-Cook" userId="6605cc89-aaff-4d80-9ee6-20e4afa4ef0c" providerId="ADAL" clId="{9B92A60D-AE18-46D1-A056-992F273C03B7}" dt="2024-11-15T14:23:49.788" v="63" actId="1076"/>
          <ac:picMkLst>
            <pc:docMk/>
            <pc:sldMk cId="272666154" sldId="474"/>
            <ac:picMk id="5" creationId="{A039F652-738B-5073-46B6-B6282B590312}"/>
          </ac:picMkLst>
        </pc:picChg>
        <pc:picChg chg="mod">
          <ac:chgData name="P McKenzie-Cook" userId="6605cc89-aaff-4d80-9ee6-20e4afa4ef0c" providerId="ADAL" clId="{9B92A60D-AE18-46D1-A056-992F273C03B7}" dt="2024-11-15T14:23:47.922" v="62" actId="1076"/>
          <ac:picMkLst>
            <pc:docMk/>
            <pc:sldMk cId="272666154" sldId="474"/>
            <ac:picMk id="10" creationId="{9E148FD9-2476-EB72-E419-4107A2AE1826}"/>
          </ac:picMkLst>
        </pc:picChg>
      </pc:sldChg>
      <pc:sldChg chg="addSp delSp modSp mod">
        <pc:chgData name="P McKenzie-Cook" userId="6605cc89-aaff-4d80-9ee6-20e4afa4ef0c" providerId="ADAL" clId="{9B92A60D-AE18-46D1-A056-992F273C03B7}" dt="2024-11-15T14:37:48.447" v="241" actId="20577"/>
        <pc:sldMkLst>
          <pc:docMk/>
          <pc:sldMk cId="2488548666" sldId="476"/>
        </pc:sldMkLst>
        <pc:spChg chg="add mod">
          <ac:chgData name="P McKenzie-Cook" userId="6605cc89-aaff-4d80-9ee6-20e4afa4ef0c" providerId="ADAL" clId="{9B92A60D-AE18-46D1-A056-992F273C03B7}" dt="2024-11-15T14:37:48.447" v="241" actId="20577"/>
          <ac:spMkLst>
            <pc:docMk/>
            <pc:sldMk cId="2488548666" sldId="476"/>
            <ac:spMk id="3" creationId="{B76CF528-BE5B-C36A-F393-26805899E8E9}"/>
          </ac:spMkLst>
        </pc:spChg>
        <pc:picChg chg="add del">
          <ac:chgData name="P McKenzie-Cook" userId="6605cc89-aaff-4d80-9ee6-20e4afa4ef0c" providerId="ADAL" clId="{9B92A60D-AE18-46D1-A056-992F273C03B7}" dt="2024-11-15T14:37:07.093" v="156" actId="478"/>
          <ac:picMkLst>
            <pc:docMk/>
            <pc:sldMk cId="2488548666" sldId="476"/>
            <ac:picMk id="2" creationId="{B2EA01D2-5397-47F8-FB20-0BFF4B24F296}"/>
          </ac:picMkLst>
        </pc:picChg>
        <pc:picChg chg="del">
          <ac:chgData name="P McKenzie-Cook" userId="6605cc89-aaff-4d80-9ee6-20e4afa4ef0c" providerId="ADAL" clId="{9B92A60D-AE18-46D1-A056-992F273C03B7}" dt="2024-11-15T14:29:31.098" v="129" actId="478"/>
          <ac:picMkLst>
            <pc:docMk/>
            <pc:sldMk cId="2488548666" sldId="476"/>
            <ac:picMk id="6" creationId="{0CD3681E-51C2-93C0-7037-5A6190C045D2}"/>
          </ac:picMkLst>
        </pc:picChg>
      </pc:sldChg>
      <pc:sldChg chg="modSp mod">
        <pc:chgData name="P McKenzie-Cook" userId="6605cc89-aaff-4d80-9ee6-20e4afa4ef0c" providerId="ADAL" clId="{9B92A60D-AE18-46D1-A056-992F273C03B7}" dt="2024-11-15T14:23:35.909" v="61" actId="1076"/>
        <pc:sldMkLst>
          <pc:docMk/>
          <pc:sldMk cId="338976014" sldId="479"/>
        </pc:sldMkLst>
        <pc:spChg chg="mod">
          <ac:chgData name="P McKenzie-Cook" userId="6605cc89-aaff-4d80-9ee6-20e4afa4ef0c" providerId="ADAL" clId="{9B92A60D-AE18-46D1-A056-992F273C03B7}" dt="2024-11-15T14:23:35.909" v="61" actId="1076"/>
          <ac:spMkLst>
            <pc:docMk/>
            <pc:sldMk cId="338976014" sldId="479"/>
            <ac:spMk id="4" creationId="{D7EF0E1C-3E00-669E-2FE0-AD9A9A502DF9}"/>
          </ac:spMkLst>
        </pc:spChg>
      </pc:sldChg>
      <pc:sldChg chg="addSp delSp modSp new mod">
        <pc:chgData name="P McKenzie-Cook" userId="6605cc89-aaff-4d80-9ee6-20e4afa4ef0c" providerId="ADAL" clId="{9B92A60D-AE18-46D1-A056-992F273C03B7}" dt="2024-11-15T14:26:10.887" v="78" actId="14100"/>
        <pc:sldMkLst>
          <pc:docMk/>
          <pc:sldMk cId="79126146" sldId="480"/>
        </pc:sldMkLst>
        <pc:spChg chg="del">
          <ac:chgData name="P McKenzie-Cook" userId="6605cc89-aaff-4d80-9ee6-20e4afa4ef0c" providerId="ADAL" clId="{9B92A60D-AE18-46D1-A056-992F273C03B7}" dt="2024-11-15T14:25:11.308" v="69" actId="478"/>
          <ac:spMkLst>
            <pc:docMk/>
            <pc:sldMk cId="79126146" sldId="480"/>
            <ac:spMk id="2" creationId="{9AAC1F50-5C46-5E54-C57C-685387F40AC8}"/>
          </ac:spMkLst>
        </pc:spChg>
        <pc:spChg chg="del">
          <ac:chgData name="P McKenzie-Cook" userId="6605cc89-aaff-4d80-9ee6-20e4afa4ef0c" providerId="ADAL" clId="{9B92A60D-AE18-46D1-A056-992F273C03B7}" dt="2024-11-15T14:25:03.313" v="66" actId="22"/>
          <ac:spMkLst>
            <pc:docMk/>
            <pc:sldMk cId="79126146" sldId="480"/>
            <ac:spMk id="3" creationId="{D2C4D2D4-B6D9-1431-2A97-A197F4C49F35}"/>
          </ac:spMkLst>
        </pc:spChg>
        <pc:spChg chg="add del mod">
          <ac:chgData name="P McKenzie-Cook" userId="6605cc89-aaff-4d80-9ee6-20e4afa4ef0c" providerId="ADAL" clId="{9B92A60D-AE18-46D1-A056-992F273C03B7}" dt="2024-11-15T14:25:09.094" v="68" actId="478"/>
          <ac:spMkLst>
            <pc:docMk/>
            <pc:sldMk cId="79126146" sldId="480"/>
            <ac:spMk id="9" creationId="{9ADE52DF-0FE1-FB17-477D-467E85495F1D}"/>
          </ac:spMkLst>
        </pc:spChg>
        <pc:picChg chg="add mod">
          <ac:chgData name="P McKenzie-Cook" userId="6605cc89-aaff-4d80-9ee6-20e4afa4ef0c" providerId="ADAL" clId="{9B92A60D-AE18-46D1-A056-992F273C03B7}" dt="2024-11-15T14:25:14.414" v="71" actId="14100"/>
          <ac:picMkLst>
            <pc:docMk/>
            <pc:sldMk cId="79126146" sldId="480"/>
            <ac:picMk id="5" creationId="{4D3DA6A1-A2C7-3A85-CCFE-59F300D0600E}"/>
          </ac:picMkLst>
        </pc:picChg>
        <pc:picChg chg="add del mod ord">
          <ac:chgData name="P McKenzie-Cook" userId="6605cc89-aaff-4d80-9ee6-20e4afa4ef0c" providerId="ADAL" clId="{9B92A60D-AE18-46D1-A056-992F273C03B7}" dt="2024-11-15T14:25:05.628" v="67" actId="478"/>
          <ac:picMkLst>
            <pc:docMk/>
            <pc:sldMk cId="79126146" sldId="480"/>
            <ac:picMk id="7" creationId="{2102C8E7-8E67-4DB3-9DB1-48328D2EC910}"/>
          </ac:picMkLst>
        </pc:picChg>
        <pc:picChg chg="add mod">
          <ac:chgData name="P McKenzie-Cook" userId="6605cc89-aaff-4d80-9ee6-20e4afa4ef0c" providerId="ADAL" clId="{9B92A60D-AE18-46D1-A056-992F273C03B7}" dt="2024-11-15T14:26:10.887" v="78" actId="14100"/>
          <ac:picMkLst>
            <pc:docMk/>
            <pc:sldMk cId="79126146" sldId="480"/>
            <ac:picMk id="11" creationId="{8C53D7B2-73AB-59AF-AA5C-B79E47431030}"/>
          </ac:picMkLst>
        </pc:picChg>
      </pc:sldChg>
      <pc:sldChg chg="add del">
        <pc:chgData name="P McKenzie-Cook" userId="6605cc89-aaff-4d80-9ee6-20e4afa4ef0c" providerId="ADAL" clId="{9B92A60D-AE18-46D1-A056-992F273C03B7}" dt="2024-11-15T14:25:46.101" v="73"/>
        <pc:sldMkLst>
          <pc:docMk/>
          <pc:sldMk cId="165655220" sldId="481"/>
        </pc:sldMkLst>
      </pc:sldChg>
      <pc:sldChg chg="addSp delSp new mod">
        <pc:chgData name="P McKenzie-Cook" userId="6605cc89-aaff-4d80-9ee6-20e4afa4ef0c" providerId="ADAL" clId="{9B92A60D-AE18-46D1-A056-992F273C03B7}" dt="2024-11-15T14:37:00.946" v="154" actId="21"/>
        <pc:sldMkLst>
          <pc:docMk/>
          <pc:sldMk cId="2480462611" sldId="481"/>
        </pc:sldMkLst>
        <pc:spChg chg="del">
          <ac:chgData name="P McKenzie-Cook" userId="6605cc89-aaff-4d80-9ee6-20e4afa4ef0c" providerId="ADAL" clId="{9B92A60D-AE18-46D1-A056-992F273C03B7}" dt="2024-11-15T14:37:00.946" v="154" actId="21"/>
          <ac:spMkLst>
            <pc:docMk/>
            <pc:sldMk cId="2480462611" sldId="481"/>
            <ac:spMk id="3" creationId="{B76CF528-BE5B-C36A-F393-26805899E8E9}"/>
          </ac:spMkLst>
        </pc:spChg>
        <pc:picChg chg="add">
          <ac:chgData name="P McKenzie-Cook" userId="6605cc89-aaff-4d80-9ee6-20e4afa4ef0c" providerId="ADAL" clId="{9B92A60D-AE18-46D1-A056-992F273C03B7}" dt="2024-11-15T14:36:54.992" v="153" actId="22"/>
          <ac:picMkLst>
            <pc:docMk/>
            <pc:sldMk cId="2480462611" sldId="481"/>
            <ac:picMk id="5" creationId="{08B1E40A-488B-004A-2EF6-573CBC66E418}"/>
          </ac:picMkLst>
        </pc:picChg>
      </pc:sldChg>
      <pc:sldChg chg="addSp new mod">
        <pc:chgData name="P McKenzie-Cook" userId="6605cc89-aaff-4d80-9ee6-20e4afa4ef0c" providerId="ADAL" clId="{9B92A60D-AE18-46D1-A056-992F273C03B7}" dt="2024-11-15T14:38:44.738" v="243" actId="22"/>
        <pc:sldMkLst>
          <pc:docMk/>
          <pc:sldMk cId="2855894176" sldId="482"/>
        </pc:sldMkLst>
        <pc:picChg chg="add">
          <ac:chgData name="P McKenzie-Cook" userId="6605cc89-aaff-4d80-9ee6-20e4afa4ef0c" providerId="ADAL" clId="{9B92A60D-AE18-46D1-A056-992F273C03B7}" dt="2024-11-15T14:38:44.738" v="243" actId="22"/>
          <ac:picMkLst>
            <pc:docMk/>
            <pc:sldMk cId="2855894176" sldId="482"/>
            <ac:picMk id="5" creationId="{83DAFD8F-533C-32D1-851E-1A5DAE0EC7DE}"/>
          </ac:picMkLst>
        </pc:picChg>
      </pc:sldChg>
      <pc:sldChg chg="addSp new mod">
        <pc:chgData name="P McKenzie-Cook" userId="6605cc89-aaff-4d80-9ee6-20e4afa4ef0c" providerId="ADAL" clId="{9B92A60D-AE18-46D1-A056-992F273C03B7}" dt="2024-11-15T14:39:24.719" v="245" actId="22"/>
        <pc:sldMkLst>
          <pc:docMk/>
          <pc:sldMk cId="4057247208" sldId="483"/>
        </pc:sldMkLst>
        <pc:picChg chg="add">
          <ac:chgData name="P McKenzie-Cook" userId="6605cc89-aaff-4d80-9ee6-20e4afa4ef0c" providerId="ADAL" clId="{9B92A60D-AE18-46D1-A056-992F273C03B7}" dt="2024-11-15T14:39:24.719" v="245" actId="22"/>
          <ac:picMkLst>
            <pc:docMk/>
            <pc:sldMk cId="4057247208" sldId="483"/>
            <ac:picMk id="5" creationId="{7E54F6D5-9B38-9BA8-91EC-1802BC2C6089}"/>
          </ac:picMkLst>
        </pc:picChg>
      </pc:sldChg>
      <pc:sldChg chg="addSp new mod">
        <pc:chgData name="P McKenzie-Cook" userId="6605cc89-aaff-4d80-9ee6-20e4afa4ef0c" providerId="ADAL" clId="{9B92A60D-AE18-46D1-A056-992F273C03B7}" dt="2024-11-15T14:40:09.632" v="247" actId="22"/>
        <pc:sldMkLst>
          <pc:docMk/>
          <pc:sldMk cId="1467797968" sldId="484"/>
        </pc:sldMkLst>
        <pc:picChg chg="add">
          <ac:chgData name="P McKenzie-Cook" userId="6605cc89-aaff-4d80-9ee6-20e4afa4ef0c" providerId="ADAL" clId="{9B92A60D-AE18-46D1-A056-992F273C03B7}" dt="2024-11-15T14:40:09.632" v="247" actId="22"/>
          <ac:picMkLst>
            <pc:docMk/>
            <pc:sldMk cId="1467797968" sldId="484"/>
            <ac:picMk id="5" creationId="{C0738B9A-8212-0FE0-D7FE-D65DD488F3E2}"/>
          </ac:picMkLst>
        </pc:picChg>
      </pc:sldChg>
      <pc:sldChg chg="addSp new mod">
        <pc:chgData name="P McKenzie-Cook" userId="6605cc89-aaff-4d80-9ee6-20e4afa4ef0c" providerId="ADAL" clId="{9B92A60D-AE18-46D1-A056-992F273C03B7}" dt="2024-11-15T14:40:49.106" v="249" actId="22"/>
        <pc:sldMkLst>
          <pc:docMk/>
          <pc:sldMk cId="2077025910" sldId="485"/>
        </pc:sldMkLst>
        <pc:picChg chg="add">
          <ac:chgData name="P McKenzie-Cook" userId="6605cc89-aaff-4d80-9ee6-20e4afa4ef0c" providerId="ADAL" clId="{9B92A60D-AE18-46D1-A056-992F273C03B7}" dt="2024-11-15T14:40:49.106" v="249" actId="22"/>
          <ac:picMkLst>
            <pc:docMk/>
            <pc:sldMk cId="2077025910" sldId="485"/>
            <ac:picMk id="5" creationId="{E00E88A4-EF4B-5E2B-CA47-B30BAF6B47E9}"/>
          </ac:picMkLst>
        </pc:picChg>
      </pc:sldChg>
      <pc:sldChg chg="addSp new mod">
        <pc:chgData name="P McKenzie-Cook" userId="6605cc89-aaff-4d80-9ee6-20e4afa4ef0c" providerId="ADAL" clId="{9B92A60D-AE18-46D1-A056-992F273C03B7}" dt="2024-11-15T14:41:32.878" v="251" actId="22"/>
        <pc:sldMkLst>
          <pc:docMk/>
          <pc:sldMk cId="308737395" sldId="486"/>
        </pc:sldMkLst>
        <pc:picChg chg="add">
          <ac:chgData name="P McKenzie-Cook" userId="6605cc89-aaff-4d80-9ee6-20e4afa4ef0c" providerId="ADAL" clId="{9B92A60D-AE18-46D1-A056-992F273C03B7}" dt="2024-11-15T14:41:32.878" v="251" actId="22"/>
          <ac:picMkLst>
            <pc:docMk/>
            <pc:sldMk cId="308737395" sldId="486"/>
            <ac:picMk id="5" creationId="{C6EB4319-66F3-CD85-501A-60CB9158F2F2}"/>
          </ac:picMkLst>
        </pc:picChg>
      </pc:sldChg>
      <pc:sldChg chg="addSp new mod">
        <pc:chgData name="P McKenzie-Cook" userId="6605cc89-aaff-4d80-9ee6-20e4afa4ef0c" providerId="ADAL" clId="{9B92A60D-AE18-46D1-A056-992F273C03B7}" dt="2024-11-15T14:42:05.938" v="253" actId="22"/>
        <pc:sldMkLst>
          <pc:docMk/>
          <pc:sldMk cId="3103094619" sldId="487"/>
        </pc:sldMkLst>
        <pc:picChg chg="add">
          <ac:chgData name="P McKenzie-Cook" userId="6605cc89-aaff-4d80-9ee6-20e4afa4ef0c" providerId="ADAL" clId="{9B92A60D-AE18-46D1-A056-992F273C03B7}" dt="2024-11-15T14:42:05.938" v="253" actId="22"/>
          <ac:picMkLst>
            <pc:docMk/>
            <pc:sldMk cId="3103094619" sldId="487"/>
            <ac:picMk id="5" creationId="{10735D08-7E0A-0B58-0CDA-774BE301506F}"/>
          </ac:picMkLst>
        </pc:picChg>
      </pc:sldChg>
      <pc:sldChg chg="addSp new mod">
        <pc:chgData name="P McKenzie-Cook" userId="6605cc89-aaff-4d80-9ee6-20e4afa4ef0c" providerId="ADAL" clId="{9B92A60D-AE18-46D1-A056-992F273C03B7}" dt="2024-11-15T14:42:42.967" v="255" actId="22"/>
        <pc:sldMkLst>
          <pc:docMk/>
          <pc:sldMk cId="2332510971" sldId="488"/>
        </pc:sldMkLst>
        <pc:picChg chg="add">
          <ac:chgData name="P McKenzie-Cook" userId="6605cc89-aaff-4d80-9ee6-20e4afa4ef0c" providerId="ADAL" clId="{9B92A60D-AE18-46D1-A056-992F273C03B7}" dt="2024-11-15T14:42:42.967" v="255" actId="22"/>
          <ac:picMkLst>
            <pc:docMk/>
            <pc:sldMk cId="2332510971" sldId="488"/>
            <ac:picMk id="5" creationId="{FC0DDB73-00E0-491E-F0C0-7F48B52048AF}"/>
          </ac:picMkLst>
        </pc:picChg>
      </pc:sldChg>
      <pc:sldChg chg="addSp new mod">
        <pc:chgData name="P McKenzie-Cook" userId="6605cc89-aaff-4d80-9ee6-20e4afa4ef0c" providerId="ADAL" clId="{9B92A60D-AE18-46D1-A056-992F273C03B7}" dt="2024-11-15T14:43:17.791" v="257" actId="22"/>
        <pc:sldMkLst>
          <pc:docMk/>
          <pc:sldMk cId="1604383092" sldId="489"/>
        </pc:sldMkLst>
        <pc:picChg chg="add">
          <ac:chgData name="P McKenzie-Cook" userId="6605cc89-aaff-4d80-9ee6-20e4afa4ef0c" providerId="ADAL" clId="{9B92A60D-AE18-46D1-A056-992F273C03B7}" dt="2024-11-15T14:43:17.791" v="257" actId="22"/>
          <ac:picMkLst>
            <pc:docMk/>
            <pc:sldMk cId="1604383092" sldId="489"/>
            <ac:picMk id="5" creationId="{75E9F619-8C4B-0CF0-9A2F-1ABC2D5EB277}"/>
          </ac:picMkLst>
        </pc:picChg>
      </pc:sldChg>
      <pc:sldChg chg="addSp new mod">
        <pc:chgData name="P McKenzie-Cook" userId="6605cc89-aaff-4d80-9ee6-20e4afa4ef0c" providerId="ADAL" clId="{9B92A60D-AE18-46D1-A056-992F273C03B7}" dt="2024-11-15T14:43:47.073" v="259" actId="22"/>
        <pc:sldMkLst>
          <pc:docMk/>
          <pc:sldMk cId="4110442820" sldId="490"/>
        </pc:sldMkLst>
        <pc:picChg chg="add">
          <ac:chgData name="P McKenzie-Cook" userId="6605cc89-aaff-4d80-9ee6-20e4afa4ef0c" providerId="ADAL" clId="{9B92A60D-AE18-46D1-A056-992F273C03B7}" dt="2024-11-15T14:43:47.073" v="259" actId="22"/>
          <ac:picMkLst>
            <pc:docMk/>
            <pc:sldMk cId="4110442820" sldId="490"/>
            <ac:picMk id="5" creationId="{0BF1EB2C-7029-9D8F-4144-2549010CE9AE}"/>
          </ac:picMkLst>
        </pc:picChg>
      </pc:sldChg>
      <pc:sldChg chg="addSp new mod">
        <pc:chgData name="P McKenzie-Cook" userId="6605cc89-aaff-4d80-9ee6-20e4afa4ef0c" providerId="ADAL" clId="{9B92A60D-AE18-46D1-A056-992F273C03B7}" dt="2024-11-15T14:44:20.372" v="261" actId="22"/>
        <pc:sldMkLst>
          <pc:docMk/>
          <pc:sldMk cId="4229743158" sldId="491"/>
        </pc:sldMkLst>
        <pc:picChg chg="add">
          <ac:chgData name="P McKenzie-Cook" userId="6605cc89-aaff-4d80-9ee6-20e4afa4ef0c" providerId="ADAL" clId="{9B92A60D-AE18-46D1-A056-992F273C03B7}" dt="2024-11-15T14:44:20.372" v="261" actId="22"/>
          <ac:picMkLst>
            <pc:docMk/>
            <pc:sldMk cId="4229743158" sldId="491"/>
            <ac:picMk id="5" creationId="{BD41AA8A-BB76-5057-D8F2-ED8ADEF66348}"/>
          </ac:picMkLst>
        </pc:picChg>
      </pc:sldChg>
      <pc:sldChg chg="addSp new mod">
        <pc:chgData name="P McKenzie-Cook" userId="6605cc89-aaff-4d80-9ee6-20e4afa4ef0c" providerId="ADAL" clId="{9B92A60D-AE18-46D1-A056-992F273C03B7}" dt="2024-11-15T14:44:48.294" v="263" actId="22"/>
        <pc:sldMkLst>
          <pc:docMk/>
          <pc:sldMk cId="2090228454" sldId="492"/>
        </pc:sldMkLst>
        <pc:picChg chg="add">
          <ac:chgData name="P McKenzie-Cook" userId="6605cc89-aaff-4d80-9ee6-20e4afa4ef0c" providerId="ADAL" clId="{9B92A60D-AE18-46D1-A056-992F273C03B7}" dt="2024-11-15T14:44:48.294" v="263" actId="22"/>
          <ac:picMkLst>
            <pc:docMk/>
            <pc:sldMk cId="2090228454" sldId="492"/>
            <ac:picMk id="5" creationId="{B220D881-F693-015A-5E42-F4DCA9FF5127}"/>
          </ac:picMkLst>
        </pc:picChg>
      </pc:sldChg>
      <pc:sldChg chg="addSp new mod">
        <pc:chgData name="P McKenzie-Cook" userId="6605cc89-aaff-4d80-9ee6-20e4afa4ef0c" providerId="ADAL" clId="{9B92A60D-AE18-46D1-A056-992F273C03B7}" dt="2024-11-15T14:45:22.026" v="265" actId="22"/>
        <pc:sldMkLst>
          <pc:docMk/>
          <pc:sldMk cId="2377408558" sldId="493"/>
        </pc:sldMkLst>
        <pc:picChg chg="add">
          <ac:chgData name="P McKenzie-Cook" userId="6605cc89-aaff-4d80-9ee6-20e4afa4ef0c" providerId="ADAL" clId="{9B92A60D-AE18-46D1-A056-992F273C03B7}" dt="2024-11-15T14:45:22.026" v="265" actId="22"/>
          <ac:picMkLst>
            <pc:docMk/>
            <pc:sldMk cId="2377408558" sldId="493"/>
            <ac:picMk id="5" creationId="{7DBEF613-D3FB-7CF5-8F2D-5B09DA3DC66C}"/>
          </ac:picMkLst>
        </pc:picChg>
      </pc:sldChg>
      <pc:sldChg chg="addSp new mod">
        <pc:chgData name="P McKenzie-Cook" userId="6605cc89-aaff-4d80-9ee6-20e4afa4ef0c" providerId="ADAL" clId="{9B92A60D-AE18-46D1-A056-992F273C03B7}" dt="2024-11-15T14:46:00.110" v="267" actId="22"/>
        <pc:sldMkLst>
          <pc:docMk/>
          <pc:sldMk cId="4218346702" sldId="494"/>
        </pc:sldMkLst>
        <pc:picChg chg="add">
          <ac:chgData name="P McKenzie-Cook" userId="6605cc89-aaff-4d80-9ee6-20e4afa4ef0c" providerId="ADAL" clId="{9B92A60D-AE18-46D1-A056-992F273C03B7}" dt="2024-11-15T14:46:00.110" v="267" actId="22"/>
          <ac:picMkLst>
            <pc:docMk/>
            <pc:sldMk cId="4218346702" sldId="494"/>
            <ac:picMk id="5" creationId="{DA9C1C07-0207-4186-1F76-25104BEC14BB}"/>
          </ac:picMkLst>
        </pc:picChg>
      </pc:sldChg>
      <pc:sldChg chg="addSp new mod">
        <pc:chgData name="P McKenzie-Cook" userId="6605cc89-aaff-4d80-9ee6-20e4afa4ef0c" providerId="ADAL" clId="{9B92A60D-AE18-46D1-A056-992F273C03B7}" dt="2024-11-15T16:02:12.726" v="533" actId="22"/>
        <pc:sldMkLst>
          <pc:docMk/>
          <pc:sldMk cId="3290295414" sldId="495"/>
        </pc:sldMkLst>
        <pc:picChg chg="add">
          <ac:chgData name="P McKenzie-Cook" userId="6605cc89-aaff-4d80-9ee6-20e4afa4ef0c" providerId="ADAL" clId="{9B92A60D-AE18-46D1-A056-992F273C03B7}" dt="2024-11-15T16:02:12.726" v="533" actId="22"/>
          <ac:picMkLst>
            <pc:docMk/>
            <pc:sldMk cId="3290295414" sldId="495"/>
            <ac:picMk id="5" creationId="{B328D7FB-CF6A-8AF6-7B9B-76F93F5F4B94}"/>
          </ac:picMkLst>
        </pc:picChg>
      </pc:sldChg>
      <pc:sldChg chg="addSp delSp modSp new mod">
        <pc:chgData name="P McKenzie-Cook" userId="6605cc89-aaff-4d80-9ee6-20e4afa4ef0c" providerId="ADAL" clId="{9B92A60D-AE18-46D1-A056-992F273C03B7}" dt="2024-11-15T16:03:51.032" v="582" actId="27636"/>
        <pc:sldMkLst>
          <pc:docMk/>
          <pc:sldMk cId="177215684" sldId="496"/>
        </pc:sldMkLst>
        <pc:spChg chg="del">
          <ac:chgData name="P McKenzie-Cook" userId="6605cc89-aaff-4d80-9ee6-20e4afa4ef0c" providerId="ADAL" clId="{9B92A60D-AE18-46D1-A056-992F273C03B7}" dt="2024-11-15T14:48:06.523" v="285" actId="478"/>
          <ac:spMkLst>
            <pc:docMk/>
            <pc:sldMk cId="177215684" sldId="496"/>
            <ac:spMk id="2" creationId="{88AB681E-8462-6C71-C654-80DE1434FFF8}"/>
          </ac:spMkLst>
        </pc:spChg>
        <pc:spChg chg="mod">
          <ac:chgData name="P McKenzie-Cook" userId="6605cc89-aaff-4d80-9ee6-20e4afa4ef0c" providerId="ADAL" clId="{9B92A60D-AE18-46D1-A056-992F273C03B7}" dt="2024-11-15T16:03:51.032" v="582" actId="27636"/>
          <ac:spMkLst>
            <pc:docMk/>
            <pc:sldMk cId="177215684" sldId="496"/>
            <ac:spMk id="3" creationId="{C8DD4E94-5971-B1B2-C17B-50EEC932788F}"/>
          </ac:spMkLst>
        </pc:spChg>
        <pc:picChg chg="add mod">
          <ac:chgData name="P McKenzie-Cook" userId="6605cc89-aaff-4d80-9ee6-20e4afa4ef0c" providerId="ADAL" clId="{9B92A60D-AE18-46D1-A056-992F273C03B7}" dt="2024-11-15T16:03:30.225" v="536" actId="1076"/>
          <ac:picMkLst>
            <pc:docMk/>
            <pc:sldMk cId="177215684" sldId="496"/>
            <ac:picMk id="5" creationId="{03F526DB-B162-C8C7-C408-93535CF69086}"/>
          </ac:picMkLst>
        </pc:picChg>
        <pc:picChg chg="add mod">
          <ac:chgData name="P McKenzie-Cook" userId="6605cc89-aaff-4d80-9ee6-20e4afa4ef0c" providerId="ADAL" clId="{9B92A60D-AE18-46D1-A056-992F273C03B7}" dt="2024-11-15T16:03:28.411" v="535" actId="1076"/>
          <ac:picMkLst>
            <pc:docMk/>
            <pc:sldMk cId="177215684" sldId="496"/>
            <ac:picMk id="7" creationId="{FDD0BD42-A313-F9EF-02C4-B7DA652945CB}"/>
          </ac:picMkLst>
        </pc:picChg>
      </pc:sldChg>
      <pc:sldChg chg="modSp new mod">
        <pc:chgData name="P McKenzie-Cook" userId="6605cc89-aaff-4d80-9ee6-20e4afa4ef0c" providerId="ADAL" clId="{9B92A60D-AE18-46D1-A056-992F273C03B7}" dt="2024-11-15T16:07:34.017" v="841" actId="1076"/>
        <pc:sldMkLst>
          <pc:docMk/>
          <pc:sldMk cId="3792713573" sldId="497"/>
        </pc:sldMkLst>
        <pc:spChg chg="mod">
          <ac:chgData name="P McKenzie-Cook" userId="6605cc89-aaff-4d80-9ee6-20e4afa4ef0c" providerId="ADAL" clId="{9B92A60D-AE18-46D1-A056-992F273C03B7}" dt="2024-11-15T16:04:07.082" v="584"/>
          <ac:spMkLst>
            <pc:docMk/>
            <pc:sldMk cId="3792713573" sldId="497"/>
            <ac:spMk id="2" creationId="{90CFFAA3-0935-7964-E94C-0EAC1AC562E8}"/>
          </ac:spMkLst>
        </pc:spChg>
        <pc:spChg chg="mod">
          <ac:chgData name="P McKenzie-Cook" userId="6605cc89-aaff-4d80-9ee6-20e4afa4ef0c" providerId="ADAL" clId="{9B92A60D-AE18-46D1-A056-992F273C03B7}" dt="2024-11-15T16:07:34.017" v="841" actId="1076"/>
          <ac:spMkLst>
            <pc:docMk/>
            <pc:sldMk cId="3792713573" sldId="497"/>
            <ac:spMk id="3" creationId="{BABD1557-6764-4B39-8D44-00353F1336A9}"/>
          </ac:spMkLst>
        </pc:spChg>
      </pc:sldChg>
      <pc:sldChg chg="modSp new mod">
        <pc:chgData name="P McKenzie-Cook" userId="6605cc89-aaff-4d80-9ee6-20e4afa4ef0c" providerId="ADAL" clId="{9B92A60D-AE18-46D1-A056-992F273C03B7}" dt="2024-11-15T16:08:44.327" v="994" actId="207"/>
        <pc:sldMkLst>
          <pc:docMk/>
          <pc:sldMk cId="3499144348" sldId="498"/>
        </pc:sldMkLst>
        <pc:spChg chg="mod">
          <ac:chgData name="P McKenzie-Cook" userId="6605cc89-aaff-4d80-9ee6-20e4afa4ef0c" providerId="ADAL" clId="{9B92A60D-AE18-46D1-A056-992F273C03B7}" dt="2024-11-15T16:07:50.271" v="844" actId="27636"/>
          <ac:spMkLst>
            <pc:docMk/>
            <pc:sldMk cId="3499144348" sldId="498"/>
            <ac:spMk id="2" creationId="{8F8A7339-6C87-6556-2B08-C72B7998414D}"/>
          </ac:spMkLst>
        </pc:spChg>
        <pc:spChg chg="mod">
          <ac:chgData name="P McKenzie-Cook" userId="6605cc89-aaff-4d80-9ee6-20e4afa4ef0c" providerId="ADAL" clId="{9B92A60D-AE18-46D1-A056-992F273C03B7}" dt="2024-11-15T16:08:44.327" v="994" actId="207"/>
          <ac:spMkLst>
            <pc:docMk/>
            <pc:sldMk cId="3499144348" sldId="498"/>
            <ac:spMk id="3" creationId="{9AC72D5F-AC33-026B-A1B1-F9EB2325939F}"/>
          </ac:spMkLst>
        </pc:spChg>
      </pc:sldChg>
      <pc:sldChg chg="modSp new mod">
        <pc:chgData name="P McKenzie-Cook" userId="6605cc89-aaff-4d80-9ee6-20e4afa4ef0c" providerId="ADAL" clId="{9B92A60D-AE18-46D1-A056-992F273C03B7}" dt="2024-11-15T16:10:11.843" v="1174" actId="27636"/>
        <pc:sldMkLst>
          <pc:docMk/>
          <pc:sldMk cId="2884980791" sldId="499"/>
        </pc:sldMkLst>
        <pc:spChg chg="mod">
          <ac:chgData name="P McKenzie-Cook" userId="6605cc89-aaff-4d80-9ee6-20e4afa4ef0c" providerId="ADAL" clId="{9B92A60D-AE18-46D1-A056-992F273C03B7}" dt="2024-11-15T16:10:11.843" v="1174" actId="27636"/>
          <ac:spMkLst>
            <pc:docMk/>
            <pc:sldMk cId="2884980791" sldId="499"/>
            <ac:spMk id="2" creationId="{2F089143-67D5-7D7C-F41E-18A89E7E149B}"/>
          </ac:spMkLst>
        </pc:spChg>
        <pc:spChg chg="mod">
          <ac:chgData name="P McKenzie-Cook" userId="6605cc89-aaff-4d80-9ee6-20e4afa4ef0c" providerId="ADAL" clId="{9B92A60D-AE18-46D1-A056-992F273C03B7}" dt="2024-11-15T16:10:06.378" v="1168" actId="1076"/>
          <ac:spMkLst>
            <pc:docMk/>
            <pc:sldMk cId="2884980791" sldId="499"/>
            <ac:spMk id="3" creationId="{AFCD35B8-0208-0444-CAB0-D7921C70087D}"/>
          </ac:spMkLst>
        </pc:spChg>
      </pc:sldChg>
      <pc:sldChg chg="modSp new mod ord">
        <pc:chgData name="P McKenzie-Cook" userId="6605cc89-aaff-4d80-9ee6-20e4afa4ef0c" providerId="ADAL" clId="{9B92A60D-AE18-46D1-A056-992F273C03B7}" dt="2024-11-17T21:09:14.533" v="1389" actId="2711"/>
        <pc:sldMkLst>
          <pc:docMk/>
          <pc:sldMk cId="4026752313" sldId="500"/>
        </pc:sldMkLst>
        <pc:spChg chg="mod">
          <ac:chgData name="P McKenzie-Cook" userId="6605cc89-aaff-4d80-9ee6-20e4afa4ef0c" providerId="ADAL" clId="{9B92A60D-AE18-46D1-A056-992F273C03B7}" dt="2024-11-17T21:09:14.533" v="1389" actId="2711"/>
          <ac:spMkLst>
            <pc:docMk/>
            <pc:sldMk cId="4026752313" sldId="500"/>
            <ac:spMk id="2" creationId="{DC6CA19C-C6FA-1304-2E65-BC793B8B199C}"/>
          </ac:spMkLst>
        </pc:spChg>
        <pc:spChg chg="mod">
          <ac:chgData name="P McKenzie-Cook" userId="6605cc89-aaff-4d80-9ee6-20e4afa4ef0c" providerId="ADAL" clId="{9B92A60D-AE18-46D1-A056-992F273C03B7}" dt="2024-11-17T21:09:10.018" v="1388" actId="255"/>
          <ac:spMkLst>
            <pc:docMk/>
            <pc:sldMk cId="4026752313" sldId="500"/>
            <ac:spMk id="3" creationId="{05A18892-EBF3-7140-7CBE-45C316E34A3A}"/>
          </ac:spMkLst>
        </pc:spChg>
      </pc:sldChg>
      <pc:sldChg chg="addSp modSp new mod">
        <pc:chgData name="P McKenzie-Cook" userId="6605cc89-aaff-4d80-9ee6-20e4afa4ef0c" providerId="ADAL" clId="{9B92A60D-AE18-46D1-A056-992F273C03B7}" dt="2024-11-17T21:30:51.829" v="1570" actId="1076"/>
        <pc:sldMkLst>
          <pc:docMk/>
          <pc:sldMk cId="3642045940" sldId="501"/>
        </pc:sldMkLst>
        <pc:spChg chg="mod">
          <ac:chgData name="P McKenzie-Cook" userId="6605cc89-aaff-4d80-9ee6-20e4afa4ef0c" providerId="ADAL" clId="{9B92A60D-AE18-46D1-A056-992F273C03B7}" dt="2024-11-17T21:30:51.829" v="1570" actId="1076"/>
          <ac:spMkLst>
            <pc:docMk/>
            <pc:sldMk cId="3642045940" sldId="501"/>
            <ac:spMk id="2" creationId="{D632092A-4750-6E49-88DE-D377E94255E7}"/>
          </ac:spMkLst>
        </pc:spChg>
        <pc:spChg chg="mod">
          <ac:chgData name="P McKenzie-Cook" userId="6605cc89-aaff-4d80-9ee6-20e4afa4ef0c" providerId="ADAL" clId="{9B92A60D-AE18-46D1-A056-992F273C03B7}" dt="2024-11-17T21:24:05.941" v="1499" actId="115"/>
          <ac:spMkLst>
            <pc:docMk/>
            <pc:sldMk cId="3642045940" sldId="501"/>
            <ac:spMk id="3" creationId="{70EC9626-F214-6D90-DC5B-6D6C9B8E2EBA}"/>
          </ac:spMkLst>
        </pc:spChg>
        <pc:picChg chg="add mod">
          <ac:chgData name="P McKenzie-Cook" userId="6605cc89-aaff-4d80-9ee6-20e4afa4ef0c" providerId="ADAL" clId="{9B92A60D-AE18-46D1-A056-992F273C03B7}" dt="2024-11-17T21:30:41.406" v="1566" actId="1076"/>
          <ac:picMkLst>
            <pc:docMk/>
            <pc:sldMk cId="3642045940" sldId="501"/>
            <ac:picMk id="5" creationId="{9155F75F-BAA3-B163-FDA7-371E23139883}"/>
          </ac:picMkLst>
        </pc:picChg>
      </pc:sldChg>
      <pc:sldChg chg="modSp new mod">
        <pc:chgData name="P McKenzie-Cook" userId="6605cc89-aaff-4d80-9ee6-20e4afa4ef0c" providerId="ADAL" clId="{9B92A60D-AE18-46D1-A056-992F273C03B7}" dt="2024-11-17T21:31:02.274" v="1573" actId="20577"/>
        <pc:sldMkLst>
          <pc:docMk/>
          <pc:sldMk cId="445398283" sldId="502"/>
        </pc:sldMkLst>
        <pc:spChg chg="mod">
          <ac:chgData name="P McKenzie-Cook" userId="6605cc89-aaff-4d80-9ee6-20e4afa4ef0c" providerId="ADAL" clId="{9B92A60D-AE18-46D1-A056-992F273C03B7}" dt="2024-11-17T21:31:02.274" v="1573" actId="20577"/>
          <ac:spMkLst>
            <pc:docMk/>
            <pc:sldMk cId="445398283" sldId="502"/>
            <ac:spMk id="2" creationId="{EAFD995A-A163-5374-1243-D0E41465B54A}"/>
          </ac:spMkLst>
        </pc:spChg>
        <pc:spChg chg="mod">
          <ac:chgData name="P McKenzie-Cook" userId="6605cc89-aaff-4d80-9ee6-20e4afa4ef0c" providerId="ADAL" clId="{9B92A60D-AE18-46D1-A056-992F273C03B7}" dt="2024-11-17T21:28:00.841" v="1550" actId="20577"/>
          <ac:spMkLst>
            <pc:docMk/>
            <pc:sldMk cId="445398283" sldId="502"/>
            <ac:spMk id="3" creationId="{3F37AC0E-D687-8B8B-6E77-D86D82582672}"/>
          </ac:spMkLst>
        </pc:spChg>
      </pc:sldChg>
      <pc:sldChg chg="addSp delSp modSp new mod">
        <pc:chgData name="P McKenzie-Cook" userId="6605cc89-aaff-4d80-9ee6-20e4afa4ef0c" providerId="ADAL" clId="{9B92A60D-AE18-46D1-A056-992F273C03B7}" dt="2024-11-17T21:42:46.681" v="1602" actId="1076"/>
        <pc:sldMkLst>
          <pc:docMk/>
          <pc:sldMk cId="3290841842" sldId="503"/>
        </pc:sldMkLst>
        <pc:spChg chg="mod">
          <ac:chgData name="P McKenzie-Cook" userId="6605cc89-aaff-4d80-9ee6-20e4afa4ef0c" providerId="ADAL" clId="{9B92A60D-AE18-46D1-A056-992F273C03B7}" dt="2024-11-17T21:28:08.479" v="1562" actId="20577"/>
          <ac:spMkLst>
            <pc:docMk/>
            <pc:sldMk cId="3290841842" sldId="503"/>
            <ac:spMk id="2" creationId="{399C8F3B-C40C-97CA-AA1A-3E836EF3F583}"/>
          </ac:spMkLst>
        </pc:spChg>
        <pc:spChg chg="del mod">
          <ac:chgData name="P McKenzie-Cook" userId="6605cc89-aaff-4d80-9ee6-20e4afa4ef0c" providerId="ADAL" clId="{9B92A60D-AE18-46D1-A056-992F273C03B7}" dt="2024-11-17T21:42:17.268" v="1599" actId="478"/>
          <ac:spMkLst>
            <pc:docMk/>
            <pc:sldMk cId="3290841842" sldId="503"/>
            <ac:spMk id="3" creationId="{8241D245-28BC-9E63-0715-953CED9AC398}"/>
          </ac:spMkLst>
        </pc:spChg>
        <pc:spChg chg="add del mod">
          <ac:chgData name="P McKenzie-Cook" userId="6605cc89-aaff-4d80-9ee6-20e4afa4ef0c" providerId="ADAL" clId="{9B92A60D-AE18-46D1-A056-992F273C03B7}" dt="2024-11-17T21:42:23.311" v="1600" actId="478"/>
          <ac:spMkLst>
            <pc:docMk/>
            <pc:sldMk cId="3290841842" sldId="503"/>
            <ac:spMk id="5" creationId="{A838F644-9655-C09B-71E8-222EE4284106}"/>
          </ac:spMkLst>
        </pc:spChg>
        <pc:picChg chg="add mod">
          <ac:chgData name="P McKenzie-Cook" userId="6605cc89-aaff-4d80-9ee6-20e4afa4ef0c" providerId="ADAL" clId="{9B92A60D-AE18-46D1-A056-992F273C03B7}" dt="2024-11-17T21:42:46.681" v="1602" actId="1076"/>
          <ac:picMkLst>
            <pc:docMk/>
            <pc:sldMk cId="3290841842" sldId="503"/>
            <ac:picMk id="7" creationId="{85FCC6B3-6549-5953-2EB7-2EADB0F435E4}"/>
          </ac:picMkLst>
        </pc:picChg>
      </pc:sldChg>
      <pc:sldChg chg="addSp modSp new mod">
        <pc:chgData name="P McKenzie-Cook" userId="6605cc89-aaff-4d80-9ee6-20e4afa4ef0c" providerId="ADAL" clId="{9B92A60D-AE18-46D1-A056-992F273C03B7}" dt="2024-11-17T21:43:16.799" v="1608" actId="1076"/>
        <pc:sldMkLst>
          <pc:docMk/>
          <pc:sldMk cId="1200739587" sldId="504"/>
        </pc:sldMkLst>
        <pc:picChg chg="add mod">
          <ac:chgData name="P McKenzie-Cook" userId="6605cc89-aaff-4d80-9ee6-20e4afa4ef0c" providerId="ADAL" clId="{9B92A60D-AE18-46D1-A056-992F273C03B7}" dt="2024-11-17T21:43:16.799" v="1608" actId="1076"/>
          <ac:picMkLst>
            <pc:docMk/>
            <pc:sldMk cId="1200739587" sldId="504"/>
            <ac:picMk id="5" creationId="{3C973DB0-5116-7AD4-8295-60F8D615128F}"/>
          </ac:picMkLst>
        </pc:picChg>
      </pc:sldChg>
      <pc:sldChg chg="addSp modSp new mod setBg">
        <pc:chgData name="P McKenzie-Cook" userId="6605cc89-aaff-4d80-9ee6-20e4afa4ef0c" providerId="ADAL" clId="{9B92A60D-AE18-46D1-A056-992F273C03B7}" dt="2024-11-17T21:51:51.199" v="1910" actId="1076"/>
        <pc:sldMkLst>
          <pc:docMk/>
          <pc:sldMk cId="1814378676" sldId="505"/>
        </pc:sldMkLst>
        <pc:spChg chg="mod">
          <ac:chgData name="P McKenzie-Cook" userId="6605cc89-aaff-4d80-9ee6-20e4afa4ef0c" providerId="ADAL" clId="{9B92A60D-AE18-46D1-A056-992F273C03B7}" dt="2024-11-17T21:49:57.607" v="1795" actId="20577"/>
          <ac:spMkLst>
            <pc:docMk/>
            <pc:sldMk cId="1814378676" sldId="505"/>
            <ac:spMk id="2" creationId="{DCE4AAB5-1AD8-C568-18F6-772365017B33}"/>
          </ac:spMkLst>
        </pc:spChg>
        <pc:spChg chg="mod">
          <ac:chgData name="P McKenzie-Cook" userId="6605cc89-aaff-4d80-9ee6-20e4afa4ef0c" providerId="ADAL" clId="{9B92A60D-AE18-46D1-A056-992F273C03B7}" dt="2024-11-17T21:50:15.736" v="1811" actId="207"/>
          <ac:spMkLst>
            <pc:docMk/>
            <pc:sldMk cId="1814378676" sldId="505"/>
            <ac:spMk id="3" creationId="{B30608C3-75A8-296C-6593-A32E4932ED95}"/>
          </ac:spMkLst>
        </pc:spChg>
        <pc:picChg chg="add mod">
          <ac:chgData name="P McKenzie-Cook" userId="6605cc89-aaff-4d80-9ee6-20e4afa4ef0c" providerId="ADAL" clId="{9B92A60D-AE18-46D1-A056-992F273C03B7}" dt="2024-11-17T21:51:51.199" v="1910" actId="1076"/>
          <ac:picMkLst>
            <pc:docMk/>
            <pc:sldMk cId="1814378676" sldId="505"/>
            <ac:picMk id="1026" creationId="{7D7D127F-3D25-B49E-9835-541E9AF93AC8}"/>
          </ac:picMkLst>
        </pc:picChg>
      </pc:sldChg>
      <pc:sldChg chg="addSp delSp modSp new mod setBg">
        <pc:chgData name="P McKenzie-Cook" userId="6605cc89-aaff-4d80-9ee6-20e4afa4ef0c" providerId="ADAL" clId="{9B92A60D-AE18-46D1-A056-992F273C03B7}" dt="2024-11-17T21:52:41.851" v="1914" actId="1076"/>
        <pc:sldMkLst>
          <pc:docMk/>
          <pc:sldMk cId="1859833684" sldId="506"/>
        </pc:sldMkLst>
        <pc:spChg chg="del mod">
          <ac:chgData name="P McKenzie-Cook" userId="6605cc89-aaff-4d80-9ee6-20e4afa4ef0c" providerId="ADAL" clId="{9B92A60D-AE18-46D1-A056-992F273C03B7}" dt="2024-11-17T21:50:36.602" v="1816"/>
          <ac:spMkLst>
            <pc:docMk/>
            <pc:sldMk cId="1859833684" sldId="506"/>
            <ac:spMk id="2" creationId="{A1F65E7B-7971-16A0-D706-BD6D68A4D90B}"/>
          </ac:spMkLst>
        </pc:spChg>
        <pc:spChg chg="mod">
          <ac:chgData name="P McKenzie-Cook" userId="6605cc89-aaff-4d80-9ee6-20e4afa4ef0c" providerId="ADAL" clId="{9B92A60D-AE18-46D1-A056-992F273C03B7}" dt="2024-11-17T21:52:37.900" v="1913" actId="14100"/>
          <ac:spMkLst>
            <pc:docMk/>
            <pc:sldMk cId="1859833684" sldId="506"/>
            <ac:spMk id="3" creationId="{071612F6-8235-6314-B63D-66300237683D}"/>
          </ac:spMkLst>
        </pc:spChg>
        <pc:spChg chg="add mod">
          <ac:chgData name="P McKenzie-Cook" userId="6605cc89-aaff-4d80-9ee6-20e4afa4ef0c" providerId="ADAL" clId="{9B92A60D-AE18-46D1-A056-992F273C03B7}" dt="2024-11-17T21:50:36.602" v="1816"/>
          <ac:spMkLst>
            <pc:docMk/>
            <pc:sldMk cId="1859833684" sldId="506"/>
            <ac:spMk id="4" creationId="{1935EE47-B467-A495-B517-21D3A33755AE}"/>
          </ac:spMkLst>
        </pc:spChg>
        <pc:picChg chg="add mod">
          <ac:chgData name="P McKenzie-Cook" userId="6605cc89-aaff-4d80-9ee6-20e4afa4ef0c" providerId="ADAL" clId="{9B92A60D-AE18-46D1-A056-992F273C03B7}" dt="2024-11-17T21:52:41.851" v="1914" actId="1076"/>
          <ac:picMkLst>
            <pc:docMk/>
            <pc:sldMk cId="1859833684" sldId="506"/>
            <ac:picMk id="2050" creationId="{37D90041-6B57-74E0-FB91-47963425D3FF}"/>
          </ac:picMkLst>
        </pc:picChg>
      </pc:sldChg>
      <pc:sldChg chg="addSp delSp modSp mod">
        <pc:chgData name="P McKenzie-Cook" userId="6605cc89-aaff-4d80-9ee6-20e4afa4ef0c" providerId="ADAL" clId="{9B92A60D-AE18-46D1-A056-992F273C03B7}" dt="2024-11-17T21:58:34.960" v="1975"/>
        <pc:sldMkLst>
          <pc:docMk/>
          <pc:sldMk cId="2872709619" sldId="507"/>
        </pc:sldMkLst>
        <pc:spChg chg="add mod">
          <ac:chgData name="P McKenzie-Cook" userId="6605cc89-aaff-4d80-9ee6-20e4afa4ef0c" providerId="ADAL" clId="{9B92A60D-AE18-46D1-A056-992F273C03B7}" dt="2024-11-17T21:58:34.960" v="1975"/>
          <ac:spMkLst>
            <pc:docMk/>
            <pc:sldMk cId="2872709619" sldId="507"/>
            <ac:spMk id="3" creationId="{C0DD0B90-BE4B-A389-CD8D-CF5470F117E8}"/>
          </ac:spMkLst>
        </pc:spChg>
        <pc:spChg chg="del">
          <ac:chgData name="P McKenzie-Cook" userId="6605cc89-aaff-4d80-9ee6-20e4afa4ef0c" providerId="ADAL" clId="{9B92A60D-AE18-46D1-A056-992F273C03B7}" dt="2024-11-17T21:58:32.124" v="1973" actId="478"/>
          <ac:spMkLst>
            <pc:docMk/>
            <pc:sldMk cId="2872709619" sldId="507"/>
            <ac:spMk id="17" creationId="{D0700AD3-348F-C7D0-1837-629A4D104E68}"/>
          </ac:spMkLst>
        </pc:spChg>
        <pc:picChg chg="del">
          <ac:chgData name="P McKenzie-Cook" userId="6605cc89-aaff-4d80-9ee6-20e4afa4ef0c" providerId="ADAL" clId="{9B92A60D-AE18-46D1-A056-992F273C03B7}" dt="2024-11-17T21:58:34.055" v="1974" actId="478"/>
          <ac:picMkLst>
            <pc:docMk/>
            <pc:sldMk cId="2872709619" sldId="507"/>
            <ac:picMk id="11" creationId="{3EA5E4B1-27DA-C9EE-2A6E-33F2CA064C35}"/>
          </ac:picMkLst>
        </pc:picChg>
        <pc:picChg chg="add mod">
          <ac:chgData name="P McKenzie-Cook" userId="6605cc89-aaff-4d80-9ee6-20e4afa4ef0c" providerId="ADAL" clId="{9B92A60D-AE18-46D1-A056-992F273C03B7}" dt="2024-11-17T21:58:34.960" v="1975"/>
          <ac:picMkLst>
            <pc:docMk/>
            <pc:sldMk cId="2872709619" sldId="507"/>
            <ac:picMk id="12" creationId="{27E7D110-150C-FAB6-9EE2-3E2746485D76}"/>
          </ac:picMkLst>
        </pc:picChg>
      </pc:sldChg>
      <pc:sldChg chg="addSp delSp modSp mod">
        <pc:chgData name="P McKenzie-Cook" userId="6605cc89-aaff-4d80-9ee6-20e4afa4ef0c" providerId="ADAL" clId="{9B92A60D-AE18-46D1-A056-992F273C03B7}" dt="2024-11-18T21:43:19.482" v="2073"/>
        <pc:sldMkLst>
          <pc:docMk/>
          <pc:sldMk cId="4118652842" sldId="508"/>
        </pc:sldMkLst>
        <pc:spChg chg="del mod">
          <ac:chgData name="P McKenzie-Cook" userId="6605cc89-aaff-4d80-9ee6-20e4afa4ef0c" providerId="ADAL" clId="{9B92A60D-AE18-46D1-A056-992F273C03B7}" dt="2024-11-18T21:43:19.482" v="2073"/>
          <ac:spMkLst>
            <pc:docMk/>
            <pc:sldMk cId="4118652842" sldId="508"/>
            <ac:spMk id="14" creationId="{6CD15BD1-D0E1-47D5-281C-6E27CB09F32D}"/>
          </ac:spMkLst>
        </pc:spChg>
        <pc:spChg chg="mod">
          <ac:chgData name="P McKenzie-Cook" userId="6605cc89-aaff-4d80-9ee6-20e4afa4ef0c" providerId="ADAL" clId="{9B92A60D-AE18-46D1-A056-992F273C03B7}" dt="2024-11-17T21:56:04.442" v="1969" actId="1076"/>
          <ac:spMkLst>
            <pc:docMk/>
            <pc:sldMk cId="4118652842" sldId="508"/>
            <ac:spMk id="17" creationId="{D0700AD3-348F-C7D0-1837-629A4D104E68}"/>
          </ac:spMkLst>
        </pc:spChg>
        <pc:picChg chg="del">
          <ac:chgData name="P McKenzie-Cook" userId="6605cc89-aaff-4d80-9ee6-20e4afa4ef0c" providerId="ADAL" clId="{9B92A60D-AE18-46D1-A056-992F273C03B7}" dt="2024-11-17T21:56:05.913" v="1970" actId="478"/>
          <ac:picMkLst>
            <pc:docMk/>
            <pc:sldMk cId="4118652842" sldId="508"/>
            <ac:picMk id="11" creationId="{3EA5E4B1-27DA-C9EE-2A6E-33F2CA064C35}"/>
          </ac:picMkLst>
        </pc:picChg>
        <pc:picChg chg="add mod">
          <ac:chgData name="P McKenzie-Cook" userId="6605cc89-aaff-4d80-9ee6-20e4afa4ef0c" providerId="ADAL" clId="{9B92A60D-AE18-46D1-A056-992F273C03B7}" dt="2024-11-17T21:58:14.261" v="1972" actId="1076"/>
          <ac:picMkLst>
            <pc:docMk/>
            <pc:sldMk cId="4118652842" sldId="508"/>
            <ac:picMk id="12" creationId="{708CD9EA-C788-32BD-566A-AC809FD125AC}"/>
          </ac:picMkLst>
        </pc:picChg>
        <pc:picChg chg="del">
          <ac:chgData name="P McKenzie-Cook" userId="6605cc89-aaff-4d80-9ee6-20e4afa4ef0c" providerId="ADAL" clId="{9B92A60D-AE18-46D1-A056-992F273C03B7}" dt="2024-11-18T21:43:19.482" v="2071" actId="478"/>
          <ac:picMkLst>
            <pc:docMk/>
            <pc:sldMk cId="4118652842" sldId="508"/>
            <ac:picMk id="16" creationId="{CC622B03-9128-B525-7AB8-16D0D943F674}"/>
          </ac:picMkLst>
        </pc:picChg>
      </pc:sldChg>
      <pc:sldMasterChg chg="setBg modSldLayout">
        <pc:chgData name="P McKenzie-Cook" userId="6605cc89-aaff-4d80-9ee6-20e4afa4ef0c" providerId="ADAL" clId="{9B92A60D-AE18-46D1-A056-992F273C03B7}" dt="2024-11-17T21:50:34.223" v="1815"/>
        <pc:sldMasterMkLst>
          <pc:docMk/>
          <pc:sldMasterMk cId="2460954070" sldId="2147483660"/>
        </pc:sldMasterMkLst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460954070" sldId="2147483660"/>
            <pc:sldLayoutMk cId="2385387890" sldId="2147483661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460954070" sldId="2147483660"/>
            <pc:sldLayoutMk cId="949138452" sldId="2147483662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460954070" sldId="2147483660"/>
            <pc:sldLayoutMk cId="2591524520" sldId="2147483663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460954070" sldId="2147483660"/>
            <pc:sldLayoutMk cId="1203092039" sldId="2147483664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460954070" sldId="2147483660"/>
            <pc:sldLayoutMk cId="3733172339" sldId="2147483665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460954070" sldId="2147483660"/>
            <pc:sldLayoutMk cId="3210312558" sldId="2147483666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460954070" sldId="2147483660"/>
            <pc:sldLayoutMk cId="3146388984" sldId="2147483667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460954070" sldId="2147483660"/>
            <pc:sldLayoutMk cId="3171841454" sldId="2147483668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460954070" sldId="2147483660"/>
            <pc:sldLayoutMk cId="1718958274" sldId="2147483669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460954070" sldId="2147483660"/>
            <pc:sldLayoutMk cId="2202905451" sldId="2147483670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460954070" sldId="2147483660"/>
            <pc:sldLayoutMk cId="3479445657" sldId="2147483671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460954070" sldId="2147483660"/>
            <pc:sldLayoutMk cId="1281902706" sldId="2147483672"/>
          </pc:sldLayoutMkLst>
        </pc:sldLayoutChg>
      </pc:sldMasterChg>
      <pc:sldMasterChg chg="setBg modSldLayout">
        <pc:chgData name="P McKenzie-Cook" userId="6605cc89-aaff-4d80-9ee6-20e4afa4ef0c" providerId="ADAL" clId="{9B92A60D-AE18-46D1-A056-992F273C03B7}" dt="2024-11-17T21:50:34.223" v="1815"/>
        <pc:sldMasterMkLst>
          <pc:docMk/>
          <pc:sldMasterMk cId="2695541433" sldId="2147483673"/>
        </pc:sldMasterMkLst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3505850655" sldId="2147483674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2579118151" sldId="2147483675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4235337255" sldId="2147483676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3525862748" sldId="2147483677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626517214" sldId="2147483678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483275912" sldId="2147483679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1069056472" sldId="2147483680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4271114824" sldId="2147483681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4190508224" sldId="2147483682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737506995" sldId="2147483683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2898791166" sldId="2147483684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2665994138" sldId="2147483685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2286339294" sldId="2147483686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1421408673" sldId="2147483687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1730391352" sldId="2147483688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1541241452" sldId="2147483689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3219709382" sldId="2147483690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567324852" sldId="2147483691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890015609" sldId="2147483692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1815269907" sldId="2147483693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2567896957" sldId="2147483694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4004854483" sldId="2147483695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644826363" sldId="2147483696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12785720" sldId="2147483697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1664571590" sldId="2147483698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781955044" sldId="2147483699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622508435" sldId="2147483700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876457334" sldId="2147483701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3332072743" sldId="2147483702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3418511537" sldId="2147483703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1998142873" sldId="2147483704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2973486543" sldId="2147483705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4125052475" sldId="2147483706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3267533310" sldId="2147483707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3967435181" sldId="2147483708"/>
          </pc:sldLayoutMkLst>
        </pc:sldLayoutChg>
        <pc:sldLayoutChg chg="setBg">
          <pc:chgData name="P McKenzie-Cook" userId="6605cc89-aaff-4d80-9ee6-20e4afa4ef0c" providerId="ADAL" clId="{9B92A60D-AE18-46D1-A056-992F273C03B7}" dt="2024-11-17T21:50:34.223" v="1815"/>
          <pc:sldLayoutMkLst>
            <pc:docMk/>
            <pc:sldMasterMk cId="2695541433" sldId="2147483673"/>
            <pc:sldLayoutMk cId="1763767877" sldId="214748370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BF13E-2AFC-4591-BFC3-8064F727F8E2}" type="datetimeFigureOut">
              <a:t>11/19/2024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AD7B0-1CB4-479E-BA1B-7E22752D9CB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082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6C9FA-517C-40DC-9183-35B2EDD9551A}" type="slidenum">
              <a:rPr lang="en-GB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642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eca61e715e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74638" y="1168400"/>
            <a:ext cx="10388601" cy="5843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eca61e715e_0_148:notes"/>
          <p:cNvSpPr txBox="1">
            <a:spLocks noGrp="1"/>
          </p:cNvSpPr>
          <p:nvPr>
            <p:ph type="body" idx="1"/>
          </p:nvPr>
        </p:nvSpPr>
        <p:spPr>
          <a:xfrm>
            <a:off x="983932" y="7402629"/>
            <a:ext cx="7871456" cy="7013015"/>
          </a:xfrm>
          <a:prstGeom prst="rect">
            <a:avLst/>
          </a:prstGeom>
        </p:spPr>
        <p:txBody>
          <a:bodyPr spcFirstLastPara="1" wrap="square" lIns="138702" tIns="138702" rIns="138702" bIns="13870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81902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850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118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337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862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517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275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056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114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508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506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791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S1_Y1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71929697-AAE9-32F1-122C-B95B37AE20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1000" y="1872675"/>
            <a:ext cx="4143000" cy="2219034"/>
          </a:xfrm>
          <a:prstGeom prst="rect">
            <a:avLst/>
          </a:prstGeom>
        </p:spPr>
        <p:txBody>
          <a:bodyPr lIns="0" rIns="0" anchor="b" anchorCtr="0">
            <a:noAutofit/>
          </a:bodyPr>
          <a:lstStyle>
            <a:lvl1pPr>
              <a:defRPr sz="3600" b="1">
                <a:solidFill>
                  <a:srgbClr val="8E71A5"/>
                </a:solidFill>
                <a:latin typeface="Century Gothic"/>
                <a:cs typeface="Century Gothic"/>
              </a:defRPr>
            </a:lvl1pPr>
          </a:lstStyle>
          <a:p>
            <a:r>
              <a:rPr lang="en-GB"/>
              <a:t>Unit X: Unit Title</a:t>
            </a:r>
            <a:endParaRPr lang="en-US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8371521C-F2E1-EC7F-7D97-D3217941A65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04000" y="1872675"/>
            <a:ext cx="5416550" cy="411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" name="Text Placeholder 23">
            <a:extLst>
              <a:ext uri="{FF2B5EF4-FFF2-40B4-BE49-F238E27FC236}">
                <a16:creationId xmlns:a16="http://schemas.microsoft.com/office/drawing/2014/main" id="{85017C25-2800-3921-8D44-779943F90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65384" y="4156365"/>
            <a:ext cx="4138616" cy="1828800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Century Gothic"/>
                <a:cs typeface="Century Gothic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Lesson X: Lesson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4FDA3-779F-54D7-8C3A-BA4F7AFD4B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419" y="1933888"/>
            <a:ext cx="11176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94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S1_Knowledge qui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B24C1-A0A1-2B42-B340-EBD6843CA1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953" y="1265382"/>
            <a:ext cx="9842992" cy="50799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800">
                <a:latin typeface="Century Gothic"/>
                <a:cs typeface="Century Gothic"/>
              </a:defRPr>
            </a:lvl1pPr>
          </a:lstStyle>
          <a:p>
            <a:r>
              <a:rPr lang="en-GB"/>
              <a:t>Insert quiz questions from workbook</a:t>
            </a:r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523EDD9-35D0-AD0C-8E70-53F729930B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4954" y="604333"/>
            <a:ext cx="3991050" cy="522000"/>
          </a:xfrm>
          <a:prstGeom prst="roundRect">
            <a:avLst/>
          </a:prstGeom>
          <a:solidFill>
            <a:srgbClr val="8E71A5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Knowledge quiz X.X</a:t>
            </a:r>
            <a:endParaRPr lang="en-GB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B840377-AA6F-61D2-5564-27CE3998D42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725976" y="3632531"/>
            <a:ext cx="3780579" cy="546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>
                <a:solidFill>
                  <a:schemeClr val="bg1"/>
                </a:solidFill>
                <a:latin typeface="Century Gothic" panose="020B0502020202020204" pitchFamily="34" charset="0"/>
              </a:rPr>
              <a:t>Knowledge quiz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F7DF1-EAEC-8DD1-BF4B-CF160AC57D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02478" y="284734"/>
            <a:ext cx="592137" cy="1759823"/>
          </a:xfrm>
          <a:prstGeom prst="rect">
            <a:avLst/>
          </a:prstGeom>
          <a:noFill/>
          <a:ln>
            <a:noFill/>
          </a:ln>
        </p:spPr>
        <p:txBody>
          <a:bodyPr vert="vert"/>
          <a:lstStyle>
            <a:lvl1pPr marL="0" indent="0">
              <a:buNone/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Lesson X: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339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S1_Enquiry Question_firstles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493EB-D26C-4CF7-9CD6-C74421415D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3381" y="1710025"/>
            <a:ext cx="6239693" cy="2677248"/>
          </a:xfrm>
          <a:prstGeom prst="wedgeRoundRectCallout">
            <a:avLst>
              <a:gd name="adj1" fmla="val -59561"/>
              <a:gd name="adj2" fmla="val 14476"/>
              <a:gd name="adj3" fmla="val 16667"/>
            </a:avLst>
          </a:prstGeom>
          <a:solidFill>
            <a:srgbClr val="EFE5F1"/>
          </a:solidFill>
          <a:ln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1pPr>
            <a:lvl2pPr marL="45720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2pPr>
            <a:lvl3pPr marL="91440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3pPr>
            <a:lvl4pPr marL="137160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4pPr>
            <a:lvl5pPr marL="182880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This is the unit enquiry question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99ECF4-6E58-4F46-DF09-BF03E222D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220009" y="5942883"/>
            <a:ext cx="777625" cy="777625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F98CEE3-4DED-EC81-55A1-ADC847160BB5}"/>
              </a:ext>
            </a:extLst>
          </p:cNvPr>
          <p:cNvSpPr txBox="1">
            <a:spLocks/>
          </p:cNvSpPr>
          <p:nvPr userDrawn="1"/>
        </p:nvSpPr>
        <p:spPr>
          <a:xfrm rot="5400000">
            <a:off x="8828077" y="2755403"/>
            <a:ext cx="5487995" cy="546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>
                <a:solidFill>
                  <a:schemeClr val="bg1"/>
                </a:solidFill>
                <a:latin typeface="Century Gothic" panose="020B0502020202020204" pitchFamily="34" charset="0"/>
              </a:rPr>
              <a:t>Enquiry question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4086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S1_Learning journey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E56352-D31F-397D-0AE3-9F9764125A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20009" y="5942883"/>
            <a:ext cx="777625" cy="777625"/>
          </a:xfrm>
          <a:prstGeom prst="rect">
            <a:avLst/>
          </a:prstGeom>
        </p:spPr>
      </p:pic>
      <p:sp>
        <p:nvSpPr>
          <p:cNvPr id="50" name="Rounded Rectangle 13">
            <a:extLst>
              <a:ext uri="{FF2B5EF4-FFF2-40B4-BE49-F238E27FC236}">
                <a16:creationId xmlns:a16="http://schemas.microsoft.com/office/drawing/2014/main" id="{D6CEF416-1964-4311-766E-BECC66D5EE5C}"/>
              </a:ext>
            </a:extLst>
          </p:cNvPr>
          <p:cNvSpPr/>
          <p:nvPr userDrawn="1"/>
        </p:nvSpPr>
        <p:spPr>
          <a:xfrm>
            <a:off x="434397" y="403783"/>
            <a:ext cx="5021900" cy="1152000"/>
          </a:xfrm>
          <a:prstGeom prst="roundRect">
            <a:avLst>
              <a:gd name="adj" fmla="val 50000"/>
            </a:avLst>
          </a:prstGeom>
          <a:solidFill>
            <a:srgbClr val="BFACC8">
              <a:alpha val="62353"/>
            </a:srgbClr>
          </a:solidFill>
          <a:ln w="19050">
            <a:solidFill>
              <a:srgbClr val="8E7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en-GB" sz="20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Rounded Rectangle 13">
            <a:extLst>
              <a:ext uri="{FF2B5EF4-FFF2-40B4-BE49-F238E27FC236}">
                <a16:creationId xmlns:a16="http://schemas.microsoft.com/office/drawing/2014/main" id="{345AA8BA-5147-088A-0F5F-B9DFF39D86E7}"/>
              </a:ext>
            </a:extLst>
          </p:cNvPr>
          <p:cNvSpPr/>
          <p:nvPr userDrawn="1"/>
        </p:nvSpPr>
        <p:spPr>
          <a:xfrm>
            <a:off x="434397" y="1656572"/>
            <a:ext cx="5021900" cy="1152000"/>
          </a:xfrm>
          <a:prstGeom prst="roundRect">
            <a:avLst>
              <a:gd name="adj" fmla="val 50000"/>
            </a:avLst>
          </a:prstGeom>
          <a:solidFill>
            <a:srgbClr val="BFACC8">
              <a:alpha val="62353"/>
            </a:srgbClr>
          </a:solidFill>
          <a:ln w="19050">
            <a:solidFill>
              <a:srgbClr val="8E7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en-GB" sz="20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D410F9F-8331-84DC-AE07-4D7D970B8617}"/>
              </a:ext>
            </a:extLst>
          </p:cNvPr>
          <p:cNvSpPr/>
          <p:nvPr userDrawn="1"/>
        </p:nvSpPr>
        <p:spPr>
          <a:xfrm>
            <a:off x="487650" y="1995064"/>
            <a:ext cx="475017" cy="475017"/>
          </a:xfrm>
          <a:prstGeom prst="ellipse">
            <a:avLst/>
          </a:prstGeom>
          <a:solidFill>
            <a:srgbClr val="8E71A5"/>
          </a:solidFill>
          <a:ln>
            <a:solidFill>
              <a:srgbClr val="29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13">
            <a:extLst>
              <a:ext uri="{FF2B5EF4-FFF2-40B4-BE49-F238E27FC236}">
                <a16:creationId xmlns:a16="http://schemas.microsoft.com/office/drawing/2014/main" id="{CEA47730-6567-45DD-7906-FE30F3D30B88}"/>
              </a:ext>
            </a:extLst>
          </p:cNvPr>
          <p:cNvSpPr/>
          <p:nvPr userDrawn="1"/>
        </p:nvSpPr>
        <p:spPr>
          <a:xfrm>
            <a:off x="434397" y="4162150"/>
            <a:ext cx="5021900" cy="1152000"/>
          </a:xfrm>
          <a:prstGeom prst="roundRect">
            <a:avLst>
              <a:gd name="adj" fmla="val 50000"/>
            </a:avLst>
          </a:prstGeom>
          <a:solidFill>
            <a:srgbClr val="BFACC8">
              <a:alpha val="62353"/>
            </a:srgbClr>
          </a:solidFill>
          <a:ln w="19050">
            <a:solidFill>
              <a:srgbClr val="8E7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en-GB" sz="20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250B734-C9EF-E92D-4A85-74DDEB089F48}"/>
              </a:ext>
            </a:extLst>
          </p:cNvPr>
          <p:cNvSpPr/>
          <p:nvPr userDrawn="1"/>
        </p:nvSpPr>
        <p:spPr>
          <a:xfrm>
            <a:off x="487650" y="4500642"/>
            <a:ext cx="475017" cy="475017"/>
          </a:xfrm>
          <a:prstGeom prst="ellipse">
            <a:avLst/>
          </a:prstGeom>
          <a:solidFill>
            <a:srgbClr val="8E71A5"/>
          </a:solidFill>
          <a:ln>
            <a:solidFill>
              <a:srgbClr val="29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13">
            <a:extLst>
              <a:ext uri="{FF2B5EF4-FFF2-40B4-BE49-F238E27FC236}">
                <a16:creationId xmlns:a16="http://schemas.microsoft.com/office/drawing/2014/main" id="{D29C6BAD-8D67-A49D-79D6-715574A5D919}"/>
              </a:ext>
            </a:extLst>
          </p:cNvPr>
          <p:cNvSpPr/>
          <p:nvPr userDrawn="1"/>
        </p:nvSpPr>
        <p:spPr>
          <a:xfrm>
            <a:off x="5705715" y="403783"/>
            <a:ext cx="5021900" cy="1152000"/>
          </a:xfrm>
          <a:prstGeom prst="roundRect">
            <a:avLst>
              <a:gd name="adj" fmla="val 50000"/>
            </a:avLst>
          </a:prstGeom>
          <a:solidFill>
            <a:srgbClr val="BFACC8">
              <a:alpha val="62353"/>
            </a:srgbClr>
          </a:solidFill>
          <a:ln w="19050">
            <a:solidFill>
              <a:srgbClr val="8E7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en-GB" sz="20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6F0B822-07ED-C6BD-9FF6-62C6895B4764}"/>
              </a:ext>
            </a:extLst>
          </p:cNvPr>
          <p:cNvSpPr/>
          <p:nvPr userDrawn="1"/>
        </p:nvSpPr>
        <p:spPr>
          <a:xfrm>
            <a:off x="5754346" y="742275"/>
            <a:ext cx="475017" cy="475017"/>
          </a:xfrm>
          <a:prstGeom prst="ellipse">
            <a:avLst/>
          </a:prstGeom>
          <a:solidFill>
            <a:srgbClr val="8E71A5"/>
          </a:solidFill>
          <a:ln>
            <a:solidFill>
              <a:srgbClr val="29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13">
            <a:extLst>
              <a:ext uri="{FF2B5EF4-FFF2-40B4-BE49-F238E27FC236}">
                <a16:creationId xmlns:a16="http://schemas.microsoft.com/office/drawing/2014/main" id="{FB8BAD56-C603-60A8-9EBE-8426C52C85BD}"/>
              </a:ext>
            </a:extLst>
          </p:cNvPr>
          <p:cNvSpPr/>
          <p:nvPr userDrawn="1"/>
        </p:nvSpPr>
        <p:spPr>
          <a:xfrm>
            <a:off x="5705715" y="1656572"/>
            <a:ext cx="5021900" cy="1152000"/>
          </a:xfrm>
          <a:prstGeom prst="roundRect">
            <a:avLst>
              <a:gd name="adj" fmla="val 48628"/>
            </a:avLst>
          </a:prstGeom>
          <a:solidFill>
            <a:srgbClr val="BFACC8">
              <a:alpha val="62353"/>
            </a:srgbClr>
          </a:solidFill>
          <a:ln w="19050">
            <a:solidFill>
              <a:srgbClr val="8E7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en-GB" sz="20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EAF6C310-E3E3-EC35-BB03-82BE1F2C88D4}"/>
              </a:ext>
            </a:extLst>
          </p:cNvPr>
          <p:cNvSpPr/>
          <p:nvPr userDrawn="1"/>
        </p:nvSpPr>
        <p:spPr>
          <a:xfrm>
            <a:off x="487650" y="742275"/>
            <a:ext cx="475017" cy="475017"/>
          </a:xfrm>
          <a:prstGeom prst="ellipse">
            <a:avLst/>
          </a:prstGeom>
          <a:solidFill>
            <a:srgbClr val="8E71A5"/>
          </a:solidFill>
          <a:ln>
            <a:solidFill>
              <a:srgbClr val="29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9C18671-434F-DBEF-4AC2-AC39641F488B}"/>
              </a:ext>
            </a:extLst>
          </p:cNvPr>
          <p:cNvSpPr/>
          <p:nvPr userDrawn="1"/>
        </p:nvSpPr>
        <p:spPr>
          <a:xfrm>
            <a:off x="5754346" y="1995064"/>
            <a:ext cx="475017" cy="475017"/>
          </a:xfrm>
          <a:prstGeom prst="ellipse">
            <a:avLst/>
          </a:prstGeom>
          <a:solidFill>
            <a:srgbClr val="8E71A5"/>
          </a:solidFill>
          <a:ln>
            <a:solidFill>
              <a:srgbClr val="29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ounded Rectangle 13">
            <a:extLst>
              <a:ext uri="{FF2B5EF4-FFF2-40B4-BE49-F238E27FC236}">
                <a16:creationId xmlns:a16="http://schemas.microsoft.com/office/drawing/2014/main" id="{7B0E65C2-BF17-EB31-0BFC-968D767B4551}"/>
              </a:ext>
            </a:extLst>
          </p:cNvPr>
          <p:cNvSpPr/>
          <p:nvPr userDrawn="1"/>
        </p:nvSpPr>
        <p:spPr>
          <a:xfrm>
            <a:off x="5705715" y="4162150"/>
            <a:ext cx="5021900" cy="1152000"/>
          </a:xfrm>
          <a:prstGeom prst="roundRect">
            <a:avLst>
              <a:gd name="adj" fmla="val 50000"/>
            </a:avLst>
          </a:prstGeom>
          <a:solidFill>
            <a:srgbClr val="BFACC8">
              <a:alpha val="62353"/>
            </a:srgbClr>
          </a:solidFill>
          <a:ln w="19050">
            <a:solidFill>
              <a:srgbClr val="8E7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en-GB" sz="20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AB0EC5A-09FF-D292-FDC2-C800026D8052}"/>
              </a:ext>
            </a:extLst>
          </p:cNvPr>
          <p:cNvSpPr/>
          <p:nvPr userDrawn="1"/>
        </p:nvSpPr>
        <p:spPr>
          <a:xfrm>
            <a:off x="5754346" y="4500642"/>
            <a:ext cx="475017" cy="475017"/>
          </a:xfrm>
          <a:prstGeom prst="ellipse">
            <a:avLst/>
          </a:prstGeom>
          <a:solidFill>
            <a:srgbClr val="8E71A5"/>
          </a:solidFill>
          <a:ln>
            <a:solidFill>
              <a:srgbClr val="29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 Placeholder 4">
            <a:extLst>
              <a:ext uri="{FF2B5EF4-FFF2-40B4-BE49-F238E27FC236}">
                <a16:creationId xmlns:a16="http://schemas.microsoft.com/office/drawing/2014/main" id="{C1B4B9C2-996A-A45A-5892-688B79EE63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2878" y="1710572"/>
            <a:ext cx="4112110" cy="1044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latin typeface="Century Gothic" panose="020B0502020202020204" pitchFamily="34" charset="0"/>
              </a:defRPr>
            </a:lvl1pPr>
            <a:lvl2pPr>
              <a:defRPr sz="1800">
                <a:latin typeface="Century Gothic" panose="020B0502020202020204" pitchFamily="34" charset="0"/>
              </a:defRPr>
            </a:lvl2pPr>
            <a:lvl3pPr>
              <a:defRPr sz="1600">
                <a:latin typeface="Century Gothic" panose="020B0502020202020204" pitchFamily="34" charset="0"/>
              </a:defRPr>
            </a:lvl3pPr>
            <a:lvl4pPr>
              <a:defRPr sz="1400">
                <a:latin typeface="Century Gothic" panose="020B0502020202020204" pitchFamily="34" charset="0"/>
              </a:defRPr>
            </a:lvl4pPr>
            <a:lvl5pPr>
              <a:defRPr sz="14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4">
            <a:extLst>
              <a:ext uri="{FF2B5EF4-FFF2-40B4-BE49-F238E27FC236}">
                <a16:creationId xmlns:a16="http://schemas.microsoft.com/office/drawing/2014/main" id="{B370BC4C-93CA-849B-9A8A-C5E7352BA4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2878" y="457783"/>
            <a:ext cx="4112110" cy="1044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latin typeface="Century Gothic" panose="020B0502020202020204" pitchFamily="34" charset="0"/>
              </a:defRPr>
            </a:lvl1pPr>
            <a:lvl2pPr>
              <a:defRPr sz="1800">
                <a:latin typeface="Century Gothic" panose="020B0502020202020204" pitchFamily="34" charset="0"/>
              </a:defRPr>
            </a:lvl2pPr>
            <a:lvl3pPr>
              <a:defRPr sz="1600">
                <a:latin typeface="Century Gothic" panose="020B0502020202020204" pitchFamily="34" charset="0"/>
              </a:defRPr>
            </a:lvl3pPr>
            <a:lvl4pPr>
              <a:defRPr sz="1400">
                <a:latin typeface="Century Gothic" panose="020B0502020202020204" pitchFamily="34" charset="0"/>
              </a:defRPr>
            </a:lvl4pPr>
            <a:lvl5pPr>
              <a:defRPr sz="14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Lesson title</a:t>
            </a:r>
          </a:p>
        </p:txBody>
      </p:sp>
      <p:sp>
        <p:nvSpPr>
          <p:cNvPr id="64" name="Text Placeholder 4">
            <a:extLst>
              <a:ext uri="{FF2B5EF4-FFF2-40B4-BE49-F238E27FC236}">
                <a16:creationId xmlns:a16="http://schemas.microsoft.com/office/drawing/2014/main" id="{45010298-97AB-1CA3-1A4A-3D9785B23B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2878" y="4216150"/>
            <a:ext cx="4112110" cy="1044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latin typeface="Century Gothic" panose="020B0502020202020204" pitchFamily="34" charset="0"/>
              </a:defRPr>
            </a:lvl1pPr>
            <a:lvl2pPr>
              <a:defRPr sz="1800">
                <a:latin typeface="Century Gothic" panose="020B0502020202020204" pitchFamily="34" charset="0"/>
              </a:defRPr>
            </a:lvl2pPr>
            <a:lvl3pPr>
              <a:defRPr sz="1600">
                <a:latin typeface="Century Gothic" panose="020B0502020202020204" pitchFamily="34" charset="0"/>
              </a:defRPr>
            </a:lvl3pPr>
            <a:lvl4pPr>
              <a:defRPr sz="1400">
                <a:latin typeface="Century Gothic" panose="020B0502020202020204" pitchFamily="34" charset="0"/>
              </a:defRPr>
            </a:lvl4pPr>
            <a:lvl5pPr>
              <a:defRPr sz="14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7AA0CCC-5DED-0C3E-019C-3C760D2171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20770" y="1710572"/>
            <a:ext cx="4112110" cy="1044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latin typeface="Century Gothic" panose="020B0502020202020204" pitchFamily="34" charset="0"/>
              </a:defRPr>
            </a:lvl1pPr>
            <a:lvl2pPr>
              <a:defRPr sz="1800">
                <a:latin typeface="Century Gothic" panose="020B0502020202020204" pitchFamily="34" charset="0"/>
              </a:defRPr>
            </a:lvl2pPr>
            <a:lvl3pPr>
              <a:defRPr sz="1600">
                <a:latin typeface="Century Gothic" panose="020B0502020202020204" pitchFamily="34" charset="0"/>
              </a:defRPr>
            </a:lvl3pPr>
            <a:lvl4pPr>
              <a:defRPr sz="1400">
                <a:latin typeface="Century Gothic" panose="020B0502020202020204" pitchFamily="34" charset="0"/>
              </a:defRPr>
            </a:lvl4pPr>
            <a:lvl5pPr>
              <a:defRPr sz="14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4">
            <a:extLst>
              <a:ext uri="{FF2B5EF4-FFF2-40B4-BE49-F238E27FC236}">
                <a16:creationId xmlns:a16="http://schemas.microsoft.com/office/drawing/2014/main" id="{72D6629A-7D15-4711-4A1B-95B11E1404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0770" y="4216150"/>
            <a:ext cx="4112110" cy="1044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latin typeface="Century Gothic" panose="020B0502020202020204" pitchFamily="34" charset="0"/>
              </a:defRPr>
            </a:lvl1pPr>
            <a:lvl2pPr>
              <a:defRPr sz="1800">
                <a:latin typeface="Century Gothic" panose="020B0502020202020204" pitchFamily="34" charset="0"/>
              </a:defRPr>
            </a:lvl2pPr>
            <a:lvl3pPr>
              <a:defRPr sz="1600">
                <a:latin typeface="Century Gothic" panose="020B0502020202020204" pitchFamily="34" charset="0"/>
              </a:defRPr>
            </a:lvl3pPr>
            <a:lvl4pPr>
              <a:defRPr sz="1400">
                <a:latin typeface="Century Gothic" panose="020B0502020202020204" pitchFamily="34" charset="0"/>
              </a:defRPr>
            </a:lvl4pPr>
            <a:lvl5pPr>
              <a:defRPr sz="14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Text Placeholder 4">
            <a:extLst>
              <a:ext uri="{FF2B5EF4-FFF2-40B4-BE49-F238E27FC236}">
                <a16:creationId xmlns:a16="http://schemas.microsoft.com/office/drawing/2014/main" id="{AB82D91B-5395-CF68-909E-8495CFA442F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20770" y="457783"/>
            <a:ext cx="4112110" cy="1044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latin typeface="Century Gothic" panose="020B0502020202020204" pitchFamily="34" charset="0"/>
              </a:defRPr>
            </a:lvl1pPr>
            <a:lvl2pPr>
              <a:defRPr sz="1800">
                <a:latin typeface="Century Gothic" panose="020B0502020202020204" pitchFamily="34" charset="0"/>
              </a:defRPr>
            </a:lvl2pPr>
            <a:lvl3pPr>
              <a:defRPr sz="1600">
                <a:latin typeface="Century Gothic" panose="020B0502020202020204" pitchFamily="34" charset="0"/>
              </a:defRPr>
            </a:lvl3pPr>
            <a:lvl4pPr>
              <a:defRPr sz="1400">
                <a:latin typeface="Century Gothic" panose="020B0502020202020204" pitchFamily="34" charset="0"/>
              </a:defRPr>
            </a:lvl4pPr>
            <a:lvl5pPr>
              <a:defRPr sz="14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Rounded Rectangle 13">
            <a:extLst>
              <a:ext uri="{FF2B5EF4-FFF2-40B4-BE49-F238E27FC236}">
                <a16:creationId xmlns:a16="http://schemas.microsoft.com/office/drawing/2014/main" id="{B6E2E80F-2A02-9EEA-B265-690F1DD23C84}"/>
              </a:ext>
            </a:extLst>
          </p:cNvPr>
          <p:cNvSpPr/>
          <p:nvPr userDrawn="1"/>
        </p:nvSpPr>
        <p:spPr>
          <a:xfrm>
            <a:off x="434397" y="5414940"/>
            <a:ext cx="5021900" cy="1152000"/>
          </a:xfrm>
          <a:prstGeom prst="roundRect">
            <a:avLst>
              <a:gd name="adj" fmla="val 50000"/>
            </a:avLst>
          </a:prstGeom>
          <a:solidFill>
            <a:srgbClr val="BFACC8">
              <a:alpha val="62353"/>
            </a:srgbClr>
          </a:solidFill>
          <a:ln w="19050">
            <a:solidFill>
              <a:srgbClr val="8E7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en-GB" sz="20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4A250F7-B6C9-0475-718E-97288952CD19}"/>
              </a:ext>
            </a:extLst>
          </p:cNvPr>
          <p:cNvSpPr/>
          <p:nvPr userDrawn="1"/>
        </p:nvSpPr>
        <p:spPr>
          <a:xfrm>
            <a:off x="487650" y="5753432"/>
            <a:ext cx="475017" cy="475017"/>
          </a:xfrm>
          <a:prstGeom prst="ellipse">
            <a:avLst/>
          </a:prstGeom>
          <a:solidFill>
            <a:srgbClr val="8E71A5"/>
          </a:solidFill>
          <a:ln>
            <a:solidFill>
              <a:srgbClr val="29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13">
            <a:extLst>
              <a:ext uri="{FF2B5EF4-FFF2-40B4-BE49-F238E27FC236}">
                <a16:creationId xmlns:a16="http://schemas.microsoft.com/office/drawing/2014/main" id="{4010643A-F428-168F-8ABB-F62DB5CC889C}"/>
              </a:ext>
            </a:extLst>
          </p:cNvPr>
          <p:cNvSpPr/>
          <p:nvPr userDrawn="1"/>
        </p:nvSpPr>
        <p:spPr>
          <a:xfrm>
            <a:off x="434397" y="2909361"/>
            <a:ext cx="5021900" cy="1152000"/>
          </a:xfrm>
          <a:prstGeom prst="roundRect">
            <a:avLst>
              <a:gd name="adj" fmla="val 50000"/>
            </a:avLst>
          </a:prstGeom>
          <a:solidFill>
            <a:srgbClr val="BFACC8">
              <a:alpha val="62353"/>
            </a:srgbClr>
          </a:solidFill>
          <a:ln w="19050">
            <a:solidFill>
              <a:srgbClr val="8E7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en-GB" sz="20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1B8DFD7-C7E8-49B6-4F2F-48E7D00D7944}"/>
              </a:ext>
            </a:extLst>
          </p:cNvPr>
          <p:cNvSpPr/>
          <p:nvPr userDrawn="1"/>
        </p:nvSpPr>
        <p:spPr>
          <a:xfrm>
            <a:off x="487650" y="3247853"/>
            <a:ext cx="475017" cy="475017"/>
          </a:xfrm>
          <a:prstGeom prst="ellipse">
            <a:avLst/>
          </a:prstGeom>
          <a:solidFill>
            <a:srgbClr val="8E71A5"/>
          </a:solidFill>
          <a:ln>
            <a:solidFill>
              <a:srgbClr val="29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ed Rectangle 13">
            <a:extLst>
              <a:ext uri="{FF2B5EF4-FFF2-40B4-BE49-F238E27FC236}">
                <a16:creationId xmlns:a16="http://schemas.microsoft.com/office/drawing/2014/main" id="{012D48C5-4AD3-7253-9375-DF76D21509D7}"/>
              </a:ext>
            </a:extLst>
          </p:cNvPr>
          <p:cNvSpPr/>
          <p:nvPr userDrawn="1"/>
        </p:nvSpPr>
        <p:spPr>
          <a:xfrm>
            <a:off x="5705715" y="5414940"/>
            <a:ext cx="5021900" cy="1152000"/>
          </a:xfrm>
          <a:prstGeom prst="roundRect">
            <a:avLst>
              <a:gd name="adj" fmla="val 48628"/>
            </a:avLst>
          </a:prstGeom>
          <a:solidFill>
            <a:srgbClr val="BFACC8">
              <a:alpha val="62353"/>
            </a:srgbClr>
          </a:solidFill>
          <a:ln w="19050">
            <a:solidFill>
              <a:srgbClr val="8E7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en-GB" sz="20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D3CAF811-4C2E-20A3-7366-816A04945829}"/>
              </a:ext>
            </a:extLst>
          </p:cNvPr>
          <p:cNvSpPr/>
          <p:nvPr userDrawn="1"/>
        </p:nvSpPr>
        <p:spPr>
          <a:xfrm>
            <a:off x="5754346" y="5753432"/>
            <a:ext cx="475017" cy="475017"/>
          </a:xfrm>
          <a:prstGeom prst="ellipse">
            <a:avLst/>
          </a:prstGeom>
          <a:solidFill>
            <a:srgbClr val="8E71A5"/>
          </a:solidFill>
          <a:ln>
            <a:solidFill>
              <a:srgbClr val="29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13">
            <a:extLst>
              <a:ext uri="{FF2B5EF4-FFF2-40B4-BE49-F238E27FC236}">
                <a16:creationId xmlns:a16="http://schemas.microsoft.com/office/drawing/2014/main" id="{641AFE5A-20CF-6A6E-D211-65F96490241E}"/>
              </a:ext>
            </a:extLst>
          </p:cNvPr>
          <p:cNvSpPr/>
          <p:nvPr userDrawn="1"/>
        </p:nvSpPr>
        <p:spPr>
          <a:xfrm>
            <a:off x="5705715" y="2909361"/>
            <a:ext cx="5021900" cy="1152000"/>
          </a:xfrm>
          <a:prstGeom prst="roundRect">
            <a:avLst>
              <a:gd name="adj" fmla="val 50000"/>
            </a:avLst>
          </a:prstGeom>
          <a:solidFill>
            <a:srgbClr val="BFACC8">
              <a:alpha val="62353"/>
            </a:srgbClr>
          </a:solidFill>
          <a:ln w="19050">
            <a:solidFill>
              <a:srgbClr val="8E7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en-GB" sz="20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B7F2E45-57D9-3BE2-E2E0-1446820E6FEF}"/>
              </a:ext>
            </a:extLst>
          </p:cNvPr>
          <p:cNvSpPr/>
          <p:nvPr userDrawn="1"/>
        </p:nvSpPr>
        <p:spPr>
          <a:xfrm>
            <a:off x="5754346" y="3247853"/>
            <a:ext cx="475017" cy="475017"/>
          </a:xfrm>
          <a:prstGeom prst="ellipse">
            <a:avLst/>
          </a:prstGeom>
          <a:solidFill>
            <a:srgbClr val="8E71A5"/>
          </a:solidFill>
          <a:ln>
            <a:solidFill>
              <a:srgbClr val="29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6C7D4B46-60CE-BFB8-D155-471E1F6BDC4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2878" y="5468940"/>
            <a:ext cx="4112110" cy="1044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latin typeface="Century Gothic" panose="020B0502020202020204" pitchFamily="34" charset="0"/>
              </a:defRPr>
            </a:lvl1pPr>
            <a:lvl2pPr>
              <a:defRPr sz="1800">
                <a:latin typeface="Century Gothic" panose="020B0502020202020204" pitchFamily="34" charset="0"/>
              </a:defRPr>
            </a:lvl2pPr>
            <a:lvl3pPr>
              <a:defRPr sz="1600">
                <a:latin typeface="Century Gothic" panose="020B0502020202020204" pitchFamily="34" charset="0"/>
              </a:defRPr>
            </a:lvl3pPr>
            <a:lvl4pPr>
              <a:defRPr sz="1400">
                <a:latin typeface="Century Gothic" panose="020B0502020202020204" pitchFamily="34" charset="0"/>
              </a:defRPr>
            </a:lvl4pPr>
            <a:lvl5pPr>
              <a:defRPr sz="14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3C0565D3-9FB3-A2DB-7038-95E356D44B1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62878" y="2963361"/>
            <a:ext cx="4112110" cy="1044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latin typeface="Century Gothic" panose="020B0502020202020204" pitchFamily="34" charset="0"/>
              </a:defRPr>
            </a:lvl1pPr>
            <a:lvl2pPr>
              <a:defRPr sz="1800">
                <a:latin typeface="Century Gothic" panose="020B0502020202020204" pitchFamily="34" charset="0"/>
              </a:defRPr>
            </a:lvl2pPr>
            <a:lvl3pPr>
              <a:defRPr sz="1600">
                <a:latin typeface="Century Gothic" panose="020B0502020202020204" pitchFamily="34" charset="0"/>
              </a:defRPr>
            </a:lvl3pPr>
            <a:lvl4pPr>
              <a:defRPr sz="1400">
                <a:latin typeface="Century Gothic" panose="020B0502020202020204" pitchFamily="34" charset="0"/>
              </a:defRPr>
            </a:lvl4pPr>
            <a:lvl5pPr>
              <a:defRPr sz="14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4">
            <a:extLst>
              <a:ext uri="{FF2B5EF4-FFF2-40B4-BE49-F238E27FC236}">
                <a16:creationId xmlns:a16="http://schemas.microsoft.com/office/drawing/2014/main" id="{68512F5B-6B94-4CC0-F681-28FE6D7B221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20770" y="5468940"/>
            <a:ext cx="4112110" cy="1044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latin typeface="Century Gothic" panose="020B0502020202020204" pitchFamily="34" charset="0"/>
              </a:defRPr>
            </a:lvl1pPr>
            <a:lvl2pPr>
              <a:defRPr sz="1800">
                <a:latin typeface="Century Gothic" panose="020B0502020202020204" pitchFamily="34" charset="0"/>
              </a:defRPr>
            </a:lvl2pPr>
            <a:lvl3pPr>
              <a:defRPr sz="1600">
                <a:latin typeface="Century Gothic" panose="020B0502020202020204" pitchFamily="34" charset="0"/>
              </a:defRPr>
            </a:lvl3pPr>
            <a:lvl4pPr>
              <a:defRPr sz="1400">
                <a:latin typeface="Century Gothic" panose="020B0502020202020204" pitchFamily="34" charset="0"/>
              </a:defRPr>
            </a:lvl4pPr>
            <a:lvl5pPr>
              <a:defRPr sz="14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Text Placeholder 4">
            <a:extLst>
              <a:ext uri="{FF2B5EF4-FFF2-40B4-BE49-F238E27FC236}">
                <a16:creationId xmlns:a16="http://schemas.microsoft.com/office/drawing/2014/main" id="{01A31843-B7A0-71FB-2F5A-85F8985013D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20770" y="2963361"/>
            <a:ext cx="4112110" cy="1044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latin typeface="Century Gothic" panose="020B0502020202020204" pitchFamily="34" charset="0"/>
              </a:defRPr>
            </a:lvl1pPr>
            <a:lvl2pPr>
              <a:defRPr sz="1800">
                <a:latin typeface="Century Gothic" panose="020B0502020202020204" pitchFamily="34" charset="0"/>
              </a:defRPr>
            </a:lvl2pPr>
            <a:lvl3pPr>
              <a:defRPr sz="1600">
                <a:latin typeface="Century Gothic" panose="020B0502020202020204" pitchFamily="34" charset="0"/>
              </a:defRPr>
            </a:lvl3pPr>
            <a:lvl4pPr>
              <a:defRPr sz="1400">
                <a:latin typeface="Century Gothic" panose="020B0502020202020204" pitchFamily="34" charset="0"/>
              </a:defRPr>
            </a:lvl4pPr>
            <a:lvl5pPr>
              <a:defRPr sz="14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8A23C45-2625-6677-6FA0-9F7C53CC4BFB}"/>
              </a:ext>
            </a:extLst>
          </p:cNvPr>
          <p:cNvSpPr txBox="1"/>
          <p:nvPr userDrawn="1"/>
        </p:nvSpPr>
        <p:spPr>
          <a:xfrm>
            <a:off x="430959" y="1997457"/>
            <a:ext cx="5832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0ED4172-5834-4263-E391-330DD74400B8}"/>
              </a:ext>
            </a:extLst>
          </p:cNvPr>
          <p:cNvSpPr txBox="1"/>
          <p:nvPr userDrawn="1"/>
        </p:nvSpPr>
        <p:spPr>
          <a:xfrm>
            <a:off x="430959" y="741183"/>
            <a:ext cx="5832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>
                <a:solidFill>
                  <a:srgbClr val="00000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015512B-93ED-ED05-155A-E9371453E361}"/>
              </a:ext>
            </a:extLst>
          </p:cNvPr>
          <p:cNvSpPr txBox="1"/>
          <p:nvPr userDrawn="1"/>
        </p:nvSpPr>
        <p:spPr>
          <a:xfrm>
            <a:off x="430959" y="3261205"/>
            <a:ext cx="5832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6A8D4F2-8380-CE7B-2B0A-BE6DB2967EC9}"/>
              </a:ext>
            </a:extLst>
          </p:cNvPr>
          <p:cNvSpPr txBox="1"/>
          <p:nvPr userDrawn="1"/>
        </p:nvSpPr>
        <p:spPr>
          <a:xfrm>
            <a:off x="430959" y="5766784"/>
            <a:ext cx="5832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2223A3F-3DE5-CBF8-4AD9-9CB67C820EC8}"/>
              </a:ext>
            </a:extLst>
          </p:cNvPr>
          <p:cNvSpPr txBox="1"/>
          <p:nvPr userDrawn="1"/>
        </p:nvSpPr>
        <p:spPr>
          <a:xfrm>
            <a:off x="5700210" y="741182"/>
            <a:ext cx="5832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7B9553B-58B8-AC22-9DD2-8EBE72B9AEE6}"/>
              </a:ext>
            </a:extLst>
          </p:cNvPr>
          <p:cNvSpPr txBox="1"/>
          <p:nvPr userDrawn="1"/>
        </p:nvSpPr>
        <p:spPr>
          <a:xfrm>
            <a:off x="430959" y="4500642"/>
            <a:ext cx="5832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F5EE9F9-727A-9F16-7026-FE60ECA36D81}"/>
              </a:ext>
            </a:extLst>
          </p:cNvPr>
          <p:cNvSpPr txBox="1"/>
          <p:nvPr userDrawn="1"/>
        </p:nvSpPr>
        <p:spPr>
          <a:xfrm>
            <a:off x="5710023" y="3247048"/>
            <a:ext cx="5832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EE76938-05E5-A9B2-F3CC-459278E65F4B}"/>
              </a:ext>
            </a:extLst>
          </p:cNvPr>
          <p:cNvSpPr txBox="1"/>
          <p:nvPr userDrawn="1"/>
        </p:nvSpPr>
        <p:spPr>
          <a:xfrm>
            <a:off x="5710023" y="2001451"/>
            <a:ext cx="5832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8F6DB48-D41A-E78E-AF27-0ADB8F76DA53}"/>
              </a:ext>
            </a:extLst>
          </p:cNvPr>
          <p:cNvSpPr txBox="1"/>
          <p:nvPr userDrawn="1"/>
        </p:nvSpPr>
        <p:spPr>
          <a:xfrm>
            <a:off x="5700210" y="4507317"/>
            <a:ext cx="5832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>
                <a:latin typeface="Century Gothic" panose="020B0502020202020204" pitchFamily="34" charset="0"/>
              </a:rPr>
              <a:t>9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2D91F0D-3F8B-E930-8A08-C65DFBC13CEC}"/>
              </a:ext>
            </a:extLst>
          </p:cNvPr>
          <p:cNvSpPr txBox="1"/>
          <p:nvPr userDrawn="1"/>
        </p:nvSpPr>
        <p:spPr>
          <a:xfrm>
            <a:off x="5700210" y="5766784"/>
            <a:ext cx="5832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09D2AB5-7C46-FDFA-2C58-BAFA205D34E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8828077" y="2755403"/>
            <a:ext cx="5487995" cy="546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>
                <a:solidFill>
                  <a:schemeClr val="bg1"/>
                </a:solidFill>
                <a:latin typeface="Century Gothic" panose="020B0502020202020204" pitchFamily="34" charset="0"/>
              </a:rPr>
              <a:t>Learning journey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3913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S1_Lesson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493EB-D26C-4CF7-9CD6-C74421415D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3381" y="1710025"/>
            <a:ext cx="6239693" cy="2677248"/>
          </a:xfrm>
          <a:prstGeom prst="wedgeRoundRectCallout">
            <a:avLst>
              <a:gd name="adj1" fmla="val -59561"/>
              <a:gd name="adj2" fmla="val 14476"/>
              <a:gd name="adj3" fmla="val 16667"/>
            </a:avLst>
          </a:prstGeom>
          <a:solidFill>
            <a:srgbClr val="EFE5F1"/>
          </a:solidFill>
          <a:ln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1pPr>
            <a:lvl2pPr marL="45720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2pPr>
            <a:lvl3pPr marL="91440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3pPr>
            <a:lvl4pPr marL="137160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4pPr>
            <a:lvl5pPr marL="182880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In this lesson, we will learn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99ECF4-6E58-4F46-DF09-BF03E222D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220009" y="5942883"/>
            <a:ext cx="777625" cy="7776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EA9A8-8388-5635-F60E-33A95272EB25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911278" y="3447226"/>
            <a:ext cx="3409971" cy="546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>
                <a:solidFill>
                  <a:schemeClr val="bg1"/>
                </a:solidFill>
                <a:latin typeface="Century Gothic" panose="020B0502020202020204" pitchFamily="34" charset="0"/>
              </a:rPr>
              <a:t>Lesson statement</a:t>
            </a:r>
            <a:endParaRPr lang="en-GB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2B9E938-B5F1-5AFC-82B5-503D3F0192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02478" y="284734"/>
            <a:ext cx="592137" cy="1759823"/>
          </a:xfrm>
          <a:prstGeom prst="rect">
            <a:avLst/>
          </a:prstGeom>
          <a:noFill/>
          <a:ln>
            <a:noFill/>
          </a:ln>
        </p:spPr>
        <p:txBody>
          <a:bodyPr vert="vert"/>
          <a:lstStyle>
            <a:lvl1pPr marL="0" indent="0">
              <a:buNone/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Lesson X: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2414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S1_Key T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493EB-D26C-4CF7-9CD6-C74421415D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192" y="1690107"/>
            <a:ext cx="6239693" cy="2677248"/>
          </a:xfrm>
          <a:prstGeom prst="wedgeRoundRectCallout">
            <a:avLst>
              <a:gd name="adj1" fmla="val 61673"/>
              <a:gd name="adj2" fmla="val -5189"/>
              <a:gd name="adj3" fmla="val 16667"/>
            </a:avLst>
          </a:prstGeom>
          <a:solidFill>
            <a:srgbClr val="EFE5F1"/>
          </a:solidFill>
          <a:ln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1pPr>
            <a:lvl2pPr marL="45720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2pPr>
            <a:lvl3pPr marL="91440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3pPr>
            <a:lvl4pPr marL="137160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4pPr>
            <a:lvl5pPr marL="182880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The key term for this lesson is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99ECF4-6E58-4F46-DF09-BF03E222D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220009" y="5942883"/>
            <a:ext cx="777625" cy="7776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0D1AD-E29F-6B72-80D7-1146A6E6B9B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911278" y="3447226"/>
            <a:ext cx="3409971" cy="546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>
                <a:solidFill>
                  <a:schemeClr val="bg1"/>
                </a:solidFill>
                <a:latin typeface="Century Gothic" panose="020B0502020202020204" pitchFamily="34" charset="0"/>
              </a:rPr>
              <a:t>Key term</a:t>
            </a:r>
            <a:endParaRPr lang="en-GB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D66EB5F-10DB-93E3-7C63-1C07FF8FC2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02478" y="284734"/>
            <a:ext cx="592137" cy="1759823"/>
          </a:xfrm>
          <a:prstGeom prst="rect">
            <a:avLst/>
          </a:prstGeom>
          <a:noFill/>
          <a:ln>
            <a:noFill/>
          </a:ln>
        </p:spPr>
        <p:txBody>
          <a:bodyPr vert="vert"/>
          <a:lstStyle>
            <a:lvl1pPr marL="0" indent="0">
              <a:buNone/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Lesson X: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709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S1_Key knowledge_SingleLine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E56352-D31F-397D-0AE3-9F9764125A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220009" y="5942883"/>
            <a:ext cx="777625" cy="777625"/>
          </a:xfrm>
          <a:prstGeom prst="rect">
            <a:avLst/>
          </a:prstGeom>
        </p:spPr>
      </p:pic>
      <p:sp>
        <p:nvSpPr>
          <p:cNvPr id="20" name="Rounded Rectangle 10">
            <a:extLst>
              <a:ext uri="{FF2B5EF4-FFF2-40B4-BE49-F238E27FC236}">
                <a16:creationId xmlns:a16="http://schemas.microsoft.com/office/drawing/2014/main" id="{D5414325-9C8C-8723-2501-40B7F67036FB}"/>
              </a:ext>
            </a:extLst>
          </p:cNvPr>
          <p:cNvSpPr/>
          <p:nvPr userDrawn="1"/>
        </p:nvSpPr>
        <p:spPr>
          <a:xfrm>
            <a:off x="7861385" y="1236516"/>
            <a:ext cx="2945159" cy="4152286"/>
          </a:xfrm>
          <a:prstGeom prst="roundRect">
            <a:avLst>
              <a:gd name="adj" fmla="val 4602"/>
            </a:avLst>
          </a:prstGeom>
          <a:solidFill>
            <a:srgbClr val="C7ACC1">
              <a:alpha val="35294"/>
            </a:srgbClr>
          </a:solidFill>
          <a:ln w="38100" cap="rnd">
            <a:solidFill>
              <a:srgbClr val="8E7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B333"/>
              </a:solidFill>
            </a:endParaRPr>
          </a:p>
        </p:txBody>
      </p:sp>
      <p:sp>
        <p:nvSpPr>
          <p:cNvPr id="21" name="Rounded Rectangle 12">
            <a:extLst>
              <a:ext uri="{FF2B5EF4-FFF2-40B4-BE49-F238E27FC236}">
                <a16:creationId xmlns:a16="http://schemas.microsoft.com/office/drawing/2014/main" id="{42C5FBAA-AB3B-B413-B60A-7021574D2DF3}"/>
              </a:ext>
            </a:extLst>
          </p:cNvPr>
          <p:cNvSpPr/>
          <p:nvPr userDrawn="1"/>
        </p:nvSpPr>
        <p:spPr>
          <a:xfrm>
            <a:off x="473073" y="1236516"/>
            <a:ext cx="7191570" cy="5320148"/>
          </a:xfrm>
          <a:prstGeom prst="roundRect">
            <a:avLst>
              <a:gd name="adj" fmla="val 3187"/>
            </a:avLst>
          </a:prstGeom>
          <a:solidFill>
            <a:srgbClr val="C7ACC1">
              <a:alpha val="35294"/>
            </a:srgbClr>
          </a:solidFill>
          <a:ln w="38100" cap="rnd">
            <a:solidFill>
              <a:srgbClr val="8E7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EC2A8E-2948-81BB-8CDB-E38A5B65E00E}"/>
              </a:ext>
            </a:extLst>
          </p:cNvPr>
          <p:cNvSpPr txBox="1"/>
          <p:nvPr userDrawn="1"/>
        </p:nvSpPr>
        <p:spPr>
          <a:xfrm>
            <a:off x="7999266" y="1341863"/>
            <a:ext cx="2844524" cy="45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400" b="1" u="sng">
                <a:solidFill>
                  <a:srgbClr val="8E71A5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vocabulary</a:t>
            </a:r>
            <a:endParaRPr lang="en-GB" sz="2400" b="1" u="sng">
              <a:solidFill>
                <a:srgbClr val="8E71A5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134DB174-A1D6-C397-295D-BA7E130B6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95193" y="1903039"/>
            <a:ext cx="2698742" cy="338593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spcBef>
                <a:spcPts val="300"/>
              </a:spcBef>
              <a:buClr>
                <a:srgbClr val="8E71A5"/>
              </a:buClr>
              <a:buFont typeface="Arial" panose="020B0604020202020204" pitchFamily="34" charset="0"/>
              <a:buChar char="•"/>
              <a:defRPr sz="2400">
                <a:latin typeface="Century Gothic" panose="020B0502020202020204" pitchFamily="34" charset="0"/>
              </a:defRPr>
            </a:lvl1pPr>
            <a:lvl2pPr marL="360363" indent="-360363">
              <a:buFont typeface="Wingdings" panose="05000000000000000000" pitchFamily="2" charset="2"/>
              <a:buChar char="ü"/>
              <a:defRPr>
                <a:latin typeface="Century Gothic" panose="020B0502020202020204" pitchFamily="34" charset="0"/>
              </a:defRPr>
            </a:lvl2pPr>
            <a:lvl3pPr marL="360363" indent="-360363">
              <a:buFont typeface="Wingdings" panose="05000000000000000000" pitchFamily="2" charset="2"/>
              <a:buChar char="ü"/>
              <a:defRPr>
                <a:latin typeface="Century Gothic" panose="020B0502020202020204" pitchFamily="34" charset="0"/>
              </a:defRPr>
            </a:lvl3pPr>
            <a:lvl4pPr marL="360363" indent="-360363">
              <a:buFont typeface="Wingdings" panose="05000000000000000000" pitchFamily="2" charset="2"/>
              <a:buChar char="ü"/>
              <a:defRPr>
                <a:latin typeface="Century Gothic" panose="020B0502020202020204" pitchFamily="34" charset="0"/>
              </a:defRPr>
            </a:lvl4pPr>
            <a:lvl5pPr marL="360363" indent="-360363">
              <a:buFont typeface="Wingdings" panose="05000000000000000000" pitchFamily="2" charset="2"/>
              <a:buChar char="ü"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F29F3C2-E35D-1E3B-02AF-D902A3C44A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418462"/>
            <a:ext cx="10333470" cy="521337"/>
          </a:xfrm>
          <a:prstGeom prst="roundRect">
            <a:avLst/>
          </a:prstGeom>
          <a:solidFill>
            <a:srgbClr val="8E71A5"/>
          </a:solidFill>
        </p:spPr>
        <p:txBody>
          <a:bodyPr lIns="0" tIns="0" rIns="0" bIns="0" anchor="ctr" anchorCtr="0">
            <a:normAutofit/>
          </a:bodyPr>
          <a:lstStyle>
            <a:lvl1pPr marL="176213" indent="0">
              <a:lnSpc>
                <a:spcPct val="100000"/>
              </a:lnSpc>
              <a:defRPr sz="2800" b="1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r>
              <a:rPr lang="en-GB"/>
              <a:t>Here is the unit title</a:t>
            </a:r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1819D2-31F3-2135-5506-B7BE93A6C16F}"/>
              </a:ext>
            </a:extLst>
          </p:cNvPr>
          <p:cNvSpPr txBox="1"/>
          <p:nvPr userDrawn="1"/>
        </p:nvSpPr>
        <p:spPr>
          <a:xfrm>
            <a:off x="588935" y="1341863"/>
            <a:ext cx="6657924" cy="45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u="sng">
                <a:solidFill>
                  <a:srgbClr val="8E71A5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knowledge</a:t>
            </a:r>
            <a:endParaRPr lang="en-GB" sz="2400" b="1" u="sng">
              <a:solidFill>
                <a:srgbClr val="8E71A5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37557F4C-7C15-A290-C088-B164E546A2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935" y="1903040"/>
            <a:ext cx="6925853" cy="4553178"/>
          </a:xfrm>
          <a:prstGeom prst="rect">
            <a:avLst/>
          </a:prstGeom>
        </p:spPr>
        <p:txBody>
          <a:bodyPr>
            <a:normAutofit/>
          </a:bodyPr>
          <a:lstStyle>
            <a:lvl1pPr marL="360363" indent="-360363">
              <a:lnSpc>
                <a:spcPct val="100000"/>
              </a:lnSpc>
              <a:buClr>
                <a:srgbClr val="8E71A5"/>
              </a:buClr>
              <a:buFont typeface="Arial" panose="020B0604020202020204" pitchFamily="34" charset="0"/>
              <a:buChar char="•"/>
              <a:defRPr sz="2400">
                <a:latin typeface="Century Gothic" panose="020B0502020202020204" pitchFamily="34" charset="0"/>
              </a:defRPr>
            </a:lvl1pPr>
            <a:lvl2pPr marL="360363" indent="-360363">
              <a:buFont typeface="Wingdings" panose="05000000000000000000" pitchFamily="2" charset="2"/>
              <a:buChar char="ü"/>
              <a:defRPr>
                <a:latin typeface="Century Gothic" panose="020B0502020202020204" pitchFamily="34" charset="0"/>
              </a:defRPr>
            </a:lvl2pPr>
            <a:lvl3pPr marL="360363" indent="-360363">
              <a:buFont typeface="Wingdings" panose="05000000000000000000" pitchFamily="2" charset="2"/>
              <a:buChar char="ü"/>
              <a:defRPr>
                <a:latin typeface="Century Gothic" panose="020B0502020202020204" pitchFamily="34" charset="0"/>
              </a:defRPr>
            </a:lvl3pPr>
            <a:lvl4pPr marL="360363" indent="-360363">
              <a:buFont typeface="Wingdings" panose="05000000000000000000" pitchFamily="2" charset="2"/>
              <a:buChar char="ü"/>
              <a:defRPr>
                <a:latin typeface="Century Gothic" panose="020B0502020202020204" pitchFamily="34" charset="0"/>
              </a:defRPr>
            </a:lvl4pPr>
            <a:lvl5pPr marL="360363" indent="-360363">
              <a:buFont typeface="Wingdings" panose="05000000000000000000" pitchFamily="2" charset="2"/>
              <a:buChar char="ü"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9C588-ABB4-B41E-C6B1-8640C503BD56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911278" y="3447226"/>
            <a:ext cx="3409971" cy="546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>
                <a:solidFill>
                  <a:schemeClr val="bg1"/>
                </a:solidFill>
                <a:latin typeface="Century Gothic" panose="020B0502020202020204" pitchFamily="34" charset="0"/>
              </a:rPr>
              <a:t>Key knowledge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4A0F32-C956-A589-5308-D13992C313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02478" y="284734"/>
            <a:ext cx="592137" cy="1759823"/>
          </a:xfrm>
          <a:prstGeom prst="rect">
            <a:avLst/>
          </a:prstGeom>
          <a:noFill/>
          <a:ln>
            <a:noFill/>
          </a:ln>
        </p:spPr>
        <p:txBody>
          <a:bodyPr vert="vert"/>
          <a:lstStyle>
            <a:lvl1pPr marL="0" indent="0">
              <a:buNone/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Lesson X: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324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S1_Talk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AFE9698-6F1B-60D0-1D43-387DDA1AB5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2764" y="5950156"/>
            <a:ext cx="762738" cy="762738"/>
          </a:xfrm>
          <a:prstGeom prst="rect">
            <a:avLst/>
          </a:prstGeom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A92C6DC-29C3-2790-E8A6-5D23211B22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493971"/>
            <a:ext cx="4511386" cy="1123817"/>
          </a:xfrm>
          <a:prstGeom prst="wedgeRoundRectCallout">
            <a:avLst/>
          </a:prstGeom>
          <a:solidFill>
            <a:srgbClr val="EFE5F1"/>
          </a:solidFill>
          <a:ln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1pPr>
            <a:lvl2pPr marL="45720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2pPr>
            <a:lvl3pPr marL="91440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3pPr>
            <a:lvl4pPr marL="137160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4pPr>
            <a:lvl5pPr marL="182880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D0CA956-24CB-1B1B-70AC-1A3CA9E404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465272"/>
            <a:ext cx="4511386" cy="1123817"/>
          </a:xfrm>
          <a:prstGeom prst="wedgeRoundRectCallout">
            <a:avLst/>
          </a:prstGeom>
          <a:solidFill>
            <a:srgbClr val="EFE5F1"/>
          </a:solidFill>
          <a:ln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1pPr>
            <a:lvl2pPr marL="45720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2pPr>
            <a:lvl3pPr marL="91440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3pPr>
            <a:lvl4pPr marL="137160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4pPr>
            <a:lvl5pPr marL="182880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832F2-55D0-A547-C082-AB554CE76185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725976" y="3632531"/>
            <a:ext cx="3780579" cy="546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>
                <a:solidFill>
                  <a:schemeClr val="bg1"/>
                </a:solidFill>
                <a:latin typeface="Century Gothic" panose="020B0502020202020204" pitchFamily="34" charset="0"/>
              </a:rPr>
              <a:t>Talk task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2B9ACD-413B-4D6D-6B07-4F5E455665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02478" y="284734"/>
            <a:ext cx="592137" cy="1759823"/>
          </a:xfrm>
          <a:prstGeom prst="rect">
            <a:avLst/>
          </a:prstGeom>
          <a:noFill/>
          <a:ln>
            <a:noFill/>
          </a:ln>
        </p:spPr>
        <p:txBody>
          <a:bodyPr vert="vert"/>
          <a:lstStyle>
            <a:lvl1pPr marL="0" indent="0">
              <a:buNone/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Lesson X: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015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S1_Group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45FE7B1-3E82-67DC-7287-DA5C742F7F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11243844" y="5954195"/>
            <a:ext cx="752107" cy="75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B3FE52E-B78A-6B33-EB27-D455F04ECF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418462"/>
            <a:ext cx="10333470" cy="521337"/>
          </a:xfrm>
          <a:prstGeom prst="roundRect">
            <a:avLst/>
          </a:prstGeom>
          <a:solidFill>
            <a:srgbClr val="8E71A5"/>
          </a:solidFill>
        </p:spPr>
        <p:txBody>
          <a:bodyPr lIns="0" tIns="0" rIns="0" bIns="0" anchor="ctr" anchorCtr="0">
            <a:normAutofit/>
          </a:bodyPr>
          <a:lstStyle>
            <a:lvl1pPr marL="176213" indent="0">
              <a:lnSpc>
                <a:spcPct val="100000"/>
              </a:lnSpc>
              <a:defRPr sz="2800" b="1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r>
              <a:rPr lang="en-GB"/>
              <a:t>Here is the slide title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1C7F8F7-07E5-0F1B-A91A-E4D77EC3E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3075" y="1139725"/>
            <a:ext cx="10333470" cy="52998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2800">
                <a:latin typeface="Century Gothic"/>
                <a:cs typeface="Century Gothic"/>
              </a:defRPr>
            </a:lvl1pPr>
          </a:lstStyle>
          <a:p>
            <a:r>
              <a:rPr lang="en-GB"/>
              <a:t>Body text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9E740-B900-E6C1-9656-EB7B1AEBCC17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725976" y="3632531"/>
            <a:ext cx="3780579" cy="546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>
                <a:solidFill>
                  <a:schemeClr val="bg1"/>
                </a:solidFill>
                <a:latin typeface="Century Gothic" panose="020B0502020202020204" pitchFamily="34" charset="0"/>
              </a:rPr>
              <a:t>Group task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A2527-97B3-70E8-C0FB-FD8BFA5463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02478" y="284734"/>
            <a:ext cx="592137" cy="1759823"/>
          </a:xfrm>
          <a:prstGeom prst="rect">
            <a:avLst/>
          </a:prstGeom>
          <a:noFill/>
          <a:ln>
            <a:noFill/>
          </a:ln>
        </p:spPr>
        <p:txBody>
          <a:bodyPr vert="vert"/>
          <a:lstStyle>
            <a:lvl1pPr marL="0" indent="0">
              <a:buNone/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Lesson X: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C2B51DF-D033-F447-4175-F5F5209E9B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2150" y="1659687"/>
            <a:ext cx="4511386" cy="1759823"/>
          </a:xfrm>
          <a:prstGeom prst="wedgeRoundRectCallout">
            <a:avLst>
              <a:gd name="adj1" fmla="val -46857"/>
              <a:gd name="adj2" fmla="val 85977"/>
              <a:gd name="adj3" fmla="val 16667"/>
            </a:avLst>
          </a:prstGeom>
          <a:solidFill>
            <a:srgbClr val="EFE5F1"/>
          </a:solidFill>
          <a:ln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1pPr>
            <a:lvl2pPr marL="45720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2pPr>
            <a:lvl3pPr marL="91440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3pPr>
            <a:lvl4pPr marL="137160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4pPr>
            <a:lvl5pPr marL="182880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Adjust/duplicate this speech bubble as needed</a:t>
            </a:r>
          </a:p>
        </p:txBody>
      </p:sp>
    </p:spTree>
    <p:extLst>
      <p:ext uri="{BB962C8B-B14F-4D97-AF65-F5344CB8AC3E}">
        <p14:creationId xmlns:p14="http://schemas.microsoft.com/office/powerpoint/2010/main" val="18152699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S1_R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086EF6-133F-337E-481E-F81CA436E9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2292" y="5965186"/>
            <a:ext cx="747947" cy="74794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A76511B-B90E-09A8-24AF-DEFC58ACE5A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3075" y="1139725"/>
            <a:ext cx="10333470" cy="52998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2800">
                <a:latin typeface="Century Gothic"/>
                <a:cs typeface="Century Gothic"/>
              </a:defRPr>
            </a:lvl1pPr>
          </a:lstStyle>
          <a:p>
            <a:r>
              <a:rPr lang="en-GB"/>
              <a:t>Body text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D713163-9816-71FA-1C22-08BBD2929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418462"/>
            <a:ext cx="10333470" cy="521337"/>
          </a:xfrm>
          <a:prstGeom prst="roundRect">
            <a:avLst/>
          </a:prstGeom>
          <a:solidFill>
            <a:srgbClr val="8E71A5"/>
          </a:solidFill>
        </p:spPr>
        <p:txBody>
          <a:bodyPr lIns="0" tIns="0" rIns="0" bIns="0" anchor="ctr" anchorCtr="0">
            <a:normAutofit/>
          </a:bodyPr>
          <a:lstStyle>
            <a:lvl1pPr marL="176213" indent="0">
              <a:lnSpc>
                <a:spcPct val="100000"/>
              </a:lnSpc>
              <a:defRPr sz="2800" b="1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r>
              <a:rPr lang="en-GB"/>
              <a:t>Here is the slide title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42DE40-EAD8-2289-AF26-D5D4A5873CE6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725976" y="3632531"/>
            <a:ext cx="3780579" cy="546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>
                <a:solidFill>
                  <a:schemeClr val="bg1"/>
                </a:solidFill>
                <a:latin typeface="Century Gothic" panose="020B0502020202020204" pitchFamily="34" charset="0"/>
              </a:rPr>
              <a:t>Read</a:t>
            </a:r>
            <a:endParaRPr lang="en-GB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F85B064-26D6-BA05-8A44-801DFB1DA0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02478" y="284734"/>
            <a:ext cx="592137" cy="1759823"/>
          </a:xfrm>
          <a:prstGeom prst="rect">
            <a:avLst/>
          </a:prstGeom>
          <a:noFill/>
          <a:ln>
            <a:noFill/>
          </a:ln>
        </p:spPr>
        <p:txBody>
          <a:bodyPr vert="vert"/>
          <a:lstStyle>
            <a:lvl1pPr marL="0" indent="0">
              <a:buNone/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Lesson X: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8969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S1_Retriev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45FE7B1-3E82-67DC-7287-DA5C742F7F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43844" y="5946361"/>
            <a:ext cx="752107" cy="76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B3FE52E-B78A-6B33-EB27-D455F04ECF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418462"/>
            <a:ext cx="10333470" cy="521337"/>
          </a:xfrm>
          <a:prstGeom prst="roundRect">
            <a:avLst/>
          </a:prstGeom>
          <a:solidFill>
            <a:srgbClr val="8E71A5"/>
          </a:solidFill>
        </p:spPr>
        <p:txBody>
          <a:bodyPr lIns="0" tIns="0" rIns="0" bIns="0" anchor="ctr" anchorCtr="0">
            <a:normAutofit/>
          </a:bodyPr>
          <a:lstStyle>
            <a:lvl1pPr marL="176213" indent="0">
              <a:lnSpc>
                <a:spcPct val="100000"/>
              </a:lnSpc>
              <a:defRPr sz="2800" b="1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r>
              <a:rPr lang="en-GB"/>
              <a:t>Here is the slide title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1C7F8F7-07E5-0F1B-A91A-E4D77EC3E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3075" y="1139725"/>
            <a:ext cx="10333470" cy="52998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2800">
                <a:latin typeface="Century Gothic"/>
                <a:cs typeface="Century Gothic"/>
              </a:defRPr>
            </a:lvl1pPr>
          </a:lstStyle>
          <a:p>
            <a:r>
              <a:rPr lang="en-GB"/>
              <a:t>Body text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93FBD-DFF5-9A03-C515-E815EDA74073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725976" y="3632531"/>
            <a:ext cx="3780579" cy="546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>
                <a:solidFill>
                  <a:schemeClr val="bg1"/>
                </a:solidFill>
                <a:latin typeface="Century Gothic" panose="020B0502020202020204" pitchFamily="34" charset="0"/>
              </a:rPr>
              <a:t>Retrieval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1B9997-E81B-814C-568F-28E8A62579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02478" y="284734"/>
            <a:ext cx="592137" cy="1759823"/>
          </a:xfrm>
          <a:prstGeom prst="rect">
            <a:avLst/>
          </a:prstGeom>
          <a:noFill/>
          <a:ln>
            <a:noFill/>
          </a:ln>
        </p:spPr>
        <p:txBody>
          <a:bodyPr vert="vert"/>
          <a:lstStyle>
            <a:lvl1pPr marL="0" indent="0">
              <a:buNone/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Lesson X: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8544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S1_Answers_Retriev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129BFC-C64F-7EF2-CB23-BDB8785A61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226181" y="5942883"/>
            <a:ext cx="765281" cy="77762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C16F4E5-570D-7388-488C-7896F41456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418462"/>
            <a:ext cx="10333470" cy="521337"/>
          </a:xfrm>
          <a:prstGeom prst="roundRect">
            <a:avLst/>
          </a:prstGeom>
          <a:solidFill>
            <a:srgbClr val="8E71A5"/>
          </a:solidFill>
        </p:spPr>
        <p:txBody>
          <a:bodyPr lIns="0" tIns="0" rIns="0" bIns="0" anchor="ctr" anchorCtr="0">
            <a:normAutofit/>
          </a:bodyPr>
          <a:lstStyle>
            <a:lvl1pPr marL="176213" indent="0">
              <a:lnSpc>
                <a:spcPct val="100000"/>
              </a:lnSpc>
              <a:defRPr sz="2800" b="1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r>
              <a:rPr lang="en-GB"/>
              <a:t>Here is the slide title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7E49C16-2D4C-9CB4-A3E1-5A2D07BE04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3075" y="1139725"/>
            <a:ext cx="10333470" cy="52998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2800">
                <a:latin typeface="Century Gothic"/>
                <a:cs typeface="Century Gothic"/>
              </a:defRPr>
            </a:lvl1pPr>
          </a:lstStyle>
          <a:p>
            <a:r>
              <a:rPr lang="en-GB"/>
              <a:t>Body text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CE37E9-C02F-61DD-712D-D3733E8B90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02478" y="284734"/>
            <a:ext cx="592137" cy="1759823"/>
          </a:xfrm>
          <a:prstGeom prst="rect">
            <a:avLst/>
          </a:prstGeom>
          <a:noFill/>
          <a:ln>
            <a:noFill/>
          </a:ln>
        </p:spPr>
        <p:txBody>
          <a:bodyPr vert="vert"/>
          <a:lstStyle>
            <a:lvl1pPr marL="0" indent="0">
              <a:buNone/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Lesson X: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8263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S1_Wr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4A38EC-4F78-54EF-C7E2-58904A351B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8208" y="5935519"/>
            <a:ext cx="793172" cy="79317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AFE156E-9760-94EB-6E7D-1B5B1C2D86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418462"/>
            <a:ext cx="10333470" cy="521337"/>
          </a:xfrm>
          <a:prstGeom prst="roundRect">
            <a:avLst/>
          </a:prstGeom>
          <a:solidFill>
            <a:srgbClr val="8E71A5"/>
          </a:solidFill>
        </p:spPr>
        <p:txBody>
          <a:bodyPr lIns="0" tIns="0" rIns="0" bIns="0" anchor="ctr" anchorCtr="0">
            <a:normAutofit/>
          </a:bodyPr>
          <a:lstStyle>
            <a:lvl1pPr marL="176213" indent="0">
              <a:lnSpc>
                <a:spcPct val="100000"/>
              </a:lnSpc>
              <a:defRPr sz="2800" b="1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r>
              <a:rPr lang="en-GB"/>
              <a:t>Here is the slide title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651AE7C-0BB3-910E-CD9D-30DF7EA139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3075" y="1139725"/>
            <a:ext cx="10333470" cy="52998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2800">
                <a:latin typeface="Century Gothic"/>
                <a:cs typeface="Century Gothic"/>
              </a:defRPr>
            </a:lvl1pPr>
          </a:lstStyle>
          <a:p>
            <a:r>
              <a:rPr lang="en-GB"/>
              <a:t>Body text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F92BE0-4D53-99FC-BCF6-7678EDEBAB77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725976" y="3632531"/>
            <a:ext cx="3780579" cy="546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>
                <a:solidFill>
                  <a:schemeClr val="bg1"/>
                </a:solidFill>
                <a:latin typeface="Century Gothic" panose="020B0502020202020204" pitchFamily="34" charset="0"/>
              </a:rPr>
              <a:t>Write</a:t>
            </a:r>
            <a:endParaRPr lang="en-GB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3AD3963-439F-2D8B-C3DE-A99BE279D3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02478" y="284734"/>
            <a:ext cx="592137" cy="1759823"/>
          </a:xfrm>
          <a:prstGeom prst="rect">
            <a:avLst/>
          </a:prstGeom>
          <a:noFill/>
          <a:ln>
            <a:noFill/>
          </a:ln>
        </p:spPr>
        <p:txBody>
          <a:bodyPr vert="vert"/>
          <a:lstStyle>
            <a:lvl1pPr marL="0" indent="0">
              <a:buNone/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Lesson X: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57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S1_Learning review_1Line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E56352-D31F-397D-0AE3-9F9764125A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220009" y="5942883"/>
            <a:ext cx="777625" cy="77762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0AE037C-B423-541F-D4B3-B70F08BAD3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418461"/>
            <a:ext cx="10333470" cy="522000"/>
          </a:xfrm>
          <a:prstGeom prst="roundRect">
            <a:avLst/>
          </a:prstGeom>
          <a:solidFill>
            <a:srgbClr val="8E71A5"/>
          </a:solidFill>
        </p:spPr>
        <p:txBody>
          <a:bodyPr lIns="0" tIns="0" rIns="0" bIns="0" anchor="ctr" anchorCtr="0">
            <a:normAutofit/>
          </a:bodyPr>
          <a:lstStyle>
            <a:lvl1pPr marL="176213" indent="0">
              <a:lnSpc>
                <a:spcPct val="100000"/>
              </a:lnSpc>
              <a:defRPr sz="2800" b="1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r>
              <a:rPr lang="en-GB"/>
              <a:t>Add lesson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2EEDD-AC48-BE7A-A29E-4C9838B32342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725976" y="3632531"/>
            <a:ext cx="3780579" cy="546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>
                <a:solidFill>
                  <a:schemeClr val="bg1"/>
                </a:solidFill>
                <a:latin typeface="Century Gothic" panose="020B0502020202020204" pitchFamily="34" charset="0"/>
              </a:rPr>
              <a:t>Learning review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C004E-F12B-2BC9-7C86-3DE2AAFAF6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02478" y="284734"/>
            <a:ext cx="592137" cy="1759823"/>
          </a:xfrm>
          <a:prstGeom prst="rect">
            <a:avLst/>
          </a:prstGeom>
          <a:noFill/>
          <a:ln>
            <a:noFill/>
          </a:ln>
        </p:spPr>
        <p:txBody>
          <a:bodyPr vert="vert"/>
          <a:lstStyle>
            <a:lvl1pPr marL="0" indent="0">
              <a:buNone/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Lesson X: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8B96032-8270-0E1C-53EF-AAD67CA2F2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2150" y="1659687"/>
            <a:ext cx="4511386" cy="1759823"/>
          </a:xfrm>
          <a:prstGeom prst="wedgeRoundRectCallout">
            <a:avLst>
              <a:gd name="adj1" fmla="val -46857"/>
              <a:gd name="adj2" fmla="val 85977"/>
              <a:gd name="adj3" fmla="val 16667"/>
            </a:avLst>
          </a:prstGeom>
          <a:solidFill>
            <a:srgbClr val="EFE5F1"/>
          </a:solidFill>
          <a:ln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1pPr>
            <a:lvl2pPr marL="45720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2pPr>
            <a:lvl3pPr marL="91440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3pPr>
            <a:lvl4pPr marL="137160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4pPr>
            <a:lvl5pPr marL="1828800" indent="0" algn="ctr">
              <a:lnSpc>
                <a:spcPct val="100000"/>
              </a:lnSpc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Adjust/duplicate this speech bubble as needed</a:t>
            </a:r>
          </a:p>
        </p:txBody>
      </p:sp>
    </p:spTree>
    <p:extLst>
      <p:ext uri="{BB962C8B-B14F-4D97-AF65-F5344CB8AC3E}">
        <p14:creationId xmlns:p14="http://schemas.microsoft.com/office/powerpoint/2010/main" val="16645715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819550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_1b_Title_Mole_Calcul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F7674-D72D-F4D3-8874-04996BB6E1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Unit title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C3023-2279-9A03-EE12-7006F6BBA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8371" y="5106988"/>
            <a:ext cx="5784850" cy="6159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Week / lesson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636F22-50DB-2D50-81C4-B9C0B113BD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841" y="181822"/>
            <a:ext cx="4974474" cy="612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08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_2b_ThisWeek_Mole_Calcul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68CF2-C4A3-4D85-D7AA-44EE1A0B2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1CF885-219A-79DA-1240-D0E0425711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7852" y="1601992"/>
            <a:ext cx="4662238" cy="4435013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/>
              <a:t>Lesson x: title </a:t>
            </a:r>
          </a:p>
          <a:p>
            <a:pPr lvl="1"/>
            <a:r>
              <a:rPr lang="en-US"/>
              <a:t>Subtitle</a:t>
            </a:r>
          </a:p>
          <a:p>
            <a:pPr lvl="1"/>
            <a:endParaRPr lang="en-US"/>
          </a:p>
          <a:p>
            <a:pPr lvl="0"/>
            <a:r>
              <a:rPr lang="en-US"/>
              <a:t>Lesson x: title </a:t>
            </a:r>
          </a:p>
          <a:p>
            <a:pPr lvl="1"/>
            <a:r>
              <a:rPr lang="en-US"/>
              <a:t>Subtitle</a:t>
            </a:r>
          </a:p>
          <a:p>
            <a:pPr lvl="1"/>
            <a:endParaRPr lang="en-US"/>
          </a:p>
          <a:p>
            <a:pPr lvl="0"/>
            <a:r>
              <a:rPr lang="en-US"/>
              <a:t>Lesson x: title </a:t>
            </a:r>
          </a:p>
          <a:p>
            <a:pPr lvl="1"/>
            <a:r>
              <a:rPr lang="en-US"/>
              <a:t>Subtitle</a:t>
            </a:r>
          </a:p>
          <a:p>
            <a:pPr lvl="1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78C1E8F-3815-3D70-7DF9-71734A8561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207" y="1601991"/>
            <a:ext cx="4662238" cy="4435013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/>
              <a:t>Lesson x: title </a:t>
            </a:r>
          </a:p>
          <a:p>
            <a:pPr lvl="1"/>
            <a:r>
              <a:rPr lang="en-US"/>
              <a:t>Subtitle</a:t>
            </a:r>
          </a:p>
          <a:p>
            <a:pPr lvl="1"/>
            <a:endParaRPr lang="en-US"/>
          </a:p>
          <a:p>
            <a:pPr lvl="0"/>
            <a:r>
              <a:rPr lang="en-US"/>
              <a:t>Lesson x: title </a:t>
            </a:r>
          </a:p>
          <a:p>
            <a:pPr lvl="1"/>
            <a:r>
              <a:rPr lang="en-US"/>
              <a:t>Subtitle</a:t>
            </a:r>
          </a:p>
          <a:p>
            <a:pPr lvl="1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43266D-9285-E08E-B208-3D9C59ECF7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532" y="4856860"/>
            <a:ext cx="1544973" cy="19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57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_3a_Do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C607F-0532-7F53-CEB2-AC99F4B98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AE0B98-85F3-265E-819D-26CB2DD63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313" y="306750"/>
            <a:ext cx="720000" cy="720000"/>
          </a:xfrm>
          <a:prstGeom prst="rect">
            <a:avLst/>
          </a:prstGeom>
        </p:spPr>
      </p:pic>
      <p:pic>
        <p:nvPicPr>
          <p:cNvPr id="4" name="Google Shape;467;p18" descr="Angie pencil.png">
            <a:extLst>
              <a:ext uri="{FF2B5EF4-FFF2-40B4-BE49-F238E27FC236}">
                <a16:creationId xmlns:a16="http://schemas.microsoft.com/office/drawing/2014/main" id="{4FA2DD64-2B2E-C9C7-CE3A-F1EB6F1308F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b="51680"/>
          <a:stretch/>
        </p:blipFill>
        <p:spPr>
          <a:xfrm>
            <a:off x="10325575" y="4988484"/>
            <a:ext cx="2509638" cy="18695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B10B88-1967-3FA1-9FE4-DEC478F0D13E}"/>
              </a:ext>
            </a:extLst>
          </p:cNvPr>
          <p:cNvSpPr txBox="1"/>
          <p:nvPr userDrawn="1"/>
        </p:nvSpPr>
        <p:spPr>
          <a:xfrm rot="5400000">
            <a:off x="10713478" y="1863665"/>
            <a:ext cx="1787669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Do Now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46054A-3785-2E81-4869-113AABD709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075" y="1166400"/>
            <a:ext cx="10606088" cy="110799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320727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_4a_Star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A62A8-D1CE-0F74-EF7A-53B4CA9A9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D0332B-6E1A-9666-EBC7-A999BC354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"/>
          <a:stretch/>
        </p:blipFill>
        <p:spPr>
          <a:xfrm>
            <a:off x="10739702" y="5019249"/>
            <a:ext cx="1493520" cy="1838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24B3C2-C048-488A-3748-3685343F9435}"/>
              </a:ext>
            </a:extLst>
          </p:cNvPr>
          <p:cNvSpPr txBox="1"/>
          <p:nvPr userDrawn="1"/>
        </p:nvSpPr>
        <p:spPr>
          <a:xfrm rot="5400000">
            <a:off x="9798635" y="2778507"/>
            <a:ext cx="361735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Star Words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DF2645-9824-F36F-95C3-53881A45C975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400" y="306000"/>
            <a:ext cx="717550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85115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_3b_NewLea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874AF-F3BC-6C60-78FC-9A8CC433A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883143-399C-CC6C-9932-9FA05E13AF5B}"/>
              </a:ext>
            </a:extLst>
          </p:cNvPr>
          <p:cNvSpPr txBox="1"/>
          <p:nvPr userDrawn="1"/>
        </p:nvSpPr>
        <p:spPr>
          <a:xfrm rot="5400000">
            <a:off x="10134318" y="2442824"/>
            <a:ext cx="294598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New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E1B9B5-58AB-F9EC-D52E-80AB45366672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400" y="306000"/>
            <a:ext cx="71755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C26991-EAF5-CB6D-3FB2-C6B87F42D6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5731" b="3284"/>
          <a:stretch/>
        </p:blipFill>
        <p:spPr>
          <a:xfrm>
            <a:off x="10466345" y="5120883"/>
            <a:ext cx="1725653" cy="1737117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6338784-F06A-A6B4-103D-9FE29680F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075" y="1166400"/>
            <a:ext cx="10606088" cy="110799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981428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_3d_TalkTask_Double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AA46F-06E5-F2F7-AFD5-C3A7F51C0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261999E-7498-B0B9-D131-410256759D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075" y="1166400"/>
            <a:ext cx="10606088" cy="110799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8469CF-BFF0-2EFD-8179-AE424E78808D}"/>
              </a:ext>
            </a:extLst>
          </p:cNvPr>
          <p:cNvSpPr txBox="1"/>
          <p:nvPr userDrawn="1"/>
        </p:nvSpPr>
        <p:spPr>
          <a:xfrm rot="5400000">
            <a:off x="10134318" y="2442824"/>
            <a:ext cx="294598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Talk Task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291477-1C38-905D-DCE0-2B7EA5C09C53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400" y="306000"/>
            <a:ext cx="717550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DD3D87-CB15-7465-D113-BF9309A6A451}"/>
              </a:ext>
            </a:extLst>
          </p:cNvPr>
          <p:cNvSpPr/>
          <p:nvPr userDrawn="1"/>
        </p:nvSpPr>
        <p:spPr>
          <a:xfrm>
            <a:off x="605592" y="5626024"/>
            <a:ext cx="9767440" cy="814523"/>
          </a:xfrm>
          <a:prstGeom prst="rect">
            <a:avLst/>
          </a:prstGeom>
          <a:solidFill>
            <a:srgbClr val="F3A0BA"/>
          </a:solidFill>
          <a:ln>
            <a:solidFill>
              <a:srgbClr val="F3A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1157810D-B366-0315-5E12-856C7C26C884}"/>
              </a:ext>
            </a:extLst>
          </p:cNvPr>
          <p:cNvSpPr/>
          <p:nvPr userDrawn="1"/>
        </p:nvSpPr>
        <p:spPr>
          <a:xfrm>
            <a:off x="9872025" y="5635856"/>
            <a:ext cx="1034321" cy="1019331"/>
          </a:xfrm>
          <a:prstGeom prst="star5">
            <a:avLst/>
          </a:prstGeom>
          <a:solidFill>
            <a:srgbClr val="E50D45"/>
          </a:solidFill>
          <a:ln>
            <a:solidFill>
              <a:srgbClr val="A80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E2C73D4D-AB06-0A21-4AC2-606BEFA070D2}"/>
              </a:ext>
            </a:extLst>
          </p:cNvPr>
          <p:cNvSpPr/>
          <p:nvPr userDrawn="1"/>
        </p:nvSpPr>
        <p:spPr>
          <a:xfrm>
            <a:off x="76200" y="5635856"/>
            <a:ext cx="1034321" cy="1019331"/>
          </a:xfrm>
          <a:prstGeom prst="star5">
            <a:avLst/>
          </a:prstGeom>
          <a:solidFill>
            <a:srgbClr val="E50D45"/>
          </a:solidFill>
          <a:ln>
            <a:solidFill>
              <a:srgbClr val="A80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8B669EB-51D8-0C5D-8B95-1F453D2111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0521" y="5632306"/>
            <a:ext cx="8761504" cy="93564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22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star words</a:t>
            </a:r>
          </a:p>
          <a:p>
            <a:pPr lvl="0"/>
            <a:r>
              <a:rPr lang="en-US"/>
              <a:t>on two rows</a:t>
            </a:r>
          </a:p>
        </p:txBody>
      </p:sp>
    </p:spTree>
    <p:extLst>
      <p:ext uri="{BB962C8B-B14F-4D97-AF65-F5344CB8AC3E}">
        <p14:creationId xmlns:p14="http://schemas.microsoft.com/office/powerpoint/2010/main" val="29734865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_3g_DevelopLea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00260-1F50-D17A-179C-C1CCB966B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629ABD3-C927-F8DD-936F-23F5E08442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075" y="1166400"/>
            <a:ext cx="10606088" cy="110799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CB5DE6-D5F7-F5A8-FFA0-288FD0D05A38}"/>
              </a:ext>
            </a:extLst>
          </p:cNvPr>
          <p:cNvSpPr txBox="1"/>
          <p:nvPr userDrawn="1"/>
        </p:nvSpPr>
        <p:spPr>
          <a:xfrm rot="5400000">
            <a:off x="9697755" y="2879386"/>
            <a:ext cx="381911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Develop Learning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8A2BC-5C9A-14D0-4074-D86AB765D678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400" y="306000"/>
            <a:ext cx="71755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8E58A6-B10A-0EBB-3A46-797D686F3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57"/>
          <a:stretch/>
        </p:blipFill>
        <p:spPr bwMode="auto">
          <a:xfrm>
            <a:off x="10451691" y="4978268"/>
            <a:ext cx="1999482" cy="187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0524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_4b_Independent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3A0A7-D217-4761-AAA2-06DAE8F5C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022A2179-F26A-D196-3FC1-D6C6A0EE74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075" y="1766167"/>
            <a:ext cx="10606088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432203-753A-9CAA-FB79-490EA565B95F}"/>
              </a:ext>
            </a:extLst>
          </p:cNvPr>
          <p:cNvSpPr txBox="1"/>
          <p:nvPr userDrawn="1"/>
        </p:nvSpPr>
        <p:spPr>
          <a:xfrm rot="5400000">
            <a:off x="9461968" y="3115172"/>
            <a:ext cx="4290685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Independent Task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608B14-6D98-1EC1-1D14-D77DDE90C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9840" b="18237"/>
          <a:stretch/>
        </p:blipFill>
        <p:spPr>
          <a:xfrm>
            <a:off x="10451687" y="4955313"/>
            <a:ext cx="1999103" cy="1902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27A8EC-8E62-7B05-A05B-9095793E5320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400" y="306000"/>
            <a:ext cx="717550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CED83C9-4158-C984-CB4A-FB062F7A94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8694" y="952475"/>
            <a:ext cx="10606088" cy="619483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E50E46"/>
                </a:solidFill>
              </a:defRPr>
            </a:lvl1pPr>
          </a:lstStyle>
          <a:p>
            <a:pPr lvl="0"/>
            <a:r>
              <a:rPr lang="en-US"/>
              <a:t>Slide title (if needed)</a:t>
            </a:r>
          </a:p>
        </p:txBody>
      </p:sp>
    </p:spTree>
    <p:extLst>
      <p:ext uri="{BB962C8B-B14F-4D97-AF65-F5344CB8AC3E}">
        <p14:creationId xmlns:p14="http://schemas.microsoft.com/office/powerpoint/2010/main" val="32675333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_3h_Plen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AA41D-79D9-A8B3-822C-56E1F2079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FFE5357-715D-5A92-E9A7-76DCF07BF7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075" y="1166400"/>
            <a:ext cx="10606088" cy="110799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604356-72CB-EDC8-F4FC-34E5740F9F8E}"/>
              </a:ext>
            </a:extLst>
          </p:cNvPr>
          <p:cNvSpPr txBox="1"/>
          <p:nvPr userDrawn="1"/>
        </p:nvSpPr>
        <p:spPr>
          <a:xfrm rot="5400000">
            <a:off x="10134318" y="2442824"/>
            <a:ext cx="294598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Plenary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BA8F90-08BC-DD45-095A-EDFA0F155D40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400" y="306000"/>
            <a:ext cx="71755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83D30F-80A3-E483-24B8-249D163B8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47"/>
          <a:stretch/>
        </p:blipFill>
        <p:spPr bwMode="auto">
          <a:xfrm>
            <a:off x="10776156" y="5161967"/>
            <a:ext cx="1221868" cy="16960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74351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351B7E-546F-DE43-8A2B-3372F5B52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522372"/>
            <a:ext cx="10080000" cy="503999"/>
          </a:xfrm>
        </p:spPr>
        <p:txBody>
          <a:bodyPr lIns="0" tIns="0" rIns="0" bIns="0" anchor="t" anchorCtr="0">
            <a:normAutofit/>
          </a:bodyPr>
          <a:lstStyle>
            <a:lvl1pPr>
              <a:defRPr sz="3200" b="1">
                <a:solidFill>
                  <a:schemeClr val="accent1"/>
                </a:solidFill>
                <a:latin typeface="Century Gothic"/>
                <a:cs typeface="Century Gothic"/>
              </a:defRPr>
            </a:lvl1pPr>
          </a:lstStyle>
          <a:p>
            <a:r>
              <a:rPr lang="en-GB"/>
              <a:t>Here is the unit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B24C1-A0A1-2B42-B340-EBD6843CA1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3075" y="1399500"/>
            <a:ext cx="10080000" cy="4050000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800">
                <a:latin typeface="Century Gothic"/>
                <a:cs typeface="Century Gothic"/>
              </a:defRPr>
            </a:lvl1pPr>
          </a:lstStyle>
          <a:p>
            <a:r>
              <a:rPr lang="en-GB"/>
              <a:t>Lesson 1: Here is the lesson title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96" y="0"/>
            <a:ext cx="1150703" cy="68580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 rot="5400000">
            <a:off x="8642701" y="3628908"/>
            <a:ext cx="5947893" cy="1150704"/>
          </a:xfrm>
        </p:spPr>
        <p:txBody>
          <a:bodyPr lIns="0" rIns="0" anchor="ctr" anchorCtr="0">
            <a:normAutofit/>
          </a:bodyPr>
          <a:lstStyle>
            <a:lvl1pPr marL="0" indent="0">
              <a:buNone/>
              <a:defRPr sz="3200">
                <a:solidFill>
                  <a:srgbClr val="FFFFFF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767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54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Sassoon Primary"/>
              </a:rPr>
              <a:t>Tuesday 19th November 2024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4800" dirty="0">
                <a:latin typeface="Sassoon Primary"/>
              </a:rPr>
              <a:t>19/11/24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C9B8F-D3BB-B5EA-CBC8-61D76E123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97657"/>
            <a:ext cx="10515600" cy="1325563"/>
          </a:xfrm>
        </p:spPr>
        <p:txBody>
          <a:bodyPr/>
          <a:lstStyle/>
          <a:p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7739096-8374-5792-BDCA-11C356A22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450983"/>
            <a:ext cx="3813227" cy="2673223"/>
          </a:xfrm>
          <a:prstGeom prst="rect">
            <a:avLst/>
          </a:prstGeom>
        </p:spPr>
      </p:pic>
      <p:pic>
        <p:nvPicPr>
          <p:cNvPr id="10" name="Picture 9" descr="A pink and white tag with black letters&#10;&#10;Description automatically generated">
            <a:extLst>
              <a:ext uri="{FF2B5EF4-FFF2-40B4-BE49-F238E27FC236}">
                <a16:creationId xmlns:a16="http://schemas.microsoft.com/office/drawing/2014/main" id="{9E148FD9-2476-EB72-E419-4107A2AE1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3" y="82576"/>
            <a:ext cx="3733800" cy="2700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39F652-738B-5073-46B6-B6282B590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196" y="171290"/>
            <a:ext cx="4025434" cy="26596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D27587-F4A2-570E-DBA4-552FC5811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879" y="3479540"/>
            <a:ext cx="4025434" cy="2659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FE6FBA-BEA0-D016-CBC9-DE80B2FAC4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350" t="49716" r="16311" b="19294"/>
          <a:stretch/>
        </p:blipFill>
        <p:spPr>
          <a:xfrm>
            <a:off x="5943596" y="4776713"/>
            <a:ext cx="955663" cy="8490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5E5EF0-6ABE-84D9-AE50-DF51F6641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313" y="82576"/>
            <a:ext cx="4229580" cy="2983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C184A8-1661-BD02-82E3-80A70104F3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8385" y="3356318"/>
            <a:ext cx="4025435" cy="279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6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3DA6A1-A2C7-3A85-CCFE-59F300D06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120" y="1242443"/>
            <a:ext cx="6285600" cy="42733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53D7B2-73AB-59AF-AA5C-B79E47431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895" y="3429000"/>
            <a:ext cx="1330679" cy="100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6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F9A0A-1600-4BE6-23BE-DE563A2E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36" y="2607582"/>
            <a:ext cx="2096693" cy="1325563"/>
          </a:xfrm>
        </p:spPr>
        <p:txBody>
          <a:bodyPr>
            <a:normAutofit/>
          </a:bodyPr>
          <a:lstStyle/>
          <a:p>
            <a:br>
              <a:rPr lang="en-GB"/>
            </a:b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3F2473-2158-3912-9D5B-271EAD53A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81" y="1406318"/>
            <a:ext cx="2317058" cy="37280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6CF328-03A3-C5EE-8EBC-8930D016D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0" y="-52349"/>
            <a:ext cx="2406768" cy="3481349"/>
          </a:xfrm>
          <a:prstGeom prst="rect">
            <a:avLst/>
          </a:prstGeom>
        </p:spPr>
      </p:pic>
      <p:pic>
        <p:nvPicPr>
          <p:cNvPr id="8" name="Picture 7" descr="A calendar with a purple border&#10;&#10;Description automatically generated">
            <a:extLst>
              <a:ext uri="{FF2B5EF4-FFF2-40B4-BE49-F238E27FC236}">
                <a16:creationId xmlns:a16="http://schemas.microsoft.com/office/drawing/2014/main" id="{C55DF000-79E3-A007-09D1-FB41D0314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0" y="3404828"/>
            <a:ext cx="2482611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FE7236-9E8D-BE03-BF64-D98295753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387" y="0"/>
            <a:ext cx="479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23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AFEAE1-95A8-EBA4-5321-C77BE56494CB}"/>
              </a:ext>
            </a:extLst>
          </p:cNvPr>
          <p:cNvSpPr txBox="1">
            <a:spLocks/>
          </p:cNvSpPr>
          <p:nvPr/>
        </p:nvSpPr>
        <p:spPr>
          <a:xfrm>
            <a:off x="3463834" y="179614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HP Simplified Jpan"/>
                <a:cs typeface="Latha"/>
              </a:rPr>
              <a:t>time</a:t>
            </a:r>
            <a:endParaRPr kumimoji="0" lang="en-GB" sz="19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HP Simplified Jpan" panose="020B0500000000000000" pitchFamily="34" charset="-128"/>
              <a:cs typeface="Latha" panose="020B0502040204020203" pitchFamily="34" charset="0"/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CBF54255-71A0-909C-9D6F-F50EB1E63420}"/>
              </a:ext>
            </a:extLst>
          </p:cNvPr>
          <p:cNvSpPr/>
          <p:nvPr/>
        </p:nvSpPr>
        <p:spPr>
          <a:xfrm>
            <a:off x="4974771" y="1796144"/>
            <a:ext cx="3407229" cy="827314"/>
          </a:xfrm>
          <a:prstGeom prst="arc">
            <a:avLst>
              <a:gd name="adj1" fmla="val 10755606"/>
              <a:gd name="adj2" fmla="val 0"/>
            </a:avLst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932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FC140C-0A8C-6311-CAAC-474402EBB1B2}"/>
              </a:ext>
            </a:extLst>
          </p:cNvPr>
          <p:cNvSpPr txBox="1">
            <a:spLocks/>
          </p:cNvSpPr>
          <p:nvPr/>
        </p:nvSpPr>
        <p:spPr>
          <a:xfrm>
            <a:off x="2727960" y="214153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BBA114-528C-20F8-E0F3-305F93606C93}"/>
              </a:ext>
            </a:extLst>
          </p:cNvPr>
          <p:cNvSpPr txBox="1">
            <a:spLocks/>
          </p:cNvSpPr>
          <p:nvPr/>
        </p:nvSpPr>
        <p:spPr>
          <a:xfrm>
            <a:off x="3103880" y="2158843"/>
            <a:ext cx="1104392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HP Simplified Jpan" panose="020B0500000000000000" pitchFamily="34" charset="-128"/>
                <a:cs typeface="Latha" panose="020B0502040204020203" pitchFamily="34" charset="0"/>
              </a:rPr>
              <a:t>ripe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AF8A8EA8-353F-D923-03CA-0D55D38548C0}"/>
              </a:ext>
            </a:extLst>
          </p:cNvPr>
          <p:cNvSpPr/>
          <p:nvPr/>
        </p:nvSpPr>
        <p:spPr>
          <a:xfrm>
            <a:off x="4103915" y="1825786"/>
            <a:ext cx="2936965" cy="1029174"/>
          </a:xfrm>
          <a:prstGeom prst="arc">
            <a:avLst>
              <a:gd name="adj1" fmla="val 10702714"/>
              <a:gd name="adj2" fmla="val 0"/>
            </a:avLst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304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DD50229-43EA-7A6D-F997-1CA1E00BB46B}"/>
              </a:ext>
            </a:extLst>
          </p:cNvPr>
          <p:cNvSpPr txBox="1">
            <a:spLocks/>
          </p:cNvSpPr>
          <p:nvPr/>
        </p:nvSpPr>
        <p:spPr>
          <a:xfrm>
            <a:off x="2727960" y="214153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5D1B749-79B6-6EFD-843B-39F6A830DBAC}"/>
              </a:ext>
            </a:extLst>
          </p:cNvPr>
          <p:cNvSpPr txBox="1">
            <a:spLocks/>
          </p:cNvSpPr>
          <p:nvPr/>
        </p:nvSpPr>
        <p:spPr>
          <a:xfrm>
            <a:off x="2031275" y="1820923"/>
            <a:ext cx="1168386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HP Simplified Jpan" panose="020B0500000000000000" pitchFamily="34" charset="-128"/>
                <a:cs typeface="Latha" panose="020B0502040204020203" pitchFamily="34" charset="0"/>
              </a:rPr>
              <a:t>inside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26A89329-2A10-6068-4A0A-2500AAD5D3BB}"/>
              </a:ext>
            </a:extLst>
          </p:cNvPr>
          <p:cNvSpPr/>
          <p:nvPr/>
        </p:nvSpPr>
        <p:spPr>
          <a:xfrm>
            <a:off x="5071293" y="1749652"/>
            <a:ext cx="2934788" cy="658268"/>
          </a:xfrm>
          <a:prstGeom prst="arc">
            <a:avLst>
              <a:gd name="adj1" fmla="val 10755606"/>
              <a:gd name="adj2" fmla="val 0"/>
            </a:avLst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104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13D1E2-6AA4-CC02-8527-D0268EB5C123}"/>
              </a:ext>
            </a:extLst>
          </p:cNvPr>
          <p:cNvSpPr txBox="1">
            <a:spLocks/>
          </p:cNvSpPr>
          <p:nvPr/>
        </p:nvSpPr>
        <p:spPr>
          <a:xfrm>
            <a:off x="4099560" y="214153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D22C99-B2EA-F1B4-3F95-DC4477634DFB}"/>
              </a:ext>
            </a:extLst>
          </p:cNvPr>
          <p:cNvSpPr txBox="1">
            <a:spLocks/>
          </p:cNvSpPr>
          <p:nvPr/>
        </p:nvSpPr>
        <p:spPr>
          <a:xfrm>
            <a:off x="2592977" y="168841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HP Simplified Jpan"/>
                <a:cs typeface="Latha"/>
              </a:rPr>
              <a:t>prize</a:t>
            </a:r>
            <a:endParaRPr kumimoji="0" lang="en-GB" sz="19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HP Simplified Jpan" panose="020B0500000000000000" pitchFamily="34" charset="-128"/>
              <a:cs typeface="Latha" panose="020B0502040204020203" pitchFamily="34" charset="0"/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0347138D-B5C2-B1CC-E69C-9FE121EF8952}"/>
              </a:ext>
            </a:extLst>
          </p:cNvPr>
          <p:cNvSpPr/>
          <p:nvPr/>
        </p:nvSpPr>
        <p:spPr>
          <a:xfrm>
            <a:off x="5201921" y="1605280"/>
            <a:ext cx="2648856" cy="873760"/>
          </a:xfrm>
          <a:prstGeom prst="arc">
            <a:avLst>
              <a:gd name="adj1" fmla="val 10755606"/>
              <a:gd name="adj2" fmla="val 0"/>
            </a:avLst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505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426F6C-0A00-D7D1-B6F3-3B76820D8CF0}"/>
              </a:ext>
            </a:extLst>
          </p:cNvPr>
          <p:cNvSpPr txBox="1">
            <a:spLocks/>
          </p:cNvSpPr>
          <p:nvPr/>
        </p:nvSpPr>
        <p:spPr>
          <a:xfrm>
            <a:off x="2272211" y="177192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HP Simplified Jpan" panose="020B0500000000000000" pitchFamily="34" charset="-128"/>
                <a:cs typeface="Latha" panose="020B0502040204020203" pitchFamily="34" charset="0"/>
              </a:rPr>
              <a:t>slide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F5AC6216-C11B-A8C8-76BD-03B8D07388AF}"/>
              </a:ext>
            </a:extLst>
          </p:cNvPr>
          <p:cNvSpPr/>
          <p:nvPr/>
        </p:nvSpPr>
        <p:spPr>
          <a:xfrm>
            <a:off x="3965303" y="1465218"/>
            <a:ext cx="3167017" cy="841101"/>
          </a:xfrm>
          <a:prstGeom prst="arc">
            <a:avLst>
              <a:gd name="adj1" fmla="val 10755606"/>
              <a:gd name="adj2" fmla="val 0"/>
            </a:avLst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568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8974F-1439-79FC-E435-6BB4BA3A0D2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675335" y="193035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HP Simplified Jpan"/>
                <a:cs typeface="Latha"/>
              </a:rPr>
              <a:t>like</a:t>
            </a:r>
            <a:endParaRPr kumimoji="0" lang="en-GB" sz="19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HP Simplified Jpan" panose="020B0500000000000000" pitchFamily="34" charset="-128"/>
              <a:cs typeface="Latha" panose="020B0502040204020203" pitchFamily="34" charset="0"/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A55AE23E-2613-F2DC-8A0D-0C8C2B02FCEE}"/>
              </a:ext>
            </a:extLst>
          </p:cNvPr>
          <p:cNvSpPr/>
          <p:nvPr/>
        </p:nvSpPr>
        <p:spPr>
          <a:xfrm>
            <a:off x="4426131" y="1714863"/>
            <a:ext cx="2655389" cy="865777"/>
          </a:xfrm>
          <a:prstGeom prst="arc">
            <a:avLst>
              <a:gd name="adj1" fmla="val 10755606"/>
              <a:gd name="adj2" fmla="val 0"/>
            </a:avLst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467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CF528-BE5B-C36A-F393-26805899E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7200" dirty="0">
                <a:latin typeface="Century Gothic" panose="020B0502020202020204" pitchFamily="34" charset="0"/>
              </a:rPr>
              <a:t>I would like a ride in a hot air balloon.</a:t>
            </a:r>
          </a:p>
        </p:txBody>
      </p:sp>
    </p:spTree>
    <p:extLst>
      <p:ext uri="{BB962C8B-B14F-4D97-AF65-F5344CB8AC3E}">
        <p14:creationId xmlns:p14="http://schemas.microsoft.com/office/powerpoint/2010/main" val="2488548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5996-49C3-341C-9E60-08338473C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assoon Primary"/>
              </a:rPr>
              <a:t>Morning Challenges:</a:t>
            </a:r>
          </a:p>
        </p:txBody>
      </p:sp>
      <p:pic>
        <p:nvPicPr>
          <p:cNvPr id="4" name="Picture 3" descr="A line of blue and grey lines&#10;&#10;Description automatically generated">
            <a:extLst>
              <a:ext uri="{FF2B5EF4-FFF2-40B4-BE49-F238E27FC236}">
                <a16:creationId xmlns:a16="http://schemas.microsoft.com/office/drawing/2014/main" id="{D1A6BD3F-4A2E-D71E-03F1-243A86C2F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55" y="1439047"/>
            <a:ext cx="7953375" cy="1714500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60F0FEAA-2BFF-4C53-0ADC-FB0FE3336592}"/>
              </a:ext>
            </a:extLst>
          </p:cNvPr>
          <p:cNvSpPr txBox="1"/>
          <p:nvPr/>
        </p:nvSpPr>
        <p:spPr>
          <a:xfrm>
            <a:off x="9107090" y="1437972"/>
            <a:ext cx="3188082" cy="144655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>
                <a:latin typeface="Sassoon Primary"/>
              </a:rPr>
              <a:t>Name writing</a:t>
            </a:r>
          </a:p>
        </p:txBody>
      </p:sp>
      <p:pic>
        <p:nvPicPr>
          <p:cNvPr id="13" name="Picture 12" descr="A number in a cloud&#10;&#10;Description automatically generated">
            <a:extLst>
              <a:ext uri="{FF2B5EF4-FFF2-40B4-BE49-F238E27FC236}">
                <a16:creationId xmlns:a16="http://schemas.microsoft.com/office/drawing/2014/main" id="{4048E933-237E-FD72-DD13-E46F44F58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71" y="3837317"/>
            <a:ext cx="3371670" cy="2332007"/>
          </a:xfrm>
          <a:prstGeom prst="rect">
            <a:avLst/>
          </a:prstGeom>
        </p:spPr>
      </p:pic>
      <p:pic>
        <p:nvPicPr>
          <p:cNvPr id="14" name="Picture 13" descr="A black letter o&#10;&#10;Description automatically generated">
            <a:extLst>
              <a:ext uri="{FF2B5EF4-FFF2-40B4-BE49-F238E27FC236}">
                <a16:creationId xmlns:a16="http://schemas.microsoft.com/office/drawing/2014/main" id="{10C54654-017A-EBF2-FEAB-66D3EE5F8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730" y="3840732"/>
            <a:ext cx="2039068" cy="2339555"/>
          </a:xfrm>
          <a:prstGeom prst="rect">
            <a:avLst/>
          </a:prstGeom>
        </p:spPr>
      </p:pic>
      <p:pic>
        <p:nvPicPr>
          <p:cNvPr id="15" name="Picture 14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ADD5BB33-96C5-0B46-E388-C2937F872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3018" y="3171017"/>
            <a:ext cx="3411926" cy="1508005"/>
          </a:xfrm>
          <a:prstGeom prst="rect">
            <a:avLst/>
          </a:prstGeom>
        </p:spPr>
      </p:pic>
      <p:pic>
        <p:nvPicPr>
          <p:cNvPr id="16" name="Picture 15" descr="A black text with letters&#10;&#10;Description automatically generated">
            <a:extLst>
              <a:ext uri="{FF2B5EF4-FFF2-40B4-BE49-F238E27FC236}">
                <a16:creationId xmlns:a16="http://schemas.microsoft.com/office/drawing/2014/main" id="{9688C490-32B5-E448-5BC2-E4636D4928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986" y="5000086"/>
            <a:ext cx="3450745" cy="150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59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4EA8B-6ADE-45B6-8ABB-D249A3657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Write a sentence using these 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3FE9E-15E1-4D0C-F8C4-CC002D801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18313"/>
            <a:ext cx="10515600" cy="11586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6600" dirty="0">
                <a:latin typeface="Century Gothic"/>
              </a:rPr>
              <a:t>time				         	like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A46AF5-18BF-B494-AFD6-3D241F7CEC0A}"/>
              </a:ext>
            </a:extLst>
          </p:cNvPr>
          <p:cNvSpPr txBox="1">
            <a:spLocks/>
          </p:cNvSpPr>
          <p:nvPr/>
        </p:nvSpPr>
        <p:spPr>
          <a:xfrm>
            <a:off x="7761515" y="4920341"/>
            <a:ext cx="10515600" cy="11586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5B5047-6908-2EC8-08C6-BD6FD2885893}"/>
              </a:ext>
            </a:extLst>
          </p:cNvPr>
          <p:cNvSpPr txBox="1">
            <a:spLocks/>
          </p:cNvSpPr>
          <p:nvPr/>
        </p:nvSpPr>
        <p:spPr>
          <a:xfrm>
            <a:off x="7683061" y="2270351"/>
            <a:ext cx="10496081" cy="11586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6600" dirty="0">
                <a:solidFill>
                  <a:prstClr val="black"/>
                </a:solidFill>
                <a:latin typeface="Century Gothic"/>
              </a:rPr>
              <a:t>w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ould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618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FAA3-0935-7964-E94C-0EAC1AC56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latin typeface="Century Gothic" panose="020B0502020202020204" pitchFamily="34" charset="0"/>
              </a:rPr>
              <a:t>TBAT: Retrieve information from a text</a:t>
            </a:r>
            <a:br>
              <a:rPr lang="en-GB" sz="4400" dirty="0">
                <a:latin typeface="Century Gothic" panose="020B0502020202020204" pitchFamily="34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D1557-6764-4B39-8D44-00353F133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20" y="1446370"/>
            <a:ext cx="11617960" cy="560466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3 in 3 </a:t>
            </a:r>
          </a:p>
          <a:p>
            <a:pPr marL="0" indent="0">
              <a:buNone/>
            </a:pPr>
            <a:r>
              <a:rPr lang="en-GB" sz="4700" dirty="0">
                <a:latin typeface="Century Gothic" panose="020B0502020202020204" pitchFamily="34" charset="0"/>
              </a:rPr>
              <a:t>Which sentence is written correctly?</a:t>
            </a:r>
          </a:p>
          <a:p>
            <a:pPr marL="0" indent="0">
              <a:buNone/>
            </a:pPr>
            <a:endParaRPr lang="en-GB" sz="47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4700" dirty="0">
                <a:latin typeface="Century Gothic" panose="020B0502020202020204" pitchFamily="34" charset="0"/>
              </a:rPr>
              <a:t>The people were happy to get on the plane</a:t>
            </a:r>
          </a:p>
          <a:p>
            <a:pPr marL="0" indent="0">
              <a:buNone/>
            </a:pPr>
            <a:endParaRPr lang="en-GB" sz="47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4700" dirty="0">
                <a:latin typeface="Century Gothic" panose="020B0502020202020204" pitchFamily="34" charset="0"/>
              </a:rPr>
              <a:t>The </a:t>
            </a:r>
            <a:r>
              <a:rPr lang="en-GB" sz="4700" dirty="0" err="1">
                <a:latin typeface="Century Gothic" panose="020B0502020202020204" pitchFamily="34" charset="0"/>
              </a:rPr>
              <a:t>peepl</a:t>
            </a:r>
            <a:r>
              <a:rPr lang="en-GB" sz="4700" dirty="0">
                <a:latin typeface="Century Gothic" panose="020B0502020202020204" pitchFamily="34" charset="0"/>
              </a:rPr>
              <a:t> were happy to get on the plane.</a:t>
            </a:r>
          </a:p>
          <a:p>
            <a:pPr marL="0" indent="0">
              <a:buNone/>
            </a:pPr>
            <a:endParaRPr lang="en-GB" sz="47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4700" dirty="0">
                <a:latin typeface="Century Gothic" panose="020B0502020202020204" pitchFamily="34" charset="0"/>
              </a:rPr>
              <a:t>The people were happy to get on the plane.</a:t>
            </a:r>
          </a:p>
        </p:txBody>
      </p:sp>
    </p:spTree>
    <p:extLst>
      <p:ext uri="{BB962C8B-B14F-4D97-AF65-F5344CB8AC3E}">
        <p14:creationId xmlns:p14="http://schemas.microsoft.com/office/powerpoint/2010/main" val="3792713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A7339-6C87-6556-2B08-C72B79984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en-GB" sz="4400" dirty="0">
                <a:latin typeface="Century Gothic" panose="020B0502020202020204" pitchFamily="34" charset="0"/>
              </a:rPr>
              <a:t>TBAT: Retrieve information from a text</a:t>
            </a:r>
            <a:br>
              <a:rPr lang="en-GB" sz="4400" dirty="0">
                <a:latin typeface="Century Gothic" panose="020B0502020202020204" pitchFamily="34" charset="0"/>
              </a:rPr>
            </a:br>
            <a:br>
              <a:rPr lang="en-GB" sz="4400" dirty="0">
                <a:latin typeface="Century Gothic" panose="020B0502020202020204" pitchFamily="34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72D5F-AC33-026B-A1B1-F9EB23259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Blue/ </a:t>
            </a:r>
            <a:r>
              <a:rPr lang="en-GB" sz="4000" dirty="0">
                <a:solidFill>
                  <a:schemeClr val="accent6"/>
                </a:solidFill>
                <a:latin typeface="Century Gothic" panose="020B0502020202020204" pitchFamily="34" charset="0"/>
              </a:rPr>
              <a:t>green</a:t>
            </a:r>
            <a:r>
              <a:rPr lang="en-GB" sz="4000" dirty="0"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endParaRPr lang="en-GB" sz="40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4000" dirty="0">
                <a:latin typeface="Century Gothic" panose="020B0502020202020204" pitchFamily="34" charset="0"/>
              </a:rPr>
              <a:t>What does retrieve mean?</a:t>
            </a:r>
          </a:p>
          <a:p>
            <a:pPr marL="0" indent="0">
              <a:buNone/>
            </a:pPr>
            <a:endParaRPr lang="en-GB" sz="40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4000" dirty="0">
                <a:latin typeface="Century Gothic" panose="020B0502020202020204" pitchFamily="34" charset="0"/>
              </a:rPr>
              <a:t>What does it mean to retrieve when we are reading?</a:t>
            </a:r>
          </a:p>
        </p:txBody>
      </p:sp>
    </p:spTree>
    <p:extLst>
      <p:ext uri="{BB962C8B-B14F-4D97-AF65-F5344CB8AC3E}">
        <p14:creationId xmlns:p14="http://schemas.microsoft.com/office/powerpoint/2010/main" val="3499144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D4E94-5971-B1B2-C17B-50EEC9327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40" y="365760"/>
            <a:ext cx="10515600" cy="559611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4800" dirty="0">
                <a:latin typeface="Century Gothic" panose="020B0502020202020204" pitchFamily="34" charset="0"/>
              </a:rPr>
              <a:t>TBAT: Retrieve information from a text</a:t>
            </a:r>
          </a:p>
          <a:p>
            <a:pPr marL="0" indent="0">
              <a:buNone/>
            </a:pPr>
            <a:endParaRPr lang="en-GB" sz="4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4800" dirty="0">
                <a:latin typeface="Century Gothic" panose="020B0502020202020204" pitchFamily="34" charset="0"/>
              </a:rPr>
              <a:t>Vocabulary</a:t>
            </a:r>
          </a:p>
          <a:p>
            <a:pPr marL="0" indent="0">
              <a:buNone/>
            </a:pPr>
            <a:endParaRPr lang="en-GB" sz="4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4800" dirty="0">
                <a:latin typeface="Century Gothic" panose="020B0502020202020204" pitchFamily="34" charset="0"/>
              </a:rPr>
              <a:t>Navigator - Someone who plans the directions.</a:t>
            </a:r>
            <a:endParaRPr lang="en-GB" sz="40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4800" dirty="0">
                <a:latin typeface="Century Gothic" panose="020B0502020202020204" pitchFamily="34" charset="0"/>
              </a:rPr>
              <a:t>Practising – to do something lots until you are really good at it.</a:t>
            </a:r>
          </a:p>
          <a:p>
            <a:pPr marL="0" indent="0">
              <a:buNone/>
            </a:pPr>
            <a:r>
              <a:rPr lang="en-GB" sz="4800" dirty="0">
                <a:latin typeface="Century Gothic" panose="020B0502020202020204" pitchFamily="34" charset="0"/>
              </a:rPr>
              <a:t>Mechanic – Someone who can fix cars or planes .</a:t>
            </a:r>
          </a:p>
          <a:p>
            <a:pPr marL="0" indent="0">
              <a:buNone/>
            </a:pPr>
            <a:endParaRPr lang="en-GB" sz="48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526DB-B162-C8C7-C408-93535CF69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6201" y="1836884"/>
            <a:ext cx="1711159" cy="1696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D0BD42-A313-F9EF-02C4-B7DA65294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841" y="5269895"/>
            <a:ext cx="1633832" cy="138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5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29FCE-F1C9-AA25-6614-7588887D6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B1E40A-488B-004A-2EF6-573CBC66E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205" y="0"/>
            <a:ext cx="5659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62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630D3-64C2-39BF-2F6D-FA3D3ED71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CDF1C-B96E-14BF-2E35-B4D7CD845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DAFD8F-533C-32D1-851E-1A5DAE0EC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631"/>
            <a:ext cx="12192000" cy="643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94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3404C-5B0A-1816-CD46-6C4B188E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82FAB-1A87-BB2A-F17B-3107460EE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54F6D5-9B38-9BA8-91EC-1802BC2C6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44" y="385337"/>
            <a:ext cx="11726912" cy="60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47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E2F13-16DE-2A69-39D6-AF763A571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D33C0-91E3-FC5A-DA84-F50B5E50E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738B9A-8212-0FE0-D7FE-D65DD488F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821"/>
            <a:ext cx="12192000" cy="576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97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10741-BB35-CA0F-31D8-D2FEACF54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318AA-2829-54F4-EF44-4DB5CDF22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0E88A4-EF4B-5E2B-CA47-B30BAF6B4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2416"/>
            <a:ext cx="12192000" cy="60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25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C9D1F-A288-73F3-F844-0356DCD9E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8F3CE-E265-F998-D042-8BC661982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EB4319-66F3-CD85-501A-60CB9158F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896"/>
            <a:ext cx="12192000" cy="606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7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23FCA0-869D-3DF8-F3E4-0FDEC61E9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276" y="3255283"/>
            <a:ext cx="2317058" cy="37280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A4FAF3-EE6F-8BAD-9560-49472AFD9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99B81F-93D9-D92B-6ACE-112552515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-24222"/>
            <a:ext cx="2347076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AA627B-F8C4-6E27-2CB1-BD3D2F38B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748" y="21494"/>
            <a:ext cx="2439826" cy="33832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B5D9B2-7910-FEA1-8F6D-F6DCE87B5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574" y="-24222"/>
            <a:ext cx="2427296" cy="3453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F91C9C-BF0D-FA42-646C-927343557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2400" y="-11164"/>
            <a:ext cx="2406768" cy="3481349"/>
          </a:xfrm>
          <a:prstGeom prst="rect">
            <a:avLst/>
          </a:prstGeom>
        </p:spPr>
      </p:pic>
      <p:pic>
        <p:nvPicPr>
          <p:cNvPr id="6" name="Picture 5" descr="A calendar with a purple border&#10;&#10;Description automatically generated">
            <a:extLst>
              <a:ext uri="{FF2B5EF4-FFF2-40B4-BE49-F238E27FC236}">
                <a16:creationId xmlns:a16="http://schemas.microsoft.com/office/drawing/2014/main" id="{4509E3DC-30CD-2A37-AC45-40A1E9C294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70" y="3404828"/>
            <a:ext cx="248261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698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70245-7EFF-80C7-BB90-6C909D677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064D4-30A3-F5F5-36BF-282566F6E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735D08-7E0A-0B58-0CDA-774BE3015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888"/>
            <a:ext cx="12192000" cy="646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94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F0DA8-D4D5-3157-79C0-65A64F4D1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8BB8E-8264-FC30-58BB-72C0D6AD6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0DDB73-00E0-491E-F0C0-7F48B5204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233"/>
            <a:ext cx="12192000" cy="665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10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E39F1-9620-9EEE-CA8A-DC52586E0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8F7CF-4F61-F584-BC2A-0DB9C79AB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E9F619-8C4B-0CF0-9A2F-1ABC2D5EB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4670"/>
            <a:ext cx="12192000" cy="570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83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1CEAB-E4EC-FDF6-97CC-6F451BF00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AF4F5-6C32-E4D5-7556-3440D9A37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F1EB2C-7029-9D8F-4144-2549010CE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530"/>
            <a:ext cx="12192000" cy="643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428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5694F-D173-8051-3CB4-55ADEDDF0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4CF66-E5A2-E972-E28C-B8C69A99B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41AA8A-BB76-5057-D8F2-ED8ADEF66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2364"/>
            <a:ext cx="12192000" cy="607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431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AD98C-B3BC-BD69-1CEC-8B4CA48AE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56A47-4512-B536-0D83-AB56DB487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20D881-F693-015A-5E42-F4DCA9FF5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6859"/>
            <a:ext cx="12192000" cy="602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284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ECC88-B997-F1B7-B18D-A7C1B2540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09DBE-E189-66F8-7DC3-CBF6112C6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BEF613-D3FB-7CF5-8F2D-5B09DA3DC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676"/>
            <a:ext cx="12192000" cy="606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085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63A06-727D-85B9-F91B-C27F66575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C98F1-A1A9-D540-03FF-131CA2F24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9C1C07-0207-4186-1F76-25104BEC1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657"/>
            <a:ext cx="12192000" cy="629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467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CA8FE-BF2F-2122-84F8-39BDF5F63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F1B5D-9F10-91BE-E0A0-8116CEDB3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28D7FB-CF6A-8AF6-7B9B-76F93F5F4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53" y="0"/>
            <a:ext cx="11853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954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CA19C-C6FA-1304-2E65-BC793B8B1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What was Amelia famous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18892-EBF3-7140-7CBE-45C316E34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lphaLcParenR"/>
            </a:pPr>
            <a:r>
              <a:rPr lang="en-GB" sz="4800" dirty="0">
                <a:latin typeface="Century Gothic" panose="020B0502020202020204" pitchFamily="34" charset="0"/>
              </a:rPr>
              <a:t>Being the first woman to fly up to 14,000 feet and attempt to cross the Atlantic</a:t>
            </a:r>
          </a:p>
          <a:p>
            <a:pPr marL="514350" indent="-514350">
              <a:buAutoNum type="alphaLcParenR"/>
            </a:pPr>
            <a:r>
              <a:rPr lang="en-GB" sz="4800" dirty="0">
                <a:latin typeface="Century Gothic" panose="020B0502020202020204" pitchFamily="34" charset="0"/>
              </a:rPr>
              <a:t>Inventing the aeroplane</a:t>
            </a:r>
          </a:p>
          <a:p>
            <a:pPr marL="514350" indent="-514350">
              <a:buAutoNum type="alphaLcParenR"/>
            </a:pPr>
            <a:r>
              <a:rPr lang="en-GB" sz="4800" dirty="0">
                <a:latin typeface="Century Gothic" panose="020B0502020202020204" pitchFamily="34" charset="0"/>
              </a:rPr>
              <a:t>Flying a plane solo</a:t>
            </a:r>
          </a:p>
        </p:txBody>
      </p:sp>
    </p:spTree>
    <p:extLst>
      <p:ext uri="{BB962C8B-B14F-4D97-AF65-F5344CB8AC3E}">
        <p14:creationId xmlns:p14="http://schemas.microsoft.com/office/powerpoint/2010/main" val="4026752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BBF83D7-2D93-CF58-876A-7DB53829E41C}"/>
              </a:ext>
            </a:extLst>
          </p:cNvPr>
          <p:cNvSpPr txBox="1">
            <a:spLocks/>
          </p:cNvSpPr>
          <p:nvPr/>
        </p:nvSpPr>
        <p:spPr>
          <a:xfrm>
            <a:off x="1996688" y="209618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fright</a:t>
            </a:r>
          </a:p>
        </p:txBody>
      </p:sp>
    </p:spTree>
    <p:extLst>
      <p:ext uri="{BB962C8B-B14F-4D97-AF65-F5344CB8AC3E}">
        <p14:creationId xmlns:p14="http://schemas.microsoft.com/office/powerpoint/2010/main" val="32050625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9143-67D5-7D7C-F41E-18A89E7E1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27835"/>
          </a:xfrm>
        </p:spPr>
        <p:txBody>
          <a:bodyPr>
            <a:normAutofit/>
          </a:bodyPr>
          <a:lstStyle/>
          <a:p>
            <a:r>
              <a:rPr lang="en-GB" sz="4800" dirty="0">
                <a:latin typeface="Century Gothic" panose="020B0502020202020204" pitchFamily="34" charset="0"/>
              </a:rPr>
              <a:t>What did Amelia try to do as her last challenge?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D35B8-0208-0444-CAB0-D7921C700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lphaLcParenR"/>
            </a:pPr>
            <a:r>
              <a:rPr lang="en-GB" sz="4800" dirty="0">
                <a:latin typeface="Century Gothic" panose="020B0502020202020204" pitchFamily="34" charset="0"/>
              </a:rPr>
              <a:t>Fly across America</a:t>
            </a:r>
          </a:p>
          <a:p>
            <a:pPr marL="514350" indent="-514350">
              <a:buAutoNum type="alphaLcParenR"/>
            </a:pPr>
            <a:r>
              <a:rPr lang="en-GB" sz="4800" dirty="0">
                <a:latin typeface="Century Gothic" panose="020B0502020202020204" pitchFamily="34" charset="0"/>
              </a:rPr>
              <a:t>Fly around the world</a:t>
            </a:r>
          </a:p>
          <a:p>
            <a:pPr marL="514350" indent="-514350">
              <a:buAutoNum type="alphaLcParenR"/>
            </a:pPr>
            <a:r>
              <a:rPr lang="en-GB" sz="4800" dirty="0">
                <a:latin typeface="Century Gothic" panose="020B0502020202020204" pitchFamily="34" charset="0"/>
              </a:rPr>
              <a:t>Fly over the biggest ocean</a:t>
            </a:r>
          </a:p>
        </p:txBody>
      </p:sp>
    </p:spTree>
    <p:extLst>
      <p:ext uri="{BB962C8B-B14F-4D97-AF65-F5344CB8AC3E}">
        <p14:creationId xmlns:p14="http://schemas.microsoft.com/office/powerpoint/2010/main" val="28849807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2092A-4750-6E49-88DE-D377E9425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073" y="107270"/>
            <a:ext cx="9318171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You are going to retrieve information. Let’s read it together.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C9626-F214-6D90-DC5B-6D6C9B8E2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1690688"/>
            <a:ext cx="11562080" cy="498443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3100" b="1" u="sng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Amelia Earhart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31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Amelia Earhart was a brave woman who loved to fly. She was born in 1897 in Kansas. 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31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day, Amelia saw a plane and she wanted to fly. In 1923 she was one of the first women to get her pilot’s license. 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31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Amelia flew across the USA and set many records but she wanted to do more.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31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1937 she tried to fly around the world. Her plane went missing and she was never found.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55F75F-BAA3-B163-FDA7-371E23139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3597" y="91735"/>
            <a:ext cx="2333951" cy="226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459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D995A-A163-5374-1243-D0E41465B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was Amelia born?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7AC0E-D687-8B8B-6E77-D86D82582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Let’s find it together</a:t>
            </a:r>
          </a:p>
        </p:txBody>
      </p:sp>
    </p:spTree>
    <p:extLst>
      <p:ext uri="{BB962C8B-B14F-4D97-AF65-F5344CB8AC3E}">
        <p14:creationId xmlns:p14="http://schemas.microsoft.com/office/powerpoint/2010/main" val="4453982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C8F3B-C40C-97CA-AA1A-3E836EF3F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Your task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FCC6B3-6549-5953-2EB7-2EADB0F43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992" y="1295006"/>
            <a:ext cx="10136015" cy="563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418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37D24-A9B0-0C20-0AD2-B7FC57C62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27073-BEF8-17C4-7AEC-F00017466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973DB0-5116-7AD4-8295-60F8D6151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0770"/>
            <a:ext cx="13134988" cy="228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395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27D29-B465-CC3F-BD80-1DBF82313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assoon Primary"/>
              </a:rPr>
              <a:t>Assembly</a:t>
            </a:r>
          </a:p>
        </p:txBody>
      </p:sp>
      <p:pic>
        <p:nvPicPr>
          <p:cNvPr id="4" name="Picture 3" descr="A cartoon of a person speaking into a microphone&#10;&#10;Description automatically generated">
            <a:extLst>
              <a:ext uri="{FF2B5EF4-FFF2-40B4-BE49-F238E27FC236}">
                <a16:creationId xmlns:a16="http://schemas.microsoft.com/office/drawing/2014/main" id="{0D81ECA7-DC57-0589-FEC2-7EFCFCCE0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447" y="1230343"/>
            <a:ext cx="5619031" cy="551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498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3606D-D40B-3AD2-0B23-2CACD9974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assoon Primary"/>
              </a:rPr>
              <a:t>Independent Challenges: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3F23ED-72AD-B39A-08C4-36D3FAB1D74A}"/>
              </a:ext>
            </a:extLst>
          </p:cNvPr>
          <p:cNvSpPr/>
          <p:nvPr/>
        </p:nvSpPr>
        <p:spPr>
          <a:xfrm>
            <a:off x="476249" y="1523999"/>
            <a:ext cx="11120437" cy="521493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2308CD3-C9BB-80BB-EE10-0BAAB860796C}"/>
              </a:ext>
            </a:extLst>
          </p:cNvPr>
          <p:cNvCxnSpPr/>
          <p:nvPr/>
        </p:nvCxnSpPr>
        <p:spPr>
          <a:xfrm>
            <a:off x="5534025" y="1524000"/>
            <a:ext cx="57150" cy="5210175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A27820B-6037-666F-4A5B-706EBA85FAF9}"/>
              </a:ext>
            </a:extLst>
          </p:cNvPr>
          <p:cNvCxnSpPr>
            <a:cxnSpLocks/>
          </p:cNvCxnSpPr>
          <p:nvPr/>
        </p:nvCxnSpPr>
        <p:spPr>
          <a:xfrm flipV="1">
            <a:off x="476250" y="4276724"/>
            <a:ext cx="11115675" cy="19050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82155AE-15B6-A413-F74A-B102E5A77432}"/>
              </a:ext>
            </a:extLst>
          </p:cNvPr>
          <p:cNvSpPr txBox="1"/>
          <p:nvPr/>
        </p:nvSpPr>
        <p:spPr>
          <a:xfrm>
            <a:off x="1426368" y="1526381"/>
            <a:ext cx="370284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rimary"/>
                <a:ea typeface="+mn-ea"/>
                <a:cs typeface="+mn-cs"/>
              </a:rPr>
              <a:t>Narrative Zone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B5B764-0079-9A46-9058-29D012F525FC}"/>
              </a:ext>
            </a:extLst>
          </p:cNvPr>
          <p:cNvSpPr txBox="1"/>
          <p:nvPr/>
        </p:nvSpPr>
        <p:spPr>
          <a:xfrm>
            <a:off x="1427654" y="4304591"/>
            <a:ext cx="370284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rimary"/>
                <a:ea typeface="+mn-ea"/>
                <a:cs typeface="+mn-cs"/>
              </a:rPr>
              <a:t>Enquiry Zone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06AE84-F5F8-CEE4-7BA5-99F003A3EA8F}"/>
              </a:ext>
            </a:extLst>
          </p:cNvPr>
          <p:cNvSpPr txBox="1"/>
          <p:nvPr/>
        </p:nvSpPr>
        <p:spPr>
          <a:xfrm>
            <a:off x="7008017" y="1526380"/>
            <a:ext cx="370284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rimary"/>
                <a:ea typeface="+mn-ea"/>
                <a:cs typeface="+mn-cs"/>
              </a:rPr>
              <a:t>Maths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rimary"/>
                <a:ea typeface="+mn-ea"/>
                <a:cs typeface="+mn-cs"/>
              </a:rPr>
              <a:t> Zone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D181A2-DA8D-F3C1-1B4A-E0FD999557A6}"/>
              </a:ext>
            </a:extLst>
          </p:cNvPr>
          <p:cNvSpPr txBox="1"/>
          <p:nvPr/>
        </p:nvSpPr>
        <p:spPr>
          <a:xfrm>
            <a:off x="7008017" y="4345780"/>
            <a:ext cx="370284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rimary"/>
                <a:ea typeface="+mn-ea"/>
                <a:cs typeface="+mn-cs"/>
              </a:rPr>
              <a:t>Creative Zone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rimary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700AD3-348F-C7D0-1837-629A4D104E68}"/>
              </a:ext>
            </a:extLst>
          </p:cNvPr>
          <p:cNvSpPr txBox="1"/>
          <p:nvPr/>
        </p:nvSpPr>
        <p:spPr>
          <a:xfrm>
            <a:off x="545471" y="2383541"/>
            <a:ext cx="3261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your favourite mode of transport and why?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7D2C4E-0B28-3F20-1377-979C09BC64D1}"/>
              </a:ext>
            </a:extLst>
          </p:cNvPr>
          <p:cNvSpPr txBox="1"/>
          <p:nvPr/>
        </p:nvSpPr>
        <p:spPr>
          <a:xfrm>
            <a:off x="696686" y="4827811"/>
            <a:ext cx="28602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Can you be a lollipop person and help your friends cross the road?</a:t>
            </a:r>
          </a:p>
          <a:p>
            <a:r>
              <a:rPr lang="en-GB" dirty="0"/>
              <a:t>What places can you find on the mat that would be safe places to cross?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E010344-66BE-1630-94AF-62C70D4C5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017" y="4925200"/>
            <a:ext cx="1955098" cy="1179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8CD9EA-C788-32BD-566A-AC809FD12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662" y="2097756"/>
            <a:ext cx="1305107" cy="17718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48AEAA-8F2A-B7DE-2921-A1E9F9A4EA5B}"/>
              </a:ext>
            </a:extLst>
          </p:cNvPr>
          <p:cNvSpPr txBox="1"/>
          <p:nvPr/>
        </p:nvSpPr>
        <p:spPr>
          <a:xfrm>
            <a:off x="6035245" y="2094878"/>
            <a:ext cx="2872825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Twinkl"/>
              </a:rPr>
              <a:t>Use dienes to explore how a known fact changes when a 'ten' is added.</a:t>
            </a:r>
          </a:p>
        </p:txBody>
      </p:sp>
      <p:pic>
        <p:nvPicPr>
          <p:cNvPr id="11" name="Picture 10" descr="A green and yellow cubes&#10;&#10;Description automatically generated">
            <a:extLst>
              <a:ext uri="{FF2B5EF4-FFF2-40B4-BE49-F238E27FC236}">
                <a16:creationId xmlns:a16="http://schemas.microsoft.com/office/drawing/2014/main" id="{07427792-6368-C1C5-9DCF-301B15023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4600" y="2508428"/>
            <a:ext cx="1780504" cy="1462557"/>
          </a:xfrm>
          <a:prstGeom prst="rect">
            <a:avLst/>
          </a:prstGeom>
        </p:spPr>
      </p:pic>
      <p:pic>
        <p:nvPicPr>
          <p:cNvPr id="13" name="Picture 12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96547ED5-6C7E-95E8-3897-BAE9EE8F21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9745" y="5333267"/>
            <a:ext cx="1364893" cy="18153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67690E-E1D0-AD67-2686-B61BBCCECBF4}"/>
              </a:ext>
            </a:extLst>
          </p:cNvPr>
          <p:cNvSpPr txBox="1"/>
          <p:nvPr/>
        </p:nvSpPr>
        <p:spPr>
          <a:xfrm>
            <a:off x="6559893" y="5365184"/>
            <a:ext cx="1565529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Can you create a portrait of Amelia Earhart.</a:t>
            </a:r>
          </a:p>
        </p:txBody>
      </p:sp>
    </p:spTree>
    <p:extLst>
      <p:ext uri="{BB962C8B-B14F-4D97-AF65-F5344CB8AC3E}">
        <p14:creationId xmlns:p14="http://schemas.microsoft.com/office/powerpoint/2010/main" val="41186528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BFAAF-9774-BA95-F307-4FC014E78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Sassoon Primary"/>
              </a:rPr>
              <a:t>Break</a:t>
            </a:r>
          </a:p>
        </p:txBody>
      </p:sp>
      <p:pic>
        <p:nvPicPr>
          <p:cNvPr id="4" name="Picture 4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80E16F55-9742-1DE8-655B-441A64BE4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450" y="3063081"/>
            <a:ext cx="34671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166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28A3B-104D-28DB-BEBE-CA660C435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37" y="712366"/>
            <a:ext cx="10515600" cy="1325563"/>
          </a:xfrm>
        </p:spPr>
        <p:txBody>
          <a:bodyPr/>
          <a:lstStyle/>
          <a:p>
            <a:r>
              <a:rPr lang="en-GB" b="1" dirty="0">
                <a:latin typeface="Sassoon Primary"/>
              </a:rPr>
              <a:t>Warm Up</a:t>
            </a:r>
            <a:endParaRPr lang="en-US" dirty="0">
              <a:latin typeface="Sassoon Primary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614A1F-7A4F-D9FF-8451-E0D183B915C6}"/>
              </a:ext>
            </a:extLst>
          </p:cNvPr>
          <p:cNvSpPr txBox="1"/>
          <p:nvPr/>
        </p:nvSpPr>
        <p:spPr>
          <a:xfrm>
            <a:off x="223187" y="104154"/>
            <a:ext cx="50440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TBAT: explore changing directions and dodging.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B18D58-9628-1EBE-BEEA-A92FCA4D168A}"/>
              </a:ext>
            </a:extLst>
          </p:cNvPr>
          <p:cNvSpPr txBox="1"/>
          <p:nvPr/>
        </p:nvSpPr>
        <p:spPr>
          <a:xfrm>
            <a:off x="7885964" y="238066"/>
            <a:ext cx="41364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/>
              <a:t>Tuesday 19th November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FAA281-075E-E737-A2DE-575B312822E7}"/>
              </a:ext>
            </a:extLst>
          </p:cNvPr>
          <p:cNvSpPr txBox="1"/>
          <p:nvPr/>
        </p:nvSpPr>
        <p:spPr>
          <a:xfrm>
            <a:off x="770643" y="2030132"/>
            <a:ext cx="5936388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latin typeface="Sassoon Primary"/>
              </a:rPr>
              <a:t>Me and My shadow:</a:t>
            </a:r>
          </a:p>
          <a:p>
            <a:endParaRPr lang="en-GB" sz="3200" dirty="0">
              <a:latin typeface="Sassoon Primary"/>
            </a:endParaRPr>
          </a:p>
          <a:p>
            <a:r>
              <a:rPr lang="en-GB" sz="3200" dirty="0">
                <a:latin typeface="Sassoon Primary"/>
              </a:rPr>
              <a:t>One pupils moves around the space in a variety of ways (hopping, crawling, skipping) and their partner copies everything they do.</a:t>
            </a:r>
          </a:p>
        </p:txBody>
      </p:sp>
    </p:spTree>
    <p:extLst>
      <p:ext uri="{BB962C8B-B14F-4D97-AF65-F5344CB8AC3E}">
        <p14:creationId xmlns:p14="http://schemas.microsoft.com/office/powerpoint/2010/main" val="28008950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28A3B-104D-28DB-BEBE-CA660C435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32" y="779885"/>
            <a:ext cx="10515600" cy="1325563"/>
          </a:xfrm>
        </p:spPr>
        <p:txBody>
          <a:bodyPr/>
          <a:lstStyle/>
          <a:p>
            <a:r>
              <a:rPr lang="en-GB" b="1" dirty="0">
                <a:latin typeface="Sassoon Primary"/>
              </a:rPr>
              <a:t>Skills Development</a:t>
            </a:r>
            <a:endParaRPr lang="en-US" b="1" dirty="0">
              <a:latin typeface="Sassoon Primary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614A1F-7A4F-D9FF-8451-E0D183B915C6}"/>
              </a:ext>
            </a:extLst>
          </p:cNvPr>
          <p:cNvSpPr txBox="1"/>
          <p:nvPr/>
        </p:nvSpPr>
        <p:spPr>
          <a:xfrm>
            <a:off x="223187" y="104154"/>
            <a:ext cx="50440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TBAT: explore changing directions and dodging.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B18D58-9628-1EBE-BEEA-A92FCA4D168A}"/>
              </a:ext>
            </a:extLst>
          </p:cNvPr>
          <p:cNvSpPr txBox="1"/>
          <p:nvPr/>
        </p:nvSpPr>
        <p:spPr>
          <a:xfrm>
            <a:off x="7885964" y="238066"/>
            <a:ext cx="41364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/>
              <a:t>Tuesday 19th November 2024</a:t>
            </a:r>
          </a:p>
        </p:txBody>
      </p:sp>
      <p:pic>
        <p:nvPicPr>
          <p:cNvPr id="3" name="Picture 2" descr="Cartoon of people running&#10;&#10;Description automatically generated">
            <a:extLst>
              <a:ext uri="{FF2B5EF4-FFF2-40B4-BE49-F238E27FC236}">
                <a16:creationId xmlns:a16="http://schemas.microsoft.com/office/drawing/2014/main" id="{D5C33DB6-EC2C-C76B-763A-8B4246F0C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288" y="2249861"/>
            <a:ext cx="3781425" cy="3590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8B2EA1-453F-FA7C-E17B-98BD7486EADD}"/>
              </a:ext>
            </a:extLst>
          </p:cNvPr>
          <p:cNvSpPr txBox="1"/>
          <p:nvPr/>
        </p:nvSpPr>
        <p:spPr>
          <a:xfrm>
            <a:off x="5268973" y="3218406"/>
            <a:ext cx="504032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800" dirty="0">
                <a:latin typeface="Sassoon Primary"/>
              </a:rPr>
              <a:t>Tom and Jerry</a:t>
            </a:r>
          </a:p>
        </p:txBody>
      </p:sp>
    </p:spTree>
    <p:extLst>
      <p:ext uri="{BB962C8B-B14F-4D97-AF65-F5344CB8AC3E}">
        <p14:creationId xmlns:p14="http://schemas.microsoft.com/office/powerpoint/2010/main" val="2345686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853297-2FF5-7BC6-6903-A848B4318124}"/>
              </a:ext>
            </a:extLst>
          </p:cNvPr>
          <p:cNvSpPr txBox="1">
            <a:spLocks/>
          </p:cNvSpPr>
          <p:nvPr/>
        </p:nvSpPr>
        <p:spPr>
          <a:xfrm>
            <a:off x="3418840" y="214153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Microsoft Sans Serif"/>
                <a:cs typeface="Microsoft Sans Serif"/>
              </a:rPr>
              <a:t>child</a:t>
            </a:r>
            <a:endParaRPr kumimoji="0" lang="en-GB" sz="1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3423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28A3B-104D-28DB-BEBE-CA660C435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66" y="779885"/>
            <a:ext cx="10515600" cy="1325563"/>
          </a:xfrm>
        </p:spPr>
        <p:txBody>
          <a:bodyPr/>
          <a:lstStyle/>
          <a:p>
            <a:r>
              <a:rPr lang="en-GB" b="1" dirty="0">
                <a:latin typeface="Sassoon Primary"/>
              </a:rPr>
              <a:t>Skills Development</a:t>
            </a:r>
            <a:endParaRPr lang="en-US" b="1" dirty="0">
              <a:latin typeface="Sassoon Primary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614A1F-7A4F-D9FF-8451-E0D183B915C6}"/>
              </a:ext>
            </a:extLst>
          </p:cNvPr>
          <p:cNvSpPr txBox="1"/>
          <p:nvPr/>
        </p:nvSpPr>
        <p:spPr>
          <a:xfrm>
            <a:off x="223187" y="104154"/>
            <a:ext cx="50440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TBAT: explore changing directions and dodging.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B18D58-9628-1EBE-BEEA-A92FCA4D168A}"/>
              </a:ext>
            </a:extLst>
          </p:cNvPr>
          <p:cNvSpPr txBox="1"/>
          <p:nvPr/>
        </p:nvSpPr>
        <p:spPr>
          <a:xfrm>
            <a:off x="7885964" y="238066"/>
            <a:ext cx="41364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/>
              <a:t>Tuesday 19th November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B2EA1-453F-FA7C-E17B-98BD7486EADD}"/>
              </a:ext>
            </a:extLst>
          </p:cNvPr>
          <p:cNvSpPr txBox="1"/>
          <p:nvPr/>
        </p:nvSpPr>
        <p:spPr>
          <a:xfrm>
            <a:off x="6316794" y="3126207"/>
            <a:ext cx="5040329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dirty="0">
                <a:latin typeface="Sassoon Primary"/>
              </a:rPr>
              <a:t>Superheroes and Villains </a:t>
            </a:r>
          </a:p>
        </p:txBody>
      </p:sp>
      <p:pic>
        <p:nvPicPr>
          <p:cNvPr id="6" name="Picture 5" descr="Cartoon of two people running&#10;&#10;Description automatically generated">
            <a:extLst>
              <a:ext uri="{FF2B5EF4-FFF2-40B4-BE49-F238E27FC236}">
                <a16:creationId xmlns:a16="http://schemas.microsoft.com/office/drawing/2014/main" id="{C8402730-9711-30BE-8C12-E608B7124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16" y="2340629"/>
            <a:ext cx="573405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300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28A3B-104D-28DB-BEBE-CA660C435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808" y="895631"/>
            <a:ext cx="10515600" cy="1325563"/>
          </a:xfrm>
        </p:spPr>
        <p:txBody>
          <a:bodyPr/>
          <a:lstStyle/>
          <a:p>
            <a:r>
              <a:rPr lang="en-GB" b="1" dirty="0">
                <a:latin typeface="Sassoon Primary"/>
              </a:rPr>
              <a:t>Plenary</a:t>
            </a:r>
            <a:endParaRPr lang="en-US" b="1" dirty="0">
              <a:latin typeface="Sassoon Primary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614A1F-7A4F-D9FF-8451-E0D183B915C6}"/>
              </a:ext>
            </a:extLst>
          </p:cNvPr>
          <p:cNvSpPr txBox="1"/>
          <p:nvPr/>
        </p:nvSpPr>
        <p:spPr>
          <a:xfrm>
            <a:off x="223187" y="104154"/>
            <a:ext cx="50440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TBAT: explore changing directions and dodging.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B18D58-9628-1EBE-BEEA-A92FCA4D168A}"/>
              </a:ext>
            </a:extLst>
          </p:cNvPr>
          <p:cNvSpPr txBox="1"/>
          <p:nvPr/>
        </p:nvSpPr>
        <p:spPr>
          <a:xfrm>
            <a:off x="7885964" y="238066"/>
            <a:ext cx="41364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/>
              <a:t>Tuesday 19th November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866EA7-672D-665E-D131-8B5B983E9012}"/>
              </a:ext>
            </a:extLst>
          </p:cNvPr>
          <p:cNvSpPr txBox="1"/>
          <p:nvPr/>
        </p:nvSpPr>
        <p:spPr>
          <a:xfrm>
            <a:off x="714047" y="2352154"/>
            <a:ext cx="7294476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 dirty="0">
                <a:latin typeface="Sassoon Primary"/>
              </a:rPr>
              <a:t>What top tip would you give to someone changing direction?</a:t>
            </a:r>
            <a:endParaRPr lang="en-US" sz="4000">
              <a:latin typeface="Sassoon Primary"/>
            </a:endParaRPr>
          </a:p>
          <a:p>
            <a:endParaRPr lang="en-GB" sz="4000" dirty="0">
              <a:latin typeface="Sassoon Primary"/>
            </a:endParaRPr>
          </a:p>
          <a:p>
            <a:r>
              <a:rPr lang="en-GB" sz="4000" dirty="0">
                <a:latin typeface="Sassoon Primary"/>
              </a:rPr>
              <a:t>How can they do it safely?</a:t>
            </a:r>
          </a:p>
        </p:txBody>
      </p:sp>
    </p:spTree>
    <p:extLst>
      <p:ext uri="{BB962C8B-B14F-4D97-AF65-F5344CB8AC3E}">
        <p14:creationId xmlns:p14="http://schemas.microsoft.com/office/powerpoint/2010/main" val="42930153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>
                <a:latin typeface="Sassoon Primary"/>
              </a:rPr>
              <a:t>Lunch</a:t>
            </a:r>
            <a:endParaRPr>
              <a:latin typeface="Sassoon Primary"/>
            </a:endParaRPr>
          </a:p>
        </p:txBody>
      </p:sp>
      <p:pic>
        <p:nvPicPr>
          <p:cNvPr id="241" name="Google Shape;24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3699" y="1451533"/>
            <a:ext cx="5376165" cy="455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4828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1612F6-8235-6314-B63D-663002376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8086143" cy="4555200"/>
          </a:xfrm>
        </p:spPr>
        <p:txBody>
          <a:bodyPr>
            <a:normAutofit/>
          </a:bodyPr>
          <a:lstStyle/>
          <a:p>
            <a:pPr marL="152396" indent="0">
              <a:buNone/>
            </a:pPr>
            <a:r>
              <a:rPr lang="en-GB" sz="4400" dirty="0">
                <a:latin typeface="Century Gothic" panose="020B0502020202020204" pitchFamily="34" charset="0"/>
              </a:rPr>
              <a:t>3 in 3</a:t>
            </a:r>
          </a:p>
          <a:p>
            <a:pPr marL="152396" indent="0">
              <a:buNone/>
            </a:pPr>
            <a:endParaRPr lang="en-GB" sz="4400" dirty="0">
              <a:latin typeface="Century Gothic" panose="020B0502020202020204" pitchFamily="34" charset="0"/>
            </a:endParaRPr>
          </a:p>
          <a:p>
            <a:pPr marL="152396" indent="0">
              <a:buNone/>
            </a:pPr>
            <a:r>
              <a:rPr lang="en-GB" sz="4400" dirty="0">
                <a:latin typeface="Century Gothic" panose="020B0502020202020204" pitchFamily="34" charset="0"/>
              </a:rPr>
              <a:t>Give your partner 3 facts you have learned about Islam so far!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935EE47-B467-A495-B517-21D3A337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5" y="593725"/>
            <a:ext cx="11360150" cy="763588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RE          KQ: What is stewardship?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7D90041-6B57-74E0-FB91-47963425D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909108"/>
            <a:ext cx="5810250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8336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4AAB5-1AD8-C568-18F6-772365017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71" y="582482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RE          KQ: What is stewardship?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608C3-75A8-296C-6593-A32E4932ED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52396" indent="0">
              <a:buNone/>
            </a:pPr>
            <a:r>
              <a:rPr lang="en-GB" sz="4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Blue</a:t>
            </a:r>
            <a:r>
              <a:rPr lang="en-GB" sz="4800" dirty="0">
                <a:latin typeface="Century Gothic" panose="020B0502020202020204" pitchFamily="34" charset="0"/>
              </a:rPr>
              <a:t>/</a:t>
            </a:r>
            <a:r>
              <a:rPr lang="en-GB" sz="4800" dirty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Green</a:t>
            </a:r>
          </a:p>
          <a:p>
            <a:pPr marL="152396" indent="0">
              <a:buNone/>
            </a:pPr>
            <a:endParaRPr lang="en-GB" sz="4800" dirty="0">
              <a:latin typeface="Century Gothic" panose="020B0502020202020204" pitchFamily="34" charset="0"/>
            </a:endParaRPr>
          </a:p>
          <a:p>
            <a:pPr marL="152396" indent="0">
              <a:buNone/>
            </a:pPr>
            <a:r>
              <a:rPr lang="en-GB" sz="4800" dirty="0">
                <a:latin typeface="Century Gothic" panose="020B0502020202020204" pitchFamily="34" charset="0"/>
              </a:rPr>
              <a:t>What are some things we do to help look after our planet?</a:t>
            </a:r>
          </a:p>
        </p:txBody>
      </p:sp>
      <p:pic>
        <p:nvPicPr>
          <p:cNvPr id="1026" name="Picture 2" descr="This Book Makes It Easier to Talk to Kids About Climate Change">
            <a:extLst>
              <a:ext uri="{FF2B5EF4-FFF2-40B4-BE49-F238E27FC236}">
                <a16:creationId xmlns:a16="http://schemas.microsoft.com/office/drawing/2014/main" id="{7D7D127F-3D25-B49E-9835-541E9AF93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770" y="4209805"/>
            <a:ext cx="3777343" cy="222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3786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-Toy-Maker-2 - Rustoleum Spray Paint">
            <a:extLst>
              <a:ext uri="{FF2B5EF4-FFF2-40B4-BE49-F238E27FC236}">
                <a16:creationId xmlns:a16="http://schemas.microsoft.com/office/drawing/2014/main" id="{F705DA18-C451-4EE9-B7A6-9A868B59D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448DA8-588A-4DFA-9D77-5D0105B1DEE5}"/>
              </a:ext>
            </a:extLst>
          </p:cNvPr>
          <p:cNvSpPr txBox="1"/>
          <p:nvPr/>
        </p:nvSpPr>
        <p:spPr>
          <a:xfrm>
            <a:off x="615275" y="1443841"/>
            <a:ext cx="5704114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/>
              <a:t>Imagine someone had spent a lot of time and effort making you a new toy.</a:t>
            </a:r>
          </a:p>
          <a:p>
            <a:endParaRPr lang="en-GB" sz="3600" dirty="0"/>
          </a:p>
          <a:p>
            <a:r>
              <a:rPr lang="en-GB" sz="3600" dirty="0"/>
              <a:t>They’d designed it themselves and made sure it was just right for you!</a:t>
            </a:r>
          </a:p>
        </p:txBody>
      </p:sp>
    </p:spTree>
    <p:extLst>
      <p:ext uri="{BB962C8B-B14F-4D97-AF65-F5344CB8AC3E}">
        <p14:creationId xmlns:p14="http://schemas.microsoft.com/office/powerpoint/2010/main" val="8267480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-Toy-Maker-2 - Rustoleum Spray Paint">
            <a:extLst>
              <a:ext uri="{FF2B5EF4-FFF2-40B4-BE49-F238E27FC236}">
                <a16:creationId xmlns:a16="http://schemas.microsoft.com/office/drawing/2014/main" id="{F705DA18-C451-4EE9-B7A6-9A868B59D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448DA8-588A-4DFA-9D77-5D0105B1DEE5}"/>
              </a:ext>
            </a:extLst>
          </p:cNvPr>
          <p:cNvSpPr txBox="1"/>
          <p:nvPr/>
        </p:nvSpPr>
        <p:spPr>
          <a:xfrm>
            <a:off x="598649" y="1166842"/>
            <a:ext cx="5704114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/>
              <a:t>You would want to make sure you did everything you can to keep it safe and look after it.</a:t>
            </a:r>
          </a:p>
          <a:p>
            <a:endParaRPr lang="en-GB" sz="3600" dirty="0"/>
          </a:p>
          <a:p>
            <a:r>
              <a:rPr lang="en-GB" sz="3600" dirty="0"/>
              <a:t>You might even want to pass it on to your own children one day!</a:t>
            </a:r>
          </a:p>
        </p:txBody>
      </p:sp>
    </p:spTree>
    <p:extLst>
      <p:ext uri="{BB962C8B-B14F-4D97-AF65-F5344CB8AC3E}">
        <p14:creationId xmlns:p14="http://schemas.microsoft.com/office/powerpoint/2010/main" val="31060944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is Book Makes It Easier to Talk to Kids About Climate Change">
            <a:extLst>
              <a:ext uri="{FF2B5EF4-FFF2-40B4-BE49-F238E27FC236}">
                <a16:creationId xmlns:a16="http://schemas.microsoft.com/office/drawing/2014/main" id="{A32D59DC-4BE2-4D33-A2F7-BDBC04BF4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4D3035-54B3-491E-9631-0B932DF68C95}"/>
              </a:ext>
            </a:extLst>
          </p:cNvPr>
          <p:cNvSpPr txBox="1"/>
          <p:nvPr/>
        </p:nvSpPr>
        <p:spPr>
          <a:xfrm>
            <a:off x="589412" y="418696"/>
            <a:ext cx="5506588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/>
              <a:t>That’s a bit like how Muslims feel about the world we live in.</a:t>
            </a:r>
          </a:p>
          <a:p>
            <a:endParaRPr lang="en-GB" sz="3600" dirty="0"/>
          </a:p>
          <a:p>
            <a:r>
              <a:rPr lang="en-GB" sz="3600" dirty="0"/>
              <a:t>They believe that Allah made it especially for us to live in.</a:t>
            </a:r>
          </a:p>
          <a:p>
            <a:endParaRPr lang="en-GB" sz="3600" dirty="0"/>
          </a:p>
          <a:p>
            <a:r>
              <a:rPr lang="en-GB" sz="3600" dirty="0"/>
              <a:t>They believe Allah put us in charge of it, to look after it.</a:t>
            </a:r>
          </a:p>
        </p:txBody>
      </p:sp>
    </p:spTree>
    <p:extLst>
      <p:ext uri="{BB962C8B-B14F-4D97-AF65-F5344CB8AC3E}">
        <p14:creationId xmlns:p14="http://schemas.microsoft.com/office/powerpoint/2010/main" val="16769752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is Book Makes It Easier to Talk to Kids About Climate Change">
            <a:extLst>
              <a:ext uri="{FF2B5EF4-FFF2-40B4-BE49-F238E27FC236}">
                <a16:creationId xmlns:a16="http://schemas.microsoft.com/office/drawing/2014/main" id="{A32D59DC-4BE2-4D33-A2F7-BDBC04BF4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4D3035-54B3-491E-9631-0B932DF68C95}"/>
              </a:ext>
            </a:extLst>
          </p:cNvPr>
          <p:cNvSpPr txBox="1"/>
          <p:nvPr/>
        </p:nvSpPr>
        <p:spPr>
          <a:xfrm>
            <a:off x="640212" y="1058776"/>
            <a:ext cx="5704114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/>
              <a:t>Although Muslims believe that Allah was the creator, they believe Allah made humans the stewards of earth.</a:t>
            </a:r>
          </a:p>
          <a:p>
            <a:endParaRPr lang="en-GB" sz="3600" dirty="0"/>
          </a:p>
          <a:p>
            <a:r>
              <a:rPr lang="en-GB" sz="3600" dirty="0"/>
              <a:t>A </a:t>
            </a:r>
            <a:r>
              <a:rPr lang="en-GB" sz="3600" b="1" dirty="0"/>
              <a:t>steward</a:t>
            </a:r>
            <a:r>
              <a:rPr lang="en-GB" sz="3600" dirty="0"/>
              <a:t> is someone who cares for and looks after something.</a:t>
            </a:r>
          </a:p>
        </p:txBody>
      </p:sp>
    </p:spTree>
    <p:extLst>
      <p:ext uri="{BB962C8B-B14F-4D97-AF65-F5344CB8AC3E}">
        <p14:creationId xmlns:p14="http://schemas.microsoft.com/office/powerpoint/2010/main" val="23971503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ump Admin's attempt to “red team” climate research gets people fired  [Updated] | Ars Technica">
            <a:extLst>
              <a:ext uri="{FF2B5EF4-FFF2-40B4-BE49-F238E27FC236}">
                <a16:creationId xmlns:a16="http://schemas.microsoft.com/office/drawing/2014/main" id="{F5C8E2F6-483A-41E5-B198-1E9B01283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0" b="-1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DACD28-1163-4A52-8CFA-5BD7F23558AA}"/>
              </a:ext>
            </a:extLst>
          </p:cNvPr>
          <p:cNvSpPr txBox="1"/>
          <p:nvPr/>
        </p:nvSpPr>
        <p:spPr>
          <a:xfrm>
            <a:off x="241201" y="227503"/>
            <a:ext cx="4829563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/>
              <a:t>Unfortunately we haven’t always been the best stewards of the world around us. </a:t>
            </a:r>
          </a:p>
          <a:p>
            <a:endParaRPr lang="en-GB" sz="3600" dirty="0"/>
          </a:p>
          <a:p>
            <a:r>
              <a:rPr lang="en-GB" sz="3600" dirty="0"/>
              <a:t>Pollution and waste have caused lots of damage to our planet in recent years.</a:t>
            </a:r>
          </a:p>
        </p:txBody>
      </p:sp>
    </p:spTree>
    <p:extLst>
      <p:ext uri="{BB962C8B-B14F-4D97-AF65-F5344CB8AC3E}">
        <p14:creationId xmlns:p14="http://schemas.microsoft.com/office/powerpoint/2010/main" val="2016342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485B6A-545A-E9E8-0249-86DA2DA4D3C6}"/>
              </a:ext>
            </a:extLst>
          </p:cNvPr>
          <p:cNvSpPr txBox="1">
            <a:spLocks/>
          </p:cNvSpPr>
          <p:nvPr/>
        </p:nvSpPr>
        <p:spPr>
          <a:xfrm>
            <a:off x="4404360" y="227216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Microsoft Sans Serif"/>
                <a:cs typeface="Microsoft Sans Serif"/>
              </a:rPr>
              <a:t>tie</a:t>
            </a:r>
            <a:endParaRPr kumimoji="0" lang="en-GB" sz="1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2411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se Muslim Groups are Caring for the Environment as Part of Their Faith">
            <a:extLst>
              <a:ext uri="{FF2B5EF4-FFF2-40B4-BE49-F238E27FC236}">
                <a16:creationId xmlns:a16="http://schemas.microsoft.com/office/drawing/2014/main" id="{BB136C11-06F0-43C3-AF19-86831FDF3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213" y="2892490"/>
            <a:ext cx="5460741" cy="364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C65A87-28B9-4328-AAD8-2ABE34DD1580}"/>
              </a:ext>
            </a:extLst>
          </p:cNvPr>
          <p:cNvSpPr txBox="1"/>
          <p:nvPr/>
        </p:nvSpPr>
        <p:spPr>
          <a:xfrm>
            <a:off x="241201" y="227503"/>
            <a:ext cx="11723753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/>
              <a:t>Muslims take their duty of </a:t>
            </a:r>
            <a:r>
              <a:rPr lang="en-GB" sz="3600" b="1" dirty="0"/>
              <a:t>stewardship</a:t>
            </a:r>
            <a:r>
              <a:rPr lang="en-GB" sz="3600" dirty="0"/>
              <a:t> very seriously.</a:t>
            </a:r>
          </a:p>
          <a:p>
            <a:endParaRPr lang="en-GB" sz="3600" dirty="0"/>
          </a:p>
          <a:p>
            <a:r>
              <a:rPr lang="en-GB" sz="3600" dirty="0"/>
              <a:t>If Allah created the world they believe they have to do their best to look after it.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917389-36DC-4561-B76E-BDD8E73CC689}"/>
              </a:ext>
            </a:extLst>
          </p:cNvPr>
          <p:cNvSpPr txBox="1"/>
          <p:nvPr/>
        </p:nvSpPr>
        <p:spPr>
          <a:xfrm>
            <a:off x="307702" y="3835574"/>
            <a:ext cx="5854799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i="1" dirty="0"/>
              <a:t>How could Muslims help make sure the world is a good place for us to live?</a:t>
            </a:r>
          </a:p>
        </p:txBody>
      </p:sp>
    </p:spTree>
    <p:extLst>
      <p:ext uri="{BB962C8B-B14F-4D97-AF65-F5344CB8AC3E}">
        <p14:creationId xmlns:p14="http://schemas.microsoft.com/office/powerpoint/2010/main" val="7859280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se Muslim Groups are Caring for the Environment as Part of Their Faith">
            <a:extLst>
              <a:ext uri="{FF2B5EF4-FFF2-40B4-BE49-F238E27FC236}">
                <a16:creationId xmlns:a16="http://schemas.microsoft.com/office/drawing/2014/main" id="{BB136C11-06F0-43C3-AF19-86831FDF3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370" y="2900803"/>
            <a:ext cx="5460741" cy="364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C65A87-28B9-4328-AAD8-2ABE34DD1580}"/>
              </a:ext>
            </a:extLst>
          </p:cNvPr>
          <p:cNvSpPr txBox="1"/>
          <p:nvPr/>
        </p:nvSpPr>
        <p:spPr>
          <a:xfrm>
            <a:off x="241201" y="227503"/>
            <a:ext cx="11723753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i="1" dirty="0"/>
              <a:t>So what have we learned today?</a:t>
            </a:r>
          </a:p>
          <a:p>
            <a:endParaRPr lang="en-GB" sz="3600" i="1" dirty="0"/>
          </a:p>
          <a:p>
            <a:r>
              <a:rPr lang="en-GB" sz="3600" i="1" dirty="0"/>
              <a:t>What is stewardship?</a:t>
            </a:r>
          </a:p>
          <a:p>
            <a:r>
              <a:rPr lang="en-GB" sz="3600" i="1" dirty="0"/>
              <a:t>Why do Muslims feel called to look after our planet?</a:t>
            </a:r>
          </a:p>
        </p:txBody>
      </p:sp>
      <p:pic>
        <p:nvPicPr>
          <p:cNvPr id="7" name="Picture 2" descr="This Book Makes It Easier to Talk to Kids About Climate Change">
            <a:extLst>
              <a:ext uri="{FF2B5EF4-FFF2-40B4-BE49-F238E27FC236}">
                <a16:creationId xmlns:a16="http://schemas.microsoft.com/office/drawing/2014/main" id="{98BA7585-CC19-4317-867E-EA73E1AF21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8" t="12512" r="1862" b="10797"/>
          <a:stretch/>
        </p:blipFill>
        <p:spPr bwMode="auto">
          <a:xfrm>
            <a:off x="1241227" y="2900803"/>
            <a:ext cx="3723007" cy="364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7251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3606D-D40B-3AD2-0B23-2CACD9974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assoon Primary"/>
              </a:rPr>
              <a:t>Independent Challenges: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3F23ED-72AD-B39A-08C4-36D3FAB1D74A}"/>
              </a:ext>
            </a:extLst>
          </p:cNvPr>
          <p:cNvSpPr/>
          <p:nvPr/>
        </p:nvSpPr>
        <p:spPr>
          <a:xfrm>
            <a:off x="476249" y="1523999"/>
            <a:ext cx="11120437" cy="521493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2308CD3-C9BB-80BB-EE10-0BAAB860796C}"/>
              </a:ext>
            </a:extLst>
          </p:cNvPr>
          <p:cNvCxnSpPr/>
          <p:nvPr/>
        </p:nvCxnSpPr>
        <p:spPr>
          <a:xfrm>
            <a:off x="5534025" y="1524000"/>
            <a:ext cx="57150" cy="5210175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A27820B-6037-666F-4A5B-706EBA85FAF9}"/>
              </a:ext>
            </a:extLst>
          </p:cNvPr>
          <p:cNvCxnSpPr>
            <a:cxnSpLocks/>
          </p:cNvCxnSpPr>
          <p:nvPr/>
        </p:nvCxnSpPr>
        <p:spPr>
          <a:xfrm flipV="1">
            <a:off x="476250" y="4276724"/>
            <a:ext cx="11115675" cy="19050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82155AE-15B6-A413-F74A-B102E5A77432}"/>
              </a:ext>
            </a:extLst>
          </p:cNvPr>
          <p:cNvSpPr txBox="1"/>
          <p:nvPr/>
        </p:nvSpPr>
        <p:spPr>
          <a:xfrm>
            <a:off x="1426368" y="1526381"/>
            <a:ext cx="370284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rimary"/>
                <a:ea typeface="+mn-ea"/>
                <a:cs typeface="+mn-cs"/>
              </a:rPr>
              <a:t>Narrative Zone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B5B764-0079-9A46-9058-29D012F525FC}"/>
              </a:ext>
            </a:extLst>
          </p:cNvPr>
          <p:cNvSpPr txBox="1"/>
          <p:nvPr/>
        </p:nvSpPr>
        <p:spPr>
          <a:xfrm>
            <a:off x="1427654" y="4304591"/>
            <a:ext cx="370284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rimary"/>
                <a:ea typeface="+mn-ea"/>
                <a:cs typeface="+mn-cs"/>
              </a:rPr>
              <a:t>Enquiry Zone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06AE84-F5F8-CEE4-7BA5-99F003A3EA8F}"/>
              </a:ext>
            </a:extLst>
          </p:cNvPr>
          <p:cNvSpPr txBox="1"/>
          <p:nvPr/>
        </p:nvSpPr>
        <p:spPr>
          <a:xfrm>
            <a:off x="7008017" y="1526380"/>
            <a:ext cx="370284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rimary"/>
                <a:ea typeface="+mn-ea"/>
                <a:cs typeface="+mn-cs"/>
              </a:rPr>
              <a:t>Maths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rimary"/>
                <a:ea typeface="+mn-ea"/>
                <a:cs typeface="+mn-cs"/>
              </a:rPr>
              <a:t> Zone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D181A2-DA8D-F3C1-1B4A-E0FD999557A6}"/>
              </a:ext>
            </a:extLst>
          </p:cNvPr>
          <p:cNvSpPr txBox="1"/>
          <p:nvPr/>
        </p:nvSpPr>
        <p:spPr>
          <a:xfrm>
            <a:off x="7008017" y="4345780"/>
            <a:ext cx="370284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rimary"/>
                <a:ea typeface="+mn-ea"/>
                <a:cs typeface="+mn-cs"/>
              </a:rPr>
              <a:t>Creative Zone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rimary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D15BD1-D0E1-47D5-281C-6E27CB09F32D}"/>
              </a:ext>
            </a:extLst>
          </p:cNvPr>
          <p:cNvSpPr txBox="1"/>
          <p:nvPr/>
        </p:nvSpPr>
        <p:spPr>
          <a:xfrm>
            <a:off x="5671457" y="4830632"/>
            <a:ext cx="28901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make a hot air balloon out of your paper plate?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622B03-9128-B525-7AB8-16D0D943F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3993" y="4566201"/>
            <a:ext cx="1400370" cy="19814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97D2C4E-0B28-3F20-1377-979C09BC64D1}"/>
              </a:ext>
            </a:extLst>
          </p:cNvPr>
          <p:cNvSpPr txBox="1"/>
          <p:nvPr/>
        </p:nvSpPr>
        <p:spPr>
          <a:xfrm>
            <a:off x="696686" y="4827811"/>
            <a:ext cx="28602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Can you be a lollipop person and help your friends cross the road?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What places can you find on the mat that would be safe places to cross?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E010344-66BE-1630-94AF-62C70D4C5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017" y="4925200"/>
            <a:ext cx="1955098" cy="11791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DD0B90-BE4B-A389-CD8D-CF5470F117E8}"/>
              </a:ext>
            </a:extLst>
          </p:cNvPr>
          <p:cNvSpPr txBox="1"/>
          <p:nvPr/>
        </p:nvSpPr>
        <p:spPr>
          <a:xfrm>
            <a:off x="545471" y="2383541"/>
            <a:ext cx="3261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your favourite mode of transport and why?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E7D110-150C-FAB6-9EE2-3E2746485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662" y="2097756"/>
            <a:ext cx="1305107" cy="177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09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EF0E1C-3E00-669E-2FE0-AD9A9A502DF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20966" y="218508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600" dirty="0">
                <a:latin typeface="Century Gothic" panose="020B0502020202020204" pitchFamily="34" charset="0"/>
                <a:ea typeface="Microsoft Sans Serif"/>
                <a:cs typeface="Microsoft Sans Serif"/>
              </a:rPr>
              <a:t>powder</a:t>
            </a:r>
          </a:p>
        </p:txBody>
      </p:sp>
    </p:spTree>
    <p:extLst>
      <p:ext uri="{BB962C8B-B14F-4D97-AF65-F5344CB8AC3E}">
        <p14:creationId xmlns:p14="http://schemas.microsoft.com/office/powerpoint/2010/main" val="3933290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EF0E1C-3E00-669E-2FE0-AD9A9A502DF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42937" y="214153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600" dirty="0">
                <a:latin typeface="Century Gothic" panose="020B0502020202020204" pitchFamily="34" charset="0"/>
                <a:ea typeface="Microsoft Sans Serif"/>
                <a:cs typeface="Microsoft Sans Serif"/>
              </a:rPr>
              <a:t>milk</a:t>
            </a:r>
          </a:p>
        </p:txBody>
      </p:sp>
    </p:spTree>
    <p:extLst>
      <p:ext uri="{BB962C8B-B14F-4D97-AF65-F5344CB8AC3E}">
        <p14:creationId xmlns:p14="http://schemas.microsoft.com/office/powerpoint/2010/main" val="1000958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EF0E1C-3E00-669E-2FE0-AD9A9A502DF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16366" y="223950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600" dirty="0">
                <a:latin typeface="Century Gothic" panose="020B0502020202020204" pitchFamily="34" charset="0"/>
                <a:ea typeface="Microsoft Sans Serif"/>
                <a:cs typeface="Microsoft Sans Serif"/>
              </a:rPr>
              <a:t>steep</a:t>
            </a:r>
          </a:p>
        </p:txBody>
      </p:sp>
    </p:spTree>
    <p:extLst>
      <p:ext uri="{BB962C8B-B14F-4D97-AF65-F5344CB8AC3E}">
        <p14:creationId xmlns:p14="http://schemas.microsoft.com/office/powerpoint/2010/main" val="338976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255f982-5f1f-41c7-871f-7a91432a5484" xsi:nil="true"/>
    <lcf76f155ced4ddcb4097134ff3c332f xmlns="5519ec2d-3025-400a-aa14-bba49a7e18f3">
      <Terms xmlns="http://schemas.microsoft.com/office/infopath/2007/PartnerControls"/>
    </lcf76f155ced4ddcb4097134ff3c332f>
    <SharedWithUsers xmlns="e255f982-5f1f-41c7-871f-7a91432a5484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DABC899185B74BB2030808D3385A9C" ma:contentTypeVersion="18" ma:contentTypeDescription="Create a new document." ma:contentTypeScope="" ma:versionID="0cd5e201c5e6392a389a7288fb1eb275">
  <xsd:schema xmlns:xsd="http://www.w3.org/2001/XMLSchema" xmlns:xs="http://www.w3.org/2001/XMLSchema" xmlns:p="http://schemas.microsoft.com/office/2006/metadata/properties" xmlns:ns2="5519ec2d-3025-400a-aa14-bba49a7e18f3" xmlns:ns3="e255f982-5f1f-41c7-871f-7a91432a5484" targetNamespace="http://schemas.microsoft.com/office/2006/metadata/properties" ma:root="true" ma:fieldsID="c6dba6005af131f6ebb8b46ea4d332e1" ns2:_="" ns3:_="">
    <xsd:import namespace="5519ec2d-3025-400a-aa14-bba49a7e18f3"/>
    <xsd:import namespace="e255f982-5f1f-41c7-871f-7a91432a54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19ec2d-3025-400a-aa14-bba49a7e18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fc6e421-0895-41c1-badf-596bff0fe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55f982-5f1f-41c7-871f-7a91432a548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8320c33-d570-4e0b-b288-e2b6c8d43477}" ma:internalName="TaxCatchAll" ma:showField="CatchAllData" ma:web="e255f982-5f1f-41c7-871f-7a91432a54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E7A755-72DA-4F4A-A2BE-E0B27A182E63}">
  <ds:schemaRefs>
    <ds:schemaRef ds:uri="http://purl.org/dc/dcmitype/"/>
    <ds:schemaRef ds:uri="e255f982-5f1f-41c7-871f-7a91432a5484"/>
    <ds:schemaRef ds:uri="5519ec2d-3025-400a-aa14-bba49a7e18f3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6118548-B0F6-41EA-85E4-03A56BEF4AB9}"/>
</file>

<file path=customXml/itemProps3.xml><?xml version="1.0" encoding="utf-8"?>
<ds:datastoreItem xmlns:ds="http://schemas.openxmlformats.org/officeDocument/2006/customXml" ds:itemID="{1CCDC648-56FB-4F21-83C0-3BDAED7172B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1599</TotalTime>
  <Words>831</Words>
  <Application>Microsoft Office PowerPoint</Application>
  <PresentationFormat>Widescreen</PresentationFormat>
  <Paragraphs>134</Paragraphs>
  <Slides>62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64" baseType="lpstr">
      <vt:lpstr>office theme</vt:lpstr>
      <vt:lpstr>1_office theme</vt:lpstr>
      <vt:lpstr>Tuesday 19th November 2024</vt:lpstr>
      <vt:lpstr>Morning Challenges: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Write a sentence using these words</vt:lpstr>
      <vt:lpstr>TBAT: Retrieve information from a text </vt:lpstr>
      <vt:lpstr>TBAT: Retrieve information from a text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was Amelia famous for?</vt:lpstr>
      <vt:lpstr>What did Amelia try to do as her last challenge?</vt:lpstr>
      <vt:lpstr>You are going to retrieve information. Let’s read it together.</vt:lpstr>
      <vt:lpstr>When was Amelia born?</vt:lpstr>
      <vt:lpstr>Your task</vt:lpstr>
      <vt:lpstr>PowerPoint Presentation</vt:lpstr>
      <vt:lpstr>Assembly</vt:lpstr>
      <vt:lpstr>Independent Challenges:</vt:lpstr>
      <vt:lpstr>Break</vt:lpstr>
      <vt:lpstr>Warm Up</vt:lpstr>
      <vt:lpstr>Skills Development</vt:lpstr>
      <vt:lpstr>Skills Development</vt:lpstr>
      <vt:lpstr>Plenary</vt:lpstr>
      <vt:lpstr>Lunch</vt:lpstr>
      <vt:lpstr>RE          KQ: What is stewardship?</vt:lpstr>
      <vt:lpstr>RE          KQ: What is stewardship?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Independent Challenges: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P McKenzie-Cook</cp:lastModifiedBy>
  <cp:revision>87</cp:revision>
  <dcterms:created xsi:type="dcterms:W3CDTF">2024-10-29T11:02:36Z</dcterms:created>
  <dcterms:modified xsi:type="dcterms:W3CDTF">2024-11-19T08:20:16Z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0x01010098DABC899185B74BB2030808D3385A9C</vt:lpwstr>
  </property>
  <property fmtid="{D5CDD505-2E9C-101B-9397-08002B2CF9AE}" pid="3" name="MediaServiceImageTags">
    <vt:lpwstr/>
  </property>
  <property fmtid="{D5CDD505-2E9C-101B-9397-08002B2CF9AE}" pid="4" name="Order">
    <vt:lpwstr>248000.000000000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